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6.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7.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8.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9.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0.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735" r:id="rId2"/>
    <p:sldMasterId id="2147483818" r:id="rId3"/>
    <p:sldMasterId id="2147484051" r:id="rId4"/>
    <p:sldMasterId id="2147484078" r:id="rId5"/>
    <p:sldMasterId id="2147484099" r:id="rId6"/>
    <p:sldMasterId id="2147484124" r:id="rId7"/>
    <p:sldMasterId id="2147484134" r:id="rId8"/>
    <p:sldMasterId id="2147484152" r:id="rId9"/>
    <p:sldMasterId id="2147484173" r:id="rId10"/>
    <p:sldMasterId id="2147484216" r:id="rId11"/>
  </p:sldMasterIdLst>
  <p:notesMasterIdLst>
    <p:notesMasterId r:id="rId30"/>
  </p:notesMasterIdLst>
  <p:sldIdLst>
    <p:sldId id="2845" r:id="rId12"/>
    <p:sldId id="2940" r:id="rId13"/>
    <p:sldId id="3069" r:id="rId14"/>
    <p:sldId id="315" r:id="rId15"/>
    <p:sldId id="597" r:id="rId16"/>
    <p:sldId id="3026" r:id="rId17"/>
    <p:sldId id="3070" r:id="rId18"/>
    <p:sldId id="3071" r:id="rId19"/>
    <p:sldId id="3022" r:id="rId20"/>
    <p:sldId id="3053" r:id="rId21"/>
    <p:sldId id="3065" r:id="rId22"/>
    <p:sldId id="2905" r:id="rId23"/>
    <p:sldId id="3057" r:id="rId24"/>
    <p:sldId id="3005" r:id="rId25"/>
    <p:sldId id="3051" r:id="rId26"/>
    <p:sldId id="2929" r:id="rId27"/>
    <p:sldId id="553" r:id="rId28"/>
    <p:sldId id="2910" r:id="rId2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ulo Artaxo" initials="PA" lastIdx="1" clrIdx="0">
    <p:extLst>
      <p:ext uri="{19B8F6BF-5375-455C-9EA6-DF929625EA0E}">
        <p15:presenceInfo xmlns:p15="http://schemas.microsoft.com/office/powerpoint/2012/main" userId="Paulo Artaxo" providerId="None"/>
      </p:ext>
    </p:extLst>
  </p:cmAuthor>
  <p:cmAuthor id="2" name="Paulo Artaxo" initials="PA [2]" lastIdx="2" clrIdx="1">
    <p:extLst>
      <p:ext uri="{19B8F6BF-5375-455C-9EA6-DF929625EA0E}">
        <p15:presenceInfo xmlns:p15="http://schemas.microsoft.com/office/powerpoint/2012/main" userId="d62036204a8f9051"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1052D"/>
    <a:srgbClr val="0012C0"/>
    <a:srgbClr val="01095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23820" autoAdjust="0"/>
    <p:restoredTop sz="92936" autoAdjust="0"/>
  </p:normalViewPr>
  <p:slideViewPr>
    <p:cSldViewPr snapToGrid="0">
      <p:cViewPr varScale="1">
        <p:scale>
          <a:sx n="72" d="100"/>
          <a:sy n="72" d="100"/>
        </p:scale>
        <p:origin x="1013" y="50"/>
      </p:cViewPr>
      <p:guideLst/>
    </p:cSldViewPr>
  </p:slideViewPr>
  <p:notesTextViewPr>
    <p:cViewPr>
      <p:scale>
        <a:sx n="1" d="1"/>
        <a:sy n="1" d="1"/>
      </p:scale>
      <p:origin x="0" y="0"/>
    </p:cViewPr>
  </p:notesTextViewPr>
  <p:sorterViewPr>
    <p:cViewPr>
      <p:scale>
        <a:sx n="39" d="100"/>
        <a:sy n="39"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slide" Target="slides/slide10.xml"/><Relationship Id="rId34"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Master" Target="slideMasters/slideMaster8.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E:\Dropbox\paulo\Deforestation%20in%20Amazonia%201977-2020.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200" b="1"/>
            </a:pPr>
            <a:r>
              <a:rPr lang="en-US" sz="2200" b="1" dirty="0"/>
              <a:t>Amazonian</a:t>
            </a:r>
            <a:r>
              <a:rPr lang="en-US" sz="2200" b="1" baseline="0" dirty="0"/>
              <a:t> d</a:t>
            </a:r>
            <a:r>
              <a:rPr lang="en-US" sz="2200" b="1" dirty="0"/>
              <a:t>eforestation </a:t>
            </a:r>
            <a:r>
              <a:rPr lang="en-US" sz="2200" b="1" baseline="0" dirty="0"/>
              <a:t>19</a:t>
            </a:r>
            <a:r>
              <a:rPr lang="en-US" sz="2200" b="1" dirty="0"/>
              <a:t>77 to 2021 in km² per year</a:t>
            </a:r>
          </a:p>
        </c:rich>
      </c:tx>
      <c:layout>
        <c:manualLayout>
          <c:xMode val="edge"/>
          <c:yMode val="edge"/>
          <c:x val="0.1579034794129833"/>
          <c:y val="8.1008589658775852E-3"/>
        </c:manualLayout>
      </c:layout>
      <c:overlay val="0"/>
      <c:spPr>
        <a:noFill/>
        <a:ln w="25400">
          <a:noFill/>
        </a:ln>
      </c:spPr>
    </c:title>
    <c:autoTitleDeleted val="0"/>
    <c:plotArea>
      <c:layout>
        <c:manualLayout>
          <c:layoutTarget val="inner"/>
          <c:xMode val="edge"/>
          <c:yMode val="edge"/>
          <c:x val="0.13030241812421609"/>
          <c:y val="7.1674308524702232E-2"/>
          <c:w val="0.84100914992527664"/>
          <c:h val="0.79495779243810738"/>
        </c:manualLayout>
      </c:layout>
      <c:barChart>
        <c:barDir val="col"/>
        <c:grouping val="clustered"/>
        <c:varyColors val="0"/>
        <c:ser>
          <c:idx val="0"/>
          <c:order val="0"/>
          <c:spPr>
            <a:solidFill>
              <a:srgbClr val="FF0000"/>
            </a:solidFill>
            <a:ln w="12700">
              <a:solidFill>
                <a:srgbClr val="000000"/>
              </a:solidFill>
              <a:prstDash val="solid"/>
            </a:ln>
            <a:scene3d>
              <a:camera prst="orthographicFront"/>
              <a:lightRig rig="threePt" dir="t"/>
            </a:scene3d>
            <a:sp3d>
              <a:bevelT/>
            </a:sp3d>
          </c:spPr>
          <c:invertIfNegative val="0"/>
          <c:cat>
            <c:strRef>
              <c:f>Data!$A$6:$A$39</c:f>
              <c:strCache>
                <c:ptCount val="34"/>
                <c:pt idx="0">
                  <c:v>77/88*</c:v>
                </c:pt>
                <c:pt idx="1">
                  <c:v>88/89</c:v>
                </c:pt>
                <c:pt idx="2">
                  <c:v>89/90</c:v>
                </c:pt>
                <c:pt idx="3">
                  <c:v>90/91</c:v>
                </c:pt>
                <c:pt idx="4">
                  <c:v>91/92</c:v>
                </c:pt>
                <c:pt idx="5">
                  <c:v>92/93</c:v>
                </c:pt>
                <c:pt idx="6">
                  <c:v>92/94</c:v>
                </c:pt>
                <c:pt idx="7">
                  <c:v>94/95</c:v>
                </c:pt>
                <c:pt idx="8">
                  <c:v>95/96</c:v>
                </c:pt>
                <c:pt idx="9">
                  <c:v>96/97</c:v>
                </c:pt>
                <c:pt idx="10">
                  <c:v>97/98</c:v>
                </c:pt>
                <c:pt idx="11">
                  <c:v>98/99</c:v>
                </c:pt>
                <c:pt idx="12">
                  <c:v>99/00</c:v>
                </c:pt>
                <c:pt idx="13">
                  <c:v>00/01</c:v>
                </c:pt>
                <c:pt idx="14">
                  <c:v>01/02</c:v>
                </c:pt>
                <c:pt idx="15">
                  <c:v>02/03</c:v>
                </c:pt>
                <c:pt idx="16">
                  <c:v>03/04</c:v>
                </c:pt>
                <c:pt idx="17">
                  <c:v>04/05</c:v>
                </c:pt>
                <c:pt idx="18">
                  <c:v>05/06</c:v>
                </c:pt>
                <c:pt idx="19">
                  <c:v>06/07</c:v>
                </c:pt>
                <c:pt idx="20">
                  <c:v>07/08</c:v>
                </c:pt>
                <c:pt idx="21">
                  <c:v>08/09</c:v>
                </c:pt>
                <c:pt idx="22">
                  <c:v>09/10</c:v>
                </c:pt>
                <c:pt idx="23">
                  <c:v>10/11</c:v>
                </c:pt>
                <c:pt idx="24">
                  <c:v>11/12</c:v>
                </c:pt>
                <c:pt idx="25">
                  <c:v>12/13</c:v>
                </c:pt>
                <c:pt idx="26">
                  <c:v>13/14</c:v>
                </c:pt>
                <c:pt idx="27">
                  <c:v>14/15</c:v>
                </c:pt>
                <c:pt idx="28">
                  <c:v>15/16</c:v>
                </c:pt>
                <c:pt idx="29">
                  <c:v>16/17</c:v>
                </c:pt>
                <c:pt idx="30">
                  <c:v>17/18</c:v>
                </c:pt>
                <c:pt idx="31">
                  <c:v>18/19</c:v>
                </c:pt>
                <c:pt idx="32">
                  <c:v>19/20</c:v>
                </c:pt>
                <c:pt idx="33">
                  <c:v>20/21</c:v>
                </c:pt>
              </c:strCache>
            </c:strRef>
          </c:cat>
          <c:val>
            <c:numRef>
              <c:f>Data!$B$6:$B$39</c:f>
              <c:numCache>
                <c:formatCode>0</c:formatCode>
                <c:ptCount val="34"/>
                <c:pt idx="0">
                  <c:v>21050</c:v>
                </c:pt>
                <c:pt idx="1">
                  <c:v>17770</c:v>
                </c:pt>
                <c:pt idx="2">
                  <c:v>13730</c:v>
                </c:pt>
                <c:pt idx="3">
                  <c:v>11030</c:v>
                </c:pt>
                <c:pt idx="4">
                  <c:v>13786</c:v>
                </c:pt>
                <c:pt idx="5">
                  <c:v>14896</c:v>
                </c:pt>
                <c:pt idx="6">
                  <c:v>14896</c:v>
                </c:pt>
                <c:pt idx="7">
                  <c:v>29059</c:v>
                </c:pt>
                <c:pt idx="8">
                  <c:v>18161</c:v>
                </c:pt>
                <c:pt idx="9">
                  <c:v>13227</c:v>
                </c:pt>
                <c:pt idx="10">
                  <c:v>17383</c:v>
                </c:pt>
                <c:pt idx="11">
                  <c:v>17259</c:v>
                </c:pt>
                <c:pt idx="12">
                  <c:v>18226</c:v>
                </c:pt>
                <c:pt idx="13">
                  <c:v>18165</c:v>
                </c:pt>
                <c:pt idx="14">
                  <c:v>21651</c:v>
                </c:pt>
                <c:pt idx="15">
                  <c:v>25396</c:v>
                </c:pt>
                <c:pt idx="16">
                  <c:v>27772</c:v>
                </c:pt>
                <c:pt idx="17">
                  <c:v>19014</c:v>
                </c:pt>
                <c:pt idx="18">
                  <c:v>14286</c:v>
                </c:pt>
                <c:pt idx="19">
                  <c:v>11651</c:v>
                </c:pt>
                <c:pt idx="20">
                  <c:v>12911</c:v>
                </c:pt>
                <c:pt idx="21">
                  <c:v>7464</c:v>
                </c:pt>
                <c:pt idx="22">
                  <c:v>7000</c:v>
                </c:pt>
                <c:pt idx="23">
                  <c:v>6418</c:v>
                </c:pt>
                <c:pt idx="24">
                  <c:v>4571</c:v>
                </c:pt>
                <c:pt idx="25">
                  <c:v>5891</c:v>
                </c:pt>
                <c:pt idx="26">
                  <c:v>5012</c:v>
                </c:pt>
                <c:pt idx="27">
                  <c:v>6207</c:v>
                </c:pt>
                <c:pt idx="28">
                  <c:v>7893</c:v>
                </c:pt>
                <c:pt idx="29">
                  <c:v>6947</c:v>
                </c:pt>
                <c:pt idx="30">
                  <c:v>7536</c:v>
                </c:pt>
                <c:pt idx="31">
                  <c:v>10129</c:v>
                </c:pt>
                <c:pt idx="32">
                  <c:v>10851</c:v>
                </c:pt>
                <c:pt idx="33">
                  <c:v>13235</c:v>
                </c:pt>
              </c:numCache>
            </c:numRef>
          </c:val>
          <c:extLst>
            <c:ext xmlns:c16="http://schemas.microsoft.com/office/drawing/2014/chart" uri="{C3380CC4-5D6E-409C-BE32-E72D297353CC}">
              <c16:uniqueId val="{00000000-49F1-4106-8D1F-339C5E3977D1}"/>
            </c:ext>
          </c:extLst>
        </c:ser>
        <c:dLbls>
          <c:showLegendKey val="0"/>
          <c:showVal val="0"/>
          <c:showCatName val="0"/>
          <c:showSerName val="0"/>
          <c:showPercent val="0"/>
          <c:showBubbleSize val="0"/>
        </c:dLbls>
        <c:gapWidth val="40"/>
        <c:axId val="-769789824"/>
        <c:axId val="-769786560"/>
      </c:barChart>
      <c:catAx>
        <c:axId val="-769789824"/>
        <c:scaling>
          <c:orientation val="minMax"/>
        </c:scaling>
        <c:delete val="0"/>
        <c:axPos val="b"/>
        <c:numFmt formatCode="General" sourceLinked="1"/>
        <c:majorTickMark val="out"/>
        <c:minorTickMark val="none"/>
        <c:tickLblPos val="nextTo"/>
        <c:spPr>
          <a:ln w="3175">
            <a:solidFill>
              <a:srgbClr val="000000"/>
            </a:solidFill>
            <a:prstDash val="solid"/>
          </a:ln>
        </c:spPr>
        <c:txPr>
          <a:bodyPr rot="-5400000" vert="horz"/>
          <a:lstStyle/>
          <a:p>
            <a:pPr>
              <a:defRPr sz="1200"/>
            </a:pPr>
            <a:endParaRPr lang="en-US"/>
          </a:p>
        </c:txPr>
        <c:crossAx val="-769786560"/>
        <c:crosses val="autoZero"/>
        <c:auto val="1"/>
        <c:lblAlgn val="ctr"/>
        <c:lblOffset val="100"/>
        <c:tickLblSkip val="1"/>
        <c:tickMarkSkip val="1"/>
        <c:noMultiLvlLbl val="0"/>
      </c:catAx>
      <c:valAx>
        <c:axId val="-769786560"/>
        <c:scaling>
          <c:orientation val="minMax"/>
          <c:max val="30000"/>
        </c:scaling>
        <c:delete val="0"/>
        <c:axPos val="l"/>
        <c:majorGridlines>
          <c:spPr>
            <a:ln w="9525">
              <a:solidFill>
                <a:srgbClr val="000000"/>
              </a:solidFill>
              <a:prstDash val="dash"/>
            </a:ln>
          </c:spPr>
        </c:majorGridlines>
        <c:title>
          <c:tx>
            <c:rich>
              <a:bodyPr/>
              <a:lstStyle/>
              <a:p>
                <a:pPr>
                  <a:defRPr sz="2000" b="1"/>
                </a:pPr>
                <a:r>
                  <a:rPr lang="en-US" sz="2000" b="1" dirty="0"/>
                  <a:t>Deforested area (km² per year)</a:t>
                </a:r>
              </a:p>
            </c:rich>
          </c:tx>
          <c:layout>
            <c:manualLayout>
              <c:xMode val="edge"/>
              <c:yMode val="edge"/>
              <c:x val="1.1381860952656107E-2"/>
              <c:y val="0.15271547671059915"/>
            </c:manualLayout>
          </c:layout>
          <c:overlay val="0"/>
          <c:spPr>
            <a:noFill/>
            <a:ln w="25400">
              <a:noFill/>
            </a:ln>
          </c:spPr>
        </c:title>
        <c:numFmt formatCode="0" sourceLinked="1"/>
        <c:majorTickMark val="out"/>
        <c:minorTickMark val="none"/>
        <c:tickLblPos val="nextTo"/>
        <c:spPr>
          <a:ln w="3175">
            <a:solidFill>
              <a:srgbClr val="000000"/>
            </a:solidFill>
            <a:prstDash val="solid"/>
          </a:ln>
        </c:spPr>
        <c:txPr>
          <a:bodyPr rot="0" vert="horz"/>
          <a:lstStyle/>
          <a:p>
            <a:pPr>
              <a:defRPr sz="1400"/>
            </a:pPr>
            <a:endParaRPr lang="en-US"/>
          </a:p>
        </c:txPr>
        <c:crossAx val="-769789824"/>
        <c:crosses val="autoZero"/>
        <c:crossBetween val="between"/>
        <c:majorUnit val="2000"/>
      </c:valAx>
      <c:spPr>
        <a:noFill/>
        <a:ln w="38100">
          <a:solidFill>
            <a:srgbClr val="000000"/>
          </a:solidFill>
          <a:prstDash val="solid"/>
        </a:ln>
      </c:spPr>
    </c:plotArea>
    <c:plotVisOnly val="1"/>
    <c:dispBlanksAs val="gap"/>
    <c:showDLblsOverMax val="0"/>
  </c:chart>
  <c:spPr>
    <a:solidFill>
      <a:schemeClr val="bg1"/>
    </a:solidFill>
    <a:ln w="9525">
      <a:noFill/>
    </a:ln>
  </c:spPr>
  <c:txPr>
    <a:bodyPr/>
    <a:lstStyle/>
    <a:p>
      <a:pPr>
        <a:defRPr sz="1200" b="0" i="0" u="none" strike="noStrike" baseline="0">
          <a:solidFill>
            <a:srgbClr val="000000"/>
          </a:solidFill>
          <a:latin typeface="Arial"/>
          <a:ea typeface="Arial"/>
          <a:cs typeface="Arial"/>
        </a:defRPr>
      </a:pPr>
      <a:endParaRPr lang="en-US"/>
    </a:p>
  </c:txPr>
  <c:externalData r:id="rId1">
    <c:autoUpdate val="0"/>
  </c:externalData>
  <c:userShapes r:id="rId2"/>
</c:chartSpace>
</file>

<file path=ppt/drawings/drawing1.xml><?xml version="1.0" encoding="utf-8"?>
<c:userShapes xmlns:c="http://schemas.openxmlformats.org/drawingml/2006/chart">
  <cdr:relSizeAnchor xmlns:cdr="http://schemas.openxmlformats.org/drawingml/2006/chartDrawing">
    <cdr:from>
      <cdr:x>0.62913</cdr:x>
      <cdr:y>0.13003</cdr:y>
    </cdr:from>
    <cdr:to>
      <cdr:x>0.69197</cdr:x>
      <cdr:y>0.71079</cdr:y>
    </cdr:to>
    <cdr:sp macro="" textlink="">
      <cdr:nvSpPr>
        <cdr:cNvPr id="2" name="Right Arrow 4">
          <a:extLst xmlns:a="http://schemas.openxmlformats.org/drawingml/2006/main">
            <a:ext uri="{FF2B5EF4-FFF2-40B4-BE49-F238E27FC236}">
              <a16:creationId xmlns:a16="http://schemas.microsoft.com/office/drawing/2014/main" id="{21300278-5F68-478D-BA9B-ADC1797C3631}"/>
            </a:ext>
          </a:extLst>
        </cdr:cNvPr>
        <cdr:cNvSpPr/>
      </cdr:nvSpPr>
      <cdr:spPr>
        <a:xfrm xmlns:a="http://schemas.openxmlformats.org/drawingml/2006/main" rot="3662702">
          <a:off x="4177583" y="2409157"/>
          <a:ext cx="3724894" cy="574609"/>
        </a:xfrm>
        <a:prstGeom xmlns:a="http://schemas.openxmlformats.org/drawingml/2006/main" prst="rightArrow">
          <a:avLst/>
        </a:prstGeom>
        <a:gradFill xmlns:a="http://schemas.openxmlformats.org/drawingml/2006/main" flip="none" rotWithShape="1">
          <a:gsLst>
            <a:gs pos="0">
              <a:schemeClr val="accent1">
                <a:lumMod val="38000"/>
                <a:lumOff val="62000"/>
                <a:alpha val="19000"/>
              </a:schemeClr>
            </a:gs>
            <a:gs pos="23000">
              <a:schemeClr val="accent1">
                <a:lumMod val="89000"/>
              </a:schemeClr>
            </a:gs>
            <a:gs pos="69000">
              <a:schemeClr val="accent1">
                <a:lumMod val="75000"/>
              </a:schemeClr>
            </a:gs>
            <a:gs pos="97000">
              <a:schemeClr val="accent1">
                <a:lumMod val="70000"/>
              </a:schemeClr>
            </a:gs>
          </a:gsLst>
          <a:path path="rect">
            <a:fillToRect l="100000" t="100000"/>
          </a:path>
          <a:tileRect r="-100000" b="-100000"/>
        </a:gradFill>
        <a:scene3d xmlns:a="http://schemas.openxmlformats.org/drawingml/2006/main">
          <a:camera prst="orthographicFront">
            <a:rot lat="0" lon="0" rev="0"/>
          </a:camera>
          <a:lightRig rig="threePt" dir="t">
            <a:rot lat="0" lon="0" rev="1200000"/>
          </a:lightRig>
        </a:scene3d>
        <a:sp3d xmlns:a="http://schemas.openxmlformats.org/drawingml/2006/main">
          <a:bevelT w="63500" h="25400"/>
        </a:sp3d>
      </cdr:spPr>
      <cdr:style>
        <a:lnRef xmlns:a="http://schemas.openxmlformats.org/drawingml/2006/main" idx="0">
          <a:schemeClr val="accent4"/>
        </a:lnRef>
        <a:fillRef xmlns:a="http://schemas.openxmlformats.org/drawingml/2006/main" idx="3">
          <a:schemeClr val="accent4"/>
        </a:fillRef>
        <a:effectRef xmlns:a="http://schemas.openxmlformats.org/drawingml/2006/main" idx="3">
          <a:schemeClr val="accent4"/>
        </a:effectRef>
        <a:fontRef xmlns:a="http://schemas.openxmlformats.org/drawingml/2006/main" idx="minor">
          <a:schemeClr val="lt1"/>
        </a:fontRef>
      </cdr:style>
      <cdr:txBody>
        <a:bodyPr xmlns:a="http://schemas.openxmlformats.org/drawingml/2006/main"/>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endParaRPr lang="en-US">
            <a:solidFill>
              <a:schemeClr val="tx1"/>
            </a:solidFill>
          </a:endParaRPr>
        </a:p>
      </cdr:txBody>
    </cdr:sp>
  </cdr:relSizeAnchor>
  <cdr:relSizeAnchor xmlns:cdr="http://schemas.openxmlformats.org/drawingml/2006/chartDrawing">
    <cdr:from>
      <cdr:x>0.78636</cdr:x>
      <cdr:y>0.48433</cdr:y>
    </cdr:from>
    <cdr:to>
      <cdr:x>0.96941</cdr:x>
      <cdr:y>0.59603</cdr:y>
    </cdr:to>
    <cdr:sp macro="" textlink="">
      <cdr:nvSpPr>
        <cdr:cNvPr id="3" name="Right Arrow 5">
          <a:extLst xmlns:a="http://schemas.openxmlformats.org/drawingml/2006/main">
            <a:ext uri="{FF2B5EF4-FFF2-40B4-BE49-F238E27FC236}">
              <a16:creationId xmlns:a16="http://schemas.microsoft.com/office/drawing/2014/main" id="{A9654BE2-E303-4539-802E-A8F3D2EB8904}"/>
            </a:ext>
          </a:extLst>
        </cdr:cNvPr>
        <cdr:cNvSpPr/>
      </cdr:nvSpPr>
      <cdr:spPr>
        <a:xfrm xmlns:a="http://schemas.openxmlformats.org/drawingml/2006/main" rot="19412211">
          <a:off x="7190489" y="3106454"/>
          <a:ext cx="1673839" cy="716429"/>
        </a:xfrm>
        <a:prstGeom xmlns:a="http://schemas.openxmlformats.org/drawingml/2006/main" prst="rightArrow">
          <a:avLst/>
        </a:prstGeom>
        <a:gradFill xmlns:a="http://schemas.openxmlformats.org/drawingml/2006/main" flip="none" rotWithShape="1">
          <a:gsLst>
            <a:gs pos="0">
              <a:schemeClr val="accent1">
                <a:lumMod val="38000"/>
                <a:lumOff val="62000"/>
                <a:alpha val="19000"/>
              </a:schemeClr>
            </a:gs>
            <a:gs pos="23000">
              <a:schemeClr val="accent1">
                <a:lumMod val="89000"/>
              </a:schemeClr>
            </a:gs>
            <a:gs pos="69000">
              <a:schemeClr val="accent1">
                <a:lumMod val="75000"/>
              </a:schemeClr>
            </a:gs>
            <a:gs pos="97000">
              <a:schemeClr val="accent1">
                <a:lumMod val="70000"/>
              </a:schemeClr>
            </a:gs>
          </a:gsLst>
          <a:path path="rect">
            <a:fillToRect l="100000" t="100000"/>
          </a:path>
          <a:tileRect r="-100000" b="-100000"/>
        </a:gradFill>
        <a:scene3d xmlns:a="http://schemas.openxmlformats.org/drawingml/2006/main">
          <a:camera prst="orthographicFront">
            <a:rot lat="0" lon="0" rev="0"/>
          </a:camera>
          <a:lightRig rig="threePt" dir="t">
            <a:rot lat="0" lon="0" rev="1200000"/>
          </a:lightRig>
        </a:scene3d>
        <a:sp3d xmlns:a="http://schemas.openxmlformats.org/drawingml/2006/main">
          <a:bevelT w="63500" h="25400"/>
        </a:sp3d>
      </cdr:spPr>
      <cdr:style>
        <a:lnRef xmlns:a="http://schemas.openxmlformats.org/drawingml/2006/main" idx="0">
          <a:schemeClr val="accent4"/>
        </a:lnRef>
        <a:fillRef xmlns:a="http://schemas.openxmlformats.org/drawingml/2006/main" idx="3">
          <a:schemeClr val="accent4"/>
        </a:fillRef>
        <a:effectRef xmlns:a="http://schemas.openxmlformats.org/drawingml/2006/main" idx="3">
          <a:schemeClr val="accent4"/>
        </a:effectRef>
        <a:fontRef xmlns:a="http://schemas.openxmlformats.org/drawingml/2006/main" idx="minor">
          <a:schemeClr val="lt1"/>
        </a:fontRef>
      </cdr:style>
      <cdr:txBody>
        <a:bodyPr xmlns:a="http://schemas.openxmlformats.org/drawingml/2006/main"/>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endParaRPr lang="en-US">
            <a:solidFill>
              <a:schemeClr val="tx1"/>
            </a:solidFill>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84ABDC-E0EB-4175-8F07-0DA3C3D2C1BB}" type="datetimeFigureOut">
              <a:rPr lang="en-US" smtClean="0"/>
              <a:t>5/23/2022</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65EA67-F1DE-45B8-99C9-5347FC420DA5}" type="slidenum">
              <a:rPr lang="en-US" smtClean="0"/>
              <a:t>‹#›</a:t>
            </a:fld>
            <a:endParaRPr lang="en-US" dirty="0"/>
          </a:p>
        </p:txBody>
      </p:sp>
    </p:spTree>
    <p:extLst>
      <p:ext uri="{BB962C8B-B14F-4D97-AF65-F5344CB8AC3E}">
        <p14:creationId xmlns:p14="http://schemas.microsoft.com/office/powerpoint/2010/main" val="16460544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1EE88678-16ED-4482-A783-6F56E15D5079}" type="slidenum">
              <a:rPr lang="en-GB">
                <a:solidFill>
                  <a:prstClr val="black"/>
                </a:solidFill>
              </a:rPr>
              <a:pPr/>
              <a:t>1</a:t>
            </a:fld>
            <a:endParaRPr lang="en-GB">
              <a:solidFill>
                <a:prstClr val="black"/>
              </a:solidFill>
            </a:endParaRPr>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0238767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a139a237fb_14_6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 name="Google Shape;415;ga139a237fb_14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65EA67-F1DE-45B8-99C9-5347FC420D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64937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28.emf"/><Relationship Id="rId2" Type="http://schemas.openxmlformats.org/officeDocument/2006/relationships/image" Target="../media/image124.emf"/><Relationship Id="rId1" Type="http://schemas.openxmlformats.org/officeDocument/2006/relationships/slideMaster" Target="../slideMasters/slideMaster10.xml"/><Relationship Id="rId4" Type="http://schemas.openxmlformats.org/officeDocument/2006/relationships/image" Target="../media/image129.emf"/></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30.emf"/><Relationship Id="rId1" Type="http://schemas.openxmlformats.org/officeDocument/2006/relationships/slideMaster" Target="../slideMasters/slideMaster10.xml"/><Relationship Id="rId4" Type="http://schemas.openxmlformats.org/officeDocument/2006/relationships/image" Target="../media/image127.png"/></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128.emf"/><Relationship Id="rId2" Type="http://schemas.openxmlformats.org/officeDocument/2006/relationships/image" Target="../media/image130.emf"/><Relationship Id="rId1" Type="http://schemas.openxmlformats.org/officeDocument/2006/relationships/slideMaster" Target="../slideMasters/slideMaster10.xml"/><Relationship Id="rId4" Type="http://schemas.openxmlformats.org/officeDocument/2006/relationships/image" Target="../media/image129.emf"/></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128.emf"/><Relationship Id="rId2" Type="http://schemas.openxmlformats.org/officeDocument/2006/relationships/image" Target="../media/image124.emf"/><Relationship Id="rId1" Type="http://schemas.openxmlformats.org/officeDocument/2006/relationships/slideMaster" Target="../slideMasters/slideMaster10.xml"/><Relationship Id="rId4" Type="http://schemas.openxmlformats.org/officeDocument/2006/relationships/image" Target="../media/image129.emf"/></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30.emf"/><Relationship Id="rId1" Type="http://schemas.openxmlformats.org/officeDocument/2006/relationships/slideMaster" Target="../slideMasters/slideMaster10.xml"/><Relationship Id="rId4" Type="http://schemas.openxmlformats.org/officeDocument/2006/relationships/image" Target="../media/image127.png"/></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128.emf"/><Relationship Id="rId2" Type="http://schemas.openxmlformats.org/officeDocument/2006/relationships/image" Target="../media/image130.emf"/><Relationship Id="rId1" Type="http://schemas.openxmlformats.org/officeDocument/2006/relationships/slideMaster" Target="../slideMasters/slideMaster10.xml"/><Relationship Id="rId4" Type="http://schemas.openxmlformats.org/officeDocument/2006/relationships/image" Target="../media/image129.emf"/></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128.emf"/><Relationship Id="rId2" Type="http://schemas.openxmlformats.org/officeDocument/2006/relationships/image" Target="../media/image130.emf"/><Relationship Id="rId1" Type="http://schemas.openxmlformats.org/officeDocument/2006/relationships/slideMaster" Target="../slideMasters/slideMaster10.xml"/><Relationship Id="rId4" Type="http://schemas.openxmlformats.org/officeDocument/2006/relationships/image" Target="../media/image129.emf"/></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128.emf"/><Relationship Id="rId2" Type="http://schemas.openxmlformats.org/officeDocument/2006/relationships/image" Target="../media/image130.emf"/><Relationship Id="rId1" Type="http://schemas.openxmlformats.org/officeDocument/2006/relationships/slideMaster" Target="../slideMasters/slideMaster10.xml"/><Relationship Id="rId4" Type="http://schemas.openxmlformats.org/officeDocument/2006/relationships/image" Target="../media/image129.emf"/></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4.emf"/><Relationship Id="rId1" Type="http://schemas.openxmlformats.org/officeDocument/2006/relationships/slideMaster" Target="../slideMasters/slideMaster10.xml"/><Relationship Id="rId4" Type="http://schemas.openxmlformats.org/officeDocument/2006/relationships/image" Target="../media/image127.png"/></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128.emf"/><Relationship Id="rId2" Type="http://schemas.openxmlformats.org/officeDocument/2006/relationships/image" Target="../media/image130.emf"/><Relationship Id="rId1" Type="http://schemas.openxmlformats.org/officeDocument/2006/relationships/slideMaster" Target="../slideMasters/slideMaster10.xml"/><Relationship Id="rId4" Type="http://schemas.openxmlformats.org/officeDocument/2006/relationships/image" Target="../media/image129.emf"/></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128.emf"/><Relationship Id="rId2" Type="http://schemas.openxmlformats.org/officeDocument/2006/relationships/image" Target="../media/image130.emf"/><Relationship Id="rId1" Type="http://schemas.openxmlformats.org/officeDocument/2006/relationships/slideMaster" Target="../slideMasters/slideMaster10.xml"/><Relationship Id="rId4" Type="http://schemas.openxmlformats.org/officeDocument/2006/relationships/image" Target="../media/image129.emf"/></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128.emf"/><Relationship Id="rId2" Type="http://schemas.openxmlformats.org/officeDocument/2006/relationships/image" Target="../media/image130.emf"/><Relationship Id="rId1" Type="http://schemas.openxmlformats.org/officeDocument/2006/relationships/slideMaster" Target="../slideMasters/slideMaster10.xml"/><Relationship Id="rId4" Type="http://schemas.openxmlformats.org/officeDocument/2006/relationships/image" Target="../media/image129.emf"/></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128.emf"/><Relationship Id="rId2" Type="http://schemas.openxmlformats.org/officeDocument/2006/relationships/image" Target="../media/image124.emf"/><Relationship Id="rId1" Type="http://schemas.openxmlformats.org/officeDocument/2006/relationships/slideMaster" Target="../slideMasters/slideMaster10.xml"/><Relationship Id="rId4" Type="http://schemas.openxmlformats.org/officeDocument/2006/relationships/image" Target="../media/image129.emf"/></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128.emf"/><Relationship Id="rId2" Type="http://schemas.openxmlformats.org/officeDocument/2006/relationships/image" Target="../media/image130.emf"/><Relationship Id="rId1" Type="http://schemas.openxmlformats.org/officeDocument/2006/relationships/slideMaster" Target="../slideMasters/slideMaster10.xml"/><Relationship Id="rId4" Type="http://schemas.openxmlformats.org/officeDocument/2006/relationships/image" Target="../media/image129.emf"/></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128.emf"/><Relationship Id="rId2" Type="http://schemas.openxmlformats.org/officeDocument/2006/relationships/image" Target="../media/image130.emf"/><Relationship Id="rId1" Type="http://schemas.openxmlformats.org/officeDocument/2006/relationships/slideMaster" Target="../slideMasters/slideMaster10.xml"/><Relationship Id="rId4" Type="http://schemas.openxmlformats.org/officeDocument/2006/relationships/image" Target="../media/image129.emf"/></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128.emf"/><Relationship Id="rId2" Type="http://schemas.openxmlformats.org/officeDocument/2006/relationships/image" Target="../media/image130.emf"/><Relationship Id="rId1" Type="http://schemas.openxmlformats.org/officeDocument/2006/relationships/slideMaster" Target="../slideMasters/slideMaster10.xml"/><Relationship Id="rId4" Type="http://schemas.openxmlformats.org/officeDocument/2006/relationships/image" Target="../media/image129.emf"/></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128.emf"/><Relationship Id="rId2" Type="http://schemas.openxmlformats.org/officeDocument/2006/relationships/image" Target="../media/image124.emf"/><Relationship Id="rId1" Type="http://schemas.openxmlformats.org/officeDocument/2006/relationships/slideMaster" Target="../slideMasters/slideMaster10.xml"/><Relationship Id="rId4" Type="http://schemas.openxmlformats.org/officeDocument/2006/relationships/image" Target="../media/image129.emf"/></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128.emf"/><Relationship Id="rId2" Type="http://schemas.openxmlformats.org/officeDocument/2006/relationships/image" Target="../media/image124.emf"/><Relationship Id="rId1" Type="http://schemas.openxmlformats.org/officeDocument/2006/relationships/slideMaster" Target="../slideMasters/slideMaster10.xml"/><Relationship Id="rId4" Type="http://schemas.openxmlformats.org/officeDocument/2006/relationships/image" Target="../media/image129.emf"/></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128.emf"/><Relationship Id="rId2" Type="http://schemas.openxmlformats.org/officeDocument/2006/relationships/image" Target="../media/image130.emf"/><Relationship Id="rId1" Type="http://schemas.openxmlformats.org/officeDocument/2006/relationships/slideMaster" Target="../slideMasters/slideMaster10.xml"/><Relationship Id="rId4" Type="http://schemas.openxmlformats.org/officeDocument/2006/relationships/image" Target="../media/image129.emf"/></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128.emf"/><Relationship Id="rId2" Type="http://schemas.openxmlformats.org/officeDocument/2006/relationships/image" Target="../media/image130.emf"/><Relationship Id="rId1" Type="http://schemas.openxmlformats.org/officeDocument/2006/relationships/slideMaster" Target="../slideMasters/slideMaster10.xml"/><Relationship Id="rId4" Type="http://schemas.openxmlformats.org/officeDocument/2006/relationships/image" Target="../media/image129.emf"/></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4.emf"/><Relationship Id="rId1" Type="http://schemas.openxmlformats.org/officeDocument/2006/relationships/slideMaster" Target="../slideMasters/slideMaster10.xml"/><Relationship Id="rId4" Type="http://schemas.openxmlformats.org/officeDocument/2006/relationships/image" Target="../media/image127.png"/></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4.emf"/><Relationship Id="rId1" Type="http://schemas.openxmlformats.org/officeDocument/2006/relationships/slideMaster" Target="../slideMasters/slideMaster10.xml"/><Relationship Id="rId4" Type="http://schemas.openxmlformats.org/officeDocument/2006/relationships/image" Target="../media/image127.png"/></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4.emf"/><Relationship Id="rId1" Type="http://schemas.openxmlformats.org/officeDocument/2006/relationships/slideMaster" Target="../slideMasters/slideMaster10.xml"/><Relationship Id="rId4" Type="http://schemas.openxmlformats.org/officeDocument/2006/relationships/image" Target="../media/image127.png"/></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4.emf"/><Relationship Id="rId1" Type="http://schemas.openxmlformats.org/officeDocument/2006/relationships/slideMaster" Target="../slideMasters/slideMaster10.xml"/><Relationship Id="rId4" Type="http://schemas.openxmlformats.org/officeDocument/2006/relationships/image" Target="../media/image127.png"/></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4.emf"/><Relationship Id="rId1" Type="http://schemas.openxmlformats.org/officeDocument/2006/relationships/slideMaster" Target="../slideMasters/slideMaster10.xml"/><Relationship Id="rId4" Type="http://schemas.openxmlformats.org/officeDocument/2006/relationships/image" Target="../media/image127.png"/></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4.emf"/><Relationship Id="rId1" Type="http://schemas.openxmlformats.org/officeDocument/2006/relationships/slideMaster" Target="../slideMasters/slideMaster10.xml"/><Relationship Id="rId4" Type="http://schemas.openxmlformats.org/officeDocument/2006/relationships/image" Target="../media/image127.png"/></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128.emf"/><Relationship Id="rId2" Type="http://schemas.openxmlformats.org/officeDocument/2006/relationships/image" Target="../media/image130.emf"/><Relationship Id="rId1" Type="http://schemas.openxmlformats.org/officeDocument/2006/relationships/slideMaster" Target="../slideMasters/slideMaster10.xml"/><Relationship Id="rId4" Type="http://schemas.openxmlformats.org/officeDocument/2006/relationships/image" Target="../media/image129.emf"/></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128.emf"/><Relationship Id="rId2" Type="http://schemas.openxmlformats.org/officeDocument/2006/relationships/image" Target="../media/image130.emf"/><Relationship Id="rId1" Type="http://schemas.openxmlformats.org/officeDocument/2006/relationships/slideMaster" Target="../slideMasters/slideMaster10.xml"/><Relationship Id="rId4" Type="http://schemas.openxmlformats.org/officeDocument/2006/relationships/image" Target="../media/image129.emf"/></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132.emf"/><Relationship Id="rId2" Type="http://schemas.openxmlformats.org/officeDocument/2006/relationships/image" Target="../media/image131.emf"/><Relationship Id="rId1" Type="http://schemas.openxmlformats.org/officeDocument/2006/relationships/slideMaster" Target="../slideMasters/slideMaster10.xml"/><Relationship Id="rId4" Type="http://schemas.openxmlformats.org/officeDocument/2006/relationships/image" Target="../media/image124.emf"/></Relationships>
</file>

<file path=ppt/slideLayouts/_rels/slideLayout129.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image" Target="../media/image133.emf"/><Relationship Id="rId7" Type="http://schemas.openxmlformats.org/officeDocument/2006/relationships/image" Target="../media/image126.png"/><Relationship Id="rId2" Type="http://schemas.openxmlformats.org/officeDocument/2006/relationships/image" Target="../media/image124.emf"/><Relationship Id="rId1" Type="http://schemas.openxmlformats.org/officeDocument/2006/relationships/slideMaster" Target="../slideMasters/slideMaster10.xml"/><Relationship Id="rId6" Type="http://schemas.openxmlformats.org/officeDocument/2006/relationships/image" Target="../media/image136.emf"/><Relationship Id="rId5" Type="http://schemas.openxmlformats.org/officeDocument/2006/relationships/image" Target="../media/image135.emf"/><Relationship Id="rId4" Type="http://schemas.openxmlformats.org/officeDocument/2006/relationships/image" Target="../media/image134.emf"/></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image" Target="../media/image135.emf"/><Relationship Id="rId7" Type="http://schemas.openxmlformats.org/officeDocument/2006/relationships/image" Target="../media/image126.png"/><Relationship Id="rId2" Type="http://schemas.openxmlformats.org/officeDocument/2006/relationships/image" Target="../media/image124.emf"/><Relationship Id="rId1" Type="http://schemas.openxmlformats.org/officeDocument/2006/relationships/slideMaster" Target="../slideMasters/slideMaster10.xml"/><Relationship Id="rId6" Type="http://schemas.openxmlformats.org/officeDocument/2006/relationships/image" Target="../media/image133.emf"/><Relationship Id="rId5" Type="http://schemas.openxmlformats.org/officeDocument/2006/relationships/image" Target="../media/image134.emf"/><Relationship Id="rId4" Type="http://schemas.openxmlformats.org/officeDocument/2006/relationships/image" Target="../media/image136.emf"/></Relationships>
</file>

<file path=ppt/slideLayouts/_rels/slideLayout131.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image" Target="../media/image135.emf"/><Relationship Id="rId7" Type="http://schemas.openxmlformats.org/officeDocument/2006/relationships/image" Target="../media/image126.png"/><Relationship Id="rId2" Type="http://schemas.openxmlformats.org/officeDocument/2006/relationships/image" Target="../media/image124.emf"/><Relationship Id="rId1" Type="http://schemas.openxmlformats.org/officeDocument/2006/relationships/slideMaster" Target="../slideMasters/slideMaster10.xml"/><Relationship Id="rId6" Type="http://schemas.openxmlformats.org/officeDocument/2006/relationships/image" Target="../media/image133.emf"/><Relationship Id="rId5" Type="http://schemas.openxmlformats.org/officeDocument/2006/relationships/image" Target="../media/image134.emf"/><Relationship Id="rId4" Type="http://schemas.openxmlformats.org/officeDocument/2006/relationships/image" Target="../media/image136.emf"/></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3" Type="http://schemas.openxmlformats.org/officeDocument/2006/relationships/image" Target="../media/image34.svg"/><Relationship Id="rId18" Type="http://schemas.openxmlformats.org/officeDocument/2006/relationships/image" Target="../media/image39.png"/><Relationship Id="rId26" Type="http://schemas.openxmlformats.org/officeDocument/2006/relationships/image" Target="../media/image47.png"/><Relationship Id="rId39" Type="http://schemas.openxmlformats.org/officeDocument/2006/relationships/image" Target="../media/image60.svg"/><Relationship Id="rId21" Type="http://schemas.openxmlformats.org/officeDocument/2006/relationships/image" Target="../media/image42.svg"/><Relationship Id="rId34" Type="http://schemas.openxmlformats.org/officeDocument/2006/relationships/image" Target="../media/image55.png"/><Relationship Id="rId42" Type="http://schemas.openxmlformats.org/officeDocument/2006/relationships/image" Target="../media/image63.png"/><Relationship Id="rId47" Type="http://schemas.openxmlformats.org/officeDocument/2006/relationships/image" Target="../media/image68.svg"/><Relationship Id="rId50" Type="http://schemas.openxmlformats.org/officeDocument/2006/relationships/image" Target="../media/image71.png"/><Relationship Id="rId55" Type="http://schemas.openxmlformats.org/officeDocument/2006/relationships/image" Target="../media/image76.svg"/><Relationship Id="rId7" Type="http://schemas.openxmlformats.org/officeDocument/2006/relationships/image" Target="../media/image28.svg"/><Relationship Id="rId2" Type="http://schemas.openxmlformats.org/officeDocument/2006/relationships/image" Target="../media/image23.png"/><Relationship Id="rId16" Type="http://schemas.openxmlformats.org/officeDocument/2006/relationships/image" Target="../media/image37.png"/><Relationship Id="rId29" Type="http://schemas.openxmlformats.org/officeDocument/2006/relationships/image" Target="../media/image50.svg"/><Relationship Id="rId11" Type="http://schemas.openxmlformats.org/officeDocument/2006/relationships/image" Target="../media/image32.svg"/><Relationship Id="rId24" Type="http://schemas.openxmlformats.org/officeDocument/2006/relationships/image" Target="../media/image45.png"/><Relationship Id="rId32" Type="http://schemas.openxmlformats.org/officeDocument/2006/relationships/image" Target="../media/image53.png"/><Relationship Id="rId37" Type="http://schemas.openxmlformats.org/officeDocument/2006/relationships/image" Target="../media/image58.svg"/><Relationship Id="rId40" Type="http://schemas.openxmlformats.org/officeDocument/2006/relationships/image" Target="../media/image61.png"/><Relationship Id="rId45" Type="http://schemas.openxmlformats.org/officeDocument/2006/relationships/image" Target="../media/image66.svg"/><Relationship Id="rId53" Type="http://schemas.openxmlformats.org/officeDocument/2006/relationships/image" Target="../media/image74.svg"/><Relationship Id="rId58" Type="http://schemas.openxmlformats.org/officeDocument/2006/relationships/image" Target="../media/image79.png"/><Relationship Id="rId5" Type="http://schemas.openxmlformats.org/officeDocument/2006/relationships/image" Target="../media/image26.svg"/><Relationship Id="rId61" Type="http://schemas.openxmlformats.org/officeDocument/2006/relationships/image" Target="../media/image82.svg"/><Relationship Id="rId19" Type="http://schemas.openxmlformats.org/officeDocument/2006/relationships/image" Target="../media/image40.svg"/><Relationship Id="rId14" Type="http://schemas.openxmlformats.org/officeDocument/2006/relationships/image" Target="../media/image35.png"/><Relationship Id="rId22" Type="http://schemas.openxmlformats.org/officeDocument/2006/relationships/image" Target="../media/image43.png"/><Relationship Id="rId27" Type="http://schemas.openxmlformats.org/officeDocument/2006/relationships/image" Target="../media/image48.svg"/><Relationship Id="rId30" Type="http://schemas.openxmlformats.org/officeDocument/2006/relationships/image" Target="../media/image51.png"/><Relationship Id="rId35" Type="http://schemas.openxmlformats.org/officeDocument/2006/relationships/image" Target="../media/image56.svg"/><Relationship Id="rId43" Type="http://schemas.openxmlformats.org/officeDocument/2006/relationships/image" Target="../media/image64.svg"/><Relationship Id="rId48" Type="http://schemas.openxmlformats.org/officeDocument/2006/relationships/image" Target="../media/image69.png"/><Relationship Id="rId56" Type="http://schemas.openxmlformats.org/officeDocument/2006/relationships/image" Target="../media/image77.png"/><Relationship Id="rId8" Type="http://schemas.openxmlformats.org/officeDocument/2006/relationships/image" Target="../media/image29.png"/><Relationship Id="rId51" Type="http://schemas.openxmlformats.org/officeDocument/2006/relationships/image" Target="../media/image72.svg"/><Relationship Id="rId3" Type="http://schemas.openxmlformats.org/officeDocument/2006/relationships/image" Target="../media/image24.svg"/><Relationship Id="rId12" Type="http://schemas.openxmlformats.org/officeDocument/2006/relationships/image" Target="../media/image33.png"/><Relationship Id="rId17" Type="http://schemas.openxmlformats.org/officeDocument/2006/relationships/image" Target="../media/image38.svg"/><Relationship Id="rId25" Type="http://schemas.openxmlformats.org/officeDocument/2006/relationships/image" Target="../media/image46.svg"/><Relationship Id="rId33" Type="http://schemas.openxmlformats.org/officeDocument/2006/relationships/image" Target="../media/image54.svg"/><Relationship Id="rId38" Type="http://schemas.openxmlformats.org/officeDocument/2006/relationships/image" Target="../media/image59.png"/><Relationship Id="rId46" Type="http://schemas.openxmlformats.org/officeDocument/2006/relationships/image" Target="../media/image67.png"/><Relationship Id="rId59" Type="http://schemas.openxmlformats.org/officeDocument/2006/relationships/image" Target="../media/image80.svg"/><Relationship Id="rId20" Type="http://schemas.openxmlformats.org/officeDocument/2006/relationships/image" Target="../media/image41.png"/><Relationship Id="rId41" Type="http://schemas.openxmlformats.org/officeDocument/2006/relationships/image" Target="../media/image62.svg"/><Relationship Id="rId54" Type="http://schemas.openxmlformats.org/officeDocument/2006/relationships/image" Target="../media/image75.png"/><Relationship Id="rId1" Type="http://schemas.openxmlformats.org/officeDocument/2006/relationships/slideMaster" Target="../slideMasters/slideMaster11.xml"/><Relationship Id="rId6" Type="http://schemas.openxmlformats.org/officeDocument/2006/relationships/image" Target="../media/image27.png"/><Relationship Id="rId15" Type="http://schemas.openxmlformats.org/officeDocument/2006/relationships/image" Target="../media/image36.svg"/><Relationship Id="rId23" Type="http://schemas.openxmlformats.org/officeDocument/2006/relationships/image" Target="../media/image44.svg"/><Relationship Id="rId28" Type="http://schemas.openxmlformats.org/officeDocument/2006/relationships/image" Target="../media/image49.png"/><Relationship Id="rId36" Type="http://schemas.openxmlformats.org/officeDocument/2006/relationships/image" Target="../media/image57.png"/><Relationship Id="rId49" Type="http://schemas.openxmlformats.org/officeDocument/2006/relationships/image" Target="../media/image70.svg"/><Relationship Id="rId57" Type="http://schemas.openxmlformats.org/officeDocument/2006/relationships/image" Target="../media/image78.svg"/><Relationship Id="rId10" Type="http://schemas.openxmlformats.org/officeDocument/2006/relationships/image" Target="../media/image31.png"/><Relationship Id="rId31" Type="http://schemas.openxmlformats.org/officeDocument/2006/relationships/image" Target="../media/image52.svg"/><Relationship Id="rId44" Type="http://schemas.openxmlformats.org/officeDocument/2006/relationships/image" Target="../media/image65.png"/><Relationship Id="rId52" Type="http://schemas.openxmlformats.org/officeDocument/2006/relationships/image" Target="../media/image73.png"/><Relationship Id="rId60" Type="http://schemas.openxmlformats.org/officeDocument/2006/relationships/image" Target="../media/image81.png"/><Relationship Id="rId4" Type="http://schemas.openxmlformats.org/officeDocument/2006/relationships/image" Target="../media/image25.png"/><Relationship Id="rId9" Type="http://schemas.openxmlformats.org/officeDocument/2006/relationships/image" Target="../media/image30.svg"/></Relationships>
</file>

<file path=ppt/slideLayouts/_rels/slideLayout141.xml.rels><?xml version="1.0" encoding="UTF-8" standalone="yes"?>
<Relationships xmlns="http://schemas.openxmlformats.org/package/2006/relationships"><Relationship Id="rId13" Type="http://schemas.openxmlformats.org/officeDocument/2006/relationships/image" Target="../media/image94.svg"/><Relationship Id="rId18" Type="http://schemas.openxmlformats.org/officeDocument/2006/relationships/image" Target="../media/image99.png"/><Relationship Id="rId26" Type="http://schemas.openxmlformats.org/officeDocument/2006/relationships/image" Target="../media/image107.png"/><Relationship Id="rId39" Type="http://schemas.openxmlformats.org/officeDocument/2006/relationships/image" Target="../media/image120.svg"/><Relationship Id="rId21" Type="http://schemas.openxmlformats.org/officeDocument/2006/relationships/image" Target="../media/image102.svg"/><Relationship Id="rId34" Type="http://schemas.openxmlformats.org/officeDocument/2006/relationships/image" Target="../media/image115.png"/><Relationship Id="rId7" Type="http://schemas.openxmlformats.org/officeDocument/2006/relationships/image" Target="../media/image88.svg"/><Relationship Id="rId2" Type="http://schemas.openxmlformats.org/officeDocument/2006/relationships/image" Target="../media/image83.png"/><Relationship Id="rId16" Type="http://schemas.openxmlformats.org/officeDocument/2006/relationships/image" Target="../media/image97.png"/><Relationship Id="rId20" Type="http://schemas.openxmlformats.org/officeDocument/2006/relationships/image" Target="../media/image101.png"/><Relationship Id="rId29" Type="http://schemas.openxmlformats.org/officeDocument/2006/relationships/image" Target="../media/image110.svg"/><Relationship Id="rId41" Type="http://schemas.openxmlformats.org/officeDocument/2006/relationships/image" Target="../media/image122.svg"/><Relationship Id="rId1" Type="http://schemas.openxmlformats.org/officeDocument/2006/relationships/slideMaster" Target="../slideMasters/slideMaster11.xml"/><Relationship Id="rId6" Type="http://schemas.openxmlformats.org/officeDocument/2006/relationships/image" Target="../media/image87.png"/><Relationship Id="rId11" Type="http://schemas.openxmlformats.org/officeDocument/2006/relationships/image" Target="../media/image92.svg"/><Relationship Id="rId24" Type="http://schemas.openxmlformats.org/officeDocument/2006/relationships/image" Target="../media/image105.png"/><Relationship Id="rId32" Type="http://schemas.openxmlformats.org/officeDocument/2006/relationships/image" Target="../media/image113.png"/><Relationship Id="rId37" Type="http://schemas.openxmlformats.org/officeDocument/2006/relationships/image" Target="../media/image118.svg"/><Relationship Id="rId40" Type="http://schemas.openxmlformats.org/officeDocument/2006/relationships/image" Target="../media/image121.png"/><Relationship Id="rId5" Type="http://schemas.openxmlformats.org/officeDocument/2006/relationships/image" Target="../media/image86.svg"/><Relationship Id="rId15" Type="http://schemas.openxmlformats.org/officeDocument/2006/relationships/image" Target="../media/image96.svg"/><Relationship Id="rId23" Type="http://schemas.openxmlformats.org/officeDocument/2006/relationships/image" Target="../media/image104.svg"/><Relationship Id="rId28" Type="http://schemas.openxmlformats.org/officeDocument/2006/relationships/image" Target="../media/image109.png"/><Relationship Id="rId36" Type="http://schemas.openxmlformats.org/officeDocument/2006/relationships/image" Target="../media/image117.png"/><Relationship Id="rId10" Type="http://schemas.openxmlformats.org/officeDocument/2006/relationships/image" Target="../media/image91.png"/><Relationship Id="rId19" Type="http://schemas.openxmlformats.org/officeDocument/2006/relationships/image" Target="../media/image100.svg"/><Relationship Id="rId31" Type="http://schemas.openxmlformats.org/officeDocument/2006/relationships/image" Target="../media/image112.svg"/><Relationship Id="rId4" Type="http://schemas.openxmlformats.org/officeDocument/2006/relationships/image" Target="../media/image85.png"/><Relationship Id="rId9" Type="http://schemas.openxmlformats.org/officeDocument/2006/relationships/image" Target="../media/image90.svg"/><Relationship Id="rId14" Type="http://schemas.openxmlformats.org/officeDocument/2006/relationships/image" Target="../media/image95.png"/><Relationship Id="rId22" Type="http://schemas.openxmlformats.org/officeDocument/2006/relationships/image" Target="../media/image103.png"/><Relationship Id="rId27" Type="http://schemas.openxmlformats.org/officeDocument/2006/relationships/image" Target="../media/image108.svg"/><Relationship Id="rId30" Type="http://schemas.openxmlformats.org/officeDocument/2006/relationships/image" Target="../media/image111.png"/><Relationship Id="rId35" Type="http://schemas.openxmlformats.org/officeDocument/2006/relationships/image" Target="../media/image116.svg"/><Relationship Id="rId8" Type="http://schemas.openxmlformats.org/officeDocument/2006/relationships/image" Target="../media/image89.png"/><Relationship Id="rId3" Type="http://schemas.openxmlformats.org/officeDocument/2006/relationships/image" Target="../media/image84.svg"/><Relationship Id="rId12" Type="http://schemas.openxmlformats.org/officeDocument/2006/relationships/image" Target="../media/image93.png"/><Relationship Id="rId17" Type="http://schemas.openxmlformats.org/officeDocument/2006/relationships/image" Target="../media/image98.svg"/><Relationship Id="rId25" Type="http://schemas.openxmlformats.org/officeDocument/2006/relationships/image" Target="../media/image106.svg"/><Relationship Id="rId33" Type="http://schemas.openxmlformats.org/officeDocument/2006/relationships/image" Target="../media/image114.svg"/><Relationship Id="rId38" Type="http://schemas.openxmlformats.org/officeDocument/2006/relationships/image" Target="../media/image119.png"/></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image" Target="../media/image4.jpe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3" Type="http://schemas.openxmlformats.org/officeDocument/2006/relationships/image" Target="../media/image34.svg"/><Relationship Id="rId18" Type="http://schemas.openxmlformats.org/officeDocument/2006/relationships/image" Target="../media/image39.png"/><Relationship Id="rId26" Type="http://schemas.openxmlformats.org/officeDocument/2006/relationships/image" Target="../media/image47.png"/><Relationship Id="rId39" Type="http://schemas.openxmlformats.org/officeDocument/2006/relationships/image" Target="../media/image60.svg"/><Relationship Id="rId21" Type="http://schemas.openxmlformats.org/officeDocument/2006/relationships/image" Target="../media/image42.svg"/><Relationship Id="rId34" Type="http://schemas.openxmlformats.org/officeDocument/2006/relationships/image" Target="../media/image55.png"/><Relationship Id="rId42" Type="http://schemas.openxmlformats.org/officeDocument/2006/relationships/image" Target="../media/image63.png"/><Relationship Id="rId47" Type="http://schemas.openxmlformats.org/officeDocument/2006/relationships/image" Target="../media/image68.svg"/><Relationship Id="rId50" Type="http://schemas.openxmlformats.org/officeDocument/2006/relationships/image" Target="../media/image71.png"/><Relationship Id="rId55" Type="http://schemas.openxmlformats.org/officeDocument/2006/relationships/image" Target="../media/image76.svg"/><Relationship Id="rId7" Type="http://schemas.openxmlformats.org/officeDocument/2006/relationships/image" Target="../media/image28.svg"/><Relationship Id="rId2" Type="http://schemas.openxmlformats.org/officeDocument/2006/relationships/image" Target="../media/image23.png"/><Relationship Id="rId16" Type="http://schemas.openxmlformats.org/officeDocument/2006/relationships/image" Target="../media/image37.png"/><Relationship Id="rId29" Type="http://schemas.openxmlformats.org/officeDocument/2006/relationships/image" Target="../media/image50.svg"/><Relationship Id="rId11" Type="http://schemas.openxmlformats.org/officeDocument/2006/relationships/image" Target="../media/image32.svg"/><Relationship Id="rId24" Type="http://schemas.openxmlformats.org/officeDocument/2006/relationships/image" Target="../media/image45.png"/><Relationship Id="rId32" Type="http://schemas.openxmlformats.org/officeDocument/2006/relationships/image" Target="../media/image53.png"/><Relationship Id="rId37" Type="http://schemas.openxmlformats.org/officeDocument/2006/relationships/image" Target="../media/image58.svg"/><Relationship Id="rId40" Type="http://schemas.openxmlformats.org/officeDocument/2006/relationships/image" Target="../media/image61.png"/><Relationship Id="rId45" Type="http://schemas.openxmlformats.org/officeDocument/2006/relationships/image" Target="../media/image66.svg"/><Relationship Id="rId53" Type="http://schemas.openxmlformats.org/officeDocument/2006/relationships/image" Target="../media/image74.svg"/><Relationship Id="rId58" Type="http://schemas.openxmlformats.org/officeDocument/2006/relationships/image" Target="../media/image79.png"/><Relationship Id="rId5" Type="http://schemas.openxmlformats.org/officeDocument/2006/relationships/image" Target="../media/image26.svg"/><Relationship Id="rId61" Type="http://schemas.openxmlformats.org/officeDocument/2006/relationships/image" Target="../media/image82.svg"/><Relationship Id="rId19" Type="http://schemas.openxmlformats.org/officeDocument/2006/relationships/image" Target="../media/image40.svg"/><Relationship Id="rId14" Type="http://schemas.openxmlformats.org/officeDocument/2006/relationships/image" Target="../media/image35.png"/><Relationship Id="rId22" Type="http://schemas.openxmlformats.org/officeDocument/2006/relationships/image" Target="../media/image43.png"/><Relationship Id="rId27" Type="http://schemas.openxmlformats.org/officeDocument/2006/relationships/image" Target="../media/image48.svg"/><Relationship Id="rId30" Type="http://schemas.openxmlformats.org/officeDocument/2006/relationships/image" Target="../media/image51.png"/><Relationship Id="rId35" Type="http://schemas.openxmlformats.org/officeDocument/2006/relationships/image" Target="../media/image56.svg"/><Relationship Id="rId43" Type="http://schemas.openxmlformats.org/officeDocument/2006/relationships/image" Target="../media/image64.svg"/><Relationship Id="rId48" Type="http://schemas.openxmlformats.org/officeDocument/2006/relationships/image" Target="../media/image69.png"/><Relationship Id="rId56" Type="http://schemas.openxmlformats.org/officeDocument/2006/relationships/image" Target="../media/image77.png"/><Relationship Id="rId8" Type="http://schemas.openxmlformats.org/officeDocument/2006/relationships/image" Target="../media/image29.png"/><Relationship Id="rId51" Type="http://schemas.openxmlformats.org/officeDocument/2006/relationships/image" Target="../media/image72.svg"/><Relationship Id="rId3" Type="http://schemas.openxmlformats.org/officeDocument/2006/relationships/image" Target="../media/image24.svg"/><Relationship Id="rId12" Type="http://schemas.openxmlformats.org/officeDocument/2006/relationships/image" Target="../media/image33.png"/><Relationship Id="rId17" Type="http://schemas.openxmlformats.org/officeDocument/2006/relationships/image" Target="../media/image38.svg"/><Relationship Id="rId25" Type="http://schemas.openxmlformats.org/officeDocument/2006/relationships/image" Target="../media/image46.svg"/><Relationship Id="rId33" Type="http://schemas.openxmlformats.org/officeDocument/2006/relationships/image" Target="../media/image54.svg"/><Relationship Id="rId38" Type="http://schemas.openxmlformats.org/officeDocument/2006/relationships/image" Target="../media/image59.png"/><Relationship Id="rId46" Type="http://schemas.openxmlformats.org/officeDocument/2006/relationships/image" Target="../media/image67.png"/><Relationship Id="rId59" Type="http://schemas.openxmlformats.org/officeDocument/2006/relationships/image" Target="../media/image80.svg"/><Relationship Id="rId20" Type="http://schemas.openxmlformats.org/officeDocument/2006/relationships/image" Target="../media/image41.png"/><Relationship Id="rId41" Type="http://schemas.openxmlformats.org/officeDocument/2006/relationships/image" Target="../media/image62.svg"/><Relationship Id="rId54" Type="http://schemas.openxmlformats.org/officeDocument/2006/relationships/image" Target="../media/image75.png"/><Relationship Id="rId1" Type="http://schemas.openxmlformats.org/officeDocument/2006/relationships/slideMaster" Target="../slideMasters/slideMaster7.xml"/><Relationship Id="rId6" Type="http://schemas.openxmlformats.org/officeDocument/2006/relationships/image" Target="../media/image27.png"/><Relationship Id="rId15" Type="http://schemas.openxmlformats.org/officeDocument/2006/relationships/image" Target="../media/image36.svg"/><Relationship Id="rId23" Type="http://schemas.openxmlformats.org/officeDocument/2006/relationships/image" Target="../media/image44.svg"/><Relationship Id="rId28" Type="http://schemas.openxmlformats.org/officeDocument/2006/relationships/image" Target="../media/image49.png"/><Relationship Id="rId36" Type="http://schemas.openxmlformats.org/officeDocument/2006/relationships/image" Target="../media/image57.png"/><Relationship Id="rId49" Type="http://schemas.openxmlformats.org/officeDocument/2006/relationships/image" Target="../media/image70.svg"/><Relationship Id="rId57" Type="http://schemas.openxmlformats.org/officeDocument/2006/relationships/image" Target="../media/image78.svg"/><Relationship Id="rId10" Type="http://schemas.openxmlformats.org/officeDocument/2006/relationships/image" Target="../media/image31.png"/><Relationship Id="rId31" Type="http://schemas.openxmlformats.org/officeDocument/2006/relationships/image" Target="../media/image52.svg"/><Relationship Id="rId44" Type="http://schemas.openxmlformats.org/officeDocument/2006/relationships/image" Target="../media/image65.png"/><Relationship Id="rId52" Type="http://schemas.openxmlformats.org/officeDocument/2006/relationships/image" Target="../media/image73.png"/><Relationship Id="rId60" Type="http://schemas.openxmlformats.org/officeDocument/2006/relationships/image" Target="../media/image81.png"/><Relationship Id="rId4" Type="http://schemas.openxmlformats.org/officeDocument/2006/relationships/image" Target="../media/image25.png"/><Relationship Id="rId9" Type="http://schemas.openxmlformats.org/officeDocument/2006/relationships/image" Target="../media/image30.svg"/></Relationships>
</file>

<file path=ppt/slideLayouts/_rels/slideLayout67.xml.rels><?xml version="1.0" encoding="UTF-8" standalone="yes"?>
<Relationships xmlns="http://schemas.openxmlformats.org/package/2006/relationships"><Relationship Id="rId13" Type="http://schemas.openxmlformats.org/officeDocument/2006/relationships/image" Target="../media/image94.svg"/><Relationship Id="rId18" Type="http://schemas.openxmlformats.org/officeDocument/2006/relationships/image" Target="../media/image99.png"/><Relationship Id="rId26" Type="http://schemas.openxmlformats.org/officeDocument/2006/relationships/image" Target="../media/image107.png"/><Relationship Id="rId39" Type="http://schemas.openxmlformats.org/officeDocument/2006/relationships/image" Target="../media/image120.svg"/><Relationship Id="rId21" Type="http://schemas.openxmlformats.org/officeDocument/2006/relationships/image" Target="../media/image102.svg"/><Relationship Id="rId34" Type="http://schemas.openxmlformats.org/officeDocument/2006/relationships/image" Target="../media/image115.png"/><Relationship Id="rId7" Type="http://schemas.openxmlformats.org/officeDocument/2006/relationships/image" Target="../media/image88.svg"/><Relationship Id="rId2" Type="http://schemas.openxmlformats.org/officeDocument/2006/relationships/image" Target="../media/image83.png"/><Relationship Id="rId16" Type="http://schemas.openxmlformats.org/officeDocument/2006/relationships/image" Target="../media/image97.png"/><Relationship Id="rId20" Type="http://schemas.openxmlformats.org/officeDocument/2006/relationships/image" Target="../media/image101.png"/><Relationship Id="rId29" Type="http://schemas.openxmlformats.org/officeDocument/2006/relationships/image" Target="../media/image110.svg"/><Relationship Id="rId41" Type="http://schemas.openxmlformats.org/officeDocument/2006/relationships/image" Target="../media/image122.svg"/><Relationship Id="rId1" Type="http://schemas.openxmlformats.org/officeDocument/2006/relationships/slideMaster" Target="../slideMasters/slideMaster7.xml"/><Relationship Id="rId6" Type="http://schemas.openxmlformats.org/officeDocument/2006/relationships/image" Target="../media/image87.png"/><Relationship Id="rId11" Type="http://schemas.openxmlformats.org/officeDocument/2006/relationships/image" Target="../media/image92.svg"/><Relationship Id="rId24" Type="http://schemas.openxmlformats.org/officeDocument/2006/relationships/image" Target="../media/image105.png"/><Relationship Id="rId32" Type="http://schemas.openxmlformats.org/officeDocument/2006/relationships/image" Target="../media/image113.png"/><Relationship Id="rId37" Type="http://schemas.openxmlformats.org/officeDocument/2006/relationships/image" Target="../media/image118.svg"/><Relationship Id="rId40" Type="http://schemas.openxmlformats.org/officeDocument/2006/relationships/image" Target="../media/image121.png"/><Relationship Id="rId5" Type="http://schemas.openxmlformats.org/officeDocument/2006/relationships/image" Target="../media/image86.svg"/><Relationship Id="rId15" Type="http://schemas.openxmlformats.org/officeDocument/2006/relationships/image" Target="../media/image96.svg"/><Relationship Id="rId23" Type="http://schemas.openxmlformats.org/officeDocument/2006/relationships/image" Target="../media/image104.svg"/><Relationship Id="rId28" Type="http://schemas.openxmlformats.org/officeDocument/2006/relationships/image" Target="../media/image109.png"/><Relationship Id="rId36" Type="http://schemas.openxmlformats.org/officeDocument/2006/relationships/image" Target="../media/image117.png"/><Relationship Id="rId10" Type="http://schemas.openxmlformats.org/officeDocument/2006/relationships/image" Target="../media/image91.png"/><Relationship Id="rId19" Type="http://schemas.openxmlformats.org/officeDocument/2006/relationships/image" Target="../media/image100.svg"/><Relationship Id="rId31" Type="http://schemas.openxmlformats.org/officeDocument/2006/relationships/image" Target="../media/image112.svg"/><Relationship Id="rId4" Type="http://schemas.openxmlformats.org/officeDocument/2006/relationships/image" Target="../media/image85.png"/><Relationship Id="rId9" Type="http://schemas.openxmlformats.org/officeDocument/2006/relationships/image" Target="../media/image90.svg"/><Relationship Id="rId14" Type="http://schemas.openxmlformats.org/officeDocument/2006/relationships/image" Target="../media/image95.png"/><Relationship Id="rId22" Type="http://schemas.openxmlformats.org/officeDocument/2006/relationships/image" Target="../media/image103.png"/><Relationship Id="rId27" Type="http://schemas.openxmlformats.org/officeDocument/2006/relationships/image" Target="../media/image108.svg"/><Relationship Id="rId30" Type="http://schemas.openxmlformats.org/officeDocument/2006/relationships/image" Target="../media/image111.png"/><Relationship Id="rId35" Type="http://schemas.openxmlformats.org/officeDocument/2006/relationships/image" Target="../media/image116.svg"/><Relationship Id="rId8" Type="http://schemas.openxmlformats.org/officeDocument/2006/relationships/image" Target="../media/image89.png"/><Relationship Id="rId3" Type="http://schemas.openxmlformats.org/officeDocument/2006/relationships/image" Target="../media/image84.svg"/><Relationship Id="rId12" Type="http://schemas.openxmlformats.org/officeDocument/2006/relationships/image" Target="../media/image93.png"/><Relationship Id="rId17" Type="http://schemas.openxmlformats.org/officeDocument/2006/relationships/image" Target="../media/image98.svg"/><Relationship Id="rId25" Type="http://schemas.openxmlformats.org/officeDocument/2006/relationships/image" Target="../media/image106.svg"/><Relationship Id="rId33" Type="http://schemas.openxmlformats.org/officeDocument/2006/relationships/image" Target="../media/image114.svg"/><Relationship Id="rId38" Type="http://schemas.openxmlformats.org/officeDocument/2006/relationships/image" Target="../media/image119.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3" Type="http://schemas.openxmlformats.org/officeDocument/2006/relationships/image" Target="../media/image34.svg"/><Relationship Id="rId18" Type="http://schemas.openxmlformats.org/officeDocument/2006/relationships/image" Target="../media/image39.png"/><Relationship Id="rId26" Type="http://schemas.openxmlformats.org/officeDocument/2006/relationships/image" Target="../media/image47.png"/><Relationship Id="rId39" Type="http://schemas.openxmlformats.org/officeDocument/2006/relationships/image" Target="../media/image60.svg"/><Relationship Id="rId21" Type="http://schemas.openxmlformats.org/officeDocument/2006/relationships/image" Target="../media/image42.svg"/><Relationship Id="rId34" Type="http://schemas.openxmlformats.org/officeDocument/2006/relationships/image" Target="../media/image55.png"/><Relationship Id="rId42" Type="http://schemas.openxmlformats.org/officeDocument/2006/relationships/image" Target="../media/image63.png"/><Relationship Id="rId47" Type="http://schemas.openxmlformats.org/officeDocument/2006/relationships/image" Target="../media/image68.svg"/><Relationship Id="rId50" Type="http://schemas.openxmlformats.org/officeDocument/2006/relationships/image" Target="../media/image71.png"/><Relationship Id="rId55" Type="http://schemas.openxmlformats.org/officeDocument/2006/relationships/image" Target="../media/image76.svg"/><Relationship Id="rId7" Type="http://schemas.openxmlformats.org/officeDocument/2006/relationships/image" Target="../media/image28.svg"/><Relationship Id="rId2" Type="http://schemas.openxmlformats.org/officeDocument/2006/relationships/image" Target="../media/image23.png"/><Relationship Id="rId16" Type="http://schemas.openxmlformats.org/officeDocument/2006/relationships/image" Target="../media/image37.png"/><Relationship Id="rId29" Type="http://schemas.openxmlformats.org/officeDocument/2006/relationships/image" Target="../media/image50.svg"/><Relationship Id="rId11" Type="http://schemas.openxmlformats.org/officeDocument/2006/relationships/image" Target="../media/image32.svg"/><Relationship Id="rId24" Type="http://schemas.openxmlformats.org/officeDocument/2006/relationships/image" Target="../media/image45.png"/><Relationship Id="rId32" Type="http://schemas.openxmlformats.org/officeDocument/2006/relationships/image" Target="../media/image53.png"/><Relationship Id="rId37" Type="http://schemas.openxmlformats.org/officeDocument/2006/relationships/image" Target="../media/image58.svg"/><Relationship Id="rId40" Type="http://schemas.openxmlformats.org/officeDocument/2006/relationships/image" Target="../media/image61.png"/><Relationship Id="rId45" Type="http://schemas.openxmlformats.org/officeDocument/2006/relationships/image" Target="../media/image66.svg"/><Relationship Id="rId53" Type="http://schemas.openxmlformats.org/officeDocument/2006/relationships/image" Target="../media/image74.svg"/><Relationship Id="rId58" Type="http://schemas.openxmlformats.org/officeDocument/2006/relationships/image" Target="../media/image79.png"/><Relationship Id="rId5" Type="http://schemas.openxmlformats.org/officeDocument/2006/relationships/image" Target="../media/image26.svg"/><Relationship Id="rId61" Type="http://schemas.openxmlformats.org/officeDocument/2006/relationships/image" Target="../media/image82.svg"/><Relationship Id="rId19" Type="http://schemas.openxmlformats.org/officeDocument/2006/relationships/image" Target="../media/image40.svg"/><Relationship Id="rId14" Type="http://schemas.openxmlformats.org/officeDocument/2006/relationships/image" Target="../media/image35.png"/><Relationship Id="rId22" Type="http://schemas.openxmlformats.org/officeDocument/2006/relationships/image" Target="../media/image43.png"/><Relationship Id="rId27" Type="http://schemas.openxmlformats.org/officeDocument/2006/relationships/image" Target="../media/image48.svg"/><Relationship Id="rId30" Type="http://schemas.openxmlformats.org/officeDocument/2006/relationships/image" Target="../media/image51.png"/><Relationship Id="rId35" Type="http://schemas.openxmlformats.org/officeDocument/2006/relationships/image" Target="../media/image56.svg"/><Relationship Id="rId43" Type="http://schemas.openxmlformats.org/officeDocument/2006/relationships/image" Target="../media/image64.svg"/><Relationship Id="rId48" Type="http://schemas.openxmlformats.org/officeDocument/2006/relationships/image" Target="../media/image69.png"/><Relationship Id="rId56" Type="http://schemas.openxmlformats.org/officeDocument/2006/relationships/image" Target="../media/image77.png"/><Relationship Id="rId8" Type="http://schemas.openxmlformats.org/officeDocument/2006/relationships/image" Target="../media/image29.png"/><Relationship Id="rId51" Type="http://schemas.openxmlformats.org/officeDocument/2006/relationships/image" Target="../media/image72.svg"/><Relationship Id="rId3" Type="http://schemas.openxmlformats.org/officeDocument/2006/relationships/image" Target="../media/image24.svg"/><Relationship Id="rId12" Type="http://schemas.openxmlformats.org/officeDocument/2006/relationships/image" Target="../media/image33.png"/><Relationship Id="rId17" Type="http://schemas.openxmlformats.org/officeDocument/2006/relationships/image" Target="../media/image38.svg"/><Relationship Id="rId25" Type="http://schemas.openxmlformats.org/officeDocument/2006/relationships/image" Target="../media/image46.svg"/><Relationship Id="rId33" Type="http://schemas.openxmlformats.org/officeDocument/2006/relationships/image" Target="../media/image54.svg"/><Relationship Id="rId38" Type="http://schemas.openxmlformats.org/officeDocument/2006/relationships/image" Target="../media/image59.png"/><Relationship Id="rId46" Type="http://schemas.openxmlformats.org/officeDocument/2006/relationships/image" Target="../media/image67.png"/><Relationship Id="rId59" Type="http://schemas.openxmlformats.org/officeDocument/2006/relationships/image" Target="../media/image80.svg"/><Relationship Id="rId20" Type="http://schemas.openxmlformats.org/officeDocument/2006/relationships/image" Target="../media/image41.png"/><Relationship Id="rId41" Type="http://schemas.openxmlformats.org/officeDocument/2006/relationships/image" Target="../media/image62.svg"/><Relationship Id="rId54" Type="http://schemas.openxmlformats.org/officeDocument/2006/relationships/image" Target="../media/image75.png"/><Relationship Id="rId1" Type="http://schemas.openxmlformats.org/officeDocument/2006/relationships/slideMaster" Target="../slideMasters/slideMaster9.xml"/><Relationship Id="rId6" Type="http://schemas.openxmlformats.org/officeDocument/2006/relationships/image" Target="../media/image27.png"/><Relationship Id="rId15" Type="http://schemas.openxmlformats.org/officeDocument/2006/relationships/image" Target="../media/image36.svg"/><Relationship Id="rId23" Type="http://schemas.openxmlformats.org/officeDocument/2006/relationships/image" Target="../media/image44.svg"/><Relationship Id="rId28" Type="http://schemas.openxmlformats.org/officeDocument/2006/relationships/image" Target="../media/image49.png"/><Relationship Id="rId36" Type="http://schemas.openxmlformats.org/officeDocument/2006/relationships/image" Target="../media/image57.png"/><Relationship Id="rId49" Type="http://schemas.openxmlformats.org/officeDocument/2006/relationships/image" Target="../media/image70.svg"/><Relationship Id="rId57" Type="http://schemas.openxmlformats.org/officeDocument/2006/relationships/image" Target="../media/image78.svg"/><Relationship Id="rId10" Type="http://schemas.openxmlformats.org/officeDocument/2006/relationships/image" Target="../media/image31.png"/><Relationship Id="rId31" Type="http://schemas.openxmlformats.org/officeDocument/2006/relationships/image" Target="../media/image52.svg"/><Relationship Id="rId44" Type="http://schemas.openxmlformats.org/officeDocument/2006/relationships/image" Target="../media/image65.png"/><Relationship Id="rId52" Type="http://schemas.openxmlformats.org/officeDocument/2006/relationships/image" Target="../media/image73.png"/><Relationship Id="rId60" Type="http://schemas.openxmlformats.org/officeDocument/2006/relationships/image" Target="../media/image81.png"/><Relationship Id="rId4" Type="http://schemas.openxmlformats.org/officeDocument/2006/relationships/image" Target="../media/image25.png"/><Relationship Id="rId9" Type="http://schemas.openxmlformats.org/officeDocument/2006/relationships/image" Target="../media/image30.svg"/></Relationships>
</file>

<file path=ppt/slideLayouts/_rels/slideLayout91.xml.rels><?xml version="1.0" encoding="UTF-8" standalone="yes"?>
<Relationships xmlns="http://schemas.openxmlformats.org/package/2006/relationships"><Relationship Id="rId13" Type="http://schemas.openxmlformats.org/officeDocument/2006/relationships/image" Target="../media/image94.svg"/><Relationship Id="rId18" Type="http://schemas.openxmlformats.org/officeDocument/2006/relationships/image" Target="../media/image99.png"/><Relationship Id="rId26" Type="http://schemas.openxmlformats.org/officeDocument/2006/relationships/image" Target="../media/image107.png"/><Relationship Id="rId39" Type="http://schemas.openxmlformats.org/officeDocument/2006/relationships/image" Target="../media/image120.svg"/><Relationship Id="rId21" Type="http://schemas.openxmlformats.org/officeDocument/2006/relationships/image" Target="../media/image102.svg"/><Relationship Id="rId34" Type="http://schemas.openxmlformats.org/officeDocument/2006/relationships/image" Target="../media/image115.png"/><Relationship Id="rId7" Type="http://schemas.openxmlformats.org/officeDocument/2006/relationships/image" Target="../media/image88.svg"/><Relationship Id="rId2" Type="http://schemas.openxmlformats.org/officeDocument/2006/relationships/image" Target="../media/image83.png"/><Relationship Id="rId16" Type="http://schemas.openxmlformats.org/officeDocument/2006/relationships/image" Target="../media/image97.png"/><Relationship Id="rId20" Type="http://schemas.openxmlformats.org/officeDocument/2006/relationships/image" Target="../media/image101.png"/><Relationship Id="rId29" Type="http://schemas.openxmlformats.org/officeDocument/2006/relationships/image" Target="../media/image110.svg"/><Relationship Id="rId41" Type="http://schemas.openxmlformats.org/officeDocument/2006/relationships/image" Target="../media/image122.svg"/><Relationship Id="rId1" Type="http://schemas.openxmlformats.org/officeDocument/2006/relationships/slideMaster" Target="../slideMasters/slideMaster9.xml"/><Relationship Id="rId6" Type="http://schemas.openxmlformats.org/officeDocument/2006/relationships/image" Target="../media/image87.png"/><Relationship Id="rId11" Type="http://schemas.openxmlformats.org/officeDocument/2006/relationships/image" Target="../media/image92.svg"/><Relationship Id="rId24" Type="http://schemas.openxmlformats.org/officeDocument/2006/relationships/image" Target="../media/image105.png"/><Relationship Id="rId32" Type="http://schemas.openxmlformats.org/officeDocument/2006/relationships/image" Target="../media/image113.png"/><Relationship Id="rId37" Type="http://schemas.openxmlformats.org/officeDocument/2006/relationships/image" Target="../media/image118.svg"/><Relationship Id="rId40" Type="http://schemas.openxmlformats.org/officeDocument/2006/relationships/image" Target="../media/image121.png"/><Relationship Id="rId5" Type="http://schemas.openxmlformats.org/officeDocument/2006/relationships/image" Target="../media/image86.svg"/><Relationship Id="rId15" Type="http://schemas.openxmlformats.org/officeDocument/2006/relationships/image" Target="../media/image96.svg"/><Relationship Id="rId23" Type="http://schemas.openxmlformats.org/officeDocument/2006/relationships/image" Target="../media/image104.svg"/><Relationship Id="rId28" Type="http://schemas.openxmlformats.org/officeDocument/2006/relationships/image" Target="../media/image109.png"/><Relationship Id="rId36" Type="http://schemas.openxmlformats.org/officeDocument/2006/relationships/image" Target="../media/image117.png"/><Relationship Id="rId10" Type="http://schemas.openxmlformats.org/officeDocument/2006/relationships/image" Target="../media/image91.png"/><Relationship Id="rId19" Type="http://schemas.openxmlformats.org/officeDocument/2006/relationships/image" Target="../media/image100.svg"/><Relationship Id="rId31" Type="http://schemas.openxmlformats.org/officeDocument/2006/relationships/image" Target="../media/image112.svg"/><Relationship Id="rId4" Type="http://schemas.openxmlformats.org/officeDocument/2006/relationships/image" Target="../media/image85.png"/><Relationship Id="rId9" Type="http://schemas.openxmlformats.org/officeDocument/2006/relationships/image" Target="../media/image90.svg"/><Relationship Id="rId14" Type="http://schemas.openxmlformats.org/officeDocument/2006/relationships/image" Target="../media/image95.png"/><Relationship Id="rId22" Type="http://schemas.openxmlformats.org/officeDocument/2006/relationships/image" Target="../media/image103.png"/><Relationship Id="rId27" Type="http://schemas.openxmlformats.org/officeDocument/2006/relationships/image" Target="../media/image108.svg"/><Relationship Id="rId30" Type="http://schemas.openxmlformats.org/officeDocument/2006/relationships/image" Target="../media/image111.png"/><Relationship Id="rId35" Type="http://schemas.openxmlformats.org/officeDocument/2006/relationships/image" Target="../media/image116.svg"/><Relationship Id="rId8" Type="http://schemas.openxmlformats.org/officeDocument/2006/relationships/image" Target="../media/image89.png"/><Relationship Id="rId3" Type="http://schemas.openxmlformats.org/officeDocument/2006/relationships/image" Target="../media/image84.svg"/><Relationship Id="rId12" Type="http://schemas.openxmlformats.org/officeDocument/2006/relationships/image" Target="../media/image93.png"/><Relationship Id="rId17" Type="http://schemas.openxmlformats.org/officeDocument/2006/relationships/image" Target="../media/image98.svg"/><Relationship Id="rId25" Type="http://schemas.openxmlformats.org/officeDocument/2006/relationships/image" Target="../media/image106.svg"/><Relationship Id="rId33" Type="http://schemas.openxmlformats.org/officeDocument/2006/relationships/image" Target="../media/image114.svg"/><Relationship Id="rId38" Type="http://schemas.openxmlformats.org/officeDocument/2006/relationships/image" Target="../media/image119.png"/></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125.emf"/><Relationship Id="rId2" Type="http://schemas.openxmlformats.org/officeDocument/2006/relationships/image" Target="../media/image124.emf"/><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4.emf"/><Relationship Id="rId1" Type="http://schemas.openxmlformats.org/officeDocument/2006/relationships/slideMaster" Target="../slideMasters/slideMaster10.xml"/><Relationship Id="rId4" Type="http://schemas.openxmlformats.org/officeDocument/2006/relationships/image" Target="../media/image127.pn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25.emf"/><Relationship Id="rId2" Type="http://schemas.openxmlformats.org/officeDocument/2006/relationships/image" Target="../media/image124.emf"/><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25.emf"/><Relationship Id="rId2" Type="http://schemas.openxmlformats.org/officeDocument/2006/relationships/image" Target="../media/image124.emf"/><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25.emf"/><Relationship Id="rId2" Type="http://schemas.openxmlformats.org/officeDocument/2006/relationships/image" Target="../media/image124.emf"/><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4.emf"/><Relationship Id="rId1" Type="http://schemas.openxmlformats.org/officeDocument/2006/relationships/slideMaster" Target="../slideMasters/slideMaster10.xml"/><Relationship Id="rId4" Type="http://schemas.openxmlformats.org/officeDocument/2006/relationships/image" Target="../media/image127.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193489B-C9B5-4D2B-91D5-10F740FA7437}" type="datetimeFigureOut">
              <a:rPr lang="en-US" smtClean="0"/>
              <a:t>5/23/2022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C934350-E6A3-418F-AB80-7B01DFAAC521}" type="slidenum">
              <a:rPr lang="en-US" smtClean="0"/>
              <a:t>‹#›</a:t>
            </a:fld>
            <a:endParaRPr lang="en-US" dirty="0"/>
          </a:p>
        </p:txBody>
      </p:sp>
    </p:spTree>
    <p:extLst>
      <p:ext uri="{BB962C8B-B14F-4D97-AF65-F5344CB8AC3E}">
        <p14:creationId xmlns:p14="http://schemas.microsoft.com/office/powerpoint/2010/main" val="4517844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193489B-C9B5-4D2B-91D5-10F740FA7437}" type="datetimeFigureOut">
              <a:rPr lang="en-US" smtClean="0"/>
              <a:t>5/23/2022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C934350-E6A3-418F-AB80-7B01DFAAC521}" type="slidenum">
              <a:rPr lang="en-US" smtClean="0"/>
              <a:t>‹#›</a:t>
            </a:fld>
            <a:endParaRPr lang="en-US" dirty="0"/>
          </a:p>
        </p:txBody>
      </p:sp>
    </p:spTree>
    <p:extLst>
      <p:ext uri="{BB962C8B-B14F-4D97-AF65-F5344CB8AC3E}">
        <p14:creationId xmlns:p14="http://schemas.microsoft.com/office/powerpoint/2010/main" val="396773927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ext with RH sliced image">
    <p:spTree>
      <p:nvGrpSpPr>
        <p:cNvPr id="1" name=""/>
        <p:cNvGrpSpPr/>
        <p:nvPr/>
      </p:nvGrpSpPr>
      <p:grpSpPr>
        <a:xfrm>
          <a:off x="0" y="0"/>
          <a:ext cx="0" cy="0"/>
          <a:chOff x="0" y="0"/>
          <a:chExt cx="0" cy="0"/>
        </a:xfrm>
      </p:grpSpPr>
      <p:sp>
        <p:nvSpPr>
          <p:cNvPr id="34" name="Text Placeholder 33">
            <a:extLst>
              <a:ext uri="{FF2B5EF4-FFF2-40B4-BE49-F238E27FC236}">
                <a16:creationId xmlns:a16="http://schemas.microsoft.com/office/drawing/2014/main" id="{86E315CF-B12E-CC40-B7AA-C6ACBCC9DB2D}"/>
              </a:ext>
            </a:extLst>
          </p:cNvPr>
          <p:cNvSpPr>
            <a:spLocks noGrp="1"/>
          </p:cNvSpPr>
          <p:nvPr>
            <p:ph type="body" sz="quarter" idx="15" hasCustomPrompt="1"/>
          </p:nvPr>
        </p:nvSpPr>
        <p:spPr>
          <a:xfrm>
            <a:off x="526900" y="6420041"/>
            <a:ext cx="117772" cy="155575"/>
          </a:xfrm>
          <a:prstGeom prst="ellipse">
            <a:avLst/>
          </a:prstGeom>
          <a:solidFill>
            <a:schemeClr val="accent6"/>
          </a:solidFill>
        </p:spPr>
        <p:txBody>
          <a:bodyPr>
            <a:normAutofit/>
          </a:bodyPr>
          <a:lstStyle>
            <a:lvl1pPr marL="0" indent="0">
              <a:buNone/>
              <a:defRPr sz="150">
                <a:latin typeface="Arial" panose="020B0604020202020204" pitchFamily="34" charset="0"/>
                <a:cs typeface="Arial" panose="020B0604020202020204" pitchFamily="34" charset="0"/>
              </a:defRPr>
            </a:lvl1pPr>
          </a:lstStyle>
          <a:p>
            <a:pPr lvl="0"/>
            <a:r>
              <a:rPr lang="en-US" dirty="0"/>
              <a:t> </a:t>
            </a:r>
          </a:p>
        </p:txBody>
      </p:sp>
      <p:sp>
        <p:nvSpPr>
          <p:cNvPr id="25" name="Picture Placeholder 24">
            <a:extLst>
              <a:ext uri="{FF2B5EF4-FFF2-40B4-BE49-F238E27FC236}">
                <a16:creationId xmlns:a16="http://schemas.microsoft.com/office/drawing/2014/main" id="{2D02A345-94C8-7D4C-8A66-4A85BEFBD78C}"/>
              </a:ext>
            </a:extLst>
          </p:cNvPr>
          <p:cNvSpPr>
            <a:spLocks noGrp="1"/>
          </p:cNvSpPr>
          <p:nvPr>
            <p:ph type="pic" sz="quarter" idx="12"/>
          </p:nvPr>
        </p:nvSpPr>
        <p:spPr>
          <a:xfrm>
            <a:off x="4454284" y="2"/>
            <a:ext cx="4689717" cy="6857999"/>
          </a:xfrm>
          <a:custGeom>
            <a:avLst/>
            <a:gdLst>
              <a:gd name="connsiteX0" fmla="*/ 0 w 6252956"/>
              <a:gd name="connsiteY0" fmla="*/ 0 h 6857999"/>
              <a:gd name="connsiteX1" fmla="*/ 6252956 w 6252956"/>
              <a:gd name="connsiteY1" fmla="*/ 0 h 6857999"/>
              <a:gd name="connsiteX2" fmla="*/ 6252956 w 6252956"/>
              <a:gd name="connsiteY2" fmla="*/ 6857999 h 6857999"/>
              <a:gd name="connsiteX3" fmla="*/ 0 w 6252956"/>
              <a:gd name="connsiteY3" fmla="*/ 6857999 h 6857999"/>
              <a:gd name="connsiteX4" fmla="*/ 0 w 6252956"/>
              <a:gd name="connsiteY4" fmla="*/ 0 h 6857999"/>
              <a:gd name="connsiteX0" fmla="*/ 2193010 w 6252956"/>
              <a:gd name="connsiteY0" fmla="*/ 0 h 6857999"/>
              <a:gd name="connsiteX1" fmla="*/ 6252956 w 6252956"/>
              <a:gd name="connsiteY1" fmla="*/ 0 h 6857999"/>
              <a:gd name="connsiteX2" fmla="*/ 6252956 w 6252956"/>
              <a:gd name="connsiteY2" fmla="*/ 6857999 h 6857999"/>
              <a:gd name="connsiteX3" fmla="*/ 0 w 6252956"/>
              <a:gd name="connsiteY3" fmla="*/ 6857999 h 6857999"/>
              <a:gd name="connsiteX4" fmla="*/ 2193010 w 6252956"/>
              <a:gd name="connsiteY4" fmla="*/ 0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2956" h="6857999">
                <a:moveTo>
                  <a:pt x="2193010" y="0"/>
                </a:moveTo>
                <a:lnTo>
                  <a:pt x="6252956" y="0"/>
                </a:lnTo>
                <a:lnTo>
                  <a:pt x="6252956" y="6857999"/>
                </a:lnTo>
                <a:lnTo>
                  <a:pt x="0" y="6857999"/>
                </a:lnTo>
                <a:lnTo>
                  <a:pt x="2193010" y="0"/>
                </a:lnTo>
                <a:close/>
              </a:path>
            </a:pathLst>
          </a:custGeom>
          <a:pattFill prst="pct5">
            <a:fgClr>
              <a:srgbClr val="002060"/>
            </a:fgClr>
            <a:bgClr>
              <a:srgbClr val="5C94CB"/>
            </a:bgClr>
          </a:pattFill>
        </p:spPr>
        <p:txBody>
          <a:bodyPr anchor="ctr" anchorCtr="0">
            <a:normAutofit/>
          </a:bodyPr>
          <a:lstStyle>
            <a:lvl1pPr marL="0" indent="0" algn="ctr">
              <a:buNone/>
              <a:defRPr sz="675" b="0" i="0" cap="all" spc="135" baseline="0">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28" name="Text Placeholder 27">
            <a:extLst>
              <a:ext uri="{FF2B5EF4-FFF2-40B4-BE49-F238E27FC236}">
                <a16:creationId xmlns:a16="http://schemas.microsoft.com/office/drawing/2014/main" id="{CDB379B5-2E01-3042-B396-BB9BA32D6EAE}"/>
              </a:ext>
            </a:extLst>
          </p:cNvPr>
          <p:cNvSpPr>
            <a:spLocks noGrp="1"/>
          </p:cNvSpPr>
          <p:nvPr>
            <p:ph type="body" sz="quarter" idx="14" hasCustomPrompt="1"/>
          </p:nvPr>
        </p:nvSpPr>
        <p:spPr>
          <a:xfrm>
            <a:off x="8210851" y="236096"/>
            <a:ext cx="770335" cy="41598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pPr lvl="0"/>
            <a:r>
              <a:rPr lang="en-US" dirty="0"/>
              <a:t> </a:t>
            </a:r>
          </a:p>
        </p:txBody>
      </p:sp>
      <p:grpSp>
        <p:nvGrpSpPr>
          <p:cNvPr id="35" name="Group 34">
            <a:extLst>
              <a:ext uri="{FF2B5EF4-FFF2-40B4-BE49-F238E27FC236}">
                <a16:creationId xmlns:a16="http://schemas.microsoft.com/office/drawing/2014/main" id="{5AFFD77F-8669-2548-8B86-6B96DBD83CD9}"/>
              </a:ext>
            </a:extLst>
          </p:cNvPr>
          <p:cNvGrpSpPr/>
          <p:nvPr userDrawn="1"/>
        </p:nvGrpSpPr>
        <p:grpSpPr>
          <a:xfrm>
            <a:off x="1" y="1"/>
            <a:ext cx="2581259" cy="753035"/>
            <a:chOff x="0" y="0"/>
            <a:chExt cx="3441678" cy="753035"/>
          </a:xfrm>
        </p:grpSpPr>
        <p:sp>
          <p:nvSpPr>
            <p:cNvPr id="10" name="Rectangle 9">
              <a:extLst>
                <a:ext uri="{FF2B5EF4-FFF2-40B4-BE49-F238E27FC236}">
                  <a16:creationId xmlns:a16="http://schemas.microsoft.com/office/drawing/2014/main" id="{F6C9E0B3-F31D-2245-A504-0C3F87C4BCA9}"/>
                </a:ext>
              </a:extLst>
            </p:cNvPr>
            <p:cNvSpPr/>
            <p:nvPr/>
          </p:nvSpPr>
          <p:spPr>
            <a:xfrm>
              <a:off x="0" y="0"/>
              <a:ext cx="80682" cy="753035"/>
            </a:xfrm>
            <a:prstGeom prst="rect">
              <a:avLst/>
            </a:prstGeom>
            <a:solidFill>
              <a:srgbClr val="5C94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2" name="Picture 11">
              <a:extLst>
                <a:ext uri="{FF2B5EF4-FFF2-40B4-BE49-F238E27FC236}">
                  <a16:creationId xmlns:a16="http://schemas.microsoft.com/office/drawing/2014/main" id="{11B1F3EF-C46C-F94E-9666-85BEAD35104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1749" y="278117"/>
              <a:ext cx="2619929" cy="304816"/>
            </a:xfrm>
            <a:prstGeom prst="rect">
              <a:avLst/>
            </a:prstGeom>
          </p:spPr>
        </p:pic>
        <p:pic>
          <p:nvPicPr>
            <p:cNvPr id="13" name="Picture 12">
              <a:extLst>
                <a:ext uri="{FF2B5EF4-FFF2-40B4-BE49-F238E27FC236}">
                  <a16:creationId xmlns:a16="http://schemas.microsoft.com/office/drawing/2014/main" id="{7C968590-AEDD-3740-852C-1458E4C053E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5439" y="226957"/>
              <a:ext cx="369794" cy="369794"/>
            </a:xfrm>
            <a:prstGeom prst="rect">
              <a:avLst/>
            </a:prstGeom>
          </p:spPr>
        </p:pic>
      </p:grpSp>
      <p:sp>
        <p:nvSpPr>
          <p:cNvPr id="23" name="Content Placeholder 2">
            <a:extLst>
              <a:ext uri="{FF2B5EF4-FFF2-40B4-BE49-F238E27FC236}">
                <a16:creationId xmlns:a16="http://schemas.microsoft.com/office/drawing/2014/main" id="{D1A64923-54BB-AD4E-BE79-83BA71E3444C}"/>
              </a:ext>
            </a:extLst>
          </p:cNvPr>
          <p:cNvSpPr>
            <a:spLocks noGrp="1"/>
          </p:cNvSpPr>
          <p:nvPr userDrawn="1">
            <p:ph sz="half" idx="11" hasCustomPrompt="1"/>
          </p:nvPr>
        </p:nvSpPr>
        <p:spPr>
          <a:xfrm>
            <a:off x="521494" y="3368038"/>
            <a:ext cx="3915966" cy="2893279"/>
          </a:xfrm>
          <a:prstGeom prst="rect">
            <a:avLst/>
          </a:prstGeom>
        </p:spPr>
        <p:txBody>
          <a:bodyPr lIns="0" tIns="0" rIns="0" bIns="0"/>
          <a:lstStyle>
            <a:lvl1pPr marL="0" indent="0">
              <a:lnSpc>
                <a:spcPts val="1350"/>
              </a:lnSpc>
              <a:spcBef>
                <a:spcPts val="0"/>
              </a:spcBef>
              <a:spcAft>
                <a:spcPts val="450"/>
              </a:spcAft>
              <a:buNone/>
              <a:tabLst/>
              <a:defRPr sz="975" b="0" i="0">
                <a:latin typeface="Arial" panose="020B0604020202020204" pitchFamily="34" charset="0"/>
                <a:cs typeface="Arial" panose="020B0604020202020204" pitchFamily="34" charset="0"/>
              </a:defRPr>
            </a:lvl1pPr>
            <a:lvl2pPr marL="0" indent="0">
              <a:lnSpc>
                <a:spcPts val="1500"/>
              </a:lnSpc>
              <a:spcBef>
                <a:spcPts val="0"/>
              </a:spcBef>
              <a:spcAft>
                <a:spcPts val="225"/>
              </a:spcAft>
              <a:buNone/>
              <a:tabLst/>
              <a:defRPr sz="1200" b="1" i="0">
                <a:latin typeface="Arial" panose="020B0604020202020204" pitchFamily="34" charset="0"/>
                <a:cs typeface="Arial" panose="020B0604020202020204" pitchFamily="34" charset="0"/>
              </a:defRPr>
            </a:lvl2pPr>
            <a:lvl3pPr marL="0" indent="0">
              <a:lnSpc>
                <a:spcPts val="1350"/>
              </a:lnSpc>
              <a:spcBef>
                <a:spcPts val="0"/>
              </a:spcBef>
              <a:spcAft>
                <a:spcPts val="225"/>
              </a:spcAft>
              <a:buNone/>
              <a:tabLst/>
              <a:defRPr sz="975" b="1" i="0">
                <a:latin typeface="Arial" panose="020B0604020202020204" pitchFamily="34" charset="0"/>
                <a:cs typeface="Arial" panose="020B0604020202020204" pitchFamily="34" charset="0"/>
              </a:defRPr>
            </a:lvl3pPr>
            <a:lvl4pPr marL="4763" indent="0">
              <a:buNone/>
              <a:tabLst/>
              <a:defRPr sz="900" b="0" i="0">
                <a:solidFill>
                  <a:srgbClr val="7030A0"/>
                </a:solidFill>
                <a:latin typeface="Arial" panose="020B0604020202020204" pitchFamily="34" charset="0"/>
                <a:cs typeface="Arial" panose="020B0604020202020204" pitchFamily="34" charset="0"/>
              </a:defRPr>
            </a:lvl4pPr>
            <a:lvl5pPr marL="0" indent="0">
              <a:lnSpc>
                <a:spcPts val="1050"/>
              </a:lnSpc>
              <a:spcBef>
                <a:spcPts val="450"/>
              </a:spcBef>
              <a:spcAft>
                <a:spcPts val="450"/>
              </a:spcAft>
              <a:buNone/>
              <a:tabLst/>
              <a:defRPr sz="825" b="0" i="0">
                <a:latin typeface="Arial" panose="020B0604020202020204" pitchFamily="34" charset="0"/>
                <a:cs typeface="Arial" panose="020B0604020202020204" pitchFamily="34" charset="0"/>
              </a:defRPr>
            </a:lvl5pPr>
          </a:lstStyle>
          <a:p>
            <a:pPr lvl="0"/>
            <a:r>
              <a:rPr lang="en-GB" dirty="0"/>
              <a:t>Body copy</a:t>
            </a:r>
          </a:p>
          <a:p>
            <a:pPr lvl="1"/>
            <a:r>
              <a:rPr lang="en-GB" dirty="0"/>
              <a:t>H2 Heading</a:t>
            </a:r>
          </a:p>
          <a:p>
            <a:pPr lvl="2"/>
            <a:r>
              <a:rPr lang="en-GB" dirty="0"/>
              <a:t>H3 Heading</a:t>
            </a:r>
          </a:p>
          <a:p>
            <a:pPr lvl="3"/>
            <a:r>
              <a:rPr lang="en-GB" dirty="0"/>
              <a:t>Caption</a:t>
            </a:r>
          </a:p>
          <a:p>
            <a:pPr lvl="4"/>
            <a:r>
              <a:rPr lang="en-GB" dirty="0"/>
              <a:t>Footnote</a:t>
            </a:r>
            <a:endParaRPr lang="en-US" dirty="0"/>
          </a:p>
        </p:txBody>
      </p:sp>
      <p:sp>
        <p:nvSpPr>
          <p:cNvPr id="26" name="Content Placeholder 2">
            <a:extLst>
              <a:ext uri="{FF2B5EF4-FFF2-40B4-BE49-F238E27FC236}">
                <a16:creationId xmlns:a16="http://schemas.microsoft.com/office/drawing/2014/main" id="{33EB8E98-B57C-8748-AD6C-4DD47EFEF89D}"/>
              </a:ext>
            </a:extLst>
          </p:cNvPr>
          <p:cNvSpPr>
            <a:spLocks noGrp="1"/>
          </p:cNvSpPr>
          <p:nvPr userDrawn="1">
            <p:ph sz="half" idx="13" hasCustomPrompt="1"/>
          </p:nvPr>
        </p:nvSpPr>
        <p:spPr>
          <a:xfrm>
            <a:off x="711993" y="6431153"/>
            <a:ext cx="3293270" cy="155575"/>
          </a:xfrm>
          <a:prstGeom prst="rect">
            <a:avLst/>
          </a:prstGeom>
        </p:spPr>
        <p:txBody>
          <a:bodyPr wrap="none" lIns="0" tIns="0" rIns="0" bIns="0">
            <a:normAutofit/>
          </a:bodyPr>
          <a:lstStyle>
            <a:lvl1pPr marL="0" indent="0">
              <a:lnSpc>
                <a:spcPts val="900"/>
              </a:lnSpc>
              <a:spcBef>
                <a:spcPts val="0"/>
              </a:spcBef>
              <a:spcAft>
                <a:spcPts val="0"/>
              </a:spcAft>
              <a:buNone/>
              <a:tabLst/>
              <a:defRPr sz="675" b="0" i="0" cap="all" spc="135" baseline="0">
                <a:latin typeface="Arial" panose="020B0604020202020204" pitchFamily="34" charset="0"/>
                <a:cs typeface="Arial" panose="020B0604020202020204" pitchFamily="34" charset="0"/>
              </a:defRPr>
            </a:lvl1pPr>
            <a:lvl2pPr marL="0" indent="0">
              <a:lnSpc>
                <a:spcPts val="1500"/>
              </a:lnSpc>
              <a:spcBef>
                <a:spcPts val="0"/>
              </a:spcBef>
              <a:spcAft>
                <a:spcPts val="225"/>
              </a:spcAft>
              <a:buNone/>
              <a:tabLst/>
              <a:defRPr sz="1200" b="1" i="0">
                <a:latin typeface="Arial" panose="020B0604020202020204" pitchFamily="34" charset="0"/>
                <a:cs typeface="Arial" panose="020B0604020202020204" pitchFamily="34" charset="0"/>
              </a:defRPr>
            </a:lvl2pPr>
            <a:lvl3pPr marL="0" indent="0">
              <a:lnSpc>
                <a:spcPts val="1350"/>
              </a:lnSpc>
              <a:spcBef>
                <a:spcPts val="0"/>
              </a:spcBef>
              <a:spcAft>
                <a:spcPts val="225"/>
              </a:spcAft>
              <a:buNone/>
              <a:tabLst/>
              <a:defRPr sz="975" b="1" i="0">
                <a:latin typeface="Arial" panose="020B0604020202020204" pitchFamily="34" charset="0"/>
                <a:cs typeface="Arial" panose="020B0604020202020204" pitchFamily="34" charset="0"/>
              </a:defRPr>
            </a:lvl3pPr>
            <a:lvl4pPr marL="4763" indent="0">
              <a:buNone/>
              <a:tabLst/>
              <a:defRPr sz="900" b="0" i="0">
                <a:solidFill>
                  <a:srgbClr val="7030A0"/>
                </a:solidFill>
                <a:latin typeface="Arial" panose="020B0604020202020204" pitchFamily="34" charset="0"/>
                <a:cs typeface="Arial" panose="020B0604020202020204" pitchFamily="34" charset="0"/>
              </a:defRPr>
            </a:lvl4pPr>
            <a:lvl5pPr marL="0" indent="0">
              <a:lnSpc>
                <a:spcPts val="1050"/>
              </a:lnSpc>
              <a:spcBef>
                <a:spcPts val="450"/>
              </a:spcBef>
              <a:spcAft>
                <a:spcPts val="450"/>
              </a:spcAft>
              <a:buNone/>
              <a:tabLst/>
              <a:defRPr sz="825" b="0" i="0">
                <a:latin typeface="Arial" panose="020B0604020202020204" pitchFamily="34" charset="0"/>
                <a:cs typeface="Arial" panose="020B0604020202020204" pitchFamily="34" charset="0"/>
              </a:defRPr>
            </a:lvl5pPr>
          </a:lstStyle>
          <a:p>
            <a:pPr lvl="0"/>
            <a:r>
              <a:rPr lang="en-GB" dirty="0"/>
              <a:t>Section title</a:t>
            </a:r>
          </a:p>
        </p:txBody>
      </p:sp>
      <p:sp>
        <p:nvSpPr>
          <p:cNvPr id="14" name="Content Placeholder 2">
            <a:extLst>
              <a:ext uri="{FF2B5EF4-FFF2-40B4-BE49-F238E27FC236}">
                <a16:creationId xmlns:a16="http://schemas.microsoft.com/office/drawing/2014/main" id="{C1A251C6-D7D5-E944-8687-18F36CDC6A4D}"/>
              </a:ext>
            </a:extLst>
          </p:cNvPr>
          <p:cNvSpPr>
            <a:spLocks noGrp="1"/>
          </p:cNvSpPr>
          <p:nvPr>
            <p:ph sz="half" idx="10" hasCustomPrompt="1"/>
          </p:nvPr>
        </p:nvSpPr>
        <p:spPr>
          <a:xfrm>
            <a:off x="519953" y="1436562"/>
            <a:ext cx="3934331" cy="1796396"/>
          </a:xfrm>
          <a:prstGeom prst="rect">
            <a:avLst/>
          </a:prstGeom>
        </p:spPr>
        <p:txBody>
          <a:bodyPr lIns="0" tIns="0" rIns="0" bIns="0"/>
          <a:lstStyle>
            <a:lvl1pPr marL="4763" indent="0">
              <a:lnSpc>
                <a:spcPct val="100000"/>
              </a:lnSpc>
              <a:spcBef>
                <a:spcPts val="0"/>
              </a:spcBef>
              <a:spcAft>
                <a:spcPts val="1200"/>
              </a:spcAft>
              <a:buNone/>
              <a:tabLst/>
              <a:defRPr sz="3150" b="0" i="0">
                <a:latin typeface="Arial" panose="020B0604020202020204" pitchFamily="34" charset="0"/>
                <a:cs typeface="Arial" panose="020B0604020202020204" pitchFamily="34" charset="0"/>
              </a:defRPr>
            </a:lvl1pPr>
            <a:lvl2pPr marL="4763" indent="0">
              <a:lnSpc>
                <a:spcPts val="1350"/>
              </a:lnSpc>
              <a:buNone/>
              <a:tabLst/>
              <a:defRPr sz="975" b="0" i="0" cap="all" spc="165" baseline="0">
                <a:latin typeface="Arial" panose="020B0604020202020204" pitchFamily="34" charset="0"/>
                <a:cs typeface="Arial" panose="020B0604020202020204" pitchFamily="34" charset="0"/>
              </a:defRPr>
            </a:lvl2pPr>
            <a:lvl3pPr marL="4763" indent="0">
              <a:buNone/>
              <a:tabLst/>
              <a:defRPr/>
            </a:lvl3pPr>
            <a:lvl4pPr marL="4763" indent="0">
              <a:buNone/>
              <a:tabLst/>
              <a:defRPr/>
            </a:lvl4pPr>
            <a:lvl5pPr marL="4763" indent="0">
              <a:buNone/>
              <a:tabLst/>
              <a:defRPr/>
            </a:lvl5pPr>
          </a:lstStyle>
          <a:p>
            <a:pPr lvl="0"/>
            <a:r>
              <a:rPr lang="en-GB" dirty="0"/>
              <a:t>Main Page Header</a:t>
            </a:r>
          </a:p>
          <a:p>
            <a:pPr lvl="1"/>
            <a:r>
              <a:rPr lang="en-GB" dirty="0"/>
              <a:t>Second level</a:t>
            </a:r>
            <a:endParaRPr lang="en-US" dirty="0"/>
          </a:p>
        </p:txBody>
      </p:sp>
      <p:sp>
        <p:nvSpPr>
          <p:cNvPr id="2" name="Rechteck 1">
            <a:extLst>
              <a:ext uri="{FF2B5EF4-FFF2-40B4-BE49-F238E27FC236}">
                <a16:creationId xmlns:a16="http://schemas.microsoft.com/office/drawing/2014/main" id="{74271CD1-2E1F-4A49-B9F3-B39390021E15}"/>
              </a:ext>
            </a:extLst>
          </p:cNvPr>
          <p:cNvSpPr/>
          <p:nvPr userDrawn="1"/>
        </p:nvSpPr>
        <p:spPr>
          <a:xfrm>
            <a:off x="177800" y="163689"/>
            <a:ext cx="407985" cy="4883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Tree>
    <p:extLst>
      <p:ext uri="{BB962C8B-B14F-4D97-AF65-F5344CB8AC3E}">
        <p14:creationId xmlns:p14="http://schemas.microsoft.com/office/powerpoint/2010/main" val="213924709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LH image with RH text">
    <p:spTree>
      <p:nvGrpSpPr>
        <p:cNvPr id="1" name=""/>
        <p:cNvGrpSpPr/>
        <p:nvPr/>
      </p:nvGrpSpPr>
      <p:grpSpPr>
        <a:xfrm>
          <a:off x="0" y="0"/>
          <a:ext cx="0" cy="0"/>
          <a:chOff x="0" y="0"/>
          <a:chExt cx="0" cy="0"/>
        </a:xfrm>
      </p:grpSpPr>
      <p:sp>
        <p:nvSpPr>
          <p:cNvPr id="25" name="Picture Placeholder 24">
            <a:extLst>
              <a:ext uri="{FF2B5EF4-FFF2-40B4-BE49-F238E27FC236}">
                <a16:creationId xmlns:a16="http://schemas.microsoft.com/office/drawing/2014/main" id="{2D02A345-94C8-7D4C-8A66-4A85BEFBD78C}"/>
              </a:ext>
            </a:extLst>
          </p:cNvPr>
          <p:cNvSpPr>
            <a:spLocks noGrp="1"/>
          </p:cNvSpPr>
          <p:nvPr>
            <p:ph type="pic" sz="quarter" idx="12"/>
          </p:nvPr>
        </p:nvSpPr>
        <p:spPr>
          <a:xfrm>
            <a:off x="1" y="0"/>
            <a:ext cx="4005263" cy="6858000"/>
          </a:xfrm>
          <a:prstGeom prst="rect">
            <a:avLst/>
          </a:prstGeom>
          <a:pattFill prst="pct5">
            <a:fgClr>
              <a:srgbClr val="002060"/>
            </a:fgClr>
            <a:bgClr>
              <a:srgbClr val="5C94CB"/>
            </a:bgClr>
          </a:pattFill>
        </p:spPr>
        <p:txBody>
          <a:bodyPr anchor="ctr" anchorCtr="0">
            <a:normAutofit/>
          </a:bodyPr>
          <a:lstStyle>
            <a:lvl1pPr marL="0" indent="0" algn="ctr">
              <a:buNone/>
              <a:defRPr sz="675" b="0" i="0" cap="all" spc="135" baseline="0">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34" name="Text Placeholder 33">
            <a:extLst>
              <a:ext uri="{FF2B5EF4-FFF2-40B4-BE49-F238E27FC236}">
                <a16:creationId xmlns:a16="http://schemas.microsoft.com/office/drawing/2014/main" id="{86E315CF-B12E-CC40-B7AA-C6ACBCC9DB2D}"/>
              </a:ext>
            </a:extLst>
          </p:cNvPr>
          <p:cNvSpPr>
            <a:spLocks noGrp="1"/>
          </p:cNvSpPr>
          <p:nvPr>
            <p:ph type="body" sz="quarter" idx="15" hasCustomPrompt="1"/>
          </p:nvPr>
        </p:nvSpPr>
        <p:spPr>
          <a:xfrm>
            <a:off x="526900" y="6420041"/>
            <a:ext cx="117772" cy="155575"/>
          </a:xfrm>
          <a:prstGeom prst="ellipse">
            <a:avLst/>
          </a:prstGeom>
          <a:solidFill>
            <a:schemeClr val="accent6"/>
          </a:solidFill>
        </p:spPr>
        <p:txBody>
          <a:bodyPr>
            <a:normAutofit/>
          </a:bodyPr>
          <a:lstStyle>
            <a:lvl1pPr marL="0" indent="0">
              <a:buNone/>
              <a:defRPr sz="150">
                <a:latin typeface="Arial" panose="020B0604020202020204" pitchFamily="34" charset="0"/>
                <a:cs typeface="Arial" panose="020B0604020202020204" pitchFamily="34" charset="0"/>
              </a:defRPr>
            </a:lvl1pPr>
          </a:lstStyle>
          <a:p>
            <a:pPr lvl="0"/>
            <a:r>
              <a:rPr lang="en-US" dirty="0"/>
              <a:t> </a:t>
            </a:r>
          </a:p>
        </p:txBody>
      </p:sp>
      <p:sp>
        <p:nvSpPr>
          <p:cNvPr id="28" name="Text Placeholder 27">
            <a:extLst>
              <a:ext uri="{FF2B5EF4-FFF2-40B4-BE49-F238E27FC236}">
                <a16:creationId xmlns:a16="http://schemas.microsoft.com/office/drawing/2014/main" id="{CDB379B5-2E01-3042-B396-BB9BA32D6EAE}"/>
              </a:ext>
            </a:extLst>
          </p:cNvPr>
          <p:cNvSpPr>
            <a:spLocks noGrp="1"/>
          </p:cNvSpPr>
          <p:nvPr>
            <p:ph type="body" sz="quarter" idx="14" hasCustomPrompt="1"/>
          </p:nvPr>
        </p:nvSpPr>
        <p:spPr>
          <a:xfrm>
            <a:off x="8210851" y="236096"/>
            <a:ext cx="770335" cy="41598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pPr lvl="0"/>
            <a:r>
              <a:rPr lang="en-US" dirty="0"/>
              <a:t> </a:t>
            </a:r>
          </a:p>
        </p:txBody>
      </p:sp>
      <p:sp>
        <p:nvSpPr>
          <p:cNvPr id="22" name="Content Placeholder 2">
            <a:extLst>
              <a:ext uri="{FF2B5EF4-FFF2-40B4-BE49-F238E27FC236}">
                <a16:creationId xmlns:a16="http://schemas.microsoft.com/office/drawing/2014/main" id="{4A8051F8-D28F-5348-B709-CC4EF9AF32B3}"/>
              </a:ext>
            </a:extLst>
          </p:cNvPr>
          <p:cNvSpPr>
            <a:spLocks noGrp="1"/>
          </p:cNvSpPr>
          <p:nvPr userDrawn="1">
            <p:ph sz="half" idx="10" hasCustomPrompt="1"/>
          </p:nvPr>
        </p:nvSpPr>
        <p:spPr>
          <a:xfrm>
            <a:off x="4680348" y="1412777"/>
            <a:ext cx="3942158" cy="1796396"/>
          </a:xfrm>
          <a:prstGeom prst="rect">
            <a:avLst/>
          </a:prstGeom>
        </p:spPr>
        <p:txBody>
          <a:bodyPr lIns="0" tIns="0" rIns="0" bIns="0"/>
          <a:lstStyle>
            <a:lvl1pPr marL="4763" indent="0">
              <a:lnSpc>
                <a:spcPct val="100000"/>
              </a:lnSpc>
              <a:spcBef>
                <a:spcPts val="0"/>
              </a:spcBef>
              <a:spcAft>
                <a:spcPts val="1200"/>
              </a:spcAft>
              <a:buNone/>
              <a:tabLst/>
              <a:defRPr sz="3150" b="0" i="0">
                <a:latin typeface="Arial" panose="020B0604020202020204" pitchFamily="34" charset="0"/>
                <a:cs typeface="Arial" panose="020B0604020202020204" pitchFamily="34" charset="0"/>
              </a:defRPr>
            </a:lvl1pPr>
            <a:lvl2pPr marL="4763" indent="0">
              <a:lnSpc>
                <a:spcPts val="1350"/>
              </a:lnSpc>
              <a:buNone/>
              <a:tabLst/>
              <a:defRPr sz="975" b="0" i="0" cap="all" spc="165" baseline="0">
                <a:latin typeface="Arial" panose="020B0604020202020204" pitchFamily="34" charset="0"/>
                <a:cs typeface="Arial" panose="020B0604020202020204" pitchFamily="34" charset="0"/>
              </a:defRPr>
            </a:lvl2pPr>
            <a:lvl3pPr marL="4763" indent="0">
              <a:buNone/>
              <a:tabLst/>
              <a:defRPr/>
            </a:lvl3pPr>
            <a:lvl4pPr marL="4763" indent="0">
              <a:buNone/>
              <a:tabLst/>
              <a:defRPr/>
            </a:lvl4pPr>
            <a:lvl5pPr marL="4763" indent="0">
              <a:buNone/>
              <a:tabLst/>
              <a:defRPr/>
            </a:lvl5pPr>
          </a:lstStyle>
          <a:p>
            <a:pPr lvl="0"/>
            <a:r>
              <a:rPr lang="en-GB" dirty="0"/>
              <a:t>Main Page Header</a:t>
            </a:r>
          </a:p>
          <a:p>
            <a:pPr lvl="1"/>
            <a:r>
              <a:rPr lang="en-GB" dirty="0"/>
              <a:t>Second level</a:t>
            </a:r>
            <a:endParaRPr lang="en-US" dirty="0"/>
          </a:p>
        </p:txBody>
      </p:sp>
      <p:sp>
        <p:nvSpPr>
          <p:cNvPr id="23" name="Content Placeholder 2">
            <a:extLst>
              <a:ext uri="{FF2B5EF4-FFF2-40B4-BE49-F238E27FC236}">
                <a16:creationId xmlns:a16="http://schemas.microsoft.com/office/drawing/2014/main" id="{D1A64923-54BB-AD4E-BE79-83BA71E3444C}"/>
              </a:ext>
            </a:extLst>
          </p:cNvPr>
          <p:cNvSpPr>
            <a:spLocks noGrp="1"/>
          </p:cNvSpPr>
          <p:nvPr userDrawn="1">
            <p:ph sz="half" idx="11" hasCustomPrompt="1"/>
          </p:nvPr>
        </p:nvSpPr>
        <p:spPr>
          <a:xfrm>
            <a:off x="4680346" y="3368038"/>
            <a:ext cx="3942160" cy="2893279"/>
          </a:xfrm>
          <a:prstGeom prst="rect">
            <a:avLst/>
          </a:prstGeom>
        </p:spPr>
        <p:txBody>
          <a:bodyPr lIns="0" tIns="0" rIns="0" bIns="0"/>
          <a:lstStyle>
            <a:lvl1pPr marL="0" indent="0">
              <a:lnSpc>
                <a:spcPts val="1350"/>
              </a:lnSpc>
              <a:spcBef>
                <a:spcPts val="0"/>
              </a:spcBef>
              <a:spcAft>
                <a:spcPts val="450"/>
              </a:spcAft>
              <a:buNone/>
              <a:tabLst/>
              <a:defRPr sz="975" b="0" i="0">
                <a:latin typeface="Arial" panose="020B0604020202020204" pitchFamily="34" charset="0"/>
                <a:cs typeface="Arial" panose="020B0604020202020204" pitchFamily="34" charset="0"/>
              </a:defRPr>
            </a:lvl1pPr>
            <a:lvl2pPr marL="0" indent="0">
              <a:lnSpc>
                <a:spcPts val="1500"/>
              </a:lnSpc>
              <a:spcBef>
                <a:spcPts val="0"/>
              </a:spcBef>
              <a:spcAft>
                <a:spcPts val="225"/>
              </a:spcAft>
              <a:buNone/>
              <a:tabLst/>
              <a:defRPr sz="1200" b="1" i="0">
                <a:latin typeface="Arial" panose="020B0604020202020204" pitchFamily="34" charset="0"/>
                <a:cs typeface="Arial" panose="020B0604020202020204" pitchFamily="34" charset="0"/>
              </a:defRPr>
            </a:lvl2pPr>
            <a:lvl3pPr marL="0" indent="0">
              <a:lnSpc>
                <a:spcPts val="1350"/>
              </a:lnSpc>
              <a:spcBef>
                <a:spcPts val="0"/>
              </a:spcBef>
              <a:spcAft>
                <a:spcPts val="225"/>
              </a:spcAft>
              <a:buNone/>
              <a:tabLst/>
              <a:defRPr sz="975" b="1" i="0">
                <a:latin typeface="Arial" panose="020B0604020202020204" pitchFamily="34" charset="0"/>
                <a:cs typeface="Arial" panose="020B0604020202020204" pitchFamily="34" charset="0"/>
              </a:defRPr>
            </a:lvl3pPr>
            <a:lvl4pPr marL="4763" indent="0">
              <a:buNone/>
              <a:tabLst/>
              <a:defRPr sz="900" b="0" i="0">
                <a:solidFill>
                  <a:srgbClr val="7030A0"/>
                </a:solidFill>
                <a:latin typeface="Arial" panose="020B0604020202020204" pitchFamily="34" charset="0"/>
                <a:cs typeface="Arial" panose="020B0604020202020204" pitchFamily="34" charset="0"/>
              </a:defRPr>
            </a:lvl4pPr>
            <a:lvl5pPr marL="0" indent="0">
              <a:lnSpc>
                <a:spcPts val="1050"/>
              </a:lnSpc>
              <a:spcBef>
                <a:spcPts val="450"/>
              </a:spcBef>
              <a:spcAft>
                <a:spcPts val="450"/>
              </a:spcAft>
              <a:buNone/>
              <a:tabLst/>
              <a:defRPr sz="825" b="0" i="0">
                <a:latin typeface="Arial" panose="020B0604020202020204" pitchFamily="34" charset="0"/>
                <a:cs typeface="Arial" panose="020B0604020202020204" pitchFamily="34" charset="0"/>
              </a:defRPr>
            </a:lvl5pPr>
          </a:lstStyle>
          <a:p>
            <a:pPr lvl="0"/>
            <a:r>
              <a:rPr lang="en-GB" dirty="0"/>
              <a:t>Body copy</a:t>
            </a:r>
          </a:p>
          <a:p>
            <a:pPr lvl="1"/>
            <a:r>
              <a:rPr lang="en-GB" dirty="0"/>
              <a:t>H2 Heading</a:t>
            </a:r>
          </a:p>
          <a:p>
            <a:pPr lvl="2"/>
            <a:r>
              <a:rPr lang="en-GB" dirty="0"/>
              <a:t>H3 Heading</a:t>
            </a:r>
          </a:p>
          <a:p>
            <a:pPr lvl="3"/>
            <a:r>
              <a:rPr lang="en-GB" dirty="0"/>
              <a:t>Caption</a:t>
            </a:r>
          </a:p>
          <a:p>
            <a:pPr lvl="4"/>
            <a:r>
              <a:rPr lang="en-GB" dirty="0"/>
              <a:t>Footnote</a:t>
            </a:r>
            <a:endParaRPr lang="en-US" dirty="0"/>
          </a:p>
        </p:txBody>
      </p:sp>
      <p:sp>
        <p:nvSpPr>
          <p:cNvPr id="26" name="Content Placeholder 2">
            <a:extLst>
              <a:ext uri="{FF2B5EF4-FFF2-40B4-BE49-F238E27FC236}">
                <a16:creationId xmlns:a16="http://schemas.microsoft.com/office/drawing/2014/main" id="{33EB8E98-B57C-8748-AD6C-4DD47EFEF89D}"/>
              </a:ext>
            </a:extLst>
          </p:cNvPr>
          <p:cNvSpPr>
            <a:spLocks noGrp="1"/>
          </p:cNvSpPr>
          <p:nvPr userDrawn="1">
            <p:ph sz="half" idx="13" hasCustomPrompt="1"/>
          </p:nvPr>
        </p:nvSpPr>
        <p:spPr>
          <a:xfrm>
            <a:off x="711993" y="6431153"/>
            <a:ext cx="3293270" cy="155575"/>
          </a:xfrm>
          <a:prstGeom prst="rect">
            <a:avLst/>
          </a:prstGeom>
        </p:spPr>
        <p:txBody>
          <a:bodyPr wrap="none" lIns="0" tIns="0" rIns="0" bIns="0">
            <a:normAutofit/>
          </a:bodyPr>
          <a:lstStyle>
            <a:lvl1pPr marL="0" indent="0">
              <a:lnSpc>
                <a:spcPts val="900"/>
              </a:lnSpc>
              <a:spcBef>
                <a:spcPts val="0"/>
              </a:spcBef>
              <a:spcAft>
                <a:spcPts val="0"/>
              </a:spcAft>
              <a:buNone/>
              <a:tabLst/>
              <a:defRPr sz="675" b="0" i="0" cap="all" spc="135" baseline="0">
                <a:solidFill>
                  <a:schemeClr val="bg1"/>
                </a:solidFill>
                <a:latin typeface="Arial" panose="020B0604020202020204" pitchFamily="34" charset="0"/>
                <a:cs typeface="Arial" panose="020B0604020202020204" pitchFamily="34" charset="0"/>
              </a:defRPr>
            </a:lvl1pPr>
            <a:lvl2pPr marL="0" indent="0">
              <a:lnSpc>
                <a:spcPts val="1500"/>
              </a:lnSpc>
              <a:spcBef>
                <a:spcPts val="0"/>
              </a:spcBef>
              <a:spcAft>
                <a:spcPts val="225"/>
              </a:spcAft>
              <a:buNone/>
              <a:tabLst/>
              <a:defRPr sz="1200" b="1" i="0">
                <a:latin typeface="Arial" panose="020B0604020202020204" pitchFamily="34" charset="0"/>
                <a:cs typeface="Arial" panose="020B0604020202020204" pitchFamily="34" charset="0"/>
              </a:defRPr>
            </a:lvl2pPr>
            <a:lvl3pPr marL="0" indent="0">
              <a:lnSpc>
                <a:spcPts val="1350"/>
              </a:lnSpc>
              <a:spcBef>
                <a:spcPts val="0"/>
              </a:spcBef>
              <a:spcAft>
                <a:spcPts val="225"/>
              </a:spcAft>
              <a:buNone/>
              <a:tabLst/>
              <a:defRPr sz="975" b="1" i="0">
                <a:latin typeface="Arial" panose="020B0604020202020204" pitchFamily="34" charset="0"/>
                <a:cs typeface="Arial" panose="020B0604020202020204" pitchFamily="34" charset="0"/>
              </a:defRPr>
            </a:lvl3pPr>
            <a:lvl4pPr marL="4763" indent="0">
              <a:buNone/>
              <a:tabLst/>
              <a:defRPr sz="900" b="0" i="0">
                <a:solidFill>
                  <a:srgbClr val="7030A0"/>
                </a:solidFill>
                <a:latin typeface="Arial" panose="020B0604020202020204" pitchFamily="34" charset="0"/>
                <a:cs typeface="Arial" panose="020B0604020202020204" pitchFamily="34" charset="0"/>
              </a:defRPr>
            </a:lvl4pPr>
            <a:lvl5pPr marL="0" indent="0">
              <a:lnSpc>
                <a:spcPts val="1050"/>
              </a:lnSpc>
              <a:spcBef>
                <a:spcPts val="450"/>
              </a:spcBef>
              <a:spcAft>
                <a:spcPts val="450"/>
              </a:spcAft>
              <a:buNone/>
              <a:tabLst/>
              <a:defRPr sz="825" b="0" i="0">
                <a:latin typeface="Arial" panose="020B0604020202020204" pitchFamily="34" charset="0"/>
                <a:cs typeface="Arial" panose="020B0604020202020204" pitchFamily="34" charset="0"/>
              </a:defRPr>
            </a:lvl5pPr>
          </a:lstStyle>
          <a:p>
            <a:pPr lvl="0"/>
            <a:r>
              <a:rPr lang="en-GB" dirty="0"/>
              <a:t>Section title</a:t>
            </a:r>
          </a:p>
        </p:txBody>
      </p:sp>
      <p:grpSp>
        <p:nvGrpSpPr>
          <p:cNvPr id="9" name="Gruppieren 8">
            <a:extLst>
              <a:ext uri="{FF2B5EF4-FFF2-40B4-BE49-F238E27FC236}">
                <a16:creationId xmlns:a16="http://schemas.microsoft.com/office/drawing/2014/main" id="{3429923E-0F97-4447-AFC7-12C9D9E8B475}"/>
              </a:ext>
            </a:extLst>
          </p:cNvPr>
          <p:cNvGrpSpPr/>
          <p:nvPr userDrawn="1"/>
        </p:nvGrpSpPr>
        <p:grpSpPr>
          <a:xfrm>
            <a:off x="0" y="7767"/>
            <a:ext cx="2587628" cy="749300"/>
            <a:chOff x="0" y="1023746"/>
            <a:chExt cx="3450170" cy="749300"/>
          </a:xfrm>
        </p:grpSpPr>
        <p:pic>
          <p:nvPicPr>
            <p:cNvPr id="10" name="Grafik 9">
              <a:extLst>
                <a:ext uri="{FF2B5EF4-FFF2-40B4-BE49-F238E27FC236}">
                  <a16:creationId xmlns:a16="http://schemas.microsoft.com/office/drawing/2014/main" id="{BFBDC650-D7E1-5C45-B0F2-2A1193C1E06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83170" y="1023746"/>
              <a:ext cx="2667000" cy="749300"/>
            </a:xfrm>
            <a:prstGeom prst="rect">
              <a:avLst/>
            </a:prstGeom>
          </p:spPr>
        </p:pic>
        <p:pic>
          <p:nvPicPr>
            <p:cNvPr id="11" name="Grafik 10">
              <a:extLst>
                <a:ext uri="{FF2B5EF4-FFF2-40B4-BE49-F238E27FC236}">
                  <a16:creationId xmlns:a16="http://schemas.microsoft.com/office/drawing/2014/main" id="{7940EDCC-4EF1-AC43-B22A-57DEFA2912D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0" y="1023746"/>
              <a:ext cx="177800" cy="749300"/>
            </a:xfrm>
            <a:prstGeom prst="rect">
              <a:avLst/>
            </a:prstGeom>
          </p:spPr>
        </p:pic>
      </p:grpSp>
    </p:spTree>
    <p:extLst>
      <p:ext uri="{BB962C8B-B14F-4D97-AF65-F5344CB8AC3E}">
        <p14:creationId xmlns:p14="http://schemas.microsoft.com/office/powerpoint/2010/main" val="43214648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LH text with 3x RH features">
    <p:spTree>
      <p:nvGrpSpPr>
        <p:cNvPr id="1" name=""/>
        <p:cNvGrpSpPr/>
        <p:nvPr/>
      </p:nvGrpSpPr>
      <p:grpSpPr>
        <a:xfrm>
          <a:off x="0" y="0"/>
          <a:ext cx="0" cy="0"/>
          <a:chOff x="0" y="0"/>
          <a:chExt cx="0" cy="0"/>
        </a:xfrm>
      </p:grpSpPr>
      <p:sp>
        <p:nvSpPr>
          <p:cNvPr id="34" name="Text Placeholder 33">
            <a:extLst>
              <a:ext uri="{FF2B5EF4-FFF2-40B4-BE49-F238E27FC236}">
                <a16:creationId xmlns:a16="http://schemas.microsoft.com/office/drawing/2014/main" id="{86E315CF-B12E-CC40-B7AA-C6ACBCC9DB2D}"/>
              </a:ext>
            </a:extLst>
          </p:cNvPr>
          <p:cNvSpPr>
            <a:spLocks noGrp="1"/>
          </p:cNvSpPr>
          <p:nvPr>
            <p:ph type="body" sz="quarter" idx="15" hasCustomPrompt="1"/>
          </p:nvPr>
        </p:nvSpPr>
        <p:spPr>
          <a:xfrm>
            <a:off x="526900" y="6420041"/>
            <a:ext cx="117772" cy="155575"/>
          </a:xfrm>
          <a:prstGeom prst="ellipse">
            <a:avLst/>
          </a:prstGeom>
          <a:solidFill>
            <a:schemeClr val="accent6"/>
          </a:solidFill>
        </p:spPr>
        <p:txBody>
          <a:bodyPr>
            <a:normAutofit/>
          </a:bodyPr>
          <a:lstStyle>
            <a:lvl1pPr marL="0" indent="0">
              <a:buNone/>
              <a:defRPr sz="150">
                <a:latin typeface="Arial" panose="020B0604020202020204" pitchFamily="34" charset="0"/>
                <a:cs typeface="Arial" panose="020B0604020202020204" pitchFamily="34" charset="0"/>
              </a:defRPr>
            </a:lvl1pPr>
          </a:lstStyle>
          <a:p>
            <a:pPr lvl="0"/>
            <a:r>
              <a:rPr lang="en-US" dirty="0"/>
              <a:t> </a:t>
            </a:r>
          </a:p>
        </p:txBody>
      </p:sp>
      <p:sp>
        <p:nvSpPr>
          <p:cNvPr id="22" name="Content Placeholder 2">
            <a:extLst>
              <a:ext uri="{FF2B5EF4-FFF2-40B4-BE49-F238E27FC236}">
                <a16:creationId xmlns:a16="http://schemas.microsoft.com/office/drawing/2014/main" id="{4A8051F8-D28F-5348-B709-CC4EF9AF32B3}"/>
              </a:ext>
            </a:extLst>
          </p:cNvPr>
          <p:cNvSpPr>
            <a:spLocks noGrp="1"/>
          </p:cNvSpPr>
          <p:nvPr userDrawn="1">
            <p:ph sz="half" idx="10" hasCustomPrompt="1"/>
          </p:nvPr>
        </p:nvSpPr>
        <p:spPr>
          <a:xfrm>
            <a:off x="519954" y="1436562"/>
            <a:ext cx="3898457" cy="1796396"/>
          </a:xfrm>
          <a:prstGeom prst="rect">
            <a:avLst/>
          </a:prstGeom>
        </p:spPr>
        <p:txBody>
          <a:bodyPr lIns="0" tIns="0" rIns="0" bIns="0"/>
          <a:lstStyle>
            <a:lvl1pPr marL="4763" indent="0">
              <a:lnSpc>
                <a:spcPct val="100000"/>
              </a:lnSpc>
              <a:spcBef>
                <a:spcPts val="0"/>
              </a:spcBef>
              <a:spcAft>
                <a:spcPts val="1200"/>
              </a:spcAft>
              <a:buNone/>
              <a:tabLst/>
              <a:defRPr sz="3150" b="0" i="0">
                <a:latin typeface="Arial" panose="020B0604020202020204" pitchFamily="34" charset="0"/>
                <a:cs typeface="Arial" panose="020B0604020202020204" pitchFamily="34" charset="0"/>
              </a:defRPr>
            </a:lvl1pPr>
            <a:lvl2pPr marL="4763" indent="0">
              <a:lnSpc>
                <a:spcPts val="1350"/>
              </a:lnSpc>
              <a:buNone/>
              <a:tabLst/>
              <a:defRPr sz="975" b="0" i="0" cap="all" spc="165" baseline="0">
                <a:latin typeface="Arial" panose="020B0604020202020204" pitchFamily="34" charset="0"/>
                <a:cs typeface="Arial" panose="020B0604020202020204" pitchFamily="34" charset="0"/>
              </a:defRPr>
            </a:lvl2pPr>
            <a:lvl3pPr marL="4763" indent="0">
              <a:buNone/>
              <a:tabLst/>
              <a:defRPr/>
            </a:lvl3pPr>
            <a:lvl4pPr marL="4763" indent="0">
              <a:buNone/>
              <a:tabLst/>
              <a:defRPr/>
            </a:lvl4pPr>
            <a:lvl5pPr marL="4763" indent="0">
              <a:buNone/>
              <a:tabLst/>
              <a:defRPr/>
            </a:lvl5pPr>
          </a:lstStyle>
          <a:p>
            <a:pPr lvl="0"/>
            <a:r>
              <a:rPr lang="en-GB" dirty="0"/>
              <a:t>Main Page Header</a:t>
            </a:r>
          </a:p>
          <a:p>
            <a:pPr lvl="1"/>
            <a:r>
              <a:rPr lang="en-GB" dirty="0"/>
              <a:t>Second level</a:t>
            </a:r>
            <a:endParaRPr lang="en-US" dirty="0"/>
          </a:p>
        </p:txBody>
      </p:sp>
      <p:sp>
        <p:nvSpPr>
          <p:cNvPr id="23" name="Content Placeholder 2">
            <a:extLst>
              <a:ext uri="{FF2B5EF4-FFF2-40B4-BE49-F238E27FC236}">
                <a16:creationId xmlns:a16="http://schemas.microsoft.com/office/drawing/2014/main" id="{D1A64923-54BB-AD4E-BE79-83BA71E3444C}"/>
              </a:ext>
            </a:extLst>
          </p:cNvPr>
          <p:cNvSpPr>
            <a:spLocks noGrp="1"/>
          </p:cNvSpPr>
          <p:nvPr userDrawn="1">
            <p:ph sz="half" idx="11" hasCustomPrompt="1"/>
          </p:nvPr>
        </p:nvSpPr>
        <p:spPr>
          <a:xfrm>
            <a:off x="529477" y="3368038"/>
            <a:ext cx="3898459" cy="2893279"/>
          </a:xfrm>
          <a:prstGeom prst="rect">
            <a:avLst/>
          </a:prstGeom>
        </p:spPr>
        <p:txBody>
          <a:bodyPr lIns="0" tIns="0" rIns="0" bIns="0"/>
          <a:lstStyle>
            <a:lvl1pPr marL="0" indent="0">
              <a:lnSpc>
                <a:spcPts val="1350"/>
              </a:lnSpc>
              <a:spcBef>
                <a:spcPts val="0"/>
              </a:spcBef>
              <a:spcAft>
                <a:spcPts val="450"/>
              </a:spcAft>
              <a:buNone/>
              <a:tabLst/>
              <a:defRPr sz="975" b="0" i="0">
                <a:latin typeface="Arial" panose="020B0604020202020204" pitchFamily="34" charset="0"/>
                <a:cs typeface="Arial" panose="020B0604020202020204" pitchFamily="34" charset="0"/>
              </a:defRPr>
            </a:lvl1pPr>
            <a:lvl2pPr marL="0" indent="0">
              <a:lnSpc>
                <a:spcPts val="1500"/>
              </a:lnSpc>
              <a:spcBef>
                <a:spcPts val="0"/>
              </a:spcBef>
              <a:spcAft>
                <a:spcPts val="225"/>
              </a:spcAft>
              <a:buNone/>
              <a:tabLst/>
              <a:defRPr sz="1200" b="1" i="0">
                <a:latin typeface="Arial" panose="020B0604020202020204" pitchFamily="34" charset="0"/>
                <a:cs typeface="Arial" panose="020B0604020202020204" pitchFamily="34" charset="0"/>
              </a:defRPr>
            </a:lvl2pPr>
            <a:lvl3pPr marL="0" indent="0">
              <a:lnSpc>
                <a:spcPts val="1350"/>
              </a:lnSpc>
              <a:spcBef>
                <a:spcPts val="0"/>
              </a:spcBef>
              <a:spcAft>
                <a:spcPts val="225"/>
              </a:spcAft>
              <a:buNone/>
              <a:tabLst/>
              <a:defRPr sz="975" b="1" i="0">
                <a:latin typeface="Arial" panose="020B0604020202020204" pitchFamily="34" charset="0"/>
                <a:cs typeface="Arial" panose="020B0604020202020204" pitchFamily="34" charset="0"/>
              </a:defRPr>
            </a:lvl3pPr>
            <a:lvl4pPr marL="4763" indent="0">
              <a:buNone/>
              <a:tabLst/>
              <a:defRPr sz="900" b="0" i="0">
                <a:solidFill>
                  <a:srgbClr val="7030A0"/>
                </a:solidFill>
                <a:latin typeface="Arial" panose="020B0604020202020204" pitchFamily="34" charset="0"/>
                <a:cs typeface="Arial" panose="020B0604020202020204" pitchFamily="34" charset="0"/>
              </a:defRPr>
            </a:lvl4pPr>
            <a:lvl5pPr marL="0" indent="0">
              <a:lnSpc>
                <a:spcPts val="1050"/>
              </a:lnSpc>
              <a:spcBef>
                <a:spcPts val="450"/>
              </a:spcBef>
              <a:spcAft>
                <a:spcPts val="450"/>
              </a:spcAft>
              <a:buNone/>
              <a:tabLst/>
              <a:defRPr sz="825" b="0" i="0">
                <a:latin typeface="Arial" panose="020B0604020202020204" pitchFamily="34" charset="0"/>
                <a:cs typeface="Arial" panose="020B0604020202020204" pitchFamily="34" charset="0"/>
              </a:defRPr>
            </a:lvl5pPr>
          </a:lstStyle>
          <a:p>
            <a:pPr lvl="0"/>
            <a:r>
              <a:rPr lang="en-GB" dirty="0"/>
              <a:t>Body copy</a:t>
            </a:r>
          </a:p>
          <a:p>
            <a:pPr lvl="1"/>
            <a:r>
              <a:rPr lang="en-GB" dirty="0"/>
              <a:t>H2 Heading</a:t>
            </a:r>
          </a:p>
          <a:p>
            <a:pPr lvl="2"/>
            <a:r>
              <a:rPr lang="en-GB" dirty="0"/>
              <a:t>H3 Heading</a:t>
            </a:r>
          </a:p>
          <a:p>
            <a:pPr lvl="3"/>
            <a:r>
              <a:rPr lang="en-GB" dirty="0"/>
              <a:t>Caption</a:t>
            </a:r>
          </a:p>
          <a:p>
            <a:pPr lvl="4"/>
            <a:r>
              <a:rPr lang="en-GB" dirty="0"/>
              <a:t>Footnote</a:t>
            </a:r>
            <a:endParaRPr lang="en-US" dirty="0"/>
          </a:p>
        </p:txBody>
      </p:sp>
      <p:sp>
        <p:nvSpPr>
          <p:cNvPr id="26" name="Content Placeholder 2">
            <a:extLst>
              <a:ext uri="{FF2B5EF4-FFF2-40B4-BE49-F238E27FC236}">
                <a16:creationId xmlns:a16="http://schemas.microsoft.com/office/drawing/2014/main" id="{33EB8E98-B57C-8748-AD6C-4DD47EFEF89D}"/>
              </a:ext>
            </a:extLst>
          </p:cNvPr>
          <p:cNvSpPr>
            <a:spLocks noGrp="1"/>
          </p:cNvSpPr>
          <p:nvPr userDrawn="1">
            <p:ph sz="half" idx="13" hasCustomPrompt="1"/>
          </p:nvPr>
        </p:nvSpPr>
        <p:spPr>
          <a:xfrm>
            <a:off x="711993" y="6431153"/>
            <a:ext cx="3293270" cy="155575"/>
          </a:xfrm>
          <a:prstGeom prst="rect">
            <a:avLst/>
          </a:prstGeom>
        </p:spPr>
        <p:txBody>
          <a:bodyPr wrap="none" lIns="0" tIns="0" rIns="0" bIns="0">
            <a:normAutofit/>
          </a:bodyPr>
          <a:lstStyle>
            <a:lvl1pPr marL="0" indent="0">
              <a:lnSpc>
                <a:spcPts val="900"/>
              </a:lnSpc>
              <a:spcBef>
                <a:spcPts val="0"/>
              </a:spcBef>
              <a:spcAft>
                <a:spcPts val="0"/>
              </a:spcAft>
              <a:buNone/>
              <a:tabLst/>
              <a:defRPr sz="675" b="0" i="0" cap="all" spc="135" baseline="0">
                <a:solidFill>
                  <a:schemeClr val="tx1"/>
                </a:solidFill>
                <a:latin typeface="Arial" panose="020B0604020202020204" pitchFamily="34" charset="0"/>
                <a:cs typeface="Arial" panose="020B0604020202020204" pitchFamily="34" charset="0"/>
              </a:defRPr>
            </a:lvl1pPr>
            <a:lvl2pPr marL="0" indent="0">
              <a:lnSpc>
                <a:spcPts val="1500"/>
              </a:lnSpc>
              <a:spcBef>
                <a:spcPts val="0"/>
              </a:spcBef>
              <a:spcAft>
                <a:spcPts val="225"/>
              </a:spcAft>
              <a:buNone/>
              <a:tabLst/>
              <a:defRPr sz="1200" b="1" i="0">
                <a:latin typeface="Arial" panose="020B0604020202020204" pitchFamily="34" charset="0"/>
                <a:cs typeface="Arial" panose="020B0604020202020204" pitchFamily="34" charset="0"/>
              </a:defRPr>
            </a:lvl2pPr>
            <a:lvl3pPr marL="0" indent="0">
              <a:lnSpc>
                <a:spcPts val="1350"/>
              </a:lnSpc>
              <a:spcBef>
                <a:spcPts val="0"/>
              </a:spcBef>
              <a:spcAft>
                <a:spcPts val="225"/>
              </a:spcAft>
              <a:buNone/>
              <a:tabLst/>
              <a:defRPr sz="975" b="1" i="0">
                <a:latin typeface="Arial" panose="020B0604020202020204" pitchFamily="34" charset="0"/>
                <a:cs typeface="Arial" panose="020B0604020202020204" pitchFamily="34" charset="0"/>
              </a:defRPr>
            </a:lvl3pPr>
            <a:lvl4pPr marL="4763" indent="0">
              <a:buNone/>
              <a:tabLst/>
              <a:defRPr sz="900" b="0" i="0">
                <a:solidFill>
                  <a:srgbClr val="7030A0"/>
                </a:solidFill>
                <a:latin typeface="Arial" panose="020B0604020202020204" pitchFamily="34" charset="0"/>
                <a:cs typeface="Arial" panose="020B0604020202020204" pitchFamily="34" charset="0"/>
              </a:defRPr>
            </a:lvl4pPr>
            <a:lvl5pPr marL="0" indent="0">
              <a:lnSpc>
                <a:spcPts val="1050"/>
              </a:lnSpc>
              <a:spcBef>
                <a:spcPts val="450"/>
              </a:spcBef>
              <a:spcAft>
                <a:spcPts val="450"/>
              </a:spcAft>
              <a:buNone/>
              <a:tabLst/>
              <a:defRPr sz="825" b="0" i="0">
                <a:latin typeface="Arial" panose="020B0604020202020204" pitchFamily="34" charset="0"/>
                <a:cs typeface="Arial" panose="020B0604020202020204" pitchFamily="34" charset="0"/>
              </a:defRPr>
            </a:lvl5pPr>
          </a:lstStyle>
          <a:p>
            <a:pPr lvl="0"/>
            <a:r>
              <a:rPr lang="en-GB" dirty="0"/>
              <a:t>Section title</a:t>
            </a:r>
          </a:p>
        </p:txBody>
      </p:sp>
      <p:grpSp>
        <p:nvGrpSpPr>
          <p:cNvPr id="9" name="Group 8">
            <a:extLst>
              <a:ext uri="{FF2B5EF4-FFF2-40B4-BE49-F238E27FC236}">
                <a16:creationId xmlns:a16="http://schemas.microsoft.com/office/drawing/2014/main" id="{C1CC4A20-011C-1345-B67F-52F4275A5979}"/>
              </a:ext>
            </a:extLst>
          </p:cNvPr>
          <p:cNvGrpSpPr/>
          <p:nvPr userDrawn="1"/>
        </p:nvGrpSpPr>
        <p:grpSpPr>
          <a:xfrm>
            <a:off x="0" y="1"/>
            <a:ext cx="8980552" cy="753035"/>
            <a:chOff x="0" y="1022750"/>
            <a:chExt cx="11974069" cy="753035"/>
          </a:xfrm>
        </p:grpSpPr>
        <p:pic>
          <p:nvPicPr>
            <p:cNvPr id="10" name="Picture 9">
              <a:extLst>
                <a:ext uri="{FF2B5EF4-FFF2-40B4-BE49-F238E27FC236}">
                  <a16:creationId xmlns:a16="http://schemas.microsoft.com/office/drawing/2014/main" id="{8574FFF0-3470-194B-98F2-23ED427DA88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47799" y="1268389"/>
              <a:ext cx="1026270" cy="396896"/>
            </a:xfrm>
            <a:prstGeom prst="rect">
              <a:avLst/>
            </a:prstGeom>
          </p:spPr>
        </p:pic>
        <p:sp>
          <p:nvSpPr>
            <p:cNvPr id="11" name="Rectangle 10">
              <a:extLst>
                <a:ext uri="{FF2B5EF4-FFF2-40B4-BE49-F238E27FC236}">
                  <a16:creationId xmlns:a16="http://schemas.microsoft.com/office/drawing/2014/main" id="{86A80806-084F-984A-95E3-49032C433228}"/>
                </a:ext>
              </a:extLst>
            </p:cNvPr>
            <p:cNvSpPr/>
            <p:nvPr/>
          </p:nvSpPr>
          <p:spPr>
            <a:xfrm>
              <a:off x="0" y="1022750"/>
              <a:ext cx="80682" cy="753035"/>
            </a:xfrm>
            <a:prstGeom prst="rect">
              <a:avLst/>
            </a:prstGeom>
            <a:solidFill>
              <a:srgbClr val="5C94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2" name="Picture 11">
              <a:extLst>
                <a:ext uri="{FF2B5EF4-FFF2-40B4-BE49-F238E27FC236}">
                  <a16:creationId xmlns:a16="http://schemas.microsoft.com/office/drawing/2014/main" id="{60736FDB-D134-D443-9882-F16651DD22B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1749" y="1300867"/>
              <a:ext cx="2619929" cy="304816"/>
            </a:xfrm>
            <a:prstGeom prst="rect">
              <a:avLst/>
            </a:prstGeom>
          </p:spPr>
        </p:pic>
        <p:pic>
          <p:nvPicPr>
            <p:cNvPr id="13" name="Picture 12">
              <a:extLst>
                <a:ext uri="{FF2B5EF4-FFF2-40B4-BE49-F238E27FC236}">
                  <a16:creationId xmlns:a16="http://schemas.microsoft.com/office/drawing/2014/main" id="{CE7F248C-627F-EA40-BD81-9BE6D12E095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5439" y="1249707"/>
              <a:ext cx="369794" cy="369794"/>
            </a:xfrm>
            <a:prstGeom prst="rect">
              <a:avLst/>
            </a:prstGeom>
          </p:spPr>
        </p:pic>
      </p:grpSp>
      <p:sp>
        <p:nvSpPr>
          <p:cNvPr id="14" name="Content Placeholder 2">
            <a:extLst>
              <a:ext uri="{FF2B5EF4-FFF2-40B4-BE49-F238E27FC236}">
                <a16:creationId xmlns:a16="http://schemas.microsoft.com/office/drawing/2014/main" id="{A9AE1044-A4BC-7845-9479-75D926C00E68}"/>
              </a:ext>
            </a:extLst>
          </p:cNvPr>
          <p:cNvSpPr>
            <a:spLocks noGrp="1"/>
          </p:cNvSpPr>
          <p:nvPr>
            <p:ph sz="half" idx="16" hasCustomPrompt="1"/>
          </p:nvPr>
        </p:nvSpPr>
        <p:spPr>
          <a:xfrm>
            <a:off x="6084095" y="1216898"/>
            <a:ext cx="2538413" cy="1383727"/>
          </a:xfrm>
          <a:prstGeom prst="rect">
            <a:avLst/>
          </a:prstGeom>
        </p:spPr>
        <p:txBody>
          <a:bodyPr lIns="0" tIns="0" rIns="0" bIns="0" anchor="ctr" anchorCtr="0"/>
          <a:lstStyle>
            <a:lvl1pPr marL="0" marR="0" indent="0" algn="l" defTabSz="685800" rtl="0" eaLnBrk="1" fontAlgn="auto" latinLnBrk="0" hangingPunct="1">
              <a:lnSpc>
                <a:spcPts val="1350"/>
              </a:lnSpc>
              <a:spcBef>
                <a:spcPts val="0"/>
              </a:spcBef>
              <a:spcAft>
                <a:spcPts val="450"/>
              </a:spcAft>
              <a:buClrTx/>
              <a:buSzTx/>
              <a:buFont typeface="Arial" panose="020B0604020202020204" pitchFamily="34" charset="0"/>
              <a:buNone/>
              <a:tabLst/>
              <a:defRPr sz="975" b="0" i="0">
                <a:latin typeface="Arial" panose="020B0604020202020204" pitchFamily="34" charset="0"/>
                <a:cs typeface="Arial" panose="020B0604020202020204" pitchFamily="34" charset="0"/>
              </a:defRPr>
            </a:lvl1pPr>
            <a:lvl2pPr marL="0" indent="0">
              <a:lnSpc>
                <a:spcPts val="1500"/>
              </a:lnSpc>
              <a:spcBef>
                <a:spcPts val="0"/>
              </a:spcBef>
              <a:spcAft>
                <a:spcPts val="225"/>
              </a:spcAft>
              <a:buNone/>
              <a:tabLst/>
              <a:defRPr sz="1200" b="1" i="0">
                <a:latin typeface="Arial" panose="020B0604020202020204" pitchFamily="34" charset="0"/>
                <a:cs typeface="Arial" panose="020B0604020202020204" pitchFamily="34" charset="0"/>
              </a:defRPr>
            </a:lvl2pPr>
            <a:lvl3pPr marL="0" indent="0">
              <a:lnSpc>
                <a:spcPts val="1350"/>
              </a:lnSpc>
              <a:spcBef>
                <a:spcPts val="0"/>
              </a:spcBef>
              <a:spcAft>
                <a:spcPts val="225"/>
              </a:spcAft>
              <a:buNone/>
              <a:tabLst/>
              <a:defRPr sz="975" b="1" i="0">
                <a:latin typeface="Arial" panose="020B0604020202020204" pitchFamily="34" charset="0"/>
                <a:cs typeface="Arial" panose="020B0604020202020204" pitchFamily="34" charset="0"/>
              </a:defRPr>
            </a:lvl3pPr>
            <a:lvl4pPr marL="4763" indent="0">
              <a:buNone/>
              <a:tabLst/>
              <a:defRPr sz="900" b="0" i="0">
                <a:solidFill>
                  <a:srgbClr val="7030A0"/>
                </a:solidFill>
                <a:latin typeface="Arial" panose="020B0604020202020204" pitchFamily="34" charset="0"/>
                <a:cs typeface="Arial" panose="020B0604020202020204" pitchFamily="34" charset="0"/>
              </a:defRPr>
            </a:lvl4pPr>
            <a:lvl5pPr marL="0" indent="0">
              <a:lnSpc>
                <a:spcPts val="1050"/>
              </a:lnSpc>
              <a:spcBef>
                <a:spcPts val="450"/>
              </a:spcBef>
              <a:spcAft>
                <a:spcPts val="450"/>
              </a:spcAft>
              <a:buNone/>
              <a:tabLst/>
              <a:defRPr sz="825" b="0" i="0">
                <a:latin typeface="Arial" panose="020B0604020202020204" pitchFamily="34" charset="0"/>
                <a:cs typeface="Arial" panose="020B0604020202020204" pitchFamily="34" charset="0"/>
              </a:defRPr>
            </a:lvl5pPr>
          </a:lstStyle>
          <a:p>
            <a:pPr lvl="0"/>
            <a:r>
              <a:rPr lang="en-GB" dirty="0"/>
              <a:t>Body copy</a:t>
            </a:r>
          </a:p>
          <a:p>
            <a:pPr lvl="2"/>
            <a:r>
              <a:rPr lang="en-GB" dirty="0"/>
              <a:t>H3 Heading</a:t>
            </a:r>
          </a:p>
        </p:txBody>
      </p:sp>
      <p:sp>
        <p:nvSpPr>
          <p:cNvPr id="15" name="Picture Placeholder 24">
            <a:extLst>
              <a:ext uri="{FF2B5EF4-FFF2-40B4-BE49-F238E27FC236}">
                <a16:creationId xmlns:a16="http://schemas.microsoft.com/office/drawing/2014/main" id="{0AD13152-9B16-F04A-AFBA-B4D12390E244}"/>
              </a:ext>
            </a:extLst>
          </p:cNvPr>
          <p:cNvSpPr>
            <a:spLocks noGrp="1"/>
          </p:cNvSpPr>
          <p:nvPr>
            <p:ph type="pic" sz="quarter" idx="12"/>
          </p:nvPr>
        </p:nvSpPr>
        <p:spPr>
          <a:xfrm>
            <a:off x="4761206" y="1160463"/>
            <a:ext cx="1080000" cy="1440160"/>
          </a:xfrm>
          <a:prstGeom prst="ellipse">
            <a:avLst/>
          </a:prstGeom>
          <a:pattFill prst="pct5">
            <a:fgClr>
              <a:srgbClr val="002060"/>
            </a:fgClr>
            <a:bgClr>
              <a:srgbClr val="5C94CB"/>
            </a:bgClr>
          </a:pattFill>
        </p:spPr>
        <p:txBody>
          <a:bodyPr anchor="ctr" anchorCtr="0">
            <a:normAutofit/>
          </a:bodyPr>
          <a:lstStyle>
            <a:lvl1pPr marL="0" indent="0" algn="ctr">
              <a:buNone/>
              <a:defRPr sz="675" b="0" i="0" cap="all" spc="135" baseline="0">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16" name="Content Placeholder 2">
            <a:extLst>
              <a:ext uri="{FF2B5EF4-FFF2-40B4-BE49-F238E27FC236}">
                <a16:creationId xmlns:a16="http://schemas.microsoft.com/office/drawing/2014/main" id="{0B53C721-FCB5-2B43-BE5D-7A1E455CDDF7}"/>
              </a:ext>
            </a:extLst>
          </p:cNvPr>
          <p:cNvSpPr>
            <a:spLocks noGrp="1"/>
          </p:cNvSpPr>
          <p:nvPr>
            <p:ph sz="half" idx="17" hasCustomPrompt="1"/>
          </p:nvPr>
        </p:nvSpPr>
        <p:spPr>
          <a:xfrm>
            <a:off x="6084095" y="3075566"/>
            <a:ext cx="2538413" cy="1383727"/>
          </a:xfrm>
          <a:prstGeom prst="rect">
            <a:avLst/>
          </a:prstGeom>
        </p:spPr>
        <p:txBody>
          <a:bodyPr lIns="0" tIns="0" rIns="0" bIns="0" anchor="ctr" anchorCtr="0"/>
          <a:lstStyle>
            <a:lvl1pPr marL="0" marR="0" indent="0" algn="l" defTabSz="685800" rtl="0" eaLnBrk="1" fontAlgn="auto" latinLnBrk="0" hangingPunct="1">
              <a:lnSpc>
                <a:spcPts val="1350"/>
              </a:lnSpc>
              <a:spcBef>
                <a:spcPts val="0"/>
              </a:spcBef>
              <a:spcAft>
                <a:spcPts val="450"/>
              </a:spcAft>
              <a:buClrTx/>
              <a:buSzTx/>
              <a:buFont typeface="Arial" panose="020B0604020202020204" pitchFamily="34" charset="0"/>
              <a:buNone/>
              <a:tabLst/>
              <a:defRPr sz="975" b="0" i="0">
                <a:latin typeface="Arial" panose="020B0604020202020204" pitchFamily="34" charset="0"/>
                <a:cs typeface="Arial" panose="020B0604020202020204" pitchFamily="34" charset="0"/>
              </a:defRPr>
            </a:lvl1pPr>
            <a:lvl2pPr marL="0" indent="0">
              <a:lnSpc>
                <a:spcPts val="1500"/>
              </a:lnSpc>
              <a:spcBef>
                <a:spcPts val="0"/>
              </a:spcBef>
              <a:spcAft>
                <a:spcPts val="225"/>
              </a:spcAft>
              <a:buNone/>
              <a:tabLst/>
              <a:defRPr sz="1200" b="1" i="0">
                <a:latin typeface="Arial" panose="020B0604020202020204" pitchFamily="34" charset="0"/>
                <a:cs typeface="Arial" panose="020B0604020202020204" pitchFamily="34" charset="0"/>
              </a:defRPr>
            </a:lvl2pPr>
            <a:lvl3pPr marL="0" indent="0">
              <a:lnSpc>
                <a:spcPts val="1350"/>
              </a:lnSpc>
              <a:spcBef>
                <a:spcPts val="0"/>
              </a:spcBef>
              <a:spcAft>
                <a:spcPts val="225"/>
              </a:spcAft>
              <a:buNone/>
              <a:tabLst/>
              <a:defRPr sz="975" b="1" i="0">
                <a:latin typeface="Arial" panose="020B0604020202020204" pitchFamily="34" charset="0"/>
                <a:cs typeface="Arial" panose="020B0604020202020204" pitchFamily="34" charset="0"/>
              </a:defRPr>
            </a:lvl3pPr>
            <a:lvl4pPr marL="4763" indent="0">
              <a:buNone/>
              <a:tabLst/>
              <a:defRPr sz="900" b="0" i="0">
                <a:solidFill>
                  <a:srgbClr val="7030A0"/>
                </a:solidFill>
                <a:latin typeface="Arial" panose="020B0604020202020204" pitchFamily="34" charset="0"/>
                <a:cs typeface="Arial" panose="020B0604020202020204" pitchFamily="34" charset="0"/>
              </a:defRPr>
            </a:lvl4pPr>
            <a:lvl5pPr marL="0" indent="0">
              <a:lnSpc>
                <a:spcPts val="1050"/>
              </a:lnSpc>
              <a:spcBef>
                <a:spcPts val="450"/>
              </a:spcBef>
              <a:spcAft>
                <a:spcPts val="450"/>
              </a:spcAft>
              <a:buNone/>
              <a:tabLst/>
              <a:defRPr sz="825" b="0" i="0">
                <a:latin typeface="Arial" panose="020B0604020202020204" pitchFamily="34" charset="0"/>
                <a:cs typeface="Arial" panose="020B0604020202020204" pitchFamily="34" charset="0"/>
              </a:defRPr>
            </a:lvl5pPr>
          </a:lstStyle>
          <a:p>
            <a:pPr lvl="0"/>
            <a:r>
              <a:rPr lang="en-GB" dirty="0"/>
              <a:t>Body copy</a:t>
            </a:r>
          </a:p>
          <a:p>
            <a:pPr lvl="2"/>
            <a:r>
              <a:rPr lang="en-GB" dirty="0"/>
              <a:t>H3 Heading</a:t>
            </a:r>
          </a:p>
        </p:txBody>
      </p:sp>
      <p:sp>
        <p:nvSpPr>
          <p:cNvPr id="17" name="Picture Placeholder 24">
            <a:extLst>
              <a:ext uri="{FF2B5EF4-FFF2-40B4-BE49-F238E27FC236}">
                <a16:creationId xmlns:a16="http://schemas.microsoft.com/office/drawing/2014/main" id="{1D488F32-4E62-7D46-A03D-EAAC6FECA82F}"/>
              </a:ext>
            </a:extLst>
          </p:cNvPr>
          <p:cNvSpPr>
            <a:spLocks noGrp="1"/>
          </p:cNvSpPr>
          <p:nvPr>
            <p:ph type="pic" sz="quarter" idx="18"/>
          </p:nvPr>
        </p:nvSpPr>
        <p:spPr>
          <a:xfrm>
            <a:off x="4761206" y="3019132"/>
            <a:ext cx="1080000" cy="1440160"/>
          </a:xfrm>
          <a:prstGeom prst="ellipse">
            <a:avLst/>
          </a:prstGeom>
          <a:pattFill prst="pct5">
            <a:fgClr>
              <a:srgbClr val="002060"/>
            </a:fgClr>
            <a:bgClr>
              <a:srgbClr val="5C94CB"/>
            </a:bgClr>
          </a:pattFill>
        </p:spPr>
        <p:txBody>
          <a:bodyPr anchor="ctr" anchorCtr="0">
            <a:normAutofit/>
          </a:bodyPr>
          <a:lstStyle>
            <a:lvl1pPr marL="0" indent="0" algn="ctr">
              <a:buNone/>
              <a:defRPr sz="675" b="0" i="0" cap="all" spc="135" baseline="0">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18" name="Content Placeholder 2">
            <a:extLst>
              <a:ext uri="{FF2B5EF4-FFF2-40B4-BE49-F238E27FC236}">
                <a16:creationId xmlns:a16="http://schemas.microsoft.com/office/drawing/2014/main" id="{89157B21-8AB7-7C40-9525-AA7118EEEF1D}"/>
              </a:ext>
            </a:extLst>
          </p:cNvPr>
          <p:cNvSpPr>
            <a:spLocks noGrp="1"/>
          </p:cNvSpPr>
          <p:nvPr>
            <p:ph sz="half" idx="19" hasCustomPrompt="1"/>
          </p:nvPr>
        </p:nvSpPr>
        <p:spPr>
          <a:xfrm>
            <a:off x="6084095" y="4877590"/>
            <a:ext cx="2538413" cy="1383727"/>
          </a:xfrm>
          <a:prstGeom prst="rect">
            <a:avLst/>
          </a:prstGeom>
        </p:spPr>
        <p:txBody>
          <a:bodyPr lIns="0" tIns="0" rIns="0" bIns="0" anchor="ctr" anchorCtr="0"/>
          <a:lstStyle>
            <a:lvl1pPr marL="0" marR="0" indent="0" algn="l" defTabSz="685800" rtl="0" eaLnBrk="1" fontAlgn="auto" latinLnBrk="0" hangingPunct="1">
              <a:lnSpc>
                <a:spcPts val="1350"/>
              </a:lnSpc>
              <a:spcBef>
                <a:spcPts val="0"/>
              </a:spcBef>
              <a:spcAft>
                <a:spcPts val="450"/>
              </a:spcAft>
              <a:buClrTx/>
              <a:buSzTx/>
              <a:buFont typeface="Arial" panose="020B0604020202020204" pitchFamily="34" charset="0"/>
              <a:buNone/>
              <a:tabLst/>
              <a:defRPr sz="975" b="0" i="0">
                <a:latin typeface="Arial" panose="020B0604020202020204" pitchFamily="34" charset="0"/>
                <a:cs typeface="Arial" panose="020B0604020202020204" pitchFamily="34" charset="0"/>
              </a:defRPr>
            </a:lvl1pPr>
            <a:lvl2pPr marL="0" indent="0">
              <a:lnSpc>
                <a:spcPts val="1500"/>
              </a:lnSpc>
              <a:spcBef>
                <a:spcPts val="0"/>
              </a:spcBef>
              <a:spcAft>
                <a:spcPts val="225"/>
              </a:spcAft>
              <a:buNone/>
              <a:tabLst/>
              <a:defRPr sz="1200" b="1" i="0">
                <a:latin typeface="Arial" panose="020B0604020202020204" pitchFamily="34" charset="0"/>
                <a:cs typeface="Arial" panose="020B0604020202020204" pitchFamily="34" charset="0"/>
              </a:defRPr>
            </a:lvl2pPr>
            <a:lvl3pPr marL="0" indent="0">
              <a:lnSpc>
                <a:spcPts val="1350"/>
              </a:lnSpc>
              <a:spcBef>
                <a:spcPts val="0"/>
              </a:spcBef>
              <a:spcAft>
                <a:spcPts val="225"/>
              </a:spcAft>
              <a:buNone/>
              <a:tabLst/>
              <a:defRPr sz="975" b="1" i="0">
                <a:latin typeface="Arial" panose="020B0604020202020204" pitchFamily="34" charset="0"/>
                <a:cs typeface="Arial" panose="020B0604020202020204" pitchFamily="34" charset="0"/>
              </a:defRPr>
            </a:lvl3pPr>
            <a:lvl4pPr marL="4763" indent="0">
              <a:buNone/>
              <a:tabLst/>
              <a:defRPr sz="900" b="0" i="0">
                <a:solidFill>
                  <a:srgbClr val="7030A0"/>
                </a:solidFill>
                <a:latin typeface="Arial" panose="020B0604020202020204" pitchFamily="34" charset="0"/>
                <a:cs typeface="Arial" panose="020B0604020202020204" pitchFamily="34" charset="0"/>
              </a:defRPr>
            </a:lvl4pPr>
            <a:lvl5pPr marL="0" indent="0">
              <a:lnSpc>
                <a:spcPts val="1050"/>
              </a:lnSpc>
              <a:spcBef>
                <a:spcPts val="450"/>
              </a:spcBef>
              <a:spcAft>
                <a:spcPts val="450"/>
              </a:spcAft>
              <a:buNone/>
              <a:tabLst/>
              <a:defRPr sz="825" b="0" i="0">
                <a:latin typeface="Arial" panose="020B0604020202020204" pitchFamily="34" charset="0"/>
                <a:cs typeface="Arial" panose="020B0604020202020204" pitchFamily="34" charset="0"/>
              </a:defRPr>
            </a:lvl5pPr>
          </a:lstStyle>
          <a:p>
            <a:pPr lvl="0"/>
            <a:r>
              <a:rPr lang="en-GB" dirty="0"/>
              <a:t>Body copy</a:t>
            </a:r>
          </a:p>
          <a:p>
            <a:pPr lvl="2"/>
            <a:r>
              <a:rPr lang="en-GB" dirty="0"/>
              <a:t>H3 Heading</a:t>
            </a:r>
          </a:p>
        </p:txBody>
      </p:sp>
      <p:sp>
        <p:nvSpPr>
          <p:cNvPr id="19" name="Picture Placeholder 24">
            <a:extLst>
              <a:ext uri="{FF2B5EF4-FFF2-40B4-BE49-F238E27FC236}">
                <a16:creationId xmlns:a16="http://schemas.microsoft.com/office/drawing/2014/main" id="{F49291A5-5BA1-6F43-88BC-DDF023EDF8B2}"/>
              </a:ext>
            </a:extLst>
          </p:cNvPr>
          <p:cNvSpPr>
            <a:spLocks noGrp="1"/>
          </p:cNvSpPr>
          <p:nvPr>
            <p:ph type="pic" sz="quarter" idx="20"/>
          </p:nvPr>
        </p:nvSpPr>
        <p:spPr>
          <a:xfrm>
            <a:off x="4761206" y="4821155"/>
            <a:ext cx="1080000" cy="1440160"/>
          </a:xfrm>
          <a:prstGeom prst="ellipse">
            <a:avLst/>
          </a:prstGeom>
          <a:pattFill prst="pct5">
            <a:fgClr>
              <a:srgbClr val="002060"/>
            </a:fgClr>
            <a:bgClr>
              <a:srgbClr val="5C94CB"/>
            </a:bgClr>
          </a:pattFill>
        </p:spPr>
        <p:txBody>
          <a:bodyPr anchor="ctr" anchorCtr="0">
            <a:normAutofit/>
          </a:bodyPr>
          <a:lstStyle>
            <a:lvl1pPr marL="0" indent="0" algn="ctr">
              <a:buNone/>
              <a:defRPr sz="675" b="0" i="0" cap="all" spc="135" baseline="0">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2" name="Rechteck 1">
            <a:extLst>
              <a:ext uri="{FF2B5EF4-FFF2-40B4-BE49-F238E27FC236}">
                <a16:creationId xmlns:a16="http://schemas.microsoft.com/office/drawing/2014/main" id="{49C79FC2-9E9C-A24D-8EA8-84043B73ACCF}"/>
              </a:ext>
            </a:extLst>
          </p:cNvPr>
          <p:cNvSpPr/>
          <p:nvPr userDrawn="1"/>
        </p:nvSpPr>
        <p:spPr>
          <a:xfrm>
            <a:off x="211667" y="146757"/>
            <a:ext cx="364067" cy="4957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Tree>
    <p:extLst>
      <p:ext uri="{BB962C8B-B14F-4D97-AF65-F5344CB8AC3E}">
        <p14:creationId xmlns:p14="http://schemas.microsoft.com/office/powerpoint/2010/main" val="130784627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LH text with locked-up RH images">
    <p:spTree>
      <p:nvGrpSpPr>
        <p:cNvPr id="1" name=""/>
        <p:cNvGrpSpPr/>
        <p:nvPr/>
      </p:nvGrpSpPr>
      <p:grpSpPr>
        <a:xfrm>
          <a:off x="0" y="0"/>
          <a:ext cx="0" cy="0"/>
          <a:chOff x="0" y="0"/>
          <a:chExt cx="0" cy="0"/>
        </a:xfrm>
      </p:grpSpPr>
      <p:sp>
        <p:nvSpPr>
          <p:cNvPr id="15" name="Picture Placeholder 24">
            <a:extLst>
              <a:ext uri="{FF2B5EF4-FFF2-40B4-BE49-F238E27FC236}">
                <a16:creationId xmlns:a16="http://schemas.microsoft.com/office/drawing/2014/main" id="{CBA2663D-1233-CC4E-9388-02F8091FE36E}"/>
              </a:ext>
            </a:extLst>
          </p:cNvPr>
          <p:cNvSpPr>
            <a:spLocks noGrp="1"/>
          </p:cNvSpPr>
          <p:nvPr>
            <p:ph type="pic" sz="quarter" idx="19"/>
          </p:nvPr>
        </p:nvSpPr>
        <p:spPr>
          <a:xfrm>
            <a:off x="7487843" y="1713600"/>
            <a:ext cx="1656159" cy="3430800"/>
          </a:xfrm>
          <a:prstGeom prst="rect">
            <a:avLst/>
          </a:prstGeom>
          <a:pattFill prst="pct5">
            <a:fgClr>
              <a:srgbClr val="002060"/>
            </a:fgClr>
            <a:bgClr>
              <a:srgbClr val="5C94CB"/>
            </a:bgClr>
          </a:pattFill>
        </p:spPr>
        <p:txBody>
          <a:bodyPr anchor="ctr" anchorCtr="0">
            <a:normAutofit/>
          </a:bodyPr>
          <a:lstStyle>
            <a:lvl1pPr marL="0" indent="0" algn="ctr">
              <a:buNone/>
              <a:defRPr sz="675" b="0" i="0" cap="all" spc="135" baseline="0">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25" name="Picture Placeholder 24">
            <a:extLst>
              <a:ext uri="{FF2B5EF4-FFF2-40B4-BE49-F238E27FC236}">
                <a16:creationId xmlns:a16="http://schemas.microsoft.com/office/drawing/2014/main" id="{2D02A345-94C8-7D4C-8A66-4A85BEFBD78C}"/>
              </a:ext>
            </a:extLst>
          </p:cNvPr>
          <p:cNvSpPr>
            <a:spLocks noGrp="1"/>
          </p:cNvSpPr>
          <p:nvPr>
            <p:ph type="pic" sz="quarter" idx="12" hasCustomPrompt="1"/>
          </p:nvPr>
        </p:nvSpPr>
        <p:spPr>
          <a:xfrm>
            <a:off x="4680348" y="1713600"/>
            <a:ext cx="2807494" cy="3443592"/>
          </a:xfrm>
          <a:prstGeom prst="rect">
            <a:avLst/>
          </a:prstGeom>
          <a:pattFill prst="pct5">
            <a:fgClr>
              <a:srgbClr val="002060"/>
            </a:fgClr>
            <a:bgClr>
              <a:srgbClr val="5C94CB"/>
            </a:bgClr>
          </a:pattFill>
        </p:spPr>
        <p:txBody>
          <a:bodyPr anchor="ctr" anchorCtr="0">
            <a:normAutofit/>
          </a:bodyPr>
          <a:lstStyle>
            <a:lvl1pPr marL="0" indent="0" algn="ctr">
              <a:buNone/>
              <a:defRPr sz="675" b="0" i="0" cap="all" spc="135" baseline="0">
                <a:latin typeface="Arial" panose="020B0604020202020204" pitchFamily="34" charset="0"/>
                <a:cs typeface="Arial" panose="020B0604020202020204" pitchFamily="34" charset="0"/>
              </a:defRPr>
            </a:lvl1pPr>
          </a:lstStyle>
          <a:p>
            <a:r>
              <a:rPr lang="en-US" dirty="0"/>
              <a:t>   </a:t>
            </a:r>
          </a:p>
        </p:txBody>
      </p:sp>
      <p:sp>
        <p:nvSpPr>
          <p:cNvPr id="12" name="Picture Placeholder 24">
            <a:extLst>
              <a:ext uri="{FF2B5EF4-FFF2-40B4-BE49-F238E27FC236}">
                <a16:creationId xmlns:a16="http://schemas.microsoft.com/office/drawing/2014/main" id="{BCCD7948-AB25-4B4E-89E2-4075C2108811}"/>
              </a:ext>
            </a:extLst>
          </p:cNvPr>
          <p:cNvSpPr>
            <a:spLocks noGrp="1"/>
          </p:cNvSpPr>
          <p:nvPr>
            <p:ph type="pic" sz="quarter" idx="16"/>
          </p:nvPr>
        </p:nvSpPr>
        <p:spPr>
          <a:xfrm>
            <a:off x="4680348" y="0"/>
            <a:ext cx="4463653" cy="1713600"/>
          </a:xfrm>
          <a:prstGeom prst="rect">
            <a:avLst/>
          </a:prstGeom>
          <a:pattFill prst="pct5">
            <a:fgClr>
              <a:srgbClr val="002060"/>
            </a:fgClr>
            <a:bgClr>
              <a:srgbClr val="5C94CB"/>
            </a:bgClr>
          </a:pattFill>
        </p:spPr>
        <p:txBody>
          <a:bodyPr anchor="ctr" anchorCtr="0">
            <a:normAutofit/>
          </a:bodyPr>
          <a:lstStyle>
            <a:lvl1pPr marL="0" indent="0" algn="ctr">
              <a:buNone/>
              <a:defRPr sz="675" b="0" i="0" cap="all" spc="135" baseline="0">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34" name="Text Placeholder 33">
            <a:extLst>
              <a:ext uri="{FF2B5EF4-FFF2-40B4-BE49-F238E27FC236}">
                <a16:creationId xmlns:a16="http://schemas.microsoft.com/office/drawing/2014/main" id="{86E315CF-B12E-CC40-B7AA-C6ACBCC9DB2D}"/>
              </a:ext>
            </a:extLst>
          </p:cNvPr>
          <p:cNvSpPr>
            <a:spLocks noGrp="1"/>
          </p:cNvSpPr>
          <p:nvPr>
            <p:ph type="body" sz="quarter" idx="15" hasCustomPrompt="1"/>
          </p:nvPr>
        </p:nvSpPr>
        <p:spPr>
          <a:xfrm>
            <a:off x="526900" y="6420041"/>
            <a:ext cx="117772" cy="155575"/>
          </a:xfrm>
          <a:prstGeom prst="ellipse">
            <a:avLst/>
          </a:prstGeom>
          <a:solidFill>
            <a:schemeClr val="accent6"/>
          </a:solidFill>
        </p:spPr>
        <p:txBody>
          <a:bodyPr>
            <a:normAutofit/>
          </a:bodyPr>
          <a:lstStyle>
            <a:lvl1pPr marL="0" indent="0">
              <a:buNone/>
              <a:defRPr sz="150">
                <a:latin typeface="Arial" panose="020B0604020202020204" pitchFamily="34" charset="0"/>
                <a:cs typeface="Arial" panose="020B0604020202020204" pitchFamily="34" charset="0"/>
              </a:defRPr>
            </a:lvl1pPr>
          </a:lstStyle>
          <a:p>
            <a:pPr lvl="0"/>
            <a:r>
              <a:rPr lang="en-US" dirty="0"/>
              <a:t> </a:t>
            </a:r>
          </a:p>
        </p:txBody>
      </p:sp>
      <p:sp>
        <p:nvSpPr>
          <p:cNvPr id="28" name="Text Placeholder 27">
            <a:extLst>
              <a:ext uri="{FF2B5EF4-FFF2-40B4-BE49-F238E27FC236}">
                <a16:creationId xmlns:a16="http://schemas.microsoft.com/office/drawing/2014/main" id="{CDB379B5-2E01-3042-B396-BB9BA32D6EAE}"/>
              </a:ext>
            </a:extLst>
          </p:cNvPr>
          <p:cNvSpPr>
            <a:spLocks noGrp="1"/>
          </p:cNvSpPr>
          <p:nvPr>
            <p:ph type="body" sz="quarter" idx="14" hasCustomPrompt="1"/>
          </p:nvPr>
        </p:nvSpPr>
        <p:spPr>
          <a:xfrm>
            <a:off x="8210851" y="236096"/>
            <a:ext cx="770335" cy="41598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pPr lvl="0"/>
            <a:r>
              <a:rPr lang="en-US" dirty="0"/>
              <a:t> </a:t>
            </a:r>
          </a:p>
        </p:txBody>
      </p:sp>
      <p:sp>
        <p:nvSpPr>
          <p:cNvPr id="26" name="Content Placeholder 2">
            <a:extLst>
              <a:ext uri="{FF2B5EF4-FFF2-40B4-BE49-F238E27FC236}">
                <a16:creationId xmlns:a16="http://schemas.microsoft.com/office/drawing/2014/main" id="{33EB8E98-B57C-8748-AD6C-4DD47EFEF89D}"/>
              </a:ext>
            </a:extLst>
          </p:cNvPr>
          <p:cNvSpPr>
            <a:spLocks noGrp="1"/>
          </p:cNvSpPr>
          <p:nvPr userDrawn="1">
            <p:ph sz="half" idx="13" hasCustomPrompt="1"/>
          </p:nvPr>
        </p:nvSpPr>
        <p:spPr>
          <a:xfrm>
            <a:off x="711993" y="6431153"/>
            <a:ext cx="3293270" cy="155575"/>
          </a:xfrm>
          <a:prstGeom prst="rect">
            <a:avLst/>
          </a:prstGeom>
        </p:spPr>
        <p:txBody>
          <a:bodyPr wrap="none" lIns="0" tIns="0" rIns="0" bIns="0">
            <a:normAutofit/>
          </a:bodyPr>
          <a:lstStyle>
            <a:lvl1pPr marL="0" indent="0">
              <a:lnSpc>
                <a:spcPts val="900"/>
              </a:lnSpc>
              <a:spcBef>
                <a:spcPts val="0"/>
              </a:spcBef>
              <a:spcAft>
                <a:spcPts val="0"/>
              </a:spcAft>
              <a:buNone/>
              <a:tabLst/>
              <a:defRPr sz="675" b="0" i="0" cap="all" spc="135" baseline="0">
                <a:solidFill>
                  <a:schemeClr val="tx1"/>
                </a:solidFill>
                <a:latin typeface="Arial" panose="020B0604020202020204" pitchFamily="34" charset="0"/>
                <a:cs typeface="Arial" panose="020B0604020202020204" pitchFamily="34" charset="0"/>
              </a:defRPr>
            </a:lvl1pPr>
            <a:lvl2pPr marL="0" indent="0">
              <a:lnSpc>
                <a:spcPts val="1500"/>
              </a:lnSpc>
              <a:spcBef>
                <a:spcPts val="0"/>
              </a:spcBef>
              <a:spcAft>
                <a:spcPts val="225"/>
              </a:spcAft>
              <a:buNone/>
              <a:tabLst/>
              <a:defRPr sz="1200" b="1" i="0">
                <a:latin typeface="Arial" panose="020B0604020202020204" pitchFamily="34" charset="0"/>
                <a:cs typeface="Arial" panose="020B0604020202020204" pitchFamily="34" charset="0"/>
              </a:defRPr>
            </a:lvl2pPr>
            <a:lvl3pPr marL="0" indent="0">
              <a:lnSpc>
                <a:spcPts val="1350"/>
              </a:lnSpc>
              <a:spcBef>
                <a:spcPts val="0"/>
              </a:spcBef>
              <a:spcAft>
                <a:spcPts val="225"/>
              </a:spcAft>
              <a:buNone/>
              <a:tabLst/>
              <a:defRPr sz="975" b="1" i="0">
                <a:latin typeface="Arial" panose="020B0604020202020204" pitchFamily="34" charset="0"/>
                <a:cs typeface="Arial" panose="020B0604020202020204" pitchFamily="34" charset="0"/>
              </a:defRPr>
            </a:lvl3pPr>
            <a:lvl4pPr marL="4763" indent="0">
              <a:buNone/>
              <a:tabLst/>
              <a:defRPr sz="900" b="0" i="0">
                <a:solidFill>
                  <a:srgbClr val="7030A0"/>
                </a:solidFill>
                <a:latin typeface="Arial" panose="020B0604020202020204" pitchFamily="34" charset="0"/>
                <a:cs typeface="Arial" panose="020B0604020202020204" pitchFamily="34" charset="0"/>
              </a:defRPr>
            </a:lvl4pPr>
            <a:lvl5pPr marL="0" indent="0">
              <a:lnSpc>
                <a:spcPts val="1050"/>
              </a:lnSpc>
              <a:spcBef>
                <a:spcPts val="450"/>
              </a:spcBef>
              <a:spcAft>
                <a:spcPts val="450"/>
              </a:spcAft>
              <a:buNone/>
              <a:tabLst/>
              <a:defRPr sz="825" b="0" i="0">
                <a:latin typeface="Arial" panose="020B0604020202020204" pitchFamily="34" charset="0"/>
                <a:cs typeface="Arial" panose="020B0604020202020204" pitchFamily="34" charset="0"/>
              </a:defRPr>
            </a:lvl5pPr>
          </a:lstStyle>
          <a:p>
            <a:pPr lvl="0"/>
            <a:r>
              <a:rPr lang="en-GB" dirty="0"/>
              <a:t>Section title</a:t>
            </a:r>
          </a:p>
        </p:txBody>
      </p:sp>
      <p:sp>
        <p:nvSpPr>
          <p:cNvPr id="9" name="Rectangle 8">
            <a:extLst>
              <a:ext uri="{FF2B5EF4-FFF2-40B4-BE49-F238E27FC236}">
                <a16:creationId xmlns:a16="http://schemas.microsoft.com/office/drawing/2014/main" id="{5FAC8D34-C8FD-CF4C-867E-ED422B65296A}"/>
              </a:ext>
            </a:extLst>
          </p:cNvPr>
          <p:cNvSpPr/>
          <p:nvPr userDrawn="1"/>
        </p:nvSpPr>
        <p:spPr>
          <a:xfrm>
            <a:off x="0" y="1"/>
            <a:ext cx="60512" cy="753035"/>
          </a:xfrm>
          <a:prstGeom prst="rect">
            <a:avLst/>
          </a:prstGeom>
          <a:solidFill>
            <a:srgbClr val="5C94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0" name="Picture 9">
            <a:extLst>
              <a:ext uri="{FF2B5EF4-FFF2-40B4-BE49-F238E27FC236}">
                <a16:creationId xmlns:a16="http://schemas.microsoft.com/office/drawing/2014/main" id="{1B4B36C6-85B4-B74B-915C-AE552D6AC2C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16313" y="278117"/>
            <a:ext cx="1964947" cy="304816"/>
          </a:xfrm>
          <a:prstGeom prst="rect">
            <a:avLst/>
          </a:prstGeom>
        </p:spPr>
      </p:pic>
      <p:pic>
        <p:nvPicPr>
          <p:cNvPr id="11" name="Picture 10">
            <a:extLst>
              <a:ext uri="{FF2B5EF4-FFF2-40B4-BE49-F238E27FC236}">
                <a16:creationId xmlns:a16="http://schemas.microsoft.com/office/drawing/2014/main" id="{AC2D4BE9-B850-BA46-BC63-40845031F7E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59079" y="226957"/>
            <a:ext cx="277346" cy="369795"/>
          </a:xfrm>
          <a:prstGeom prst="rect">
            <a:avLst/>
          </a:prstGeom>
        </p:spPr>
      </p:pic>
      <p:sp>
        <p:nvSpPr>
          <p:cNvPr id="13" name="Picture Placeholder 24">
            <a:extLst>
              <a:ext uri="{FF2B5EF4-FFF2-40B4-BE49-F238E27FC236}">
                <a16:creationId xmlns:a16="http://schemas.microsoft.com/office/drawing/2014/main" id="{5012BB51-DD86-6249-9DC6-59DADCD09327}"/>
              </a:ext>
            </a:extLst>
          </p:cNvPr>
          <p:cNvSpPr>
            <a:spLocks noGrp="1"/>
          </p:cNvSpPr>
          <p:nvPr>
            <p:ph type="pic" sz="quarter" idx="17"/>
          </p:nvPr>
        </p:nvSpPr>
        <p:spPr>
          <a:xfrm>
            <a:off x="6516292" y="5144400"/>
            <a:ext cx="2627709" cy="1713600"/>
          </a:xfrm>
          <a:prstGeom prst="rect">
            <a:avLst/>
          </a:prstGeom>
          <a:pattFill prst="pct5">
            <a:fgClr>
              <a:srgbClr val="002060"/>
            </a:fgClr>
            <a:bgClr>
              <a:srgbClr val="5C94CB"/>
            </a:bgClr>
          </a:pattFill>
        </p:spPr>
        <p:txBody>
          <a:bodyPr anchor="ctr" anchorCtr="0">
            <a:normAutofit/>
          </a:bodyPr>
          <a:lstStyle>
            <a:lvl1pPr marL="0" indent="0" algn="ctr">
              <a:buNone/>
              <a:defRPr sz="675" b="0" i="0" cap="all" spc="135" baseline="0">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14" name="Picture Placeholder 24">
            <a:extLst>
              <a:ext uri="{FF2B5EF4-FFF2-40B4-BE49-F238E27FC236}">
                <a16:creationId xmlns:a16="http://schemas.microsoft.com/office/drawing/2014/main" id="{A0A9C7F9-11C4-B947-8BE5-E864874E8BEF}"/>
              </a:ext>
            </a:extLst>
          </p:cNvPr>
          <p:cNvSpPr>
            <a:spLocks noGrp="1"/>
          </p:cNvSpPr>
          <p:nvPr>
            <p:ph type="pic" sz="quarter" idx="18"/>
          </p:nvPr>
        </p:nvSpPr>
        <p:spPr>
          <a:xfrm>
            <a:off x="4680347" y="5144400"/>
            <a:ext cx="1835944" cy="1713600"/>
          </a:xfrm>
          <a:prstGeom prst="rect">
            <a:avLst/>
          </a:prstGeom>
          <a:pattFill prst="pct5">
            <a:fgClr>
              <a:srgbClr val="002060"/>
            </a:fgClr>
            <a:bgClr>
              <a:srgbClr val="5C94CB"/>
            </a:bgClr>
          </a:pattFill>
        </p:spPr>
        <p:txBody>
          <a:bodyPr anchor="ctr" anchorCtr="0">
            <a:normAutofit/>
          </a:bodyPr>
          <a:lstStyle>
            <a:lvl1pPr marL="0" indent="0" algn="ctr">
              <a:buNone/>
              <a:defRPr sz="675" b="0" i="0" cap="all" spc="135" baseline="0">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16" name="Content Placeholder 2">
            <a:extLst>
              <a:ext uri="{FF2B5EF4-FFF2-40B4-BE49-F238E27FC236}">
                <a16:creationId xmlns:a16="http://schemas.microsoft.com/office/drawing/2014/main" id="{96A8BA4F-82B5-8340-84E0-27C7181E7D2F}"/>
              </a:ext>
            </a:extLst>
          </p:cNvPr>
          <p:cNvSpPr>
            <a:spLocks noGrp="1"/>
          </p:cNvSpPr>
          <p:nvPr>
            <p:ph sz="half" idx="10" hasCustomPrompt="1"/>
          </p:nvPr>
        </p:nvSpPr>
        <p:spPr>
          <a:xfrm>
            <a:off x="519954" y="1436562"/>
            <a:ext cx="3898457" cy="1796396"/>
          </a:xfrm>
          <a:prstGeom prst="rect">
            <a:avLst/>
          </a:prstGeom>
        </p:spPr>
        <p:txBody>
          <a:bodyPr lIns="0" tIns="0" rIns="0" bIns="0"/>
          <a:lstStyle>
            <a:lvl1pPr marL="4763" indent="0">
              <a:lnSpc>
                <a:spcPct val="100000"/>
              </a:lnSpc>
              <a:spcBef>
                <a:spcPts val="0"/>
              </a:spcBef>
              <a:spcAft>
                <a:spcPts val="1200"/>
              </a:spcAft>
              <a:buNone/>
              <a:tabLst/>
              <a:defRPr sz="3150" b="0" i="0">
                <a:latin typeface="Arial" panose="020B0604020202020204" pitchFamily="34" charset="0"/>
                <a:cs typeface="Arial" panose="020B0604020202020204" pitchFamily="34" charset="0"/>
              </a:defRPr>
            </a:lvl1pPr>
            <a:lvl2pPr marL="4763" indent="0">
              <a:lnSpc>
                <a:spcPts val="1350"/>
              </a:lnSpc>
              <a:buNone/>
              <a:tabLst/>
              <a:defRPr sz="975" b="0" i="0" cap="all" spc="165" baseline="0">
                <a:latin typeface="Arial" panose="020B0604020202020204" pitchFamily="34" charset="0"/>
                <a:cs typeface="Arial" panose="020B0604020202020204" pitchFamily="34" charset="0"/>
              </a:defRPr>
            </a:lvl2pPr>
            <a:lvl3pPr marL="4763" indent="0">
              <a:buNone/>
              <a:tabLst/>
              <a:defRPr/>
            </a:lvl3pPr>
            <a:lvl4pPr marL="4763" indent="0">
              <a:buNone/>
              <a:tabLst/>
              <a:defRPr/>
            </a:lvl4pPr>
            <a:lvl5pPr marL="4763" indent="0">
              <a:buNone/>
              <a:tabLst/>
              <a:defRPr/>
            </a:lvl5pPr>
          </a:lstStyle>
          <a:p>
            <a:pPr lvl="0"/>
            <a:r>
              <a:rPr lang="en-GB" dirty="0"/>
              <a:t>Main Page Header</a:t>
            </a:r>
          </a:p>
          <a:p>
            <a:pPr lvl="1"/>
            <a:r>
              <a:rPr lang="en-GB" dirty="0"/>
              <a:t>Second level</a:t>
            </a:r>
            <a:endParaRPr lang="en-US" dirty="0"/>
          </a:p>
        </p:txBody>
      </p:sp>
      <p:sp>
        <p:nvSpPr>
          <p:cNvPr id="17" name="Content Placeholder 2">
            <a:extLst>
              <a:ext uri="{FF2B5EF4-FFF2-40B4-BE49-F238E27FC236}">
                <a16:creationId xmlns:a16="http://schemas.microsoft.com/office/drawing/2014/main" id="{5BC9E2E4-E1F8-5E42-AD07-506049E7F838}"/>
              </a:ext>
            </a:extLst>
          </p:cNvPr>
          <p:cNvSpPr>
            <a:spLocks noGrp="1"/>
          </p:cNvSpPr>
          <p:nvPr>
            <p:ph sz="half" idx="11" hasCustomPrompt="1"/>
          </p:nvPr>
        </p:nvSpPr>
        <p:spPr>
          <a:xfrm>
            <a:off x="529477" y="3368038"/>
            <a:ext cx="3898459" cy="2893279"/>
          </a:xfrm>
          <a:prstGeom prst="rect">
            <a:avLst/>
          </a:prstGeom>
        </p:spPr>
        <p:txBody>
          <a:bodyPr lIns="0" tIns="0" rIns="0" bIns="0"/>
          <a:lstStyle>
            <a:lvl1pPr marL="0" indent="0">
              <a:lnSpc>
                <a:spcPts val="1350"/>
              </a:lnSpc>
              <a:spcBef>
                <a:spcPts val="0"/>
              </a:spcBef>
              <a:spcAft>
                <a:spcPts val="450"/>
              </a:spcAft>
              <a:buNone/>
              <a:tabLst/>
              <a:defRPr sz="975" b="0" i="0">
                <a:latin typeface="Arial" panose="020B0604020202020204" pitchFamily="34" charset="0"/>
                <a:cs typeface="Arial" panose="020B0604020202020204" pitchFamily="34" charset="0"/>
              </a:defRPr>
            </a:lvl1pPr>
            <a:lvl2pPr marL="0" indent="0">
              <a:lnSpc>
                <a:spcPts val="1500"/>
              </a:lnSpc>
              <a:spcBef>
                <a:spcPts val="0"/>
              </a:spcBef>
              <a:spcAft>
                <a:spcPts val="225"/>
              </a:spcAft>
              <a:buNone/>
              <a:tabLst/>
              <a:defRPr sz="1200" b="1" i="0">
                <a:latin typeface="Arial" panose="020B0604020202020204" pitchFamily="34" charset="0"/>
                <a:cs typeface="Arial" panose="020B0604020202020204" pitchFamily="34" charset="0"/>
              </a:defRPr>
            </a:lvl2pPr>
            <a:lvl3pPr marL="0" indent="0">
              <a:lnSpc>
                <a:spcPts val="1350"/>
              </a:lnSpc>
              <a:spcBef>
                <a:spcPts val="0"/>
              </a:spcBef>
              <a:spcAft>
                <a:spcPts val="225"/>
              </a:spcAft>
              <a:buNone/>
              <a:tabLst/>
              <a:defRPr sz="975" b="1" i="0">
                <a:latin typeface="Arial" panose="020B0604020202020204" pitchFamily="34" charset="0"/>
                <a:cs typeface="Arial" panose="020B0604020202020204" pitchFamily="34" charset="0"/>
              </a:defRPr>
            </a:lvl3pPr>
            <a:lvl4pPr marL="4763" indent="0">
              <a:buNone/>
              <a:tabLst/>
              <a:defRPr sz="900" b="0" i="0">
                <a:solidFill>
                  <a:srgbClr val="7030A0"/>
                </a:solidFill>
                <a:latin typeface="Arial" panose="020B0604020202020204" pitchFamily="34" charset="0"/>
                <a:cs typeface="Arial" panose="020B0604020202020204" pitchFamily="34" charset="0"/>
              </a:defRPr>
            </a:lvl4pPr>
            <a:lvl5pPr marL="0" indent="0">
              <a:lnSpc>
                <a:spcPts val="1050"/>
              </a:lnSpc>
              <a:spcBef>
                <a:spcPts val="450"/>
              </a:spcBef>
              <a:spcAft>
                <a:spcPts val="450"/>
              </a:spcAft>
              <a:buNone/>
              <a:tabLst/>
              <a:defRPr sz="825" b="0" i="0">
                <a:latin typeface="Arial" panose="020B0604020202020204" pitchFamily="34" charset="0"/>
                <a:cs typeface="Arial" panose="020B0604020202020204" pitchFamily="34" charset="0"/>
              </a:defRPr>
            </a:lvl5pPr>
          </a:lstStyle>
          <a:p>
            <a:pPr lvl="0"/>
            <a:r>
              <a:rPr lang="en-GB" dirty="0"/>
              <a:t>Body copy</a:t>
            </a:r>
          </a:p>
          <a:p>
            <a:pPr lvl="1"/>
            <a:r>
              <a:rPr lang="en-GB" dirty="0"/>
              <a:t>H2 Heading</a:t>
            </a:r>
          </a:p>
          <a:p>
            <a:pPr lvl="2"/>
            <a:r>
              <a:rPr lang="en-GB" dirty="0"/>
              <a:t>H3 Heading</a:t>
            </a:r>
          </a:p>
          <a:p>
            <a:pPr lvl="3"/>
            <a:r>
              <a:rPr lang="en-GB" dirty="0"/>
              <a:t>Caption</a:t>
            </a:r>
          </a:p>
          <a:p>
            <a:pPr lvl="4"/>
            <a:r>
              <a:rPr lang="en-GB" dirty="0"/>
              <a:t>Footnote</a:t>
            </a:r>
            <a:endParaRPr lang="en-US" dirty="0"/>
          </a:p>
        </p:txBody>
      </p:sp>
      <p:sp>
        <p:nvSpPr>
          <p:cNvPr id="2" name="Rechteck 1">
            <a:extLst>
              <a:ext uri="{FF2B5EF4-FFF2-40B4-BE49-F238E27FC236}">
                <a16:creationId xmlns:a16="http://schemas.microsoft.com/office/drawing/2014/main" id="{C74441D7-BBAB-A541-ACC6-866A11458B04}"/>
              </a:ext>
            </a:extLst>
          </p:cNvPr>
          <p:cNvSpPr/>
          <p:nvPr userDrawn="1"/>
        </p:nvSpPr>
        <p:spPr>
          <a:xfrm>
            <a:off x="259080" y="152401"/>
            <a:ext cx="316654" cy="4996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Tree>
    <p:extLst>
      <p:ext uri="{BB962C8B-B14F-4D97-AF65-F5344CB8AC3E}">
        <p14:creationId xmlns:p14="http://schemas.microsoft.com/office/powerpoint/2010/main" val="417444893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Locked-up RH images with RH text">
    <p:spTree>
      <p:nvGrpSpPr>
        <p:cNvPr id="1" name=""/>
        <p:cNvGrpSpPr/>
        <p:nvPr/>
      </p:nvGrpSpPr>
      <p:grpSpPr>
        <a:xfrm>
          <a:off x="0" y="0"/>
          <a:ext cx="0" cy="0"/>
          <a:chOff x="0" y="0"/>
          <a:chExt cx="0" cy="0"/>
        </a:xfrm>
      </p:grpSpPr>
      <p:sp>
        <p:nvSpPr>
          <p:cNvPr id="13" name="Picture Placeholder 24">
            <a:extLst>
              <a:ext uri="{FF2B5EF4-FFF2-40B4-BE49-F238E27FC236}">
                <a16:creationId xmlns:a16="http://schemas.microsoft.com/office/drawing/2014/main" id="{5012BB51-DD86-6249-9DC6-59DADCD09327}"/>
              </a:ext>
            </a:extLst>
          </p:cNvPr>
          <p:cNvSpPr>
            <a:spLocks noGrp="1"/>
          </p:cNvSpPr>
          <p:nvPr>
            <p:ph type="pic" sz="quarter" idx="17"/>
          </p:nvPr>
        </p:nvSpPr>
        <p:spPr>
          <a:xfrm>
            <a:off x="1839068" y="5144400"/>
            <a:ext cx="2598392" cy="1713600"/>
          </a:xfrm>
          <a:prstGeom prst="rect">
            <a:avLst/>
          </a:prstGeom>
          <a:pattFill prst="pct5">
            <a:fgClr>
              <a:srgbClr val="002060"/>
            </a:fgClr>
            <a:bgClr>
              <a:srgbClr val="5C94CB"/>
            </a:bgClr>
          </a:pattFill>
        </p:spPr>
        <p:txBody>
          <a:bodyPr anchor="ctr" anchorCtr="0">
            <a:normAutofit/>
          </a:bodyPr>
          <a:lstStyle>
            <a:lvl1pPr marL="0" indent="0" algn="ctr">
              <a:buNone/>
              <a:defRPr sz="675" b="0" i="0" cap="all" spc="135" baseline="0">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14" name="Picture Placeholder 24">
            <a:extLst>
              <a:ext uri="{FF2B5EF4-FFF2-40B4-BE49-F238E27FC236}">
                <a16:creationId xmlns:a16="http://schemas.microsoft.com/office/drawing/2014/main" id="{A0A9C7F9-11C4-B947-8BE5-E864874E8BEF}"/>
              </a:ext>
            </a:extLst>
          </p:cNvPr>
          <p:cNvSpPr>
            <a:spLocks noGrp="1"/>
          </p:cNvSpPr>
          <p:nvPr>
            <p:ph type="pic" sz="quarter" idx="18"/>
          </p:nvPr>
        </p:nvSpPr>
        <p:spPr>
          <a:xfrm>
            <a:off x="3123" y="5144400"/>
            <a:ext cx="1835944" cy="1713600"/>
          </a:xfrm>
          <a:prstGeom prst="rect">
            <a:avLst/>
          </a:prstGeom>
          <a:pattFill prst="pct5">
            <a:fgClr>
              <a:srgbClr val="002060"/>
            </a:fgClr>
            <a:bgClr>
              <a:srgbClr val="5C94CB"/>
            </a:bgClr>
          </a:pattFill>
        </p:spPr>
        <p:txBody>
          <a:bodyPr anchor="ctr" anchorCtr="0">
            <a:normAutofit/>
          </a:bodyPr>
          <a:lstStyle>
            <a:lvl1pPr marL="0" indent="0" algn="ctr">
              <a:buNone/>
              <a:defRPr sz="675" b="0" i="0" cap="all" spc="135" baseline="0">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15" name="Picture Placeholder 24">
            <a:extLst>
              <a:ext uri="{FF2B5EF4-FFF2-40B4-BE49-F238E27FC236}">
                <a16:creationId xmlns:a16="http://schemas.microsoft.com/office/drawing/2014/main" id="{CBA2663D-1233-CC4E-9388-02F8091FE36E}"/>
              </a:ext>
            </a:extLst>
          </p:cNvPr>
          <p:cNvSpPr>
            <a:spLocks noGrp="1"/>
          </p:cNvSpPr>
          <p:nvPr>
            <p:ph type="pic" sz="quarter" idx="19"/>
          </p:nvPr>
        </p:nvSpPr>
        <p:spPr>
          <a:xfrm>
            <a:off x="2810618" y="1713600"/>
            <a:ext cx="1626842" cy="3430800"/>
          </a:xfrm>
          <a:prstGeom prst="rect">
            <a:avLst/>
          </a:prstGeom>
          <a:pattFill prst="pct5">
            <a:fgClr>
              <a:srgbClr val="002060"/>
            </a:fgClr>
            <a:bgClr>
              <a:srgbClr val="5C94CB"/>
            </a:bgClr>
          </a:pattFill>
        </p:spPr>
        <p:txBody>
          <a:bodyPr anchor="ctr" anchorCtr="0">
            <a:normAutofit/>
          </a:bodyPr>
          <a:lstStyle>
            <a:lvl1pPr marL="0" indent="0" algn="ctr">
              <a:buNone/>
              <a:defRPr sz="675" b="0" i="0" cap="all" spc="135" baseline="0">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25" name="Picture Placeholder 24">
            <a:extLst>
              <a:ext uri="{FF2B5EF4-FFF2-40B4-BE49-F238E27FC236}">
                <a16:creationId xmlns:a16="http://schemas.microsoft.com/office/drawing/2014/main" id="{2D02A345-94C8-7D4C-8A66-4A85BEFBD78C}"/>
              </a:ext>
            </a:extLst>
          </p:cNvPr>
          <p:cNvSpPr>
            <a:spLocks noGrp="1"/>
          </p:cNvSpPr>
          <p:nvPr>
            <p:ph type="pic" sz="quarter" idx="12" hasCustomPrompt="1"/>
          </p:nvPr>
        </p:nvSpPr>
        <p:spPr>
          <a:xfrm>
            <a:off x="3124" y="1713600"/>
            <a:ext cx="2807494" cy="3443592"/>
          </a:xfrm>
          <a:prstGeom prst="rect">
            <a:avLst/>
          </a:prstGeom>
          <a:pattFill prst="pct5">
            <a:fgClr>
              <a:srgbClr val="002060"/>
            </a:fgClr>
            <a:bgClr>
              <a:srgbClr val="5C94CB"/>
            </a:bgClr>
          </a:pattFill>
        </p:spPr>
        <p:txBody>
          <a:bodyPr anchor="ctr" anchorCtr="0">
            <a:normAutofit/>
          </a:bodyPr>
          <a:lstStyle>
            <a:lvl1pPr marL="0" indent="0" algn="ctr">
              <a:buNone/>
              <a:defRPr sz="675" b="0" i="0" cap="all" spc="135" baseline="0">
                <a:latin typeface="Arial" panose="020B0604020202020204" pitchFamily="34" charset="0"/>
                <a:cs typeface="Arial" panose="020B0604020202020204" pitchFamily="34" charset="0"/>
              </a:defRPr>
            </a:lvl1pPr>
          </a:lstStyle>
          <a:p>
            <a:r>
              <a:rPr lang="en-US" dirty="0"/>
              <a:t>   </a:t>
            </a:r>
          </a:p>
        </p:txBody>
      </p:sp>
      <p:sp>
        <p:nvSpPr>
          <p:cNvPr id="12" name="Picture Placeholder 24">
            <a:extLst>
              <a:ext uri="{FF2B5EF4-FFF2-40B4-BE49-F238E27FC236}">
                <a16:creationId xmlns:a16="http://schemas.microsoft.com/office/drawing/2014/main" id="{BCCD7948-AB25-4B4E-89E2-4075C2108811}"/>
              </a:ext>
            </a:extLst>
          </p:cNvPr>
          <p:cNvSpPr>
            <a:spLocks noGrp="1"/>
          </p:cNvSpPr>
          <p:nvPr>
            <p:ph type="pic" sz="quarter" idx="16"/>
          </p:nvPr>
        </p:nvSpPr>
        <p:spPr>
          <a:xfrm>
            <a:off x="3124" y="0"/>
            <a:ext cx="4434337" cy="1713600"/>
          </a:xfrm>
          <a:prstGeom prst="rect">
            <a:avLst/>
          </a:prstGeom>
          <a:pattFill prst="pct5">
            <a:fgClr>
              <a:srgbClr val="002060"/>
            </a:fgClr>
            <a:bgClr>
              <a:srgbClr val="5C94CB"/>
            </a:bgClr>
          </a:pattFill>
        </p:spPr>
        <p:txBody>
          <a:bodyPr anchor="ctr" anchorCtr="0">
            <a:normAutofit/>
          </a:bodyPr>
          <a:lstStyle>
            <a:lvl1pPr marL="0" indent="0" algn="ctr">
              <a:buNone/>
              <a:defRPr sz="675" b="0" i="0" cap="all" spc="135" baseline="0">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34" name="Text Placeholder 33">
            <a:extLst>
              <a:ext uri="{FF2B5EF4-FFF2-40B4-BE49-F238E27FC236}">
                <a16:creationId xmlns:a16="http://schemas.microsoft.com/office/drawing/2014/main" id="{86E315CF-B12E-CC40-B7AA-C6ACBCC9DB2D}"/>
              </a:ext>
            </a:extLst>
          </p:cNvPr>
          <p:cNvSpPr>
            <a:spLocks noGrp="1"/>
          </p:cNvSpPr>
          <p:nvPr>
            <p:ph type="body" sz="quarter" idx="15" hasCustomPrompt="1"/>
          </p:nvPr>
        </p:nvSpPr>
        <p:spPr>
          <a:xfrm>
            <a:off x="526900" y="6420041"/>
            <a:ext cx="117772" cy="155575"/>
          </a:xfrm>
          <a:prstGeom prst="ellipse">
            <a:avLst/>
          </a:prstGeom>
          <a:solidFill>
            <a:schemeClr val="accent6"/>
          </a:solidFill>
        </p:spPr>
        <p:txBody>
          <a:bodyPr>
            <a:normAutofit/>
          </a:bodyPr>
          <a:lstStyle>
            <a:lvl1pPr marL="0" indent="0">
              <a:buNone/>
              <a:defRPr sz="150">
                <a:latin typeface="Arial" panose="020B0604020202020204" pitchFamily="34" charset="0"/>
                <a:cs typeface="Arial" panose="020B0604020202020204" pitchFamily="34" charset="0"/>
              </a:defRPr>
            </a:lvl1pPr>
          </a:lstStyle>
          <a:p>
            <a:pPr lvl="0"/>
            <a:r>
              <a:rPr lang="en-US" dirty="0"/>
              <a:t> </a:t>
            </a:r>
          </a:p>
        </p:txBody>
      </p:sp>
      <p:sp>
        <p:nvSpPr>
          <p:cNvPr id="22" name="Content Placeholder 2">
            <a:extLst>
              <a:ext uri="{FF2B5EF4-FFF2-40B4-BE49-F238E27FC236}">
                <a16:creationId xmlns:a16="http://schemas.microsoft.com/office/drawing/2014/main" id="{4A8051F8-D28F-5348-B709-CC4EF9AF32B3}"/>
              </a:ext>
            </a:extLst>
          </p:cNvPr>
          <p:cNvSpPr>
            <a:spLocks noGrp="1"/>
          </p:cNvSpPr>
          <p:nvPr userDrawn="1">
            <p:ph sz="half" idx="10" hasCustomPrompt="1"/>
          </p:nvPr>
        </p:nvSpPr>
        <p:spPr>
          <a:xfrm>
            <a:off x="5135561" y="1412777"/>
            <a:ext cx="3486947" cy="1796396"/>
          </a:xfrm>
          <a:prstGeom prst="rect">
            <a:avLst/>
          </a:prstGeom>
        </p:spPr>
        <p:txBody>
          <a:bodyPr lIns="0" tIns="0" rIns="0" bIns="0"/>
          <a:lstStyle>
            <a:lvl1pPr marL="4763" indent="0">
              <a:lnSpc>
                <a:spcPct val="100000"/>
              </a:lnSpc>
              <a:spcBef>
                <a:spcPts val="0"/>
              </a:spcBef>
              <a:spcAft>
                <a:spcPts val="1200"/>
              </a:spcAft>
              <a:buNone/>
              <a:tabLst/>
              <a:defRPr sz="3150" b="0" i="0">
                <a:latin typeface="Arial" panose="020B0604020202020204" pitchFamily="34" charset="0"/>
                <a:cs typeface="Arial" panose="020B0604020202020204" pitchFamily="34" charset="0"/>
              </a:defRPr>
            </a:lvl1pPr>
            <a:lvl2pPr marL="4763" indent="0">
              <a:lnSpc>
                <a:spcPts val="1350"/>
              </a:lnSpc>
              <a:buNone/>
              <a:tabLst/>
              <a:defRPr sz="975" b="0" i="0" cap="all" spc="165" baseline="0">
                <a:latin typeface="Arial" panose="020B0604020202020204" pitchFamily="34" charset="0"/>
                <a:cs typeface="Arial" panose="020B0604020202020204" pitchFamily="34" charset="0"/>
              </a:defRPr>
            </a:lvl2pPr>
            <a:lvl3pPr marL="4763" indent="0">
              <a:buNone/>
              <a:tabLst/>
              <a:defRPr/>
            </a:lvl3pPr>
            <a:lvl4pPr marL="4763" indent="0">
              <a:buNone/>
              <a:tabLst/>
              <a:defRPr/>
            </a:lvl4pPr>
            <a:lvl5pPr marL="4763" indent="0">
              <a:buNone/>
              <a:tabLst/>
              <a:defRPr/>
            </a:lvl5pPr>
          </a:lstStyle>
          <a:p>
            <a:pPr lvl="0"/>
            <a:r>
              <a:rPr lang="en-GB" dirty="0"/>
              <a:t>Main Page Header</a:t>
            </a:r>
          </a:p>
          <a:p>
            <a:pPr lvl="1"/>
            <a:r>
              <a:rPr lang="en-GB" dirty="0"/>
              <a:t>Second level</a:t>
            </a:r>
            <a:endParaRPr lang="en-US" dirty="0"/>
          </a:p>
        </p:txBody>
      </p:sp>
      <p:sp>
        <p:nvSpPr>
          <p:cNvPr id="23" name="Content Placeholder 2">
            <a:extLst>
              <a:ext uri="{FF2B5EF4-FFF2-40B4-BE49-F238E27FC236}">
                <a16:creationId xmlns:a16="http://schemas.microsoft.com/office/drawing/2014/main" id="{D1A64923-54BB-AD4E-BE79-83BA71E3444C}"/>
              </a:ext>
            </a:extLst>
          </p:cNvPr>
          <p:cNvSpPr>
            <a:spLocks noGrp="1"/>
          </p:cNvSpPr>
          <p:nvPr userDrawn="1">
            <p:ph sz="half" idx="11" hasCustomPrompt="1"/>
          </p:nvPr>
        </p:nvSpPr>
        <p:spPr>
          <a:xfrm>
            <a:off x="5135559" y="3368038"/>
            <a:ext cx="3486947" cy="2893279"/>
          </a:xfrm>
          <a:prstGeom prst="rect">
            <a:avLst/>
          </a:prstGeom>
        </p:spPr>
        <p:txBody>
          <a:bodyPr lIns="0" tIns="0" rIns="0" bIns="0"/>
          <a:lstStyle>
            <a:lvl1pPr marL="0" indent="0">
              <a:lnSpc>
                <a:spcPts val="1350"/>
              </a:lnSpc>
              <a:spcBef>
                <a:spcPts val="0"/>
              </a:spcBef>
              <a:spcAft>
                <a:spcPts val="450"/>
              </a:spcAft>
              <a:buNone/>
              <a:tabLst/>
              <a:defRPr sz="975" b="0" i="0">
                <a:latin typeface="Arial" panose="020B0604020202020204" pitchFamily="34" charset="0"/>
                <a:cs typeface="Arial" panose="020B0604020202020204" pitchFamily="34" charset="0"/>
              </a:defRPr>
            </a:lvl1pPr>
            <a:lvl2pPr marL="0" indent="0">
              <a:lnSpc>
                <a:spcPts val="1500"/>
              </a:lnSpc>
              <a:spcBef>
                <a:spcPts val="0"/>
              </a:spcBef>
              <a:spcAft>
                <a:spcPts val="225"/>
              </a:spcAft>
              <a:buNone/>
              <a:tabLst/>
              <a:defRPr sz="1200" b="1" i="0">
                <a:latin typeface="Arial" panose="020B0604020202020204" pitchFamily="34" charset="0"/>
                <a:cs typeface="Arial" panose="020B0604020202020204" pitchFamily="34" charset="0"/>
              </a:defRPr>
            </a:lvl2pPr>
            <a:lvl3pPr marL="0" indent="0">
              <a:lnSpc>
                <a:spcPts val="1350"/>
              </a:lnSpc>
              <a:spcBef>
                <a:spcPts val="0"/>
              </a:spcBef>
              <a:spcAft>
                <a:spcPts val="225"/>
              </a:spcAft>
              <a:buNone/>
              <a:tabLst/>
              <a:defRPr sz="975" b="1" i="0">
                <a:latin typeface="Arial" panose="020B0604020202020204" pitchFamily="34" charset="0"/>
                <a:cs typeface="Arial" panose="020B0604020202020204" pitchFamily="34" charset="0"/>
              </a:defRPr>
            </a:lvl3pPr>
            <a:lvl4pPr marL="4763" indent="0">
              <a:buNone/>
              <a:tabLst/>
              <a:defRPr sz="900" b="0" i="0">
                <a:solidFill>
                  <a:srgbClr val="7030A0"/>
                </a:solidFill>
                <a:latin typeface="Arial" panose="020B0604020202020204" pitchFamily="34" charset="0"/>
                <a:cs typeface="Arial" panose="020B0604020202020204" pitchFamily="34" charset="0"/>
              </a:defRPr>
            </a:lvl4pPr>
            <a:lvl5pPr marL="0" indent="0">
              <a:lnSpc>
                <a:spcPts val="1050"/>
              </a:lnSpc>
              <a:spcBef>
                <a:spcPts val="450"/>
              </a:spcBef>
              <a:spcAft>
                <a:spcPts val="450"/>
              </a:spcAft>
              <a:buNone/>
              <a:tabLst/>
              <a:defRPr sz="825" b="0" i="0">
                <a:latin typeface="Arial" panose="020B0604020202020204" pitchFamily="34" charset="0"/>
                <a:cs typeface="Arial" panose="020B0604020202020204" pitchFamily="34" charset="0"/>
              </a:defRPr>
            </a:lvl5pPr>
          </a:lstStyle>
          <a:p>
            <a:pPr lvl="0"/>
            <a:r>
              <a:rPr lang="en-GB" dirty="0"/>
              <a:t>Body copy</a:t>
            </a:r>
          </a:p>
          <a:p>
            <a:pPr lvl="1"/>
            <a:r>
              <a:rPr lang="en-GB" dirty="0"/>
              <a:t>H2 Heading</a:t>
            </a:r>
          </a:p>
          <a:p>
            <a:pPr lvl="2"/>
            <a:r>
              <a:rPr lang="en-GB" dirty="0"/>
              <a:t>H3 Heading</a:t>
            </a:r>
          </a:p>
          <a:p>
            <a:pPr lvl="3"/>
            <a:r>
              <a:rPr lang="en-GB" dirty="0"/>
              <a:t>Caption</a:t>
            </a:r>
          </a:p>
          <a:p>
            <a:pPr lvl="4"/>
            <a:r>
              <a:rPr lang="en-GB" dirty="0"/>
              <a:t>Footnote</a:t>
            </a:r>
            <a:endParaRPr lang="en-US" dirty="0"/>
          </a:p>
        </p:txBody>
      </p:sp>
      <p:sp>
        <p:nvSpPr>
          <p:cNvPr id="26" name="Content Placeholder 2">
            <a:extLst>
              <a:ext uri="{FF2B5EF4-FFF2-40B4-BE49-F238E27FC236}">
                <a16:creationId xmlns:a16="http://schemas.microsoft.com/office/drawing/2014/main" id="{33EB8E98-B57C-8748-AD6C-4DD47EFEF89D}"/>
              </a:ext>
            </a:extLst>
          </p:cNvPr>
          <p:cNvSpPr>
            <a:spLocks noGrp="1"/>
          </p:cNvSpPr>
          <p:nvPr userDrawn="1">
            <p:ph sz="half" idx="13" hasCustomPrompt="1"/>
          </p:nvPr>
        </p:nvSpPr>
        <p:spPr>
          <a:xfrm>
            <a:off x="711993" y="6431153"/>
            <a:ext cx="3293270" cy="155575"/>
          </a:xfrm>
          <a:prstGeom prst="rect">
            <a:avLst/>
          </a:prstGeom>
        </p:spPr>
        <p:txBody>
          <a:bodyPr wrap="none" lIns="0" tIns="0" rIns="0" bIns="0">
            <a:normAutofit/>
          </a:bodyPr>
          <a:lstStyle>
            <a:lvl1pPr marL="0" indent="0">
              <a:lnSpc>
                <a:spcPts val="900"/>
              </a:lnSpc>
              <a:spcBef>
                <a:spcPts val="0"/>
              </a:spcBef>
              <a:spcAft>
                <a:spcPts val="0"/>
              </a:spcAft>
              <a:buNone/>
              <a:tabLst/>
              <a:defRPr sz="675" b="0" i="0" cap="all" spc="135" baseline="0">
                <a:solidFill>
                  <a:schemeClr val="bg1"/>
                </a:solidFill>
                <a:latin typeface="Arial" panose="020B0604020202020204" pitchFamily="34" charset="0"/>
                <a:cs typeface="Arial" panose="020B0604020202020204" pitchFamily="34" charset="0"/>
              </a:defRPr>
            </a:lvl1pPr>
            <a:lvl2pPr marL="0" indent="0">
              <a:lnSpc>
                <a:spcPts val="1500"/>
              </a:lnSpc>
              <a:spcBef>
                <a:spcPts val="0"/>
              </a:spcBef>
              <a:spcAft>
                <a:spcPts val="225"/>
              </a:spcAft>
              <a:buNone/>
              <a:tabLst/>
              <a:defRPr sz="1200" b="1" i="0">
                <a:latin typeface="Arial" panose="020B0604020202020204" pitchFamily="34" charset="0"/>
                <a:cs typeface="Arial" panose="020B0604020202020204" pitchFamily="34" charset="0"/>
              </a:defRPr>
            </a:lvl2pPr>
            <a:lvl3pPr marL="0" indent="0">
              <a:lnSpc>
                <a:spcPts val="1350"/>
              </a:lnSpc>
              <a:spcBef>
                <a:spcPts val="0"/>
              </a:spcBef>
              <a:spcAft>
                <a:spcPts val="225"/>
              </a:spcAft>
              <a:buNone/>
              <a:tabLst/>
              <a:defRPr sz="975" b="1" i="0">
                <a:latin typeface="Arial" panose="020B0604020202020204" pitchFamily="34" charset="0"/>
                <a:cs typeface="Arial" panose="020B0604020202020204" pitchFamily="34" charset="0"/>
              </a:defRPr>
            </a:lvl3pPr>
            <a:lvl4pPr marL="4763" indent="0">
              <a:buNone/>
              <a:tabLst/>
              <a:defRPr sz="900" b="0" i="0">
                <a:solidFill>
                  <a:srgbClr val="7030A0"/>
                </a:solidFill>
                <a:latin typeface="Arial" panose="020B0604020202020204" pitchFamily="34" charset="0"/>
                <a:cs typeface="Arial" panose="020B0604020202020204" pitchFamily="34" charset="0"/>
              </a:defRPr>
            </a:lvl4pPr>
            <a:lvl5pPr marL="0" indent="0">
              <a:lnSpc>
                <a:spcPts val="1050"/>
              </a:lnSpc>
              <a:spcBef>
                <a:spcPts val="450"/>
              </a:spcBef>
              <a:spcAft>
                <a:spcPts val="450"/>
              </a:spcAft>
              <a:buNone/>
              <a:tabLst/>
              <a:defRPr sz="825" b="0" i="0">
                <a:latin typeface="Arial" panose="020B0604020202020204" pitchFamily="34" charset="0"/>
                <a:cs typeface="Arial" panose="020B0604020202020204" pitchFamily="34" charset="0"/>
              </a:defRPr>
            </a:lvl5pPr>
          </a:lstStyle>
          <a:p>
            <a:pPr lvl="0"/>
            <a:r>
              <a:rPr lang="en-GB" dirty="0"/>
              <a:t>Section title</a:t>
            </a:r>
          </a:p>
        </p:txBody>
      </p:sp>
      <p:sp>
        <p:nvSpPr>
          <p:cNvPr id="17" name="Text Placeholder 27">
            <a:extLst>
              <a:ext uri="{FF2B5EF4-FFF2-40B4-BE49-F238E27FC236}">
                <a16:creationId xmlns:a16="http://schemas.microsoft.com/office/drawing/2014/main" id="{71D90127-2543-5C46-98BD-9B160F5E89A4}"/>
              </a:ext>
            </a:extLst>
          </p:cNvPr>
          <p:cNvSpPr>
            <a:spLocks noGrp="1"/>
          </p:cNvSpPr>
          <p:nvPr>
            <p:ph type="body" sz="quarter" idx="14" hasCustomPrompt="1"/>
          </p:nvPr>
        </p:nvSpPr>
        <p:spPr>
          <a:xfrm>
            <a:off x="8210851" y="236096"/>
            <a:ext cx="770335" cy="41598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pPr lvl="0"/>
            <a:r>
              <a:rPr lang="en-US" dirty="0"/>
              <a:t> </a:t>
            </a:r>
          </a:p>
        </p:txBody>
      </p:sp>
      <p:grpSp>
        <p:nvGrpSpPr>
          <p:cNvPr id="18" name="Gruppieren 17">
            <a:extLst>
              <a:ext uri="{FF2B5EF4-FFF2-40B4-BE49-F238E27FC236}">
                <a16:creationId xmlns:a16="http://schemas.microsoft.com/office/drawing/2014/main" id="{29D77ECF-59E4-8649-9332-F5AB0E1553EA}"/>
              </a:ext>
            </a:extLst>
          </p:cNvPr>
          <p:cNvGrpSpPr/>
          <p:nvPr userDrawn="1"/>
        </p:nvGrpSpPr>
        <p:grpSpPr>
          <a:xfrm>
            <a:off x="0" y="7767"/>
            <a:ext cx="2587628" cy="749300"/>
            <a:chOff x="0" y="1023746"/>
            <a:chExt cx="3450170" cy="749300"/>
          </a:xfrm>
        </p:grpSpPr>
        <p:pic>
          <p:nvPicPr>
            <p:cNvPr id="19" name="Grafik 18">
              <a:extLst>
                <a:ext uri="{FF2B5EF4-FFF2-40B4-BE49-F238E27FC236}">
                  <a16:creationId xmlns:a16="http://schemas.microsoft.com/office/drawing/2014/main" id="{04FAFAE5-C938-A347-ACEA-743DB5FA807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83170" y="1023746"/>
              <a:ext cx="2667000" cy="749300"/>
            </a:xfrm>
            <a:prstGeom prst="rect">
              <a:avLst/>
            </a:prstGeom>
          </p:spPr>
        </p:pic>
        <p:pic>
          <p:nvPicPr>
            <p:cNvPr id="20" name="Grafik 19">
              <a:extLst>
                <a:ext uri="{FF2B5EF4-FFF2-40B4-BE49-F238E27FC236}">
                  <a16:creationId xmlns:a16="http://schemas.microsoft.com/office/drawing/2014/main" id="{DFA85604-50C7-3A45-A258-C8809F003B5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0" y="1023746"/>
              <a:ext cx="177800" cy="749300"/>
            </a:xfrm>
            <a:prstGeom prst="rect">
              <a:avLst/>
            </a:prstGeom>
          </p:spPr>
        </p:pic>
      </p:grpSp>
    </p:spTree>
    <p:extLst>
      <p:ext uri="{BB962C8B-B14F-4D97-AF65-F5344CB8AC3E}">
        <p14:creationId xmlns:p14="http://schemas.microsoft.com/office/powerpoint/2010/main" val="88504063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2x comparative images with header and text below">
    <p:spTree>
      <p:nvGrpSpPr>
        <p:cNvPr id="1" name=""/>
        <p:cNvGrpSpPr/>
        <p:nvPr/>
      </p:nvGrpSpPr>
      <p:grpSpPr>
        <a:xfrm>
          <a:off x="0" y="0"/>
          <a:ext cx="0" cy="0"/>
          <a:chOff x="0" y="0"/>
          <a:chExt cx="0" cy="0"/>
        </a:xfrm>
      </p:grpSpPr>
      <p:sp>
        <p:nvSpPr>
          <p:cNvPr id="25" name="Picture Placeholder 24">
            <a:extLst>
              <a:ext uri="{FF2B5EF4-FFF2-40B4-BE49-F238E27FC236}">
                <a16:creationId xmlns:a16="http://schemas.microsoft.com/office/drawing/2014/main" id="{2D02A345-94C8-7D4C-8A66-4A85BEFBD78C}"/>
              </a:ext>
            </a:extLst>
          </p:cNvPr>
          <p:cNvSpPr>
            <a:spLocks noGrp="1"/>
          </p:cNvSpPr>
          <p:nvPr>
            <p:ph type="pic" sz="quarter" idx="12"/>
          </p:nvPr>
        </p:nvSpPr>
        <p:spPr>
          <a:xfrm>
            <a:off x="532778" y="2420889"/>
            <a:ext cx="3904682" cy="3096345"/>
          </a:xfrm>
          <a:prstGeom prst="rect">
            <a:avLst/>
          </a:prstGeom>
          <a:pattFill prst="pct5">
            <a:fgClr>
              <a:srgbClr val="002060"/>
            </a:fgClr>
            <a:bgClr>
              <a:srgbClr val="5C94CB"/>
            </a:bgClr>
          </a:pattFill>
        </p:spPr>
        <p:txBody>
          <a:bodyPr anchor="ctr" anchorCtr="0">
            <a:normAutofit/>
          </a:bodyPr>
          <a:lstStyle>
            <a:lvl1pPr marL="0" indent="0" algn="ctr">
              <a:buNone/>
              <a:defRPr sz="675" b="0" i="0" cap="all" spc="135" baseline="0">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34" name="Text Placeholder 33">
            <a:extLst>
              <a:ext uri="{FF2B5EF4-FFF2-40B4-BE49-F238E27FC236}">
                <a16:creationId xmlns:a16="http://schemas.microsoft.com/office/drawing/2014/main" id="{86E315CF-B12E-CC40-B7AA-C6ACBCC9DB2D}"/>
              </a:ext>
            </a:extLst>
          </p:cNvPr>
          <p:cNvSpPr>
            <a:spLocks noGrp="1"/>
          </p:cNvSpPr>
          <p:nvPr>
            <p:ph type="body" sz="quarter" idx="15" hasCustomPrompt="1"/>
          </p:nvPr>
        </p:nvSpPr>
        <p:spPr>
          <a:xfrm>
            <a:off x="526900" y="6420041"/>
            <a:ext cx="117772" cy="155575"/>
          </a:xfrm>
          <a:prstGeom prst="ellipse">
            <a:avLst/>
          </a:prstGeom>
          <a:solidFill>
            <a:schemeClr val="accent6"/>
          </a:solidFill>
        </p:spPr>
        <p:txBody>
          <a:bodyPr>
            <a:normAutofit/>
          </a:bodyPr>
          <a:lstStyle>
            <a:lvl1pPr marL="0" indent="0">
              <a:buNone/>
              <a:defRPr sz="150">
                <a:latin typeface="Arial" panose="020B0604020202020204" pitchFamily="34" charset="0"/>
                <a:cs typeface="Arial" panose="020B0604020202020204" pitchFamily="34" charset="0"/>
              </a:defRPr>
            </a:lvl1pPr>
          </a:lstStyle>
          <a:p>
            <a:pPr lvl="0"/>
            <a:r>
              <a:rPr lang="en-US" dirty="0"/>
              <a:t> </a:t>
            </a:r>
          </a:p>
        </p:txBody>
      </p:sp>
      <p:sp>
        <p:nvSpPr>
          <p:cNvPr id="22" name="Content Placeholder 2">
            <a:extLst>
              <a:ext uri="{FF2B5EF4-FFF2-40B4-BE49-F238E27FC236}">
                <a16:creationId xmlns:a16="http://schemas.microsoft.com/office/drawing/2014/main" id="{4A8051F8-D28F-5348-B709-CC4EF9AF32B3}"/>
              </a:ext>
            </a:extLst>
          </p:cNvPr>
          <p:cNvSpPr>
            <a:spLocks noGrp="1"/>
          </p:cNvSpPr>
          <p:nvPr userDrawn="1">
            <p:ph sz="half" idx="10" hasCustomPrompt="1"/>
          </p:nvPr>
        </p:nvSpPr>
        <p:spPr>
          <a:xfrm>
            <a:off x="526900" y="1047143"/>
            <a:ext cx="5314307" cy="1796396"/>
          </a:xfrm>
          <a:prstGeom prst="rect">
            <a:avLst/>
          </a:prstGeom>
        </p:spPr>
        <p:txBody>
          <a:bodyPr lIns="0" tIns="0" rIns="0" bIns="0"/>
          <a:lstStyle>
            <a:lvl1pPr marL="4763" indent="0">
              <a:lnSpc>
                <a:spcPct val="100000"/>
              </a:lnSpc>
              <a:spcBef>
                <a:spcPts val="0"/>
              </a:spcBef>
              <a:spcAft>
                <a:spcPts val="1200"/>
              </a:spcAft>
              <a:buNone/>
              <a:tabLst/>
              <a:defRPr sz="3150" b="0" i="0">
                <a:latin typeface="Arial" panose="020B0604020202020204" pitchFamily="34" charset="0"/>
                <a:cs typeface="Arial" panose="020B0604020202020204" pitchFamily="34" charset="0"/>
              </a:defRPr>
            </a:lvl1pPr>
            <a:lvl2pPr marL="4763" indent="0">
              <a:lnSpc>
                <a:spcPts val="1350"/>
              </a:lnSpc>
              <a:buNone/>
              <a:tabLst/>
              <a:defRPr sz="975" b="0" i="0" cap="all" spc="165" baseline="0">
                <a:latin typeface="Arial" panose="020B0604020202020204" pitchFamily="34" charset="0"/>
                <a:cs typeface="Arial" panose="020B0604020202020204" pitchFamily="34" charset="0"/>
              </a:defRPr>
            </a:lvl2pPr>
            <a:lvl3pPr marL="4763" indent="0">
              <a:buNone/>
              <a:tabLst/>
              <a:defRPr/>
            </a:lvl3pPr>
            <a:lvl4pPr marL="4763" indent="0">
              <a:buNone/>
              <a:tabLst/>
              <a:defRPr/>
            </a:lvl4pPr>
            <a:lvl5pPr marL="4763" indent="0">
              <a:buNone/>
              <a:tabLst/>
              <a:defRPr/>
            </a:lvl5pPr>
          </a:lstStyle>
          <a:p>
            <a:pPr lvl="0"/>
            <a:r>
              <a:rPr lang="en-GB" dirty="0"/>
              <a:t>Main Page Header</a:t>
            </a:r>
          </a:p>
          <a:p>
            <a:pPr lvl="1"/>
            <a:r>
              <a:rPr lang="en-GB" dirty="0"/>
              <a:t>Second level</a:t>
            </a:r>
            <a:endParaRPr lang="en-US" dirty="0"/>
          </a:p>
        </p:txBody>
      </p:sp>
      <p:sp>
        <p:nvSpPr>
          <p:cNvPr id="23" name="Content Placeholder 2">
            <a:extLst>
              <a:ext uri="{FF2B5EF4-FFF2-40B4-BE49-F238E27FC236}">
                <a16:creationId xmlns:a16="http://schemas.microsoft.com/office/drawing/2014/main" id="{D1A64923-54BB-AD4E-BE79-83BA71E3444C}"/>
              </a:ext>
            </a:extLst>
          </p:cNvPr>
          <p:cNvSpPr>
            <a:spLocks noGrp="1"/>
          </p:cNvSpPr>
          <p:nvPr userDrawn="1">
            <p:ph sz="half" idx="11" hasCustomPrompt="1"/>
          </p:nvPr>
        </p:nvSpPr>
        <p:spPr>
          <a:xfrm>
            <a:off x="526898" y="5733257"/>
            <a:ext cx="5314308" cy="528059"/>
          </a:xfrm>
          <a:prstGeom prst="rect">
            <a:avLst/>
          </a:prstGeom>
        </p:spPr>
        <p:txBody>
          <a:bodyPr lIns="0" tIns="0" rIns="0" bIns="0"/>
          <a:lstStyle>
            <a:lvl1pPr marL="0" indent="0">
              <a:lnSpc>
                <a:spcPts val="1350"/>
              </a:lnSpc>
              <a:spcBef>
                <a:spcPts val="0"/>
              </a:spcBef>
              <a:spcAft>
                <a:spcPts val="450"/>
              </a:spcAft>
              <a:buNone/>
              <a:tabLst/>
              <a:defRPr sz="975" b="0" i="0">
                <a:latin typeface="Arial" panose="020B0604020202020204" pitchFamily="34" charset="0"/>
                <a:cs typeface="Arial" panose="020B0604020202020204" pitchFamily="34" charset="0"/>
              </a:defRPr>
            </a:lvl1pPr>
            <a:lvl2pPr marL="0" indent="0">
              <a:lnSpc>
                <a:spcPts val="1500"/>
              </a:lnSpc>
              <a:spcBef>
                <a:spcPts val="0"/>
              </a:spcBef>
              <a:spcAft>
                <a:spcPts val="225"/>
              </a:spcAft>
              <a:buNone/>
              <a:tabLst/>
              <a:defRPr sz="1200" b="1" i="0">
                <a:latin typeface="Arial" panose="020B0604020202020204" pitchFamily="34" charset="0"/>
                <a:cs typeface="Arial" panose="020B0604020202020204" pitchFamily="34" charset="0"/>
              </a:defRPr>
            </a:lvl2pPr>
            <a:lvl3pPr marL="0" indent="0">
              <a:lnSpc>
                <a:spcPts val="1350"/>
              </a:lnSpc>
              <a:spcBef>
                <a:spcPts val="0"/>
              </a:spcBef>
              <a:spcAft>
                <a:spcPts val="225"/>
              </a:spcAft>
              <a:buNone/>
              <a:tabLst/>
              <a:defRPr sz="975" b="1" i="0">
                <a:latin typeface="Arial" panose="020B0604020202020204" pitchFamily="34" charset="0"/>
                <a:cs typeface="Arial" panose="020B0604020202020204" pitchFamily="34" charset="0"/>
              </a:defRPr>
            </a:lvl3pPr>
            <a:lvl4pPr marL="4763" indent="0">
              <a:buNone/>
              <a:tabLst/>
              <a:defRPr sz="900" b="0" i="0">
                <a:solidFill>
                  <a:srgbClr val="7030A0"/>
                </a:solidFill>
                <a:latin typeface="Arial" panose="020B0604020202020204" pitchFamily="34" charset="0"/>
                <a:cs typeface="Arial" panose="020B0604020202020204" pitchFamily="34" charset="0"/>
              </a:defRPr>
            </a:lvl4pPr>
            <a:lvl5pPr marL="0" indent="0">
              <a:lnSpc>
                <a:spcPts val="1050"/>
              </a:lnSpc>
              <a:spcBef>
                <a:spcPts val="450"/>
              </a:spcBef>
              <a:spcAft>
                <a:spcPts val="450"/>
              </a:spcAft>
              <a:buNone/>
              <a:tabLst/>
              <a:defRPr sz="825" b="0" i="0">
                <a:latin typeface="Arial" panose="020B0604020202020204" pitchFamily="34" charset="0"/>
                <a:cs typeface="Arial" panose="020B0604020202020204" pitchFamily="34" charset="0"/>
              </a:defRPr>
            </a:lvl5pPr>
          </a:lstStyle>
          <a:p>
            <a:pPr lvl="0"/>
            <a:r>
              <a:rPr lang="en-GB" dirty="0"/>
              <a:t>Body copy</a:t>
            </a:r>
          </a:p>
          <a:p>
            <a:pPr lvl="1"/>
            <a:r>
              <a:rPr lang="en-GB" dirty="0"/>
              <a:t>H2 Heading</a:t>
            </a:r>
          </a:p>
          <a:p>
            <a:pPr lvl="2"/>
            <a:r>
              <a:rPr lang="en-GB" dirty="0"/>
              <a:t>H3 Heading</a:t>
            </a:r>
          </a:p>
          <a:p>
            <a:pPr lvl="3"/>
            <a:r>
              <a:rPr lang="en-GB" dirty="0"/>
              <a:t>Caption</a:t>
            </a:r>
          </a:p>
          <a:p>
            <a:pPr lvl="4"/>
            <a:r>
              <a:rPr lang="en-GB" dirty="0"/>
              <a:t>Footnote</a:t>
            </a:r>
            <a:endParaRPr lang="en-US" dirty="0"/>
          </a:p>
        </p:txBody>
      </p:sp>
      <p:sp>
        <p:nvSpPr>
          <p:cNvPr id="26" name="Content Placeholder 2">
            <a:extLst>
              <a:ext uri="{FF2B5EF4-FFF2-40B4-BE49-F238E27FC236}">
                <a16:creationId xmlns:a16="http://schemas.microsoft.com/office/drawing/2014/main" id="{33EB8E98-B57C-8748-AD6C-4DD47EFEF89D}"/>
              </a:ext>
            </a:extLst>
          </p:cNvPr>
          <p:cNvSpPr>
            <a:spLocks noGrp="1"/>
          </p:cNvSpPr>
          <p:nvPr userDrawn="1">
            <p:ph sz="half" idx="13" hasCustomPrompt="1"/>
          </p:nvPr>
        </p:nvSpPr>
        <p:spPr>
          <a:xfrm>
            <a:off x="711993" y="6431153"/>
            <a:ext cx="3293270" cy="155575"/>
          </a:xfrm>
          <a:prstGeom prst="rect">
            <a:avLst/>
          </a:prstGeom>
        </p:spPr>
        <p:txBody>
          <a:bodyPr wrap="none" lIns="0" tIns="0" rIns="0" bIns="0">
            <a:normAutofit/>
          </a:bodyPr>
          <a:lstStyle>
            <a:lvl1pPr marL="0" indent="0">
              <a:lnSpc>
                <a:spcPts val="900"/>
              </a:lnSpc>
              <a:spcBef>
                <a:spcPts val="0"/>
              </a:spcBef>
              <a:spcAft>
                <a:spcPts val="0"/>
              </a:spcAft>
              <a:buNone/>
              <a:tabLst/>
              <a:defRPr sz="675" b="0" i="0" cap="all" spc="135" baseline="0">
                <a:solidFill>
                  <a:schemeClr val="tx1"/>
                </a:solidFill>
                <a:latin typeface="Arial" panose="020B0604020202020204" pitchFamily="34" charset="0"/>
                <a:cs typeface="Arial" panose="020B0604020202020204" pitchFamily="34" charset="0"/>
              </a:defRPr>
            </a:lvl1pPr>
            <a:lvl2pPr marL="0" indent="0">
              <a:lnSpc>
                <a:spcPts val="1500"/>
              </a:lnSpc>
              <a:spcBef>
                <a:spcPts val="0"/>
              </a:spcBef>
              <a:spcAft>
                <a:spcPts val="225"/>
              </a:spcAft>
              <a:buNone/>
              <a:tabLst/>
              <a:defRPr sz="1200" b="1" i="0">
                <a:latin typeface="Arial" panose="020B0604020202020204" pitchFamily="34" charset="0"/>
                <a:cs typeface="Arial" panose="020B0604020202020204" pitchFamily="34" charset="0"/>
              </a:defRPr>
            </a:lvl2pPr>
            <a:lvl3pPr marL="0" indent="0">
              <a:lnSpc>
                <a:spcPts val="1350"/>
              </a:lnSpc>
              <a:spcBef>
                <a:spcPts val="0"/>
              </a:spcBef>
              <a:spcAft>
                <a:spcPts val="225"/>
              </a:spcAft>
              <a:buNone/>
              <a:tabLst/>
              <a:defRPr sz="975" b="1" i="0">
                <a:latin typeface="Arial" panose="020B0604020202020204" pitchFamily="34" charset="0"/>
                <a:cs typeface="Arial" panose="020B0604020202020204" pitchFamily="34" charset="0"/>
              </a:defRPr>
            </a:lvl3pPr>
            <a:lvl4pPr marL="4763" indent="0">
              <a:buNone/>
              <a:tabLst/>
              <a:defRPr sz="900" b="0" i="0">
                <a:solidFill>
                  <a:srgbClr val="7030A0"/>
                </a:solidFill>
                <a:latin typeface="Arial" panose="020B0604020202020204" pitchFamily="34" charset="0"/>
                <a:cs typeface="Arial" panose="020B0604020202020204" pitchFamily="34" charset="0"/>
              </a:defRPr>
            </a:lvl4pPr>
            <a:lvl5pPr marL="0" indent="0">
              <a:lnSpc>
                <a:spcPts val="1050"/>
              </a:lnSpc>
              <a:spcBef>
                <a:spcPts val="450"/>
              </a:spcBef>
              <a:spcAft>
                <a:spcPts val="450"/>
              </a:spcAft>
              <a:buNone/>
              <a:tabLst/>
              <a:defRPr sz="825" b="0" i="0">
                <a:latin typeface="Arial" panose="020B0604020202020204" pitchFamily="34" charset="0"/>
                <a:cs typeface="Arial" panose="020B0604020202020204" pitchFamily="34" charset="0"/>
              </a:defRPr>
            </a:lvl5pPr>
          </a:lstStyle>
          <a:p>
            <a:pPr lvl="0"/>
            <a:r>
              <a:rPr lang="en-GB" dirty="0"/>
              <a:t>Section title</a:t>
            </a:r>
          </a:p>
        </p:txBody>
      </p:sp>
      <p:grpSp>
        <p:nvGrpSpPr>
          <p:cNvPr id="9" name="Group 8">
            <a:extLst>
              <a:ext uri="{FF2B5EF4-FFF2-40B4-BE49-F238E27FC236}">
                <a16:creationId xmlns:a16="http://schemas.microsoft.com/office/drawing/2014/main" id="{AC97A089-E702-B34A-B662-52DC1B6F8143}"/>
              </a:ext>
            </a:extLst>
          </p:cNvPr>
          <p:cNvGrpSpPr/>
          <p:nvPr userDrawn="1"/>
        </p:nvGrpSpPr>
        <p:grpSpPr>
          <a:xfrm>
            <a:off x="0" y="1"/>
            <a:ext cx="8980552" cy="753035"/>
            <a:chOff x="0" y="1022750"/>
            <a:chExt cx="11974069" cy="753035"/>
          </a:xfrm>
        </p:grpSpPr>
        <p:pic>
          <p:nvPicPr>
            <p:cNvPr id="10" name="Picture 9">
              <a:extLst>
                <a:ext uri="{FF2B5EF4-FFF2-40B4-BE49-F238E27FC236}">
                  <a16:creationId xmlns:a16="http://schemas.microsoft.com/office/drawing/2014/main" id="{7F6E611A-42F9-EC46-9741-EFF8932CDD6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47799" y="1268389"/>
              <a:ext cx="1026270" cy="396896"/>
            </a:xfrm>
            <a:prstGeom prst="rect">
              <a:avLst/>
            </a:prstGeom>
          </p:spPr>
        </p:pic>
        <p:sp>
          <p:nvSpPr>
            <p:cNvPr id="11" name="Rectangle 10">
              <a:extLst>
                <a:ext uri="{FF2B5EF4-FFF2-40B4-BE49-F238E27FC236}">
                  <a16:creationId xmlns:a16="http://schemas.microsoft.com/office/drawing/2014/main" id="{77FE29D6-3F8C-DB46-BB8B-7EE589C6A02A}"/>
                </a:ext>
              </a:extLst>
            </p:cNvPr>
            <p:cNvSpPr/>
            <p:nvPr/>
          </p:nvSpPr>
          <p:spPr>
            <a:xfrm>
              <a:off x="0" y="1022750"/>
              <a:ext cx="80682" cy="753035"/>
            </a:xfrm>
            <a:prstGeom prst="rect">
              <a:avLst/>
            </a:prstGeom>
            <a:solidFill>
              <a:srgbClr val="5C94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2" name="Picture 11">
              <a:extLst>
                <a:ext uri="{FF2B5EF4-FFF2-40B4-BE49-F238E27FC236}">
                  <a16:creationId xmlns:a16="http://schemas.microsoft.com/office/drawing/2014/main" id="{3771C6C4-9431-F14E-BB96-B9B638F2614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1749" y="1300867"/>
              <a:ext cx="2619929" cy="304816"/>
            </a:xfrm>
            <a:prstGeom prst="rect">
              <a:avLst/>
            </a:prstGeom>
          </p:spPr>
        </p:pic>
        <p:pic>
          <p:nvPicPr>
            <p:cNvPr id="13" name="Picture 12">
              <a:extLst>
                <a:ext uri="{FF2B5EF4-FFF2-40B4-BE49-F238E27FC236}">
                  <a16:creationId xmlns:a16="http://schemas.microsoft.com/office/drawing/2014/main" id="{A69673F9-7E48-5547-929B-77E7DC34728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5439" y="1249707"/>
              <a:ext cx="369794" cy="369794"/>
            </a:xfrm>
            <a:prstGeom prst="rect">
              <a:avLst/>
            </a:prstGeom>
          </p:spPr>
        </p:pic>
      </p:grpSp>
      <p:sp>
        <p:nvSpPr>
          <p:cNvPr id="14" name="Picture Placeholder 24">
            <a:extLst>
              <a:ext uri="{FF2B5EF4-FFF2-40B4-BE49-F238E27FC236}">
                <a16:creationId xmlns:a16="http://schemas.microsoft.com/office/drawing/2014/main" id="{F9EE485D-912C-D943-BD15-B5DAEB308E17}"/>
              </a:ext>
            </a:extLst>
          </p:cNvPr>
          <p:cNvSpPr>
            <a:spLocks noGrp="1"/>
          </p:cNvSpPr>
          <p:nvPr>
            <p:ph type="pic" sz="quarter" idx="16"/>
          </p:nvPr>
        </p:nvSpPr>
        <p:spPr>
          <a:xfrm>
            <a:off x="4680348" y="2420889"/>
            <a:ext cx="3942159" cy="3096345"/>
          </a:xfrm>
          <a:prstGeom prst="rect">
            <a:avLst/>
          </a:prstGeom>
          <a:pattFill prst="pct5">
            <a:fgClr>
              <a:srgbClr val="002060"/>
            </a:fgClr>
            <a:bgClr>
              <a:srgbClr val="5C94CB"/>
            </a:bgClr>
          </a:pattFill>
        </p:spPr>
        <p:txBody>
          <a:bodyPr anchor="ctr" anchorCtr="0">
            <a:normAutofit/>
          </a:bodyPr>
          <a:lstStyle>
            <a:lvl1pPr marL="0" indent="0" algn="ctr">
              <a:buNone/>
              <a:defRPr sz="675" b="0" i="0" cap="all" spc="135" baseline="0">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2" name="Rechteck 1">
            <a:extLst>
              <a:ext uri="{FF2B5EF4-FFF2-40B4-BE49-F238E27FC236}">
                <a16:creationId xmlns:a16="http://schemas.microsoft.com/office/drawing/2014/main" id="{216D1266-5825-EC45-98AE-5422561C4BFE}"/>
              </a:ext>
            </a:extLst>
          </p:cNvPr>
          <p:cNvSpPr/>
          <p:nvPr userDrawn="1"/>
        </p:nvSpPr>
        <p:spPr>
          <a:xfrm>
            <a:off x="228601" y="135469"/>
            <a:ext cx="338667" cy="5475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Tree>
    <p:extLst>
      <p:ext uri="{BB962C8B-B14F-4D97-AF65-F5344CB8AC3E}">
        <p14:creationId xmlns:p14="http://schemas.microsoft.com/office/powerpoint/2010/main" val="41989764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ext with 2x images below and RH image">
    <p:spTree>
      <p:nvGrpSpPr>
        <p:cNvPr id="1" name=""/>
        <p:cNvGrpSpPr/>
        <p:nvPr/>
      </p:nvGrpSpPr>
      <p:grpSpPr>
        <a:xfrm>
          <a:off x="0" y="0"/>
          <a:ext cx="0" cy="0"/>
          <a:chOff x="0" y="0"/>
          <a:chExt cx="0" cy="0"/>
        </a:xfrm>
      </p:grpSpPr>
      <p:sp>
        <p:nvSpPr>
          <p:cNvPr id="25" name="Picture Placeholder 24">
            <a:extLst>
              <a:ext uri="{FF2B5EF4-FFF2-40B4-BE49-F238E27FC236}">
                <a16:creationId xmlns:a16="http://schemas.microsoft.com/office/drawing/2014/main" id="{2D02A345-94C8-7D4C-8A66-4A85BEFBD78C}"/>
              </a:ext>
            </a:extLst>
          </p:cNvPr>
          <p:cNvSpPr>
            <a:spLocks noGrp="1"/>
          </p:cNvSpPr>
          <p:nvPr>
            <p:ph type="pic" sz="quarter" idx="12"/>
          </p:nvPr>
        </p:nvSpPr>
        <p:spPr>
          <a:xfrm>
            <a:off x="532778" y="4365104"/>
            <a:ext cx="2499744" cy="1800747"/>
          </a:xfrm>
          <a:prstGeom prst="rect">
            <a:avLst/>
          </a:prstGeom>
          <a:pattFill prst="pct5">
            <a:fgClr>
              <a:srgbClr val="002060"/>
            </a:fgClr>
            <a:bgClr>
              <a:srgbClr val="5C94CB"/>
            </a:bgClr>
          </a:pattFill>
        </p:spPr>
        <p:txBody>
          <a:bodyPr anchor="ctr" anchorCtr="0">
            <a:normAutofit/>
          </a:bodyPr>
          <a:lstStyle>
            <a:lvl1pPr marL="0" indent="0" algn="ctr">
              <a:buNone/>
              <a:defRPr sz="675" b="0" i="0" cap="all" spc="135" baseline="0">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34" name="Text Placeholder 33">
            <a:extLst>
              <a:ext uri="{FF2B5EF4-FFF2-40B4-BE49-F238E27FC236}">
                <a16:creationId xmlns:a16="http://schemas.microsoft.com/office/drawing/2014/main" id="{86E315CF-B12E-CC40-B7AA-C6ACBCC9DB2D}"/>
              </a:ext>
            </a:extLst>
          </p:cNvPr>
          <p:cNvSpPr>
            <a:spLocks noGrp="1"/>
          </p:cNvSpPr>
          <p:nvPr>
            <p:ph type="body" sz="quarter" idx="15" hasCustomPrompt="1"/>
          </p:nvPr>
        </p:nvSpPr>
        <p:spPr>
          <a:xfrm>
            <a:off x="526900" y="6420041"/>
            <a:ext cx="117772" cy="155575"/>
          </a:xfrm>
          <a:prstGeom prst="ellipse">
            <a:avLst/>
          </a:prstGeom>
          <a:solidFill>
            <a:schemeClr val="accent6"/>
          </a:solidFill>
        </p:spPr>
        <p:txBody>
          <a:bodyPr>
            <a:normAutofit/>
          </a:bodyPr>
          <a:lstStyle>
            <a:lvl1pPr marL="0" indent="0">
              <a:buNone/>
              <a:defRPr sz="150">
                <a:latin typeface="Arial" panose="020B0604020202020204" pitchFamily="34" charset="0"/>
                <a:cs typeface="Arial" panose="020B0604020202020204" pitchFamily="34" charset="0"/>
              </a:defRPr>
            </a:lvl1pPr>
          </a:lstStyle>
          <a:p>
            <a:pPr lvl="0"/>
            <a:r>
              <a:rPr lang="en-US" dirty="0"/>
              <a:t> </a:t>
            </a:r>
          </a:p>
        </p:txBody>
      </p:sp>
      <p:sp>
        <p:nvSpPr>
          <p:cNvPr id="22" name="Content Placeholder 2">
            <a:extLst>
              <a:ext uri="{FF2B5EF4-FFF2-40B4-BE49-F238E27FC236}">
                <a16:creationId xmlns:a16="http://schemas.microsoft.com/office/drawing/2014/main" id="{4A8051F8-D28F-5348-B709-CC4EF9AF32B3}"/>
              </a:ext>
            </a:extLst>
          </p:cNvPr>
          <p:cNvSpPr>
            <a:spLocks noGrp="1"/>
          </p:cNvSpPr>
          <p:nvPr userDrawn="1">
            <p:ph sz="half" idx="10" hasCustomPrompt="1"/>
          </p:nvPr>
        </p:nvSpPr>
        <p:spPr>
          <a:xfrm>
            <a:off x="526901" y="1037570"/>
            <a:ext cx="4854725" cy="1301737"/>
          </a:xfrm>
          <a:prstGeom prst="rect">
            <a:avLst/>
          </a:prstGeom>
        </p:spPr>
        <p:txBody>
          <a:bodyPr lIns="0" tIns="0" rIns="0" bIns="0"/>
          <a:lstStyle>
            <a:lvl1pPr marL="4763" indent="0">
              <a:lnSpc>
                <a:spcPct val="100000"/>
              </a:lnSpc>
              <a:spcBef>
                <a:spcPts val="0"/>
              </a:spcBef>
              <a:spcAft>
                <a:spcPts val="1200"/>
              </a:spcAft>
              <a:buNone/>
              <a:tabLst/>
              <a:defRPr sz="3150" b="0" i="0">
                <a:latin typeface="Arial" panose="020B0604020202020204" pitchFamily="34" charset="0"/>
                <a:cs typeface="Arial" panose="020B0604020202020204" pitchFamily="34" charset="0"/>
              </a:defRPr>
            </a:lvl1pPr>
            <a:lvl2pPr marL="4763" indent="0">
              <a:lnSpc>
                <a:spcPts val="1350"/>
              </a:lnSpc>
              <a:buNone/>
              <a:tabLst/>
              <a:defRPr sz="975" b="0" i="0" cap="all" spc="165" baseline="0">
                <a:latin typeface="Arial" panose="020B0604020202020204" pitchFamily="34" charset="0"/>
                <a:cs typeface="Arial" panose="020B0604020202020204" pitchFamily="34" charset="0"/>
              </a:defRPr>
            </a:lvl2pPr>
            <a:lvl3pPr marL="4763" indent="0">
              <a:buNone/>
              <a:tabLst/>
              <a:defRPr/>
            </a:lvl3pPr>
            <a:lvl4pPr marL="4763" indent="0">
              <a:buNone/>
              <a:tabLst/>
              <a:defRPr/>
            </a:lvl4pPr>
            <a:lvl5pPr marL="4763" indent="0">
              <a:buNone/>
              <a:tabLst/>
              <a:defRPr/>
            </a:lvl5pPr>
          </a:lstStyle>
          <a:p>
            <a:pPr lvl="0"/>
            <a:r>
              <a:rPr lang="en-GB" dirty="0"/>
              <a:t>Main Page Header</a:t>
            </a:r>
          </a:p>
          <a:p>
            <a:pPr lvl="1"/>
            <a:r>
              <a:rPr lang="en-GB" dirty="0"/>
              <a:t>Second level</a:t>
            </a:r>
            <a:endParaRPr lang="en-US" dirty="0"/>
          </a:p>
        </p:txBody>
      </p:sp>
      <p:sp>
        <p:nvSpPr>
          <p:cNvPr id="23" name="Content Placeholder 2">
            <a:extLst>
              <a:ext uri="{FF2B5EF4-FFF2-40B4-BE49-F238E27FC236}">
                <a16:creationId xmlns:a16="http://schemas.microsoft.com/office/drawing/2014/main" id="{D1A64923-54BB-AD4E-BE79-83BA71E3444C}"/>
              </a:ext>
            </a:extLst>
          </p:cNvPr>
          <p:cNvSpPr>
            <a:spLocks noGrp="1"/>
          </p:cNvSpPr>
          <p:nvPr userDrawn="1">
            <p:ph sz="half" idx="11" hasCustomPrompt="1"/>
          </p:nvPr>
        </p:nvSpPr>
        <p:spPr>
          <a:xfrm>
            <a:off x="526898" y="2535241"/>
            <a:ext cx="5314308" cy="1571323"/>
          </a:xfrm>
          <a:prstGeom prst="rect">
            <a:avLst/>
          </a:prstGeom>
        </p:spPr>
        <p:txBody>
          <a:bodyPr lIns="0" tIns="0" rIns="0" bIns="0"/>
          <a:lstStyle>
            <a:lvl1pPr marL="0" indent="0">
              <a:lnSpc>
                <a:spcPts val="1350"/>
              </a:lnSpc>
              <a:spcBef>
                <a:spcPts val="0"/>
              </a:spcBef>
              <a:spcAft>
                <a:spcPts val="450"/>
              </a:spcAft>
              <a:buNone/>
              <a:tabLst/>
              <a:defRPr sz="975" b="0" i="0">
                <a:latin typeface="Arial" panose="020B0604020202020204" pitchFamily="34" charset="0"/>
                <a:cs typeface="Arial" panose="020B0604020202020204" pitchFamily="34" charset="0"/>
              </a:defRPr>
            </a:lvl1pPr>
            <a:lvl2pPr marL="0" indent="0">
              <a:lnSpc>
                <a:spcPts val="1500"/>
              </a:lnSpc>
              <a:spcBef>
                <a:spcPts val="0"/>
              </a:spcBef>
              <a:spcAft>
                <a:spcPts val="225"/>
              </a:spcAft>
              <a:buNone/>
              <a:tabLst/>
              <a:defRPr sz="1200" b="1" i="0">
                <a:latin typeface="Arial" panose="020B0604020202020204" pitchFamily="34" charset="0"/>
                <a:cs typeface="Arial" panose="020B0604020202020204" pitchFamily="34" charset="0"/>
              </a:defRPr>
            </a:lvl2pPr>
            <a:lvl3pPr marL="0" indent="0">
              <a:lnSpc>
                <a:spcPts val="1350"/>
              </a:lnSpc>
              <a:spcBef>
                <a:spcPts val="0"/>
              </a:spcBef>
              <a:spcAft>
                <a:spcPts val="225"/>
              </a:spcAft>
              <a:buNone/>
              <a:tabLst/>
              <a:defRPr sz="975" b="1" i="0">
                <a:latin typeface="Arial" panose="020B0604020202020204" pitchFamily="34" charset="0"/>
                <a:cs typeface="Arial" panose="020B0604020202020204" pitchFamily="34" charset="0"/>
              </a:defRPr>
            </a:lvl3pPr>
            <a:lvl4pPr marL="4763" indent="0">
              <a:buNone/>
              <a:tabLst/>
              <a:defRPr sz="900" b="0" i="0">
                <a:solidFill>
                  <a:srgbClr val="7030A0"/>
                </a:solidFill>
                <a:latin typeface="Arial" panose="020B0604020202020204" pitchFamily="34" charset="0"/>
                <a:cs typeface="Arial" panose="020B0604020202020204" pitchFamily="34" charset="0"/>
              </a:defRPr>
            </a:lvl4pPr>
            <a:lvl5pPr marL="0" indent="0">
              <a:lnSpc>
                <a:spcPts val="1050"/>
              </a:lnSpc>
              <a:spcBef>
                <a:spcPts val="450"/>
              </a:spcBef>
              <a:spcAft>
                <a:spcPts val="450"/>
              </a:spcAft>
              <a:buNone/>
              <a:tabLst/>
              <a:defRPr sz="825" b="0" i="0">
                <a:latin typeface="Arial" panose="020B0604020202020204" pitchFamily="34" charset="0"/>
                <a:cs typeface="Arial" panose="020B0604020202020204" pitchFamily="34" charset="0"/>
              </a:defRPr>
            </a:lvl5pPr>
          </a:lstStyle>
          <a:p>
            <a:pPr lvl="0"/>
            <a:r>
              <a:rPr lang="en-GB" dirty="0"/>
              <a:t>Body copy</a:t>
            </a:r>
          </a:p>
          <a:p>
            <a:pPr lvl="1"/>
            <a:r>
              <a:rPr lang="en-GB" dirty="0"/>
              <a:t>H2 Heading</a:t>
            </a:r>
          </a:p>
          <a:p>
            <a:pPr lvl="2"/>
            <a:r>
              <a:rPr lang="en-GB" dirty="0"/>
              <a:t>H3 Heading</a:t>
            </a:r>
          </a:p>
          <a:p>
            <a:pPr lvl="3"/>
            <a:r>
              <a:rPr lang="en-GB" dirty="0"/>
              <a:t>Caption</a:t>
            </a:r>
          </a:p>
          <a:p>
            <a:pPr lvl="4"/>
            <a:r>
              <a:rPr lang="en-GB" dirty="0"/>
              <a:t>Footnote</a:t>
            </a:r>
            <a:endParaRPr lang="en-US" dirty="0"/>
          </a:p>
        </p:txBody>
      </p:sp>
      <p:sp>
        <p:nvSpPr>
          <p:cNvPr id="26" name="Content Placeholder 2">
            <a:extLst>
              <a:ext uri="{FF2B5EF4-FFF2-40B4-BE49-F238E27FC236}">
                <a16:creationId xmlns:a16="http://schemas.microsoft.com/office/drawing/2014/main" id="{33EB8E98-B57C-8748-AD6C-4DD47EFEF89D}"/>
              </a:ext>
            </a:extLst>
          </p:cNvPr>
          <p:cNvSpPr>
            <a:spLocks noGrp="1"/>
          </p:cNvSpPr>
          <p:nvPr userDrawn="1">
            <p:ph sz="half" idx="13" hasCustomPrompt="1"/>
          </p:nvPr>
        </p:nvSpPr>
        <p:spPr>
          <a:xfrm>
            <a:off x="711993" y="6431153"/>
            <a:ext cx="3293270" cy="155575"/>
          </a:xfrm>
          <a:prstGeom prst="rect">
            <a:avLst/>
          </a:prstGeom>
        </p:spPr>
        <p:txBody>
          <a:bodyPr wrap="none" lIns="0" tIns="0" rIns="0" bIns="0">
            <a:normAutofit/>
          </a:bodyPr>
          <a:lstStyle>
            <a:lvl1pPr marL="0" indent="0">
              <a:lnSpc>
                <a:spcPts val="900"/>
              </a:lnSpc>
              <a:spcBef>
                <a:spcPts val="0"/>
              </a:spcBef>
              <a:spcAft>
                <a:spcPts val="0"/>
              </a:spcAft>
              <a:buNone/>
              <a:tabLst/>
              <a:defRPr sz="675" b="0" i="0" cap="all" spc="135" baseline="0">
                <a:solidFill>
                  <a:schemeClr val="tx1"/>
                </a:solidFill>
                <a:latin typeface="Arial" panose="020B0604020202020204" pitchFamily="34" charset="0"/>
                <a:cs typeface="Arial" panose="020B0604020202020204" pitchFamily="34" charset="0"/>
              </a:defRPr>
            </a:lvl1pPr>
            <a:lvl2pPr marL="0" indent="0">
              <a:lnSpc>
                <a:spcPts val="1500"/>
              </a:lnSpc>
              <a:spcBef>
                <a:spcPts val="0"/>
              </a:spcBef>
              <a:spcAft>
                <a:spcPts val="225"/>
              </a:spcAft>
              <a:buNone/>
              <a:tabLst/>
              <a:defRPr sz="1200" b="1" i="0">
                <a:latin typeface="Arial" panose="020B0604020202020204" pitchFamily="34" charset="0"/>
                <a:cs typeface="Arial" panose="020B0604020202020204" pitchFamily="34" charset="0"/>
              </a:defRPr>
            </a:lvl2pPr>
            <a:lvl3pPr marL="0" indent="0">
              <a:lnSpc>
                <a:spcPts val="1350"/>
              </a:lnSpc>
              <a:spcBef>
                <a:spcPts val="0"/>
              </a:spcBef>
              <a:spcAft>
                <a:spcPts val="225"/>
              </a:spcAft>
              <a:buNone/>
              <a:tabLst/>
              <a:defRPr sz="975" b="1" i="0">
                <a:latin typeface="Arial" panose="020B0604020202020204" pitchFamily="34" charset="0"/>
                <a:cs typeface="Arial" panose="020B0604020202020204" pitchFamily="34" charset="0"/>
              </a:defRPr>
            </a:lvl3pPr>
            <a:lvl4pPr marL="4763" indent="0">
              <a:buNone/>
              <a:tabLst/>
              <a:defRPr sz="900" b="0" i="0">
                <a:solidFill>
                  <a:srgbClr val="7030A0"/>
                </a:solidFill>
                <a:latin typeface="Arial" panose="020B0604020202020204" pitchFamily="34" charset="0"/>
                <a:cs typeface="Arial" panose="020B0604020202020204" pitchFamily="34" charset="0"/>
              </a:defRPr>
            </a:lvl4pPr>
            <a:lvl5pPr marL="0" indent="0">
              <a:lnSpc>
                <a:spcPts val="1050"/>
              </a:lnSpc>
              <a:spcBef>
                <a:spcPts val="450"/>
              </a:spcBef>
              <a:spcAft>
                <a:spcPts val="450"/>
              </a:spcAft>
              <a:buNone/>
              <a:tabLst/>
              <a:defRPr sz="825" b="0" i="0">
                <a:latin typeface="Arial" panose="020B0604020202020204" pitchFamily="34" charset="0"/>
                <a:cs typeface="Arial" panose="020B0604020202020204" pitchFamily="34" charset="0"/>
              </a:defRPr>
            </a:lvl5pPr>
          </a:lstStyle>
          <a:p>
            <a:pPr lvl="0"/>
            <a:r>
              <a:rPr lang="en-GB" dirty="0"/>
              <a:t>Section title</a:t>
            </a:r>
          </a:p>
        </p:txBody>
      </p:sp>
      <p:grpSp>
        <p:nvGrpSpPr>
          <p:cNvPr id="9" name="Group 8">
            <a:extLst>
              <a:ext uri="{FF2B5EF4-FFF2-40B4-BE49-F238E27FC236}">
                <a16:creationId xmlns:a16="http://schemas.microsoft.com/office/drawing/2014/main" id="{AC97A089-E702-B34A-B662-52DC1B6F8143}"/>
              </a:ext>
            </a:extLst>
          </p:cNvPr>
          <p:cNvGrpSpPr/>
          <p:nvPr userDrawn="1"/>
        </p:nvGrpSpPr>
        <p:grpSpPr>
          <a:xfrm>
            <a:off x="0" y="1"/>
            <a:ext cx="8980552" cy="753035"/>
            <a:chOff x="0" y="1022750"/>
            <a:chExt cx="11974069" cy="753035"/>
          </a:xfrm>
        </p:grpSpPr>
        <p:pic>
          <p:nvPicPr>
            <p:cNvPr id="10" name="Picture 9">
              <a:extLst>
                <a:ext uri="{FF2B5EF4-FFF2-40B4-BE49-F238E27FC236}">
                  <a16:creationId xmlns:a16="http://schemas.microsoft.com/office/drawing/2014/main" id="{7F6E611A-42F9-EC46-9741-EFF8932CDD6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47799" y="1268389"/>
              <a:ext cx="1026270" cy="396896"/>
            </a:xfrm>
            <a:prstGeom prst="rect">
              <a:avLst/>
            </a:prstGeom>
          </p:spPr>
        </p:pic>
        <p:sp>
          <p:nvSpPr>
            <p:cNvPr id="11" name="Rectangle 10">
              <a:extLst>
                <a:ext uri="{FF2B5EF4-FFF2-40B4-BE49-F238E27FC236}">
                  <a16:creationId xmlns:a16="http://schemas.microsoft.com/office/drawing/2014/main" id="{77FE29D6-3F8C-DB46-BB8B-7EE589C6A02A}"/>
                </a:ext>
              </a:extLst>
            </p:cNvPr>
            <p:cNvSpPr/>
            <p:nvPr/>
          </p:nvSpPr>
          <p:spPr>
            <a:xfrm>
              <a:off x="0" y="1022750"/>
              <a:ext cx="80682" cy="753035"/>
            </a:xfrm>
            <a:prstGeom prst="rect">
              <a:avLst/>
            </a:prstGeom>
            <a:solidFill>
              <a:srgbClr val="5C94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2" name="Picture 11">
              <a:extLst>
                <a:ext uri="{FF2B5EF4-FFF2-40B4-BE49-F238E27FC236}">
                  <a16:creationId xmlns:a16="http://schemas.microsoft.com/office/drawing/2014/main" id="{3771C6C4-9431-F14E-BB96-B9B638F2614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1749" y="1300867"/>
              <a:ext cx="2619929" cy="304816"/>
            </a:xfrm>
            <a:prstGeom prst="rect">
              <a:avLst/>
            </a:prstGeom>
          </p:spPr>
        </p:pic>
        <p:pic>
          <p:nvPicPr>
            <p:cNvPr id="13" name="Picture 12">
              <a:extLst>
                <a:ext uri="{FF2B5EF4-FFF2-40B4-BE49-F238E27FC236}">
                  <a16:creationId xmlns:a16="http://schemas.microsoft.com/office/drawing/2014/main" id="{A69673F9-7E48-5547-929B-77E7DC34728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5439" y="1249707"/>
              <a:ext cx="369794" cy="369794"/>
            </a:xfrm>
            <a:prstGeom prst="rect">
              <a:avLst/>
            </a:prstGeom>
          </p:spPr>
        </p:pic>
      </p:grpSp>
      <p:sp>
        <p:nvSpPr>
          <p:cNvPr id="14" name="Picture Placeholder 24">
            <a:extLst>
              <a:ext uri="{FF2B5EF4-FFF2-40B4-BE49-F238E27FC236}">
                <a16:creationId xmlns:a16="http://schemas.microsoft.com/office/drawing/2014/main" id="{F9EE485D-912C-D943-BD15-B5DAEB308E17}"/>
              </a:ext>
            </a:extLst>
          </p:cNvPr>
          <p:cNvSpPr>
            <a:spLocks noGrp="1"/>
          </p:cNvSpPr>
          <p:nvPr>
            <p:ph type="pic" sz="quarter" idx="16"/>
          </p:nvPr>
        </p:nvSpPr>
        <p:spPr>
          <a:xfrm>
            <a:off x="6084094" y="765177"/>
            <a:ext cx="3059906" cy="6092825"/>
          </a:xfrm>
          <a:prstGeom prst="rect">
            <a:avLst/>
          </a:prstGeom>
          <a:pattFill prst="pct5">
            <a:fgClr>
              <a:srgbClr val="5C94CB"/>
            </a:fgClr>
            <a:bgClr>
              <a:schemeClr val="bg1"/>
            </a:bgClr>
          </a:pattFill>
        </p:spPr>
        <p:txBody>
          <a:bodyPr anchor="ctr" anchorCtr="0">
            <a:normAutofit/>
          </a:bodyPr>
          <a:lstStyle>
            <a:lvl1pPr marL="0" indent="0" algn="ctr">
              <a:buNone/>
              <a:defRPr sz="675" b="0" i="0" cap="all" spc="135" baseline="0">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15" name="Picture Placeholder 24">
            <a:extLst>
              <a:ext uri="{FF2B5EF4-FFF2-40B4-BE49-F238E27FC236}">
                <a16:creationId xmlns:a16="http://schemas.microsoft.com/office/drawing/2014/main" id="{3F6DFDD1-58AD-814E-9553-59826551AAE5}"/>
              </a:ext>
            </a:extLst>
          </p:cNvPr>
          <p:cNvSpPr>
            <a:spLocks noGrp="1"/>
          </p:cNvSpPr>
          <p:nvPr>
            <p:ph type="pic" sz="quarter" idx="17"/>
          </p:nvPr>
        </p:nvSpPr>
        <p:spPr>
          <a:xfrm>
            <a:off x="3309596" y="4365104"/>
            <a:ext cx="2531611" cy="1800747"/>
          </a:xfrm>
          <a:prstGeom prst="rect">
            <a:avLst/>
          </a:prstGeom>
          <a:pattFill prst="pct5">
            <a:fgClr>
              <a:srgbClr val="002060"/>
            </a:fgClr>
            <a:bgClr>
              <a:srgbClr val="5C94CB"/>
            </a:bgClr>
          </a:pattFill>
        </p:spPr>
        <p:txBody>
          <a:bodyPr anchor="ctr" anchorCtr="0">
            <a:normAutofit/>
          </a:bodyPr>
          <a:lstStyle>
            <a:lvl1pPr marL="0" indent="0" algn="ctr">
              <a:buNone/>
              <a:defRPr sz="675" b="0" i="0" cap="all" spc="135" baseline="0">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2" name="Rechteck 1">
            <a:extLst>
              <a:ext uri="{FF2B5EF4-FFF2-40B4-BE49-F238E27FC236}">
                <a16:creationId xmlns:a16="http://schemas.microsoft.com/office/drawing/2014/main" id="{F25180A4-C076-7B4D-90BF-2DBFFEF06BC9}"/>
              </a:ext>
            </a:extLst>
          </p:cNvPr>
          <p:cNvSpPr/>
          <p:nvPr userDrawn="1"/>
        </p:nvSpPr>
        <p:spPr>
          <a:xfrm>
            <a:off x="220135" y="174979"/>
            <a:ext cx="351367" cy="4675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Tree>
    <p:extLst>
      <p:ext uri="{BB962C8B-B14F-4D97-AF65-F5344CB8AC3E}">
        <p14:creationId xmlns:p14="http://schemas.microsoft.com/office/powerpoint/2010/main" val="412203813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LH overlaid text, 2x images">
    <p:spTree>
      <p:nvGrpSpPr>
        <p:cNvPr id="1" name=""/>
        <p:cNvGrpSpPr/>
        <p:nvPr/>
      </p:nvGrpSpPr>
      <p:grpSpPr>
        <a:xfrm>
          <a:off x="0" y="0"/>
          <a:ext cx="0" cy="0"/>
          <a:chOff x="0" y="0"/>
          <a:chExt cx="0" cy="0"/>
        </a:xfrm>
      </p:grpSpPr>
      <p:sp>
        <p:nvSpPr>
          <p:cNvPr id="25" name="Picture Placeholder 24">
            <a:extLst>
              <a:ext uri="{FF2B5EF4-FFF2-40B4-BE49-F238E27FC236}">
                <a16:creationId xmlns:a16="http://schemas.microsoft.com/office/drawing/2014/main" id="{2D02A345-94C8-7D4C-8A66-4A85BEFBD78C}"/>
              </a:ext>
            </a:extLst>
          </p:cNvPr>
          <p:cNvSpPr>
            <a:spLocks noGrp="1"/>
          </p:cNvSpPr>
          <p:nvPr>
            <p:ph type="pic" sz="quarter" idx="12"/>
          </p:nvPr>
        </p:nvSpPr>
        <p:spPr>
          <a:xfrm>
            <a:off x="6786562" y="1160463"/>
            <a:ext cx="2357438" cy="5005388"/>
          </a:xfrm>
          <a:prstGeom prst="rect">
            <a:avLst/>
          </a:prstGeom>
          <a:pattFill prst="pct5">
            <a:fgClr>
              <a:srgbClr val="002060"/>
            </a:fgClr>
            <a:bgClr>
              <a:srgbClr val="5C94CB"/>
            </a:bgClr>
          </a:pattFill>
        </p:spPr>
        <p:txBody>
          <a:bodyPr anchor="ctr" anchorCtr="0">
            <a:normAutofit/>
          </a:bodyPr>
          <a:lstStyle>
            <a:lvl1pPr marL="0" indent="0" algn="ctr">
              <a:buNone/>
              <a:defRPr sz="675" b="0" i="0" cap="all" spc="135" baseline="0">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34" name="Text Placeholder 33">
            <a:extLst>
              <a:ext uri="{FF2B5EF4-FFF2-40B4-BE49-F238E27FC236}">
                <a16:creationId xmlns:a16="http://schemas.microsoft.com/office/drawing/2014/main" id="{86E315CF-B12E-CC40-B7AA-C6ACBCC9DB2D}"/>
              </a:ext>
            </a:extLst>
          </p:cNvPr>
          <p:cNvSpPr>
            <a:spLocks noGrp="1"/>
          </p:cNvSpPr>
          <p:nvPr>
            <p:ph type="body" sz="quarter" idx="15" hasCustomPrompt="1"/>
          </p:nvPr>
        </p:nvSpPr>
        <p:spPr>
          <a:xfrm>
            <a:off x="526900" y="6420041"/>
            <a:ext cx="117772" cy="155575"/>
          </a:xfrm>
          <a:prstGeom prst="ellipse">
            <a:avLst/>
          </a:prstGeom>
          <a:solidFill>
            <a:schemeClr val="accent6"/>
          </a:solidFill>
        </p:spPr>
        <p:txBody>
          <a:bodyPr>
            <a:normAutofit/>
          </a:bodyPr>
          <a:lstStyle>
            <a:lvl1pPr marL="0" indent="0">
              <a:buNone/>
              <a:defRPr sz="150">
                <a:latin typeface="Arial" panose="020B0604020202020204" pitchFamily="34" charset="0"/>
                <a:cs typeface="Arial" panose="020B0604020202020204" pitchFamily="34" charset="0"/>
              </a:defRPr>
            </a:lvl1pPr>
          </a:lstStyle>
          <a:p>
            <a:pPr lvl="0"/>
            <a:r>
              <a:rPr lang="en-US" dirty="0"/>
              <a:t> </a:t>
            </a:r>
          </a:p>
        </p:txBody>
      </p:sp>
      <p:sp>
        <p:nvSpPr>
          <p:cNvPr id="23" name="Content Placeholder 2">
            <a:extLst>
              <a:ext uri="{FF2B5EF4-FFF2-40B4-BE49-F238E27FC236}">
                <a16:creationId xmlns:a16="http://schemas.microsoft.com/office/drawing/2014/main" id="{D1A64923-54BB-AD4E-BE79-83BA71E3444C}"/>
              </a:ext>
            </a:extLst>
          </p:cNvPr>
          <p:cNvSpPr>
            <a:spLocks noGrp="1"/>
          </p:cNvSpPr>
          <p:nvPr userDrawn="1">
            <p:ph sz="half" idx="11" hasCustomPrompt="1"/>
          </p:nvPr>
        </p:nvSpPr>
        <p:spPr>
          <a:xfrm>
            <a:off x="526899" y="4464919"/>
            <a:ext cx="1830540" cy="1700932"/>
          </a:xfrm>
          <a:prstGeom prst="rect">
            <a:avLst/>
          </a:prstGeom>
        </p:spPr>
        <p:txBody>
          <a:bodyPr lIns="0" tIns="0" rIns="0" bIns="0" anchor="b" anchorCtr="0"/>
          <a:lstStyle>
            <a:lvl1pPr marL="0" indent="0">
              <a:lnSpc>
                <a:spcPts val="1350"/>
              </a:lnSpc>
              <a:spcBef>
                <a:spcPts val="0"/>
              </a:spcBef>
              <a:spcAft>
                <a:spcPts val="450"/>
              </a:spcAft>
              <a:buNone/>
              <a:tabLst/>
              <a:defRPr sz="975" b="0" i="0">
                <a:latin typeface="Arial" panose="020B0604020202020204" pitchFamily="34" charset="0"/>
                <a:cs typeface="Arial" panose="020B0604020202020204" pitchFamily="34" charset="0"/>
              </a:defRPr>
            </a:lvl1pPr>
            <a:lvl2pPr marL="0" indent="0">
              <a:lnSpc>
                <a:spcPts val="1500"/>
              </a:lnSpc>
              <a:spcBef>
                <a:spcPts val="0"/>
              </a:spcBef>
              <a:spcAft>
                <a:spcPts val="225"/>
              </a:spcAft>
              <a:buNone/>
              <a:tabLst/>
              <a:defRPr sz="1200" b="1" i="0">
                <a:latin typeface="Arial" panose="020B0604020202020204" pitchFamily="34" charset="0"/>
                <a:cs typeface="Arial" panose="020B0604020202020204" pitchFamily="34" charset="0"/>
              </a:defRPr>
            </a:lvl2pPr>
            <a:lvl3pPr marL="0" indent="0">
              <a:lnSpc>
                <a:spcPts val="1350"/>
              </a:lnSpc>
              <a:spcBef>
                <a:spcPts val="0"/>
              </a:spcBef>
              <a:spcAft>
                <a:spcPts val="225"/>
              </a:spcAft>
              <a:buNone/>
              <a:tabLst/>
              <a:defRPr sz="975" b="1" i="0">
                <a:latin typeface="Arial" panose="020B0604020202020204" pitchFamily="34" charset="0"/>
                <a:cs typeface="Arial" panose="020B0604020202020204" pitchFamily="34" charset="0"/>
              </a:defRPr>
            </a:lvl3pPr>
            <a:lvl4pPr marL="4763" indent="0">
              <a:buNone/>
              <a:tabLst/>
              <a:defRPr sz="900" b="0" i="0">
                <a:solidFill>
                  <a:srgbClr val="7030A0"/>
                </a:solidFill>
                <a:latin typeface="Arial" panose="020B0604020202020204" pitchFamily="34" charset="0"/>
                <a:cs typeface="Arial" panose="020B0604020202020204" pitchFamily="34" charset="0"/>
              </a:defRPr>
            </a:lvl4pPr>
            <a:lvl5pPr marL="0" indent="0">
              <a:lnSpc>
                <a:spcPts val="1050"/>
              </a:lnSpc>
              <a:spcBef>
                <a:spcPts val="450"/>
              </a:spcBef>
              <a:spcAft>
                <a:spcPts val="450"/>
              </a:spcAft>
              <a:buNone/>
              <a:tabLst/>
              <a:defRPr sz="825" b="0" i="0">
                <a:latin typeface="Arial" panose="020B0604020202020204" pitchFamily="34" charset="0"/>
                <a:cs typeface="Arial" panose="020B0604020202020204" pitchFamily="34" charset="0"/>
              </a:defRPr>
            </a:lvl5pPr>
          </a:lstStyle>
          <a:p>
            <a:pPr lvl="0"/>
            <a:r>
              <a:rPr lang="en-GB" dirty="0"/>
              <a:t>Body copy</a:t>
            </a:r>
          </a:p>
          <a:p>
            <a:pPr lvl="1"/>
            <a:r>
              <a:rPr lang="en-GB" dirty="0"/>
              <a:t>H2 Heading</a:t>
            </a:r>
          </a:p>
          <a:p>
            <a:pPr lvl="2"/>
            <a:r>
              <a:rPr lang="en-GB" dirty="0"/>
              <a:t>H3 Heading</a:t>
            </a:r>
          </a:p>
          <a:p>
            <a:pPr lvl="3"/>
            <a:r>
              <a:rPr lang="en-GB" dirty="0"/>
              <a:t>Caption</a:t>
            </a:r>
          </a:p>
          <a:p>
            <a:pPr lvl="4"/>
            <a:r>
              <a:rPr lang="en-GB" dirty="0"/>
              <a:t>Footnote</a:t>
            </a:r>
            <a:endParaRPr lang="en-US" dirty="0"/>
          </a:p>
        </p:txBody>
      </p:sp>
      <p:sp>
        <p:nvSpPr>
          <p:cNvPr id="26" name="Content Placeholder 2">
            <a:extLst>
              <a:ext uri="{FF2B5EF4-FFF2-40B4-BE49-F238E27FC236}">
                <a16:creationId xmlns:a16="http://schemas.microsoft.com/office/drawing/2014/main" id="{33EB8E98-B57C-8748-AD6C-4DD47EFEF89D}"/>
              </a:ext>
            </a:extLst>
          </p:cNvPr>
          <p:cNvSpPr>
            <a:spLocks noGrp="1"/>
          </p:cNvSpPr>
          <p:nvPr userDrawn="1">
            <p:ph sz="half" idx="13" hasCustomPrompt="1"/>
          </p:nvPr>
        </p:nvSpPr>
        <p:spPr>
          <a:xfrm>
            <a:off x="711993" y="6431153"/>
            <a:ext cx="3293270" cy="155575"/>
          </a:xfrm>
          <a:prstGeom prst="rect">
            <a:avLst/>
          </a:prstGeom>
        </p:spPr>
        <p:txBody>
          <a:bodyPr wrap="none" lIns="0" tIns="0" rIns="0" bIns="0">
            <a:normAutofit/>
          </a:bodyPr>
          <a:lstStyle>
            <a:lvl1pPr marL="0" indent="0">
              <a:lnSpc>
                <a:spcPts val="900"/>
              </a:lnSpc>
              <a:spcBef>
                <a:spcPts val="0"/>
              </a:spcBef>
              <a:spcAft>
                <a:spcPts val="0"/>
              </a:spcAft>
              <a:buNone/>
              <a:tabLst/>
              <a:defRPr sz="675" b="0" i="0" cap="all" spc="135" baseline="0">
                <a:solidFill>
                  <a:schemeClr val="tx1"/>
                </a:solidFill>
                <a:latin typeface="Arial" panose="020B0604020202020204" pitchFamily="34" charset="0"/>
                <a:cs typeface="Arial" panose="020B0604020202020204" pitchFamily="34" charset="0"/>
              </a:defRPr>
            </a:lvl1pPr>
            <a:lvl2pPr marL="0" indent="0">
              <a:lnSpc>
                <a:spcPts val="1500"/>
              </a:lnSpc>
              <a:spcBef>
                <a:spcPts val="0"/>
              </a:spcBef>
              <a:spcAft>
                <a:spcPts val="225"/>
              </a:spcAft>
              <a:buNone/>
              <a:tabLst/>
              <a:defRPr sz="1200" b="1" i="0">
                <a:latin typeface="Arial" panose="020B0604020202020204" pitchFamily="34" charset="0"/>
                <a:cs typeface="Arial" panose="020B0604020202020204" pitchFamily="34" charset="0"/>
              </a:defRPr>
            </a:lvl2pPr>
            <a:lvl3pPr marL="0" indent="0">
              <a:lnSpc>
                <a:spcPts val="1350"/>
              </a:lnSpc>
              <a:spcBef>
                <a:spcPts val="0"/>
              </a:spcBef>
              <a:spcAft>
                <a:spcPts val="225"/>
              </a:spcAft>
              <a:buNone/>
              <a:tabLst/>
              <a:defRPr sz="975" b="1" i="0">
                <a:latin typeface="Arial" panose="020B0604020202020204" pitchFamily="34" charset="0"/>
                <a:cs typeface="Arial" panose="020B0604020202020204" pitchFamily="34" charset="0"/>
              </a:defRPr>
            </a:lvl3pPr>
            <a:lvl4pPr marL="4763" indent="0">
              <a:buNone/>
              <a:tabLst/>
              <a:defRPr sz="900" b="0" i="0">
                <a:solidFill>
                  <a:srgbClr val="7030A0"/>
                </a:solidFill>
                <a:latin typeface="Arial" panose="020B0604020202020204" pitchFamily="34" charset="0"/>
                <a:cs typeface="Arial" panose="020B0604020202020204" pitchFamily="34" charset="0"/>
              </a:defRPr>
            </a:lvl4pPr>
            <a:lvl5pPr marL="0" indent="0">
              <a:lnSpc>
                <a:spcPts val="1050"/>
              </a:lnSpc>
              <a:spcBef>
                <a:spcPts val="450"/>
              </a:spcBef>
              <a:spcAft>
                <a:spcPts val="450"/>
              </a:spcAft>
              <a:buNone/>
              <a:tabLst/>
              <a:defRPr sz="825" b="0" i="0">
                <a:latin typeface="Arial" panose="020B0604020202020204" pitchFamily="34" charset="0"/>
                <a:cs typeface="Arial" panose="020B0604020202020204" pitchFamily="34" charset="0"/>
              </a:defRPr>
            </a:lvl5pPr>
          </a:lstStyle>
          <a:p>
            <a:pPr lvl="0"/>
            <a:r>
              <a:rPr lang="en-GB" dirty="0"/>
              <a:t>Section title</a:t>
            </a:r>
          </a:p>
        </p:txBody>
      </p:sp>
      <p:grpSp>
        <p:nvGrpSpPr>
          <p:cNvPr id="9" name="Group 8">
            <a:extLst>
              <a:ext uri="{FF2B5EF4-FFF2-40B4-BE49-F238E27FC236}">
                <a16:creationId xmlns:a16="http://schemas.microsoft.com/office/drawing/2014/main" id="{E3A4A229-CEDA-8F46-BAFA-B401541BFF9F}"/>
              </a:ext>
            </a:extLst>
          </p:cNvPr>
          <p:cNvGrpSpPr/>
          <p:nvPr userDrawn="1"/>
        </p:nvGrpSpPr>
        <p:grpSpPr>
          <a:xfrm>
            <a:off x="0" y="1"/>
            <a:ext cx="8980552" cy="753035"/>
            <a:chOff x="0" y="1022750"/>
            <a:chExt cx="11974069" cy="753035"/>
          </a:xfrm>
        </p:grpSpPr>
        <p:pic>
          <p:nvPicPr>
            <p:cNvPr id="10" name="Picture 9">
              <a:extLst>
                <a:ext uri="{FF2B5EF4-FFF2-40B4-BE49-F238E27FC236}">
                  <a16:creationId xmlns:a16="http://schemas.microsoft.com/office/drawing/2014/main" id="{08136E4F-DFB6-9746-AC80-0E5EC1BADD3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47799" y="1268389"/>
              <a:ext cx="1026270" cy="396896"/>
            </a:xfrm>
            <a:prstGeom prst="rect">
              <a:avLst/>
            </a:prstGeom>
          </p:spPr>
        </p:pic>
        <p:sp>
          <p:nvSpPr>
            <p:cNvPr id="11" name="Rectangle 10">
              <a:extLst>
                <a:ext uri="{FF2B5EF4-FFF2-40B4-BE49-F238E27FC236}">
                  <a16:creationId xmlns:a16="http://schemas.microsoft.com/office/drawing/2014/main" id="{ADF6A899-F9DF-7348-8773-04885AED1A50}"/>
                </a:ext>
              </a:extLst>
            </p:cNvPr>
            <p:cNvSpPr/>
            <p:nvPr/>
          </p:nvSpPr>
          <p:spPr>
            <a:xfrm>
              <a:off x="0" y="1022750"/>
              <a:ext cx="80682" cy="753035"/>
            </a:xfrm>
            <a:prstGeom prst="rect">
              <a:avLst/>
            </a:prstGeom>
            <a:solidFill>
              <a:srgbClr val="5C94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2" name="Picture 11">
              <a:extLst>
                <a:ext uri="{FF2B5EF4-FFF2-40B4-BE49-F238E27FC236}">
                  <a16:creationId xmlns:a16="http://schemas.microsoft.com/office/drawing/2014/main" id="{060FB583-D08A-0242-AB1F-6961E76B44B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1749" y="1300867"/>
              <a:ext cx="2619929" cy="304816"/>
            </a:xfrm>
            <a:prstGeom prst="rect">
              <a:avLst/>
            </a:prstGeom>
          </p:spPr>
        </p:pic>
        <p:pic>
          <p:nvPicPr>
            <p:cNvPr id="13" name="Picture 12">
              <a:extLst>
                <a:ext uri="{FF2B5EF4-FFF2-40B4-BE49-F238E27FC236}">
                  <a16:creationId xmlns:a16="http://schemas.microsoft.com/office/drawing/2014/main" id="{1A1AE38A-19B8-6647-A7B2-984E63A0B08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5439" y="1249707"/>
              <a:ext cx="369794" cy="369794"/>
            </a:xfrm>
            <a:prstGeom prst="rect">
              <a:avLst/>
            </a:prstGeom>
          </p:spPr>
        </p:pic>
      </p:grpSp>
      <p:sp>
        <p:nvSpPr>
          <p:cNvPr id="14" name="Picture Placeholder 24">
            <a:extLst>
              <a:ext uri="{FF2B5EF4-FFF2-40B4-BE49-F238E27FC236}">
                <a16:creationId xmlns:a16="http://schemas.microsoft.com/office/drawing/2014/main" id="{37650EE6-969B-4448-8BAA-CDBE67AECC4E}"/>
              </a:ext>
            </a:extLst>
          </p:cNvPr>
          <p:cNvSpPr>
            <a:spLocks noGrp="1"/>
          </p:cNvSpPr>
          <p:nvPr>
            <p:ph type="pic" sz="quarter" idx="16"/>
          </p:nvPr>
        </p:nvSpPr>
        <p:spPr>
          <a:xfrm>
            <a:off x="2600326" y="1160463"/>
            <a:ext cx="3914775" cy="5005388"/>
          </a:xfrm>
          <a:prstGeom prst="rect">
            <a:avLst/>
          </a:prstGeom>
          <a:pattFill prst="pct5">
            <a:fgClr>
              <a:srgbClr val="002060"/>
            </a:fgClr>
            <a:bgClr>
              <a:srgbClr val="5C94CB"/>
            </a:bgClr>
          </a:pattFill>
        </p:spPr>
        <p:txBody>
          <a:bodyPr anchor="ctr" anchorCtr="0">
            <a:normAutofit/>
          </a:bodyPr>
          <a:lstStyle>
            <a:lvl1pPr marL="0" indent="0" algn="ctr">
              <a:buNone/>
              <a:defRPr sz="675" b="0" i="0" cap="all" spc="135" baseline="0">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18" name="Content Placeholder 2">
            <a:extLst>
              <a:ext uri="{FF2B5EF4-FFF2-40B4-BE49-F238E27FC236}">
                <a16:creationId xmlns:a16="http://schemas.microsoft.com/office/drawing/2014/main" id="{B09B2608-8A5B-F440-9FB6-6B79598B8D53}"/>
              </a:ext>
            </a:extLst>
          </p:cNvPr>
          <p:cNvSpPr>
            <a:spLocks noGrp="1"/>
          </p:cNvSpPr>
          <p:nvPr>
            <p:ph sz="half" idx="17" hasCustomPrompt="1"/>
          </p:nvPr>
        </p:nvSpPr>
        <p:spPr>
          <a:xfrm>
            <a:off x="509314" y="2132613"/>
            <a:ext cx="3910560" cy="1796396"/>
          </a:xfrm>
          <a:prstGeom prst="rect">
            <a:avLst/>
          </a:prstGeom>
        </p:spPr>
        <p:txBody>
          <a:bodyPr lIns="0" tIns="0" rIns="0" bIns="0"/>
          <a:lstStyle>
            <a:lvl1pPr marL="0" indent="0">
              <a:lnSpc>
                <a:spcPct val="100000"/>
              </a:lnSpc>
              <a:spcBef>
                <a:spcPts val="0"/>
              </a:spcBef>
              <a:spcAft>
                <a:spcPts val="1200"/>
              </a:spcAft>
              <a:buNone/>
              <a:tabLst/>
              <a:defRPr sz="4050" b="0" i="0">
                <a:latin typeface="Arial" panose="020B0604020202020204" pitchFamily="34" charset="0"/>
                <a:cs typeface="Arial" panose="020B0604020202020204" pitchFamily="34" charset="0"/>
              </a:defRPr>
            </a:lvl1pPr>
            <a:lvl2pPr marL="4763" indent="0">
              <a:lnSpc>
                <a:spcPts val="1350"/>
              </a:lnSpc>
              <a:buNone/>
              <a:tabLst/>
              <a:defRPr sz="975" b="0" i="0" cap="all" spc="165" baseline="0">
                <a:latin typeface="Arial" panose="020B0604020202020204" pitchFamily="34" charset="0"/>
                <a:cs typeface="Arial" panose="020B0604020202020204" pitchFamily="34" charset="0"/>
              </a:defRPr>
            </a:lvl2pPr>
            <a:lvl3pPr marL="4763" indent="0">
              <a:buNone/>
              <a:tabLst/>
              <a:defRPr/>
            </a:lvl3pPr>
            <a:lvl4pPr marL="4763" indent="0">
              <a:buNone/>
              <a:tabLst/>
              <a:defRPr/>
            </a:lvl4pPr>
            <a:lvl5pPr marL="4763" indent="0">
              <a:buNone/>
              <a:tabLst/>
              <a:defRPr/>
            </a:lvl5pPr>
          </a:lstStyle>
          <a:p>
            <a:pPr lvl="0"/>
            <a:r>
              <a:rPr lang="en-GB" dirty="0"/>
              <a:t>Main Page Main Page Header</a:t>
            </a:r>
          </a:p>
          <a:p>
            <a:pPr lvl="1"/>
            <a:r>
              <a:rPr lang="en-GB" dirty="0"/>
              <a:t>Second level</a:t>
            </a:r>
            <a:endParaRPr lang="en-US" dirty="0"/>
          </a:p>
        </p:txBody>
      </p:sp>
      <p:sp>
        <p:nvSpPr>
          <p:cNvPr id="2" name="Rechteck 1">
            <a:extLst>
              <a:ext uri="{FF2B5EF4-FFF2-40B4-BE49-F238E27FC236}">
                <a16:creationId xmlns:a16="http://schemas.microsoft.com/office/drawing/2014/main" id="{171975A0-DA7F-894E-B465-FBF5E54D8789}"/>
              </a:ext>
            </a:extLst>
          </p:cNvPr>
          <p:cNvSpPr/>
          <p:nvPr userDrawn="1"/>
        </p:nvSpPr>
        <p:spPr>
          <a:xfrm>
            <a:off x="186267" y="180624"/>
            <a:ext cx="350158" cy="4619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Tree>
    <p:extLst>
      <p:ext uri="{BB962C8B-B14F-4D97-AF65-F5344CB8AC3E}">
        <p14:creationId xmlns:p14="http://schemas.microsoft.com/office/powerpoint/2010/main" val="284261420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Wide image with text, 4x icons below">
    <p:spTree>
      <p:nvGrpSpPr>
        <p:cNvPr id="1" name=""/>
        <p:cNvGrpSpPr/>
        <p:nvPr/>
      </p:nvGrpSpPr>
      <p:grpSpPr>
        <a:xfrm>
          <a:off x="0" y="0"/>
          <a:ext cx="0" cy="0"/>
          <a:chOff x="0" y="0"/>
          <a:chExt cx="0" cy="0"/>
        </a:xfrm>
      </p:grpSpPr>
      <p:sp>
        <p:nvSpPr>
          <p:cNvPr id="25" name="Picture Placeholder 24">
            <a:extLst>
              <a:ext uri="{FF2B5EF4-FFF2-40B4-BE49-F238E27FC236}">
                <a16:creationId xmlns:a16="http://schemas.microsoft.com/office/drawing/2014/main" id="{2D02A345-94C8-7D4C-8A66-4A85BEFBD78C}"/>
              </a:ext>
            </a:extLst>
          </p:cNvPr>
          <p:cNvSpPr>
            <a:spLocks noGrp="1"/>
          </p:cNvSpPr>
          <p:nvPr>
            <p:ph type="pic" sz="quarter" idx="12"/>
          </p:nvPr>
        </p:nvSpPr>
        <p:spPr>
          <a:xfrm>
            <a:off x="0" y="1"/>
            <a:ext cx="9144000" cy="3429000"/>
          </a:xfrm>
          <a:prstGeom prst="rect">
            <a:avLst/>
          </a:prstGeom>
          <a:solidFill>
            <a:schemeClr val="tx1"/>
          </a:solidFill>
        </p:spPr>
        <p:txBody>
          <a:bodyPr anchor="ctr" anchorCtr="0">
            <a:normAutofit/>
          </a:bodyPr>
          <a:lstStyle>
            <a:lvl1pPr marL="0" indent="0" algn="ctr">
              <a:buNone/>
              <a:defRPr sz="675" b="0" i="0" cap="all" spc="135" baseline="0">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34" name="Text Placeholder 33">
            <a:extLst>
              <a:ext uri="{FF2B5EF4-FFF2-40B4-BE49-F238E27FC236}">
                <a16:creationId xmlns:a16="http://schemas.microsoft.com/office/drawing/2014/main" id="{86E315CF-B12E-CC40-B7AA-C6ACBCC9DB2D}"/>
              </a:ext>
            </a:extLst>
          </p:cNvPr>
          <p:cNvSpPr>
            <a:spLocks noGrp="1"/>
          </p:cNvSpPr>
          <p:nvPr>
            <p:ph type="body" sz="quarter" idx="15" hasCustomPrompt="1"/>
          </p:nvPr>
        </p:nvSpPr>
        <p:spPr>
          <a:xfrm>
            <a:off x="526900" y="6420041"/>
            <a:ext cx="117772" cy="155575"/>
          </a:xfrm>
          <a:prstGeom prst="ellipse">
            <a:avLst/>
          </a:prstGeom>
          <a:solidFill>
            <a:schemeClr val="accent6"/>
          </a:solidFill>
        </p:spPr>
        <p:txBody>
          <a:bodyPr>
            <a:normAutofit/>
          </a:bodyPr>
          <a:lstStyle>
            <a:lvl1pPr marL="0" indent="0">
              <a:buNone/>
              <a:defRPr sz="150">
                <a:latin typeface="Arial" panose="020B0604020202020204" pitchFamily="34" charset="0"/>
                <a:cs typeface="Arial" panose="020B0604020202020204" pitchFamily="34" charset="0"/>
              </a:defRPr>
            </a:lvl1pPr>
          </a:lstStyle>
          <a:p>
            <a:pPr lvl="0"/>
            <a:r>
              <a:rPr lang="en-US" dirty="0"/>
              <a:t> </a:t>
            </a:r>
          </a:p>
        </p:txBody>
      </p:sp>
      <p:sp>
        <p:nvSpPr>
          <p:cNvPr id="22" name="Content Placeholder 2">
            <a:extLst>
              <a:ext uri="{FF2B5EF4-FFF2-40B4-BE49-F238E27FC236}">
                <a16:creationId xmlns:a16="http://schemas.microsoft.com/office/drawing/2014/main" id="{4A8051F8-D28F-5348-B709-CC4EF9AF32B3}"/>
              </a:ext>
            </a:extLst>
          </p:cNvPr>
          <p:cNvSpPr>
            <a:spLocks noGrp="1"/>
          </p:cNvSpPr>
          <p:nvPr userDrawn="1">
            <p:ph sz="half" idx="10" hasCustomPrompt="1"/>
          </p:nvPr>
        </p:nvSpPr>
        <p:spPr>
          <a:xfrm>
            <a:off x="953691" y="765177"/>
            <a:ext cx="7209234" cy="2663825"/>
          </a:xfrm>
          <a:prstGeom prst="rect">
            <a:avLst/>
          </a:prstGeom>
        </p:spPr>
        <p:txBody>
          <a:bodyPr lIns="0" tIns="0" rIns="0" bIns="0" anchor="ctr" anchorCtr="0"/>
          <a:lstStyle>
            <a:lvl1pPr marL="4763" indent="0" algn="ctr">
              <a:lnSpc>
                <a:spcPct val="100000"/>
              </a:lnSpc>
              <a:spcBef>
                <a:spcPts val="0"/>
              </a:spcBef>
              <a:spcAft>
                <a:spcPts val="1200"/>
              </a:spcAft>
              <a:buNone/>
              <a:tabLst/>
              <a:defRPr sz="3150" b="0" i="0">
                <a:solidFill>
                  <a:schemeClr val="bg1"/>
                </a:solidFill>
                <a:latin typeface="Arial" panose="020B0604020202020204" pitchFamily="34" charset="0"/>
                <a:cs typeface="Arial" panose="020B0604020202020204" pitchFamily="34" charset="0"/>
              </a:defRPr>
            </a:lvl1pPr>
            <a:lvl2pPr marL="4763" indent="0" algn="ctr">
              <a:lnSpc>
                <a:spcPts val="1350"/>
              </a:lnSpc>
              <a:buNone/>
              <a:tabLst/>
              <a:defRPr sz="975" b="0" i="0" cap="all" spc="165" baseline="0">
                <a:solidFill>
                  <a:schemeClr val="bg1"/>
                </a:solidFill>
                <a:latin typeface="Arial" panose="020B0604020202020204" pitchFamily="34" charset="0"/>
                <a:cs typeface="Arial" panose="020B0604020202020204" pitchFamily="34" charset="0"/>
              </a:defRPr>
            </a:lvl2pPr>
            <a:lvl3pPr marL="4763" indent="0">
              <a:buNone/>
              <a:tabLst/>
              <a:defRPr/>
            </a:lvl3pPr>
            <a:lvl4pPr marL="4763" indent="0">
              <a:buNone/>
              <a:tabLst/>
              <a:defRPr/>
            </a:lvl4pPr>
            <a:lvl5pPr marL="4763" indent="0">
              <a:buNone/>
              <a:tabLst/>
              <a:defRPr/>
            </a:lvl5pPr>
          </a:lstStyle>
          <a:p>
            <a:pPr lvl="0"/>
            <a:r>
              <a:rPr lang="en-GB" dirty="0"/>
              <a:t>Main Page Header</a:t>
            </a:r>
          </a:p>
          <a:p>
            <a:pPr lvl="1"/>
            <a:r>
              <a:rPr lang="en-GB" dirty="0"/>
              <a:t>Second level</a:t>
            </a:r>
            <a:endParaRPr lang="en-US" dirty="0"/>
          </a:p>
        </p:txBody>
      </p:sp>
      <p:sp>
        <p:nvSpPr>
          <p:cNvPr id="23" name="Content Placeholder 2">
            <a:extLst>
              <a:ext uri="{FF2B5EF4-FFF2-40B4-BE49-F238E27FC236}">
                <a16:creationId xmlns:a16="http://schemas.microsoft.com/office/drawing/2014/main" id="{D1A64923-54BB-AD4E-BE79-83BA71E3444C}"/>
              </a:ext>
            </a:extLst>
          </p:cNvPr>
          <p:cNvSpPr>
            <a:spLocks noGrp="1"/>
          </p:cNvSpPr>
          <p:nvPr userDrawn="1">
            <p:ph sz="half" idx="11" hasCustomPrompt="1"/>
          </p:nvPr>
        </p:nvSpPr>
        <p:spPr>
          <a:xfrm>
            <a:off x="711994" y="5059810"/>
            <a:ext cx="1404937" cy="1106041"/>
          </a:xfrm>
          <a:prstGeom prst="rect">
            <a:avLst/>
          </a:prstGeom>
        </p:spPr>
        <p:txBody>
          <a:bodyPr lIns="0" tIns="0" rIns="0" bIns="0"/>
          <a:lstStyle>
            <a:lvl1pPr marL="0" indent="0" algn="ctr">
              <a:lnSpc>
                <a:spcPts val="1350"/>
              </a:lnSpc>
              <a:spcBef>
                <a:spcPts val="0"/>
              </a:spcBef>
              <a:spcAft>
                <a:spcPts val="450"/>
              </a:spcAft>
              <a:buNone/>
              <a:tabLst/>
              <a:defRPr sz="975" b="0" i="0">
                <a:latin typeface="Arial" panose="020B0604020202020204" pitchFamily="34" charset="0"/>
                <a:cs typeface="Arial" panose="020B0604020202020204" pitchFamily="34" charset="0"/>
              </a:defRPr>
            </a:lvl1pPr>
            <a:lvl2pPr marL="0" indent="0" algn="ctr">
              <a:lnSpc>
                <a:spcPts val="1500"/>
              </a:lnSpc>
              <a:spcBef>
                <a:spcPts val="0"/>
              </a:spcBef>
              <a:spcAft>
                <a:spcPts val="225"/>
              </a:spcAft>
              <a:buNone/>
              <a:tabLst/>
              <a:defRPr sz="1200" b="1" i="0">
                <a:latin typeface="Arial" panose="020B0604020202020204" pitchFamily="34" charset="0"/>
                <a:cs typeface="Arial" panose="020B0604020202020204" pitchFamily="34" charset="0"/>
              </a:defRPr>
            </a:lvl2pPr>
            <a:lvl3pPr marL="0" indent="0" algn="ctr">
              <a:lnSpc>
                <a:spcPts val="1350"/>
              </a:lnSpc>
              <a:spcBef>
                <a:spcPts val="0"/>
              </a:spcBef>
              <a:spcAft>
                <a:spcPts val="225"/>
              </a:spcAft>
              <a:buNone/>
              <a:tabLst/>
              <a:defRPr sz="975" b="1" i="0">
                <a:latin typeface="Arial" panose="020B0604020202020204" pitchFamily="34" charset="0"/>
                <a:cs typeface="Arial" panose="020B0604020202020204" pitchFamily="34" charset="0"/>
              </a:defRPr>
            </a:lvl3pPr>
            <a:lvl4pPr marL="4763" indent="0" algn="ctr">
              <a:buNone/>
              <a:tabLst/>
              <a:defRPr sz="900" b="0" i="0">
                <a:solidFill>
                  <a:srgbClr val="7030A0"/>
                </a:solidFill>
                <a:latin typeface="Arial" panose="020B0604020202020204" pitchFamily="34" charset="0"/>
                <a:cs typeface="Arial" panose="020B0604020202020204" pitchFamily="34" charset="0"/>
              </a:defRPr>
            </a:lvl4pPr>
            <a:lvl5pPr marL="0" indent="0" algn="ctr">
              <a:lnSpc>
                <a:spcPts val="1050"/>
              </a:lnSpc>
              <a:spcBef>
                <a:spcPts val="450"/>
              </a:spcBef>
              <a:spcAft>
                <a:spcPts val="450"/>
              </a:spcAft>
              <a:buNone/>
              <a:tabLst/>
              <a:defRPr sz="825" b="0" i="0">
                <a:latin typeface="Arial" panose="020B0604020202020204" pitchFamily="34" charset="0"/>
                <a:cs typeface="Arial" panose="020B0604020202020204" pitchFamily="34" charset="0"/>
              </a:defRPr>
            </a:lvl5pPr>
          </a:lstStyle>
          <a:p>
            <a:pPr lvl="0"/>
            <a:r>
              <a:rPr lang="en-GB" dirty="0"/>
              <a:t>Body copy</a:t>
            </a:r>
          </a:p>
          <a:p>
            <a:pPr lvl="1"/>
            <a:r>
              <a:rPr lang="en-GB" dirty="0"/>
              <a:t>H2 Heading</a:t>
            </a:r>
          </a:p>
          <a:p>
            <a:pPr lvl="2"/>
            <a:r>
              <a:rPr lang="en-GB" dirty="0"/>
              <a:t>H3 Heading</a:t>
            </a:r>
          </a:p>
          <a:p>
            <a:pPr lvl="3"/>
            <a:r>
              <a:rPr lang="en-GB" dirty="0"/>
              <a:t>Caption</a:t>
            </a:r>
          </a:p>
          <a:p>
            <a:pPr lvl="4"/>
            <a:r>
              <a:rPr lang="en-GB" dirty="0"/>
              <a:t>Footnote</a:t>
            </a:r>
            <a:endParaRPr lang="en-US" dirty="0"/>
          </a:p>
        </p:txBody>
      </p:sp>
      <p:sp>
        <p:nvSpPr>
          <p:cNvPr id="26" name="Content Placeholder 2">
            <a:extLst>
              <a:ext uri="{FF2B5EF4-FFF2-40B4-BE49-F238E27FC236}">
                <a16:creationId xmlns:a16="http://schemas.microsoft.com/office/drawing/2014/main" id="{33EB8E98-B57C-8748-AD6C-4DD47EFEF89D}"/>
              </a:ext>
            </a:extLst>
          </p:cNvPr>
          <p:cNvSpPr>
            <a:spLocks noGrp="1"/>
          </p:cNvSpPr>
          <p:nvPr userDrawn="1">
            <p:ph sz="half" idx="13" hasCustomPrompt="1"/>
          </p:nvPr>
        </p:nvSpPr>
        <p:spPr>
          <a:xfrm>
            <a:off x="711993" y="6431153"/>
            <a:ext cx="3293270" cy="155575"/>
          </a:xfrm>
          <a:prstGeom prst="rect">
            <a:avLst/>
          </a:prstGeom>
        </p:spPr>
        <p:txBody>
          <a:bodyPr wrap="none" lIns="0" tIns="0" rIns="0" bIns="0">
            <a:normAutofit/>
          </a:bodyPr>
          <a:lstStyle>
            <a:lvl1pPr marL="0" indent="0">
              <a:lnSpc>
                <a:spcPts val="900"/>
              </a:lnSpc>
              <a:spcBef>
                <a:spcPts val="0"/>
              </a:spcBef>
              <a:spcAft>
                <a:spcPts val="0"/>
              </a:spcAft>
              <a:buNone/>
              <a:tabLst/>
              <a:defRPr sz="675" b="0" i="0" cap="all" spc="135" baseline="0">
                <a:solidFill>
                  <a:schemeClr val="tx1"/>
                </a:solidFill>
                <a:latin typeface="Arial" panose="020B0604020202020204" pitchFamily="34" charset="0"/>
                <a:cs typeface="Arial" panose="020B0604020202020204" pitchFamily="34" charset="0"/>
              </a:defRPr>
            </a:lvl1pPr>
            <a:lvl2pPr marL="0" indent="0">
              <a:lnSpc>
                <a:spcPts val="1500"/>
              </a:lnSpc>
              <a:spcBef>
                <a:spcPts val="0"/>
              </a:spcBef>
              <a:spcAft>
                <a:spcPts val="225"/>
              </a:spcAft>
              <a:buNone/>
              <a:tabLst/>
              <a:defRPr sz="1200" b="1" i="0">
                <a:latin typeface="Arial" panose="020B0604020202020204" pitchFamily="34" charset="0"/>
                <a:cs typeface="Arial" panose="020B0604020202020204" pitchFamily="34" charset="0"/>
              </a:defRPr>
            </a:lvl2pPr>
            <a:lvl3pPr marL="0" indent="0">
              <a:lnSpc>
                <a:spcPts val="1350"/>
              </a:lnSpc>
              <a:spcBef>
                <a:spcPts val="0"/>
              </a:spcBef>
              <a:spcAft>
                <a:spcPts val="225"/>
              </a:spcAft>
              <a:buNone/>
              <a:tabLst/>
              <a:defRPr sz="975" b="1" i="0">
                <a:latin typeface="Arial" panose="020B0604020202020204" pitchFamily="34" charset="0"/>
                <a:cs typeface="Arial" panose="020B0604020202020204" pitchFamily="34" charset="0"/>
              </a:defRPr>
            </a:lvl3pPr>
            <a:lvl4pPr marL="4763" indent="0">
              <a:buNone/>
              <a:tabLst/>
              <a:defRPr sz="900" b="0" i="0">
                <a:solidFill>
                  <a:srgbClr val="7030A0"/>
                </a:solidFill>
                <a:latin typeface="Arial" panose="020B0604020202020204" pitchFamily="34" charset="0"/>
                <a:cs typeface="Arial" panose="020B0604020202020204" pitchFamily="34" charset="0"/>
              </a:defRPr>
            </a:lvl4pPr>
            <a:lvl5pPr marL="0" indent="0">
              <a:lnSpc>
                <a:spcPts val="1050"/>
              </a:lnSpc>
              <a:spcBef>
                <a:spcPts val="450"/>
              </a:spcBef>
              <a:spcAft>
                <a:spcPts val="450"/>
              </a:spcAft>
              <a:buNone/>
              <a:tabLst/>
              <a:defRPr sz="825" b="0" i="0">
                <a:latin typeface="Arial" panose="020B0604020202020204" pitchFamily="34" charset="0"/>
                <a:cs typeface="Arial" panose="020B0604020202020204" pitchFamily="34" charset="0"/>
              </a:defRPr>
            </a:lvl5pPr>
          </a:lstStyle>
          <a:p>
            <a:pPr lvl="0"/>
            <a:r>
              <a:rPr lang="en-GB" dirty="0"/>
              <a:t>Section title</a:t>
            </a:r>
          </a:p>
        </p:txBody>
      </p:sp>
      <p:sp>
        <p:nvSpPr>
          <p:cNvPr id="15" name="Text Placeholder 27">
            <a:extLst>
              <a:ext uri="{FF2B5EF4-FFF2-40B4-BE49-F238E27FC236}">
                <a16:creationId xmlns:a16="http://schemas.microsoft.com/office/drawing/2014/main" id="{888F41F8-4C5D-1645-BB09-991843E1874D}"/>
              </a:ext>
            </a:extLst>
          </p:cNvPr>
          <p:cNvSpPr>
            <a:spLocks noGrp="1"/>
          </p:cNvSpPr>
          <p:nvPr>
            <p:ph type="body" sz="quarter" idx="14" hasCustomPrompt="1"/>
          </p:nvPr>
        </p:nvSpPr>
        <p:spPr>
          <a:xfrm>
            <a:off x="8210851" y="236096"/>
            <a:ext cx="770335" cy="41598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pPr lvl="0"/>
            <a:r>
              <a:rPr lang="en-US" dirty="0"/>
              <a:t> </a:t>
            </a:r>
          </a:p>
        </p:txBody>
      </p:sp>
      <p:sp>
        <p:nvSpPr>
          <p:cNvPr id="17" name="Picture Placeholder 24">
            <a:extLst>
              <a:ext uri="{FF2B5EF4-FFF2-40B4-BE49-F238E27FC236}">
                <a16:creationId xmlns:a16="http://schemas.microsoft.com/office/drawing/2014/main" id="{548A2B25-B9D1-2B4F-BC50-CB57A9B19F0B}"/>
              </a:ext>
            </a:extLst>
          </p:cNvPr>
          <p:cNvSpPr>
            <a:spLocks noGrp="1"/>
          </p:cNvSpPr>
          <p:nvPr>
            <p:ph type="pic" sz="quarter" idx="17"/>
          </p:nvPr>
        </p:nvSpPr>
        <p:spPr>
          <a:xfrm>
            <a:off x="995958" y="3760407"/>
            <a:ext cx="837009" cy="1116136"/>
          </a:xfrm>
          <a:prstGeom prst="ellipse">
            <a:avLst/>
          </a:prstGeom>
          <a:pattFill prst="pct5">
            <a:fgClr>
              <a:srgbClr val="002060"/>
            </a:fgClr>
            <a:bgClr>
              <a:srgbClr val="5C94CB"/>
            </a:bgClr>
          </a:pattFill>
        </p:spPr>
        <p:txBody>
          <a:bodyPr anchor="ctr" anchorCtr="0">
            <a:normAutofit/>
          </a:bodyPr>
          <a:lstStyle>
            <a:lvl1pPr marL="0" indent="0" algn="ctr">
              <a:buNone/>
              <a:defRPr sz="525" b="0" i="0" cap="all" spc="135" baseline="0">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28" name="Content Placeholder 2">
            <a:extLst>
              <a:ext uri="{FF2B5EF4-FFF2-40B4-BE49-F238E27FC236}">
                <a16:creationId xmlns:a16="http://schemas.microsoft.com/office/drawing/2014/main" id="{80ED48C5-D74D-EA48-A333-5E7238199377}"/>
              </a:ext>
            </a:extLst>
          </p:cNvPr>
          <p:cNvSpPr>
            <a:spLocks noGrp="1"/>
          </p:cNvSpPr>
          <p:nvPr>
            <p:ph sz="half" idx="23" hasCustomPrompt="1"/>
          </p:nvPr>
        </p:nvSpPr>
        <p:spPr>
          <a:xfrm>
            <a:off x="2826544" y="5059810"/>
            <a:ext cx="1404937" cy="1106041"/>
          </a:xfrm>
          <a:prstGeom prst="rect">
            <a:avLst/>
          </a:prstGeom>
        </p:spPr>
        <p:txBody>
          <a:bodyPr lIns="0" tIns="0" rIns="0" bIns="0"/>
          <a:lstStyle>
            <a:lvl1pPr marL="0" indent="0" algn="ctr">
              <a:lnSpc>
                <a:spcPts val="1350"/>
              </a:lnSpc>
              <a:spcBef>
                <a:spcPts val="0"/>
              </a:spcBef>
              <a:spcAft>
                <a:spcPts val="450"/>
              </a:spcAft>
              <a:buNone/>
              <a:tabLst/>
              <a:defRPr sz="975" b="0" i="0">
                <a:latin typeface="Arial" panose="020B0604020202020204" pitchFamily="34" charset="0"/>
                <a:cs typeface="Arial" panose="020B0604020202020204" pitchFamily="34" charset="0"/>
              </a:defRPr>
            </a:lvl1pPr>
            <a:lvl2pPr marL="0" indent="0" algn="ctr">
              <a:lnSpc>
                <a:spcPts val="1500"/>
              </a:lnSpc>
              <a:spcBef>
                <a:spcPts val="0"/>
              </a:spcBef>
              <a:spcAft>
                <a:spcPts val="225"/>
              </a:spcAft>
              <a:buNone/>
              <a:tabLst/>
              <a:defRPr sz="1200" b="1" i="0">
                <a:latin typeface="Arial" panose="020B0604020202020204" pitchFamily="34" charset="0"/>
                <a:cs typeface="Arial" panose="020B0604020202020204" pitchFamily="34" charset="0"/>
              </a:defRPr>
            </a:lvl2pPr>
            <a:lvl3pPr marL="0" indent="0" algn="ctr">
              <a:lnSpc>
                <a:spcPts val="1350"/>
              </a:lnSpc>
              <a:spcBef>
                <a:spcPts val="0"/>
              </a:spcBef>
              <a:spcAft>
                <a:spcPts val="225"/>
              </a:spcAft>
              <a:buNone/>
              <a:tabLst/>
              <a:defRPr sz="975" b="1" i="0">
                <a:latin typeface="Arial" panose="020B0604020202020204" pitchFamily="34" charset="0"/>
                <a:cs typeface="Arial" panose="020B0604020202020204" pitchFamily="34" charset="0"/>
              </a:defRPr>
            </a:lvl3pPr>
            <a:lvl4pPr marL="4763" indent="0" algn="ctr">
              <a:buNone/>
              <a:tabLst/>
              <a:defRPr sz="900" b="0" i="0">
                <a:solidFill>
                  <a:srgbClr val="7030A0"/>
                </a:solidFill>
                <a:latin typeface="Arial" panose="020B0604020202020204" pitchFamily="34" charset="0"/>
                <a:cs typeface="Arial" panose="020B0604020202020204" pitchFamily="34" charset="0"/>
              </a:defRPr>
            </a:lvl4pPr>
            <a:lvl5pPr marL="0" indent="0" algn="ctr">
              <a:lnSpc>
                <a:spcPts val="1050"/>
              </a:lnSpc>
              <a:spcBef>
                <a:spcPts val="450"/>
              </a:spcBef>
              <a:spcAft>
                <a:spcPts val="450"/>
              </a:spcAft>
              <a:buNone/>
              <a:tabLst/>
              <a:defRPr sz="825" b="0" i="0">
                <a:latin typeface="Arial" panose="020B0604020202020204" pitchFamily="34" charset="0"/>
                <a:cs typeface="Arial" panose="020B0604020202020204" pitchFamily="34" charset="0"/>
              </a:defRPr>
            </a:lvl5pPr>
          </a:lstStyle>
          <a:p>
            <a:pPr lvl="0"/>
            <a:r>
              <a:rPr lang="en-GB" dirty="0"/>
              <a:t>Body copy</a:t>
            </a:r>
          </a:p>
          <a:p>
            <a:pPr lvl="1"/>
            <a:r>
              <a:rPr lang="en-GB" dirty="0"/>
              <a:t>H2 Heading</a:t>
            </a:r>
          </a:p>
          <a:p>
            <a:pPr lvl="2"/>
            <a:r>
              <a:rPr lang="en-GB" dirty="0"/>
              <a:t>H3 Heading</a:t>
            </a:r>
          </a:p>
          <a:p>
            <a:pPr lvl="3"/>
            <a:r>
              <a:rPr lang="en-GB" dirty="0"/>
              <a:t>Caption</a:t>
            </a:r>
          </a:p>
          <a:p>
            <a:pPr lvl="4"/>
            <a:r>
              <a:rPr lang="en-GB" dirty="0"/>
              <a:t>Footnote</a:t>
            </a:r>
            <a:endParaRPr lang="en-US" dirty="0"/>
          </a:p>
        </p:txBody>
      </p:sp>
      <p:sp>
        <p:nvSpPr>
          <p:cNvPr id="29" name="Picture Placeholder 24">
            <a:extLst>
              <a:ext uri="{FF2B5EF4-FFF2-40B4-BE49-F238E27FC236}">
                <a16:creationId xmlns:a16="http://schemas.microsoft.com/office/drawing/2014/main" id="{A66E4603-60B4-5B48-829E-0AA9B17A8AB7}"/>
              </a:ext>
            </a:extLst>
          </p:cNvPr>
          <p:cNvSpPr>
            <a:spLocks noGrp="1"/>
          </p:cNvSpPr>
          <p:nvPr>
            <p:ph type="pic" sz="quarter" idx="24"/>
          </p:nvPr>
        </p:nvSpPr>
        <p:spPr>
          <a:xfrm>
            <a:off x="3110506" y="3760407"/>
            <a:ext cx="837009" cy="1116136"/>
          </a:xfrm>
          <a:prstGeom prst="ellipse">
            <a:avLst/>
          </a:prstGeom>
          <a:pattFill prst="pct5">
            <a:fgClr>
              <a:srgbClr val="002060"/>
            </a:fgClr>
            <a:bgClr>
              <a:srgbClr val="5C94CB"/>
            </a:bgClr>
          </a:pattFill>
        </p:spPr>
        <p:txBody>
          <a:bodyPr anchor="ctr" anchorCtr="0">
            <a:normAutofit/>
          </a:bodyPr>
          <a:lstStyle>
            <a:lvl1pPr marL="0" indent="0" algn="ctr">
              <a:buNone/>
              <a:defRPr sz="525" b="0" i="0" cap="all" spc="135" baseline="0">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30" name="Content Placeholder 2">
            <a:extLst>
              <a:ext uri="{FF2B5EF4-FFF2-40B4-BE49-F238E27FC236}">
                <a16:creationId xmlns:a16="http://schemas.microsoft.com/office/drawing/2014/main" id="{7BFB0EFF-ECE3-174B-B1E6-B4C64135434C}"/>
              </a:ext>
            </a:extLst>
          </p:cNvPr>
          <p:cNvSpPr>
            <a:spLocks noGrp="1"/>
          </p:cNvSpPr>
          <p:nvPr>
            <p:ph sz="half" idx="25" hasCustomPrompt="1"/>
          </p:nvPr>
        </p:nvSpPr>
        <p:spPr>
          <a:xfrm>
            <a:off x="4912519" y="5059810"/>
            <a:ext cx="1404937" cy="1106041"/>
          </a:xfrm>
          <a:prstGeom prst="rect">
            <a:avLst/>
          </a:prstGeom>
        </p:spPr>
        <p:txBody>
          <a:bodyPr lIns="0" tIns="0" rIns="0" bIns="0"/>
          <a:lstStyle>
            <a:lvl1pPr marL="0" indent="0" algn="ctr">
              <a:lnSpc>
                <a:spcPts val="1350"/>
              </a:lnSpc>
              <a:spcBef>
                <a:spcPts val="0"/>
              </a:spcBef>
              <a:spcAft>
                <a:spcPts val="450"/>
              </a:spcAft>
              <a:buNone/>
              <a:tabLst/>
              <a:defRPr sz="975" b="0" i="0">
                <a:latin typeface="Arial" panose="020B0604020202020204" pitchFamily="34" charset="0"/>
                <a:cs typeface="Arial" panose="020B0604020202020204" pitchFamily="34" charset="0"/>
              </a:defRPr>
            </a:lvl1pPr>
            <a:lvl2pPr marL="0" indent="0" algn="ctr">
              <a:lnSpc>
                <a:spcPts val="1500"/>
              </a:lnSpc>
              <a:spcBef>
                <a:spcPts val="0"/>
              </a:spcBef>
              <a:spcAft>
                <a:spcPts val="225"/>
              </a:spcAft>
              <a:buNone/>
              <a:tabLst/>
              <a:defRPr sz="1200" b="1" i="0">
                <a:latin typeface="Arial" panose="020B0604020202020204" pitchFamily="34" charset="0"/>
                <a:cs typeface="Arial" panose="020B0604020202020204" pitchFamily="34" charset="0"/>
              </a:defRPr>
            </a:lvl2pPr>
            <a:lvl3pPr marL="0" indent="0" algn="ctr">
              <a:lnSpc>
                <a:spcPts val="1350"/>
              </a:lnSpc>
              <a:spcBef>
                <a:spcPts val="0"/>
              </a:spcBef>
              <a:spcAft>
                <a:spcPts val="225"/>
              </a:spcAft>
              <a:buNone/>
              <a:tabLst/>
              <a:defRPr sz="975" b="1" i="0">
                <a:latin typeface="Arial" panose="020B0604020202020204" pitchFamily="34" charset="0"/>
                <a:cs typeface="Arial" panose="020B0604020202020204" pitchFamily="34" charset="0"/>
              </a:defRPr>
            </a:lvl3pPr>
            <a:lvl4pPr marL="4763" indent="0" algn="ctr">
              <a:buNone/>
              <a:tabLst/>
              <a:defRPr sz="900" b="0" i="0">
                <a:solidFill>
                  <a:srgbClr val="7030A0"/>
                </a:solidFill>
                <a:latin typeface="Arial" panose="020B0604020202020204" pitchFamily="34" charset="0"/>
                <a:cs typeface="Arial" panose="020B0604020202020204" pitchFamily="34" charset="0"/>
              </a:defRPr>
            </a:lvl4pPr>
            <a:lvl5pPr marL="0" indent="0" algn="ctr">
              <a:lnSpc>
                <a:spcPts val="1050"/>
              </a:lnSpc>
              <a:spcBef>
                <a:spcPts val="450"/>
              </a:spcBef>
              <a:spcAft>
                <a:spcPts val="450"/>
              </a:spcAft>
              <a:buNone/>
              <a:tabLst/>
              <a:defRPr sz="825" b="0" i="0">
                <a:latin typeface="Arial" panose="020B0604020202020204" pitchFamily="34" charset="0"/>
                <a:cs typeface="Arial" panose="020B0604020202020204" pitchFamily="34" charset="0"/>
              </a:defRPr>
            </a:lvl5pPr>
          </a:lstStyle>
          <a:p>
            <a:pPr lvl="0"/>
            <a:r>
              <a:rPr lang="en-GB" dirty="0"/>
              <a:t>Body copy</a:t>
            </a:r>
          </a:p>
          <a:p>
            <a:pPr lvl="1"/>
            <a:r>
              <a:rPr lang="en-GB" dirty="0"/>
              <a:t>H2 Heading</a:t>
            </a:r>
          </a:p>
          <a:p>
            <a:pPr lvl="2"/>
            <a:r>
              <a:rPr lang="en-GB" dirty="0"/>
              <a:t>H3 Heading</a:t>
            </a:r>
          </a:p>
          <a:p>
            <a:pPr lvl="3"/>
            <a:r>
              <a:rPr lang="en-GB" dirty="0"/>
              <a:t>Caption</a:t>
            </a:r>
          </a:p>
          <a:p>
            <a:pPr lvl="4"/>
            <a:r>
              <a:rPr lang="en-GB" dirty="0"/>
              <a:t>Footnote</a:t>
            </a:r>
            <a:endParaRPr lang="en-US" dirty="0"/>
          </a:p>
        </p:txBody>
      </p:sp>
      <p:sp>
        <p:nvSpPr>
          <p:cNvPr id="31" name="Picture Placeholder 24">
            <a:extLst>
              <a:ext uri="{FF2B5EF4-FFF2-40B4-BE49-F238E27FC236}">
                <a16:creationId xmlns:a16="http://schemas.microsoft.com/office/drawing/2014/main" id="{02932224-7768-D245-8DF5-84718E501A6D}"/>
              </a:ext>
            </a:extLst>
          </p:cNvPr>
          <p:cNvSpPr>
            <a:spLocks noGrp="1"/>
          </p:cNvSpPr>
          <p:nvPr>
            <p:ph type="pic" sz="quarter" idx="26"/>
          </p:nvPr>
        </p:nvSpPr>
        <p:spPr>
          <a:xfrm>
            <a:off x="5196483" y="3760407"/>
            <a:ext cx="837009" cy="1116136"/>
          </a:xfrm>
          <a:prstGeom prst="ellipse">
            <a:avLst/>
          </a:prstGeom>
          <a:pattFill prst="pct5">
            <a:fgClr>
              <a:srgbClr val="002060"/>
            </a:fgClr>
            <a:bgClr>
              <a:srgbClr val="5C94CB"/>
            </a:bgClr>
          </a:pattFill>
        </p:spPr>
        <p:txBody>
          <a:bodyPr anchor="ctr" anchorCtr="0">
            <a:normAutofit/>
          </a:bodyPr>
          <a:lstStyle>
            <a:lvl1pPr marL="0" indent="0" algn="ctr">
              <a:buNone/>
              <a:defRPr sz="525" b="0" i="0" cap="all" spc="135" baseline="0">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32" name="Content Placeholder 2">
            <a:extLst>
              <a:ext uri="{FF2B5EF4-FFF2-40B4-BE49-F238E27FC236}">
                <a16:creationId xmlns:a16="http://schemas.microsoft.com/office/drawing/2014/main" id="{410447D2-B6AB-9E42-92E7-1D312918F709}"/>
              </a:ext>
            </a:extLst>
          </p:cNvPr>
          <p:cNvSpPr>
            <a:spLocks noGrp="1"/>
          </p:cNvSpPr>
          <p:nvPr>
            <p:ph sz="half" idx="27" hasCustomPrompt="1"/>
          </p:nvPr>
        </p:nvSpPr>
        <p:spPr>
          <a:xfrm>
            <a:off x="6988969" y="5059810"/>
            <a:ext cx="1404937" cy="1106041"/>
          </a:xfrm>
          <a:prstGeom prst="rect">
            <a:avLst/>
          </a:prstGeom>
        </p:spPr>
        <p:txBody>
          <a:bodyPr lIns="0" tIns="0" rIns="0" bIns="0"/>
          <a:lstStyle>
            <a:lvl1pPr marL="0" indent="0" algn="ctr">
              <a:lnSpc>
                <a:spcPts val="1350"/>
              </a:lnSpc>
              <a:spcBef>
                <a:spcPts val="0"/>
              </a:spcBef>
              <a:spcAft>
                <a:spcPts val="450"/>
              </a:spcAft>
              <a:buNone/>
              <a:tabLst/>
              <a:defRPr sz="975" b="0" i="0">
                <a:latin typeface="Arial" panose="020B0604020202020204" pitchFamily="34" charset="0"/>
                <a:cs typeface="Arial" panose="020B0604020202020204" pitchFamily="34" charset="0"/>
              </a:defRPr>
            </a:lvl1pPr>
            <a:lvl2pPr marL="0" indent="0" algn="ctr">
              <a:lnSpc>
                <a:spcPts val="1500"/>
              </a:lnSpc>
              <a:spcBef>
                <a:spcPts val="0"/>
              </a:spcBef>
              <a:spcAft>
                <a:spcPts val="225"/>
              </a:spcAft>
              <a:buNone/>
              <a:tabLst/>
              <a:defRPr sz="1200" b="1" i="0">
                <a:latin typeface="Arial" panose="020B0604020202020204" pitchFamily="34" charset="0"/>
                <a:cs typeface="Arial" panose="020B0604020202020204" pitchFamily="34" charset="0"/>
              </a:defRPr>
            </a:lvl2pPr>
            <a:lvl3pPr marL="0" indent="0" algn="ctr">
              <a:lnSpc>
                <a:spcPts val="1350"/>
              </a:lnSpc>
              <a:spcBef>
                <a:spcPts val="0"/>
              </a:spcBef>
              <a:spcAft>
                <a:spcPts val="225"/>
              </a:spcAft>
              <a:buNone/>
              <a:tabLst/>
              <a:defRPr sz="975" b="1" i="0">
                <a:latin typeface="Arial" panose="020B0604020202020204" pitchFamily="34" charset="0"/>
                <a:cs typeface="Arial" panose="020B0604020202020204" pitchFamily="34" charset="0"/>
              </a:defRPr>
            </a:lvl3pPr>
            <a:lvl4pPr marL="4763" indent="0" algn="ctr">
              <a:buNone/>
              <a:tabLst/>
              <a:defRPr sz="900" b="0" i="0">
                <a:solidFill>
                  <a:srgbClr val="7030A0"/>
                </a:solidFill>
                <a:latin typeface="Arial" panose="020B0604020202020204" pitchFamily="34" charset="0"/>
                <a:cs typeface="Arial" panose="020B0604020202020204" pitchFamily="34" charset="0"/>
              </a:defRPr>
            </a:lvl4pPr>
            <a:lvl5pPr marL="0" indent="0" algn="ctr">
              <a:lnSpc>
                <a:spcPts val="1050"/>
              </a:lnSpc>
              <a:spcBef>
                <a:spcPts val="450"/>
              </a:spcBef>
              <a:spcAft>
                <a:spcPts val="450"/>
              </a:spcAft>
              <a:buNone/>
              <a:tabLst/>
              <a:defRPr sz="825" b="0" i="0">
                <a:latin typeface="Arial" panose="020B0604020202020204" pitchFamily="34" charset="0"/>
                <a:cs typeface="Arial" panose="020B0604020202020204" pitchFamily="34" charset="0"/>
              </a:defRPr>
            </a:lvl5pPr>
          </a:lstStyle>
          <a:p>
            <a:pPr lvl="0"/>
            <a:r>
              <a:rPr lang="en-GB" dirty="0"/>
              <a:t>Body copy</a:t>
            </a:r>
          </a:p>
          <a:p>
            <a:pPr lvl="1"/>
            <a:r>
              <a:rPr lang="en-GB" dirty="0"/>
              <a:t>H2 Heading</a:t>
            </a:r>
          </a:p>
          <a:p>
            <a:pPr lvl="2"/>
            <a:r>
              <a:rPr lang="en-GB" dirty="0"/>
              <a:t>H3 Heading</a:t>
            </a:r>
          </a:p>
          <a:p>
            <a:pPr lvl="3"/>
            <a:r>
              <a:rPr lang="en-GB" dirty="0"/>
              <a:t>Caption</a:t>
            </a:r>
          </a:p>
          <a:p>
            <a:pPr lvl="4"/>
            <a:r>
              <a:rPr lang="en-GB" dirty="0"/>
              <a:t>Footnote</a:t>
            </a:r>
            <a:endParaRPr lang="en-US" dirty="0"/>
          </a:p>
        </p:txBody>
      </p:sp>
      <p:sp>
        <p:nvSpPr>
          <p:cNvPr id="33" name="Picture Placeholder 24">
            <a:extLst>
              <a:ext uri="{FF2B5EF4-FFF2-40B4-BE49-F238E27FC236}">
                <a16:creationId xmlns:a16="http://schemas.microsoft.com/office/drawing/2014/main" id="{67FDF817-2D42-D145-B5C4-5955B91669C9}"/>
              </a:ext>
            </a:extLst>
          </p:cNvPr>
          <p:cNvSpPr>
            <a:spLocks noGrp="1"/>
          </p:cNvSpPr>
          <p:nvPr>
            <p:ph type="pic" sz="quarter" idx="28"/>
          </p:nvPr>
        </p:nvSpPr>
        <p:spPr>
          <a:xfrm>
            <a:off x="7272933" y="3760407"/>
            <a:ext cx="837009" cy="1116136"/>
          </a:xfrm>
          <a:prstGeom prst="ellipse">
            <a:avLst/>
          </a:prstGeom>
          <a:pattFill prst="pct5">
            <a:fgClr>
              <a:srgbClr val="002060"/>
            </a:fgClr>
            <a:bgClr>
              <a:srgbClr val="5C94CB"/>
            </a:bgClr>
          </a:pattFill>
        </p:spPr>
        <p:txBody>
          <a:bodyPr anchor="ctr" anchorCtr="0">
            <a:normAutofit/>
          </a:bodyPr>
          <a:lstStyle>
            <a:lvl1pPr marL="0" indent="0" algn="ctr">
              <a:buNone/>
              <a:defRPr sz="525" b="0" i="0" cap="all" spc="135" baseline="0">
                <a:latin typeface="Arial" panose="020B0604020202020204" pitchFamily="34" charset="0"/>
                <a:cs typeface="Arial" panose="020B0604020202020204" pitchFamily="34" charset="0"/>
              </a:defRPr>
            </a:lvl1pPr>
          </a:lstStyle>
          <a:p>
            <a:r>
              <a:rPr lang="en-US"/>
              <a:t>Click icon to add picture</a:t>
            </a:r>
            <a:endParaRPr lang="en-US" dirty="0"/>
          </a:p>
        </p:txBody>
      </p:sp>
      <p:grpSp>
        <p:nvGrpSpPr>
          <p:cNvPr id="18" name="Gruppieren 17">
            <a:extLst>
              <a:ext uri="{FF2B5EF4-FFF2-40B4-BE49-F238E27FC236}">
                <a16:creationId xmlns:a16="http://schemas.microsoft.com/office/drawing/2014/main" id="{6A536D1E-D306-7A41-9563-3CD5D7FF24A3}"/>
              </a:ext>
            </a:extLst>
          </p:cNvPr>
          <p:cNvGrpSpPr/>
          <p:nvPr userDrawn="1"/>
        </p:nvGrpSpPr>
        <p:grpSpPr>
          <a:xfrm>
            <a:off x="0" y="7767"/>
            <a:ext cx="2587628" cy="749300"/>
            <a:chOff x="0" y="1023746"/>
            <a:chExt cx="3450170" cy="749300"/>
          </a:xfrm>
        </p:grpSpPr>
        <p:pic>
          <p:nvPicPr>
            <p:cNvPr id="19" name="Grafik 18">
              <a:extLst>
                <a:ext uri="{FF2B5EF4-FFF2-40B4-BE49-F238E27FC236}">
                  <a16:creationId xmlns:a16="http://schemas.microsoft.com/office/drawing/2014/main" id="{3463EFD3-FDE1-C848-BFDB-E9AF2AE231B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83170" y="1023746"/>
              <a:ext cx="2667000" cy="749300"/>
            </a:xfrm>
            <a:prstGeom prst="rect">
              <a:avLst/>
            </a:prstGeom>
          </p:spPr>
        </p:pic>
        <p:pic>
          <p:nvPicPr>
            <p:cNvPr id="20" name="Grafik 19">
              <a:extLst>
                <a:ext uri="{FF2B5EF4-FFF2-40B4-BE49-F238E27FC236}">
                  <a16:creationId xmlns:a16="http://schemas.microsoft.com/office/drawing/2014/main" id="{0A322CE3-D87C-1C4B-B3FD-AE979B6F35E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0" y="1023746"/>
              <a:ext cx="177800" cy="749300"/>
            </a:xfrm>
            <a:prstGeom prst="rect">
              <a:avLst/>
            </a:prstGeom>
          </p:spPr>
        </p:pic>
      </p:grpSp>
    </p:spTree>
    <p:extLst>
      <p:ext uri="{BB962C8B-B14F-4D97-AF65-F5344CB8AC3E}">
        <p14:creationId xmlns:p14="http://schemas.microsoft.com/office/powerpoint/2010/main" val="278183988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3x feature icons with text below">
    <p:spTree>
      <p:nvGrpSpPr>
        <p:cNvPr id="1" name=""/>
        <p:cNvGrpSpPr/>
        <p:nvPr/>
      </p:nvGrpSpPr>
      <p:grpSpPr>
        <a:xfrm>
          <a:off x="0" y="0"/>
          <a:ext cx="0" cy="0"/>
          <a:chOff x="0" y="0"/>
          <a:chExt cx="0" cy="0"/>
        </a:xfrm>
      </p:grpSpPr>
      <p:sp>
        <p:nvSpPr>
          <p:cNvPr id="34" name="Text Placeholder 33">
            <a:extLst>
              <a:ext uri="{FF2B5EF4-FFF2-40B4-BE49-F238E27FC236}">
                <a16:creationId xmlns:a16="http://schemas.microsoft.com/office/drawing/2014/main" id="{86E315CF-B12E-CC40-B7AA-C6ACBCC9DB2D}"/>
              </a:ext>
            </a:extLst>
          </p:cNvPr>
          <p:cNvSpPr>
            <a:spLocks noGrp="1"/>
          </p:cNvSpPr>
          <p:nvPr>
            <p:ph type="body" sz="quarter" idx="15" hasCustomPrompt="1"/>
          </p:nvPr>
        </p:nvSpPr>
        <p:spPr>
          <a:xfrm>
            <a:off x="526900" y="6420041"/>
            <a:ext cx="117772" cy="155575"/>
          </a:xfrm>
          <a:prstGeom prst="ellipse">
            <a:avLst/>
          </a:prstGeom>
          <a:solidFill>
            <a:schemeClr val="accent6"/>
          </a:solidFill>
        </p:spPr>
        <p:txBody>
          <a:bodyPr>
            <a:normAutofit/>
          </a:bodyPr>
          <a:lstStyle>
            <a:lvl1pPr marL="0" indent="0">
              <a:buNone/>
              <a:defRPr sz="150">
                <a:latin typeface="Arial" panose="020B0604020202020204" pitchFamily="34" charset="0"/>
                <a:cs typeface="Arial" panose="020B0604020202020204" pitchFamily="34" charset="0"/>
              </a:defRPr>
            </a:lvl1pPr>
          </a:lstStyle>
          <a:p>
            <a:pPr lvl="0"/>
            <a:r>
              <a:rPr lang="en-US" dirty="0"/>
              <a:t> </a:t>
            </a:r>
          </a:p>
        </p:txBody>
      </p:sp>
      <p:sp>
        <p:nvSpPr>
          <p:cNvPr id="26" name="Content Placeholder 2">
            <a:extLst>
              <a:ext uri="{FF2B5EF4-FFF2-40B4-BE49-F238E27FC236}">
                <a16:creationId xmlns:a16="http://schemas.microsoft.com/office/drawing/2014/main" id="{33EB8E98-B57C-8748-AD6C-4DD47EFEF89D}"/>
              </a:ext>
            </a:extLst>
          </p:cNvPr>
          <p:cNvSpPr>
            <a:spLocks noGrp="1"/>
          </p:cNvSpPr>
          <p:nvPr userDrawn="1">
            <p:ph sz="half" idx="13" hasCustomPrompt="1"/>
          </p:nvPr>
        </p:nvSpPr>
        <p:spPr>
          <a:xfrm>
            <a:off x="711993" y="6431153"/>
            <a:ext cx="3293270" cy="155575"/>
          </a:xfrm>
          <a:prstGeom prst="rect">
            <a:avLst/>
          </a:prstGeom>
        </p:spPr>
        <p:txBody>
          <a:bodyPr wrap="none" lIns="0" tIns="0" rIns="0" bIns="0">
            <a:normAutofit/>
          </a:bodyPr>
          <a:lstStyle>
            <a:lvl1pPr marL="0" indent="0">
              <a:lnSpc>
                <a:spcPts val="900"/>
              </a:lnSpc>
              <a:spcBef>
                <a:spcPts val="0"/>
              </a:spcBef>
              <a:spcAft>
                <a:spcPts val="0"/>
              </a:spcAft>
              <a:buNone/>
              <a:tabLst/>
              <a:defRPr sz="675" b="0" i="0" cap="all" spc="135" baseline="0">
                <a:solidFill>
                  <a:schemeClr val="tx1"/>
                </a:solidFill>
                <a:latin typeface="Arial" panose="020B0604020202020204" pitchFamily="34" charset="0"/>
                <a:cs typeface="Arial" panose="020B0604020202020204" pitchFamily="34" charset="0"/>
              </a:defRPr>
            </a:lvl1pPr>
            <a:lvl2pPr marL="0" indent="0">
              <a:lnSpc>
                <a:spcPts val="1500"/>
              </a:lnSpc>
              <a:spcBef>
                <a:spcPts val="0"/>
              </a:spcBef>
              <a:spcAft>
                <a:spcPts val="225"/>
              </a:spcAft>
              <a:buNone/>
              <a:tabLst/>
              <a:defRPr sz="1200" b="1" i="0">
                <a:latin typeface="Arial" panose="020B0604020202020204" pitchFamily="34" charset="0"/>
                <a:cs typeface="Arial" panose="020B0604020202020204" pitchFamily="34" charset="0"/>
              </a:defRPr>
            </a:lvl2pPr>
            <a:lvl3pPr marL="0" indent="0">
              <a:lnSpc>
                <a:spcPts val="1350"/>
              </a:lnSpc>
              <a:spcBef>
                <a:spcPts val="0"/>
              </a:spcBef>
              <a:spcAft>
                <a:spcPts val="225"/>
              </a:spcAft>
              <a:buNone/>
              <a:tabLst/>
              <a:defRPr sz="975" b="1" i="0">
                <a:latin typeface="Arial" panose="020B0604020202020204" pitchFamily="34" charset="0"/>
                <a:cs typeface="Arial" panose="020B0604020202020204" pitchFamily="34" charset="0"/>
              </a:defRPr>
            </a:lvl3pPr>
            <a:lvl4pPr marL="4763" indent="0">
              <a:buNone/>
              <a:tabLst/>
              <a:defRPr sz="900" b="0" i="0">
                <a:solidFill>
                  <a:srgbClr val="7030A0"/>
                </a:solidFill>
                <a:latin typeface="Arial" panose="020B0604020202020204" pitchFamily="34" charset="0"/>
                <a:cs typeface="Arial" panose="020B0604020202020204" pitchFamily="34" charset="0"/>
              </a:defRPr>
            </a:lvl4pPr>
            <a:lvl5pPr marL="0" indent="0">
              <a:lnSpc>
                <a:spcPts val="1050"/>
              </a:lnSpc>
              <a:spcBef>
                <a:spcPts val="450"/>
              </a:spcBef>
              <a:spcAft>
                <a:spcPts val="450"/>
              </a:spcAft>
              <a:buNone/>
              <a:tabLst/>
              <a:defRPr sz="825" b="0" i="0">
                <a:latin typeface="Arial" panose="020B0604020202020204" pitchFamily="34" charset="0"/>
                <a:cs typeface="Arial" panose="020B0604020202020204" pitchFamily="34" charset="0"/>
              </a:defRPr>
            </a:lvl5pPr>
          </a:lstStyle>
          <a:p>
            <a:pPr lvl="0"/>
            <a:r>
              <a:rPr lang="en-GB" dirty="0"/>
              <a:t>Section title</a:t>
            </a:r>
          </a:p>
        </p:txBody>
      </p:sp>
      <p:grpSp>
        <p:nvGrpSpPr>
          <p:cNvPr id="9" name="Group 8">
            <a:extLst>
              <a:ext uri="{FF2B5EF4-FFF2-40B4-BE49-F238E27FC236}">
                <a16:creationId xmlns:a16="http://schemas.microsoft.com/office/drawing/2014/main" id="{C1CC4A20-011C-1345-B67F-52F4275A5979}"/>
              </a:ext>
            </a:extLst>
          </p:cNvPr>
          <p:cNvGrpSpPr/>
          <p:nvPr userDrawn="1"/>
        </p:nvGrpSpPr>
        <p:grpSpPr>
          <a:xfrm>
            <a:off x="0" y="1"/>
            <a:ext cx="8980552" cy="753035"/>
            <a:chOff x="0" y="1022750"/>
            <a:chExt cx="11974069" cy="753035"/>
          </a:xfrm>
        </p:grpSpPr>
        <p:pic>
          <p:nvPicPr>
            <p:cNvPr id="10" name="Picture 9">
              <a:extLst>
                <a:ext uri="{FF2B5EF4-FFF2-40B4-BE49-F238E27FC236}">
                  <a16:creationId xmlns:a16="http://schemas.microsoft.com/office/drawing/2014/main" id="{8574FFF0-3470-194B-98F2-23ED427DA88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47799" y="1268389"/>
              <a:ext cx="1026270" cy="396896"/>
            </a:xfrm>
            <a:prstGeom prst="rect">
              <a:avLst/>
            </a:prstGeom>
          </p:spPr>
        </p:pic>
        <p:sp>
          <p:nvSpPr>
            <p:cNvPr id="11" name="Rectangle 10">
              <a:extLst>
                <a:ext uri="{FF2B5EF4-FFF2-40B4-BE49-F238E27FC236}">
                  <a16:creationId xmlns:a16="http://schemas.microsoft.com/office/drawing/2014/main" id="{86A80806-084F-984A-95E3-49032C433228}"/>
                </a:ext>
              </a:extLst>
            </p:cNvPr>
            <p:cNvSpPr/>
            <p:nvPr/>
          </p:nvSpPr>
          <p:spPr>
            <a:xfrm>
              <a:off x="0" y="1022750"/>
              <a:ext cx="80682" cy="753035"/>
            </a:xfrm>
            <a:prstGeom prst="rect">
              <a:avLst/>
            </a:prstGeom>
            <a:solidFill>
              <a:srgbClr val="5C94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2" name="Picture 11">
              <a:extLst>
                <a:ext uri="{FF2B5EF4-FFF2-40B4-BE49-F238E27FC236}">
                  <a16:creationId xmlns:a16="http://schemas.microsoft.com/office/drawing/2014/main" id="{60736FDB-D134-D443-9882-F16651DD22B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1749" y="1300867"/>
              <a:ext cx="2619929" cy="304816"/>
            </a:xfrm>
            <a:prstGeom prst="rect">
              <a:avLst/>
            </a:prstGeom>
          </p:spPr>
        </p:pic>
        <p:pic>
          <p:nvPicPr>
            <p:cNvPr id="13" name="Picture 12">
              <a:extLst>
                <a:ext uri="{FF2B5EF4-FFF2-40B4-BE49-F238E27FC236}">
                  <a16:creationId xmlns:a16="http://schemas.microsoft.com/office/drawing/2014/main" id="{CE7F248C-627F-EA40-BD81-9BE6D12E095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5439" y="1249707"/>
              <a:ext cx="369794" cy="369794"/>
            </a:xfrm>
            <a:prstGeom prst="rect">
              <a:avLst/>
            </a:prstGeom>
          </p:spPr>
        </p:pic>
      </p:grpSp>
      <p:sp>
        <p:nvSpPr>
          <p:cNvPr id="14" name="Content Placeholder 2">
            <a:extLst>
              <a:ext uri="{FF2B5EF4-FFF2-40B4-BE49-F238E27FC236}">
                <a16:creationId xmlns:a16="http://schemas.microsoft.com/office/drawing/2014/main" id="{A9AE1044-A4BC-7845-9479-75D926C00E68}"/>
              </a:ext>
            </a:extLst>
          </p:cNvPr>
          <p:cNvSpPr>
            <a:spLocks noGrp="1"/>
          </p:cNvSpPr>
          <p:nvPr>
            <p:ph sz="half" idx="16" hasCustomPrompt="1"/>
          </p:nvPr>
        </p:nvSpPr>
        <p:spPr>
          <a:xfrm>
            <a:off x="1223963" y="4307407"/>
            <a:ext cx="1808560" cy="1858443"/>
          </a:xfrm>
          <a:prstGeom prst="rect">
            <a:avLst/>
          </a:prstGeom>
        </p:spPr>
        <p:txBody>
          <a:bodyPr lIns="0" tIns="0" rIns="0" bIns="0" anchor="t" anchorCtr="0"/>
          <a:lstStyle>
            <a:lvl1pPr marL="0" marR="0" indent="0" algn="ctr" defTabSz="685800" rtl="0" eaLnBrk="1" fontAlgn="auto" latinLnBrk="0" hangingPunct="1">
              <a:lnSpc>
                <a:spcPts val="1350"/>
              </a:lnSpc>
              <a:spcBef>
                <a:spcPts val="0"/>
              </a:spcBef>
              <a:spcAft>
                <a:spcPts val="450"/>
              </a:spcAft>
              <a:buClrTx/>
              <a:buSzTx/>
              <a:buFont typeface="Arial" panose="020B0604020202020204" pitchFamily="34" charset="0"/>
              <a:buNone/>
              <a:tabLst/>
              <a:defRPr sz="975" b="0" i="0">
                <a:latin typeface="Arial" panose="020B0604020202020204" pitchFamily="34" charset="0"/>
                <a:cs typeface="Arial" panose="020B0604020202020204" pitchFamily="34" charset="0"/>
              </a:defRPr>
            </a:lvl1pPr>
            <a:lvl2pPr marL="0" indent="0">
              <a:lnSpc>
                <a:spcPts val="1500"/>
              </a:lnSpc>
              <a:spcBef>
                <a:spcPts val="0"/>
              </a:spcBef>
              <a:spcAft>
                <a:spcPts val="225"/>
              </a:spcAft>
              <a:buNone/>
              <a:tabLst/>
              <a:defRPr sz="1200" b="1" i="0">
                <a:latin typeface="Arial" panose="020B0604020202020204" pitchFamily="34" charset="0"/>
                <a:cs typeface="Arial" panose="020B0604020202020204" pitchFamily="34" charset="0"/>
              </a:defRPr>
            </a:lvl2pPr>
            <a:lvl3pPr marL="0" indent="0" algn="ctr">
              <a:lnSpc>
                <a:spcPts val="1350"/>
              </a:lnSpc>
              <a:spcBef>
                <a:spcPts val="0"/>
              </a:spcBef>
              <a:spcAft>
                <a:spcPts val="225"/>
              </a:spcAft>
              <a:buNone/>
              <a:tabLst/>
              <a:defRPr sz="975" b="1" i="0">
                <a:latin typeface="Arial" panose="020B0604020202020204" pitchFamily="34" charset="0"/>
                <a:cs typeface="Arial" panose="020B0604020202020204" pitchFamily="34" charset="0"/>
              </a:defRPr>
            </a:lvl3pPr>
            <a:lvl4pPr marL="4763" indent="0">
              <a:buNone/>
              <a:tabLst/>
              <a:defRPr sz="900" b="0" i="0">
                <a:solidFill>
                  <a:srgbClr val="7030A0"/>
                </a:solidFill>
                <a:latin typeface="Arial" panose="020B0604020202020204" pitchFamily="34" charset="0"/>
                <a:cs typeface="Arial" panose="020B0604020202020204" pitchFamily="34" charset="0"/>
              </a:defRPr>
            </a:lvl4pPr>
            <a:lvl5pPr marL="0" indent="0">
              <a:lnSpc>
                <a:spcPts val="1050"/>
              </a:lnSpc>
              <a:spcBef>
                <a:spcPts val="450"/>
              </a:spcBef>
              <a:spcAft>
                <a:spcPts val="450"/>
              </a:spcAft>
              <a:buNone/>
              <a:tabLst/>
              <a:defRPr sz="825" b="0" i="0">
                <a:latin typeface="Arial" panose="020B0604020202020204" pitchFamily="34" charset="0"/>
                <a:cs typeface="Arial" panose="020B0604020202020204" pitchFamily="34" charset="0"/>
              </a:defRPr>
            </a:lvl5pPr>
          </a:lstStyle>
          <a:p>
            <a:pPr lvl="0"/>
            <a:r>
              <a:rPr lang="en-GB" dirty="0"/>
              <a:t>Body copy</a:t>
            </a:r>
          </a:p>
          <a:p>
            <a:pPr lvl="2"/>
            <a:r>
              <a:rPr lang="en-GB" dirty="0"/>
              <a:t>H3 Heading</a:t>
            </a:r>
          </a:p>
        </p:txBody>
      </p:sp>
      <p:sp>
        <p:nvSpPr>
          <p:cNvPr id="15" name="Picture Placeholder 24">
            <a:extLst>
              <a:ext uri="{FF2B5EF4-FFF2-40B4-BE49-F238E27FC236}">
                <a16:creationId xmlns:a16="http://schemas.microsoft.com/office/drawing/2014/main" id="{0AD13152-9B16-F04A-AFBA-B4D12390E244}"/>
              </a:ext>
            </a:extLst>
          </p:cNvPr>
          <p:cNvSpPr>
            <a:spLocks noGrp="1"/>
          </p:cNvSpPr>
          <p:nvPr>
            <p:ph type="pic" sz="quarter" idx="12"/>
          </p:nvPr>
        </p:nvSpPr>
        <p:spPr>
          <a:xfrm>
            <a:off x="1444772" y="2183661"/>
            <a:ext cx="1393678" cy="1858443"/>
          </a:xfrm>
          <a:prstGeom prst="ellipse">
            <a:avLst/>
          </a:prstGeom>
          <a:pattFill prst="pct5">
            <a:fgClr>
              <a:srgbClr val="002060"/>
            </a:fgClr>
            <a:bgClr>
              <a:srgbClr val="5C94CB"/>
            </a:bgClr>
          </a:pattFill>
        </p:spPr>
        <p:txBody>
          <a:bodyPr anchor="ctr" anchorCtr="0">
            <a:normAutofit/>
          </a:bodyPr>
          <a:lstStyle>
            <a:lvl1pPr marL="0" indent="0" algn="ctr">
              <a:buNone/>
              <a:defRPr sz="675" b="0" i="0" cap="all" spc="135" baseline="0">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20" name="Content Placeholder 2">
            <a:extLst>
              <a:ext uri="{FF2B5EF4-FFF2-40B4-BE49-F238E27FC236}">
                <a16:creationId xmlns:a16="http://schemas.microsoft.com/office/drawing/2014/main" id="{3197D69C-325D-9547-803A-8F7F1EA2399B}"/>
              </a:ext>
            </a:extLst>
          </p:cNvPr>
          <p:cNvSpPr>
            <a:spLocks noGrp="1"/>
          </p:cNvSpPr>
          <p:nvPr>
            <p:ph sz="half" idx="17" hasCustomPrompt="1"/>
          </p:nvPr>
        </p:nvSpPr>
        <p:spPr>
          <a:xfrm>
            <a:off x="953691" y="1037570"/>
            <a:ext cx="7209234" cy="1301737"/>
          </a:xfrm>
          <a:prstGeom prst="rect">
            <a:avLst/>
          </a:prstGeom>
        </p:spPr>
        <p:txBody>
          <a:bodyPr lIns="0" tIns="0" rIns="0" bIns="0"/>
          <a:lstStyle>
            <a:lvl1pPr marL="4763" indent="0" algn="ctr">
              <a:lnSpc>
                <a:spcPct val="100000"/>
              </a:lnSpc>
              <a:spcBef>
                <a:spcPts val="0"/>
              </a:spcBef>
              <a:spcAft>
                <a:spcPts val="1200"/>
              </a:spcAft>
              <a:buNone/>
              <a:tabLst/>
              <a:defRPr sz="3150" b="0" i="0">
                <a:latin typeface="Arial" panose="020B0604020202020204" pitchFamily="34" charset="0"/>
                <a:cs typeface="Arial" panose="020B0604020202020204" pitchFamily="34" charset="0"/>
              </a:defRPr>
            </a:lvl1pPr>
            <a:lvl2pPr marL="4763" indent="0">
              <a:lnSpc>
                <a:spcPts val="1350"/>
              </a:lnSpc>
              <a:buNone/>
              <a:tabLst/>
              <a:defRPr sz="975" b="0" i="0" cap="all" spc="165" baseline="0">
                <a:latin typeface="Arial" panose="020B0604020202020204" pitchFamily="34" charset="0"/>
                <a:cs typeface="Arial" panose="020B0604020202020204" pitchFamily="34" charset="0"/>
              </a:defRPr>
            </a:lvl2pPr>
            <a:lvl3pPr marL="4763" indent="0">
              <a:buNone/>
              <a:tabLst/>
              <a:defRPr/>
            </a:lvl3pPr>
            <a:lvl4pPr marL="4763" indent="0">
              <a:buNone/>
              <a:tabLst/>
              <a:defRPr/>
            </a:lvl4pPr>
            <a:lvl5pPr marL="4763" indent="0">
              <a:buNone/>
              <a:tabLst/>
              <a:defRPr/>
            </a:lvl5pPr>
          </a:lstStyle>
          <a:p>
            <a:pPr lvl="0"/>
            <a:r>
              <a:rPr lang="en-GB" dirty="0"/>
              <a:t>Main Page Header</a:t>
            </a:r>
            <a:endParaRPr lang="en-US" dirty="0"/>
          </a:p>
        </p:txBody>
      </p:sp>
      <p:sp>
        <p:nvSpPr>
          <p:cNvPr id="21" name="Content Placeholder 2">
            <a:extLst>
              <a:ext uri="{FF2B5EF4-FFF2-40B4-BE49-F238E27FC236}">
                <a16:creationId xmlns:a16="http://schemas.microsoft.com/office/drawing/2014/main" id="{7F310612-7C51-6F4F-81D2-DC289ADE25DF}"/>
              </a:ext>
            </a:extLst>
          </p:cNvPr>
          <p:cNvSpPr>
            <a:spLocks noGrp="1"/>
          </p:cNvSpPr>
          <p:nvPr>
            <p:ph sz="half" idx="18" hasCustomPrompt="1"/>
          </p:nvPr>
        </p:nvSpPr>
        <p:spPr>
          <a:xfrm>
            <a:off x="3652838" y="4307407"/>
            <a:ext cx="1808560" cy="1858443"/>
          </a:xfrm>
          <a:prstGeom prst="rect">
            <a:avLst/>
          </a:prstGeom>
        </p:spPr>
        <p:txBody>
          <a:bodyPr lIns="0" tIns="0" rIns="0" bIns="0" anchor="t" anchorCtr="0"/>
          <a:lstStyle>
            <a:lvl1pPr marL="0" marR="0" indent="0" algn="ctr" defTabSz="685800" rtl="0" eaLnBrk="1" fontAlgn="auto" latinLnBrk="0" hangingPunct="1">
              <a:lnSpc>
                <a:spcPts val="1350"/>
              </a:lnSpc>
              <a:spcBef>
                <a:spcPts val="0"/>
              </a:spcBef>
              <a:spcAft>
                <a:spcPts val="450"/>
              </a:spcAft>
              <a:buClrTx/>
              <a:buSzTx/>
              <a:buFont typeface="Arial" panose="020B0604020202020204" pitchFamily="34" charset="0"/>
              <a:buNone/>
              <a:tabLst/>
              <a:defRPr sz="975" b="0" i="0">
                <a:latin typeface="Arial" panose="020B0604020202020204" pitchFamily="34" charset="0"/>
                <a:cs typeface="Arial" panose="020B0604020202020204" pitchFamily="34" charset="0"/>
              </a:defRPr>
            </a:lvl1pPr>
            <a:lvl2pPr marL="0" indent="0">
              <a:lnSpc>
                <a:spcPts val="1500"/>
              </a:lnSpc>
              <a:spcBef>
                <a:spcPts val="0"/>
              </a:spcBef>
              <a:spcAft>
                <a:spcPts val="225"/>
              </a:spcAft>
              <a:buNone/>
              <a:tabLst/>
              <a:defRPr sz="1200" b="1" i="0">
                <a:latin typeface="Arial" panose="020B0604020202020204" pitchFamily="34" charset="0"/>
                <a:cs typeface="Arial" panose="020B0604020202020204" pitchFamily="34" charset="0"/>
              </a:defRPr>
            </a:lvl2pPr>
            <a:lvl3pPr marL="0" indent="0" algn="ctr">
              <a:lnSpc>
                <a:spcPts val="1350"/>
              </a:lnSpc>
              <a:spcBef>
                <a:spcPts val="0"/>
              </a:spcBef>
              <a:spcAft>
                <a:spcPts val="225"/>
              </a:spcAft>
              <a:buNone/>
              <a:tabLst/>
              <a:defRPr sz="975" b="1" i="0">
                <a:latin typeface="Arial" panose="020B0604020202020204" pitchFamily="34" charset="0"/>
                <a:cs typeface="Arial" panose="020B0604020202020204" pitchFamily="34" charset="0"/>
              </a:defRPr>
            </a:lvl3pPr>
            <a:lvl4pPr marL="4763" indent="0">
              <a:buNone/>
              <a:tabLst/>
              <a:defRPr sz="900" b="0" i="0">
                <a:solidFill>
                  <a:srgbClr val="7030A0"/>
                </a:solidFill>
                <a:latin typeface="Arial" panose="020B0604020202020204" pitchFamily="34" charset="0"/>
                <a:cs typeface="Arial" panose="020B0604020202020204" pitchFamily="34" charset="0"/>
              </a:defRPr>
            </a:lvl4pPr>
            <a:lvl5pPr marL="0" indent="0">
              <a:lnSpc>
                <a:spcPts val="1050"/>
              </a:lnSpc>
              <a:spcBef>
                <a:spcPts val="450"/>
              </a:spcBef>
              <a:spcAft>
                <a:spcPts val="450"/>
              </a:spcAft>
              <a:buNone/>
              <a:tabLst/>
              <a:defRPr sz="825" b="0" i="0">
                <a:latin typeface="Arial" panose="020B0604020202020204" pitchFamily="34" charset="0"/>
                <a:cs typeface="Arial" panose="020B0604020202020204" pitchFamily="34" charset="0"/>
              </a:defRPr>
            </a:lvl5pPr>
          </a:lstStyle>
          <a:p>
            <a:pPr lvl="0"/>
            <a:r>
              <a:rPr lang="en-GB" dirty="0"/>
              <a:t>Body copy</a:t>
            </a:r>
          </a:p>
          <a:p>
            <a:pPr lvl="2"/>
            <a:r>
              <a:rPr lang="en-GB" dirty="0"/>
              <a:t>H3 Heading</a:t>
            </a:r>
          </a:p>
        </p:txBody>
      </p:sp>
      <p:sp>
        <p:nvSpPr>
          <p:cNvPr id="24" name="Picture Placeholder 24">
            <a:extLst>
              <a:ext uri="{FF2B5EF4-FFF2-40B4-BE49-F238E27FC236}">
                <a16:creationId xmlns:a16="http://schemas.microsoft.com/office/drawing/2014/main" id="{5BE87F2E-5672-CF4B-BBBF-4061B7BED82C}"/>
              </a:ext>
            </a:extLst>
          </p:cNvPr>
          <p:cNvSpPr>
            <a:spLocks noGrp="1"/>
          </p:cNvSpPr>
          <p:nvPr>
            <p:ph type="pic" sz="quarter" idx="19"/>
          </p:nvPr>
        </p:nvSpPr>
        <p:spPr>
          <a:xfrm>
            <a:off x="3873647" y="2183661"/>
            <a:ext cx="1393678" cy="1858443"/>
          </a:xfrm>
          <a:prstGeom prst="ellipse">
            <a:avLst/>
          </a:prstGeom>
          <a:pattFill prst="pct5">
            <a:fgClr>
              <a:srgbClr val="002060"/>
            </a:fgClr>
            <a:bgClr>
              <a:srgbClr val="5C94CB"/>
            </a:bgClr>
          </a:pattFill>
        </p:spPr>
        <p:txBody>
          <a:bodyPr anchor="ctr" anchorCtr="0">
            <a:normAutofit/>
          </a:bodyPr>
          <a:lstStyle>
            <a:lvl1pPr marL="0" indent="0" algn="ctr">
              <a:buNone/>
              <a:defRPr sz="675" b="0" i="0" cap="all" spc="135" baseline="0">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25" name="Content Placeholder 2">
            <a:extLst>
              <a:ext uri="{FF2B5EF4-FFF2-40B4-BE49-F238E27FC236}">
                <a16:creationId xmlns:a16="http://schemas.microsoft.com/office/drawing/2014/main" id="{E64DCC52-A133-8D4B-B571-59A93B03CA8A}"/>
              </a:ext>
            </a:extLst>
          </p:cNvPr>
          <p:cNvSpPr>
            <a:spLocks noGrp="1"/>
          </p:cNvSpPr>
          <p:nvPr>
            <p:ph sz="half" idx="20" hasCustomPrompt="1"/>
          </p:nvPr>
        </p:nvSpPr>
        <p:spPr>
          <a:xfrm>
            <a:off x="6110288" y="4307407"/>
            <a:ext cx="1808560" cy="1858443"/>
          </a:xfrm>
          <a:prstGeom prst="rect">
            <a:avLst/>
          </a:prstGeom>
        </p:spPr>
        <p:txBody>
          <a:bodyPr lIns="0" tIns="0" rIns="0" bIns="0" anchor="t" anchorCtr="0"/>
          <a:lstStyle>
            <a:lvl1pPr marL="0" marR="0" indent="0" algn="ctr" defTabSz="685800" rtl="0" eaLnBrk="1" fontAlgn="auto" latinLnBrk="0" hangingPunct="1">
              <a:lnSpc>
                <a:spcPts val="1350"/>
              </a:lnSpc>
              <a:spcBef>
                <a:spcPts val="0"/>
              </a:spcBef>
              <a:spcAft>
                <a:spcPts val="450"/>
              </a:spcAft>
              <a:buClrTx/>
              <a:buSzTx/>
              <a:buFont typeface="Arial" panose="020B0604020202020204" pitchFamily="34" charset="0"/>
              <a:buNone/>
              <a:tabLst/>
              <a:defRPr sz="975" b="0" i="0">
                <a:latin typeface="Arial" panose="020B0604020202020204" pitchFamily="34" charset="0"/>
                <a:cs typeface="Arial" panose="020B0604020202020204" pitchFamily="34" charset="0"/>
              </a:defRPr>
            </a:lvl1pPr>
            <a:lvl2pPr marL="0" indent="0">
              <a:lnSpc>
                <a:spcPts val="1500"/>
              </a:lnSpc>
              <a:spcBef>
                <a:spcPts val="0"/>
              </a:spcBef>
              <a:spcAft>
                <a:spcPts val="225"/>
              </a:spcAft>
              <a:buNone/>
              <a:tabLst/>
              <a:defRPr sz="1200" b="1" i="0">
                <a:latin typeface="Arial" panose="020B0604020202020204" pitchFamily="34" charset="0"/>
                <a:cs typeface="Arial" panose="020B0604020202020204" pitchFamily="34" charset="0"/>
              </a:defRPr>
            </a:lvl2pPr>
            <a:lvl3pPr marL="0" indent="0" algn="ctr">
              <a:lnSpc>
                <a:spcPts val="1350"/>
              </a:lnSpc>
              <a:spcBef>
                <a:spcPts val="0"/>
              </a:spcBef>
              <a:spcAft>
                <a:spcPts val="225"/>
              </a:spcAft>
              <a:buNone/>
              <a:tabLst/>
              <a:defRPr sz="975" b="1" i="0">
                <a:latin typeface="Arial" panose="020B0604020202020204" pitchFamily="34" charset="0"/>
                <a:cs typeface="Arial" panose="020B0604020202020204" pitchFamily="34" charset="0"/>
              </a:defRPr>
            </a:lvl3pPr>
            <a:lvl4pPr marL="4763" indent="0">
              <a:buNone/>
              <a:tabLst/>
              <a:defRPr sz="900" b="0" i="0">
                <a:solidFill>
                  <a:srgbClr val="7030A0"/>
                </a:solidFill>
                <a:latin typeface="Arial" panose="020B0604020202020204" pitchFamily="34" charset="0"/>
                <a:cs typeface="Arial" panose="020B0604020202020204" pitchFamily="34" charset="0"/>
              </a:defRPr>
            </a:lvl4pPr>
            <a:lvl5pPr marL="0" indent="0">
              <a:lnSpc>
                <a:spcPts val="1050"/>
              </a:lnSpc>
              <a:spcBef>
                <a:spcPts val="450"/>
              </a:spcBef>
              <a:spcAft>
                <a:spcPts val="450"/>
              </a:spcAft>
              <a:buNone/>
              <a:tabLst/>
              <a:defRPr sz="825" b="0" i="0">
                <a:latin typeface="Arial" panose="020B0604020202020204" pitchFamily="34" charset="0"/>
                <a:cs typeface="Arial" panose="020B0604020202020204" pitchFamily="34" charset="0"/>
              </a:defRPr>
            </a:lvl5pPr>
          </a:lstStyle>
          <a:p>
            <a:pPr lvl="0"/>
            <a:r>
              <a:rPr lang="en-GB" dirty="0"/>
              <a:t>Body copy</a:t>
            </a:r>
          </a:p>
          <a:p>
            <a:pPr lvl="2"/>
            <a:r>
              <a:rPr lang="en-GB" dirty="0"/>
              <a:t>H3 Heading</a:t>
            </a:r>
          </a:p>
        </p:txBody>
      </p:sp>
      <p:sp>
        <p:nvSpPr>
          <p:cNvPr id="27" name="Picture Placeholder 24">
            <a:extLst>
              <a:ext uri="{FF2B5EF4-FFF2-40B4-BE49-F238E27FC236}">
                <a16:creationId xmlns:a16="http://schemas.microsoft.com/office/drawing/2014/main" id="{8853564F-96A1-8B44-A443-4AC5F0D8AD7E}"/>
              </a:ext>
            </a:extLst>
          </p:cNvPr>
          <p:cNvSpPr>
            <a:spLocks noGrp="1"/>
          </p:cNvSpPr>
          <p:nvPr>
            <p:ph type="pic" sz="quarter" idx="21"/>
          </p:nvPr>
        </p:nvSpPr>
        <p:spPr>
          <a:xfrm>
            <a:off x="6331097" y="2183661"/>
            <a:ext cx="1393678" cy="1858443"/>
          </a:xfrm>
          <a:prstGeom prst="ellipse">
            <a:avLst/>
          </a:prstGeom>
          <a:pattFill prst="pct5">
            <a:fgClr>
              <a:srgbClr val="002060"/>
            </a:fgClr>
            <a:bgClr>
              <a:srgbClr val="5C94CB"/>
            </a:bgClr>
          </a:pattFill>
        </p:spPr>
        <p:txBody>
          <a:bodyPr anchor="ctr" anchorCtr="0">
            <a:normAutofit/>
          </a:bodyPr>
          <a:lstStyle>
            <a:lvl1pPr marL="0" indent="0" algn="ctr">
              <a:buNone/>
              <a:defRPr sz="675" b="0" i="0" cap="all" spc="135" baseline="0">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2" name="Rechteck 1">
            <a:extLst>
              <a:ext uri="{FF2B5EF4-FFF2-40B4-BE49-F238E27FC236}">
                <a16:creationId xmlns:a16="http://schemas.microsoft.com/office/drawing/2014/main" id="{0B5D5994-349D-B44E-A247-BA5574CFA598}"/>
              </a:ext>
            </a:extLst>
          </p:cNvPr>
          <p:cNvSpPr/>
          <p:nvPr userDrawn="1"/>
        </p:nvSpPr>
        <p:spPr>
          <a:xfrm>
            <a:off x="228601" y="158045"/>
            <a:ext cx="347133" cy="4844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Tree>
    <p:extLst>
      <p:ext uri="{BB962C8B-B14F-4D97-AF65-F5344CB8AC3E}">
        <p14:creationId xmlns:p14="http://schemas.microsoft.com/office/powerpoint/2010/main" val="13708396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193489B-C9B5-4D2B-91D5-10F740FA7437}" type="datetimeFigureOut">
              <a:rPr lang="en-US" smtClean="0"/>
              <a:t>5/23/2022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C934350-E6A3-418F-AB80-7B01DFAAC521}" type="slidenum">
              <a:rPr lang="en-US" smtClean="0"/>
              <a:t>‹#›</a:t>
            </a:fld>
            <a:endParaRPr lang="en-US" dirty="0"/>
          </a:p>
        </p:txBody>
      </p:sp>
    </p:spTree>
    <p:extLst>
      <p:ext uri="{BB962C8B-B14F-4D97-AF65-F5344CB8AC3E}">
        <p14:creationId xmlns:p14="http://schemas.microsoft.com/office/powerpoint/2010/main" val="59284826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3x circular text boxes">
    <p:spTree>
      <p:nvGrpSpPr>
        <p:cNvPr id="1" name=""/>
        <p:cNvGrpSpPr/>
        <p:nvPr/>
      </p:nvGrpSpPr>
      <p:grpSpPr>
        <a:xfrm>
          <a:off x="0" y="0"/>
          <a:ext cx="0" cy="0"/>
          <a:chOff x="0" y="0"/>
          <a:chExt cx="0" cy="0"/>
        </a:xfrm>
      </p:grpSpPr>
      <p:sp>
        <p:nvSpPr>
          <p:cNvPr id="34" name="Text Placeholder 33">
            <a:extLst>
              <a:ext uri="{FF2B5EF4-FFF2-40B4-BE49-F238E27FC236}">
                <a16:creationId xmlns:a16="http://schemas.microsoft.com/office/drawing/2014/main" id="{86E315CF-B12E-CC40-B7AA-C6ACBCC9DB2D}"/>
              </a:ext>
            </a:extLst>
          </p:cNvPr>
          <p:cNvSpPr>
            <a:spLocks noGrp="1"/>
          </p:cNvSpPr>
          <p:nvPr>
            <p:ph type="body" sz="quarter" idx="15" hasCustomPrompt="1"/>
          </p:nvPr>
        </p:nvSpPr>
        <p:spPr>
          <a:xfrm>
            <a:off x="526900" y="6420041"/>
            <a:ext cx="117772" cy="155575"/>
          </a:xfrm>
          <a:prstGeom prst="ellipse">
            <a:avLst/>
          </a:prstGeom>
          <a:solidFill>
            <a:schemeClr val="accent6"/>
          </a:solidFill>
        </p:spPr>
        <p:txBody>
          <a:bodyPr>
            <a:normAutofit/>
          </a:bodyPr>
          <a:lstStyle>
            <a:lvl1pPr marL="0" indent="0">
              <a:buNone/>
              <a:defRPr sz="150">
                <a:latin typeface="Arial" panose="020B0604020202020204" pitchFamily="34" charset="0"/>
                <a:cs typeface="Arial" panose="020B0604020202020204" pitchFamily="34" charset="0"/>
              </a:defRPr>
            </a:lvl1pPr>
          </a:lstStyle>
          <a:p>
            <a:pPr lvl="0"/>
            <a:r>
              <a:rPr lang="en-US" dirty="0"/>
              <a:t> </a:t>
            </a:r>
          </a:p>
        </p:txBody>
      </p:sp>
      <p:sp>
        <p:nvSpPr>
          <p:cNvPr id="26" name="Content Placeholder 2">
            <a:extLst>
              <a:ext uri="{FF2B5EF4-FFF2-40B4-BE49-F238E27FC236}">
                <a16:creationId xmlns:a16="http://schemas.microsoft.com/office/drawing/2014/main" id="{33EB8E98-B57C-8748-AD6C-4DD47EFEF89D}"/>
              </a:ext>
            </a:extLst>
          </p:cNvPr>
          <p:cNvSpPr>
            <a:spLocks noGrp="1"/>
          </p:cNvSpPr>
          <p:nvPr userDrawn="1">
            <p:ph sz="half" idx="13" hasCustomPrompt="1"/>
          </p:nvPr>
        </p:nvSpPr>
        <p:spPr>
          <a:xfrm>
            <a:off x="711993" y="6431153"/>
            <a:ext cx="3293270" cy="155575"/>
          </a:xfrm>
          <a:prstGeom prst="rect">
            <a:avLst/>
          </a:prstGeom>
        </p:spPr>
        <p:txBody>
          <a:bodyPr wrap="none" lIns="0" tIns="0" rIns="0" bIns="0">
            <a:normAutofit/>
          </a:bodyPr>
          <a:lstStyle>
            <a:lvl1pPr marL="0" indent="0">
              <a:lnSpc>
                <a:spcPts val="900"/>
              </a:lnSpc>
              <a:spcBef>
                <a:spcPts val="0"/>
              </a:spcBef>
              <a:spcAft>
                <a:spcPts val="0"/>
              </a:spcAft>
              <a:buNone/>
              <a:tabLst/>
              <a:defRPr sz="675" b="0" i="0" cap="all" spc="135" baseline="0">
                <a:solidFill>
                  <a:schemeClr val="tx1"/>
                </a:solidFill>
                <a:latin typeface="Arial" panose="020B0604020202020204" pitchFamily="34" charset="0"/>
                <a:cs typeface="Arial" panose="020B0604020202020204" pitchFamily="34" charset="0"/>
              </a:defRPr>
            </a:lvl1pPr>
            <a:lvl2pPr marL="0" indent="0">
              <a:lnSpc>
                <a:spcPts val="1500"/>
              </a:lnSpc>
              <a:spcBef>
                <a:spcPts val="0"/>
              </a:spcBef>
              <a:spcAft>
                <a:spcPts val="225"/>
              </a:spcAft>
              <a:buNone/>
              <a:tabLst/>
              <a:defRPr sz="1200" b="1" i="0">
                <a:latin typeface="Arial" panose="020B0604020202020204" pitchFamily="34" charset="0"/>
                <a:cs typeface="Arial" panose="020B0604020202020204" pitchFamily="34" charset="0"/>
              </a:defRPr>
            </a:lvl2pPr>
            <a:lvl3pPr marL="0" indent="0">
              <a:lnSpc>
                <a:spcPts val="1350"/>
              </a:lnSpc>
              <a:spcBef>
                <a:spcPts val="0"/>
              </a:spcBef>
              <a:spcAft>
                <a:spcPts val="225"/>
              </a:spcAft>
              <a:buNone/>
              <a:tabLst/>
              <a:defRPr sz="975" b="1" i="0">
                <a:latin typeface="Arial" panose="020B0604020202020204" pitchFamily="34" charset="0"/>
                <a:cs typeface="Arial" panose="020B0604020202020204" pitchFamily="34" charset="0"/>
              </a:defRPr>
            </a:lvl3pPr>
            <a:lvl4pPr marL="4763" indent="0">
              <a:buNone/>
              <a:tabLst/>
              <a:defRPr sz="900" b="0" i="0">
                <a:solidFill>
                  <a:srgbClr val="7030A0"/>
                </a:solidFill>
                <a:latin typeface="Arial" panose="020B0604020202020204" pitchFamily="34" charset="0"/>
                <a:cs typeface="Arial" panose="020B0604020202020204" pitchFamily="34" charset="0"/>
              </a:defRPr>
            </a:lvl4pPr>
            <a:lvl5pPr marL="0" indent="0">
              <a:lnSpc>
                <a:spcPts val="1050"/>
              </a:lnSpc>
              <a:spcBef>
                <a:spcPts val="450"/>
              </a:spcBef>
              <a:spcAft>
                <a:spcPts val="450"/>
              </a:spcAft>
              <a:buNone/>
              <a:tabLst/>
              <a:defRPr sz="825" b="0" i="0">
                <a:latin typeface="Arial" panose="020B0604020202020204" pitchFamily="34" charset="0"/>
                <a:cs typeface="Arial" panose="020B0604020202020204" pitchFamily="34" charset="0"/>
              </a:defRPr>
            </a:lvl5pPr>
          </a:lstStyle>
          <a:p>
            <a:pPr lvl="0"/>
            <a:r>
              <a:rPr lang="en-GB" dirty="0"/>
              <a:t>Section title</a:t>
            </a:r>
          </a:p>
        </p:txBody>
      </p:sp>
      <p:grpSp>
        <p:nvGrpSpPr>
          <p:cNvPr id="9" name="Group 8">
            <a:extLst>
              <a:ext uri="{FF2B5EF4-FFF2-40B4-BE49-F238E27FC236}">
                <a16:creationId xmlns:a16="http://schemas.microsoft.com/office/drawing/2014/main" id="{C1CC4A20-011C-1345-B67F-52F4275A5979}"/>
              </a:ext>
            </a:extLst>
          </p:cNvPr>
          <p:cNvGrpSpPr/>
          <p:nvPr userDrawn="1"/>
        </p:nvGrpSpPr>
        <p:grpSpPr>
          <a:xfrm>
            <a:off x="0" y="1"/>
            <a:ext cx="8980552" cy="753035"/>
            <a:chOff x="0" y="1022750"/>
            <a:chExt cx="11974069" cy="753035"/>
          </a:xfrm>
        </p:grpSpPr>
        <p:pic>
          <p:nvPicPr>
            <p:cNvPr id="10" name="Picture 9">
              <a:extLst>
                <a:ext uri="{FF2B5EF4-FFF2-40B4-BE49-F238E27FC236}">
                  <a16:creationId xmlns:a16="http://schemas.microsoft.com/office/drawing/2014/main" id="{8574FFF0-3470-194B-98F2-23ED427DA88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47799" y="1268389"/>
              <a:ext cx="1026270" cy="396896"/>
            </a:xfrm>
            <a:prstGeom prst="rect">
              <a:avLst/>
            </a:prstGeom>
          </p:spPr>
        </p:pic>
        <p:sp>
          <p:nvSpPr>
            <p:cNvPr id="11" name="Rectangle 10">
              <a:extLst>
                <a:ext uri="{FF2B5EF4-FFF2-40B4-BE49-F238E27FC236}">
                  <a16:creationId xmlns:a16="http://schemas.microsoft.com/office/drawing/2014/main" id="{86A80806-084F-984A-95E3-49032C433228}"/>
                </a:ext>
              </a:extLst>
            </p:cNvPr>
            <p:cNvSpPr/>
            <p:nvPr/>
          </p:nvSpPr>
          <p:spPr>
            <a:xfrm>
              <a:off x="0" y="1022750"/>
              <a:ext cx="80682" cy="753035"/>
            </a:xfrm>
            <a:prstGeom prst="rect">
              <a:avLst/>
            </a:prstGeom>
            <a:solidFill>
              <a:srgbClr val="5C94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2" name="Picture 11">
              <a:extLst>
                <a:ext uri="{FF2B5EF4-FFF2-40B4-BE49-F238E27FC236}">
                  <a16:creationId xmlns:a16="http://schemas.microsoft.com/office/drawing/2014/main" id="{60736FDB-D134-D443-9882-F16651DD22B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1749" y="1300867"/>
              <a:ext cx="2619929" cy="304816"/>
            </a:xfrm>
            <a:prstGeom prst="rect">
              <a:avLst/>
            </a:prstGeom>
          </p:spPr>
        </p:pic>
        <p:pic>
          <p:nvPicPr>
            <p:cNvPr id="13" name="Picture 12">
              <a:extLst>
                <a:ext uri="{FF2B5EF4-FFF2-40B4-BE49-F238E27FC236}">
                  <a16:creationId xmlns:a16="http://schemas.microsoft.com/office/drawing/2014/main" id="{CE7F248C-627F-EA40-BD81-9BE6D12E095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5439" y="1249707"/>
              <a:ext cx="369794" cy="369794"/>
            </a:xfrm>
            <a:prstGeom prst="rect">
              <a:avLst/>
            </a:prstGeom>
          </p:spPr>
        </p:pic>
      </p:grpSp>
      <p:sp>
        <p:nvSpPr>
          <p:cNvPr id="25" name="Content Placeholder 2">
            <a:extLst>
              <a:ext uri="{FF2B5EF4-FFF2-40B4-BE49-F238E27FC236}">
                <a16:creationId xmlns:a16="http://schemas.microsoft.com/office/drawing/2014/main" id="{E64DCC52-A133-8D4B-B571-59A93B03CA8A}"/>
              </a:ext>
            </a:extLst>
          </p:cNvPr>
          <p:cNvSpPr>
            <a:spLocks noGrp="1"/>
          </p:cNvSpPr>
          <p:nvPr>
            <p:ph sz="half" idx="20" hasCustomPrompt="1"/>
          </p:nvPr>
        </p:nvSpPr>
        <p:spPr>
          <a:xfrm>
            <a:off x="521494" y="2697833"/>
            <a:ext cx="2430000" cy="3240000"/>
          </a:xfrm>
          <a:prstGeom prst="ellipse">
            <a:avLst/>
          </a:prstGeom>
          <a:solidFill>
            <a:srgbClr val="C8DEF4"/>
          </a:solidFill>
        </p:spPr>
        <p:txBody>
          <a:bodyPr lIns="0" tIns="0" rIns="0" bIns="0" anchor="ctr" anchorCtr="0"/>
          <a:lstStyle>
            <a:lvl1pPr marL="0" marR="0" indent="0" algn="ctr" defTabSz="685800" rtl="0" eaLnBrk="1" fontAlgn="auto" latinLnBrk="0" hangingPunct="1">
              <a:lnSpc>
                <a:spcPts val="1350"/>
              </a:lnSpc>
              <a:spcBef>
                <a:spcPts val="0"/>
              </a:spcBef>
              <a:spcAft>
                <a:spcPts val="450"/>
              </a:spcAft>
              <a:buClrTx/>
              <a:buSzTx/>
              <a:buFont typeface="Arial" panose="020B0604020202020204" pitchFamily="34" charset="0"/>
              <a:buNone/>
              <a:tabLst/>
              <a:defRPr sz="975" b="0" i="0">
                <a:latin typeface="Arial" panose="020B0604020202020204" pitchFamily="34" charset="0"/>
                <a:cs typeface="Arial" panose="020B0604020202020204" pitchFamily="34" charset="0"/>
              </a:defRPr>
            </a:lvl1pPr>
            <a:lvl2pPr marL="0" indent="0">
              <a:lnSpc>
                <a:spcPts val="1500"/>
              </a:lnSpc>
              <a:spcBef>
                <a:spcPts val="0"/>
              </a:spcBef>
              <a:spcAft>
                <a:spcPts val="225"/>
              </a:spcAft>
              <a:buNone/>
              <a:tabLst/>
              <a:defRPr sz="1200" b="1" i="0">
                <a:latin typeface="Arial" panose="020B0604020202020204" pitchFamily="34" charset="0"/>
                <a:cs typeface="Arial" panose="020B0604020202020204" pitchFamily="34" charset="0"/>
              </a:defRPr>
            </a:lvl2pPr>
            <a:lvl3pPr marL="0" indent="0" algn="ctr">
              <a:lnSpc>
                <a:spcPts val="1350"/>
              </a:lnSpc>
              <a:spcBef>
                <a:spcPts val="0"/>
              </a:spcBef>
              <a:spcAft>
                <a:spcPts val="225"/>
              </a:spcAft>
              <a:buNone/>
              <a:tabLst/>
              <a:defRPr sz="975" b="1" i="0">
                <a:latin typeface="Arial" panose="020B0604020202020204" pitchFamily="34" charset="0"/>
                <a:cs typeface="Arial" panose="020B0604020202020204" pitchFamily="34" charset="0"/>
              </a:defRPr>
            </a:lvl3pPr>
            <a:lvl4pPr marL="4763" indent="0">
              <a:buNone/>
              <a:tabLst/>
              <a:defRPr sz="900" b="0" i="0">
                <a:solidFill>
                  <a:srgbClr val="7030A0"/>
                </a:solidFill>
                <a:latin typeface="Arial" panose="020B0604020202020204" pitchFamily="34" charset="0"/>
                <a:cs typeface="Arial" panose="020B0604020202020204" pitchFamily="34" charset="0"/>
              </a:defRPr>
            </a:lvl4pPr>
            <a:lvl5pPr marL="0" indent="0">
              <a:lnSpc>
                <a:spcPts val="1050"/>
              </a:lnSpc>
              <a:spcBef>
                <a:spcPts val="450"/>
              </a:spcBef>
              <a:spcAft>
                <a:spcPts val="450"/>
              </a:spcAft>
              <a:buNone/>
              <a:tabLst/>
              <a:defRPr sz="825" b="0" i="0">
                <a:latin typeface="Arial" panose="020B0604020202020204" pitchFamily="34" charset="0"/>
                <a:cs typeface="Arial" panose="020B0604020202020204" pitchFamily="34" charset="0"/>
              </a:defRPr>
            </a:lvl5pPr>
          </a:lstStyle>
          <a:p>
            <a:pPr lvl="0"/>
            <a:r>
              <a:rPr lang="en-GB" dirty="0"/>
              <a:t>Body copy</a:t>
            </a:r>
          </a:p>
          <a:p>
            <a:pPr lvl="2"/>
            <a:r>
              <a:rPr lang="en-GB" dirty="0"/>
              <a:t>H3 Heading</a:t>
            </a:r>
          </a:p>
        </p:txBody>
      </p:sp>
      <p:sp>
        <p:nvSpPr>
          <p:cNvPr id="16" name="Content Placeholder 2">
            <a:extLst>
              <a:ext uri="{FF2B5EF4-FFF2-40B4-BE49-F238E27FC236}">
                <a16:creationId xmlns:a16="http://schemas.microsoft.com/office/drawing/2014/main" id="{E2ED9463-4E32-E048-8A1A-B9B2563866EF}"/>
              </a:ext>
            </a:extLst>
          </p:cNvPr>
          <p:cNvSpPr>
            <a:spLocks noGrp="1"/>
          </p:cNvSpPr>
          <p:nvPr>
            <p:ph sz="half" idx="10" hasCustomPrompt="1"/>
          </p:nvPr>
        </p:nvSpPr>
        <p:spPr>
          <a:xfrm>
            <a:off x="953692" y="1037570"/>
            <a:ext cx="7209234" cy="1301737"/>
          </a:xfrm>
          <a:prstGeom prst="rect">
            <a:avLst/>
          </a:prstGeom>
        </p:spPr>
        <p:txBody>
          <a:bodyPr lIns="0" tIns="0" rIns="0" bIns="0"/>
          <a:lstStyle>
            <a:lvl1pPr marL="4763" indent="0" algn="ctr">
              <a:lnSpc>
                <a:spcPct val="100000"/>
              </a:lnSpc>
              <a:spcBef>
                <a:spcPts val="0"/>
              </a:spcBef>
              <a:spcAft>
                <a:spcPts val="1200"/>
              </a:spcAft>
              <a:buNone/>
              <a:tabLst/>
              <a:defRPr sz="3150" b="0" i="0">
                <a:latin typeface="Arial" panose="020B0604020202020204" pitchFamily="34" charset="0"/>
                <a:cs typeface="Arial" panose="020B0604020202020204" pitchFamily="34" charset="0"/>
              </a:defRPr>
            </a:lvl1pPr>
            <a:lvl2pPr marL="4763" indent="0" algn="ctr">
              <a:lnSpc>
                <a:spcPts val="1350"/>
              </a:lnSpc>
              <a:buNone/>
              <a:tabLst/>
              <a:defRPr sz="975" b="0" i="0" cap="all" spc="165" baseline="0">
                <a:latin typeface="Arial" panose="020B0604020202020204" pitchFamily="34" charset="0"/>
                <a:cs typeface="Arial" panose="020B0604020202020204" pitchFamily="34" charset="0"/>
              </a:defRPr>
            </a:lvl2pPr>
            <a:lvl3pPr marL="4763" indent="0">
              <a:buNone/>
              <a:tabLst/>
              <a:defRPr/>
            </a:lvl3pPr>
            <a:lvl4pPr marL="4763" indent="0">
              <a:buNone/>
              <a:tabLst/>
              <a:defRPr/>
            </a:lvl4pPr>
            <a:lvl5pPr marL="4763" indent="0">
              <a:buNone/>
              <a:tabLst/>
              <a:defRPr/>
            </a:lvl5pPr>
          </a:lstStyle>
          <a:p>
            <a:pPr lvl="0"/>
            <a:r>
              <a:rPr lang="en-GB" dirty="0"/>
              <a:t>Main Page Header</a:t>
            </a:r>
          </a:p>
          <a:p>
            <a:pPr lvl="1"/>
            <a:r>
              <a:rPr lang="en-GB" dirty="0"/>
              <a:t>Second level</a:t>
            </a:r>
            <a:endParaRPr lang="en-US" dirty="0"/>
          </a:p>
        </p:txBody>
      </p:sp>
      <p:sp>
        <p:nvSpPr>
          <p:cNvPr id="17" name="Content Placeholder 2">
            <a:extLst>
              <a:ext uri="{FF2B5EF4-FFF2-40B4-BE49-F238E27FC236}">
                <a16:creationId xmlns:a16="http://schemas.microsoft.com/office/drawing/2014/main" id="{2B565C8E-EBDF-2F4E-86C1-3004BC588030}"/>
              </a:ext>
            </a:extLst>
          </p:cNvPr>
          <p:cNvSpPr>
            <a:spLocks noGrp="1"/>
          </p:cNvSpPr>
          <p:nvPr>
            <p:ph sz="half" idx="21" hasCustomPrompt="1"/>
          </p:nvPr>
        </p:nvSpPr>
        <p:spPr>
          <a:xfrm>
            <a:off x="6192506" y="2697833"/>
            <a:ext cx="2430000" cy="3240000"/>
          </a:xfrm>
          <a:prstGeom prst="ellipse">
            <a:avLst/>
          </a:prstGeom>
          <a:solidFill>
            <a:srgbClr val="5494CF"/>
          </a:solidFill>
        </p:spPr>
        <p:txBody>
          <a:bodyPr lIns="0" tIns="0" rIns="0" bIns="0" anchor="ctr" anchorCtr="0"/>
          <a:lstStyle>
            <a:lvl1pPr marL="0" marR="0" indent="0" algn="ctr" defTabSz="685800" rtl="0" eaLnBrk="1" fontAlgn="auto" latinLnBrk="0" hangingPunct="1">
              <a:lnSpc>
                <a:spcPts val="1350"/>
              </a:lnSpc>
              <a:spcBef>
                <a:spcPts val="0"/>
              </a:spcBef>
              <a:spcAft>
                <a:spcPts val="450"/>
              </a:spcAft>
              <a:buClrTx/>
              <a:buSzTx/>
              <a:buFont typeface="Arial" panose="020B0604020202020204" pitchFamily="34" charset="0"/>
              <a:buNone/>
              <a:tabLst/>
              <a:defRPr sz="975" b="0" i="0">
                <a:latin typeface="Arial" panose="020B0604020202020204" pitchFamily="34" charset="0"/>
                <a:cs typeface="Arial" panose="020B0604020202020204" pitchFamily="34" charset="0"/>
              </a:defRPr>
            </a:lvl1pPr>
            <a:lvl2pPr marL="0" indent="0">
              <a:lnSpc>
                <a:spcPts val="1500"/>
              </a:lnSpc>
              <a:spcBef>
                <a:spcPts val="0"/>
              </a:spcBef>
              <a:spcAft>
                <a:spcPts val="225"/>
              </a:spcAft>
              <a:buNone/>
              <a:tabLst/>
              <a:defRPr sz="1200" b="1" i="0">
                <a:latin typeface="Arial" panose="020B0604020202020204" pitchFamily="34" charset="0"/>
                <a:cs typeface="Arial" panose="020B0604020202020204" pitchFamily="34" charset="0"/>
              </a:defRPr>
            </a:lvl2pPr>
            <a:lvl3pPr marL="0" indent="0" algn="ctr">
              <a:lnSpc>
                <a:spcPts val="1350"/>
              </a:lnSpc>
              <a:spcBef>
                <a:spcPts val="0"/>
              </a:spcBef>
              <a:spcAft>
                <a:spcPts val="225"/>
              </a:spcAft>
              <a:buNone/>
              <a:tabLst/>
              <a:defRPr sz="975" b="1" i="0">
                <a:latin typeface="Arial" panose="020B0604020202020204" pitchFamily="34" charset="0"/>
                <a:cs typeface="Arial" panose="020B0604020202020204" pitchFamily="34" charset="0"/>
              </a:defRPr>
            </a:lvl3pPr>
            <a:lvl4pPr marL="4763" indent="0">
              <a:buNone/>
              <a:tabLst/>
              <a:defRPr sz="900" b="0" i="0">
                <a:solidFill>
                  <a:srgbClr val="7030A0"/>
                </a:solidFill>
                <a:latin typeface="Arial" panose="020B0604020202020204" pitchFamily="34" charset="0"/>
                <a:cs typeface="Arial" panose="020B0604020202020204" pitchFamily="34" charset="0"/>
              </a:defRPr>
            </a:lvl4pPr>
            <a:lvl5pPr marL="0" indent="0">
              <a:lnSpc>
                <a:spcPts val="1050"/>
              </a:lnSpc>
              <a:spcBef>
                <a:spcPts val="450"/>
              </a:spcBef>
              <a:spcAft>
                <a:spcPts val="450"/>
              </a:spcAft>
              <a:buNone/>
              <a:tabLst/>
              <a:defRPr sz="825" b="0" i="0">
                <a:latin typeface="Arial" panose="020B0604020202020204" pitchFamily="34" charset="0"/>
                <a:cs typeface="Arial" panose="020B0604020202020204" pitchFamily="34" charset="0"/>
              </a:defRPr>
            </a:lvl5pPr>
          </a:lstStyle>
          <a:p>
            <a:pPr lvl="0"/>
            <a:r>
              <a:rPr lang="en-GB" dirty="0"/>
              <a:t>Body copy</a:t>
            </a:r>
          </a:p>
          <a:p>
            <a:pPr lvl="2"/>
            <a:r>
              <a:rPr lang="en-GB" dirty="0"/>
              <a:t>H3 Heading</a:t>
            </a:r>
          </a:p>
        </p:txBody>
      </p:sp>
      <p:sp>
        <p:nvSpPr>
          <p:cNvPr id="18" name="Content Placeholder 2">
            <a:extLst>
              <a:ext uri="{FF2B5EF4-FFF2-40B4-BE49-F238E27FC236}">
                <a16:creationId xmlns:a16="http://schemas.microsoft.com/office/drawing/2014/main" id="{E9FCDB9D-357B-0242-8D26-9EF6BE2FBDAA}"/>
              </a:ext>
            </a:extLst>
          </p:cNvPr>
          <p:cNvSpPr>
            <a:spLocks noGrp="1"/>
          </p:cNvSpPr>
          <p:nvPr>
            <p:ph sz="half" idx="22" hasCustomPrompt="1"/>
          </p:nvPr>
        </p:nvSpPr>
        <p:spPr>
          <a:xfrm>
            <a:off x="3362359" y="2697833"/>
            <a:ext cx="2430000" cy="3240000"/>
          </a:xfrm>
          <a:prstGeom prst="ellipse">
            <a:avLst/>
          </a:prstGeom>
          <a:solidFill>
            <a:srgbClr val="81AFDA"/>
          </a:solidFill>
        </p:spPr>
        <p:txBody>
          <a:bodyPr lIns="0" tIns="0" rIns="0" bIns="0" anchor="ctr" anchorCtr="0"/>
          <a:lstStyle>
            <a:lvl1pPr marL="0" marR="0" indent="0" algn="ctr" defTabSz="685800" rtl="0" eaLnBrk="1" fontAlgn="auto" latinLnBrk="0" hangingPunct="1">
              <a:lnSpc>
                <a:spcPts val="1350"/>
              </a:lnSpc>
              <a:spcBef>
                <a:spcPts val="0"/>
              </a:spcBef>
              <a:spcAft>
                <a:spcPts val="450"/>
              </a:spcAft>
              <a:buClrTx/>
              <a:buSzTx/>
              <a:buFont typeface="Arial" panose="020B0604020202020204" pitchFamily="34" charset="0"/>
              <a:buNone/>
              <a:tabLst/>
              <a:defRPr sz="975" b="0" i="0">
                <a:latin typeface="Arial" panose="020B0604020202020204" pitchFamily="34" charset="0"/>
                <a:cs typeface="Arial" panose="020B0604020202020204" pitchFamily="34" charset="0"/>
              </a:defRPr>
            </a:lvl1pPr>
            <a:lvl2pPr marL="0" indent="0">
              <a:lnSpc>
                <a:spcPts val="1500"/>
              </a:lnSpc>
              <a:spcBef>
                <a:spcPts val="0"/>
              </a:spcBef>
              <a:spcAft>
                <a:spcPts val="225"/>
              </a:spcAft>
              <a:buNone/>
              <a:tabLst/>
              <a:defRPr sz="1200" b="1" i="0">
                <a:latin typeface="Arial" panose="020B0604020202020204" pitchFamily="34" charset="0"/>
                <a:cs typeface="Arial" panose="020B0604020202020204" pitchFamily="34" charset="0"/>
              </a:defRPr>
            </a:lvl2pPr>
            <a:lvl3pPr marL="0" indent="0" algn="ctr">
              <a:lnSpc>
                <a:spcPts val="1350"/>
              </a:lnSpc>
              <a:spcBef>
                <a:spcPts val="0"/>
              </a:spcBef>
              <a:spcAft>
                <a:spcPts val="225"/>
              </a:spcAft>
              <a:buNone/>
              <a:tabLst/>
              <a:defRPr sz="975" b="1" i="0">
                <a:latin typeface="Arial" panose="020B0604020202020204" pitchFamily="34" charset="0"/>
                <a:cs typeface="Arial" panose="020B0604020202020204" pitchFamily="34" charset="0"/>
              </a:defRPr>
            </a:lvl3pPr>
            <a:lvl4pPr marL="4763" indent="0">
              <a:buNone/>
              <a:tabLst/>
              <a:defRPr sz="900" b="0" i="0">
                <a:solidFill>
                  <a:srgbClr val="7030A0"/>
                </a:solidFill>
                <a:latin typeface="Arial" panose="020B0604020202020204" pitchFamily="34" charset="0"/>
                <a:cs typeface="Arial" panose="020B0604020202020204" pitchFamily="34" charset="0"/>
              </a:defRPr>
            </a:lvl4pPr>
            <a:lvl5pPr marL="0" indent="0">
              <a:lnSpc>
                <a:spcPts val="1050"/>
              </a:lnSpc>
              <a:spcBef>
                <a:spcPts val="450"/>
              </a:spcBef>
              <a:spcAft>
                <a:spcPts val="450"/>
              </a:spcAft>
              <a:buNone/>
              <a:tabLst/>
              <a:defRPr sz="825" b="0" i="0">
                <a:latin typeface="Arial" panose="020B0604020202020204" pitchFamily="34" charset="0"/>
                <a:cs typeface="Arial" panose="020B0604020202020204" pitchFamily="34" charset="0"/>
              </a:defRPr>
            </a:lvl5pPr>
          </a:lstStyle>
          <a:p>
            <a:pPr lvl="0"/>
            <a:r>
              <a:rPr lang="en-GB" dirty="0"/>
              <a:t>Body copy</a:t>
            </a:r>
          </a:p>
          <a:p>
            <a:pPr lvl="2"/>
            <a:r>
              <a:rPr lang="en-GB" dirty="0"/>
              <a:t>H3 Heading</a:t>
            </a:r>
          </a:p>
        </p:txBody>
      </p:sp>
      <p:sp>
        <p:nvSpPr>
          <p:cNvPr id="2" name="Rechteck 1">
            <a:extLst>
              <a:ext uri="{FF2B5EF4-FFF2-40B4-BE49-F238E27FC236}">
                <a16:creationId xmlns:a16="http://schemas.microsoft.com/office/drawing/2014/main" id="{45B3D3B1-46B1-304C-B9A1-A9A1C45593B9}"/>
              </a:ext>
            </a:extLst>
          </p:cNvPr>
          <p:cNvSpPr/>
          <p:nvPr userDrawn="1"/>
        </p:nvSpPr>
        <p:spPr>
          <a:xfrm>
            <a:off x="203200" y="186267"/>
            <a:ext cx="381000" cy="456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Tree>
    <p:extLst>
      <p:ext uri="{BB962C8B-B14F-4D97-AF65-F5344CB8AC3E}">
        <p14:creationId xmlns:p14="http://schemas.microsoft.com/office/powerpoint/2010/main" val="308555462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2x images with header and text below">
    <p:spTree>
      <p:nvGrpSpPr>
        <p:cNvPr id="1" name=""/>
        <p:cNvGrpSpPr/>
        <p:nvPr/>
      </p:nvGrpSpPr>
      <p:grpSpPr>
        <a:xfrm>
          <a:off x="0" y="0"/>
          <a:ext cx="0" cy="0"/>
          <a:chOff x="0" y="0"/>
          <a:chExt cx="0" cy="0"/>
        </a:xfrm>
      </p:grpSpPr>
      <p:sp>
        <p:nvSpPr>
          <p:cNvPr id="25" name="Picture Placeholder 24">
            <a:extLst>
              <a:ext uri="{FF2B5EF4-FFF2-40B4-BE49-F238E27FC236}">
                <a16:creationId xmlns:a16="http://schemas.microsoft.com/office/drawing/2014/main" id="{2D02A345-94C8-7D4C-8A66-4A85BEFBD78C}"/>
              </a:ext>
            </a:extLst>
          </p:cNvPr>
          <p:cNvSpPr>
            <a:spLocks noGrp="1"/>
          </p:cNvSpPr>
          <p:nvPr>
            <p:ph type="pic" sz="quarter" idx="12"/>
          </p:nvPr>
        </p:nvSpPr>
        <p:spPr>
          <a:xfrm>
            <a:off x="532778" y="2420889"/>
            <a:ext cx="5308428" cy="3096345"/>
          </a:xfrm>
          <a:prstGeom prst="rect">
            <a:avLst/>
          </a:prstGeom>
          <a:pattFill prst="pct5">
            <a:fgClr>
              <a:srgbClr val="002060"/>
            </a:fgClr>
            <a:bgClr>
              <a:srgbClr val="5C94CB"/>
            </a:bgClr>
          </a:pattFill>
        </p:spPr>
        <p:txBody>
          <a:bodyPr anchor="ctr" anchorCtr="0">
            <a:normAutofit/>
          </a:bodyPr>
          <a:lstStyle>
            <a:lvl1pPr marL="0" indent="0" algn="ctr">
              <a:buNone/>
              <a:defRPr sz="675" b="0" i="0" cap="all" spc="135" baseline="0">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34" name="Text Placeholder 33">
            <a:extLst>
              <a:ext uri="{FF2B5EF4-FFF2-40B4-BE49-F238E27FC236}">
                <a16:creationId xmlns:a16="http://schemas.microsoft.com/office/drawing/2014/main" id="{86E315CF-B12E-CC40-B7AA-C6ACBCC9DB2D}"/>
              </a:ext>
            </a:extLst>
          </p:cNvPr>
          <p:cNvSpPr>
            <a:spLocks noGrp="1"/>
          </p:cNvSpPr>
          <p:nvPr>
            <p:ph type="body" sz="quarter" idx="15" hasCustomPrompt="1"/>
          </p:nvPr>
        </p:nvSpPr>
        <p:spPr>
          <a:xfrm>
            <a:off x="526900" y="6420041"/>
            <a:ext cx="117772" cy="155575"/>
          </a:xfrm>
          <a:prstGeom prst="ellipse">
            <a:avLst/>
          </a:prstGeom>
          <a:solidFill>
            <a:schemeClr val="accent6"/>
          </a:solidFill>
        </p:spPr>
        <p:txBody>
          <a:bodyPr>
            <a:normAutofit/>
          </a:bodyPr>
          <a:lstStyle>
            <a:lvl1pPr marL="0" indent="0">
              <a:buNone/>
              <a:defRPr sz="150">
                <a:latin typeface="Arial" panose="020B0604020202020204" pitchFamily="34" charset="0"/>
                <a:cs typeface="Arial" panose="020B0604020202020204" pitchFamily="34" charset="0"/>
              </a:defRPr>
            </a:lvl1pPr>
          </a:lstStyle>
          <a:p>
            <a:pPr lvl="0"/>
            <a:r>
              <a:rPr lang="en-US" dirty="0"/>
              <a:t> </a:t>
            </a:r>
          </a:p>
        </p:txBody>
      </p:sp>
      <p:sp>
        <p:nvSpPr>
          <p:cNvPr id="22" name="Content Placeholder 2">
            <a:extLst>
              <a:ext uri="{FF2B5EF4-FFF2-40B4-BE49-F238E27FC236}">
                <a16:creationId xmlns:a16="http://schemas.microsoft.com/office/drawing/2014/main" id="{4A8051F8-D28F-5348-B709-CC4EF9AF32B3}"/>
              </a:ext>
            </a:extLst>
          </p:cNvPr>
          <p:cNvSpPr>
            <a:spLocks noGrp="1"/>
          </p:cNvSpPr>
          <p:nvPr userDrawn="1">
            <p:ph sz="half" idx="10" hasCustomPrompt="1"/>
          </p:nvPr>
        </p:nvSpPr>
        <p:spPr>
          <a:xfrm>
            <a:off x="526900" y="1047143"/>
            <a:ext cx="5308428" cy="1796396"/>
          </a:xfrm>
          <a:prstGeom prst="rect">
            <a:avLst/>
          </a:prstGeom>
        </p:spPr>
        <p:txBody>
          <a:bodyPr lIns="0" tIns="0" rIns="0" bIns="0"/>
          <a:lstStyle>
            <a:lvl1pPr marL="4763" indent="0">
              <a:lnSpc>
                <a:spcPct val="100000"/>
              </a:lnSpc>
              <a:spcBef>
                <a:spcPts val="0"/>
              </a:spcBef>
              <a:spcAft>
                <a:spcPts val="1200"/>
              </a:spcAft>
              <a:buNone/>
              <a:tabLst/>
              <a:defRPr sz="3150" b="0" i="0">
                <a:latin typeface="Arial" panose="020B0604020202020204" pitchFamily="34" charset="0"/>
                <a:cs typeface="Arial" panose="020B0604020202020204" pitchFamily="34" charset="0"/>
              </a:defRPr>
            </a:lvl1pPr>
            <a:lvl2pPr marL="4763" indent="0">
              <a:lnSpc>
                <a:spcPts val="1350"/>
              </a:lnSpc>
              <a:buNone/>
              <a:tabLst/>
              <a:defRPr sz="975" b="0" i="0" cap="all" spc="165" baseline="0">
                <a:latin typeface="Arial" panose="020B0604020202020204" pitchFamily="34" charset="0"/>
                <a:cs typeface="Arial" panose="020B0604020202020204" pitchFamily="34" charset="0"/>
              </a:defRPr>
            </a:lvl2pPr>
            <a:lvl3pPr marL="4763" indent="0">
              <a:buNone/>
              <a:tabLst/>
              <a:defRPr/>
            </a:lvl3pPr>
            <a:lvl4pPr marL="4763" indent="0">
              <a:buNone/>
              <a:tabLst/>
              <a:defRPr/>
            </a:lvl4pPr>
            <a:lvl5pPr marL="4763" indent="0">
              <a:buNone/>
              <a:tabLst/>
              <a:defRPr/>
            </a:lvl5pPr>
          </a:lstStyle>
          <a:p>
            <a:pPr lvl="0"/>
            <a:r>
              <a:rPr lang="en-GB" dirty="0"/>
              <a:t>Main Page Header</a:t>
            </a:r>
          </a:p>
          <a:p>
            <a:pPr lvl="1"/>
            <a:r>
              <a:rPr lang="en-GB" dirty="0"/>
              <a:t>Second level</a:t>
            </a:r>
            <a:endParaRPr lang="en-US" dirty="0"/>
          </a:p>
        </p:txBody>
      </p:sp>
      <p:sp>
        <p:nvSpPr>
          <p:cNvPr id="23" name="Content Placeholder 2">
            <a:extLst>
              <a:ext uri="{FF2B5EF4-FFF2-40B4-BE49-F238E27FC236}">
                <a16:creationId xmlns:a16="http://schemas.microsoft.com/office/drawing/2014/main" id="{D1A64923-54BB-AD4E-BE79-83BA71E3444C}"/>
              </a:ext>
            </a:extLst>
          </p:cNvPr>
          <p:cNvSpPr>
            <a:spLocks noGrp="1"/>
          </p:cNvSpPr>
          <p:nvPr userDrawn="1">
            <p:ph sz="half" idx="11" hasCustomPrompt="1"/>
          </p:nvPr>
        </p:nvSpPr>
        <p:spPr>
          <a:xfrm>
            <a:off x="526898" y="5733257"/>
            <a:ext cx="5314308" cy="528059"/>
          </a:xfrm>
          <a:prstGeom prst="rect">
            <a:avLst/>
          </a:prstGeom>
        </p:spPr>
        <p:txBody>
          <a:bodyPr lIns="0" tIns="0" rIns="0" bIns="0"/>
          <a:lstStyle>
            <a:lvl1pPr marL="0" indent="0">
              <a:lnSpc>
                <a:spcPts val="1350"/>
              </a:lnSpc>
              <a:spcBef>
                <a:spcPts val="0"/>
              </a:spcBef>
              <a:spcAft>
                <a:spcPts val="450"/>
              </a:spcAft>
              <a:buNone/>
              <a:tabLst/>
              <a:defRPr sz="975" b="0" i="0">
                <a:latin typeface="Arial" panose="020B0604020202020204" pitchFamily="34" charset="0"/>
                <a:cs typeface="Arial" panose="020B0604020202020204" pitchFamily="34" charset="0"/>
              </a:defRPr>
            </a:lvl1pPr>
            <a:lvl2pPr marL="0" indent="0">
              <a:lnSpc>
                <a:spcPts val="1500"/>
              </a:lnSpc>
              <a:spcBef>
                <a:spcPts val="0"/>
              </a:spcBef>
              <a:spcAft>
                <a:spcPts val="225"/>
              </a:spcAft>
              <a:buNone/>
              <a:tabLst/>
              <a:defRPr sz="1200" b="1" i="0">
                <a:latin typeface="Arial" panose="020B0604020202020204" pitchFamily="34" charset="0"/>
                <a:cs typeface="Arial" panose="020B0604020202020204" pitchFamily="34" charset="0"/>
              </a:defRPr>
            </a:lvl2pPr>
            <a:lvl3pPr marL="0" indent="0">
              <a:lnSpc>
                <a:spcPts val="1350"/>
              </a:lnSpc>
              <a:spcBef>
                <a:spcPts val="0"/>
              </a:spcBef>
              <a:spcAft>
                <a:spcPts val="225"/>
              </a:spcAft>
              <a:buNone/>
              <a:tabLst/>
              <a:defRPr sz="975" b="1" i="0">
                <a:latin typeface="Arial" panose="020B0604020202020204" pitchFamily="34" charset="0"/>
                <a:cs typeface="Arial" panose="020B0604020202020204" pitchFamily="34" charset="0"/>
              </a:defRPr>
            </a:lvl3pPr>
            <a:lvl4pPr marL="4763" indent="0">
              <a:buNone/>
              <a:tabLst/>
              <a:defRPr sz="900" b="0" i="0">
                <a:solidFill>
                  <a:srgbClr val="7030A0"/>
                </a:solidFill>
                <a:latin typeface="Arial" panose="020B0604020202020204" pitchFamily="34" charset="0"/>
                <a:cs typeface="Arial" panose="020B0604020202020204" pitchFamily="34" charset="0"/>
              </a:defRPr>
            </a:lvl4pPr>
            <a:lvl5pPr marL="0" indent="0">
              <a:lnSpc>
                <a:spcPts val="1050"/>
              </a:lnSpc>
              <a:spcBef>
                <a:spcPts val="450"/>
              </a:spcBef>
              <a:spcAft>
                <a:spcPts val="450"/>
              </a:spcAft>
              <a:buNone/>
              <a:tabLst/>
              <a:defRPr sz="825" b="0" i="0">
                <a:latin typeface="Arial" panose="020B0604020202020204" pitchFamily="34" charset="0"/>
                <a:cs typeface="Arial" panose="020B0604020202020204" pitchFamily="34" charset="0"/>
              </a:defRPr>
            </a:lvl5pPr>
          </a:lstStyle>
          <a:p>
            <a:pPr lvl="0"/>
            <a:r>
              <a:rPr lang="en-GB" dirty="0"/>
              <a:t>Body copy</a:t>
            </a:r>
          </a:p>
          <a:p>
            <a:pPr lvl="1"/>
            <a:r>
              <a:rPr lang="en-GB" dirty="0"/>
              <a:t>H2 Heading</a:t>
            </a:r>
          </a:p>
          <a:p>
            <a:pPr lvl="2"/>
            <a:r>
              <a:rPr lang="en-GB" dirty="0"/>
              <a:t>H3 Heading</a:t>
            </a:r>
          </a:p>
          <a:p>
            <a:pPr lvl="3"/>
            <a:r>
              <a:rPr lang="en-GB" dirty="0"/>
              <a:t>Caption</a:t>
            </a:r>
          </a:p>
          <a:p>
            <a:pPr lvl="4"/>
            <a:r>
              <a:rPr lang="en-GB" dirty="0"/>
              <a:t>Footnote</a:t>
            </a:r>
            <a:endParaRPr lang="en-US" dirty="0"/>
          </a:p>
        </p:txBody>
      </p:sp>
      <p:sp>
        <p:nvSpPr>
          <p:cNvPr id="26" name="Content Placeholder 2">
            <a:extLst>
              <a:ext uri="{FF2B5EF4-FFF2-40B4-BE49-F238E27FC236}">
                <a16:creationId xmlns:a16="http://schemas.microsoft.com/office/drawing/2014/main" id="{33EB8E98-B57C-8748-AD6C-4DD47EFEF89D}"/>
              </a:ext>
            </a:extLst>
          </p:cNvPr>
          <p:cNvSpPr>
            <a:spLocks noGrp="1"/>
          </p:cNvSpPr>
          <p:nvPr userDrawn="1">
            <p:ph sz="half" idx="13" hasCustomPrompt="1"/>
          </p:nvPr>
        </p:nvSpPr>
        <p:spPr>
          <a:xfrm>
            <a:off x="711993" y="6431153"/>
            <a:ext cx="3293270" cy="155575"/>
          </a:xfrm>
          <a:prstGeom prst="rect">
            <a:avLst/>
          </a:prstGeom>
        </p:spPr>
        <p:txBody>
          <a:bodyPr wrap="none" lIns="0" tIns="0" rIns="0" bIns="0">
            <a:normAutofit/>
          </a:bodyPr>
          <a:lstStyle>
            <a:lvl1pPr marL="0" indent="0">
              <a:lnSpc>
                <a:spcPts val="900"/>
              </a:lnSpc>
              <a:spcBef>
                <a:spcPts val="0"/>
              </a:spcBef>
              <a:spcAft>
                <a:spcPts val="0"/>
              </a:spcAft>
              <a:buNone/>
              <a:tabLst/>
              <a:defRPr sz="675" b="0" i="0" cap="all" spc="135" baseline="0">
                <a:solidFill>
                  <a:schemeClr val="tx1"/>
                </a:solidFill>
                <a:latin typeface="Arial" panose="020B0604020202020204" pitchFamily="34" charset="0"/>
                <a:cs typeface="Arial" panose="020B0604020202020204" pitchFamily="34" charset="0"/>
              </a:defRPr>
            </a:lvl1pPr>
            <a:lvl2pPr marL="0" indent="0">
              <a:lnSpc>
                <a:spcPts val="1500"/>
              </a:lnSpc>
              <a:spcBef>
                <a:spcPts val="0"/>
              </a:spcBef>
              <a:spcAft>
                <a:spcPts val="225"/>
              </a:spcAft>
              <a:buNone/>
              <a:tabLst/>
              <a:defRPr sz="1200" b="1" i="0">
                <a:latin typeface="Arial" panose="020B0604020202020204" pitchFamily="34" charset="0"/>
                <a:cs typeface="Arial" panose="020B0604020202020204" pitchFamily="34" charset="0"/>
              </a:defRPr>
            </a:lvl2pPr>
            <a:lvl3pPr marL="0" indent="0">
              <a:lnSpc>
                <a:spcPts val="1350"/>
              </a:lnSpc>
              <a:spcBef>
                <a:spcPts val="0"/>
              </a:spcBef>
              <a:spcAft>
                <a:spcPts val="225"/>
              </a:spcAft>
              <a:buNone/>
              <a:tabLst/>
              <a:defRPr sz="975" b="1" i="0">
                <a:latin typeface="Arial" panose="020B0604020202020204" pitchFamily="34" charset="0"/>
                <a:cs typeface="Arial" panose="020B0604020202020204" pitchFamily="34" charset="0"/>
              </a:defRPr>
            </a:lvl3pPr>
            <a:lvl4pPr marL="4763" indent="0">
              <a:buNone/>
              <a:tabLst/>
              <a:defRPr sz="900" b="0" i="0">
                <a:solidFill>
                  <a:srgbClr val="7030A0"/>
                </a:solidFill>
                <a:latin typeface="Arial" panose="020B0604020202020204" pitchFamily="34" charset="0"/>
                <a:cs typeface="Arial" panose="020B0604020202020204" pitchFamily="34" charset="0"/>
              </a:defRPr>
            </a:lvl4pPr>
            <a:lvl5pPr marL="0" indent="0">
              <a:lnSpc>
                <a:spcPts val="1050"/>
              </a:lnSpc>
              <a:spcBef>
                <a:spcPts val="450"/>
              </a:spcBef>
              <a:spcAft>
                <a:spcPts val="450"/>
              </a:spcAft>
              <a:buNone/>
              <a:tabLst/>
              <a:defRPr sz="825" b="0" i="0">
                <a:latin typeface="Arial" panose="020B0604020202020204" pitchFamily="34" charset="0"/>
                <a:cs typeface="Arial" panose="020B0604020202020204" pitchFamily="34" charset="0"/>
              </a:defRPr>
            </a:lvl5pPr>
          </a:lstStyle>
          <a:p>
            <a:pPr lvl="0"/>
            <a:r>
              <a:rPr lang="en-GB" dirty="0"/>
              <a:t>Section title</a:t>
            </a:r>
          </a:p>
        </p:txBody>
      </p:sp>
      <p:grpSp>
        <p:nvGrpSpPr>
          <p:cNvPr id="9" name="Group 8">
            <a:extLst>
              <a:ext uri="{FF2B5EF4-FFF2-40B4-BE49-F238E27FC236}">
                <a16:creationId xmlns:a16="http://schemas.microsoft.com/office/drawing/2014/main" id="{AC97A089-E702-B34A-B662-52DC1B6F8143}"/>
              </a:ext>
            </a:extLst>
          </p:cNvPr>
          <p:cNvGrpSpPr/>
          <p:nvPr userDrawn="1"/>
        </p:nvGrpSpPr>
        <p:grpSpPr>
          <a:xfrm>
            <a:off x="0" y="1"/>
            <a:ext cx="8980552" cy="753035"/>
            <a:chOff x="0" y="1022750"/>
            <a:chExt cx="11974069" cy="753035"/>
          </a:xfrm>
        </p:grpSpPr>
        <p:pic>
          <p:nvPicPr>
            <p:cNvPr id="10" name="Picture 9">
              <a:extLst>
                <a:ext uri="{FF2B5EF4-FFF2-40B4-BE49-F238E27FC236}">
                  <a16:creationId xmlns:a16="http://schemas.microsoft.com/office/drawing/2014/main" id="{7F6E611A-42F9-EC46-9741-EFF8932CDD6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47799" y="1268389"/>
              <a:ext cx="1026270" cy="396896"/>
            </a:xfrm>
            <a:prstGeom prst="rect">
              <a:avLst/>
            </a:prstGeom>
          </p:spPr>
        </p:pic>
        <p:sp>
          <p:nvSpPr>
            <p:cNvPr id="11" name="Rectangle 10">
              <a:extLst>
                <a:ext uri="{FF2B5EF4-FFF2-40B4-BE49-F238E27FC236}">
                  <a16:creationId xmlns:a16="http://schemas.microsoft.com/office/drawing/2014/main" id="{77FE29D6-3F8C-DB46-BB8B-7EE589C6A02A}"/>
                </a:ext>
              </a:extLst>
            </p:cNvPr>
            <p:cNvSpPr/>
            <p:nvPr/>
          </p:nvSpPr>
          <p:spPr>
            <a:xfrm>
              <a:off x="0" y="1022750"/>
              <a:ext cx="80682" cy="753035"/>
            </a:xfrm>
            <a:prstGeom prst="rect">
              <a:avLst/>
            </a:prstGeom>
            <a:solidFill>
              <a:srgbClr val="5C94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2" name="Picture 11">
              <a:extLst>
                <a:ext uri="{FF2B5EF4-FFF2-40B4-BE49-F238E27FC236}">
                  <a16:creationId xmlns:a16="http://schemas.microsoft.com/office/drawing/2014/main" id="{3771C6C4-9431-F14E-BB96-B9B638F2614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1749" y="1300867"/>
              <a:ext cx="2619929" cy="304816"/>
            </a:xfrm>
            <a:prstGeom prst="rect">
              <a:avLst/>
            </a:prstGeom>
          </p:spPr>
        </p:pic>
        <p:pic>
          <p:nvPicPr>
            <p:cNvPr id="13" name="Picture 12">
              <a:extLst>
                <a:ext uri="{FF2B5EF4-FFF2-40B4-BE49-F238E27FC236}">
                  <a16:creationId xmlns:a16="http://schemas.microsoft.com/office/drawing/2014/main" id="{A69673F9-7E48-5547-929B-77E7DC34728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5439" y="1249707"/>
              <a:ext cx="369794" cy="369794"/>
            </a:xfrm>
            <a:prstGeom prst="rect">
              <a:avLst/>
            </a:prstGeom>
          </p:spPr>
        </p:pic>
      </p:grpSp>
      <p:sp>
        <p:nvSpPr>
          <p:cNvPr id="14" name="Picture Placeholder 24">
            <a:extLst>
              <a:ext uri="{FF2B5EF4-FFF2-40B4-BE49-F238E27FC236}">
                <a16:creationId xmlns:a16="http://schemas.microsoft.com/office/drawing/2014/main" id="{F9EE485D-912C-D943-BD15-B5DAEB308E17}"/>
              </a:ext>
            </a:extLst>
          </p:cNvPr>
          <p:cNvSpPr>
            <a:spLocks noGrp="1"/>
          </p:cNvSpPr>
          <p:nvPr>
            <p:ph type="pic" sz="quarter" idx="16"/>
          </p:nvPr>
        </p:nvSpPr>
        <p:spPr>
          <a:xfrm>
            <a:off x="6084095" y="2420889"/>
            <a:ext cx="2538413" cy="3096345"/>
          </a:xfrm>
          <a:prstGeom prst="rect">
            <a:avLst/>
          </a:prstGeom>
          <a:pattFill prst="pct5">
            <a:fgClr>
              <a:srgbClr val="002060"/>
            </a:fgClr>
            <a:bgClr>
              <a:srgbClr val="5C94CB"/>
            </a:bgClr>
          </a:pattFill>
        </p:spPr>
        <p:txBody>
          <a:bodyPr anchor="ctr" anchorCtr="0">
            <a:normAutofit/>
          </a:bodyPr>
          <a:lstStyle>
            <a:lvl1pPr marL="0" indent="0" algn="ctr">
              <a:buNone/>
              <a:defRPr sz="675" b="0" i="0" cap="all" spc="135" baseline="0">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2" name="Rechteck 1">
            <a:extLst>
              <a:ext uri="{FF2B5EF4-FFF2-40B4-BE49-F238E27FC236}">
                <a16:creationId xmlns:a16="http://schemas.microsoft.com/office/drawing/2014/main" id="{DA675A2A-DC5D-764C-9D08-E1BA8EB0B917}"/>
              </a:ext>
            </a:extLst>
          </p:cNvPr>
          <p:cNvSpPr/>
          <p:nvPr userDrawn="1"/>
        </p:nvSpPr>
        <p:spPr>
          <a:xfrm>
            <a:off x="259079" y="226957"/>
            <a:ext cx="303954" cy="4155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Tree>
    <p:extLst>
      <p:ext uri="{BB962C8B-B14F-4D97-AF65-F5344CB8AC3E}">
        <p14:creationId xmlns:p14="http://schemas.microsoft.com/office/powerpoint/2010/main" val="306677035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Header with feature image and RH image">
    <p:spTree>
      <p:nvGrpSpPr>
        <p:cNvPr id="1" name=""/>
        <p:cNvGrpSpPr/>
        <p:nvPr/>
      </p:nvGrpSpPr>
      <p:grpSpPr>
        <a:xfrm>
          <a:off x="0" y="0"/>
          <a:ext cx="0" cy="0"/>
          <a:chOff x="0" y="0"/>
          <a:chExt cx="0" cy="0"/>
        </a:xfrm>
      </p:grpSpPr>
      <p:sp>
        <p:nvSpPr>
          <p:cNvPr id="25" name="Picture Placeholder 24">
            <a:extLst>
              <a:ext uri="{FF2B5EF4-FFF2-40B4-BE49-F238E27FC236}">
                <a16:creationId xmlns:a16="http://schemas.microsoft.com/office/drawing/2014/main" id="{2D02A345-94C8-7D4C-8A66-4A85BEFBD78C}"/>
              </a:ext>
            </a:extLst>
          </p:cNvPr>
          <p:cNvSpPr>
            <a:spLocks noGrp="1"/>
          </p:cNvSpPr>
          <p:nvPr>
            <p:ph type="pic" sz="quarter" idx="12"/>
          </p:nvPr>
        </p:nvSpPr>
        <p:spPr>
          <a:xfrm>
            <a:off x="532779" y="2011337"/>
            <a:ext cx="5086972" cy="4154513"/>
          </a:xfrm>
          <a:prstGeom prst="rect">
            <a:avLst/>
          </a:prstGeom>
          <a:pattFill prst="pct5">
            <a:fgClr>
              <a:srgbClr val="002060"/>
            </a:fgClr>
            <a:bgClr>
              <a:srgbClr val="5C94CB"/>
            </a:bgClr>
          </a:pattFill>
        </p:spPr>
        <p:txBody>
          <a:bodyPr anchor="ctr" anchorCtr="0">
            <a:normAutofit/>
          </a:bodyPr>
          <a:lstStyle>
            <a:lvl1pPr marL="0" indent="0" algn="ctr">
              <a:buNone/>
              <a:defRPr sz="675" b="0" i="0" cap="all" spc="135" baseline="0">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34" name="Text Placeholder 33">
            <a:extLst>
              <a:ext uri="{FF2B5EF4-FFF2-40B4-BE49-F238E27FC236}">
                <a16:creationId xmlns:a16="http://schemas.microsoft.com/office/drawing/2014/main" id="{86E315CF-B12E-CC40-B7AA-C6ACBCC9DB2D}"/>
              </a:ext>
            </a:extLst>
          </p:cNvPr>
          <p:cNvSpPr>
            <a:spLocks noGrp="1"/>
          </p:cNvSpPr>
          <p:nvPr>
            <p:ph type="body" sz="quarter" idx="15" hasCustomPrompt="1"/>
          </p:nvPr>
        </p:nvSpPr>
        <p:spPr>
          <a:xfrm>
            <a:off x="526900" y="6420041"/>
            <a:ext cx="117772" cy="155575"/>
          </a:xfrm>
          <a:prstGeom prst="ellipse">
            <a:avLst/>
          </a:prstGeom>
          <a:solidFill>
            <a:schemeClr val="accent6"/>
          </a:solidFill>
        </p:spPr>
        <p:txBody>
          <a:bodyPr>
            <a:normAutofit/>
          </a:bodyPr>
          <a:lstStyle>
            <a:lvl1pPr marL="0" indent="0">
              <a:buNone/>
              <a:defRPr sz="150">
                <a:latin typeface="Arial" panose="020B0604020202020204" pitchFamily="34" charset="0"/>
                <a:cs typeface="Arial" panose="020B0604020202020204" pitchFamily="34" charset="0"/>
              </a:defRPr>
            </a:lvl1pPr>
          </a:lstStyle>
          <a:p>
            <a:pPr lvl="0"/>
            <a:r>
              <a:rPr lang="en-US" dirty="0"/>
              <a:t> </a:t>
            </a:r>
          </a:p>
        </p:txBody>
      </p:sp>
      <p:sp>
        <p:nvSpPr>
          <p:cNvPr id="22" name="Content Placeholder 2">
            <a:extLst>
              <a:ext uri="{FF2B5EF4-FFF2-40B4-BE49-F238E27FC236}">
                <a16:creationId xmlns:a16="http://schemas.microsoft.com/office/drawing/2014/main" id="{4A8051F8-D28F-5348-B709-CC4EF9AF32B3}"/>
              </a:ext>
            </a:extLst>
          </p:cNvPr>
          <p:cNvSpPr>
            <a:spLocks noGrp="1"/>
          </p:cNvSpPr>
          <p:nvPr userDrawn="1">
            <p:ph sz="half" idx="10" hasCustomPrompt="1"/>
          </p:nvPr>
        </p:nvSpPr>
        <p:spPr>
          <a:xfrm>
            <a:off x="526900" y="1047144"/>
            <a:ext cx="5092850" cy="794357"/>
          </a:xfrm>
          <a:prstGeom prst="rect">
            <a:avLst/>
          </a:prstGeom>
        </p:spPr>
        <p:txBody>
          <a:bodyPr lIns="0" tIns="0" rIns="0" bIns="0"/>
          <a:lstStyle>
            <a:lvl1pPr marL="4763" indent="0">
              <a:lnSpc>
                <a:spcPct val="100000"/>
              </a:lnSpc>
              <a:spcBef>
                <a:spcPts val="0"/>
              </a:spcBef>
              <a:spcAft>
                <a:spcPts val="1200"/>
              </a:spcAft>
              <a:buNone/>
              <a:tabLst/>
              <a:defRPr sz="3150" b="0" i="0">
                <a:latin typeface="Arial" panose="020B0604020202020204" pitchFamily="34" charset="0"/>
                <a:cs typeface="Arial" panose="020B0604020202020204" pitchFamily="34" charset="0"/>
              </a:defRPr>
            </a:lvl1pPr>
            <a:lvl2pPr marL="4763" indent="0">
              <a:lnSpc>
                <a:spcPts val="1350"/>
              </a:lnSpc>
              <a:buNone/>
              <a:tabLst/>
              <a:defRPr sz="975" b="0" i="0" cap="all" spc="165" baseline="0">
                <a:latin typeface="Arial" panose="020B0604020202020204" pitchFamily="34" charset="0"/>
                <a:cs typeface="Arial" panose="020B0604020202020204" pitchFamily="34" charset="0"/>
              </a:defRPr>
            </a:lvl2pPr>
            <a:lvl3pPr marL="4763" indent="0">
              <a:buNone/>
              <a:tabLst/>
              <a:defRPr/>
            </a:lvl3pPr>
            <a:lvl4pPr marL="4763" indent="0">
              <a:buNone/>
              <a:tabLst/>
              <a:defRPr/>
            </a:lvl4pPr>
            <a:lvl5pPr marL="4763" indent="0">
              <a:buNone/>
              <a:tabLst/>
              <a:defRPr/>
            </a:lvl5pPr>
          </a:lstStyle>
          <a:p>
            <a:pPr lvl="0"/>
            <a:r>
              <a:rPr lang="en-GB" dirty="0"/>
              <a:t>Main Page Header</a:t>
            </a:r>
          </a:p>
        </p:txBody>
      </p:sp>
      <p:sp>
        <p:nvSpPr>
          <p:cNvPr id="26" name="Content Placeholder 2">
            <a:extLst>
              <a:ext uri="{FF2B5EF4-FFF2-40B4-BE49-F238E27FC236}">
                <a16:creationId xmlns:a16="http://schemas.microsoft.com/office/drawing/2014/main" id="{33EB8E98-B57C-8748-AD6C-4DD47EFEF89D}"/>
              </a:ext>
            </a:extLst>
          </p:cNvPr>
          <p:cNvSpPr>
            <a:spLocks noGrp="1"/>
          </p:cNvSpPr>
          <p:nvPr userDrawn="1">
            <p:ph sz="half" idx="13" hasCustomPrompt="1"/>
          </p:nvPr>
        </p:nvSpPr>
        <p:spPr>
          <a:xfrm>
            <a:off x="711993" y="6431153"/>
            <a:ext cx="3293270" cy="155575"/>
          </a:xfrm>
          <a:prstGeom prst="rect">
            <a:avLst/>
          </a:prstGeom>
        </p:spPr>
        <p:txBody>
          <a:bodyPr wrap="none" lIns="0" tIns="0" rIns="0" bIns="0">
            <a:normAutofit/>
          </a:bodyPr>
          <a:lstStyle>
            <a:lvl1pPr marL="0" indent="0">
              <a:lnSpc>
                <a:spcPts val="900"/>
              </a:lnSpc>
              <a:spcBef>
                <a:spcPts val="0"/>
              </a:spcBef>
              <a:spcAft>
                <a:spcPts val="0"/>
              </a:spcAft>
              <a:buNone/>
              <a:tabLst/>
              <a:defRPr sz="675" b="0" i="0" cap="all" spc="135" baseline="0">
                <a:solidFill>
                  <a:schemeClr val="tx1"/>
                </a:solidFill>
                <a:latin typeface="Arial" panose="020B0604020202020204" pitchFamily="34" charset="0"/>
                <a:cs typeface="Arial" panose="020B0604020202020204" pitchFamily="34" charset="0"/>
              </a:defRPr>
            </a:lvl1pPr>
            <a:lvl2pPr marL="0" indent="0">
              <a:lnSpc>
                <a:spcPts val="1500"/>
              </a:lnSpc>
              <a:spcBef>
                <a:spcPts val="0"/>
              </a:spcBef>
              <a:spcAft>
                <a:spcPts val="225"/>
              </a:spcAft>
              <a:buNone/>
              <a:tabLst/>
              <a:defRPr sz="1200" b="1" i="0">
                <a:latin typeface="Arial" panose="020B0604020202020204" pitchFamily="34" charset="0"/>
                <a:cs typeface="Arial" panose="020B0604020202020204" pitchFamily="34" charset="0"/>
              </a:defRPr>
            </a:lvl2pPr>
            <a:lvl3pPr marL="0" indent="0">
              <a:lnSpc>
                <a:spcPts val="1350"/>
              </a:lnSpc>
              <a:spcBef>
                <a:spcPts val="0"/>
              </a:spcBef>
              <a:spcAft>
                <a:spcPts val="225"/>
              </a:spcAft>
              <a:buNone/>
              <a:tabLst/>
              <a:defRPr sz="975" b="1" i="0">
                <a:latin typeface="Arial" panose="020B0604020202020204" pitchFamily="34" charset="0"/>
                <a:cs typeface="Arial" panose="020B0604020202020204" pitchFamily="34" charset="0"/>
              </a:defRPr>
            </a:lvl3pPr>
            <a:lvl4pPr marL="4763" indent="0">
              <a:buNone/>
              <a:tabLst/>
              <a:defRPr sz="900" b="0" i="0">
                <a:solidFill>
                  <a:srgbClr val="7030A0"/>
                </a:solidFill>
                <a:latin typeface="Arial" panose="020B0604020202020204" pitchFamily="34" charset="0"/>
                <a:cs typeface="Arial" panose="020B0604020202020204" pitchFamily="34" charset="0"/>
              </a:defRPr>
            </a:lvl4pPr>
            <a:lvl5pPr marL="0" indent="0">
              <a:lnSpc>
                <a:spcPts val="1050"/>
              </a:lnSpc>
              <a:spcBef>
                <a:spcPts val="450"/>
              </a:spcBef>
              <a:spcAft>
                <a:spcPts val="450"/>
              </a:spcAft>
              <a:buNone/>
              <a:tabLst/>
              <a:defRPr sz="825" b="0" i="0">
                <a:latin typeface="Arial" panose="020B0604020202020204" pitchFamily="34" charset="0"/>
                <a:cs typeface="Arial" panose="020B0604020202020204" pitchFamily="34" charset="0"/>
              </a:defRPr>
            </a:lvl5pPr>
          </a:lstStyle>
          <a:p>
            <a:pPr lvl="0"/>
            <a:r>
              <a:rPr lang="en-GB" dirty="0"/>
              <a:t>Section title</a:t>
            </a:r>
          </a:p>
        </p:txBody>
      </p:sp>
      <p:sp>
        <p:nvSpPr>
          <p:cNvPr id="14" name="Picture Placeholder 24">
            <a:extLst>
              <a:ext uri="{FF2B5EF4-FFF2-40B4-BE49-F238E27FC236}">
                <a16:creationId xmlns:a16="http://schemas.microsoft.com/office/drawing/2014/main" id="{F9EE485D-912C-D943-BD15-B5DAEB308E17}"/>
              </a:ext>
            </a:extLst>
          </p:cNvPr>
          <p:cNvSpPr>
            <a:spLocks noGrp="1"/>
          </p:cNvSpPr>
          <p:nvPr>
            <p:ph type="pic" sz="quarter" idx="16"/>
          </p:nvPr>
        </p:nvSpPr>
        <p:spPr>
          <a:xfrm>
            <a:off x="6084094" y="1"/>
            <a:ext cx="3059906" cy="6858000"/>
          </a:xfrm>
          <a:prstGeom prst="rect">
            <a:avLst/>
          </a:prstGeom>
          <a:pattFill prst="pct5">
            <a:fgClr>
              <a:srgbClr val="002060"/>
            </a:fgClr>
            <a:bgClr>
              <a:srgbClr val="5C94CB"/>
            </a:bgClr>
          </a:pattFill>
        </p:spPr>
        <p:txBody>
          <a:bodyPr anchor="ctr" anchorCtr="0">
            <a:normAutofit/>
          </a:bodyPr>
          <a:lstStyle>
            <a:lvl1pPr marL="0" indent="0" algn="ctr">
              <a:buNone/>
              <a:defRPr sz="675" b="0" i="0" cap="all" spc="135" baseline="0">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15" name="Text Placeholder 27">
            <a:extLst>
              <a:ext uri="{FF2B5EF4-FFF2-40B4-BE49-F238E27FC236}">
                <a16:creationId xmlns:a16="http://schemas.microsoft.com/office/drawing/2014/main" id="{EBEDDE58-C591-C340-BA24-9EB6580A09E2}"/>
              </a:ext>
            </a:extLst>
          </p:cNvPr>
          <p:cNvSpPr>
            <a:spLocks noGrp="1"/>
          </p:cNvSpPr>
          <p:nvPr>
            <p:ph type="body" sz="quarter" idx="14" hasCustomPrompt="1"/>
          </p:nvPr>
        </p:nvSpPr>
        <p:spPr>
          <a:xfrm>
            <a:off x="8210851" y="236096"/>
            <a:ext cx="770335" cy="41598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pPr lvl="0"/>
            <a:r>
              <a:rPr lang="en-US" dirty="0"/>
              <a:t> </a:t>
            </a:r>
          </a:p>
        </p:txBody>
      </p:sp>
      <p:grpSp>
        <p:nvGrpSpPr>
          <p:cNvPr id="16" name="Group 15">
            <a:extLst>
              <a:ext uri="{FF2B5EF4-FFF2-40B4-BE49-F238E27FC236}">
                <a16:creationId xmlns:a16="http://schemas.microsoft.com/office/drawing/2014/main" id="{903FB5F9-9B7F-204B-805D-6AE17D0EEC92}"/>
              </a:ext>
            </a:extLst>
          </p:cNvPr>
          <p:cNvGrpSpPr/>
          <p:nvPr userDrawn="1"/>
        </p:nvGrpSpPr>
        <p:grpSpPr>
          <a:xfrm>
            <a:off x="1" y="1"/>
            <a:ext cx="2581259" cy="753035"/>
            <a:chOff x="0" y="0"/>
            <a:chExt cx="3441678" cy="753035"/>
          </a:xfrm>
        </p:grpSpPr>
        <p:sp>
          <p:nvSpPr>
            <p:cNvPr id="17" name="Rectangle 16">
              <a:extLst>
                <a:ext uri="{FF2B5EF4-FFF2-40B4-BE49-F238E27FC236}">
                  <a16:creationId xmlns:a16="http://schemas.microsoft.com/office/drawing/2014/main" id="{0493F3EC-0BAD-E346-9616-DEADA897C999}"/>
                </a:ext>
              </a:extLst>
            </p:cNvPr>
            <p:cNvSpPr/>
            <p:nvPr/>
          </p:nvSpPr>
          <p:spPr>
            <a:xfrm>
              <a:off x="0" y="0"/>
              <a:ext cx="80682" cy="753035"/>
            </a:xfrm>
            <a:prstGeom prst="rect">
              <a:avLst/>
            </a:prstGeom>
            <a:solidFill>
              <a:srgbClr val="5C94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8" name="Picture 17">
              <a:extLst>
                <a:ext uri="{FF2B5EF4-FFF2-40B4-BE49-F238E27FC236}">
                  <a16:creationId xmlns:a16="http://schemas.microsoft.com/office/drawing/2014/main" id="{132012A2-9A25-434B-96E8-E58E9CD81AA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1749" y="278117"/>
              <a:ext cx="2619929" cy="304816"/>
            </a:xfrm>
            <a:prstGeom prst="rect">
              <a:avLst/>
            </a:prstGeom>
          </p:spPr>
        </p:pic>
        <p:pic>
          <p:nvPicPr>
            <p:cNvPr id="19" name="Picture 18">
              <a:extLst>
                <a:ext uri="{FF2B5EF4-FFF2-40B4-BE49-F238E27FC236}">
                  <a16:creationId xmlns:a16="http://schemas.microsoft.com/office/drawing/2014/main" id="{33EECB59-020E-6A4F-A325-54F2FFFB5F5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5439" y="226957"/>
              <a:ext cx="369794" cy="369794"/>
            </a:xfrm>
            <a:prstGeom prst="rect">
              <a:avLst/>
            </a:prstGeom>
          </p:spPr>
        </p:pic>
      </p:grpSp>
      <p:sp>
        <p:nvSpPr>
          <p:cNvPr id="2" name="Rechteck 1">
            <a:extLst>
              <a:ext uri="{FF2B5EF4-FFF2-40B4-BE49-F238E27FC236}">
                <a16:creationId xmlns:a16="http://schemas.microsoft.com/office/drawing/2014/main" id="{42540894-0097-3346-B18E-FDD3CE792675}"/>
              </a:ext>
            </a:extLst>
          </p:cNvPr>
          <p:cNvSpPr/>
          <p:nvPr userDrawn="1"/>
        </p:nvSpPr>
        <p:spPr>
          <a:xfrm>
            <a:off x="220134" y="180622"/>
            <a:ext cx="347134" cy="4714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Tree>
    <p:extLst>
      <p:ext uri="{BB962C8B-B14F-4D97-AF65-F5344CB8AC3E}">
        <p14:creationId xmlns:p14="http://schemas.microsoft.com/office/powerpoint/2010/main" val="266411426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3x cards with image title, text">
    <p:spTree>
      <p:nvGrpSpPr>
        <p:cNvPr id="1" name=""/>
        <p:cNvGrpSpPr/>
        <p:nvPr/>
      </p:nvGrpSpPr>
      <p:grpSpPr>
        <a:xfrm>
          <a:off x="0" y="0"/>
          <a:ext cx="0" cy="0"/>
          <a:chOff x="0" y="0"/>
          <a:chExt cx="0" cy="0"/>
        </a:xfrm>
      </p:grpSpPr>
      <p:sp>
        <p:nvSpPr>
          <p:cNvPr id="25" name="Picture Placeholder 24">
            <a:extLst>
              <a:ext uri="{FF2B5EF4-FFF2-40B4-BE49-F238E27FC236}">
                <a16:creationId xmlns:a16="http://schemas.microsoft.com/office/drawing/2014/main" id="{2D02A345-94C8-7D4C-8A66-4A85BEFBD78C}"/>
              </a:ext>
            </a:extLst>
          </p:cNvPr>
          <p:cNvSpPr>
            <a:spLocks noGrp="1"/>
          </p:cNvSpPr>
          <p:nvPr>
            <p:ph type="pic" sz="quarter" idx="12"/>
          </p:nvPr>
        </p:nvSpPr>
        <p:spPr>
          <a:xfrm>
            <a:off x="526898" y="1160464"/>
            <a:ext cx="2499744" cy="2405697"/>
          </a:xfrm>
          <a:prstGeom prst="rect">
            <a:avLst/>
          </a:prstGeom>
          <a:pattFill prst="pct5">
            <a:fgClr>
              <a:srgbClr val="002060"/>
            </a:fgClr>
            <a:bgClr>
              <a:srgbClr val="5C94CB"/>
            </a:bgClr>
          </a:pattFill>
        </p:spPr>
        <p:txBody>
          <a:bodyPr anchor="ctr" anchorCtr="0">
            <a:normAutofit/>
          </a:bodyPr>
          <a:lstStyle>
            <a:lvl1pPr marL="0" indent="0" algn="ctr">
              <a:buNone/>
              <a:defRPr sz="675" b="0" i="0" cap="all" spc="135" baseline="0">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34" name="Text Placeholder 33">
            <a:extLst>
              <a:ext uri="{FF2B5EF4-FFF2-40B4-BE49-F238E27FC236}">
                <a16:creationId xmlns:a16="http://schemas.microsoft.com/office/drawing/2014/main" id="{86E315CF-B12E-CC40-B7AA-C6ACBCC9DB2D}"/>
              </a:ext>
            </a:extLst>
          </p:cNvPr>
          <p:cNvSpPr>
            <a:spLocks noGrp="1"/>
          </p:cNvSpPr>
          <p:nvPr>
            <p:ph type="body" sz="quarter" idx="15" hasCustomPrompt="1"/>
          </p:nvPr>
        </p:nvSpPr>
        <p:spPr>
          <a:xfrm>
            <a:off x="526900" y="6420041"/>
            <a:ext cx="117772" cy="155575"/>
          </a:xfrm>
          <a:prstGeom prst="ellipse">
            <a:avLst/>
          </a:prstGeom>
          <a:solidFill>
            <a:schemeClr val="accent6"/>
          </a:solidFill>
        </p:spPr>
        <p:txBody>
          <a:bodyPr>
            <a:normAutofit/>
          </a:bodyPr>
          <a:lstStyle>
            <a:lvl1pPr marL="0" indent="0">
              <a:buNone/>
              <a:defRPr sz="150">
                <a:latin typeface="Arial" panose="020B0604020202020204" pitchFamily="34" charset="0"/>
                <a:cs typeface="Arial" panose="020B0604020202020204" pitchFamily="34" charset="0"/>
              </a:defRPr>
            </a:lvl1pPr>
          </a:lstStyle>
          <a:p>
            <a:pPr lvl="0"/>
            <a:r>
              <a:rPr lang="en-US" dirty="0"/>
              <a:t> </a:t>
            </a:r>
          </a:p>
        </p:txBody>
      </p:sp>
      <p:sp>
        <p:nvSpPr>
          <p:cNvPr id="26" name="Content Placeholder 2">
            <a:extLst>
              <a:ext uri="{FF2B5EF4-FFF2-40B4-BE49-F238E27FC236}">
                <a16:creationId xmlns:a16="http://schemas.microsoft.com/office/drawing/2014/main" id="{33EB8E98-B57C-8748-AD6C-4DD47EFEF89D}"/>
              </a:ext>
            </a:extLst>
          </p:cNvPr>
          <p:cNvSpPr>
            <a:spLocks noGrp="1"/>
          </p:cNvSpPr>
          <p:nvPr userDrawn="1">
            <p:ph sz="half" idx="13" hasCustomPrompt="1"/>
          </p:nvPr>
        </p:nvSpPr>
        <p:spPr>
          <a:xfrm>
            <a:off x="711993" y="6431153"/>
            <a:ext cx="3293270" cy="155575"/>
          </a:xfrm>
          <a:prstGeom prst="rect">
            <a:avLst/>
          </a:prstGeom>
        </p:spPr>
        <p:txBody>
          <a:bodyPr wrap="none" lIns="0" tIns="0" rIns="0" bIns="0">
            <a:normAutofit/>
          </a:bodyPr>
          <a:lstStyle>
            <a:lvl1pPr marL="0" indent="0">
              <a:lnSpc>
                <a:spcPts val="900"/>
              </a:lnSpc>
              <a:spcBef>
                <a:spcPts val="0"/>
              </a:spcBef>
              <a:spcAft>
                <a:spcPts val="0"/>
              </a:spcAft>
              <a:buNone/>
              <a:tabLst/>
              <a:defRPr sz="675" b="0" i="0" cap="all" spc="135" baseline="0">
                <a:solidFill>
                  <a:schemeClr val="tx1"/>
                </a:solidFill>
                <a:latin typeface="Arial" panose="020B0604020202020204" pitchFamily="34" charset="0"/>
                <a:cs typeface="Arial" panose="020B0604020202020204" pitchFamily="34" charset="0"/>
              </a:defRPr>
            </a:lvl1pPr>
            <a:lvl2pPr marL="0" indent="0">
              <a:lnSpc>
                <a:spcPts val="1500"/>
              </a:lnSpc>
              <a:spcBef>
                <a:spcPts val="0"/>
              </a:spcBef>
              <a:spcAft>
                <a:spcPts val="225"/>
              </a:spcAft>
              <a:buNone/>
              <a:tabLst/>
              <a:defRPr sz="1200" b="1" i="0">
                <a:latin typeface="Arial" panose="020B0604020202020204" pitchFamily="34" charset="0"/>
                <a:cs typeface="Arial" panose="020B0604020202020204" pitchFamily="34" charset="0"/>
              </a:defRPr>
            </a:lvl2pPr>
            <a:lvl3pPr marL="0" indent="0">
              <a:lnSpc>
                <a:spcPts val="1350"/>
              </a:lnSpc>
              <a:spcBef>
                <a:spcPts val="0"/>
              </a:spcBef>
              <a:spcAft>
                <a:spcPts val="225"/>
              </a:spcAft>
              <a:buNone/>
              <a:tabLst/>
              <a:defRPr sz="975" b="1" i="0">
                <a:latin typeface="Arial" panose="020B0604020202020204" pitchFamily="34" charset="0"/>
                <a:cs typeface="Arial" panose="020B0604020202020204" pitchFamily="34" charset="0"/>
              </a:defRPr>
            </a:lvl3pPr>
            <a:lvl4pPr marL="4763" indent="0">
              <a:buNone/>
              <a:tabLst/>
              <a:defRPr sz="900" b="0" i="0">
                <a:solidFill>
                  <a:srgbClr val="7030A0"/>
                </a:solidFill>
                <a:latin typeface="Arial" panose="020B0604020202020204" pitchFamily="34" charset="0"/>
                <a:cs typeface="Arial" panose="020B0604020202020204" pitchFamily="34" charset="0"/>
              </a:defRPr>
            </a:lvl4pPr>
            <a:lvl5pPr marL="0" indent="0">
              <a:lnSpc>
                <a:spcPts val="1050"/>
              </a:lnSpc>
              <a:spcBef>
                <a:spcPts val="450"/>
              </a:spcBef>
              <a:spcAft>
                <a:spcPts val="450"/>
              </a:spcAft>
              <a:buNone/>
              <a:tabLst/>
              <a:defRPr sz="825" b="0" i="0">
                <a:latin typeface="Arial" panose="020B0604020202020204" pitchFamily="34" charset="0"/>
                <a:cs typeface="Arial" panose="020B0604020202020204" pitchFamily="34" charset="0"/>
              </a:defRPr>
            </a:lvl5pPr>
          </a:lstStyle>
          <a:p>
            <a:pPr lvl="0"/>
            <a:r>
              <a:rPr lang="en-GB" dirty="0"/>
              <a:t>Section title</a:t>
            </a:r>
          </a:p>
        </p:txBody>
      </p:sp>
      <p:grpSp>
        <p:nvGrpSpPr>
          <p:cNvPr id="12" name="Group 11">
            <a:extLst>
              <a:ext uri="{FF2B5EF4-FFF2-40B4-BE49-F238E27FC236}">
                <a16:creationId xmlns:a16="http://schemas.microsoft.com/office/drawing/2014/main" id="{7CA17BD5-7E4A-9147-AD9F-033CA1D3C5A3}"/>
              </a:ext>
            </a:extLst>
          </p:cNvPr>
          <p:cNvGrpSpPr/>
          <p:nvPr userDrawn="1"/>
        </p:nvGrpSpPr>
        <p:grpSpPr>
          <a:xfrm>
            <a:off x="0" y="1"/>
            <a:ext cx="8980552" cy="753035"/>
            <a:chOff x="0" y="1022750"/>
            <a:chExt cx="11974069" cy="753035"/>
          </a:xfrm>
        </p:grpSpPr>
        <p:pic>
          <p:nvPicPr>
            <p:cNvPr id="13" name="Picture 12">
              <a:extLst>
                <a:ext uri="{FF2B5EF4-FFF2-40B4-BE49-F238E27FC236}">
                  <a16:creationId xmlns:a16="http://schemas.microsoft.com/office/drawing/2014/main" id="{6E21A94B-5554-F146-9E5B-C9B06CBDE41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47799" y="1268389"/>
              <a:ext cx="1026270" cy="396896"/>
            </a:xfrm>
            <a:prstGeom prst="rect">
              <a:avLst/>
            </a:prstGeom>
          </p:spPr>
        </p:pic>
        <p:sp>
          <p:nvSpPr>
            <p:cNvPr id="20" name="Rectangle 19">
              <a:extLst>
                <a:ext uri="{FF2B5EF4-FFF2-40B4-BE49-F238E27FC236}">
                  <a16:creationId xmlns:a16="http://schemas.microsoft.com/office/drawing/2014/main" id="{ABA92846-9249-7B4B-807C-90065FC9AA49}"/>
                </a:ext>
              </a:extLst>
            </p:cNvPr>
            <p:cNvSpPr/>
            <p:nvPr/>
          </p:nvSpPr>
          <p:spPr>
            <a:xfrm>
              <a:off x="0" y="1022750"/>
              <a:ext cx="80682" cy="753035"/>
            </a:xfrm>
            <a:prstGeom prst="rect">
              <a:avLst/>
            </a:prstGeom>
            <a:solidFill>
              <a:srgbClr val="5C94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1" name="Picture 20">
              <a:extLst>
                <a:ext uri="{FF2B5EF4-FFF2-40B4-BE49-F238E27FC236}">
                  <a16:creationId xmlns:a16="http://schemas.microsoft.com/office/drawing/2014/main" id="{ADAF5B71-1C42-0D44-AB4D-61E5A67F637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1749" y="1300867"/>
              <a:ext cx="2619929" cy="304816"/>
            </a:xfrm>
            <a:prstGeom prst="rect">
              <a:avLst/>
            </a:prstGeom>
          </p:spPr>
        </p:pic>
        <p:pic>
          <p:nvPicPr>
            <p:cNvPr id="23" name="Picture 22">
              <a:extLst>
                <a:ext uri="{FF2B5EF4-FFF2-40B4-BE49-F238E27FC236}">
                  <a16:creationId xmlns:a16="http://schemas.microsoft.com/office/drawing/2014/main" id="{D34F205A-6B88-4B4E-9C00-92A8D115055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5439" y="1249707"/>
              <a:ext cx="369794" cy="369794"/>
            </a:xfrm>
            <a:prstGeom prst="rect">
              <a:avLst/>
            </a:prstGeom>
          </p:spPr>
        </p:pic>
      </p:grpSp>
      <p:sp>
        <p:nvSpPr>
          <p:cNvPr id="27" name="Content Placeholder 2">
            <a:extLst>
              <a:ext uri="{FF2B5EF4-FFF2-40B4-BE49-F238E27FC236}">
                <a16:creationId xmlns:a16="http://schemas.microsoft.com/office/drawing/2014/main" id="{DCCAC959-D8AF-7C4B-90A3-B95088FE49DD}"/>
              </a:ext>
            </a:extLst>
          </p:cNvPr>
          <p:cNvSpPr>
            <a:spLocks noGrp="1"/>
          </p:cNvSpPr>
          <p:nvPr>
            <p:ph sz="half" idx="11" hasCustomPrompt="1"/>
          </p:nvPr>
        </p:nvSpPr>
        <p:spPr>
          <a:xfrm>
            <a:off x="526900" y="5093208"/>
            <a:ext cx="2499743" cy="1072643"/>
          </a:xfrm>
          <a:prstGeom prst="rect">
            <a:avLst/>
          </a:prstGeom>
        </p:spPr>
        <p:txBody>
          <a:bodyPr lIns="0" tIns="0" rIns="0" bIns="0"/>
          <a:lstStyle>
            <a:lvl1pPr marL="0" indent="0">
              <a:lnSpc>
                <a:spcPts val="1350"/>
              </a:lnSpc>
              <a:spcBef>
                <a:spcPts val="0"/>
              </a:spcBef>
              <a:spcAft>
                <a:spcPts val="450"/>
              </a:spcAft>
              <a:buNone/>
              <a:tabLst/>
              <a:defRPr sz="975" b="0" i="0">
                <a:latin typeface="Arial" panose="020B0604020202020204" pitchFamily="34" charset="0"/>
                <a:cs typeface="Arial" panose="020B0604020202020204" pitchFamily="34" charset="0"/>
              </a:defRPr>
            </a:lvl1pPr>
            <a:lvl2pPr marL="0" indent="0">
              <a:lnSpc>
                <a:spcPts val="1500"/>
              </a:lnSpc>
              <a:spcBef>
                <a:spcPts val="0"/>
              </a:spcBef>
              <a:spcAft>
                <a:spcPts val="225"/>
              </a:spcAft>
              <a:buNone/>
              <a:tabLst/>
              <a:defRPr sz="1200" b="1" i="0">
                <a:latin typeface="Arial" panose="020B0604020202020204" pitchFamily="34" charset="0"/>
                <a:cs typeface="Arial" panose="020B0604020202020204" pitchFamily="34" charset="0"/>
              </a:defRPr>
            </a:lvl2pPr>
            <a:lvl3pPr marL="0" indent="0">
              <a:lnSpc>
                <a:spcPts val="1350"/>
              </a:lnSpc>
              <a:spcBef>
                <a:spcPts val="0"/>
              </a:spcBef>
              <a:spcAft>
                <a:spcPts val="225"/>
              </a:spcAft>
              <a:buNone/>
              <a:tabLst/>
              <a:defRPr sz="975" b="1" i="0">
                <a:latin typeface="Arial" panose="020B0604020202020204" pitchFamily="34" charset="0"/>
                <a:cs typeface="Arial" panose="020B0604020202020204" pitchFamily="34" charset="0"/>
              </a:defRPr>
            </a:lvl3pPr>
            <a:lvl4pPr marL="4763" indent="0">
              <a:buNone/>
              <a:tabLst/>
              <a:defRPr sz="900" b="0" i="0">
                <a:solidFill>
                  <a:srgbClr val="7030A0"/>
                </a:solidFill>
                <a:latin typeface="Arial" panose="020B0604020202020204" pitchFamily="34" charset="0"/>
                <a:cs typeface="Arial" panose="020B0604020202020204" pitchFamily="34" charset="0"/>
              </a:defRPr>
            </a:lvl4pPr>
            <a:lvl5pPr marL="0" indent="0">
              <a:lnSpc>
                <a:spcPts val="1050"/>
              </a:lnSpc>
              <a:spcBef>
                <a:spcPts val="450"/>
              </a:spcBef>
              <a:spcAft>
                <a:spcPts val="450"/>
              </a:spcAft>
              <a:buNone/>
              <a:tabLst/>
              <a:defRPr sz="825" b="0" i="0">
                <a:latin typeface="Arial" panose="020B0604020202020204" pitchFamily="34" charset="0"/>
                <a:cs typeface="Arial" panose="020B0604020202020204" pitchFamily="34" charset="0"/>
              </a:defRPr>
            </a:lvl5pPr>
          </a:lstStyle>
          <a:p>
            <a:pPr lvl="0"/>
            <a:r>
              <a:rPr lang="en-GB" dirty="0"/>
              <a:t>Body copy</a:t>
            </a:r>
          </a:p>
          <a:p>
            <a:pPr lvl="1"/>
            <a:r>
              <a:rPr lang="en-GB" dirty="0"/>
              <a:t>H2 Heading</a:t>
            </a:r>
          </a:p>
          <a:p>
            <a:pPr lvl="2"/>
            <a:r>
              <a:rPr lang="en-GB" dirty="0"/>
              <a:t>H3 Heading</a:t>
            </a:r>
          </a:p>
          <a:p>
            <a:pPr lvl="3"/>
            <a:r>
              <a:rPr lang="en-GB" dirty="0"/>
              <a:t>Caption</a:t>
            </a:r>
          </a:p>
          <a:p>
            <a:pPr lvl="4"/>
            <a:r>
              <a:rPr lang="en-GB" dirty="0"/>
              <a:t>Footnote</a:t>
            </a:r>
            <a:endParaRPr lang="en-US" dirty="0"/>
          </a:p>
        </p:txBody>
      </p:sp>
      <p:sp>
        <p:nvSpPr>
          <p:cNvPr id="28" name="Content Placeholder 2">
            <a:extLst>
              <a:ext uri="{FF2B5EF4-FFF2-40B4-BE49-F238E27FC236}">
                <a16:creationId xmlns:a16="http://schemas.microsoft.com/office/drawing/2014/main" id="{5D98B2B2-34D2-0045-BA89-4D688E523B0C}"/>
              </a:ext>
            </a:extLst>
          </p:cNvPr>
          <p:cNvSpPr>
            <a:spLocks noGrp="1"/>
          </p:cNvSpPr>
          <p:nvPr>
            <p:ph sz="half" idx="16" hasCustomPrompt="1"/>
          </p:nvPr>
        </p:nvSpPr>
        <p:spPr>
          <a:xfrm>
            <a:off x="526900" y="4167985"/>
            <a:ext cx="2499743" cy="833785"/>
          </a:xfrm>
          <a:prstGeom prst="rect">
            <a:avLst/>
          </a:prstGeom>
        </p:spPr>
        <p:txBody>
          <a:bodyPr lIns="0" tIns="0" rIns="0" bIns="0">
            <a:normAutofit/>
          </a:bodyPr>
          <a:lstStyle>
            <a:lvl1pPr marL="4763" indent="0">
              <a:lnSpc>
                <a:spcPct val="100000"/>
              </a:lnSpc>
              <a:spcBef>
                <a:spcPts val="0"/>
              </a:spcBef>
              <a:spcAft>
                <a:spcPts val="1200"/>
              </a:spcAft>
              <a:buNone/>
              <a:tabLst/>
              <a:defRPr sz="1800" b="0" i="0">
                <a:latin typeface="Arial" panose="020B0604020202020204" pitchFamily="34" charset="0"/>
                <a:cs typeface="Arial" panose="020B0604020202020204" pitchFamily="34" charset="0"/>
              </a:defRPr>
            </a:lvl1pPr>
            <a:lvl2pPr marL="4763" indent="0">
              <a:lnSpc>
                <a:spcPts val="1350"/>
              </a:lnSpc>
              <a:buNone/>
              <a:tabLst/>
              <a:defRPr sz="975" b="0" i="0" cap="all" spc="165" baseline="0">
                <a:latin typeface="Arial" panose="020B0604020202020204" pitchFamily="34" charset="0"/>
                <a:cs typeface="Arial" panose="020B0604020202020204" pitchFamily="34" charset="0"/>
              </a:defRPr>
            </a:lvl2pPr>
            <a:lvl3pPr marL="4763" indent="0">
              <a:buNone/>
              <a:tabLst/>
              <a:defRPr/>
            </a:lvl3pPr>
            <a:lvl4pPr marL="4763" indent="0">
              <a:buNone/>
              <a:tabLst/>
              <a:defRPr/>
            </a:lvl4pPr>
            <a:lvl5pPr marL="4763" indent="0">
              <a:buNone/>
              <a:tabLst/>
              <a:defRPr/>
            </a:lvl5pPr>
          </a:lstStyle>
          <a:p>
            <a:pPr lvl="0"/>
            <a:r>
              <a:rPr lang="en-GB" dirty="0"/>
              <a:t>Main Page Header</a:t>
            </a:r>
            <a:endParaRPr lang="en-US" dirty="0"/>
          </a:p>
        </p:txBody>
      </p:sp>
      <p:sp>
        <p:nvSpPr>
          <p:cNvPr id="29" name="Picture Placeholder 24">
            <a:extLst>
              <a:ext uri="{FF2B5EF4-FFF2-40B4-BE49-F238E27FC236}">
                <a16:creationId xmlns:a16="http://schemas.microsoft.com/office/drawing/2014/main" id="{F2F38FD8-F246-BF49-A8C8-C9E6FE2BA56E}"/>
              </a:ext>
            </a:extLst>
          </p:cNvPr>
          <p:cNvSpPr>
            <a:spLocks noGrp="1"/>
          </p:cNvSpPr>
          <p:nvPr>
            <p:ph type="pic" sz="quarter" idx="17"/>
          </p:nvPr>
        </p:nvSpPr>
        <p:spPr>
          <a:xfrm>
            <a:off x="3324962" y="1160464"/>
            <a:ext cx="2499744" cy="2405697"/>
          </a:xfrm>
          <a:prstGeom prst="rect">
            <a:avLst/>
          </a:prstGeom>
          <a:pattFill prst="pct5">
            <a:fgClr>
              <a:srgbClr val="002060"/>
            </a:fgClr>
            <a:bgClr>
              <a:srgbClr val="5C94CB"/>
            </a:bgClr>
          </a:pattFill>
        </p:spPr>
        <p:txBody>
          <a:bodyPr anchor="ctr" anchorCtr="0">
            <a:normAutofit/>
          </a:bodyPr>
          <a:lstStyle>
            <a:lvl1pPr marL="0" indent="0" algn="ctr">
              <a:buNone/>
              <a:defRPr sz="675" b="0" i="0" cap="all" spc="135" baseline="0">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31" name="Content Placeholder 2">
            <a:extLst>
              <a:ext uri="{FF2B5EF4-FFF2-40B4-BE49-F238E27FC236}">
                <a16:creationId xmlns:a16="http://schemas.microsoft.com/office/drawing/2014/main" id="{29385933-68CC-FB49-AD76-264468398F28}"/>
              </a:ext>
            </a:extLst>
          </p:cNvPr>
          <p:cNvSpPr>
            <a:spLocks noGrp="1"/>
          </p:cNvSpPr>
          <p:nvPr>
            <p:ph sz="half" idx="19" hasCustomPrompt="1"/>
          </p:nvPr>
        </p:nvSpPr>
        <p:spPr>
          <a:xfrm>
            <a:off x="3324964" y="5093208"/>
            <a:ext cx="2499743" cy="1072643"/>
          </a:xfrm>
          <a:prstGeom prst="rect">
            <a:avLst/>
          </a:prstGeom>
        </p:spPr>
        <p:txBody>
          <a:bodyPr lIns="0" tIns="0" rIns="0" bIns="0"/>
          <a:lstStyle>
            <a:lvl1pPr marL="0" indent="0">
              <a:lnSpc>
                <a:spcPts val="1350"/>
              </a:lnSpc>
              <a:spcBef>
                <a:spcPts val="0"/>
              </a:spcBef>
              <a:spcAft>
                <a:spcPts val="450"/>
              </a:spcAft>
              <a:buNone/>
              <a:tabLst/>
              <a:defRPr sz="975" b="0" i="0">
                <a:latin typeface="Arial" panose="020B0604020202020204" pitchFamily="34" charset="0"/>
                <a:cs typeface="Arial" panose="020B0604020202020204" pitchFamily="34" charset="0"/>
              </a:defRPr>
            </a:lvl1pPr>
            <a:lvl2pPr marL="0" indent="0">
              <a:lnSpc>
                <a:spcPts val="1500"/>
              </a:lnSpc>
              <a:spcBef>
                <a:spcPts val="0"/>
              </a:spcBef>
              <a:spcAft>
                <a:spcPts val="225"/>
              </a:spcAft>
              <a:buNone/>
              <a:tabLst/>
              <a:defRPr sz="1200" b="1" i="0">
                <a:latin typeface="Arial" panose="020B0604020202020204" pitchFamily="34" charset="0"/>
                <a:cs typeface="Arial" panose="020B0604020202020204" pitchFamily="34" charset="0"/>
              </a:defRPr>
            </a:lvl2pPr>
            <a:lvl3pPr marL="0" indent="0">
              <a:lnSpc>
                <a:spcPts val="1350"/>
              </a:lnSpc>
              <a:spcBef>
                <a:spcPts val="0"/>
              </a:spcBef>
              <a:spcAft>
                <a:spcPts val="225"/>
              </a:spcAft>
              <a:buNone/>
              <a:tabLst/>
              <a:defRPr sz="975" b="1" i="0">
                <a:latin typeface="Arial" panose="020B0604020202020204" pitchFamily="34" charset="0"/>
                <a:cs typeface="Arial" panose="020B0604020202020204" pitchFamily="34" charset="0"/>
              </a:defRPr>
            </a:lvl3pPr>
            <a:lvl4pPr marL="4763" indent="0">
              <a:buNone/>
              <a:tabLst/>
              <a:defRPr sz="900" b="0" i="0">
                <a:solidFill>
                  <a:srgbClr val="7030A0"/>
                </a:solidFill>
                <a:latin typeface="Arial" panose="020B0604020202020204" pitchFamily="34" charset="0"/>
                <a:cs typeface="Arial" panose="020B0604020202020204" pitchFamily="34" charset="0"/>
              </a:defRPr>
            </a:lvl4pPr>
            <a:lvl5pPr marL="0" indent="0">
              <a:lnSpc>
                <a:spcPts val="1050"/>
              </a:lnSpc>
              <a:spcBef>
                <a:spcPts val="450"/>
              </a:spcBef>
              <a:spcAft>
                <a:spcPts val="450"/>
              </a:spcAft>
              <a:buNone/>
              <a:tabLst/>
              <a:defRPr sz="825" b="0" i="0">
                <a:latin typeface="Arial" panose="020B0604020202020204" pitchFamily="34" charset="0"/>
                <a:cs typeface="Arial" panose="020B0604020202020204" pitchFamily="34" charset="0"/>
              </a:defRPr>
            </a:lvl5pPr>
          </a:lstStyle>
          <a:p>
            <a:pPr lvl="0"/>
            <a:r>
              <a:rPr lang="en-GB" dirty="0"/>
              <a:t>Body copy</a:t>
            </a:r>
          </a:p>
          <a:p>
            <a:pPr lvl="1"/>
            <a:r>
              <a:rPr lang="en-GB" dirty="0"/>
              <a:t>H2 Heading</a:t>
            </a:r>
          </a:p>
          <a:p>
            <a:pPr lvl="2"/>
            <a:r>
              <a:rPr lang="en-GB" dirty="0"/>
              <a:t>H3 Heading</a:t>
            </a:r>
          </a:p>
          <a:p>
            <a:pPr lvl="3"/>
            <a:r>
              <a:rPr lang="en-GB" dirty="0"/>
              <a:t>Caption</a:t>
            </a:r>
          </a:p>
          <a:p>
            <a:pPr lvl="4"/>
            <a:r>
              <a:rPr lang="en-GB" dirty="0"/>
              <a:t>Footnote</a:t>
            </a:r>
            <a:endParaRPr lang="en-US" dirty="0"/>
          </a:p>
        </p:txBody>
      </p:sp>
      <p:sp>
        <p:nvSpPr>
          <p:cNvPr id="32" name="Content Placeholder 2">
            <a:extLst>
              <a:ext uri="{FF2B5EF4-FFF2-40B4-BE49-F238E27FC236}">
                <a16:creationId xmlns:a16="http://schemas.microsoft.com/office/drawing/2014/main" id="{F6762138-D095-5E4D-A6D3-92364F915EE5}"/>
              </a:ext>
            </a:extLst>
          </p:cNvPr>
          <p:cNvSpPr>
            <a:spLocks noGrp="1"/>
          </p:cNvSpPr>
          <p:nvPr>
            <p:ph sz="half" idx="20" hasCustomPrompt="1"/>
          </p:nvPr>
        </p:nvSpPr>
        <p:spPr>
          <a:xfrm>
            <a:off x="3324964" y="4167985"/>
            <a:ext cx="2499743" cy="833785"/>
          </a:xfrm>
          <a:prstGeom prst="rect">
            <a:avLst/>
          </a:prstGeom>
        </p:spPr>
        <p:txBody>
          <a:bodyPr lIns="0" tIns="0" rIns="0" bIns="0">
            <a:normAutofit/>
          </a:bodyPr>
          <a:lstStyle>
            <a:lvl1pPr marL="4763" indent="0">
              <a:lnSpc>
                <a:spcPct val="100000"/>
              </a:lnSpc>
              <a:spcBef>
                <a:spcPts val="0"/>
              </a:spcBef>
              <a:spcAft>
                <a:spcPts val="1200"/>
              </a:spcAft>
              <a:buNone/>
              <a:tabLst/>
              <a:defRPr sz="1800" b="0" i="0">
                <a:latin typeface="Arial" panose="020B0604020202020204" pitchFamily="34" charset="0"/>
                <a:cs typeface="Arial" panose="020B0604020202020204" pitchFamily="34" charset="0"/>
              </a:defRPr>
            </a:lvl1pPr>
            <a:lvl2pPr marL="4763" indent="0">
              <a:lnSpc>
                <a:spcPts val="1350"/>
              </a:lnSpc>
              <a:buNone/>
              <a:tabLst/>
              <a:defRPr sz="975" b="0" i="0" cap="all" spc="165" baseline="0">
                <a:latin typeface="Arial" panose="020B0604020202020204" pitchFamily="34" charset="0"/>
                <a:cs typeface="Arial" panose="020B0604020202020204" pitchFamily="34" charset="0"/>
              </a:defRPr>
            </a:lvl2pPr>
            <a:lvl3pPr marL="4763" indent="0">
              <a:buNone/>
              <a:tabLst/>
              <a:defRPr/>
            </a:lvl3pPr>
            <a:lvl4pPr marL="4763" indent="0">
              <a:buNone/>
              <a:tabLst/>
              <a:defRPr/>
            </a:lvl4pPr>
            <a:lvl5pPr marL="4763" indent="0">
              <a:buNone/>
              <a:tabLst/>
              <a:defRPr/>
            </a:lvl5pPr>
          </a:lstStyle>
          <a:p>
            <a:pPr lvl="0"/>
            <a:r>
              <a:rPr lang="en-GB" dirty="0"/>
              <a:t>Main Page Header</a:t>
            </a:r>
            <a:endParaRPr lang="en-US" dirty="0"/>
          </a:p>
        </p:txBody>
      </p:sp>
      <p:sp>
        <p:nvSpPr>
          <p:cNvPr id="33" name="Picture Placeholder 24">
            <a:extLst>
              <a:ext uri="{FF2B5EF4-FFF2-40B4-BE49-F238E27FC236}">
                <a16:creationId xmlns:a16="http://schemas.microsoft.com/office/drawing/2014/main" id="{889492A3-AFA0-9B45-977C-45C53A78E22A}"/>
              </a:ext>
            </a:extLst>
          </p:cNvPr>
          <p:cNvSpPr>
            <a:spLocks noGrp="1"/>
          </p:cNvSpPr>
          <p:nvPr>
            <p:ph type="pic" sz="quarter" idx="21"/>
          </p:nvPr>
        </p:nvSpPr>
        <p:spPr>
          <a:xfrm>
            <a:off x="6123026" y="1160464"/>
            <a:ext cx="2499744" cy="2405697"/>
          </a:xfrm>
          <a:prstGeom prst="rect">
            <a:avLst/>
          </a:prstGeom>
          <a:pattFill prst="pct5">
            <a:fgClr>
              <a:srgbClr val="002060"/>
            </a:fgClr>
            <a:bgClr>
              <a:srgbClr val="5C94CB"/>
            </a:bgClr>
          </a:pattFill>
        </p:spPr>
        <p:txBody>
          <a:bodyPr anchor="ctr" anchorCtr="0">
            <a:normAutofit/>
          </a:bodyPr>
          <a:lstStyle>
            <a:lvl1pPr marL="0" indent="0" algn="ctr">
              <a:buNone/>
              <a:defRPr sz="675" b="0" i="0" cap="all" spc="135" baseline="0">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36" name="Content Placeholder 2">
            <a:extLst>
              <a:ext uri="{FF2B5EF4-FFF2-40B4-BE49-F238E27FC236}">
                <a16:creationId xmlns:a16="http://schemas.microsoft.com/office/drawing/2014/main" id="{4A7D083B-427F-9A4B-A382-38FC77388DA6}"/>
              </a:ext>
            </a:extLst>
          </p:cNvPr>
          <p:cNvSpPr>
            <a:spLocks noGrp="1"/>
          </p:cNvSpPr>
          <p:nvPr>
            <p:ph sz="half" idx="23" hasCustomPrompt="1"/>
          </p:nvPr>
        </p:nvSpPr>
        <p:spPr>
          <a:xfrm>
            <a:off x="6123028" y="5093208"/>
            <a:ext cx="2499743" cy="1072643"/>
          </a:xfrm>
          <a:prstGeom prst="rect">
            <a:avLst/>
          </a:prstGeom>
        </p:spPr>
        <p:txBody>
          <a:bodyPr lIns="0" tIns="0" rIns="0" bIns="0"/>
          <a:lstStyle>
            <a:lvl1pPr marL="0" indent="0">
              <a:lnSpc>
                <a:spcPts val="1350"/>
              </a:lnSpc>
              <a:spcBef>
                <a:spcPts val="0"/>
              </a:spcBef>
              <a:spcAft>
                <a:spcPts val="450"/>
              </a:spcAft>
              <a:buNone/>
              <a:tabLst/>
              <a:defRPr sz="975" b="0" i="0">
                <a:latin typeface="Arial" panose="020B0604020202020204" pitchFamily="34" charset="0"/>
                <a:cs typeface="Arial" panose="020B0604020202020204" pitchFamily="34" charset="0"/>
              </a:defRPr>
            </a:lvl1pPr>
            <a:lvl2pPr marL="0" indent="0">
              <a:lnSpc>
                <a:spcPts val="1500"/>
              </a:lnSpc>
              <a:spcBef>
                <a:spcPts val="0"/>
              </a:spcBef>
              <a:spcAft>
                <a:spcPts val="225"/>
              </a:spcAft>
              <a:buNone/>
              <a:tabLst/>
              <a:defRPr sz="1200" b="1" i="0">
                <a:latin typeface="Arial" panose="020B0604020202020204" pitchFamily="34" charset="0"/>
                <a:cs typeface="Arial" panose="020B0604020202020204" pitchFamily="34" charset="0"/>
              </a:defRPr>
            </a:lvl2pPr>
            <a:lvl3pPr marL="0" indent="0">
              <a:lnSpc>
                <a:spcPts val="1350"/>
              </a:lnSpc>
              <a:spcBef>
                <a:spcPts val="0"/>
              </a:spcBef>
              <a:spcAft>
                <a:spcPts val="225"/>
              </a:spcAft>
              <a:buNone/>
              <a:tabLst/>
              <a:defRPr sz="975" b="1" i="0">
                <a:latin typeface="Arial" panose="020B0604020202020204" pitchFamily="34" charset="0"/>
                <a:cs typeface="Arial" panose="020B0604020202020204" pitchFamily="34" charset="0"/>
              </a:defRPr>
            </a:lvl3pPr>
            <a:lvl4pPr marL="4763" indent="0">
              <a:buNone/>
              <a:tabLst/>
              <a:defRPr sz="900" b="0" i="0">
                <a:solidFill>
                  <a:srgbClr val="7030A0"/>
                </a:solidFill>
                <a:latin typeface="Arial" panose="020B0604020202020204" pitchFamily="34" charset="0"/>
                <a:cs typeface="Arial" panose="020B0604020202020204" pitchFamily="34" charset="0"/>
              </a:defRPr>
            </a:lvl4pPr>
            <a:lvl5pPr marL="0" indent="0">
              <a:lnSpc>
                <a:spcPts val="1050"/>
              </a:lnSpc>
              <a:spcBef>
                <a:spcPts val="450"/>
              </a:spcBef>
              <a:spcAft>
                <a:spcPts val="450"/>
              </a:spcAft>
              <a:buNone/>
              <a:tabLst/>
              <a:defRPr sz="825" b="0" i="0">
                <a:latin typeface="Arial" panose="020B0604020202020204" pitchFamily="34" charset="0"/>
                <a:cs typeface="Arial" panose="020B0604020202020204" pitchFamily="34" charset="0"/>
              </a:defRPr>
            </a:lvl5pPr>
          </a:lstStyle>
          <a:p>
            <a:pPr lvl="0"/>
            <a:r>
              <a:rPr lang="en-GB" dirty="0"/>
              <a:t>Body copy</a:t>
            </a:r>
          </a:p>
          <a:p>
            <a:pPr lvl="1"/>
            <a:r>
              <a:rPr lang="en-GB" dirty="0"/>
              <a:t>H2 Heading</a:t>
            </a:r>
          </a:p>
          <a:p>
            <a:pPr lvl="2"/>
            <a:r>
              <a:rPr lang="en-GB" dirty="0"/>
              <a:t>H3 Heading</a:t>
            </a:r>
          </a:p>
          <a:p>
            <a:pPr lvl="3"/>
            <a:r>
              <a:rPr lang="en-GB" dirty="0"/>
              <a:t>Caption</a:t>
            </a:r>
          </a:p>
          <a:p>
            <a:pPr lvl="4"/>
            <a:r>
              <a:rPr lang="en-GB" dirty="0"/>
              <a:t>Footnote</a:t>
            </a:r>
            <a:endParaRPr lang="en-US" dirty="0"/>
          </a:p>
        </p:txBody>
      </p:sp>
      <p:sp>
        <p:nvSpPr>
          <p:cNvPr id="37" name="Content Placeholder 2">
            <a:extLst>
              <a:ext uri="{FF2B5EF4-FFF2-40B4-BE49-F238E27FC236}">
                <a16:creationId xmlns:a16="http://schemas.microsoft.com/office/drawing/2014/main" id="{83FCFFCA-5319-9343-ADF3-FA0E69F59872}"/>
              </a:ext>
            </a:extLst>
          </p:cNvPr>
          <p:cNvSpPr>
            <a:spLocks noGrp="1"/>
          </p:cNvSpPr>
          <p:nvPr>
            <p:ph sz="half" idx="24" hasCustomPrompt="1"/>
          </p:nvPr>
        </p:nvSpPr>
        <p:spPr>
          <a:xfrm>
            <a:off x="6123028" y="4167985"/>
            <a:ext cx="2499743" cy="833785"/>
          </a:xfrm>
          <a:prstGeom prst="rect">
            <a:avLst/>
          </a:prstGeom>
        </p:spPr>
        <p:txBody>
          <a:bodyPr lIns="0" tIns="0" rIns="0" bIns="0">
            <a:normAutofit/>
          </a:bodyPr>
          <a:lstStyle>
            <a:lvl1pPr marL="4763" indent="0">
              <a:lnSpc>
                <a:spcPct val="100000"/>
              </a:lnSpc>
              <a:spcBef>
                <a:spcPts val="0"/>
              </a:spcBef>
              <a:spcAft>
                <a:spcPts val="1200"/>
              </a:spcAft>
              <a:buNone/>
              <a:tabLst/>
              <a:defRPr sz="1800" b="0" i="0">
                <a:latin typeface="Arial" panose="020B0604020202020204" pitchFamily="34" charset="0"/>
                <a:cs typeface="Arial" panose="020B0604020202020204" pitchFamily="34" charset="0"/>
              </a:defRPr>
            </a:lvl1pPr>
            <a:lvl2pPr marL="4763" indent="0">
              <a:lnSpc>
                <a:spcPts val="1350"/>
              </a:lnSpc>
              <a:buNone/>
              <a:tabLst/>
              <a:defRPr sz="975" b="0" i="0" cap="all" spc="165" baseline="0">
                <a:latin typeface="Arial" panose="020B0604020202020204" pitchFamily="34" charset="0"/>
                <a:cs typeface="Arial" panose="020B0604020202020204" pitchFamily="34" charset="0"/>
              </a:defRPr>
            </a:lvl2pPr>
            <a:lvl3pPr marL="4763" indent="0">
              <a:buNone/>
              <a:tabLst/>
              <a:defRPr/>
            </a:lvl3pPr>
            <a:lvl4pPr marL="4763" indent="0">
              <a:buNone/>
              <a:tabLst/>
              <a:defRPr/>
            </a:lvl4pPr>
            <a:lvl5pPr marL="4763" indent="0">
              <a:buNone/>
              <a:tabLst/>
              <a:defRPr/>
            </a:lvl5pPr>
          </a:lstStyle>
          <a:p>
            <a:pPr lvl="0"/>
            <a:r>
              <a:rPr lang="en-GB" dirty="0"/>
              <a:t>Main Page Header</a:t>
            </a:r>
            <a:endParaRPr lang="en-US" dirty="0"/>
          </a:p>
        </p:txBody>
      </p:sp>
      <p:sp>
        <p:nvSpPr>
          <p:cNvPr id="22" name="Content Placeholder 2">
            <a:extLst>
              <a:ext uri="{FF2B5EF4-FFF2-40B4-BE49-F238E27FC236}">
                <a16:creationId xmlns:a16="http://schemas.microsoft.com/office/drawing/2014/main" id="{58A0C575-4E27-2B46-AB60-01C9F3C7205C}"/>
              </a:ext>
            </a:extLst>
          </p:cNvPr>
          <p:cNvSpPr>
            <a:spLocks noGrp="1"/>
          </p:cNvSpPr>
          <p:nvPr>
            <p:ph sz="half" idx="25" hasCustomPrompt="1"/>
          </p:nvPr>
        </p:nvSpPr>
        <p:spPr>
          <a:xfrm>
            <a:off x="526898" y="3732600"/>
            <a:ext cx="2505624" cy="206971"/>
          </a:xfrm>
          <a:prstGeom prst="rect">
            <a:avLst/>
          </a:prstGeom>
        </p:spPr>
        <p:txBody>
          <a:bodyPr wrap="none" lIns="0" tIns="0" rIns="0" bIns="0">
            <a:normAutofit/>
          </a:bodyPr>
          <a:lstStyle>
            <a:lvl1pPr marL="0" indent="0">
              <a:lnSpc>
                <a:spcPts val="900"/>
              </a:lnSpc>
              <a:spcBef>
                <a:spcPts val="0"/>
              </a:spcBef>
              <a:spcAft>
                <a:spcPts val="0"/>
              </a:spcAft>
              <a:buNone/>
              <a:tabLst/>
              <a:defRPr sz="825" b="0" i="0" cap="all" spc="135" baseline="0">
                <a:solidFill>
                  <a:schemeClr val="tx1"/>
                </a:solidFill>
                <a:latin typeface="Arial" panose="020B0604020202020204" pitchFamily="34" charset="0"/>
                <a:cs typeface="Arial" panose="020B0604020202020204" pitchFamily="34" charset="0"/>
              </a:defRPr>
            </a:lvl1pPr>
            <a:lvl2pPr marL="0" indent="0">
              <a:lnSpc>
                <a:spcPts val="1500"/>
              </a:lnSpc>
              <a:spcBef>
                <a:spcPts val="0"/>
              </a:spcBef>
              <a:spcAft>
                <a:spcPts val="225"/>
              </a:spcAft>
              <a:buNone/>
              <a:tabLst/>
              <a:defRPr sz="1200" b="1" i="0">
                <a:latin typeface="Arial" panose="020B0604020202020204" pitchFamily="34" charset="0"/>
                <a:cs typeface="Arial" panose="020B0604020202020204" pitchFamily="34" charset="0"/>
              </a:defRPr>
            </a:lvl2pPr>
            <a:lvl3pPr marL="0" indent="0">
              <a:lnSpc>
                <a:spcPts val="1350"/>
              </a:lnSpc>
              <a:spcBef>
                <a:spcPts val="0"/>
              </a:spcBef>
              <a:spcAft>
                <a:spcPts val="225"/>
              </a:spcAft>
              <a:buNone/>
              <a:tabLst/>
              <a:defRPr sz="975" b="1" i="0">
                <a:latin typeface="Arial" panose="020B0604020202020204" pitchFamily="34" charset="0"/>
                <a:cs typeface="Arial" panose="020B0604020202020204" pitchFamily="34" charset="0"/>
              </a:defRPr>
            </a:lvl3pPr>
            <a:lvl4pPr marL="4763" indent="0">
              <a:buNone/>
              <a:tabLst/>
              <a:defRPr sz="900" b="0" i="0">
                <a:solidFill>
                  <a:srgbClr val="7030A0"/>
                </a:solidFill>
                <a:latin typeface="Arial" panose="020B0604020202020204" pitchFamily="34" charset="0"/>
                <a:cs typeface="Arial" panose="020B0604020202020204" pitchFamily="34" charset="0"/>
              </a:defRPr>
            </a:lvl4pPr>
            <a:lvl5pPr marL="0" indent="0">
              <a:lnSpc>
                <a:spcPts val="1050"/>
              </a:lnSpc>
              <a:spcBef>
                <a:spcPts val="450"/>
              </a:spcBef>
              <a:spcAft>
                <a:spcPts val="450"/>
              </a:spcAft>
              <a:buNone/>
              <a:tabLst/>
              <a:defRPr sz="825" b="0" i="0">
                <a:latin typeface="Arial" panose="020B0604020202020204" pitchFamily="34" charset="0"/>
                <a:cs typeface="Arial" panose="020B0604020202020204" pitchFamily="34" charset="0"/>
              </a:defRPr>
            </a:lvl5pPr>
          </a:lstStyle>
          <a:p>
            <a:pPr lvl="0"/>
            <a:r>
              <a:rPr lang="en-GB" dirty="0"/>
              <a:t>Section title</a:t>
            </a:r>
          </a:p>
        </p:txBody>
      </p:sp>
      <p:sp>
        <p:nvSpPr>
          <p:cNvPr id="38" name="Content Placeholder 2">
            <a:extLst>
              <a:ext uri="{FF2B5EF4-FFF2-40B4-BE49-F238E27FC236}">
                <a16:creationId xmlns:a16="http://schemas.microsoft.com/office/drawing/2014/main" id="{92A98FB7-1599-5842-99A3-65DED2BD7263}"/>
              </a:ext>
            </a:extLst>
          </p:cNvPr>
          <p:cNvSpPr>
            <a:spLocks noGrp="1"/>
          </p:cNvSpPr>
          <p:nvPr>
            <p:ph sz="half" idx="26" hasCustomPrompt="1"/>
          </p:nvPr>
        </p:nvSpPr>
        <p:spPr>
          <a:xfrm>
            <a:off x="3320156" y="3732600"/>
            <a:ext cx="2505624" cy="206971"/>
          </a:xfrm>
          <a:prstGeom prst="rect">
            <a:avLst/>
          </a:prstGeom>
        </p:spPr>
        <p:txBody>
          <a:bodyPr wrap="none" lIns="0" tIns="0" rIns="0" bIns="0">
            <a:normAutofit/>
          </a:bodyPr>
          <a:lstStyle>
            <a:lvl1pPr marL="0" indent="0">
              <a:lnSpc>
                <a:spcPts val="900"/>
              </a:lnSpc>
              <a:spcBef>
                <a:spcPts val="0"/>
              </a:spcBef>
              <a:spcAft>
                <a:spcPts val="0"/>
              </a:spcAft>
              <a:buNone/>
              <a:tabLst/>
              <a:defRPr sz="825" b="0" i="0" cap="all" spc="135" baseline="0">
                <a:solidFill>
                  <a:schemeClr val="tx1"/>
                </a:solidFill>
                <a:latin typeface="Arial" panose="020B0604020202020204" pitchFamily="34" charset="0"/>
                <a:cs typeface="Arial" panose="020B0604020202020204" pitchFamily="34" charset="0"/>
              </a:defRPr>
            </a:lvl1pPr>
            <a:lvl2pPr marL="0" indent="0">
              <a:lnSpc>
                <a:spcPts val="1500"/>
              </a:lnSpc>
              <a:spcBef>
                <a:spcPts val="0"/>
              </a:spcBef>
              <a:spcAft>
                <a:spcPts val="225"/>
              </a:spcAft>
              <a:buNone/>
              <a:tabLst/>
              <a:defRPr sz="1200" b="1" i="0">
                <a:latin typeface="Arial" panose="020B0604020202020204" pitchFamily="34" charset="0"/>
                <a:cs typeface="Arial" panose="020B0604020202020204" pitchFamily="34" charset="0"/>
              </a:defRPr>
            </a:lvl2pPr>
            <a:lvl3pPr marL="0" indent="0">
              <a:lnSpc>
                <a:spcPts val="1350"/>
              </a:lnSpc>
              <a:spcBef>
                <a:spcPts val="0"/>
              </a:spcBef>
              <a:spcAft>
                <a:spcPts val="225"/>
              </a:spcAft>
              <a:buNone/>
              <a:tabLst/>
              <a:defRPr sz="975" b="1" i="0">
                <a:latin typeface="Arial" panose="020B0604020202020204" pitchFamily="34" charset="0"/>
                <a:cs typeface="Arial" panose="020B0604020202020204" pitchFamily="34" charset="0"/>
              </a:defRPr>
            </a:lvl3pPr>
            <a:lvl4pPr marL="4763" indent="0">
              <a:buNone/>
              <a:tabLst/>
              <a:defRPr sz="900" b="0" i="0">
                <a:solidFill>
                  <a:srgbClr val="7030A0"/>
                </a:solidFill>
                <a:latin typeface="Arial" panose="020B0604020202020204" pitchFamily="34" charset="0"/>
                <a:cs typeface="Arial" panose="020B0604020202020204" pitchFamily="34" charset="0"/>
              </a:defRPr>
            </a:lvl4pPr>
            <a:lvl5pPr marL="0" indent="0">
              <a:lnSpc>
                <a:spcPts val="1050"/>
              </a:lnSpc>
              <a:spcBef>
                <a:spcPts val="450"/>
              </a:spcBef>
              <a:spcAft>
                <a:spcPts val="450"/>
              </a:spcAft>
              <a:buNone/>
              <a:tabLst/>
              <a:defRPr sz="825" b="0" i="0">
                <a:latin typeface="Arial" panose="020B0604020202020204" pitchFamily="34" charset="0"/>
                <a:cs typeface="Arial" panose="020B0604020202020204" pitchFamily="34" charset="0"/>
              </a:defRPr>
            </a:lvl5pPr>
          </a:lstStyle>
          <a:p>
            <a:pPr lvl="0"/>
            <a:r>
              <a:rPr lang="en-GB" dirty="0"/>
              <a:t>Section title</a:t>
            </a:r>
          </a:p>
        </p:txBody>
      </p:sp>
      <p:sp>
        <p:nvSpPr>
          <p:cNvPr id="39" name="Content Placeholder 2">
            <a:extLst>
              <a:ext uri="{FF2B5EF4-FFF2-40B4-BE49-F238E27FC236}">
                <a16:creationId xmlns:a16="http://schemas.microsoft.com/office/drawing/2014/main" id="{D8F50106-C645-2842-A7D1-EEEE02BEF480}"/>
              </a:ext>
            </a:extLst>
          </p:cNvPr>
          <p:cNvSpPr>
            <a:spLocks noGrp="1"/>
          </p:cNvSpPr>
          <p:nvPr>
            <p:ph sz="half" idx="27" hasCustomPrompt="1"/>
          </p:nvPr>
        </p:nvSpPr>
        <p:spPr>
          <a:xfrm>
            <a:off x="6118421" y="3732600"/>
            <a:ext cx="2505624" cy="206971"/>
          </a:xfrm>
          <a:prstGeom prst="rect">
            <a:avLst/>
          </a:prstGeom>
        </p:spPr>
        <p:txBody>
          <a:bodyPr wrap="none" lIns="0" tIns="0" rIns="0" bIns="0">
            <a:normAutofit/>
          </a:bodyPr>
          <a:lstStyle>
            <a:lvl1pPr marL="0" indent="0">
              <a:lnSpc>
                <a:spcPts val="900"/>
              </a:lnSpc>
              <a:spcBef>
                <a:spcPts val="0"/>
              </a:spcBef>
              <a:spcAft>
                <a:spcPts val="0"/>
              </a:spcAft>
              <a:buNone/>
              <a:tabLst/>
              <a:defRPr sz="825" b="0" i="0" cap="all" spc="135" baseline="0">
                <a:solidFill>
                  <a:schemeClr val="tx1"/>
                </a:solidFill>
                <a:latin typeface="Arial" panose="020B0604020202020204" pitchFamily="34" charset="0"/>
                <a:cs typeface="Arial" panose="020B0604020202020204" pitchFamily="34" charset="0"/>
              </a:defRPr>
            </a:lvl1pPr>
            <a:lvl2pPr marL="0" indent="0">
              <a:lnSpc>
                <a:spcPts val="1500"/>
              </a:lnSpc>
              <a:spcBef>
                <a:spcPts val="0"/>
              </a:spcBef>
              <a:spcAft>
                <a:spcPts val="225"/>
              </a:spcAft>
              <a:buNone/>
              <a:tabLst/>
              <a:defRPr sz="1200" b="1" i="0">
                <a:latin typeface="Arial" panose="020B0604020202020204" pitchFamily="34" charset="0"/>
                <a:cs typeface="Arial" panose="020B0604020202020204" pitchFamily="34" charset="0"/>
              </a:defRPr>
            </a:lvl2pPr>
            <a:lvl3pPr marL="0" indent="0">
              <a:lnSpc>
                <a:spcPts val="1350"/>
              </a:lnSpc>
              <a:spcBef>
                <a:spcPts val="0"/>
              </a:spcBef>
              <a:spcAft>
                <a:spcPts val="225"/>
              </a:spcAft>
              <a:buNone/>
              <a:tabLst/>
              <a:defRPr sz="975" b="1" i="0">
                <a:latin typeface="Arial" panose="020B0604020202020204" pitchFamily="34" charset="0"/>
                <a:cs typeface="Arial" panose="020B0604020202020204" pitchFamily="34" charset="0"/>
              </a:defRPr>
            </a:lvl3pPr>
            <a:lvl4pPr marL="4763" indent="0">
              <a:buNone/>
              <a:tabLst/>
              <a:defRPr sz="900" b="0" i="0">
                <a:solidFill>
                  <a:srgbClr val="7030A0"/>
                </a:solidFill>
                <a:latin typeface="Arial" panose="020B0604020202020204" pitchFamily="34" charset="0"/>
                <a:cs typeface="Arial" panose="020B0604020202020204" pitchFamily="34" charset="0"/>
              </a:defRPr>
            </a:lvl4pPr>
            <a:lvl5pPr marL="0" indent="0">
              <a:lnSpc>
                <a:spcPts val="1050"/>
              </a:lnSpc>
              <a:spcBef>
                <a:spcPts val="450"/>
              </a:spcBef>
              <a:spcAft>
                <a:spcPts val="450"/>
              </a:spcAft>
              <a:buNone/>
              <a:tabLst/>
              <a:defRPr sz="825" b="0" i="0">
                <a:latin typeface="Arial" panose="020B0604020202020204" pitchFamily="34" charset="0"/>
                <a:cs typeface="Arial" panose="020B0604020202020204" pitchFamily="34" charset="0"/>
              </a:defRPr>
            </a:lvl5pPr>
          </a:lstStyle>
          <a:p>
            <a:pPr lvl="0"/>
            <a:r>
              <a:rPr lang="en-GB" dirty="0"/>
              <a:t>Section title</a:t>
            </a:r>
          </a:p>
        </p:txBody>
      </p:sp>
      <p:sp>
        <p:nvSpPr>
          <p:cNvPr id="2" name="Rechteck 1">
            <a:extLst>
              <a:ext uri="{FF2B5EF4-FFF2-40B4-BE49-F238E27FC236}">
                <a16:creationId xmlns:a16="http://schemas.microsoft.com/office/drawing/2014/main" id="{59DAC99D-7BF2-B347-AD38-F26996A4B6FF}"/>
              </a:ext>
            </a:extLst>
          </p:cNvPr>
          <p:cNvSpPr/>
          <p:nvPr userDrawn="1"/>
        </p:nvSpPr>
        <p:spPr>
          <a:xfrm>
            <a:off x="224367" y="180624"/>
            <a:ext cx="312058" cy="4619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Tree>
    <p:extLst>
      <p:ext uri="{BB962C8B-B14F-4D97-AF65-F5344CB8AC3E}">
        <p14:creationId xmlns:p14="http://schemas.microsoft.com/office/powerpoint/2010/main" val="208992534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6x images with labels">
    <p:spTree>
      <p:nvGrpSpPr>
        <p:cNvPr id="1" name=""/>
        <p:cNvGrpSpPr/>
        <p:nvPr/>
      </p:nvGrpSpPr>
      <p:grpSpPr>
        <a:xfrm>
          <a:off x="0" y="0"/>
          <a:ext cx="0" cy="0"/>
          <a:chOff x="0" y="0"/>
          <a:chExt cx="0" cy="0"/>
        </a:xfrm>
      </p:grpSpPr>
      <p:sp>
        <p:nvSpPr>
          <p:cNvPr id="25" name="Picture Placeholder 24">
            <a:extLst>
              <a:ext uri="{FF2B5EF4-FFF2-40B4-BE49-F238E27FC236}">
                <a16:creationId xmlns:a16="http://schemas.microsoft.com/office/drawing/2014/main" id="{2D02A345-94C8-7D4C-8A66-4A85BEFBD78C}"/>
              </a:ext>
            </a:extLst>
          </p:cNvPr>
          <p:cNvSpPr>
            <a:spLocks noGrp="1"/>
          </p:cNvSpPr>
          <p:nvPr>
            <p:ph type="pic" sz="quarter" idx="12"/>
          </p:nvPr>
        </p:nvSpPr>
        <p:spPr>
          <a:xfrm>
            <a:off x="526898" y="1858946"/>
            <a:ext cx="2499744" cy="1707215"/>
          </a:xfrm>
          <a:prstGeom prst="rect">
            <a:avLst/>
          </a:prstGeom>
          <a:pattFill prst="pct5">
            <a:fgClr>
              <a:srgbClr val="002060"/>
            </a:fgClr>
            <a:bgClr>
              <a:srgbClr val="5C94CB"/>
            </a:bgClr>
          </a:pattFill>
        </p:spPr>
        <p:txBody>
          <a:bodyPr anchor="ctr" anchorCtr="0">
            <a:normAutofit/>
          </a:bodyPr>
          <a:lstStyle>
            <a:lvl1pPr marL="0" indent="0" algn="ctr">
              <a:buNone/>
              <a:defRPr sz="675" b="0" i="0" cap="all" spc="135" baseline="0">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34" name="Text Placeholder 33">
            <a:extLst>
              <a:ext uri="{FF2B5EF4-FFF2-40B4-BE49-F238E27FC236}">
                <a16:creationId xmlns:a16="http://schemas.microsoft.com/office/drawing/2014/main" id="{86E315CF-B12E-CC40-B7AA-C6ACBCC9DB2D}"/>
              </a:ext>
            </a:extLst>
          </p:cNvPr>
          <p:cNvSpPr>
            <a:spLocks noGrp="1"/>
          </p:cNvSpPr>
          <p:nvPr>
            <p:ph type="body" sz="quarter" idx="15" hasCustomPrompt="1"/>
          </p:nvPr>
        </p:nvSpPr>
        <p:spPr>
          <a:xfrm>
            <a:off x="526900" y="6420041"/>
            <a:ext cx="117772" cy="155575"/>
          </a:xfrm>
          <a:prstGeom prst="ellipse">
            <a:avLst/>
          </a:prstGeom>
          <a:solidFill>
            <a:schemeClr val="accent6"/>
          </a:solidFill>
        </p:spPr>
        <p:txBody>
          <a:bodyPr>
            <a:normAutofit/>
          </a:bodyPr>
          <a:lstStyle>
            <a:lvl1pPr marL="0" indent="0">
              <a:buNone/>
              <a:defRPr sz="150">
                <a:latin typeface="Arial" panose="020B0604020202020204" pitchFamily="34" charset="0"/>
                <a:cs typeface="Arial" panose="020B0604020202020204" pitchFamily="34" charset="0"/>
              </a:defRPr>
            </a:lvl1pPr>
          </a:lstStyle>
          <a:p>
            <a:pPr lvl="0"/>
            <a:r>
              <a:rPr lang="en-US" dirty="0"/>
              <a:t> </a:t>
            </a:r>
          </a:p>
        </p:txBody>
      </p:sp>
      <p:sp>
        <p:nvSpPr>
          <p:cNvPr id="26" name="Content Placeholder 2">
            <a:extLst>
              <a:ext uri="{FF2B5EF4-FFF2-40B4-BE49-F238E27FC236}">
                <a16:creationId xmlns:a16="http://schemas.microsoft.com/office/drawing/2014/main" id="{33EB8E98-B57C-8748-AD6C-4DD47EFEF89D}"/>
              </a:ext>
            </a:extLst>
          </p:cNvPr>
          <p:cNvSpPr>
            <a:spLocks noGrp="1"/>
          </p:cNvSpPr>
          <p:nvPr userDrawn="1">
            <p:ph sz="half" idx="13" hasCustomPrompt="1"/>
          </p:nvPr>
        </p:nvSpPr>
        <p:spPr>
          <a:xfrm>
            <a:off x="711993" y="6431153"/>
            <a:ext cx="3293270" cy="155575"/>
          </a:xfrm>
          <a:prstGeom prst="rect">
            <a:avLst/>
          </a:prstGeom>
        </p:spPr>
        <p:txBody>
          <a:bodyPr wrap="none" lIns="0" tIns="0" rIns="0" bIns="0">
            <a:normAutofit/>
          </a:bodyPr>
          <a:lstStyle>
            <a:lvl1pPr marL="0" indent="0">
              <a:lnSpc>
                <a:spcPts val="900"/>
              </a:lnSpc>
              <a:spcBef>
                <a:spcPts val="0"/>
              </a:spcBef>
              <a:spcAft>
                <a:spcPts val="0"/>
              </a:spcAft>
              <a:buNone/>
              <a:tabLst/>
              <a:defRPr sz="675" b="0" i="0" cap="all" spc="135" baseline="0">
                <a:solidFill>
                  <a:schemeClr val="tx1"/>
                </a:solidFill>
                <a:latin typeface="Arial" panose="020B0604020202020204" pitchFamily="34" charset="0"/>
                <a:cs typeface="Arial" panose="020B0604020202020204" pitchFamily="34" charset="0"/>
              </a:defRPr>
            </a:lvl1pPr>
            <a:lvl2pPr marL="0" indent="0">
              <a:lnSpc>
                <a:spcPts val="1500"/>
              </a:lnSpc>
              <a:spcBef>
                <a:spcPts val="0"/>
              </a:spcBef>
              <a:spcAft>
                <a:spcPts val="225"/>
              </a:spcAft>
              <a:buNone/>
              <a:tabLst/>
              <a:defRPr sz="1200" b="1" i="0">
                <a:latin typeface="Arial" panose="020B0604020202020204" pitchFamily="34" charset="0"/>
                <a:cs typeface="Arial" panose="020B0604020202020204" pitchFamily="34" charset="0"/>
              </a:defRPr>
            </a:lvl2pPr>
            <a:lvl3pPr marL="0" indent="0">
              <a:lnSpc>
                <a:spcPts val="1350"/>
              </a:lnSpc>
              <a:spcBef>
                <a:spcPts val="0"/>
              </a:spcBef>
              <a:spcAft>
                <a:spcPts val="225"/>
              </a:spcAft>
              <a:buNone/>
              <a:tabLst/>
              <a:defRPr sz="975" b="1" i="0">
                <a:latin typeface="Arial" panose="020B0604020202020204" pitchFamily="34" charset="0"/>
                <a:cs typeface="Arial" panose="020B0604020202020204" pitchFamily="34" charset="0"/>
              </a:defRPr>
            </a:lvl3pPr>
            <a:lvl4pPr marL="4763" indent="0">
              <a:buNone/>
              <a:tabLst/>
              <a:defRPr sz="900" b="0" i="0">
                <a:solidFill>
                  <a:srgbClr val="7030A0"/>
                </a:solidFill>
                <a:latin typeface="Arial" panose="020B0604020202020204" pitchFamily="34" charset="0"/>
                <a:cs typeface="Arial" panose="020B0604020202020204" pitchFamily="34" charset="0"/>
              </a:defRPr>
            </a:lvl4pPr>
            <a:lvl5pPr marL="0" indent="0">
              <a:lnSpc>
                <a:spcPts val="1050"/>
              </a:lnSpc>
              <a:spcBef>
                <a:spcPts val="450"/>
              </a:spcBef>
              <a:spcAft>
                <a:spcPts val="450"/>
              </a:spcAft>
              <a:buNone/>
              <a:tabLst/>
              <a:defRPr sz="825" b="0" i="0">
                <a:latin typeface="Arial" panose="020B0604020202020204" pitchFamily="34" charset="0"/>
                <a:cs typeface="Arial" panose="020B0604020202020204" pitchFamily="34" charset="0"/>
              </a:defRPr>
            </a:lvl5pPr>
          </a:lstStyle>
          <a:p>
            <a:pPr lvl="0"/>
            <a:r>
              <a:rPr lang="en-GB" dirty="0"/>
              <a:t>Section title</a:t>
            </a:r>
          </a:p>
        </p:txBody>
      </p:sp>
      <p:grpSp>
        <p:nvGrpSpPr>
          <p:cNvPr id="12" name="Group 11">
            <a:extLst>
              <a:ext uri="{FF2B5EF4-FFF2-40B4-BE49-F238E27FC236}">
                <a16:creationId xmlns:a16="http://schemas.microsoft.com/office/drawing/2014/main" id="{7CA17BD5-7E4A-9147-AD9F-033CA1D3C5A3}"/>
              </a:ext>
            </a:extLst>
          </p:cNvPr>
          <p:cNvGrpSpPr/>
          <p:nvPr userDrawn="1"/>
        </p:nvGrpSpPr>
        <p:grpSpPr>
          <a:xfrm>
            <a:off x="0" y="1"/>
            <a:ext cx="8980552" cy="753035"/>
            <a:chOff x="0" y="1022750"/>
            <a:chExt cx="11974069" cy="753035"/>
          </a:xfrm>
        </p:grpSpPr>
        <p:pic>
          <p:nvPicPr>
            <p:cNvPr id="13" name="Picture 12">
              <a:extLst>
                <a:ext uri="{FF2B5EF4-FFF2-40B4-BE49-F238E27FC236}">
                  <a16:creationId xmlns:a16="http://schemas.microsoft.com/office/drawing/2014/main" id="{6E21A94B-5554-F146-9E5B-C9B06CBDE41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47799" y="1268389"/>
              <a:ext cx="1026270" cy="396896"/>
            </a:xfrm>
            <a:prstGeom prst="rect">
              <a:avLst/>
            </a:prstGeom>
          </p:spPr>
        </p:pic>
        <p:sp>
          <p:nvSpPr>
            <p:cNvPr id="20" name="Rectangle 19">
              <a:extLst>
                <a:ext uri="{FF2B5EF4-FFF2-40B4-BE49-F238E27FC236}">
                  <a16:creationId xmlns:a16="http://schemas.microsoft.com/office/drawing/2014/main" id="{ABA92846-9249-7B4B-807C-90065FC9AA49}"/>
                </a:ext>
              </a:extLst>
            </p:cNvPr>
            <p:cNvSpPr/>
            <p:nvPr/>
          </p:nvSpPr>
          <p:spPr>
            <a:xfrm>
              <a:off x="0" y="1022750"/>
              <a:ext cx="80682" cy="753035"/>
            </a:xfrm>
            <a:prstGeom prst="rect">
              <a:avLst/>
            </a:prstGeom>
            <a:solidFill>
              <a:srgbClr val="5C94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1" name="Picture 20">
              <a:extLst>
                <a:ext uri="{FF2B5EF4-FFF2-40B4-BE49-F238E27FC236}">
                  <a16:creationId xmlns:a16="http://schemas.microsoft.com/office/drawing/2014/main" id="{ADAF5B71-1C42-0D44-AB4D-61E5A67F637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1749" y="1300867"/>
              <a:ext cx="2619929" cy="304816"/>
            </a:xfrm>
            <a:prstGeom prst="rect">
              <a:avLst/>
            </a:prstGeom>
          </p:spPr>
        </p:pic>
        <p:pic>
          <p:nvPicPr>
            <p:cNvPr id="23" name="Picture 22">
              <a:extLst>
                <a:ext uri="{FF2B5EF4-FFF2-40B4-BE49-F238E27FC236}">
                  <a16:creationId xmlns:a16="http://schemas.microsoft.com/office/drawing/2014/main" id="{D34F205A-6B88-4B4E-9C00-92A8D115055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5439" y="1249707"/>
              <a:ext cx="369794" cy="369794"/>
            </a:xfrm>
            <a:prstGeom prst="rect">
              <a:avLst/>
            </a:prstGeom>
          </p:spPr>
        </p:pic>
      </p:grpSp>
      <p:sp>
        <p:nvSpPr>
          <p:cNvPr id="51" name="Picture Placeholder 24">
            <a:extLst>
              <a:ext uri="{FF2B5EF4-FFF2-40B4-BE49-F238E27FC236}">
                <a16:creationId xmlns:a16="http://schemas.microsoft.com/office/drawing/2014/main" id="{98EBECA1-1AC6-5042-8714-CC040C731038}"/>
              </a:ext>
            </a:extLst>
          </p:cNvPr>
          <p:cNvSpPr>
            <a:spLocks noGrp="1"/>
          </p:cNvSpPr>
          <p:nvPr>
            <p:ph type="pic" sz="quarter" idx="18"/>
          </p:nvPr>
        </p:nvSpPr>
        <p:spPr>
          <a:xfrm>
            <a:off x="3337925" y="1858946"/>
            <a:ext cx="2499744" cy="1707215"/>
          </a:xfrm>
          <a:prstGeom prst="rect">
            <a:avLst/>
          </a:prstGeom>
          <a:pattFill prst="pct5">
            <a:fgClr>
              <a:srgbClr val="002060"/>
            </a:fgClr>
            <a:bgClr>
              <a:srgbClr val="5C94CB"/>
            </a:bgClr>
          </a:pattFill>
        </p:spPr>
        <p:txBody>
          <a:bodyPr anchor="ctr" anchorCtr="0">
            <a:normAutofit/>
          </a:bodyPr>
          <a:lstStyle>
            <a:lvl1pPr marL="0" indent="0" algn="ctr">
              <a:buNone/>
              <a:defRPr sz="675" b="0" i="0" cap="all" spc="135" baseline="0">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55" name="Picture Placeholder 24">
            <a:extLst>
              <a:ext uri="{FF2B5EF4-FFF2-40B4-BE49-F238E27FC236}">
                <a16:creationId xmlns:a16="http://schemas.microsoft.com/office/drawing/2014/main" id="{3033A47D-49AD-8948-B7CD-37A88E20517C}"/>
              </a:ext>
            </a:extLst>
          </p:cNvPr>
          <p:cNvSpPr>
            <a:spLocks noGrp="1"/>
          </p:cNvSpPr>
          <p:nvPr>
            <p:ph type="pic" sz="quarter" idx="22"/>
          </p:nvPr>
        </p:nvSpPr>
        <p:spPr>
          <a:xfrm>
            <a:off x="6133879" y="1858946"/>
            <a:ext cx="2499744" cy="1707215"/>
          </a:xfrm>
          <a:prstGeom prst="rect">
            <a:avLst/>
          </a:prstGeom>
          <a:pattFill prst="pct5">
            <a:fgClr>
              <a:srgbClr val="002060"/>
            </a:fgClr>
            <a:bgClr>
              <a:srgbClr val="5C94CB"/>
            </a:bgClr>
          </a:pattFill>
        </p:spPr>
        <p:txBody>
          <a:bodyPr anchor="ctr" anchorCtr="0">
            <a:normAutofit/>
          </a:bodyPr>
          <a:lstStyle>
            <a:lvl1pPr marL="0" indent="0" algn="ctr">
              <a:buNone/>
              <a:defRPr sz="675" b="0" i="0" cap="all" spc="135" baseline="0">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59" name="Content Placeholder 2">
            <a:extLst>
              <a:ext uri="{FF2B5EF4-FFF2-40B4-BE49-F238E27FC236}">
                <a16:creationId xmlns:a16="http://schemas.microsoft.com/office/drawing/2014/main" id="{1744A060-B276-2940-BBBD-77BEBEDFB22E}"/>
              </a:ext>
            </a:extLst>
          </p:cNvPr>
          <p:cNvSpPr>
            <a:spLocks noGrp="1"/>
          </p:cNvSpPr>
          <p:nvPr>
            <p:ph sz="half" idx="26" hasCustomPrompt="1"/>
          </p:nvPr>
        </p:nvSpPr>
        <p:spPr>
          <a:xfrm>
            <a:off x="520003" y="1045029"/>
            <a:ext cx="8102504" cy="542455"/>
          </a:xfrm>
          <a:prstGeom prst="rect">
            <a:avLst/>
          </a:prstGeom>
        </p:spPr>
        <p:txBody>
          <a:bodyPr lIns="0" tIns="0" rIns="0" bIns="0" anchor="ctr" anchorCtr="0">
            <a:normAutofit/>
          </a:bodyPr>
          <a:lstStyle>
            <a:lvl1pPr marL="4763" indent="0" algn="ctr">
              <a:lnSpc>
                <a:spcPct val="100000"/>
              </a:lnSpc>
              <a:spcBef>
                <a:spcPts val="0"/>
              </a:spcBef>
              <a:spcAft>
                <a:spcPts val="1200"/>
              </a:spcAft>
              <a:buNone/>
              <a:tabLst/>
              <a:defRPr sz="2250" b="0" i="0">
                <a:latin typeface="Arial" panose="020B0604020202020204" pitchFamily="34" charset="0"/>
                <a:cs typeface="Arial" panose="020B0604020202020204" pitchFamily="34" charset="0"/>
              </a:defRPr>
            </a:lvl1pPr>
            <a:lvl2pPr marL="4763" indent="0" algn="ctr">
              <a:lnSpc>
                <a:spcPts val="1350"/>
              </a:lnSpc>
              <a:buNone/>
              <a:tabLst/>
              <a:defRPr sz="2100" b="0" i="0" cap="all" spc="165" baseline="0">
                <a:latin typeface="Arial" panose="020B0604020202020204" pitchFamily="34" charset="0"/>
                <a:cs typeface="Arial" panose="020B0604020202020204" pitchFamily="34" charset="0"/>
              </a:defRPr>
            </a:lvl2pPr>
            <a:lvl3pPr marL="4763" indent="0">
              <a:buNone/>
              <a:tabLst/>
              <a:defRPr/>
            </a:lvl3pPr>
            <a:lvl4pPr marL="4763" indent="0">
              <a:buNone/>
              <a:tabLst/>
              <a:defRPr/>
            </a:lvl4pPr>
            <a:lvl5pPr marL="4763" indent="0">
              <a:buNone/>
              <a:tabLst/>
              <a:defRPr/>
            </a:lvl5pPr>
          </a:lstStyle>
          <a:p>
            <a:pPr lvl="0"/>
            <a:r>
              <a:rPr lang="en-GB" dirty="0"/>
              <a:t>Main Page Header</a:t>
            </a:r>
            <a:endParaRPr lang="en-US" dirty="0"/>
          </a:p>
        </p:txBody>
      </p:sp>
      <p:sp>
        <p:nvSpPr>
          <p:cNvPr id="22" name="Content Placeholder 2">
            <a:extLst>
              <a:ext uri="{FF2B5EF4-FFF2-40B4-BE49-F238E27FC236}">
                <a16:creationId xmlns:a16="http://schemas.microsoft.com/office/drawing/2014/main" id="{B37F97A8-1EAC-874F-A5DE-5977B7C7D8FB}"/>
              </a:ext>
            </a:extLst>
          </p:cNvPr>
          <p:cNvSpPr>
            <a:spLocks noGrp="1"/>
          </p:cNvSpPr>
          <p:nvPr>
            <p:ph sz="half" idx="27" hasCustomPrompt="1"/>
          </p:nvPr>
        </p:nvSpPr>
        <p:spPr>
          <a:xfrm>
            <a:off x="526898" y="3732600"/>
            <a:ext cx="2505624" cy="206971"/>
          </a:xfrm>
          <a:prstGeom prst="rect">
            <a:avLst/>
          </a:prstGeom>
        </p:spPr>
        <p:txBody>
          <a:bodyPr wrap="none" lIns="0" tIns="0" rIns="0" bIns="0">
            <a:normAutofit/>
          </a:bodyPr>
          <a:lstStyle>
            <a:lvl1pPr marL="0" indent="0">
              <a:lnSpc>
                <a:spcPts val="900"/>
              </a:lnSpc>
              <a:spcBef>
                <a:spcPts val="0"/>
              </a:spcBef>
              <a:spcAft>
                <a:spcPts val="0"/>
              </a:spcAft>
              <a:buNone/>
              <a:tabLst/>
              <a:defRPr sz="825" b="0" i="0" cap="all" spc="135" baseline="0">
                <a:solidFill>
                  <a:schemeClr val="tx1"/>
                </a:solidFill>
                <a:latin typeface="Arial" panose="020B0604020202020204" pitchFamily="34" charset="0"/>
                <a:cs typeface="Arial" panose="020B0604020202020204" pitchFamily="34" charset="0"/>
              </a:defRPr>
            </a:lvl1pPr>
            <a:lvl2pPr marL="0" indent="0">
              <a:lnSpc>
                <a:spcPts val="1500"/>
              </a:lnSpc>
              <a:spcBef>
                <a:spcPts val="0"/>
              </a:spcBef>
              <a:spcAft>
                <a:spcPts val="225"/>
              </a:spcAft>
              <a:buNone/>
              <a:tabLst/>
              <a:defRPr sz="1200" b="1" i="0">
                <a:latin typeface="Arial" panose="020B0604020202020204" pitchFamily="34" charset="0"/>
                <a:cs typeface="Arial" panose="020B0604020202020204" pitchFamily="34" charset="0"/>
              </a:defRPr>
            </a:lvl2pPr>
            <a:lvl3pPr marL="0" indent="0">
              <a:lnSpc>
                <a:spcPts val="1350"/>
              </a:lnSpc>
              <a:spcBef>
                <a:spcPts val="0"/>
              </a:spcBef>
              <a:spcAft>
                <a:spcPts val="225"/>
              </a:spcAft>
              <a:buNone/>
              <a:tabLst/>
              <a:defRPr sz="975" b="1" i="0">
                <a:latin typeface="Arial" panose="020B0604020202020204" pitchFamily="34" charset="0"/>
                <a:cs typeface="Arial" panose="020B0604020202020204" pitchFamily="34" charset="0"/>
              </a:defRPr>
            </a:lvl3pPr>
            <a:lvl4pPr marL="4763" indent="0">
              <a:buNone/>
              <a:tabLst/>
              <a:defRPr sz="900" b="0" i="0">
                <a:solidFill>
                  <a:srgbClr val="7030A0"/>
                </a:solidFill>
                <a:latin typeface="Arial" panose="020B0604020202020204" pitchFamily="34" charset="0"/>
                <a:cs typeface="Arial" panose="020B0604020202020204" pitchFamily="34" charset="0"/>
              </a:defRPr>
            </a:lvl4pPr>
            <a:lvl5pPr marL="0" indent="0">
              <a:lnSpc>
                <a:spcPts val="1050"/>
              </a:lnSpc>
              <a:spcBef>
                <a:spcPts val="450"/>
              </a:spcBef>
              <a:spcAft>
                <a:spcPts val="450"/>
              </a:spcAft>
              <a:buNone/>
              <a:tabLst/>
              <a:defRPr sz="825" b="0" i="0">
                <a:latin typeface="Arial" panose="020B0604020202020204" pitchFamily="34" charset="0"/>
                <a:cs typeface="Arial" panose="020B0604020202020204" pitchFamily="34" charset="0"/>
              </a:defRPr>
            </a:lvl5pPr>
          </a:lstStyle>
          <a:p>
            <a:pPr lvl="0"/>
            <a:r>
              <a:rPr lang="en-GB" dirty="0"/>
              <a:t>Section title</a:t>
            </a:r>
          </a:p>
        </p:txBody>
      </p:sp>
      <p:sp>
        <p:nvSpPr>
          <p:cNvPr id="27" name="Content Placeholder 2">
            <a:extLst>
              <a:ext uri="{FF2B5EF4-FFF2-40B4-BE49-F238E27FC236}">
                <a16:creationId xmlns:a16="http://schemas.microsoft.com/office/drawing/2014/main" id="{BEEC2AF9-C6D6-9343-95B5-FA2514B449E0}"/>
              </a:ext>
            </a:extLst>
          </p:cNvPr>
          <p:cNvSpPr>
            <a:spLocks noGrp="1"/>
          </p:cNvSpPr>
          <p:nvPr>
            <p:ph sz="half" idx="28" hasCustomPrompt="1"/>
          </p:nvPr>
        </p:nvSpPr>
        <p:spPr>
          <a:xfrm>
            <a:off x="6133879" y="3732600"/>
            <a:ext cx="2505624" cy="206971"/>
          </a:xfrm>
          <a:prstGeom prst="rect">
            <a:avLst/>
          </a:prstGeom>
        </p:spPr>
        <p:txBody>
          <a:bodyPr wrap="none" lIns="0" tIns="0" rIns="0" bIns="0">
            <a:normAutofit/>
          </a:bodyPr>
          <a:lstStyle>
            <a:lvl1pPr marL="0" indent="0">
              <a:lnSpc>
                <a:spcPts val="900"/>
              </a:lnSpc>
              <a:spcBef>
                <a:spcPts val="0"/>
              </a:spcBef>
              <a:spcAft>
                <a:spcPts val="0"/>
              </a:spcAft>
              <a:buNone/>
              <a:tabLst/>
              <a:defRPr sz="825" b="0" i="0" cap="all" spc="135" baseline="0">
                <a:solidFill>
                  <a:schemeClr val="tx1"/>
                </a:solidFill>
                <a:latin typeface="Arial" panose="020B0604020202020204" pitchFamily="34" charset="0"/>
                <a:cs typeface="Arial" panose="020B0604020202020204" pitchFamily="34" charset="0"/>
              </a:defRPr>
            </a:lvl1pPr>
            <a:lvl2pPr marL="0" indent="0">
              <a:lnSpc>
                <a:spcPts val="1500"/>
              </a:lnSpc>
              <a:spcBef>
                <a:spcPts val="0"/>
              </a:spcBef>
              <a:spcAft>
                <a:spcPts val="225"/>
              </a:spcAft>
              <a:buNone/>
              <a:tabLst/>
              <a:defRPr sz="1200" b="1" i="0">
                <a:latin typeface="Arial" panose="020B0604020202020204" pitchFamily="34" charset="0"/>
                <a:cs typeface="Arial" panose="020B0604020202020204" pitchFamily="34" charset="0"/>
              </a:defRPr>
            </a:lvl2pPr>
            <a:lvl3pPr marL="0" indent="0">
              <a:lnSpc>
                <a:spcPts val="1350"/>
              </a:lnSpc>
              <a:spcBef>
                <a:spcPts val="0"/>
              </a:spcBef>
              <a:spcAft>
                <a:spcPts val="225"/>
              </a:spcAft>
              <a:buNone/>
              <a:tabLst/>
              <a:defRPr sz="975" b="1" i="0">
                <a:latin typeface="Arial" panose="020B0604020202020204" pitchFamily="34" charset="0"/>
                <a:cs typeface="Arial" panose="020B0604020202020204" pitchFamily="34" charset="0"/>
              </a:defRPr>
            </a:lvl3pPr>
            <a:lvl4pPr marL="4763" indent="0">
              <a:buNone/>
              <a:tabLst/>
              <a:defRPr sz="900" b="0" i="0">
                <a:solidFill>
                  <a:srgbClr val="7030A0"/>
                </a:solidFill>
                <a:latin typeface="Arial" panose="020B0604020202020204" pitchFamily="34" charset="0"/>
                <a:cs typeface="Arial" panose="020B0604020202020204" pitchFamily="34" charset="0"/>
              </a:defRPr>
            </a:lvl4pPr>
            <a:lvl5pPr marL="0" indent="0">
              <a:lnSpc>
                <a:spcPts val="1050"/>
              </a:lnSpc>
              <a:spcBef>
                <a:spcPts val="450"/>
              </a:spcBef>
              <a:spcAft>
                <a:spcPts val="450"/>
              </a:spcAft>
              <a:buNone/>
              <a:tabLst/>
              <a:defRPr sz="825" b="0" i="0">
                <a:latin typeface="Arial" panose="020B0604020202020204" pitchFamily="34" charset="0"/>
                <a:cs typeface="Arial" panose="020B0604020202020204" pitchFamily="34" charset="0"/>
              </a:defRPr>
            </a:lvl5pPr>
          </a:lstStyle>
          <a:p>
            <a:pPr lvl="0"/>
            <a:r>
              <a:rPr lang="en-GB" dirty="0"/>
              <a:t>Section title</a:t>
            </a:r>
          </a:p>
        </p:txBody>
      </p:sp>
      <p:sp>
        <p:nvSpPr>
          <p:cNvPr id="28" name="Content Placeholder 2">
            <a:extLst>
              <a:ext uri="{FF2B5EF4-FFF2-40B4-BE49-F238E27FC236}">
                <a16:creationId xmlns:a16="http://schemas.microsoft.com/office/drawing/2014/main" id="{8D71D2D0-C2F4-7D43-969D-9D6E1B52FBDB}"/>
              </a:ext>
            </a:extLst>
          </p:cNvPr>
          <p:cNvSpPr>
            <a:spLocks noGrp="1"/>
          </p:cNvSpPr>
          <p:nvPr>
            <p:ph sz="half" idx="29" hasCustomPrompt="1"/>
          </p:nvPr>
        </p:nvSpPr>
        <p:spPr>
          <a:xfrm>
            <a:off x="3337925" y="3732600"/>
            <a:ext cx="2505624" cy="206971"/>
          </a:xfrm>
          <a:prstGeom prst="rect">
            <a:avLst/>
          </a:prstGeom>
        </p:spPr>
        <p:txBody>
          <a:bodyPr wrap="none" lIns="0" tIns="0" rIns="0" bIns="0">
            <a:normAutofit/>
          </a:bodyPr>
          <a:lstStyle>
            <a:lvl1pPr marL="0" indent="0">
              <a:lnSpc>
                <a:spcPts val="900"/>
              </a:lnSpc>
              <a:spcBef>
                <a:spcPts val="0"/>
              </a:spcBef>
              <a:spcAft>
                <a:spcPts val="0"/>
              </a:spcAft>
              <a:buNone/>
              <a:tabLst/>
              <a:defRPr sz="825" b="0" i="0" cap="all" spc="135" baseline="0">
                <a:solidFill>
                  <a:schemeClr val="tx1"/>
                </a:solidFill>
                <a:latin typeface="Arial" panose="020B0604020202020204" pitchFamily="34" charset="0"/>
                <a:cs typeface="Arial" panose="020B0604020202020204" pitchFamily="34" charset="0"/>
              </a:defRPr>
            </a:lvl1pPr>
            <a:lvl2pPr marL="0" indent="0">
              <a:lnSpc>
                <a:spcPts val="1500"/>
              </a:lnSpc>
              <a:spcBef>
                <a:spcPts val="0"/>
              </a:spcBef>
              <a:spcAft>
                <a:spcPts val="225"/>
              </a:spcAft>
              <a:buNone/>
              <a:tabLst/>
              <a:defRPr sz="1200" b="1" i="0">
                <a:latin typeface="Arial" panose="020B0604020202020204" pitchFamily="34" charset="0"/>
                <a:cs typeface="Arial" panose="020B0604020202020204" pitchFamily="34" charset="0"/>
              </a:defRPr>
            </a:lvl2pPr>
            <a:lvl3pPr marL="0" indent="0">
              <a:lnSpc>
                <a:spcPts val="1350"/>
              </a:lnSpc>
              <a:spcBef>
                <a:spcPts val="0"/>
              </a:spcBef>
              <a:spcAft>
                <a:spcPts val="225"/>
              </a:spcAft>
              <a:buNone/>
              <a:tabLst/>
              <a:defRPr sz="975" b="1" i="0">
                <a:latin typeface="Arial" panose="020B0604020202020204" pitchFamily="34" charset="0"/>
                <a:cs typeface="Arial" panose="020B0604020202020204" pitchFamily="34" charset="0"/>
              </a:defRPr>
            </a:lvl3pPr>
            <a:lvl4pPr marL="4763" indent="0">
              <a:buNone/>
              <a:tabLst/>
              <a:defRPr sz="900" b="0" i="0">
                <a:solidFill>
                  <a:srgbClr val="7030A0"/>
                </a:solidFill>
                <a:latin typeface="Arial" panose="020B0604020202020204" pitchFamily="34" charset="0"/>
                <a:cs typeface="Arial" panose="020B0604020202020204" pitchFamily="34" charset="0"/>
              </a:defRPr>
            </a:lvl4pPr>
            <a:lvl5pPr marL="0" indent="0">
              <a:lnSpc>
                <a:spcPts val="1050"/>
              </a:lnSpc>
              <a:spcBef>
                <a:spcPts val="450"/>
              </a:spcBef>
              <a:spcAft>
                <a:spcPts val="450"/>
              </a:spcAft>
              <a:buNone/>
              <a:tabLst/>
              <a:defRPr sz="825" b="0" i="0">
                <a:latin typeface="Arial" panose="020B0604020202020204" pitchFamily="34" charset="0"/>
                <a:cs typeface="Arial" panose="020B0604020202020204" pitchFamily="34" charset="0"/>
              </a:defRPr>
            </a:lvl5pPr>
          </a:lstStyle>
          <a:p>
            <a:pPr lvl="0"/>
            <a:r>
              <a:rPr lang="en-GB" dirty="0"/>
              <a:t>Section title</a:t>
            </a:r>
          </a:p>
        </p:txBody>
      </p:sp>
      <p:sp>
        <p:nvSpPr>
          <p:cNvPr id="29" name="Picture Placeholder 24">
            <a:extLst>
              <a:ext uri="{FF2B5EF4-FFF2-40B4-BE49-F238E27FC236}">
                <a16:creationId xmlns:a16="http://schemas.microsoft.com/office/drawing/2014/main" id="{644438A8-6A76-C44A-8988-701739324AF9}"/>
              </a:ext>
            </a:extLst>
          </p:cNvPr>
          <p:cNvSpPr>
            <a:spLocks noGrp="1"/>
          </p:cNvSpPr>
          <p:nvPr>
            <p:ph type="pic" sz="quarter" idx="30"/>
          </p:nvPr>
        </p:nvSpPr>
        <p:spPr>
          <a:xfrm>
            <a:off x="526898" y="4168306"/>
            <a:ext cx="2499744" cy="1707215"/>
          </a:xfrm>
          <a:prstGeom prst="rect">
            <a:avLst/>
          </a:prstGeom>
          <a:pattFill prst="pct5">
            <a:fgClr>
              <a:srgbClr val="002060"/>
            </a:fgClr>
            <a:bgClr>
              <a:srgbClr val="5C94CB"/>
            </a:bgClr>
          </a:pattFill>
        </p:spPr>
        <p:txBody>
          <a:bodyPr anchor="ctr" anchorCtr="0">
            <a:normAutofit/>
          </a:bodyPr>
          <a:lstStyle>
            <a:lvl1pPr marL="0" indent="0" algn="ctr">
              <a:buNone/>
              <a:defRPr sz="675" b="0" i="0" cap="all" spc="135" baseline="0">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30" name="Picture Placeholder 24">
            <a:extLst>
              <a:ext uri="{FF2B5EF4-FFF2-40B4-BE49-F238E27FC236}">
                <a16:creationId xmlns:a16="http://schemas.microsoft.com/office/drawing/2014/main" id="{F1A4C8E7-C88B-524B-9696-D27248B4C79A}"/>
              </a:ext>
            </a:extLst>
          </p:cNvPr>
          <p:cNvSpPr>
            <a:spLocks noGrp="1"/>
          </p:cNvSpPr>
          <p:nvPr>
            <p:ph type="pic" sz="quarter" idx="31"/>
          </p:nvPr>
        </p:nvSpPr>
        <p:spPr>
          <a:xfrm>
            <a:off x="3337925" y="4168306"/>
            <a:ext cx="2499744" cy="1707215"/>
          </a:xfrm>
          <a:prstGeom prst="rect">
            <a:avLst/>
          </a:prstGeom>
          <a:pattFill prst="pct5">
            <a:fgClr>
              <a:srgbClr val="002060"/>
            </a:fgClr>
            <a:bgClr>
              <a:srgbClr val="5C94CB"/>
            </a:bgClr>
          </a:pattFill>
        </p:spPr>
        <p:txBody>
          <a:bodyPr anchor="ctr" anchorCtr="0">
            <a:normAutofit/>
          </a:bodyPr>
          <a:lstStyle>
            <a:lvl1pPr marL="0" indent="0" algn="ctr">
              <a:buNone/>
              <a:defRPr sz="675" b="0" i="0" cap="all" spc="135" baseline="0">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31" name="Picture Placeholder 24">
            <a:extLst>
              <a:ext uri="{FF2B5EF4-FFF2-40B4-BE49-F238E27FC236}">
                <a16:creationId xmlns:a16="http://schemas.microsoft.com/office/drawing/2014/main" id="{F278A2DB-EE29-0C43-B45F-A521F65CF6F7}"/>
              </a:ext>
            </a:extLst>
          </p:cNvPr>
          <p:cNvSpPr>
            <a:spLocks noGrp="1"/>
          </p:cNvSpPr>
          <p:nvPr>
            <p:ph type="pic" sz="quarter" idx="32"/>
          </p:nvPr>
        </p:nvSpPr>
        <p:spPr>
          <a:xfrm>
            <a:off x="6133879" y="4168306"/>
            <a:ext cx="2499744" cy="1707215"/>
          </a:xfrm>
          <a:prstGeom prst="rect">
            <a:avLst/>
          </a:prstGeom>
          <a:pattFill prst="pct5">
            <a:fgClr>
              <a:srgbClr val="002060"/>
            </a:fgClr>
            <a:bgClr>
              <a:srgbClr val="5C94CB"/>
            </a:bgClr>
          </a:pattFill>
        </p:spPr>
        <p:txBody>
          <a:bodyPr anchor="ctr" anchorCtr="0">
            <a:normAutofit/>
          </a:bodyPr>
          <a:lstStyle>
            <a:lvl1pPr marL="0" indent="0" algn="ctr">
              <a:buNone/>
              <a:defRPr sz="675" b="0" i="0" cap="all" spc="135" baseline="0">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32" name="Content Placeholder 2">
            <a:extLst>
              <a:ext uri="{FF2B5EF4-FFF2-40B4-BE49-F238E27FC236}">
                <a16:creationId xmlns:a16="http://schemas.microsoft.com/office/drawing/2014/main" id="{BBD2A47D-90B8-CB45-9653-3E9A7C295C0F}"/>
              </a:ext>
            </a:extLst>
          </p:cNvPr>
          <p:cNvSpPr>
            <a:spLocks noGrp="1"/>
          </p:cNvSpPr>
          <p:nvPr>
            <p:ph sz="half" idx="33" hasCustomPrompt="1"/>
          </p:nvPr>
        </p:nvSpPr>
        <p:spPr>
          <a:xfrm>
            <a:off x="526898" y="6041961"/>
            <a:ext cx="2505624" cy="206971"/>
          </a:xfrm>
          <a:prstGeom prst="rect">
            <a:avLst/>
          </a:prstGeom>
        </p:spPr>
        <p:txBody>
          <a:bodyPr wrap="none" lIns="0" tIns="0" rIns="0" bIns="0">
            <a:normAutofit/>
          </a:bodyPr>
          <a:lstStyle>
            <a:lvl1pPr marL="0" indent="0">
              <a:lnSpc>
                <a:spcPts val="900"/>
              </a:lnSpc>
              <a:spcBef>
                <a:spcPts val="0"/>
              </a:spcBef>
              <a:spcAft>
                <a:spcPts val="0"/>
              </a:spcAft>
              <a:buNone/>
              <a:tabLst/>
              <a:defRPr sz="825" b="0" i="0" cap="all" spc="135" baseline="0">
                <a:solidFill>
                  <a:schemeClr val="tx1"/>
                </a:solidFill>
                <a:latin typeface="Arial" panose="020B0604020202020204" pitchFamily="34" charset="0"/>
                <a:cs typeface="Arial" panose="020B0604020202020204" pitchFamily="34" charset="0"/>
              </a:defRPr>
            </a:lvl1pPr>
            <a:lvl2pPr marL="0" indent="0">
              <a:lnSpc>
                <a:spcPts val="1500"/>
              </a:lnSpc>
              <a:spcBef>
                <a:spcPts val="0"/>
              </a:spcBef>
              <a:spcAft>
                <a:spcPts val="225"/>
              </a:spcAft>
              <a:buNone/>
              <a:tabLst/>
              <a:defRPr sz="1200" b="1" i="0">
                <a:latin typeface="Arial" panose="020B0604020202020204" pitchFamily="34" charset="0"/>
                <a:cs typeface="Arial" panose="020B0604020202020204" pitchFamily="34" charset="0"/>
              </a:defRPr>
            </a:lvl2pPr>
            <a:lvl3pPr marL="0" indent="0">
              <a:lnSpc>
                <a:spcPts val="1350"/>
              </a:lnSpc>
              <a:spcBef>
                <a:spcPts val="0"/>
              </a:spcBef>
              <a:spcAft>
                <a:spcPts val="225"/>
              </a:spcAft>
              <a:buNone/>
              <a:tabLst/>
              <a:defRPr sz="975" b="1" i="0">
                <a:latin typeface="Arial" panose="020B0604020202020204" pitchFamily="34" charset="0"/>
                <a:cs typeface="Arial" panose="020B0604020202020204" pitchFamily="34" charset="0"/>
              </a:defRPr>
            </a:lvl3pPr>
            <a:lvl4pPr marL="4763" indent="0">
              <a:buNone/>
              <a:tabLst/>
              <a:defRPr sz="900" b="0" i="0">
                <a:solidFill>
                  <a:srgbClr val="7030A0"/>
                </a:solidFill>
                <a:latin typeface="Arial" panose="020B0604020202020204" pitchFamily="34" charset="0"/>
                <a:cs typeface="Arial" panose="020B0604020202020204" pitchFamily="34" charset="0"/>
              </a:defRPr>
            </a:lvl4pPr>
            <a:lvl5pPr marL="0" indent="0">
              <a:lnSpc>
                <a:spcPts val="1050"/>
              </a:lnSpc>
              <a:spcBef>
                <a:spcPts val="450"/>
              </a:spcBef>
              <a:spcAft>
                <a:spcPts val="450"/>
              </a:spcAft>
              <a:buNone/>
              <a:tabLst/>
              <a:defRPr sz="825" b="0" i="0">
                <a:latin typeface="Arial" panose="020B0604020202020204" pitchFamily="34" charset="0"/>
                <a:cs typeface="Arial" panose="020B0604020202020204" pitchFamily="34" charset="0"/>
              </a:defRPr>
            </a:lvl5pPr>
          </a:lstStyle>
          <a:p>
            <a:pPr lvl="0"/>
            <a:r>
              <a:rPr lang="en-GB" dirty="0"/>
              <a:t>Section title</a:t>
            </a:r>
          </a:p>
        </p:txBody>
      </p:sp>
      <p:sp>
        <p:nvSpPr>
          <p:cNvPr id="33" name="Content Placeholder 2">
            <a:extLst>
              <a:ext uri="{FF2B5EF4-FFF2-40B4-BE49-F238E27FC236}">
                <a16:creationId xmlns:a16="http://schemas.microsoft.com/office/drawing/2014/main" id="{4F5BF8DD-8BA7-D442-8D64-FAC4BD8C4EB7}"/>
              </a:ext>
            </a:extLst>
          </p:cNvPr>
          <p:cNvSpPr>
            <a:spLocks noGrp="1"/>
          </p:cNvSpPr>
          <p:nvPr>
            <p:ph sz="half" idx="34" hasCustomPrompt="1"/>
          </p:nvPr>
        </p:nvSpPr>
        <p:spPr>
          <a:xfrm>
            <a:off x="6133879" y="6041961"/>
            <a:ext cx="2505624" cy="206971"/>
          </a:xfrm>
          <a:prstGeom prst="rect">
            <a:avLst/>
          </a:prstGeom>
        </p:spPr>
        <p:txBody>
          <a:bodyPr wrap="none" lIns="0" tIns="0" rIns="0" bIns="0">
            <a:normAutofit/>
          </a:bodyPr>
          <a:lstStyle>
            <a:lvl1pPr marL="0" indent="0">
              <a:lnSpc>
                <a:spcPts val="900"/>
              </a:lnSpc>
              <a:spcBef>
                <a:spcPts val="0"/>
              </a:spcBef>
              <a:spcAft>
                <a:spcPts val="0"/>
              </a:spcAft>
              <a:buNone/>
              <a:tabLst/>
              <a:defRPr sz="825" b="0" i="0" cap="all" spc="135" baseline="0">
                <a:solidFill>
                  <a:schemeClr val="tx1"/>
                </a:solidFill>
                <a:latin typeface="Arial" panose="020B0604020202020204" pitchFamily="34" charset="0"/>
                <a:cs typeface="Arial" panose="020B0604020202020204" pitchFamily="34" charset="0"/>
              </a:defRPr>
            </a:lvl1pPr>
            <a:lvl2pPr marL="0" indent="0">
              <a:lnSpc>
                <a:spcPts val="1500"/>
              </a:lnSpc>
              <a:spcBef>
                <a:spcPts val="0"/>
              </a:spcBef>
              <a:spcAft>
                <a:spcPts val="225"/>
              </a:spcAft>
              <a:buNone/>
              <a:tabLst/>
              <a:defRPr sz="1200" b="1" i="0">
                <a:latin typeface="Arial" panose="020B0604020202020204" pitchFamily="34" charset="0"/>
                <a:cs typeface="Arial" panose="020B0604020202020204" pitchFamily="34" charset="0"/>
              </a:defRPr>
            </a:lvl2pPr>
            <a:lvl3pPr marL="0" indent="0">
              <a:lnSpc>
                <a:spcPts val="1350"/>
              </a:lnSpc>
              <a:spcBef>
                <a:spcPts val="0"/>
              </a:spcBef>
              <a:spcAft>
                <a:spcPts val="225"/>
              </a:spcAft>
              <a:buNone/>
              <a:tabLst/>
              <a:defRPr sz="975" b="1" i="0">
                <a:latin typeface="Arial" panose="020B0604020202020204" pitchFamily="34" charset="0"/>
                <a:cs typeface="Arial" panose="020B0604020202020204" pitchFamily="34" charset="0"/>
              </a:defRPr>
            </a:lvl3pPr>
            <a:lvl4pPr marL="4763" indent="0">
              <a:buNone/>
              <a:tabLst/>
              <a:defRPr sz="900" b="0" i="0">
                <a:solidFill>
                  <a:srgbClr val="7030A0"/>
                </a:solidFill>
                <a:latin typeface="Arial" panose="020B0604020202020204" pitchFamily="34" charset="0"/>
                <a:cs typeface="Arial" panose="020B0604020202020204" pitchFamily="34" charset="0"/>
              </a:defRPr>
            </a:lvl4pPr>
            <a:lvl5pPr marL="0" indent="0">
              <a:lnSpc>
                <a:spcPts val="1050"/>
              </a:lnSpc>
              <a:spcBef>
                <a:spcPts val="450"/>
              </a:spcBef>
              <a:spcAft>
                <a:spcPts val="450"/>
              </a:spcAft>
              <a:buNone/>
              <a:tabLst/>
              <a:defRPr sz="825" b="0" i="0">
                <a:latin typeface="Arial" panose="020B0604020202020204" pitchFamily="34" charset="0"/>
                <a:cs typeface="Arial" panose="020B0604020202020204" pitchFamily="34" charset="0"/>
              </a:defRPr>
            </a:lvl5pPr>
          </a:lstStyle>
          <a:p>
            <a:pPr lvl="0"/>
            <a:r>
              <a:rPr lang="en-GB" dirty="0"/>
              <a:t>Section title</a:t>
            </a:r>
          </a:p>
        </p:txBody>
      </p:sp>
      <p:sp>
        <p:nvSpPr>
          <p:cNvPr id="35" name="Content Placeholder 2">
            <a:extLst>
              <a:ext uri="{FF2B5EF4-FFF2-40B4-BE49-F238E27FC236}">
                <a16:creationId xmlns:a16="http://schemas.microsoft.com/office/drawing/2014/main" id="{BA2538BB-9F9E-5D4B-976E-1577AF3917A6}"/>
              </a:ext>
            </a:extLst>
          </p:cNvPr>
          <p:cNvSpPr>
            <a:spLocks noGrp="1"/>
          </p:cNvSpPr>
          <p:nvPr>
            <p:ph sz="half" idx="35" hasCustomPrompt="1"/>
          </p:nvPr>
        </p:nvSpPr>
        <p:spPr>
          <a:xfrm>
            <a:off x="3337925" y="6041961"/>
            <a:ext cx="2505624" cy="206971"/>
          </a:xfrm>
          <a:prstGeom prst="rect">
            <a:avLst/>
          </a:prstGeom>
        </p:spPr>
        <p:txBody>
          <a:bodyPr wrap="none" lIns="0" tIns="0" rIns="0" bIns="0">
            <a:normAutofit/>
          </a:bodyPr>
          <a:lstStyle>
            <a:lvl1pPr marL="0" indent="0">
              <a:lnSpc>
                <a:spcPts val="900"/>
              </a:lnSpc>
              <a:spcBef>
                <a:spcPts val="0"/>
              </a:spcBef>
              <a:spcAft>
                <a:spcPts val="0"/>
              </a:spcAft>
              <a:buNone/>
              <a:tabLst/>
              <a:defRPr sz="825" b="0" i="0" cap="all" spc="135" baseline="0">
                <a:solidFill>
                  <a:schemeClr val="tx1"/>
                </a:solidFill>
                <a:latin typeface="Arial" panose="020B0604020202020204" pitchFamily="34" charset="0"/>
                <a:cs typeface="Arial" panose="020B0604020202020204" pitchFamily="34" charset="0"/>
              </a:defRPr>
            </a:lvl1pPr>
            <a:lvl2pPr marL="0" indent="0">
              <a:lnSpc>
                <a:spcPts val="1500"/>
              </a:lnSpc>
              <a:spcBef>
                <a:spcPts val="0"/>
              </a:spcBef>
              <a:spcAft>
                <a:spcPts val="225"/>
              </a:spcAft>
              <a:buNone/>
              <a:tabLst/>
              <a:defRPr sz="1200" b="1" i="0">
                <a:latin typeface="Arial" panose="020B0604020202020204" pitchFamily="34" charset="0"/>
                <a:cs typeface="Arial" panose="020B0604020202020204" pitchFamily="34" charset="0"/>
              </a:defRPr>
            </a:lvl2pPr>
            <a:lvl3pPr marL="0" indent="0">
              <a:lnSpc>
                <a:spcPts val="1350"/>
              </a:lnSpc>
              <a:spcBef>
                <a:spcPts val="0"/>
              </a:spcBef>
              <a:spcAft>
                <a:spcPts val="225"/>
              </a:spcAft>
              <a:buNone/>
              <a:tabLst/>
              <a:defRPr sz="975" b="1" i="0">
                <a:latin typeface="Arial" panose="020B0604020202020204" pitchFamily="34" charset="0"/>
                <a:cs typeface="Arial" panose="020B0604020202020204" pitchFamily="34" charset="0"/>
              </a:defRPr>
            </a:lvl3pPr>
            <a:lvl4pPr marL="4763" indent="0">
              <a:buNone/>
              <a:tabLst/>
              <a:defRPr sz="900" b="0" i="0">
                <a:solidFill>
                  <a:srgbClr val="7030A0"/>
                </a:solidFill>
                <a:latin typeface="Arial" panose="020B0604020202020204" pitchFamily="34" charset="0"/>
                <a:cs typeface="Arial" panose="020B0604020202020204" pitchFamily="34" charset="0"/>
              </a:defRPr>
            </a:lvl4pPr>
            <a:lvl5pPr marL="0" indent="0">
              <a:lnSpc>
                <a:spcPts val="1050"/>
              </a:lnSpc>
              <a:spcBef>
                <a:spcPts val="450"/>
              </a:spcBef>
              <a:spcAft>
                <a:spcPts val="450"/>
              </a:spcAft>
              <a:buNone/>
              <a:tabLst/>
              <a:defRPr sz="825" b="0" i="0">
                <a:latin typeface="Arial" panose="020B0604020202020204" pitchFamily="34" charset="0"/>
                <a:cs typeface="Arial" panose="020B0604020202020204" pitchFamily="34" charset="0"/>
              </a:defRPr>
            </a:lvl5pPr>
          </a:lstStyle>
          <a:p>
            <a:pPr lvl="0"/>
            <a:r>
              <a:rPr lang="en-GB" dirty="0"/>
              <a:t>Section title</a:t>
            </a:r>
          </a:p>
        </p:txBody>
      </p:sp>
      <p:sp>
        <p:nvSpPr>
          <p:cNvPr id="2" name="Rechteck 1">
            <a:extLst>
              <a:ext uri="{FF2B5EF4-FFF2-40B4-BE49-F238E27FC236}">
                <a16:creationId xmlns:a16="http://schemas.microsoft.com/office/drawing/2014/main" id="{E22F238F-ED08-EB41-8555-DCC82293DE5A}"/>
              </a:ext>
            </a:extLst>
          </p:cNvPr>
          <p:cNvSpPr/>
          <p:nvPr userDrawn="1"/>
        </p:nvSpPr>
        <p:spPr>
          <a:xfrm>
            <a:off x="259079" y="169333"/>
            <a:ext cx="277346" cy="4732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Tree>
    <p:extLst>
      <p:ext uri="{BB962C8B-B14F-4D97-AF65-F5344CB8AC3E}">
        <p14:creationId xmlns:p14="http://schemas.microsoft.com/office/powerpoint/2010/main" val="332275256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10x images in circles with labels">
    <p:spTree>
      <p:nvGrpSpPr>
        <p:cNvPr id="1" name=""/>
        <p:cNvGrpSpPr/>
        <p:nvPr/>
      </p:nvGrpSpPr>
      <p:grpSpPr>
        <a:xfrm>
          <a:off x="0" y="0"/>
          <a:ext cx="0" cy="0"/>
          <a:chOff x="0" y="0"/>
          <a:chExt cx="0" cy="0"/>
        </a:xfrm>
      </p:grpSpPr>
      <p:sp>
        <p:nvSpPr>
          <p:cNvPr id="80" name="Oval 79">
            <a:extLst>
              <a:ext uri="{FF2B5EF4-FFF2-40B4-BE49-F238E27FC236}">
                <a16:creationId xmlns:a16="http://schemas.microsoft.com/office/drawing/2014/main" id="{6F3B756A-E038-D94E-822B-4D36AA4D237A}"/>
              </a:ext>
            </a:extLst>
          </p:cNvPr>
          <p:cNvSpPr>
            <a:spLocks noChangeAspect="1"/>
          </p:cNvSpPr>
          <p:nvPr userDrawn="1"/>
        </p:nvSpPr>
        <p:spPr>
          <a:xfrm>
            <a:off x="2230553" y="1858945"/>
            <a:ext cx="1269000" cy="1692000"/>
          </a:xfrm>
          <a:prstGeom prst="ellipse">
            <a:avLst/>
          </a:prstGeom>
          <a:solidFill>
            <a:srgbClr val="C8DE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3" name="Oval 82">
            <a:extLst>
              <a:ext uri="{FF2B5EF4-FFF2-40B4-BE49-F238E27FC236}">
                <a16:creationId xmlns:a16="http://schemas.microsoft.com/office/drawing/2014/main" id="{09FCA0FF-EB26-5347-B397-D8C52D916C76}"/>
              </a:ext>
            </a:extLst>
          </p:cNvPr>
          <p:cNvSpPr>
            <a:spLocks noChangeAspect="1"/>
          </p:cNvSpPr>
          <p:nvPr userDrawn="1"/>
        </p:nvSpPr>
        <p:spPr>
          <a:xfrm>
            <a:off x="3936107" y="1858945"/>
            <a:ext cx="1269000" cy="1692000"/>
          </a:xfrm>
          <a:prstGeom prst="ellipse">
            <a:avLst/>
          </a:prstGeom>
          <a:solidFill>
            <a:srgbClr val="C8DE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6" name="Oval 85">
            <a:extLst>
              <a:ext uri="{FF2B5EF4-FFF2-40B4-BE49-F238E27FC236}">
                <a16:creationId xmlns:a16="http://schemas.microsoft.com/office/drawing/2014/main" id="{FFDD023C-F7F5-A14C-9386-119CC5E63D30}"/>
              </a:ext>
            </a:extLst>
          </p:cNvPr>
          <p:cNvSpPr>
            <a:spLocks noChangeAspect="1"/>
          </p:cNvSpPr>
          <p:nvPr userDrawn="1"/>
        </p:nvSpPr>
        <p:spPr>
          <a:xfrm>
            <a:off x="5635699" y="1858945"/>
            <a:ext cx="1269000" cy="1692000"/>
          </a:xfrm>
          <a:prstGeom prst="ellipse">
            <a:avLst/>
          </a:prstGeom>
          <a:solidFill>
            <a:srgbClr val="C8DE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9" name="Oval 88">
            <a:extLst>
              <a:ext uri="{FF2B5EF4-FFF2-40B4-BE49-F238E27FC236}">
                <a16:creationId xmlns:a16="http://schemas.microsoft.com/office/drawing/2014/main" id="{9C5E1CE2-16C1-EA4A-9BE9-77E013340239}"/>
              </a:ext>
            </a:extLst>
          </p:cNvPr>
          <p:cNvSpPr>
            <a:spLocks noChangeAspect="1"/>
          </p:cNvSpPr>
          <p:nvPr userDrawn="1"/>
        </p:nvSpPr>
        <p:spPr>
          <a:xfrm>
            <a:off x="7359144" y="1858945"/>
            <a:ext cx="1269000" cy="1692000"/>
          </a:xfrm>
          <a:prstGeom prst="ellipse">
            <a:avLst/>
          </a:prstGeom>
          <a:solidFill>
            <a:srgbClr val="C8DE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4" name="Oval 53">
            <a:extLst>
              <a:ext uri="{FF2B5EF4-FFF2-40B4-BE49-F238E27FC236}">
                <a16:creationId xmlns:a16="http://schemas.microsoft.com/office/drawing/2014/main" id="{4BD30F59-F6D3-8940-A2DC-A5A811107968}"/>
              </a:ext>
            </a:extLst>
          </p:cNvPr>
          <p:cNvSpPr>
            <a:spLocks noChangeAspect="1"/>
          </p:cNvSpPr>
          <p:nvPr userDrawn="1"/>
        </p:nvSpPr>
        <p:spPr>
          <a:xfrm>
            <a:off x="7357970" y="1858945"/>
            <a:ext cx="1269000" cy="1692000"/>
          </a:xfrm>
          <a:prstGeom prst="ellipse">
            <a:avLst/>
          </a:prstGeom>
          <a:solidFill>
            <a:srgbClr val="C8DE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1" name="Oval 50">
            <a:extLst>
              <a:ext uri="{FF2B5EF4-FFF2-40B4-BE49-F238E27FC236}">
                <a16:creationId xmlns:a16="http://schemas.microsoft.com/office/drawing/2014/main" id="{1E69056C-EB2C-9442-BEA4-8CFD1926A789}"/>
              </a:ext>
            </a:extLst>
          </p:cNvPr>
          <p:cNvSpPr>
            <a:spLocks noChangeAspect="1"/>
          </p:cNvSpPr>
          <p:nvPr userDrawn="1"/>
        </p:nvSpPr>
        <p:spPr>
          <a:xfrm>
            <a:off x="5640966" y="1858945"/>
            <a:ext cx="1269000" cy="1692000"/>
          </a:xfrm>
          <a:prstGeom prst="ellipse">
            <a:avLst/>
          </a:prstGeom>
          <a:solidFill>
            <a:srgbClr val="C8DE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8" name="Oval 37">
            <a:extLst>
              <a:ext uri="{FF2B5EF4-FFF2-40B4-BE49-F238E27FC236}">
                <a16:creationId xmlns:a16="http://schemas.microsoft.com/office/drawing/2014/main" id="{ABC9E120-0D34-8243-BF6A-092AFA116363}"/>
              </a:ext>
            </a:extLst>
          </p:cNvPr>
          <p:cNvSpPr>
            <a:spLocks noChangeAspect="1"/>
          </p:cNvSpPr>
          <p:nvPr userDrawn="1"/>
        </p:nvSpPr>
        <p:spPr>
          <a:xfrm>
            <a:off x="3938981" y="1858945"/>
            <a:ext cx="1269000" cy="1692000"/>
          </a:xfrm>
          <a:prstGeom prst="ellipse">
            <a:avLst/>
          </a:prstGeom>
          <a:solidFill>
            <a:srgbClr val="C8DE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2" name="Oval 31">
            <a:extLst>
              <a:ext uri="{FF2B5EF4-FFF2-40B4-BE49-F238E27FC236}">
                <a16:creationId xmlns:a16="http://schemas.microsoft.com/office/drawing/2014/main" id="{CB31A1D3-9CD5-934D-BA86-95FD8927FBB5}"/>
              </a:ext>
            </a:extLst>
          </p:cNvPr>
          <p:cNvSpPr>
            <a:spLocks noChangeAspect="1"/>
          </p:cNvSpPr>
          <p:nvPr userDrawn="1"/>
        </p:nvSpPr>
        <p:spPr>
          <a:xfrm>
            <a:off x="2231990" y="1858945"/>
            <a:ext cx="1269000" cy="1692000"/>
          </a:xfrm>
          <a:prstGeom prst="ellipse">
            <a:avLst/>
          </a:prstGeom>
          <a:solidFill>
            <a:srgbClr val="C8DE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Oval 1">
            <a:extLst>
              <a:ext uri="{FF2B5EF4-FFF2-40B4-BE49-F238E27FC236}">
                <a16:creationId xmlns:a16="http://schemas.microsoft.com/office/drawing/2014/main" id="{4115A263-32EA-1A4E-B9D7-FF2726D2F36B}"/>
              </a:ext>
            </a:extLst>
          </p:cNvPr>
          <p:cNvSpPr>
            <a:spLocks noChangeAspect="1"/>
          </p:cNvSpPr>
          <p:nvPr userDrawn="1"/>
        </p:nvSpPr>
        <p:spPr>
          <a:xfrm>
            <a:off x="524998" y="1858945"/>
            <a:ext cx="1269000" cy="1692000"/>
          </a:xfrm>
          <a:prstGeom prst="ellipse">
            <a:avLst/>
          </a:prstGeom>
          <a:solidFill>
            <a:srgbClr val="C8DE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Picture Placeholder 24">
            <a:extLst>
              <a:ext uri="{FF2B5EF4-FFF2-40B4-BE49-F238E27FC236}">
                <a16:creationId xmlns:a16="http://schemas.microsoft.com/office/drawing/2014/main" id="{A2D754A7-A9F3-1148-9526-205A290E9EDA}"/>
              </a:ext>
            </a:extLst>
          </p:cNvPr>
          <p:cNvSpPr>
            <a:spLocks noGrp="1"/>
          </p:cNvSpPr>
          <p:nvPr>
            <p:ph type="pic" sz="quarter" idx="27"/>
          </p:nvPr>
        </p:nvSpPr>
        <p:spPr>
          <a:xfrm>
            <a:off x="663734" y="2043854"/>
            <a:ext cx="991529" cy="1322185"/>
          </a:xfrm>
          <a:prstGeom prst="ellipse">
            <a:avLst/>
          </a:prstGeom>
          <a:pattFill prst="pct5">
            <a:fgClr>
              <a:srgbClr val="002060"/>
            </a:fgClr>
            <a:bgClr>
              <a:srgbClr val="5C94CB"/>
            </a:bgClr>
          </a:pattFill>
        </p:spPr>
        <p:txBody>
          <a:bodyPr anchor="ctr" anchorCtr="0">
            <a:normAutofit/>
          </a:bodyPr>
          <a:lstStyle>
            <a:lvl1pPr marL="0" indent="0" algn="ctr">
              <a:buNone/>
              <a:defRPr sz="675" b="0" i="0" cap="all" spc="135" baseline="0">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34" name="Text Placeholder 33">
            <a:extLst>
              <a:ext uri="{FF2B5EF4-FFF2-40B4-BE49-F238E27FC236}">
                <a16:creationId xmlns:a16="http://schemas.microsoft.com/office/drawing/2014/main" id="{86E315CF-B12E-CC40-B7AA-C6ACBCC9DB2D}"/>
              </a:ext>
            </a:extLst>
          </p:cNvPr>
          <p:cNvSpPr>
            <a:spLocks noGrp="1"/>
          </p:cNvSpPr>
          <p:nvPr>
            <p:ph type="body" sz="quarter" idx="15" hasCustomPrompt="1"/>
          </p:nvPr>
        </p:nvSpPr>
        <p:spPr>
          <a:xfrm>
            <a:off x="526900" y="6420041"/>
            <a:ext cx="117772" cy="155575"/>
          </a:xfrm>
          <a:prstGeom prst="ellipse">
            <a:avLst/>
          </a:prstGeom>
          <a:solidFill>
            <a:schemeClr val="accent6"/>
          </a:solidFill>
        </p:spPr>
        <p:txBody>
          <a:bodyPr>
            <a:normAutofit/>
          </a:bodyPr>
          <a:lstStyle>
            <a:lvl1pPr marL="0" indent="0">
              <a:buNone/>
              <a:defRPr sz="150">
                <a:latin typeface="Arial" panose="020B0604020202020204" pitchFamily="34" charset="0"/>
                <a:cs typeface="Arial" panose="020B0604020202020204" pitchFamily="34" charset="0"/>
              </a:defRPr>
            </a:lvl1pPr>
          </a:lstStyle>
          <a:p>
            <a:pPr lvl="0"/>
            <a:r>
              <a:rPr lang="en-US" dirty="0"/>
              <a:t> </a:t>
            </a:r>
          </a:p>
        </p:txBody>
      </p:sp>
      <p:sp>
        <p:nvSpPr>
          <p:cNvPr id="26" name="Content Placeholder 2">
            <a:extLst>
              <a:ext uri="{FF2B5EF4-FFF2-40B4-BE49-F238E27FC236}">
                <a16:creationId xmlns:a16="http://schemas.microsoft.com/office/drawing/2014/main" id="{33EB8E98-B57C-8748-AD6C-4DD47EFEF89D}"/>
              </a:ext>
            </a:extLst>
          </p:cNvPr>
          <p:cNvSpPr>
            <a:spLocks noGrp="1"/>
          </p:cNvSpPr>
          <p:nvPr userDrawn="1">
            <p:ph sz="half" idx="13" hasCustomPrompt="1"/>
          </p:nvPr>
        </p:nvSpPr>
        <p:spPr>
          <a:xfrm>
            <a:off x="711993" y="6431153"/>
            <a:ext cx="3293270" cy="155575"/>
          </a:xfrm>
          <a:prstGeom prst="rect">
            <a:avLst/>
          </a:prstGeom>
        </p:spPr>
        <p:txBody>
          <a:bodyPr wrap="none" lIns="0" tIns="0" rIns="0" bIns="0">
            <a:normAutofit/>
          </a:bodyPr>
          <a:lstStyle>
            <a:lvl1pPr marL="0" indent="0">
              <a:lnSpc>
                <a:spcPts val="900"/>
              </a:lnSpc>
              <a:spcBef>
                <a:spcPts val="0"/>
              </a:spcBef>
              <a:spcAft>
                <a:spcPts val="0"/>
              </a:spcAft>
              <a:buNone/>
              <a:tabLst/>
              <a:defRPr sz="675" b="0" i="0" cap="all" spc="135" baseline="0">
                <a:solidFill>
                  <a:schemeClr val="tx1"/>
                </a:solidFill>
                <a:latin typeface="Arial" panose="020B0604020202020204" pitchFamily="34" charset="0"/>
                <a:cs typeface="Arial" panose="020B0604020202020204" pitchFamily="34" charset="0"/>
              </a:defRPr>
            </a:lvl1pPr>
            <a:lvl2pPr marL="0" indent="0">
              <a:lnSpc>
                <a:spcPts val="1500"/>
              </a:lnSpc>
              <a:spcBef>
                <a:spcPts val="0"/>
              </a:spcBef>
              <a:spcAft>
                <a:spcPts val="225"/>
              </a:spcAft>
              <a:buNone/>
              <a:tabLst/>
              <a:defRPr sz="1200" b="1" i="0">
                <a:latin typeface="Arial" panose="020B0604020202020204" pitchFamily="34" charset="0"/>
                <a:cs typeface="Arial" panose="020B0604020202020204" pitchFamily="34" charset="0"/>
              </a:defRPr>
            </a:lvl2pPr>
            <a:lvl3pPr marL="0" indent="0">
              <a:lnSpc>
                <a:spcPts val="1350"/>
              </a:lnSpc>
              <a:spcBef>
                <a:spcPts val="0"/>
              </a:spcBef>
              <a:spcAft>
                <a:spcPts val="225"/>
              </a:spcAft>
              <a:buNone/>
              <a:tabLst/>
              <a:defRPr sz="975" b="1" i="0">
                <a:latin typeface="Arial" panose="020B0604020202020204" pitchFamily="34" charset="0"/>
                <a:cs typeface="Arial" panose="020B0604020202020204" pitchFamily="34" charset="0"/>
              </a:defRPr>
            </a:lvl3pPr>
            <a:lvl4pPr marL="4763" indent="0">
              <a:buNone/>
              <a:tabLst/>
              <a:defRPr sz="900" b="0" i="0">
                <a:solidFill>
                  <a:srgbClr val="7030A0"/>
                </a:solidFill>
                <a:latin typeface="Arial" panose="020B0604020202020204" pitchFamily="34" charset="0"/>
                <a:cs typeface="Arial" panose="020B0604020202020204" pitchFamily="34" charset="0"/>
              </a:defRPr>
            </a:lvl4pPr>
            <a:lvl5pPr marL="0" indent="0">
              <a:lnSpc>
                <a:spcPts val="1050"/>
              </a:lnSpc>
              <a:spcBef>
                <a:spcPts val="450"/>
              </a:spcBef>
              <a:spcAft>
                <a:spcPts val="450"/>
              </a:spcAft>
              <a:buNone/>
              <a:tabLst/>
              <a:defRPr sz="825" b="0" i="0">
                <a:latin typeface="Arial" panose="020B0604020202020204" pitchFamily="34" charset="0"/>
                <a:cs typeface="Arial" panose="020B0604020202020204" pitchFamily="34" charset="0"/>
              </a:defRPr>
            </a:lvl5pPr>
          </a:lstStyle>
          <a:p>
            <a:pPr lvl="0"/>
            <a:r>
              <a:rPr lang="en-GB" dirty="0"/>
              <a:t>Section title</a:t>
            </a:r>
          </a:p>
        </p:txBody>
      </p:sp>
      <p:grpSp>
        <p:nvGrpSpPr>
          <p:cNvPr id="12" name="Group 11">
            <a:extLst>
              <a:ext uri="{FF2B5EF4-FFF2-40B4-BE49-F238E27FC236}">
                <a16:creationId xmlns:a16="http://schemas.microsoft.com/office/drawing/2014/main" id="{7CA17BD5-7E4A-9147-AD9F-033CA1D3C5A3}"/>
              </a:ext>
            </a:extLst>
          </p:cNvPr>
          <p:cNvGrpSpPr/>
          <p:nvPr userDrawn="1"/>
        </p:nvGrpSpPr>
        <p:grpSpPr>
          <a:xfrm>
            <a:off x="0" y="1"/>
            <a:ext cx="8980552" cy="753035"/>
            <a:chOff x="0" y="1022750"/>
            <a:chExt cx="11974069" cy="753035"/>
          </a:xfrm>
        </p:grpSpPr>
        <p:pic>
          <p:nvPicPr>
            <p:cNvPr id="13" name="Picture 12">
              <a:extLst>
                <a:ext uri="{FF2B5EF4-FFF2-40B4-BE49-F238E27FC236}">
                  <a16:creationId xmlns:a16="http://schemas.microsoft.com/office/drawing/2014/main" id="{6E21A94B-5554-F146-9E5B-C9B06CBDE41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47799" y="1268389"/>
              <a:ext cx="1026270" cy="396896"/>
            </a:xfrm>
            <a:prstGeom prst="rect">
              <a:avLst/>
            </a:prstGeom>
          </p:spPr>
        </p:pic>
        <p:sp>
          <p:nvSpPr>
            <p:cNvPr id="20" name="Rectangle 19">
              <a:extLst>
                <a:ext uri="{FF2B5EF4-FFF2-40B4-BE49-F238E27FC236}">
                  <a16:creationId xmlns:a16="http://schemas.microsoft.com/office/drawing/2014/main" id="{ABA92846-9249-7B4B-807C-90065FC9AA49}"/>
                </a:ext>
              </a:extLst>
            </p:cNvPr>
            <p:cNvSpPr/>
            <p:nvPr/>
          </p:nvSpPr>
          <p:spPr>
            <a:xfrm>
              <a:off x="0" y="1022750"/>
              <a:ext cx="80682" cy="753035"/>
            </a:xfrm>
            <a:prstGeom prst="rect">
              <a:avLst/>
            </a:prstGeom>
            <a:solidFill>
              <a:srgbClr val="5C94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1" name="Picture 20">
              <a:extLst>
                <a:ext uri="{FF2B5EF4-FFF2-40B4-BE49-F238E27FC236}">
                  <a16:creationId xmlns:a16="http://schemas.microsoft.com/office/drawing/2014/main" id="{ADAF5B71-1C42-0D44-AB4D-61E5A67F637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1749" y="1300867"/>
              <a:ext cx="2619929" cy="304816"/>
            </a:xfrm>
            <a:prstGeom prst="rect">
              <a:avLst/>
            </a:prstGeom>
          </p:spPr>
        </p:pic>
        <p:pic>
          <p:nvPicPr>
            <p:cNvPr id="23" name="Picture 22">
              <a:extLst>
                <a:ext uri="{FF2B5EF4-FFF2-40B4-BE49-F238E27FC236}">
                  <a16:creationId xmlns:a16="http://schemas.microsoft.com/office/drawing/2014/main" id="{D34F205A-6B88-4B4E-9C00-92A8D115055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5439" y="1249707"/>
              <a:ext cx="369794" cy="369794"/>
            </a:xfrm>
            <a:prstGeom prst="rect">
              <a:avLst/>
            </a:prstGeom>
          </p:spPr>
        </p:pic>
      </p:grpSp>
      <p:sp>
        <p:nvSpPr>
          <p:cNvPr id="59" name="Content Placeholder 2">
            <a:extLst>
              <a:ext uri="{FF2B5EF4-FFF2-40B4-BE49-F238E27FC236}">
                <a16:creationId xmlns:a16="http://schemas.microsoft.com/office/drawing/2014/main" id="{1744A060-B276-2940-BBBD-77BEBEDFB22E}"/>
              </a:ext>
            </a:extLst>
          </p:cNvPr>
          <p:cNvSpPr>
            <a:spLocks noGrp="1"/>
          </p:cNvSpPr>
          <p:nvPr>
            <p:ph sz="half" idx="26" hasCustomPrompt="1"/>
          </p:nvPr>
        </p:nvSpPr>
        <p:spPr>
          <a:xfrm>
            <a:off x="520003" y="1045029"/>
            <a:ext cx="8102504" cy="542455"/>
          </a:xfrm>
          <a:prstGeom prst="rect">
            <a:avLst/>
          </a:prstGeom>
        </p:spPr>
        <p:txBody>
          <a:bodyPr lIns="0" tIns="0" rIns="0" bIns="0" anchor="ctr" anchorCtr="0">
            <a:normAutofit/>
          </a:bodyPr>
          <a:lstStyle>
            <a:lvl1pPr marL="4763" indent="0" algn="ctr">
              <a:lnSpc>
                <a:spcPct val="100000"/>
              </a:lnSpc>
              <a:spcBef>
                <a:spcPts val="0"/>
              </a:spcBef>
              <a:spcAft>
                <a:spcPts val="1200"/>
              </a:spcAft>
              <a:buNone/>
              <a:tabLst/>
              <a:defRPr sz="2250" b="0" i="0">
                <a:latin typeface="Arial" panose="020B0604020202020204" pitchFamily="34" charset="0"/>
                <a:cs typeface="Arial" panose="020B0604020202020204" pitchFamily="34" charset="0"/>
              </a:defRPr>
            </a:lvl1pPr>
            <a:lvl2pPr marL="4763" indent="0" algn="ctr">
              <a:lnSpc>
                <a:spcPts val="1350"/>
              </a:lnSpc>
              <a:buNone/>
              <a:tabLst/>
              <a:defRPr sz="2100" b="0" i="0" cap="all" spc="165" baseline="0">
                <a:latin typeface="Arial" panose="020B0604020202020204" pitchFamily="34" charset="0"/>
                <a:cs typeface="Arial" panose="020B0604020202020204" pitchFamily="34" charset="0"/>
              </a:defRPr>
            </a:lvl2pPr>
            <a:lvl3pPr marL="4763" indent="0">
              <a:buNone/>
              <a:tabLst/>
              <a:defRPr/>
            </a:lvl3pPr>
            <a:lvl4pPr marL="4763" indent="0">
              <a:buNone/>
              <a:tabLst/>
              <a:defRPr/>
            </a:lvl4pPr>
            <a:lvl5pPr marL="4763" indent="0">
              <a:buNone/>
              <a:tabLst/>
              <a:defRPr/>
            </a:lvl5pPr>
          </a:lstStyle>
          <a:p>
            <a:pPr lvl="0"/>
            <a:r>
              <a:rPr lang="en-GB" dirty="0"/>
              <a:t>Main Page Header</a:t>
            </a:r>
            <a:endParaRPr lang="en-US" dirty="0"/>
          </a:p>
        </p:txBody>
      </p:sp>
      <p:sp>
        <p:nvSpPr>
          <p:cNvPr id="31" name="Content Placeholder 2">
            <a:extLst>
              <a:ext uri="{FF2B5EF4-FFF2-40B4-BE49-F238E27FC236}">
                <a16:creationId xmlns:a16="http://schemas.microsoft.com/office/drawing/2014/main" id="{FD3686E3-F36B-7C4F-812B-261D7F57E39A}"/>
              </a:ext>
            </a:extLst>
          </p:cNvPr>
          <p:cNvSpPr>
            <a:spLocks noGrp="1"/>
          </p:cNvSpPr>
          <p:nvPr>
            <p:ph sz="half" idx="54" hasCustomPrompt="1"/>
          </p:nvPr>
        </p:nvSpPr>
        <p:spPr>
          <a:xfrm>
            <a:off x="441803" y="3732600"/>
            <a:ext cx="1435391" cy="206971"/>
          </a:xfrm>
          <a:prstGeom prst="rect">
            <a:avLst/>
          </a:prstGeom>
        </p:spPr>
        <p:txBody>
          <a:bodyPr wrap="none" lIns="0" tIns="0" rIns="0" bIns="0">
            <a:normAutofit/>
          </a:bodyPr>
          <a:lstStyle>
            <a:lvl1pPr marL="0" indent="0" algn="ctr">
              <a:lnSpc>
                <a:spcPts val="900"/>
              </a:lnSpc>
              <a:spcBef>
                <a:spcPts val="0"/>
              </a:spcBef>
              <a:spcAft>
                <a:spcPts val="0"/>
              </a:spcAft>
              <a:buNone/>
              <a:tabLst/>
              <a:defRPr sz="825" b="0" i="0" cap="all" spc="135" baseline="0">
                <a:solidFill>
                  <a:schemeClr val="tx1"/>
                </a:solidFill>
                <a:latin typeface="Arial" panose="020B0604020202020204" pitchFamily="34" charset="0"/>
                <a:cs typeface="Arial" panose="020B0604020202020204" pitchFamily="34" charset="0"/>
              </a:defRPr>
            </a:lvl1pPr>
            <a:lvl2pPr marL="0" indent="0">
              <a:lnSpc>
                <a:spcPts val="1500"/>
              </a:lnSpc>
              <a:spcBef>
                <a:spcPts val="0"/>
              </a:spcBef>
              <a:spcAft>
                <a:spcPts val="225"/>
              </a:spcAft>
              <a:buNone/>
              <a:tabLst/>
              <a:defRPr sz="1200" b="1" i="0">
                <a:latin typeface="Arial" panose="020B0604020202020204" pitchFamily="34" charset="0"/>
                <a:cs typeface="Arial" panose="020B0604020202020204" pitchFamily="34" charset="0"/>
              </a:defRPr>
            </a:lvl2pPr>
            <a:lvl3pPr marL="0" indent="0">
              <a:lnSpc>
                <a:spcPts val="1350"/>
              </a:lnSpc>
              <a:spcBef>
                <a:spcPts val="0"/>
              </a:spcBef>
              <a:spcAft>
                <a:spcPts val="225"/>
              </a:spcAft>
              <a:buNone/>
              <a:tabLst/>
              <a:defRPr sz="975" b="1" i="0">
                <a:latin typeface="Arial" panose="020B0604020202020204" pitchFamily="34" charset="0"/>
                <a:cs typeface="Arial" panose="020B0604020202020204" pitchFamily="34" charset="0"/>
              </a:defRPr>
            </a:lvl3pPr>
            <a:lvl4pPr marL="4763" indent="0">
              <a:buNone/>
              <a:tabLst/>
              <a:defRPr sz="900" b="0" i="0">
                <a:solidFill>
                  <a:srgbClr val="7030A0"/>
                </a:solidFill>
                <a:latin typeface="Arial" panose="020B0604020202020204" pitchFamily="34" charset="0"/>
                <a:cs typeface="Arial" panose="020B0604020202020204" pitchFamily="34" charset="0"/>
              </a:defRPr>
            </a:lvl4pPr>
            <a:lvl5pPr marL="0" indent="0">
              <a:lnSpc>
                <a:spcPts val="1050"/>
              </a:lnSpc>
              <a:spcBef>
                <a:spcPts val="450"/>
              </a:spcBef>
              <a:spcAft>
                <a:spcPts val="450"/>
              </a:spcAft>
              <a:buNone/>
              <a:tabLst/>
              <a:defRPr sz="825" b="0" i="0">
                <a:latin typeface="Arial" panose="020B0604020202020204" pitchFamily="34" charset="0"/>
                <a:cs typeface="Arial" panose="020B0604020202020204" pitchFamily="34" charset="0"/>
              </a:defRPr>
            </a:lvl5pPr>
          </a:lstStyle>
          <a:p>
            <a:pPr lvl="0"/>
            <a:r>
              <a:rPr lang="en-GB" dirty="0"/>
              <a:t>Section title</a:t>
            </a:r>
          </a:p>
        </p:txBody>
      </p:sp>
      <p:sp>
        <p:nvSpPr>
          <p:cNvPr id="81" name="Picture Placeholder 24">
            <a:extLst>
              <a:ext uri="{FF2B5EF4-FFF2-40B4-BE49-F238E27FC236}">
                <a16:creationId xmlns:a16="http://schemas.microsoft.com/office/drawing/2014/main" id="{D0611564-41A8-9C4E-A395-C42CA0A7E092}"/>
              </a:ext>
            </a:extLst>
          </p:cNvPr>
          <p:cNvSpPr>
            <a:spLocks noGrp="1"/>
          </p:cNvSpPr>
          <p:nvPr>
            <p:ph type="pic" sz="quarter" idx="62"/>
          </p:nvPr>
        </p:nvSpPr>
        <p:spPr>
          <a:xfrm>
            <a:off x="2369290" y="2043854"/>
            <a:ext cx="991529" cy="1322185"/>
          </a:xfrm>
          <a:prstGeom prst="ellipse">
            <a:avLst/>
          </a:prstGeom>
          <a:pattFill prst="pct5">
            <a:fgClr>
              <a:srgbClr val="002060"/>
            </a:fgClr>
            <a:bgClr>
              <a:srgbClr val="5C94CB"/>
            </a:bgClr>
          </a:pattFill>
        </p:spPr>
        <p:txBody>
          <a:bodyPr anchor="ctr" anchorCtr="0">
            <a:normAutofit/>
          </a:bodyPr>
          <a:lstStyle>
            <a:lvl1pPr marL="0" indent="0" algn="ctr">
              <a:buNone/>
              <a:defRPr sz="675" b="0" i="0" cap="all" spc="135" baseline="0">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82" name="Content Placeholder 2">
            <a:extLst>
              <a:ext uri="{FF2B5EF4-FFF2-40B4-BE49-F238E27FC236}">
                <a16:creationId xmlns:a16="http://schemas.microsoft.com/office/drawing/2014/main" id="{E75AAACC-C7D9-EE40-BBAE-4899B88754A5}"/>
              </a:ext>
            </a:extLst>
          </p:cNvPr>
          <p:cNvSpPr>
            <a:spLocks noGrp="1"/>
          </p:cNvSpPr>
          <p:nvPr>
            <p:ph sz="half" idx="63" hasCustomPrompt="1"/>
          </p:nvPr>
        </p:nvSpPr>
        <p:spPr>
          <a:xfrm>
            <a:off x="2147358" y="3732600"/>
            <a:ext cx="1435391" cy="206971"/>
          </a:xfrm>
          <a:prstGeom prst="rect">
            <a:avLst/>
          </a:prstGeom>
        </p:spPr>
        <p:txBody>
          <a:bodyPr wrap="none" lIns="0" tIns="0" rIns="0" bIns="0">
            <a:normAutofit/>
          </a:bodyPr>
          <a:lstStyle>
            <a:lvl1pPr marL="0" indent="0" algn="ctr">
              <a:lnSpc>
                <a:spcPts val="900"/>
              </a:lnSpc>
              <a:spcBef>
                <a:spcPts val="0"/>
              </a:spcBef>
              <a:spcAft>
                <a:spcPts val="0"/>
              </a:spcAft>
              <a:buNone/>
              <a:tabLst/>
              <a:defRPr sz="825" b="0" i="0" cap="all" spc="135" baseline="0">
                <a:solidFill>
                  <a:schemeClr val="tx1"/>
                </a:solidFill>
                <a:latin typeface="Arial" panose="020B0604020202020204" pitchFamily="34" charset="0"/>
                <a:cs typeface="Arial" panose="020B0604020202020204" pitchFamily="34" charset="0"/>
              </a:defRPr>
            </a:lvl1pPr>
            <a:lvl2pPr marL="0" indent="0">
              <a:lnSpc>
                <a:spcPts val="1500"/>
              </a:lnSpc>
              <a:spcBef>
                <a:spcPts val="0"/>
              </a:spcBef>
              <a:spcAft>
                <a:spcPts val="225"/>
              </a:spcAft>
              <a:buNone/>
              <a:tabLst/>
              <a:defRPr sz="1200" b="1" i="0">
                <a:latin typeface="Arial" panose="020B0604020202020204" pitchFamily="34" charset="0"/>
                <a:cs typeface="Arial" panose="020B0604020202020204" pitchFamily="34" charset="0"/>
              </a:defRPr>
            </a:lvl2pPr>
            <a:lvl3pPr marL="0" indent="0">
              <a:lnSpc>
                <a:spcPts val="1350"/>
              </a:lnSpc>
              <a:spcBef>
                <a:spcPts val="0"/>
              </a:spcBef>
              <a:spcAft>
                <a:spcPts val="225"/>
              </a:spcAft>
              <a:buNone/>
              <a:tabLst/>
              <a:defRPr sz="975" b="1" i="0">
                <a:latin typeface="Arial" panose="020B0604020202020204" pitchFamily="34" charset="0"/>
                <a:cs typeface="Arial" panose="020B0604020202020204" pitchFamily="34" charset="0"/>
              </a:defRPr>
            </a:lvl3pPr>
            <a:lvl4pPr marL="4763" indent="0">
              <a:buNone/>
              <a:tabLst/>
              <a:defRPr sz="900" b="0" i="0">
                <a:solidFill>
                  <a:srgbClr val="7030A0"/>
                </a:solidFill>
                <a:latin typeface="Arial" panose="020B0604020202020204" pitchFamily="34" charset="0"/>
                <a:cs typeface="Arial" panose="020B0604020202020204" pitchFamily="34" charset="0"/>
              </a:defRPr>
            </a:lvl4pPr>
            <a:lvl5pPr marL="0" indent="0">
              <a:lnSpc>
                <a:spcPts val="1050"/>
              </a:lnSpc>
              <a:spcBef>
                <a:spcPts val="450"/>
              </a:spcBef>
              <a:spcAft>
                <a:spcPts val="450"/>
              </a:spcAft>
              <a:buNone/>
              <a:tabLst/>
              <a:defRPr sz="825" b="0" i="0">
                <a:latin typeface="Arial" panose="020B0604020202020204" pitchFamily="34" charset="0"/>
                <a:cs typeface="Arial" panose="020B0604020202020204" pitchFamily="34" charset="0"/>
              </a:defRPr>
            </a:lvl5pPr>
          </a:lstStyle>
          <a:p>
            <a:pPr lvl="0"/>
            <a:r>
              <a:rPr lang="en-GB" dirty="0"/>
              <a:t>Section title</a:t>
            </a:r>
          </a:p>
        </p:txBody>
      </p:sp>
      <p:sp>
        <p:nvSpPr>
          <p:cNvPr id="84" name="Picture Placeholder 24">
            <a:extLst>
              <a:ext uri="{FF2B5EF4-FFF2-40B4-BE49-F238E27FC236}">
                <a16:creationId xmlns:a16="http://schemas.microsoft.com/office/drawing/2014/main" id="{1BEDF6B2-3848-7C48-B6C2-D92F0D9B647B}"/>
              </a:ext>
            </a:extLst>
          </p:cNvPr>
          <p:cNvSpPr>
            <a:spLocks noGrp="1"/>
          </p:cNvSpPr>
          <p:nvPr>
            <p:ph type="pic" sz="quarter" idx="64"/>
          </p:nvPr>
        </p:nvSpPr>
        <p:spPr>
          <a:xfrm>
            <a:off x="4074845" y="2043854"/>
            <a:ext cx="991529" cy="1322185"/>
          </a:xfrm>
          <a:prstGeom prst="ellipse">
            <a:avLst/>
          </a:prstGeom>
          <a:pattFill prst="pct5">
            <a:fgClr>
              <a:srgbClr val="002060"/>
            </a:fgClr>
            <a:bgClr>
              <a:srgbClr val="5C94CB"/>
            </a:bgClr>
          </a:pattFill>
        </p:spPr>
        <p:txBody>
          <a:bodyPr anchor="ctr" anchorCtr="0">
            <a:normAutofit/>
          </a:bodyPr>
          <a:lstStyle>
            <a:lvl1pPr marL="0" indent="0" algn="ctr">
              <a:buNone/>
              <a:defRPr sz="675" b="0" i="0" cap="all" spc="135" baseline="0">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85" name="Content Placeholder 2">
            <a:extLst>
              <a:ext uri="{FF2B5EF4-FFF2-40B4-BE49-F238E27FC236}">
                <a16:creationId xmlns:a16="http://schemas.microsoft.com/office/drawing/2014/main" id="{0DB0C495-A5FD-9241-9080-DB8238C730E2}"/>
              </a:ext>
            </a:extLst>
          </p:cNvPr>
          <p:cNvSpPr>
            <a:spLocks noGrp="1"/>
          </p:cNvSpPr>
          <p:nvPr>
            <p:ph sz="half" idx="65" hasCustomPrompt="1"/>
          </p:nvPr>
        </p:nvSpPr>
        <p:spPr>
          <a:xfrm>
            <a:off x="3852913" y="3732600"/>
            <a:ext cx="1435391" cy="206971"/>
          </a:xfrm>
          <a:prstGeom prst="rect">
            <a:avLst/>
          </a:prstGeom>
        </p:spPr>
        <p:txBody>
          <a:bodyPr wrap="none" lIns="0" tIns="0" rIns="0" bIns="0">
            <a:normAutofit/>
          </a:bodyPr>
          <a:lstStyle>
            <a:lvl1pPr marL="0" indent="0" algn="ctr">
              <a:lnSpc>
                <a:spcPts val="900"/>
              </a:lnSpc>
              <a:spcBef>
                <a:spcPts val="0"/>
              </a:spcBef>
              <a:spcAft>
                <a:spcPts val="0"/>
              </a:spcAft>
              <a:buNone/>
              <a:tabLst/>
              <a:defRPr sz="825" b="0" i="0" cap="all" spc="135" baseline="0">
                <a:solidFill>
                  <a:schemeClr val="tx1"/>
                </a:solidFill>
                <a:latin typeface="Arial" panose="020B0604020202020204" pitchFamily="34" charset="0"/>
                <a:cs typeface="Arial" panose="020B0604020202020204" pitchFamily="34" charset="0"/>
              </a:defRPr>
            </a:lvl1pPr>
            <a:lvl2pPr marL="0" indent="0">
              <a:lnSpc>
                <a:spcPts val="1500"/>
              </a:lnSpc>
              <a:spcBef>
                <a:spcPts val="0"/>
              </a:spcBef>
              <a:spcAft>
                <a:spcPts val="225"/>
              </a:spcAft>
              <a:buNone/>
              <a:tabLst/>
              <a:defRPr sz="1200" b="1" i="0">
                <a:latin typeface="Arial" panose="020B0604020202020204" pitchFamily="34" charset="0"/>
                <a:cs typeface="Arial" panose="020B0604020202020204" pitchFamily="34" charset="0"/>
              </a:defRPr>
            </a:lvl2pPr>
            <a:lvl3pPr marL="0" indent="0">
              <a:lnSpc>
                <a:spcPts val="1350"/>
              </a:lnSpc>
              <a:spcBef>
                <a:spcPts val="0"/>
              </a:spcBef>
              <a:spcAft>
                <a:spcPts val="225"/>
              </a:spcAft>
              <a:buNone/>
              <a:tabLst/>
              <a:defRPr sz="975" b="1" i="0">
                <a:latin typeface="Arial" panose="020B0604020202020204" pitchFamily="34" charset="0"/>
                <a:cs typeface="Arial" panose="020B0604020202020204" pitchFamily="34" charset="0"/>
              </a:defRPr>
            </a:lvl3pPr>
            <a:lvl4pPr marL="4763" indent="0">
              <a:buNone/>
              <a:tabLst/>
              <a:defRPr sz="900" b="0" i="0">
                <a:solidFill>
                  <a:srgbClr val="7030A0"/>
                </a:solidFill>
                <a:latin typeface="Arial" panose="020B0604020202020204" pitchFamily="34" charset="0"/>
                <a:cs typeface="Arial" panose="020B0604020202020204" pitchFamily="34" charset="0"/>
              </a:defRPr>
            </a:lvl4pPr>
            <a:lvl5pPr marL="0" indent="0">
              <a:lnSpc>
                <a:spcPts val="1050"/>
              </a:lnSpc>
              <a:spcBef>
                <a:spcPts val="450"/>
              </a:spcBef>
              <a:spcAft>
                <a:spcPts val="450"/>
              </a:spcAft>
              <a:buNone/>
              <a:tabLst/>
              <a:defRPr sz="825" b="0" i="0">
                <a:latin typeface="Arial" panose="020B0604020202020204" pitchFamily="34" charset="0"/>
                <a:cs typeface="Arial" panose="020B0604020202020204" pitchFamily="34" charset="0"/>
              </a:defRPr>
            </a:lvl5pPr>
          </a:lstStyle>
          <a:p>
            <a:pPr lvl="0"/>
            <a:r>
              <a:rPr lang="en-GB" dirty="0"/>
              <a:t>Section title</a:t>
            </a:r>
          </a:p>
        </p:txBody>
      </p:sp>
      <p:sp>
        <p:nvSpPr>
          <p:cNvPr id="87" name="Picture Placeholder 24">
            <a:extLst>
              <a:ext uri="{FF2B5EF4-FFF2-40B4-BE49-F238E27FC236}">
                <a16:creationId xmlns:a16="http://schemas.microsoft.com/office/drawing/2014/main" id="{184E4D76-90EC-6149-8FEB-5BD50EC97DEF}"/>
              </a:ext>
            </a:extLst>
          </p:cNvPr>
          <p:cNvSpPr>
            <a:spLocks noGrp="1"/>
          </p:cNvSpPr>
          <p:nvPr>
            <p:ph type="pic" sz="quarter" idx="66"/>
          </p:nvPr>
        </p:nvSpPr>
        <p:spPr>
          <a:xfrm>
            <a:off x="5774436" y="2043854"/>
            <a:ext cx="991529" cy="1322185"/>
          </a:xfrm>
          <a:prstGeom prst="ellipse">
            <a:avLst/>
          </a:prstGeom>
          <a:pattFill prst="pct5">
            <a:fgClr>
              <a:srgbClr val="002060"/>
            </a:fgClr>
            <a:bgClr>
              <a:srgbClr val="5C94CB"/>
            </a:bgClr>
          </a:pattFill>
        </p:spPr>
        <p:txBody>
          <a:bodyPr anchor="ctr" anchorCtr="0">
            <a:normAutofit/>
          </a:bodyPr>
          <a:lstStyle>
            <a:lvl1pPr marL="0" indent="0" algn="ctr">
              <a:buNone/>
              <a:defRPr sz="675" b="0" i="0" cap="all" spc="135" baseline="0">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88" name="Content Placeholder 2">
            <a:extLst>
              <a:ext uri="{FF2B5EF4-FFF2-40B4-BE49-F238E27FC236}">
                <a16:creationId xmlns:a16="http://schemas.microsoft.com/office/drawing/2014/main" id="{0FB9E06A-B39B-684B-9DBA-F3842BCC9A2F}"/>
              </a:ext>
            </a:extLst>
          </p:cNvPr>
          <p:cNvSpPr>
            <a:spLocks noGrp="1"/>
          </p:cNvSpPr>
          <p:nvPr>
            <p:ph sz="half" idx="67" hasCustomPrompt="1"/>
          </p:nvPr>
        </p:nvSpPr>
        <p:spPr>
          <a:xfrm>
            <a:off x="5552504" y="3732600"/>
            <a:ext cx="1435391" cy="206971"/>
          </a:xfrm>
          <a:prstGeom prst="rect">
            <a:avLst/>
          </a:prstGeom>
        </p:spPr>
        <p:txBody>
          <a:bodyPr wrap="none" lIns="0" tIns="0" rIns="0" bIns="0">
            <a:normAutofit/>
          </a:bodyPr>
          <a:lstStyle>
            <a:lvl1pPr marL="0" indent="0" algn="ctr">
              <a:lnSpc>
                <a:spcPts val="900"/>
              </a:lnSpc>
              <a:spcBef>
                <a:spcPts val="0"/>
              </a:spcBef>
              <a:spcAft>
                <a:spcPts val="0"/>
              </a:spcAft>
              <a:buNone/>
              <a:tabLst/>
              <a:defRPr sz="825" b="0" i="0" cap="all" spc="135" baseline="0">
                <a:solidFill>
                  <a:schemeClr val="tx1"/>
                </a:solidFill>
                <a:latin typeface="Arial" panose="020B0604020202020204" pitchFamily="34" charset="0"/>
                <a:cs typeface="Arial" panose="020B0604020202020204" pitchFamily="34" charset="0"/>
              </a:defRPr>
            </a:lvl1pPr>
            <a:lvl2pPr marL="0" indent="0">
              <a:lnSpc>
                <a:spcPts val="1500"/>
              </a:lnSpc>
              <a:spcBef>
                <a:spcPts val="0"/>
              </a:spcBef>
              <a:spcAft>
                <a:spcPts val="225"/>
              </a:spcAft>
              <a:buNone/>
              <a:tabLst/>
              <a:defRPr sz="1200" b="1" i="0">
                <a:latin typeface="Arial" panose="020B0604020202020204" pitchFamily="34" charset="0"/>
                <a:cs typeface="Arial" panose="020B0604020202020204" pitchFamily="34" charset="0"/>
              </a:defRPr>
            </a:lvl2pPr>
            <a:lvl3pPr marL="0" indent="0">
              <a:lnSpc>
                <a:spcPts val="1350"/>
              </a:lnSpc>
              <a:spcBef>
                <a:spcPts val="0"/>
              </a:spcBef>
              <a:spcAft>
                <a:spcPts val="225"/>
              </a:spcAft>
              <a:buNone/>
              <a:tabLst/>
              <a:defRPr sz="975" b="1" i="0">
                <a:latin typeface="Arial" panose="020B0604020202020204" pitchFamily="34" charset="0"/>
                <a:cs typeface="Arial" panose="020B0604020202020204" pitchFamily="34" charset="0"/>
              </a:defRPr>
            </a:lvl3pPr>
            <a:lvl4pPr marL="4763" indent="0">
              <a:buNone/>
              <a:tabLst/>
              <a:defRPr sz="900" b="0" i="0">
                <a:solidFill>
                  <a:srgbClr val="7030A0"/>
                </a:solidFill>
                <a:latin typeface="Arial" panose="020B0604020202020204" pitchFamily="34" charset="0"/>
                <a:cs typeface="Arial" panose="020B0604020202020204" pitchFamily="34" charset="0"/>
              </a:defRPr>
            </a:lvl4pPr>
            <a:lvl5pPr marL="0" indent="0">
              <a:lnSpc>
                <a:spcPts val="1050"/>
              </a:lnSpc>
              <a:spcBef>
                <a:spcPts val="450"/>
              </a:spcBef>
              <a:spcAft>
                <a:spcPts val="450"/>
              </a:spcAft>
              <a:buNone/>
              <a:tabLst/>
              <a:defRPr sz="825" b="0" i="0">
                <a:latin typeface="Arial" panose="020B0604020202020204" pitchFamily="34" charset="0"/>
                <a:cs typeface="Arial" panose="020B0604020202020204" pitchFamily="34" charset="0"/>
              </a:defRPr>
            </a:lvl5pPr>
          </a:lstStyle>
          <a:p>
            <a:pPr lvl="0"/>
            <a:r>
              <a:rPr lang="en-GB" dirty="0"/>
              <a:t>Section title</a:t>
            </a:r>
          </a:p>
        </p:txBody>
      </p:sp>
      <p:sp>
        <p:nvSpPr>
          <p:cNvPr id="90" name="Picture Placeholder 24">
            <a:extLst>
              <a:ext uri="{FF2B5EF4-FFF2-40B4-BE49-F238E27FC236}">
                <a16:creationId xmlns:a16="http://schemas.microsoft.com/office/drawing/2014/main" id="{2D5C729E-9AB4-6F45-8CD2-6FECAC5CA703}"/>
              </a:ext>
            </a:extLst>
          </p:cNvPr>
          <p:cNvSpPr>
            <a:spLocks noGrp="1"/>
          </p:cNvSpPr>
          <p:nvPr>
            <p:ph type="pic" sz="quarter" idx="68"/>
          </p:nvPr>
        </p:nvSpPr>
        <p:spPr>
          <a:xfrm>
            <a:off x="7497881" y="2043854"/>
            <a:ext cx="991529" cy="1322185"/>
          </a:xfrm>
          <a:prstGeom prst="ellipse">
            <a:avLst/>
          </a:prstGeom>
          <a:pattFill prst="pct5">
            <a:fgClr>
              <a:srgbClr val="002060"/>
            </a:fgClr>
            <a:bgClr>
              <a:srgbClr val="5C94CB"/>
            </a:bgClr>
          </a:pattFill>
        </p:spPr>
        <p:txBody>
          <a:bodyPr anchor="ctr" anchorCtr="0">
            <a:normAutofit/>
          </a:bodyPr>
          <a:lstStyle>
            <a:lvl1pPr marL="0" indent="0" algn="ctr">
              <a:buNone/>
              <a:defRPr sz="675" b="0" i="0" cap="all" spc="135" baseline="0">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91" name="Content Placeholder 2">
            <a:extLst>
              <a:ext uri="{FF2B5EF4-FFF2-40B4-BE49-F238E27FC236}">
                <a16:creationId xmlns:a16="http://schemas.microsoft.com/office/drawing/2014/main" id="{3DC11376-B236-6E4B-A32B-FA87360C4888}"/>
              </a:ext>
            </a:extLst>
          </p:cNvPr>
          <p:cNvSpPr>
            <a:spLocks noGrp="1"/>
          </p:cNvSpPr>
          <p:nvPr>
            <p:ph sz="half" idx="69" hasCustomPrompt="1"/>
          </p:nvPr>
        </p:nvSpPr>
        <p:spPr>
          <a:xfrm>
            <a:off x="7275950" y="3732600"/>
            <a:ext cx="1435391" cy="206971"/>
          </a:xfrm>
          <a:prstGeom prst="rect">
            <a:avLst/>
          </a:prstGeom>
        </p:spPr>
        <p:txBody>
          <a:bodyPr wrap="none" lIns="0" tIns="0" rIns="0" bIns="0">
            <a:normAutofit/>
          </a:bodyPr>
          <a:lstStyle>
            <a:lvl1pPr marL="0" indent="0" algn="ctr">
              <a:lnSpc>
                <a:spcPts val="900"/>
              </a:lnSpc>
              <a:spcBef>
                <a:spcPts val="0"/>
              </a:spcBef>
              <a:spcAft>
                <a:spcPts val="0"/>
              </a:spcAft>
              <a:buNone/>
              <a:tabLst/>
              <a:defRPr sz="825" b="0" i="0" cap="all" spc="135" baseline="0">
                <a:solidFill>
                  <a:schemeClr val="tx1"/>
                </a:solidFill>
                <a:latin typeface="Arial" panose="020B0604020202020204" pitchFamily="34" charset="0"/>
                <a:cs typeface="Arial" panose="020B0604020202020204" pitchFamily="34" charset="0"/>
              </a:defRPr>
            </a:lvl1pPr>
            <a:lvl2pPr marL="0" indent="0">
              <a:lnSpc>
                <a:spcPts val="1500"/>
              </a:lnSpc>
              <a:spcBef>
                <a:spcPts val="0"/>
              </a:spcBef>
              <a:spcAft>
                <a:spcPts val="225"/>
              </a:spcAft>
              <a:buNone/>
              <a:tabLst/>
              <a:defRPr sz="1200" b="1" i="0">
                <a:latin typeface="Arial" panose="020B0604020202020204" pitchFamily="34" charset="0"/>
                <a:cs typeface="Arial" panose="020B0604020202020204" pitchFamily="34" charset="0"/>
              </a:defRPr>
            </a:lvl2pPr>
            <a:lvl3pPr marL="0" indent="0">
              <a:lnSpc>
                <a:spcPts val="1350"/>
              </a:lnSpc>
              <a:spcBef>
                <a:spcPts val="0"/>
              </a:spcBef>
              <a:spcAft>
                <a:spcPts val="225"/>
              </a:spcAft>
              <a:buNone/>
              <a:tabLst/>
              <a:defRPr sz="975" b="1" i="0">
                <a:latin typeface="Arial" panose="020B0604020202020204" pitchFamily="34" charset="0"/>
                <a:cs typeface="Arial" panose="020B0604020202020204" pitchFamily="34" charset="0"/>
              </a:defRPr>
            </a:lvl3pPr>
            <a:lvl4pPr marL="4763" indent="0">
              <a:buNone/>
              <a:tabLst/>
              <a:defRPr sz="900" b="0" i="0">
                <a:solidFill>
                  <a:srgbClr val="7030A0"/>
                </a:solidFill>
                <a:latin typeface="Arial" panose="020B0604020202020204" pitchFamily="34" charset="0"/>
                <a:cs typeface="Arial" panose="020B0604020202020204" pitchFamily="34" charset="0"/>
              </a:defRPr>
            </a:lvl4pPr>
            <a:lvl5pPr marL="0" indent="0">
              <a:lnSpc>
                <a:spcPts val="1050"/>
              </a:lnSpc>
              <a:spcBef>
                <a:spcPts val="450"/>
              </a:spcBef>
              <a:spcAft>
                <a:spcPts val="450"/>
              </a:spcAft>
              <a:buNone/>
              <a:tabLst/>
              <a:defRPr sz="825" b="0" i="0">
                <a:latin typeface="Arial" panose="020B0604020202020204" pitchFamily="34" charset="0"/>
                <a:cs typeface="Arial" panose="020B0604020202020204" pitchFamily="34" charset="0"/>
              </a:defRPr>
            </a:lvl5pPr>
          </a:lstStyle>
          <a:p>
            <a:pPr lvl="0"/>
            <a:r>
              <a:rPr lang="en-GB" dirty="0"/>
              <a:t>Section title</a:t>
            </a:r>
          </a:p>
        </p:txBody>
      </p:sp>
      <p:sp>
        <p:nvSpPr>
          <p:cNvPr id="92" name="Oval 91">
            <a:extLst>
              <a:ext uri="{FF2B5EF4-FFF2-40B4-BE49-F238E27FC236}">
                <a16:creationId xmlns:a16="http://schemas.microsoft.com/office/drawing/2014/main" id="{3D53178E-F628-8C41-9609-9300DD5BBF06}"/>
              </a:ext>
            </a:extLst>
          </p:cNvPr>
          <p:cNvSpPr>
            <a:spLocks noChangeAspect="1"/>
          </p:cNvSpPr>
          <p:nvPr userDrawn="1"/>
        </p:nvSpPr>
        <p:spPr>
          <a:xfrm>
            <a:off x="2230553" y="4164823"/>
            <a:ext cx="1269000" cy="1692000"/>
          </a:xfrm>
          <a:prstGeom prst="ellipse">
            <a:avLst/>
          </a:prstGeom>
          <a:solidFill>
            <a:srgbClr val="C8DE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3" name="Oval 92">
            <a:extLst>
              <a:ext uri="{FF2B5EF4-FFF2-40B4-BE49-F238E27FC236}">
                <a16:creationId xmlns:a16="http://schemas.microsoft.com/office/drawing/2014/main" id="{4572F7DE-CBE7-3A47-8C82-1730588D3A9C}"/>
              </a:ext>
            </a:extLst>
          </p:cNvPr>
          <p:cNvSpPr>
            <a:spLocks noChangeAspect="1"/>
          </p:cNvSpPr>
          <p:nvPr userDrawn="1"/>
        </p:nvSpPr>
        <p:spPr>
          <a:xfrm>
            <a:off x="3936107" y="4164823"/>
            <a:ext cx="1269000" cy="1692000"/>
          </a:xfrm>
          <a:prstGeom prst="ellipse">
            <a:avLst/>
          </a:prstGeom>
          <a:solidFill>
            <a:srgbClr val="C8DE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4" name="Oval 93">
            <a:extLst>
              <a:ext uri="{FF2B5EF4-FFF2-40B4-BE49-F238E27FC236}">
                <a16:creationId xmlns:a16="http://schemas.microsoft.com/office/drawing/2014/main" id="{75374BDC-DEFF-4C45-ABD7-2C8337F716A5}"/>
              </a:ext>
            </a:extLst>
          </p:cNvPr>
          <p:cNvSpPr>
            <a:spLocks noChangeAspect="1"/>
          </p:cNvSpPr>
          <p:nvPr userDrawn="1"/>
        </p:nvSpPr>
        <p:spPr>
          <a:xfrm>
            <a:off x="5635699" y="4164823"/>
            <a:ext cx="1269000" cy="1692000"/>
          </a:xfrm>
          <a:prstGeom prst="ellipse">
            <a:avLst/>
          </a:prstGeom>
          <a:solidFill>
            <a:srgbClr val="C8DE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5" name="Oval 94">
            <a:extLst>
              <a:ext uri="{FF2B5EF4-FFF2-40B4-BE49-F238E27FC236}">
                <a16:creationId xmlns:a16="http://schemas.microsoft.com/office/drawing/2014/main" id="{4C192334-0890-8748-9902-4A53F98019EB}"/>
              </a:ext>
            </a:extLst>
          </p:cNvPr>
          <p:cNvSpPr>
            <a:spLocks noChangeAspect="1"/>
          </p:cNvSpPr>
          <p:nvPr userDrawn="1"/>
        </p:nvSpPr>
        <p:spPr>
          <a:xfrm>
            <a:off x="7359144" y="4164823"/>
            <a:ext cx="1269000" cy="1692000"/>
          </a:xfrm>
          <a:prstGeom prst="ellipse">
            <a:avLst/>
          </a:prstGeom>
          <a:solidFill>
            <a:srgbClr val="C8DE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6" name="Oval 95">
            <a:extLst>
              <a:ext uri="{FF2B5EF4-FFF2-40B4-BE49-F238E27FC236}">
                <a16:creationId xmlns:a16="http://schemas.microsoft.com/office/drawing/2014/main" id="{2680769C-5684-844E-9316-EDC57EA4FC82}"/>
              </a:ext>
            </a:extLst>
          </p:cNvPr>
          <p:cNvSpPr>
            <a:spLocks noChangeAspect="1"/>
          </p:cNvSpPr>
          <p:nvPr userDrawn="1"/>
        </p:nvSpPr>
        <p:spPr>
          <a:xfrm>
            <a:off x="7357970" y="4164823"/>
            <a:ext cx="1269000" cy="1692000"/>
          </a:xfrm>
          <a:prstGeom prst="ellipse">
            <a:avLst/>
          </a:prstGeom>
          <a:solidFill>
            <a:srgbClr val="C8DE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7" name="Oval 96">
            <a:extLst>
              <a:ext uri="{FF2B5EF4-FFF2-40B4-BE49-F238E27FC236}">
                <a16:creationId xmlns:a16="http://schemas.microsoft.com/office/drawing/2014/main" id="{EE5E9A83-AF2F-734E-9C68-3315A7DBFB41}"/>
              </a:ext>
            </a:extLst>
          </p:cNvPr>
          <p:cNvSpPr>
            <a:spLocks noChangeAspect="1"/>
          </p:cNvSpPr>
          <p:nvPr userDrawn="1"/>
        </p:nvSpPr>
        <p:spPr>
          <a:xfrm>
            <a:off x="5640966" y="4164823"/>
            <a:ext cx="1269000" cy="1692000"/>
          </a:xfrm>
          <a:prstGeom prst="ellipse">
            <a:avLst/>
          </a:prstGeom>
          <a:solidFill>
            <a:srgbClr val="C8DE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8" name="Oval 97">
            <a:extLst>
              <a:ext uri="{FF2B5EF4-FFF2-40B4-BE49-F238E27FC236}">
                <a16:creationId xmlns:a16="http://schemas.microsoft.com/office/drawing/2014/main" id="{B71B2EA4-9BE1-8847-8E11-8BA9EF7ED081}"/>
              </a:ext>
            </a:extLst>
          </p:cNvPr>
          <p:cNvSpPr>
            <a:spLocks noChangeAspect="1"/>
          </p:cNvSpPr>
          <p:nvPr userDrawn="1"/>
        </p:nvSpPr>
        <p:spPr>
          <a:xfrm>
            <a:off x="3938981" y="4164823"/>
            <a:ext cx="1269000" cy="1692000"/>
          </a:xfrm>
          <a:prstGeom prst="ellipse">
            <a:avLst/>
          </a:prstGeom>
          <a:solidFill>
            <a:srgbClr val="C8DE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9" name="Oval 98">
            <a:extLst>
              <a:ext uri="{FF2B5EF4-FFF2-40B4-BE49-F238E27FC236}">
                <a16:creationId xmlns:a16="http://schemas.microsoft.com/office/drawing/2014/main" id="{4AFFA800-37C7-954D-AE0F-13EBADCFDFB7}"/>
              </a:ext>
            </a:extLst>
          </p:cNvPr>
          <p:cNvSpPr>
            <a:spLocks noChangeAspect="1"/>
          </p:cNvSpPr>
          <p:nvPr userDrawn="1"/>
        </p:nvSpPr>
        <p:spPr>
          <a:xfrm>
            <a:off x="2231990" y="4164823"/>
            <a:ext cx="1269000" cy="1692000"/>
          </a:xfrm>
          <a:prstGeom prst="ellipse">
            <a:avLst/>
          </a:prstGeom>
          <a:solidFill>
            <a:srgbClr val="C8DE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0" name="Oval 99">
            <a:extLst>
              <a:ext uri="{FF2B5EF4-FFF2-40B4-BE49-F238E27FC236}">
                <a16:creationId xmlns:a16="http://schemas.microsoft.com/office/drawing/2014/main" id="{24FA675B-750B-0C41-9802-CD9F6D59A539}"/>
              </a:ext>
            </a:extLst>
          </p:cNvPr>
          <p:cNvSpPr>
            <a:spLocks noChangeAspect="1"/>
          </p:cNvSpPr>
          <p:nvPr userDrawn="1"/>
        </p:nvSpPr>
        <p:spPr>
          <a:xfrm>
            <a:off x="524998" y="4164823"/>
            <a:ext cx="1269000" cy="1692000"/>
          </a:xfrm>
          <a:prstGeom prst="ellipse">
            <a:avLst/>
          </a:prstGeom>
          <a:solidFill>
            <a:srgbClr val="C8DE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1" name="Picture Placeholder 24">
            <a:extLst>
              <a:ext uri="{FF2B5EF4-FFF2-40B4-BE49-F238E27FC236}">
                <a16:creationId xmlns:a16="http://schemas.microsoft.com/office/drawing/2014/main" id="{81FE1744-38D0-CB44-8036-93980CB73536}"/>
              </a:ext>
            </a:extLst>
          </p:cNvPr>
          <p:cNvSpPr>
            <a:spLocks noGrp="1"/>
          </p:cNvSpPr>
          <p:nvPr>
            <p:ph type="pic" sz="quarter" idx="70"/>
          </p:nvPr>
        </p:nvSpPr>
        <p:spPr>
          <a:xfrm>
            <a:off x="663734" y="4349733"/>
            <a:ext cx="991529" cy="1322185"/>
          </a:xfrm>
          <a:prstGeom prst="ellipse">
            <a:avLst/>
          </a:prstGeom>
          <a:pattFill prst="pct5">
            <a:fgClr>
              <a:srgbClr val="002060"/>
            </a:fgClr>
            <a:bgClr>
              <a:srgbClr val="5C94CB"/>
            </a:bgClr>
          </a:pattFill>
        </p:spPr>
        <p:txBody>
          <a:bodyPr anchor="ctr" anchorCtr="0">
            <a:normAutofit/>
          </a:bodyPr>
          <a:lstStyle>
            <a:lvl1pPr marL="0" indent="0" algn="ctr">
              <a:buNone/>
              <a:defRPr sz="675" b="0" i="0" cap="all" spc="135" baseline="0">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102" name="Content Placeholder 2">
            <a:extLst>
              <a:ext uri="{FF2B5EF4-FFF2-40B4-BE49-F238E27FC236}">
                <a16:creationId xmlns:a16="http://schemas.microsoft.com/office/drawing/2014/main" id="{51CD9FED-96F2-E74D-9AD8-8CB2768E22E0}"/>
              </a:ext>
            </a:extLst>
          </p:cNvPr>
          <p:cNvSpPr>
            <a:spLocks noGrp="1"/>
          </p:cNvSpPr>
          <p:nvPr>
            <p:ph sz="half" idx="71" hasCustomPrompt="1"/>
          </p:nvPr>
        </p:nvSpPr>
        <p:spPr>
          <a:xfrm>
            <a:off x="441803" y="6038477"/>
            <a:ext cx="1435391" cy="206971"/>
          </a:xfrm>
          <a:prstGeom prst="rect">
            <a:avLst/>
          </a:prstGeom>
        </p:spPr>
        <p:txBody>
          <a:bodyPr wrap="none" lIns="0" tIns="0" rIns="0" bIns="0">
            <a:normAutofit/>
          </a:bodyPr>
          <a:lstStyle>
            <a:lvl1pPr marL="0" indent="0" algn="ctr">
              <a:lnSpc>
                <a:spcPts val="900"/>
              </a:lnSpc>
              <a:spcBef>
                <a:spcPts val="0"/>
              </a:spcBef>
              <a:spcAft>
                <a:spcPts val="0"/>
              </a:spcAft>
              <a:buNone/>
              <a:tabLst/>
              <a:defRPr sz="825" b="0" i="0" cap="all" spc="135" baseline="0">
                <a:solidFill>
                  <a:schemeClr val="tx1"/>
                </a:solidFill>
                <a:latin typeface="Arial" panose="020B0604020202020204" pitchFamily="34" charset="0"/>
                <a:cs typeface="Arial" panose="020B0604020202020204" pitchFamily="34" charset="0"/>
              </a:defRPr>
            </a:lvl1pPr>
            <a:lvl2pPr marL="0" indent="0">
              <a:lnSpc>
                <a:spcPts val="1500"/>
              </a:lnSpc>
              <a:spcBef>
                <a:spcPts val="0"/>
              </a:spcBef>
              <a:spcAft>
                <a:spcPts val="225"/>
              </a:spcAft>
              <a:buNone/>
              <a:tabLst/>
              <a:defRPr sz="1200" b="1" i="0">
                <a:latin typeface="Arial" panose="020B0604020202020204" pitchFamily="34" charset="0"/>
                <a:cs typeface="Arial" panose="020B0604020202020204" pitchFamily="34" charset="0"/>
              </a:defRPr>
            </a:lvl2pPr>
            <a:lvl3pPr marL="0" indent="0">
              <a:lnSpc>
                <a:spcPts val="1350"/>
              </a:lnSpc>
              <a:spcBef>
                <a:spcPts val="0"/>
              </a:spcBef>
              <a:spcAft>
                <a:spcPts val="225"/>
              </a:spcAft>
              <a:buNone/>
              <a:tabLst/>
              <a:defRPr sz="975" b="1" i="0">
                <a:latin typeface="Arial" panose="020B0604020202020204" pitchFamily="34" charset="0"/>
                <a:cs typeface="Arial" panose="020B0604020202020204" pitchFamily="34" charset="0"/>
              </a:defRPr>
            </a:lvl3pPr>
            <a:lvl4pPr marL="4763" indent="0">
              <a:buNone/>
              <a:tabLst/>
              <a:defRPr sz="900" b="0" i="0">
                <a:solidFill>
                  <a:srgbClr val="7030A0"/>
                </a:solidFill>
                <a:latin typeface="Arial" panose="020B0604020202020204" pitchFamily="34" charset="0"/>
                <a:cs typeface="Arial" panose="020B0604020202020204" pitchFamily="34" charset="0"/>
              </a:defRPr>
            </a:lvl4pPr>
            <a:lvl5pPr marL="0" indent="0">
              <a:lnSpc>
                <a:spcPts val="1050"/>
              </a:lnSpc>
              <a:spcBef>
                <a:spcPts val="450"/>
              </a:spcBef>
              <a:spcAft>
                <a:spcPts val="450"/>
              </a:spcAft>
              <a:buNone/>
              <a:tabLst/>
              <a:defRPr sz="825" b="0" i="0">
                <a:latin typeface="Arial" panose="020B0604020202020204" pitchFamily="34" charset="0"/>
                <a:cs typeface="Arial" panose="020B0604020202020204" pitchFamily="34" charset="0"/>
              </a:defRPr>
            </a:lvl5pPr>
          </a:lstStyle>
          <a:p>
            <a:pPr lvl="0"/>
            <a:r>
              <a:rPr lang="en-GB" dirty="0"/>
              <a:t>Section title</a:t>
            </a:r>
          </a:p>
        </p:txBody>
      </p:sp>
      <p:sp>
        <p:nvSpPr>
          <p:cNvPr id="103" name="Picture Placeholder 24">
            <a:extLst>
              <a:ext uri="{FF2B5EF4-FFF2-40B4-BE49-F238E27FC236}">
                <a16:creationId xmlns:a16="http://schemas.microsoft.com/office/drawing/2014/main" id="{7F0ACBE1-347D-2C40-A101-A3216F6B30C6}"/>
              </a:ext>
            </a:extLst>
          </p:cNvPr>
          <p:cNvSpPr>
            <a:spLocks noGrp="1"/>
          </p:cNvSpPr>
          <p:nvPr>
            <p:ph type="pic" sz="quarter" idx="72"/>
          </p:nvPr>
        </p:nvSpPr>
        <p:spPr>
          <a:xfrm>
            <a:off x="2369290" y="4349733"/>
            <a:ext cx="991529" cy="1322185"/>
          </a:xfrm>
          <a:prstGeom prst="ellipse">
            <a:avLst/>
          </a:prstGeom>
          <a:pattFill prst="pct5">
            <a:fgClr>
              <a:srgbClr val="002060"/>
            </a:fgClr>
            <a:bgClr>
              <a:srgbClr val="5C94CB"/>
            </a:bgClr>
          </a:pattFill>
        </p:spPr>
        <p:txBody>
          <a:bodyPr anchor="ctr" anchorCtr="0">
            <a:normAutofit/>
          </a:bodyPr>
          <a:lstStyle>
            <a:lvl1pPr marL="0" indent="0" algn="ctr">
              <a:buNone/>
              <a:defRPr sz="675" b="0" i="0" cap="all" spc="135" baseline="0">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104" name="Content Placeholder 2">
            <a:extLst>
              <a:ext uri="{FF2B5EF4-FFF2-40B4-BE49-F238E27FC236}">
                <a16:creationId xmlns:a16="http://schemas.microsoft.com/office/drawing/2014/main" id="{7EB3190A-738C-0049-BD73-1CAEF00F1DDD}"/>
              </a:ext>
            </a:extLst>
          </p:cNvPr>
          <p:cNvSpPr>
            <a:spLocks noGrp="1"/>
          </p:cNvSpPr>
          <p:nvPr>
            <p:ph sz="half" idx="73" hasCustomPrompt="1"/>
          </p:nvPr>
        </p:nvSpPr>
        <p:spPr>
          <a:xfrm>
            <a:off x="2147358" y="6038477"/>
            <a:ext cx="1435391" cy="206971"/>
          </a:xfrm>
          <a:prstGeom prst="rect">
            <a:avLst/>
          </a:prstGeom>
        </p:spPr>
        <p:txBody>
          <a:bodyPr wrap="none" lIns="0" tIns="0" rIns="0" bIns="0">
            <a:normAutofit/>
          </a:bodyPr>
          <a:lstStyle>
            <a:lvl1pPr marL="0" indent="0" algn="ctr">
              <a:lnSpc>
                <a:spcPts val="900"/>
              </a:lnSpc>
              <a:spcBef>
                <a:spcPts val="0"/>
              </a:spcBef>
              <a:spcAft>
                <a:spcPts val="0"/>
              </a:spcAft>
              <a:buNone/>
              <a:tabLst/>
              <a:defRPr sz="825" b="0" i="0" cap="all" spc="135" baseline="0">
                <a:solidFill>
                  <a:schemeClr val="tx1"/>
                </a:solidFill>
                <a:latin typeface="Arial" panose="020B0604020202020204" pitchFamily="34" charset="0"/>
                <a:cs typeface="Arial" panose="020B0604020202020204" pitchFamily="34" charset="0"/>
              </a:defRPr>
            </a:lvl1pPr>
            <a:lvl2pPr marL="0" indent="0">
              <a:lnSpc>
                <a:spcPts val="1500"/>
              </a:lnSpc>
              <a:spcBef>
                <a:spcPts val="0"/>
              </a:spcBef>
              <a:spcAft>
                <a:spcPts val="225"/>
              </a:spcAft>
              <a:buNone/>
              <a:tabLst/>
              <a:defRPr sz="1200" b="1" i="0">
                <a:latin typeface="Arial" panose="020B0604020202020204" pitchFamily="34" charset="0"/>
                <a:cs typeface="Arial" panose="020B0604020202020204" pitchFamily="34" charset="0"/>
              </a:defRPr>
            </a:lvl2pPr>
            <a:lvl3pPr marL="0" indent="0">
              <a:lnSpc>
                <a:spcPts val="1350"/>
              </a:lnSpc>
              <a:spcBef>
                <a:spcPts val="0"/>
              </a:spcBef>
              <a:spcAft>
                <a:spcPts val="225"/>
              </a:spcAft>
              <a:buNone/>
              <a:tabLst/>
              <a:defRPr sz="975" b="1" i="0">
                <a:latin typeface="Arial" panose="020B0604020202020204" pitchFamily="34" charset="0"/>
                <a:cs typeface="Arial" panose="020B0604020202020204" pitchFamily="34" charset="0"/>
              </a:defRPr>
            </a:lvl3pPr>
            <a:lvl4pPr marL="4763" indent="0">
              <a:buNone/>
              <a:tabLst/>
              <a:defRPr sz="900" b="0" i="0">
                <a:solidFill>
                  <a:srgbClr val="7030A0"/>
                </a:solidFill>
                <a:latin typeface="Arial" panose="020B0604020202020204" pitchFamily="34" charset="0"/>
                <a:cs typeface="Arial" panose="020B0604020202020204" pitchFamily="34" charset="0"/>
              </a:defRPr>
            </a:lvl4pPr>
            <a:lvl5pPr marL="0" indent="0">
              <a:lnSpc>
                <a:spcPts val="1050"/>
              </a:lnSpc>
              <a:spcBef>
                <a:spcPts val="450"/>
              </a:spcBef>
              <a:spcAft>
                <a:spcPts val="450"/>
              </a:spcAft>
              <a:buNone/>
              <a:tabLst/>
              <a:defRPr sz="825" b="0" i="0">
                <a:latin typeface="Arial" panose="020B0604020202020204" pitchFamily="34" charset="0"/>
                <a:cs typeface="Arial" panose="020B0604020202020204" pitchFamily="34" charset="0"/>
              </a:defRPr>
            </a:lvl5pPr>
          </a:lstStyle>
          <a:p>
            <a:pPr lvl="0"/>
            <a:r>
              <a:rPr lang="en-GB" dirty="0"/>
              <a:t>Section title</a:t>
            </a:r>
          </a:p>
        </p:txBody>
      </p:sp>
      <p:sp>
        <p:nvSpPr>
          <p:cNvPr id="105" name="Picture Placeholder 24">
            <a:extLst>
              <a:ext uri="{FF2B5EF4-FFF2-40B4-BE49-F238E27FC236}">
                <a16:creationId xmlns:a16="http://schemas.microsoft.com/office/drawing/2014/main" id="{04B2C569-1A30-6141-ABF6-B293902DE68F}"/>
              </a:ext>
            </a:extLst>
          </p:cNvPr>
          <p:cNvSpPr>
            <a:spLocks noGrp="1"/>
          </p:cNvSpPr>
          <p:nvPr>
            <p:ph type="pic" sz="quarter" idx="74"/>
          </p:nvPr>
        </p:nvSpPr>
        <p:spPr>
          <a:xfrm>
            <a:off x="4074845" y="4349733"/>
            <a:ext cx="991529" cy="1322185"/>
          </a:xfrm>
          <a:prstGeom prst="ellipse">
            <a:avLst/>
          </a:prstGeom>
          <a:pattFill prst="pct5">
            <a:fgClr>
              <a:srgbClr val="002060"/>
            </a:fgClr>
            <a:bgClr>
              <a:srgbClr val="5C94CB"/>
            </a:bgClr>
          </a:pattFill>
        </p:spPr>
        <p:txBody>
          <a:bodyPr anchor="ctr" anchorCtr="0">
            <a:normAutofit/>
          </a:bodyPr>
          <a:lstStyle>
            <a:lvl1pPr marL="0" indent="0" algn="ctr">
              <a:buNone/>
              <a:defRPr sz="675" b="0" i="0" cap="all" spc="135" baseline="0">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106" name="Content Placeholder 2">
            <a:extLst>
              <a:ext uri="{FF2B5EF4-FFF2-40B4-BE49-F238E27FC236}">
                <a16:creationId xmlns:a16="http://schemas.microsoft.com/office/drawing/2014/main" id="{1603A736-FF28-6946-8FF1-EB235B259C06}"/>
              </a:ext>
            </a:extLst>
          </p:cNvPr>
          <p:cNvSpPr>
            <a:spLocks noGrp="1"/>
          </p:cNvSpPr>
          <p:nvPr>
            <p:ph sz="half" idx="75" hasCustomPrompt="1"/>
          </p:nvPr>
        </p:nvSpPr>
        <p:spPr>
          <a:xfrm>
            <a:off x="3852913" y="6038477"/>
            <a:ext cx="1435391" cy="206971"/>
          </a:xfrm>
          <a:prstGeom prst="rect">
            <a:avLst/>
          </a:prstGeom>
        </p:spPr>
        <p:txBody>
          <a:bodyPr wrap="none" lIns="0" tIns="0" rIns="0" bIns="0">
            <a:normAutofit/>
          </a:bodyPr>
          <a:lstStyle>
            <a:lvl1pPr marL="0" indent="0" algn="ctr">
              <a:lnSpc>
                <a:spcPts val="900"/>
              </a:lnSpc>
              <a:spcBef>
                <a:spcPts val="0"/>
              </a:spcBef>
              <a:spcAft>
                <a:spcPts val="0"/>
              </a:spcAft>
              <a:buNone/>
              <a:tabLst/>
              <a:defRPr sz="825" b="0" i="0" cap="all" spc="135" baseline="0">
                <a:solidFill>
                  <a:schemeClr val="tx1"/>
                </a:solidFill>
                <a:latin typeface="Arial" panose="020B0604020202020204" pitchFamily="34" charset="0"/>
                <a:cs typeface="Arial" panose="020B0604020202020204" pitchFamily="34" charset="0"/>
              </a:defRPr>
            </a:lvl1pPr>
            <a:lvl2pPr marL="0" indent="0">
              <a:lnSpc>
                <a:spcPts val="1500"/>
              </a:lnSpc>
              <a:spcBef>
                <a:spcPts val="0"/>
              </a:spcBef>
              <a:spcAft>
                <a:spcPts val="225"/>
              </a:spcAft>
              <a:buNone/>
              <a:tabLst/>
              <a:defRPr sz="1200" b="1" i="0">
                <a:latin typeface="Arial" panose="020B0604020202020204" pitchFamily="34" charset="0"/>
                <a:cs typeface="Arial" panose="020B0604020202020204" pitchFamily="34" charset="0"/>
              </a:defRPr>
            </a:lvl2pPr>
            <a:lvl3pPr marL="0" indent="0">
              <a:lnSpc>
                <a:spcPts val="1350"/>
              </a:lnSpc>
              <a:spcBef>
                <a:spcPts val="0"/>
              </a:spcBef>
              <a:spcAft>
                <a:spcPts val="225"/>
              </a:spcAft>
              <a:buNone/>
              <a:tabLst/>
              <a:defRPr sz="975" b="1" i="0">
                <a:latin typeface="Arial" panose="020B0604020202020204" pitchFamily="34" charset="0"/>
                <a:cs typeface="Arial" panose="020B0604020202020204" pitchFamily="34" charset="0"/>
              </a:defRPr>
            </a:lvl3pPr>
            <a:lvl4pPr marL="4763" indent="0">
              <a:buNone/>
              <a:tabLst/>
              <a:defRPr sz="900" b="0" i="0">
                <a:solidFill>
                  <a:srgbClr val="7030A0"/>
                </a:solidFill>
                <a:latin typeface="Arial" panose="020B0604020202020204" pitchFamily="34" charset="0"/>
                <a:cs typeface="Arial" panose="020B0604020202020204" pitchFamily="34" charset="0"/>
              </a:defRPr>
            </a:lvl4pPr>
            <a:lvl5pPr marL="0" indent="0">
              <a:lnSpc>
                <a:spcPts val="1050"/>
              </a:lnSpc>
              <a:spcBef>
                <a:spcPts val="450"/>
              </a:spcBef>
              <a:spcAft>
                <a:spcPts val="450"/>
              </a:spcAft>
              <a:buNone/>
              <a:tabLst/>
              <a:defRPr sz="825" b="0" i="0">
                <a:latin typeface="Arial" panose="020B0604020202020204" pitchFamily="34" charset="0"/>
                <a:cs typeface="Arial" panose="020B0604020202020204" pitchFamily="34" charset="0"/>
              </a:defRPr>
            </a:lvl5pPr>
          </a:lstStyle>
          <a:p>
            <a:pPr lvl="0"/>
            <a:r>
              <a:rPr lang="en-GB" dirty="0"/>
              <a:t>Section title</a:t>
            </a:r>
          </a:p>
        </p:txBody>
      </p:sp>
      <p:sp>
        <p:nvSpPr>
          <p:cNvPr id="107" name="Picture Placeholder 24">
            <a:extLst>
              <a:ext uri="{FF2B5EF4-FFF2-40B4-BE49-F238E27FC236}">
                <a16:creationId xmlns:a16="http://schemas.microsoft.com/office/drawing/2014/main" id="{6013CA9D-5C97-904E-92F0-19CC622BC09B}"/>
              </a:ext>
            </a:extLst>
          </p:cNvPr>
          <p:cNvSpPr>
            <a:spLocks noGrp="1"/>
          </p:cNvSpPr>
          <p:nvPr>
            <p:ph type="pic" sz="quarter" idx="76"/>
          </p:nvPr>
        </p:nvSpPr>
        <p:spPr>
          <a:xfrm>
            <a:off x="5774436" y="4349733"/>
            <a:ext cx="991529" cy="1322185"/>
          </a:xfrm>
          <a:prstGeom prst="ellipse">
            <a:avLst/>
          </a:prstGeom>
          <a:pattFill prst="pct5">
            <a:fgClr>
              <a:srgbClr val="002060"/>
            </a:fgClr>
            <a:bgClr>
              <a:srgbClr val="5C94CB"/>
            </a:bgClr>
          </a:pattFill>
        </p:spPr>
        <p:txBody>
          <a:bodyPr anchor="ctr" anchorCtr="0">
            <a:normAutofit/>
          </a:bodyPr>
          <a:lstStyle>
            <a:lvl1pPr marL="0" indent="0" algn="ctr">
              <a:buNone/>
              <a:defRPr sz="675" b="0" i="0" cap="all" spc="135" baseline="0">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108" name="Content Placeholder 2">
            <a:extLst>
              <a:ext uri="{FF2B5EF4-FFF2-40B4-BE49-F238E27FC236}">
                <a16:creationId xmlns:a16="http://schemas.microsoft.com/office/drawing/2014/main" id="{49402A91-1BC7-6141-8A6B-4383DF15C975}"/>
              </a:ext>
            </a:extLst>
          </p:cNvPr>
          <p:cNvSpPr>
            <a:spLocks noGrp="1"/>
          </p:cNvSpPr>
          <p:nvPr>
            <p:ph sz="half" idx="77" hasCustomPrompt="1"/>
          </p:nvPr>
        </p:nvSpPr>
        <p:spPr>
          <a:xfrm>
            <a:off x="5552504" y="6038477"/>
            <a:ext cx="1435391" cy="206971"/>
          </a:xfrm>
          <a:prstGeom prst="rect">
            <a:avLst/>
          </a:prstGeom>
        </p:spPr>
        <p:txBody>
          <a:bodyPr wrap="none" lIns="0" tIns="0" rIns="0" bIns="0">
            <a:normAutofit/>
          </a:bodyPr>
          <a:lstStyle>
            <a:lvl1pPr marL="0" indent="0" algn="ctr">
              <a:lnSpc>
                <a:spcPts val="900"/>
              </a:lnSpc>
              <a:spcBef>
                <a:spcPts val="0"/>
              </a:spcBef>
              <a:spcAft>
                <a:spcPts val="0"/>
              </a:spcAft>
              <a:buNone/>
              <a:tabLst/>
              <a:defRPr sz="825" b="0" i="0" cap="all" spc="135" baseline="0">
                <a:solidFill>
                  <a:schemeClr val="tx1"/>
                </a:solidFill>
                <a:latin typeface="Arial" panose="020B0604020202020204" pitchFamily="34" charset="0"/>
                <a:cs typeface="Arial" panose="020B0604020202020204" pitchFamily="34" charset="0"/>
              </a:defRPr>
            </a:lvl1pPr>
            <a:lvl2pPr marL="0" indent="0">
              <a:lnSpc>
                <a:spcPts val="1500"/>
              </a:lnSpc>
              <a:spcBef>
                <a:spcPts val="0"/>
              </a:spcBef>
              <a:spcAft>
                <a:spcPts val="225"/>
              </a:spcAft>
              <a:buNone/>
              <a:tabLst/>
              <a:defRPr sz="1200" b="1" i="0">
                <a:latin typeface="Arial" panose="020B0604020202020204" pitchFamily="34" charset="0"/>
                <a:cs typeface="Arial" panose="020B0604020202020204" pitchFamily="34" charset="0"/>
              </a:defRPr>
            </a:lvl2pPr>
            <a:lvl3pPr marL="0" indent="0">
              <a:lnSpc>
                <a:spcPts val="1350"/>
              </a:lnSpc>
              <a:spcBef>
                <a:spcPts val="0"/>
              </a:spcBef>
              <a:spcAft>
                <a:spcPts val="225"/>
              </a:spcAft>
              <a:buNone/>
              <a:tabLst/>
              <a:defRPr sz="975" b="1" i="0">
                <a:latin typeface="Arial" panose="020B0604020202020204" pitchFamily="34" charset="0"/>
                <a:cs typeface="Arial" panose="020B0604020202020204" pitchFamily="34" charset="0"/>
              </a:defRPr>
            </a:lvl3pPr>
            <a:lvl4pPr marL="4763" indent="0">
              <a:buNone/>
              <a:tabLst/>
              <a:defRPr sz="900" b="0" i="0">
                <a:solidFill>
                  <a:srgbClr val="7030A0"/>
                </a:solidFill>
                <a:latin typeface="Arial" panose="020B0604020202020204" pitchFamily="34" charset="0"/>
                <a:cs typeface="Arial" panose="020B0604020202020204" pitchFamily="34" charset="0"/>
              </a:defRPr>
            </a:lvl4pPr>
            <a:lvl5pPr marL="0" indent="0">
              <a:lnSpc>
                <a:spcPts val="1050"/>
              </a:lnSpc>
              <a:spcBef>
                <a:spcPts val="450"/>
              </a:spcBef>
              <a:spcAft>
                <a:spcPts val="450"/>
              </a:spcAft>
              <a:buNone/>
              <a:tabLst/>
              <a:defRPr sz="825" b="0" i="0">
                <a:latin typeface="Arial" panose="020B0604020202020204" pitchFamily="34" charset="0"/>
                <a:cs typeface="Arial" panose="020B0604020202020204" pitchFamily="34" charset="0"/>
              </a:defRPr>
            </a:lvl5pPr>
          </a:lstStyle>
          <a:p>
            <a:pPr lvl="0"/>
            <a:r>
              <a:rPr lang="en-GB" dirty="0"/>
              <a:t>Section title</a:t>
            </a:r>
          </a:p>
        </p:txBody>
      </p:sp>
      <p:sp>
        <p:nvSpPr>
          <p:cNvPr id="109" name="Picture Placeholder 24">
            <a:extLst>
              <a:ext uri="{FF2B5EF4-FFF2-40B4-BE49-F238E27FC236}">
                <a16:creationId xmlns:a16="http://schemas.microsoft.com/office/drawing/2014/main" id="{9D92CB54-5DAF-5D44-BADA-0239F11D41A7}"/>
              </a:ext>
            </a:extLst>
          </p:cNvPr>
          <p:cNvSpPr>
            <a:spLocks noGrp="1"/>
          </p:cNvSpPr>
          <p:nvPr>
            <p:ph type="pic" sz="quarter" idx="78"/>
          </p:nvPr>
        </p:nvSpPr>
        <p:spPr>
          <a:xfrm>
            <a:off x="7497881" y="4349733"/>
            <a:ext cx="991529" cy="1322185"/>
          </a:xfrm>
          <a:prstGeom prst="ellipse">
            <a:avLst/>
          </a:prstGeom>
          <a:pattFill prst="pct5">
            <a:fgClr>
              <a:srgbClr val="002060"/>
            </a:fgClr>
            <a:bgClr>
              <a:srgbClr val="5C94CB"/>
            </a:bgClr>
          </a:pattFill>
        </p:spPr>
        <p:txBody>
          <a:bodyPr anchor="ctr" anchorCtr="0">
            <a:normAutofit/>
          </a:bodyPr>
          <a:lstStyle>
            <a:lvl1pPr marL="0" indent="0" algn="ctr">
              <a:buNone/>
              <a:defRPr sz="675" b="0" i="0" cap="all" spc="135" baseline="0">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110" name="Content Placeholder 2">
            <a:extLst>
              <a:ext uri="{FF2B5EF4-FFF2-40B4-BE49-F238E27FC236}">
                <a16:creationId xmlns:a16="http://schemas.microsoft.com/office/drawing/2014/main" id="{7DEA6068-21F4-F94C-83D2-9B0A3ADFC75F}"/>
              </a:ext>
            </a:extLst>
          </p:cNvPr>
          <p:cNvSpPr>
            <a:spLocks noGrp="1"/>
          </p:cNvSpPr>
          <p:nvPr>
            <p:ph sz="half" idx="79" hasCustomPrompt="1"/>
          </p:nvPr>
        </p:nvSpPr>
        <p:spPr>
          <a:xfrm>
            <a:off x="7275950" y="6038477"/>
            <a:ext cx="1435391" cy="206971"/>
          </a:xfrm>
          <a:prstGeom prst="rect">
            <a:avLst/>
          </a:prstGeom>
        </p:spPr>
        <p:txBody>
          <a:bodyPr wrap="none" lIns="0" tIns="0" rIns="0" bIns="0">
            <a:normAutofit/>
          </a:bodyPr>
          <a:lstStyle>
            <a:lvl1pPr marL="0" indent="0" algn="ctr">
              <a:lnSpc>
                <a:spcPts val="900"/>
              </a:lnSpc>
              <a:spcBef>
                <a:spcPts val="0"/>
              </a:spcBef>
              <a:spcAft>
                <a:spcPts val="0"/>
              </a:spcAft>
              <a:buNone/>
              <a:tabLst/>
              <a:defRPr sz="825" b="0" i="0" cap="all" spc="135" baseline="0">
                <a:solidFill>
                  <a:schemeClr val="tx1"/>
                </a:solidFill>
                <a:latin typeface="Arial" panose="020B0604020202020204" pitchFamily="34" charset="0"/>
                <a:cs typeface="Arial" panose="020B0604020202020204" pitchFamily="34" charset="0"/>
              </a:defRPr>
            </a:lvl1pPr>
            <a:lvl2pPr marL="0" indent="0">
              <a:lnSpc>
                <a:spcPts val="1500"/>
              </a:lnSpc>
              <a:spcBef>
                <a:spcPts val="0"/>
              </a:spcBef>
              <a:spcAft>
                <a:spcPts val="225"/>
              </a:spcAft>
              <a:buNone/>
              <a:tabLst/>
              <a:defRPr sz="1200" b="1" i="0">
                <a:latin typeface="Arial" panose="020B0604020202020204" pitchFamily="34" charset="0"/>
                <a:cs typeface="Arial" panose="020B0604020202020204" pitchFamily="34" charset="0"/>
              </a:defRPr>
            </a:lvl2pPr>
            <a:lvl3pPr marL="0" indent="0">
              <a:lnSpc>
                <a:spcPts val="1350"/>
              </a:lnSpc>
              <a:spcBef>
                <a:spcPts val="0"/>
              </a:spcBef>
              <a:spcAft>
                <a:spcPts val="225"/>
              </a:spcAft>
              <a:buNone/>
              <a:tabLst/>
              <a:defRPr sz="975" b="1" i="0">
                <a:latin typeface="Arial" panose="020B0604020202020204" pitchFamily="34" charset="0"/>
                <a:cs typeface="Arial" panose="020B0604020202020204" pitchFamily="34" charset="0"/>
              </a:defRPr>
            </a:lvl3pPr>
            <a:lvl4pPr marL="4763" indent="0">
              <a:buNone/>
              <a:tabLst/>
              <a:defRPr sz="900" b="0" i="0">
                <a:solidFill>
                  <a:srgbClr val="7030A0"/>
                </a:solidFill>
                <a:latin typeface="Arial" panose="020B0604020202020204" pitchFamily="34" charset="0"/>
                <a:cs typeface="Arial" panose="020B0604020202020204" pitchFamily="34" charset="0"/>
              </a:defRPr>
            </a:lvl4pPr>
            <a:lvl5pPr marL="0" indent="0">
              <a:lnSpc>
                <a:spcPts val="1050"/>
              </a:lnSpc>
              <a:spcBef>
                <a:spcPts val="450"/>
              </a:spcBef>
              <a:spcAft>
                <a:spcPts val="450"/>
              </a:spcAft>
              <a:buNone/>
              <a:tabLst/>
              <a:defRPr sz="825" b="0" i="0">
                <a:latin typeface="Arial" panose="020B0604020202020204" pitchFamily="34" charset="0"/>
                <a:cs typeface="Arial" panose="020B0604020202020204" pitchFamily="34" charset="0"/>
              </a:defRPr>
            </a:lvl5pPr>
          </a:lstStyle>
          <a:p>
            <a:pPr lvl="0"/>
            <a:r>
              <a:rPr lang="en-GB" dirty="0"/>
              <a:t>Section title</a:t>
            </a:r>
          </a:p>
        </p:txBody>
      </p:sp>
      <p:sp>
        <p:nvSpPr>
          <p:cNvPr id="3" name="Rechteck 2">
            <a:extLst>
              <a:ext uri="{FF2B5EF4-FFF2-40B4-BE49-F238E27FC236}">
                <a16:creationId xmlns:a16="http://schemas.microsoft.com/office/drawing/2014/main" id="{70E2DCD4-8A98-0B4D-9706-40B7862C2D40}"/>
              </a:ext>
            </a:extLst>
          </p:cNvPr>
          <p:cNvSpPr/>
          <p:nvPr userDrawn="1"/>
        </p:nvSpPr>
        <p:spPr>
          <a:xfrm>
            <a:off x="259079" y="186267"/>
            <a:ext cx="277346" cy="456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Tree>
    <p:extLst>
      <p:ext uri="{BB962C8B-B14F-4D97-AF65-F5344CB8AC3E}">
        <p14:creationId xmlns:p14="http://schemas.microsoft.com/office/powerpoint/2010/main" val="263944774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Figure with heading and key takeawa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3FDF52D-FDF0-E841-94E9-A72DFEE536B6}"/>
              </a:ext>
            </a:extLst>
          </p:cNvPr>
          <p:cNvSpPr/>
          <p:nvPr userDrawn="1"/>
        </p:nvSpPr>
        <p:spPr>
          <a:xfrm>
            <a:off x="6516292" y="0"/>
            <a:ext cx="2627709" cy="6858000"/>
          </a:xfrm>
          <a:prstGeom prst="rect">
            <a:avLst/>
          </a:prstGeom>
          <a:solidFill>
            <a:srgbClr val="5494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4" name="Text Placeholder 33">
            <a:extLst>
              <a:ext uri="{FF2B5EF4-FFF2-40B4-BE49-F238E27FC236}">
                <a16:creationId xmlns:a16="http://schemas.microsoft.com/office/drawing/2014/main" id="{86E315CF-B12E-CC40-B7AA-C6ACBCC9DB2D}"/>
              </a:ext>
            </a:extLst>
          </p:cNvPr>
          <p:cNvSpPr>
            <a:spLocks noGrp="1"/>
          </p:cNvSpPr>
          <p:nvPr>
            <p:ph type="body" sz="quarter" idx="15" hasCustomPrompt="1"/>
          </p:nvPr>
        </p:nvSpPr>
        <p:spPr>
          <a:xfrm>
            <a:off x="526900" y="6420041"/>
            <a:ext cx="117772" cy="155575"/>
          </a:xfrm>
          <a:prstGeom prst="ellipse">
            <a:avLst/>
          </a:prstGeom>
          <a:solidFill>
            <a:schemeClr val="accent6"/>
          </a:solidFill>
        </p:spPr>
        <p:txBody>
          <a:bodyPr>
            <a:normAutofit/>
          </a:bodyPr>
          <a:lstStyle>
            <a:lvl1pPr marL="0" indent="0">
              <a:buNone/>
              <a:defRPr sz="150">
                <a:latin typeface="Arial" panose="020B0604020202020204" pitchFamily="34" charset="0"/>
                <a:cs typeface="Arial" panose="020B0604020202020204" pitchFamily="34" charset="0"/>
              </a:defRPr>
            </a:lvl1pPr>
          </a:lstStyle>
          <a:p>
            <a:pPr lvl="0"/>
            <a:r>
              <a:rPr lang="en-US" dirty="0"/>
              <a:t> </a:t>
            </a:r>
          </a:p>
        </p:txBody>
      </p:sp>
      <p:sp>
        <p:nvSpPr>
          <p:cNvPr id="22" name="Content Placeholder 2">
            <a:extLst>
              <a:ext uri="{FF2B5EF4-FFF2-40B4-BE49-F238E27FC236}">
                <a16:creationId xmlns:a16="http://schemas.microsoft.com/office/drawing/2014/main" id="{4A8051F8-D28F-5348-B709-CC4EF9AF32B3}"/>
              </a:ext>
            </a:extLst>
          </p:cNvPr>
          <p:cNvSpPr>
            <a:spLocks noGrp="1"/>
          </p:cNvSpPr>
          <p:nvPr userDrawn="1">
            <p:ph sz="half" idx="10" hasCustomPrompt="1"/>
          </p:nvPr>
        </p:nvSpPr>
        <p:spPr>
          <a:xfrm>
            <a:off x="526901" y="1037570"/>
            <a:ext cx="4854725" cy="1301737"/>
          </a:xfrm>
          <a:prstGeom prst="rect">
            <a:avLst/>
          </a:prstGeom>
        </p:spPr>
        <p:txBody>
          <a:bodyPr lIns="0" tIns="0" rIns="0" bIns="0"/>
          <a:lstStyle>
            <a:lvl1pPr marL="4763" indent="0">
              <a:lnSpc>
                <a:spcPct val="100000"/>
              </a:lnSpc>
              <a:spcBef>
                <a:spcPts val="0"/>
              </a:spcBef>
              <a:spcAft>
                <a:spcPts val="1200"/>
              </a:spcAft>
              <a:buNone/>
              <a:tabLst/>
              <a:defRPr sz="3150" b="0" i="0">
                <a:latin typeface="Arial" panose="020B0604020202020204" pitchFamily="34" charset="0"/>
                <a:cs typeface="Arial" panose="020B0604020202020204" pitchFamily="34" charset="0"/>
              </a:defRPr>
            </a:lvl1pPr>
            <a:lvl2pPr marL="4763" indent="0">
              <a:lnSpc>
                <a:spcPts val="1350"/>
              </a:lnSpc>
              <a:buNone/>
              <a:tabLst/>
              <a:defRPr sz="975" b="0" i="0" cap="all" spc="165" baseline="0">
                <a:latin typeface="Arial" panose="020B0604020202020204" pitchFamily="34" charset="0"/>
                <a:cs typeface="Arial" panose="020B0604020202020204" pitchFamily="34" charset="0"/>
              </a:defRPr>
            </a:lvl2pPr>
            <a:lvl3pPr marL="4763" indent="0">
              <a:buNone/>
              <a:tabLst/>
              <a:defRPr/>
            </a:lvl3pPr>
            <a:lvl4pPr marL="4763" indent="0">
              <a:buNone/>
              <a:tabLst/>
              <a:defRPr/>
            </a:lvl4pPr>
            <a:lvl5pPr marL="4763" indent="0">
              <a:buNone/>
              <a:tabLst/>
              <a:defRPr/>
            </a:lvl5pPr>
          </a:lstStyle>
          <a:p>
            <a:pPr lvl="0"/>
            <a:r>
              <a:rPr lang="en-GB" dirty="0"/>
              <a:t>Main Page Header</a:t>
            </a:r>
          </a:p>
          <a:p>
            <a:pPr lvl="1"/>
            <a:r>
              <a:rPr lang="en-GB" dirty="0"/>
              <a:t>Second level</a:t>
            </a:r>
            <a:endParaRPr lang="en-US" dirty="0"/>
          </a:p>
        </p:txBody>
      </p:sp>
      <p:sp>
        <p:nvSpPr>
          <p:cNvPr id="26" name="Content Placeholder 2">
            <a:extLst>
              <a:ext uri="{FF2B5EF4-FFF2-40B4-BE49-F238E27FC236}">
                <a16:creationId xmlns:a16="http://schemas.microsoft.com/office/drawing/2014/main" id="{33EB8E98-B57C-8748-AD6C-4DD47EFEF89D}"/>
              </a:ext>
            </a:extLst>
          </p:cNvPr>
          <p:cNvSpPr>
            <a:spLocks noGrp="1"/>
          </p:cNvSpPr>
          <p:nvPr userDrawn="1">
            <p:ph sz="half" idx="13" hasCustomPrompt="1"/>
          </p:nvPr>
        </p:nvSpPr>
        <p:spPr>
          <a:xfrm>
            <a:off x="711993" y="6431153"/>
            <a:ext cx="3293270" cy="155575"/>
          </a:xfrm>
          <a:prstGeom prst="rect">
            <a:avLst/>
          </a:prstGeom>
        </p:spPr>
        <p:txBody>
          <a:bodyPr wrap="none" lIns="0" tIns="0" rIns="0" bIns="0">
            <a:normAutofit/>
          </a:bodyPr>
          <a:lstStyle>
            <a:lvl1pPr marL="0" indent="0">
              <a:lnSpc>
                <a:spcPts val="900"/>
              </a:lnSpc>
              <a:spcBef>
                <a:spcPts val="0"/>
              </a:spcBef>
              <a:spcAft>
                <a:spcPts val="0"/>
              </a:spcAft>
              <a:buNone/>
              <a:tabLst/>
              <a:defRPr sz="675" b="0" i="0" cap="all" spc="135" baseline="0">
                <a:solidFill>
                  <a:schemeClr val="tx1"/>
                </a:solidFill>
                <a:latin typeface="Arial" panose="020B0604020202020204" pitchFamily="34" charset="0"/>
                <a:cs typeface="Arial" panose="020B0604020202020204" pitchFamily="34" charset="0"/>
              </a:defRPr>
            </a:lvl1pPr>
            <a:lvl2pPr marL="0" indent="0">
              <a:lnSpc>
                <a:spcPts val="1500"/>
              </a:lnSpc>
              <a:spcBef>
                <a:spcPts val="0"/>
              </a:spcBef>
              <a:spcAft>
                <a:spcPts val="225"/>
              </a:spcAft>
              <a:buNone/>
              <a:tabLst/>
              <a:defRPr sz="1200" b="1" i="0">
                <a:latin typeface="Arial" panose="020B0604020202020204" pitchFamily="34" charset="0"/>
                <a:cs typeface="Arial" panose="020B0604020202020204" pitchFamily="34" charset="0"/>
              </a:defRPr>
            </a:lvl2pPr>
            <a:lvl3pPr marL="0" indent="0">
              <a:lnSpc>
                <a:spcPts val="1350"/>
              </a:lnSpc>
              <a:spcBef>
                <a:spcPts val="0"/>
              </a:spcBef>
              <a:spcAft>
                <a:spcPts val="225"/>
              </a:spcAft>
              <a:buNone/>
              <a:tabLst/>
              <a:defRPr sz="975" b="1" i="0">
                <a:latin typeface="Arial" panose="020B0604020202020204" pitchFamily="34" charset="0"/>
                <a:cs typeface="Arial" panose="020B0604020202020204" pitchFamily="34" charset="0"/>
              </a:defRPr>
            </a:lvl3pPr>
            <a:lvl4pPr marL="4763" indent="0">
              <a:buNone/>
              <a:tabLst/>
              <a:defRPr sz="900" b="0" i="0">
                <a:solidFill>
                  <a:srgbClr val="7030A0"/>
                </a:solidFill>
                <a:latin typeface="Arial" panose="020B0604020202020204" pitchFamily="34" charset="0"/>
                <a:cs typeface="Arial" panose="020B0604020202020204" pitchFamily="34" charset="0"/>
              </a:defRPr>
            </a:lvl4pPr>
            <a:lvl5pPr marL="0" indent="0">
              <a:lnSpc>
                <a:spcPts val="1050"/>
              </a:lnSpc>
              <a:spcBef>
                <a:spcPts val="450"/>
              </a:spcBef>
              <a:spcAft>
                <a:spcPts val="450"/>
              </a:spcAft>
              <a:buNone/>
              <a:tabLst/>
              <a:defRPr sz="825" b="0" i="0">
                <a:latin typeface="Arial" panose="020B0604020202020204" pitchFamily="34" charset="0"/>
                <a:cs typeface="Arial" panose="020B0604020202020204" pitchFamily="34" charset="0"/>
              </a:defRPr>
            </a:lvl5pPr>
          </a:lstStyle>
          <a:p>
            <a:pPr lvl="0"/>
            <a:r>
              <a:rPr lang="en-GB" dirty="0"/>
              <a:t>Section title</a:t>
            </a:r>
          </a:p>
        </p:txBody>
      </p:sp>
      <p:sp>
        <p:nvSpPr>
          <p:cNvPr id="16" name="Text Placeholder 27">
            <a:extLst>
              <a:ext uri="{FF2B5EF4-FFF2-40B4-BE49-F238E27FC236}">
                <a16:creationId xmlns:a16="http://schemas.microsoft.com/office/drawing/2014/main" id="{02619051-2ED1-9E44-B960-AC6C05686883}"/>
              </a:ext>
            </a:extLst>
          </p:cNvPr>
          <p:cNvSpPr>
            <a:spLocks noGrp="1"/>
          </p:cNvSpPr>
          <p:nvPr>
            <p:ph type="body" sz="quarter" idx="14" hasCustomPrompt="1"/>
          </p:nvPr>
        </p:nvSpPr>
        <p:spPr>
          <a:xfrm>
            <a:off x="8210851" y="236096"/>
            <a:ext cx="770335" cy="41598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pPr lvl="0"/>
            <a:r>
              <a:rPr lang="en-US" dirty="0"/>
              <a:t> </a:t>
            </a:r>
          </a:p>
        </p:txBody>
      </p:sp>
      <p:grpSp>
        <p:nvGrpSpPr>
          <p:cNvPr id="17" name="Group 16">
            <a:extLst>
              <a:ext uri="{FF2B5EF4-FFF2-40B4-BE49-F238E27FC236}">
                <a16:creationId xmlns:a16="http://schemas.microsoft.com/office/drawing/2014/main" id="{562BDC7F-5A64-A24E-89BE-189E135DB52B}"/>
              </a:ext>
            </a:extLst>
          </p:cNvPr>
          <p:cNvGrpSpPr/>
          <p:nvPr userDrawn="1"/>
        </p:nvGrpSpPr>
        <p:grpSpPr>
          <a:xfrm>
            <a:off x="1" y="1"/>
            <a:ext cx="2581259" cy="753035"/>
            <a:chOff x="0" y="0"/>
            <a:chExt cx="3441678" cy="753035"/>
          </a:xfrm>
        </p:grpSpPr>
        <p:sp>
          <p:nvSpPr>
            <p:cNvPr id="18" name="Rectangle 17">
              <a:extLst>
                <a:ext uri="{FF2B5EF4-FFF2-40B4-BE49-F238E27FC236}">
                  <a16:creationId xmlns:a16="http://schemas.microsoft.com/office/drawing/2014/main" id="{67B72660-CC70-1F48-A7FB-E9FA7130E5D6}"/>
                </a:ext>
              </a:extLst>
            </p:cNvPr>
            <p:cNvSpPr/>
            <p:nvPr/>
          </p:nvSpPr>
          <p:spPr>
            <a:xfrm>
              <a:off x="0" y="0"/>
              <a:ext cx="80682" cy="753035"/>
            </a:xfrm>
            <a:prstGeom prst="rect">
              <a:avLst/>
            </a:prstGeom>
            <a:solidFill>
              <a:srgbClr val="5C94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9" name="Picture 18">
              <a:extLst>
                <a:ext uri="{FF2B5EF4-FFF2-40B4-BE49-F238E27FC236}">
                  <a16:creationId xmlns:a16="http://schemas.microsoft.com/office/drawing/2014/main" id="{E14BDD54-364D-2044-B430-0F1E8D6B53D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1749" y="278117"/>
              <a:ext cx="2619929" cy="304816"/>
            </a:xfrm>
            <a:prstGeom prst="rect">
              <a:avLst/>
            </a:prstGeom>
          </p:spPr>
        </p:pic>
        <p:pic>
          <p:nvPicPr>
            <p:cNvPr id="20" name="Picture 19">
              <a:extLst>
                <a:ext uri="{FF2B5EF4-FFF2-40B4-BE49-F238E27FC236}">
                  <a16:creationId xmlns:a16="http://schemas.microsoft.com/office/drawing/2014/main" id="{8A0ABFE1-43D8-574F-87C5-537616E060B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5439" y="226957"/>
              <a:ext cx="369794" cy="369794"/>
            </a:xfrm>
            <a:prstGeom prst="rect">
              <a:avLst/>
            </a:prstGeom>
          </p:spPr>
        </p:pic>
      </p:grpSp>
      <p:sp>
        <p:nvSpPr>
          <p:cNvPr id="21" name="Picture Placeholder 24">
            <a:extLst>
              <a:ext uri="{FF2B5EF4-FFF2-40B4-BE49-F238E27FC236}">
                <a16:creationId xmlns:a16="http://schemas.microsoft.com/office/drawing/2014/main" id="{36956420-F715-0345-BB72-2F1FAD80782A}"/>
              </a:ext>
            </a:extLst>
          </p:cNvPr>
          <p:cNvSpPr>
            <a:spLocks noGrp="1"/>
          </p:cNvSpPr>
          <p:nvPr>
            <p:ph type="pic" sz="quarter" idx="16"/>
          </p:nvPr>
        </p:nvSpPr>
        <p:spPr>
          <a:xfrm>
            <a:off x="521495" y="2625969"/>
            <a:ext cx="5562600" cy="3539883"/>
          </a:xfrm>
          <a:prstGeom prst="rect">
            <a:avLst/>
          </a:prstGeom>
          <a:pattFill prst="pct5">
            <a:fgClr>
              <a:srgbClr val="5C94CB"/>
            </a:fgClr>
            <a:bgClr>
              <a:schemeClr val="bg1"/>
            </a:bgClr>
          </a:pattFill>
        </p:spPr>
        <p:txBody>
          <a:bodyPr anchor="ctr" anchorCtr="0">
            <a:normAutofit/>
          </a:bodyPr>
          <a:lstStyle>
            <a:lvl1pPr marL="0" indent="0" algn="ctr">
              <a:buNone/>
              <a:defRPr sz="675" b="0" i="0" cap="all" spc="135" baseline="0">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24" name="Oval 23">
            <a:extLst>
              <a:ext uri="{FF2B5EF4-FFF2-40B4-BE49-F238E27FC236}">
                <a16:creationId xmlns:a16="http://schemas.microsoft.com/office/drawing/2014/main" id="{78E38657-84B3-5445-AAFA-0610EEA9480C}"/>
              </a:ext>
            </a:extLst>
          </p:cNvPr>
          <p:cNvSpPr>
            <a:spLocks noChangeAspect="1"/>
          </p:cNvSpPr>
          <p:nvPr userDrawn="1"/>
        </p:nvSpPr>
        <p:spPr>
          <a:xfrm>
            <a:off x="7358065" y="1557339"/>
            <a:ext cx="944165" cy="125888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7" name="Picture Placeholder 24">
            <a:extLst>
              <a:ext uri="{FF2B5EF4-FFF2-40B4-BE49-F238E27FC236}">
                <a16:creationId xmlns:a16="http://schemas.microsoft.com/office/drawing/2014/main" id="{D28DFD2C-F4FF-AB4B-9F0E-804A644CCF30}"/>
              </a:ext>
            </a:extLst>
          </p:cNvPr>
          <p:cNvSpPr>
            <a:spLocks noGrp="1"/>
          </p:cNvSpPr>
          <p:nvPr>
            <p:ph type="pic" sz="quarter" idx="27"/>
          </p:nvPr>
        </p:nvSpPr>
        <p:spPr>
          <a:xfrm>
            <a:off x="7461286" y="1694913"/>
            <a:ext cx="737720" cy="983736"/>
          </a:xfrm>
          <a:prstGeom prst="ellipse">
            <a:avLst/>
          </a:prstGeom>
          <a:noFill/>
        </p:spPr>
        <p:txBody>
          <a:bodyPr anchor="ctr" anchorCtr="0">
            <a:normAutofit/>
          </a:bodyPr>
          <a:lstStyle>
            <a:lvl1pPr marL="0" indent="0" algn="ctr">
              <a:buNone/>
              <a:defRPr sz="450" b="0" i="0" cap="all" spc="135" baseline="0">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28" name="Content Placeholder 2">
            <a:extLst>
              <a:ext uri="{FF2B5EF4-FFF2-40B4-BE49-F238E27FC236}">
                <a16:creationId xmlns:a16="http://schemas.microsoft.com/office/drawing/2014/main" id="{8785F527-10F8-F849-B403-7F74B68329B3}"/>
              </a:ext>
            </a:extLst>
          </p:cNvPr>
          <p:cNvSpPr>
            <a:spLocks noGrp="1"/>
          </p:cNvSpPr>
          <p:nvPr>
            <p:ph sz="half" idx="54" hasCustomPrompt="1"/>
          </p:nvPr>
        </p:nvSpPr>
        <p:spPr>
          <a:xfrm>
            <a:off x="6972805" y="4050087"/>
            <a:ext cx="1714683" cy="206971"/>
          </a:xfrm>
          <a:prstGeom prst="rect">
            <a:avLst/>
          </a:prstGeom>
        </p:spPr>
        <p:txBody>
          <a:bodyPr wrap="none" lIns="0" tIns="0" rIns="0" bIns="0">
            <a:normAutofit/>
          </a:bodyPr>
          <a:lstStyle>
            <a:lvl1pPr marL="0" indent="0" algn="ctr">
              <a:lnSpc>
                <a:spcPts val="900"/>
              </a:lnSpc>
              <a:spcBef>
                <a:spcPts val="0"/>
              </a:spcBef>
              <a:spcAft>
                <a:spcPts val="0"/>
              </a:spcAft>
              <a:buNone/>
              <a:tabLst/>
              <a:defRPr sz="825" b="0" i="0" cap="all" spc="135" baseline="0">
                <a:solidFill>
                  <a:schemeClr val="bg1"/>
                </a:solidFill>
                <a:latin typeface="Arial" panose="020B0604020202020204" pitchFamily="34" charset="0"/>
                <a:cs typeface="Arial" panose="020B0604020202020204" pitchFamily="34" charset="0"/>
              </a:defRPr>
            </a:lvl1pPr>
            <a:lvl2pPr marL="0" indent="0">
              <a:lnSpc>
                <a:spcPts val="1500"/>
              </a:lnSpc>
              <a:spcBef>
                <a:spcPts val="0"/>
              </a:spcBef>
              <a:spcAft>
                <a:spcPts val="225"/>
              </a:spcAft>
              <a:buNone/>
              <a:tabLst/>
              <a:defRPr sz="1200" b="1" i="0">
                <a:latin typeface="Arial" panose="020B0604020202020204" pitchFamily="34" charset="0"/>
                <a:cs typeface="Arial" panose="020B0604020202020204" pitchFamily="34" charset="0"/>
              </a:defRPr>
            </a:lvl2pPr>
            <a:lvl3pPr marL="0" indent="0">
              <a:lnSpc>
                <a:spcPts val="1350"/>
              </a:lnSpc>
              <a:spcBef>
                <a:spcPts val="0"/>
              </a:spcBef>
              <a:spcAft>
                <a:spcPts val="225"/>
              </a:spcAft>
              <a:buNone/>
              <a:tabLst/>
              <a:defRPr sz="975" b="1" i="0">
                <a:latin typeface="Arial" panose="020B0604020202020204" pitchFamily="34" charset="0"/>
                <a:cs typeface="Arial" panose="020B0604020202020204" pitchFamily="34" charset="0"/>
              </a:defRPr>
            </a:lvl3pPr>
            <a:lvl4pPr marL="4763" indent="0">
              <a:buNone/>
              <a:tabLst/>
              <a:defRPr sz="900" b="0" i="0">
                <a:solidFill>
                  <a:srgbClr val="7030A0"/>
                </a:solidFill>
                <a:latin typeface="Arial" panose="020B0604020202020204" pitchFamily="34" charset="0"/>
                <a:cs typeface="Arial" panose="020B0604020202020204" pitchFamily="34" charset="0"/>
              </a:defRPr>
            </a:lvl4pPr>
            <a:lvl5pPr marL="0" indent="0">
              <a:lnSpc>
                <a:spcPts val="1050"/>
              </a:lnSpc>
              <a:spcBef>
                <a:spcPts val="450"/>
              </a:spcBef>
              <a:spcAft>
                <a:spcPts val="450"/>
              </a:spcAft>
              <a:buNone/>
              <a:tabLst/>
              <a:defRPr sz="825" b="0" i="0">
                <a:latin typeface="Arial" panose="020B0604020202020204" pitchFamily="34" charset="0"/>
                <a:cs typeface="Arial" panose="020B0604020202020204" pitchFamily="34" charset="0"/>
              </a:defRPr>
            </a:lvl5pPr>
          </a:lstStyle>
          <a:p>
            <a:pPr lvl="0"/>
            <a:r>
              <a:rPr lang="en-GB" dirty="0"/>
              <a:t>Section title</a:t>
            </a:r>
          </a:p>
        </p:txBody>
      </p:sp>
      <p:sp>
        <p:nvSpPr>
          <p:cNvPr id="29" name="Content Placeholder 2">
            <a:extLst>
              <a:ext uri="{FF2B5EF4-FFF2-40B4-BE49-F238E27FC236}">
                <a16:creationId xmlns:a16="http://schemas.microsoft.com/office/drawing/2014/main" id="{4ACEE392-3E1A-E54C-9923-DB80B0215C84}"/>
              </a:ext>
            </a:extLst>
          </p:cNvPr>
          <p:cNvSpPr>
            <a:spLocks noGrp="1"/>
          </p:cNvSpPr>
          <p:nvPr>
            <p:ph sz="half" idx="55" hasCustomPrompt="1"/>
          </p:nvPr>
        </p:nvSpPr>
        <p:spPr>
          <a:xfrm>
            <a:off x="6972805" y="3056802"/>
            <a:ext cx="1714682" cy="752711"/>
          </a:xfrm>
          <a:prstGeom prst="rect">
            <a:avLst/>
          </a:prstGeom>
        </p:spPr>
        <p:txBody>
          <a:bodyPr lIns="0" tIns="0" rIns="0" bIns="0" anchor="ctr" anchorCtr="0"/>
          <a:lstStyle>
            <a:lvl1pPr marL="4763" indent="0" algn="ctr">
              <a:lnSpc>
                <a:spcPct val="100000"/>
              </a:lnSpc>
              <a:spcBef>
                <a:spcPts val="0"/>
              </a:spcBef>
              <a:spcAft>
                <a:spcPts val="1200"/>
              </a:spcAft>
              <a:buNone/>
              <a:tabLst/>
              <a:defRPr sz="3150" b="0" i="0">
                <a:solidFill>
                  <a:srgbClr val="C8DEF4"/>
                </a:solidFill>
                <a:latin typeface="Arial" panose="020B0604020202020204" pitchFamily="34" charset="0"/>
                <a:cs typeface="Arial" panose="020B0604020202020204" pitchFamily="34" charset="0"/>
              </a:defRPr>
            </a:lvl1pPr>
            <a:lvl2pPr marL="4763" indent="0">
              <a:lnSpc>
                <a:spcPts val="1350"/>
              </a:lnSpc>
              <a:buNone/>
              <a:tabLst/>
              <a:defRPr sz="975" b="0" i="0" cap="all" spc="165" baseline="0">
                <a:latin typeface="Arial" panose="020B0604020202020204" pitchFamily="34" charset="0"/>
                <a:cs typeface="Arial" panose="020B0604020202020204" pitchFamily="34" charset="0"/>
              </a:defRPr>
            </a:lvl2pPr>
            <a:lvl3pPr marL="4763" indent="0">
              <a:buNone/>
              <a:tabLst/>
              <a:defRPr/>
            </a:lvl3pPr>
            <a:lvl4pPr marL="4763" indent="0">
              <a:buNone/>
              <a:tabLst/>
              <a:defRPr/>
            </a:lvl4pPr>
            <a:lvl5pPr marL="4763" indent="0">
              <a:buNone/>
              <a:tabLst/>
              <a:defRPr/>
            </a:lvl5pPr>
          </a:lstStyle>
          <a:p>
            <a:pPr lvl="0"/>
            <a:r>
              <a:rPr lang="en-GB" dirty="0"/>
              <a:t>Stat</a:t>
            </a:r>
            <a:endParaRPr lang="en-US" dirty="0"/>
          </a:p>
        </p:txBody>
      </p:sp>
      <p:sp>
        <p:nvSpPr>
          <p:cNvPr id="30" name="Content Placeholder 2">
            <a:extLst>
              <a:ext uri="{FF2B5EF4-FFF2-40B4-BE49-F238E27FC236}">
                <a16:creationId xmlns:a16="http://schemas.microsoft.com/office/drawing/2014/main" id="{D2F29F7D-62B5-9E43-AA25-0125E5A8D17F}"/>
              </a:ext>
            </a:extLst>
          </p:cNvPr>
          <p:cNvSpPr>
            <a:spLocks noGrp="1"/>
          </p:cNvSpPr>
          <p:nvPr>
            <p:ph sz="half" idx="56" hasCustomPrompt="1"/>
          </p:nvPr>
        </p:nvSpPr>
        <p:spPr>
          <a:xfrm>
            <a:off x="6972805" y="4363373"/>
            <a:ext cx="1714683" cy="1802479"/>
          </a:xfrm>
          <a:prstGeom prst="rect">
            <a:avLst/>
          </a:prstGeom>
        </p:spPr>
        <p:txBody>
          <a:bodyPr lIns="0" tIns="0" rIns="0" bIns="0" anchor="t" anchorCtr="0"/>
          <a:lstStyle>
            <a:lvl1pPr marL="0" marR="0" indent="0" algn="ctr" defTabSz="685800" rtl="0" eaLnBrk="1" fontAlgn="auto" latinLnBrk="0" hangingPunct="1">
              <a:lnSpc>
                <a:spcPts val="1350"/>
              </a:lnSpc>
              <a:spcBef>
                <a:spcPts val="0"/>
              </a:spcBef>
              <a:spcAft>
                <a:spcPts val="450"/>
              </a:spcAft>
              <a:buClrTx/>
              <a:buSzTx/>
              <a:buFont typeface="Arial" panose="020B0604020202020204" pitchFamily="34" charset="0"/>
              <a:buNone/>
              <a:tabLst/>
              <a:defRPr sz="975" b="0" i="0">
                <a:solidFill>
                  <a:schemeClr val="bg1"/>
                </a:solidFill>
                <a:latin typeface="Arial" panose="020B0604020202020204" pitchFamily="34" charset="0"/>
                <a:cs typeface="Arial" panose="020B0604020202020204" pitchFamily="34" charset="0"/>
              </a:defRPr>
            </a:lvl1pPr>
            <a:lvl2pPr marL="0" indent="0">
              <a:lnSpc>
                <a:spcPts val="1500"/>
              </a:lnSpc>
              <a:spcBef>
                <a:spcPts val="0"/>
              </a:spcBef>
              <a:spcAft>
                <a:spcPts val="225"/>
              </a:spcAft>
              <a:buNone/>
              <a:tabLst/>
              <a:defRPr sz="1200" b="1" i="0">
                <a:latin typeface="Arial" panose="020B0604020202020204" pitchFamily="34" charset="0"/>
                <a:cs typeface="Arial" panose="020B0604020202020204" pitchFamily="34" charset="0"/>
              </a:defRPr>
            </a:lvl2pPr>
            <a:lvl3pPr marL="0" indent="0" algn="ctr">
              <a:lnSpc>
                <a:spcPts val="1350"/>
              </a:lnSpc>
              <a:spcBef>
                <a:spcPts val="0"/>
              </a:spcBef>
              <a:spcAft>
                <a:spcPts val="225"/>
              </a:spcAft>
              <a:buNone/>
              <a:tabLst/>
              <a:defRPr sz="975" b="1" i="0">
                <a:solidFill>
                  <a:schemeClr val="bg1"/>
                </a:solidFill>
                <a:latin typeface="Arial" panose="020B0604020202020204" pitchFamily="34" charset="0"/>
                <a:cs typeface="Arial" panose="020B0604020202020204" pitchFamily="34" charset="0"/>
              </a:defRPr>
            </a:lvl3pPr>
            <a:lvl4pPr marL="4763" indent="0">
              <a:buNone/>
              <a:tabLst/>
              <a:defRPr sz="900" b="0" i="0">
                <a:solidFill>
                  <a:srgbClr val="7030A0"/>
                </a:solidFill>
                <a:latin typeface="Arial" panose="020B0604020202020204" pitchFamily="34" charset="0"/>
                <a:cs typeface="Arial" panose="020B0604020202020204" pitchFamily="34" charset="0"/>
              </a:defRPr>
            </a:lvl4pPr>
            <a:lvl5pPr marL="0" indent="0">
              <a:lnSpc>
                <a:spcPts val="1050"/>
              </a:lnSpc>
              <a:spcBef>
                <a:spcPts val="450"/>
              </a:spcBef>
              <a:spcAft>
                <a:spcPts val="450"/>
              </a:spcAft>
              <a:buNone/>
              <a:tabLst/>
              <a:defRPr sz="825" b="0" i="0">
                <a:latin typeface="Arial" panose="020B0604020202020204" pitchFamily="34" charset="0"/>
                <a:cs typeface="Arial" panose="020B0604020202020204" pitchFamily="34" charset="0"/>
              </a:defRPr>
            </a:lvl5pPr>
          </a:lstStyle>
          <a:p>
            <a:pPr lvl="0"/>
            <a:r>
              <a:rPr lang="en-GB" dirty="0"/>
              <a:t>Body copy</a:t>
            </a:r>
          </a:p>
          <a:p>
            <a:pPr lvl="2"/>
            <a:r>
              <a:rPr lang="en-GB" dirty="0"/>
              <a:t>H3 Heading</a:t>
            </a:r>
          </a:p>
        </p:txBody>
      </p:sp>
      <p:sp>
        <p:nvSpPr>
          <p:cNvPr id="3" name="Rechteck 2">
            <a:extLst>
              <a:ext uri="{FF2B5EF4-FFF2-40B4-BE49-F238E27FC236}">
                <a16:creationId xmlns:a16="http://schemas.microsoft.com/office/drawing/2014/main" id="{12CA7291-9D09-ED42-8393-F0763426530B}"/>
              </a:ext>
            </a:extLst>
          </p:cNvPr>
          <p:cNvSpPr/>
          <p:nvPr userDrawn="1"/>
        </p:nvSpPr>
        <p:spPr>
          <a:xfrm>
            <a:off x="228600" y="226957"/>
            <a:ext cx="342900" cy="3697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Tree>
    <p:extLst>
      <p:ext uri="{BB962C8B-B14F-4D97-AF65-F5344CB8AC3E}">
        <p14:creationId xmlns:p14="http://schemas.microsoft.com/office/powerpoint/2010/main" val="143714784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Figure with heading and text area">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3FDF52D-FDF0-E841-94E9-A72DFEE536B6}"/>
              </a:ext>
            </a:extLst>
          </p:cNvPr>
          <p:cNvSpPr/>
          <p:nvPr userDrawn="1"/>
        </p:nvSpPr>
        <p:spPr>
          <a:xfrm>
            <a:off x="6516292" y="0"/>
            <a:ext cx="2627709" cy="6858000"/>
          </a:xfrm>
          <a:prstGeom prst="rect">
            <a:avLst/>
          </a:prstGeom>
          <a:solidFill>
            <a:srgbClr val="5494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4" name="Text Placeholder 33">
            <a:extLst>
              <a:ext uri="{FF2B5EF4-FFF2-40B4-BE49-F238E27FC236}">
                <a16:creationId xmlns:a16="http://schemas.microsoft.com/office/drawing/2014/main" id="{86E315CF-B12E-CC40-B7AA-C6ACBCC9DB2D}"/>
              </a:ext>
            </a:extLst>
          </p:cNvPr>
          <p:cNvSpPr>
            <a:spLocks noGrp="1"/>
          </p:cNvSpPr>
          <p:nvPr>
            <p:ph type="body" sz="quarter" idx="15" hasCustomPrompt="1"/>
          </p:nvPr>
        </p:nvSpPr>
        <p:spPr>
          <a:xfrm>
            <a:off x="526900" y="6420041"/>
            <a:ext cx="117772" cy="155575"/>
          </a:xfrm>
          <a:prstGeom prst="ellipse">
            <a:avLst/>
          </a:prstGeom>
          <a:solidFill>
            <a:schemeClr val="accent6"/>
          </a:solidFill>
        </p:spPr>
        <p:txBody>
          <a:bodyPr>
            <a:normAutofit/>
          </a:bodyPr>
          <a:lstStyle>
            <a:lvl1pPr marL="0" indent="0">
              <a:buNone/>
              <a:defRPr sz="150">
                <a:latin typeface="Arial" panose="020B0604020202020204" pitchFamily="34" charset="0"/>
                <a:cs typeface="Arial" panose="020B0604020202020204" pitchFamily="34" charset="0"/>
              </a:defRPr>
            </a:lvl1pPr>
          </a:lstStyle>
          <a:p>
            <a:pPr lvl="0"/>
            <a:r>
              <a:rPr lang="en-US" dirty="0"/>
              <a:t> </a:t>
            </a:r>
          </a:p>
        </p:txBody>
      </p:sp>
      <p:sp>
        <p:nvSpPr>
          <p:cNvPr id="22" name="Content Placeholder 2">
            <a:extLst>
              <a:ext uri="{FF2B5EF4-FFF2-40B4-BE49-F238E27FC236}">
                <a16:creationId xmlns:a16="http://schemas.microsoft.com/office/drawing/2014/main" id="{4A8051F8-D28F-5348-B709-CC4EF9AF32B3}"/>
              </a:ext>
            </a:extLst>
          </p:cNvPr>
          <p:cNvSpPr>
            <a:spLocks noGrp="1"/>
          </p:cNvSpPr>
          <p:nvPr userDrawn="1">
            <p:ph sz="half" idx="10" hasCustomPrompt="1"/>
          </p:nvPr>
        </p:nvSpPr>
        <p:spPr>
          <a:xfrm>
            <a:off x="526901" y="1037570"/>
            <a:ext cx="4854725" cy="1301737"/>
          </a:xfrm>
          <a:prstGeom prst="rect">
            <a:avLst/>
          </a:prstGeom>
        </p:spPr>
        <p:txBody>
          <a:bodyPr lIns="0" tIns="0" rIns="0" bIns="0"/>
          <a:lstStyle>
            <a:lvl1pPr marL="4763" indent="0">
              <a:lnSpc>
                <a:spcPct val="100000"/>
              </a:lnSpc>
              <a:spcBef>
                <a:spcPts val="0"/>
              </a:spcBef>
              <a:spcAft>
                <a:spcPts val="1200"/>
              </a:spcAft>
              <a:buNone/>
              <a:tabLst/>
              <a:defRPr sz="3150" b="0" i="0">
                <a:latin typeface="Arial" panose="020B0604020202020204" pitchFamily="34" charset="0"/>
                <a:cs typeface="Arial" panose="020B0604020202020204" pitchFamily="34" charset="0"/>
              </a:defRPr>
            </a:lvl1pPr>
            <a:lvl2pPr marL="4763" indent="0">
              <a:lnSpc>
                <a:spcPts val="1350"/>
              </a:lnSpc>
              <a:buNone/>
              <a:tabLst/>
              <a:defRPr sz="975" b="0" i="0" cap="all" spc="165" baseline="0">
                <a:latin typeface="Arial" panose="020B0604020202020204" pitchFamily="34" charset="0"/>
                <a:cs typeface="Arial" panose="020B0604020202020204" pitchFamily="34" charset="0"/>
              </a:defRPr>
            </a:lvl2pPr>
            <a:lvl3pPr marL="4763" indent="0">
              <a:buNone/>
              <a:tabLst/>
              <a:defRPr/>
            </a:lvl3pPr>
            <a:lvl4pPr marL="4763" indent="0">
              <a:buNone/>
              <a:tabLst/>
              <a:defRPr/>
            </a:lvl4pPr>
            <a:lvl5pPr marL="4763" indent="0">
              <a:buNone/>
              <a:tabLst/>
              <a:defRPr/>
            </a:lvl5pPr>
          </a:lstStyle>
          <a:p>
            <a:pPr lvl="0"/>
            <a:r>
              <a:rPr lang="en-GB" dirty="0"/>
              <a:t>Main Page Header</a:t>
            </a:r>
          </a:p>
          <a:p>
            <a:pPr lvl="1"/>
            <a:r>
              <a:rPr lang="en-GB" dirty="0"/>
              <a:t>Second level</a:t>
            </a:r>
            <a:endParaRPr lang="en-US" dirty="0"/>
          </a:p>
        </p:txBody>
      </p:sp>
      <p:sp>
        <p:nvSpPr>
          <p:cNvPr id="26" name="Content Placeholder 2">
            <a:extLst>
              <a:ext uri="{FF2B5EF4-FFF2-40B4-BE49-F238E27FC236}">
                <a16:creationId xmlns:a16="http://schemas.microsoft.com/office/drawing/2014/main" id="{33EB8E98-B57C-8748-AD6C-4DD47EFEF89D}"/>
              </a:ext>
            </a:extLst>
          </p:cNvPr>
          <p:cNvSpPr>
            <a:spLocks noGrp="1"/>
          </p:cNvSpPr>
          <p:nvPr userDrawn="1">
            <p:ph sz="half" idx="13" hasCustomPrompt="1"/>
          </p:nvPr>
        </p:nvSpPr>
        <p:spPr>
          <a:xfrm>
            <a:off x="711993" y="6431153"/>
            <a:ext cx="3293270" cy="155575"/>
          </a:xfrm>
          <a:prstGeom prst="rect">
            <a:avLst/>
          </a:prstGeom>
        </p:spPr>
        <p:txBody>
          <a:bodyPr wrap="none" lIns="0" tIns="0" rIns="0" bIns="0">
            <a:normAutofit/>
          </a:bodyPr>
          <a:lstStyle>
            <a:lvl1pPr marL="0" indent="0">
              <a:lnSpc>
                <a:spcPts val="900"/>
              </a:lnSpc>
              <a:spcBef>
                <a:spcPts val="0"/>
              </a:spcBef>
              <a:spcAft>
                <a:spcPts val="0"/>
              </a:spcAft>
              <a:buNone/>
              <a:tabLst/>
              <a:defRPr sz="675" b="0" i="0" cap="all" spc="135" baseline="0">
                <a:solidFill>
                  <a:schemeClr val="tx1"/>
                </a:solidFill>
                <a:latin typeface="Arial" panose="020B0604020202020204" pitchFamily="34" charset="0"/>
                <a:cs typeface="Arial" panose="020B0604020202020204" pitchFamily="34" charset="0"/>
              </a:defRPr>
            </a:lvl1pPr>
            <a:lvl2pPr marL="0" indent="0">
              <a:lnSpc>
                <a:spcPts val="1500"/>
              </a:lnSpc>
              <a:spcBef>
                <a:spcPts val="0"/>
              </a:spcBef>
              <a:spcAft>
                <a:spcPts val="225"/>
              </a:spcAft>
              <a:buNone/>
              <a:tabLst/>
              <a:defRPr sz="1200" b="1" i="0">
                <a:latin typeface="Arial" panose="020B0604020202020204" pitchFamily="34" charset="0"/>
                <a:cs typeface="Arial" panose="020B0604020202020204" pitchFamily="34" charset="0"/>
              </a:defRPr>
            </a:lvl2pPr>
            <a:lvl3pPr marL="0" indent="0">
              <a:lnSpc>
                <a:spcPts val="1350"/>
              </a:lnSpc>
              <a:spcBef>
                <a:spcPts val="0"/>
              </a:spcBef>
              <a:spcAft>
                <a:spcPts val="225"/>
              </a:spcAft>
              <a:buNone/>
              <a:tabLst/>
              <a:defRPr sz="975" b="1" i="0">
                <a:latin typeface="Arial" panose="020B0604020202020204" pitchFamily="34" charset="0"/>
                <a:cs typeface="Arial" panose="020B0604020202020204" pitchFamily="34" charset="0"/>
              </a:defRPr>
            </a:lvl3pPr>
            <a:lvl4pPr marL="4763" indent="0">
              <a:buNone/>
              <a:tabLst/>
              <a:defRPr sz="900" b="0" i="0">
                <a:solidFill>
                  <a:srgbClr val="7030A0"/>
                </a:solidFill>
                <a:latin typeface="Arial" panose="020B0604020202020204" pitchFamily="34" charset="0"/>
                <a:cs typeface="Arial" panose="020B0604020202020204" pitchFamily="34" charset="0"/>
              </a:defRPr>
            </a:lvl4pPr>
            <a:lvl5pPr marL="0" indent="0">
              <a:lnSpc>
                <a:spcPts val="1050"/>
              </a:lnSpc>
              <a:spcBef>
                <a:spcPts val="450"/>
              </a:spcBef>
              <a:spcAft>
                <a:spcPts val="450"/>
              </a:spcAft>
              <a:buNone/>
              <a:tabLst/>
              <a:defRPr sz="825" b="0" i="0">
                <a:latin typeface="Arial" panose="020B0604020202020204" pitchFamily="34" charset="0"/>
                <a:cs typeface="Arial" panose="020B0604020202020204" pitchFamily="34" charset="0"/>
              </a:defRPr>
            </a:lvl5pPr>
          </a:lstStyle>
          <a:p>
            <a:pPr lvl="0"/>
            <a:r>
              <a:rPr lang="en-GB" dirty="0"/>
              <a:t>Section title</a:t>
            </a:r>
          </a:p>
        </p:txBody>
      </p:sp>
      <p:sp>
        <p:nvSpPr>
          <p:cNvPr id="16" name="Text Placeholder 27">
            <a:extLst>
              <a:ext uri="{FF2B5EF4-FFF2-40B4-BE49-F238E27FC236}">
                <a16:creationId xmlns:a16="http://schemas.microsoft.com/office/drawing/2014/main" id="{02619051-2ED1-9E44-B960-AC6C05686883}"/>
              </a:ext>
            </a:extLst>
          </p:cNvPr>
          <p:cNvSpPr>
            <a:spLocks noGrp="1"/>
          </p:cNvSpPr>
          <p:nvPr>
            <p:ph type="body" sz="quarter" idx="14" hasCustomPrompt="1"/>
          </p:nvPr>
        </p:nvSpPr>
        <p:spPr>
          <a:xfrm>
            <a:off x="8210851" y="236096"/>
            <a:ext cx="770335" cy="41598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pPr lvl="0"/>
            <a:r>
              <a:rPr lang="en-US" dirty="0"/>
              <a:t> </a:t>
            </a:r>
          </a:p>
        </p:txBody>
      </p:sp>
      <p:grpSp>
        <p:nvGrpSpPr>
          <p:cNvPr id="17" name="Group 16">
            <a:extLst>
              <a:ext uri="{FF2B5EF4-FFF2-40B4-BE49-F238E27FC236}">
                <a16:creationId xmlns:a16="http://schemas.microsoft.com/office/drawing/2014/main" id="{562BDC7F-5A64-A24E-89BE-189E135DB52B}"/>
              </a:ext>
            </a:extLst>
          </p:cNvPr>
          <p:cNvGrpSpPr/>
          <p:nvPr userDrawn="1"/>
        </p:nvGrpSpPr>
        <p:grpSpPr>
          <a:xfrm>
            <a:off x="1" y="1"/>
            <a:ext cx="2581259" cy="753035"/>
            <a:chOff x="0" y="0"/>
            <a:chExt cx="3441678" cy="753035"/>
          </a:xfrm>
        </p:grpSpPr>
        <p:sp>
          <p:nvSpPr>
            <p:cNvPr id="18" name="Rectangle 17">
              <a:extLst>
                <a:ext uri="{FF2B5EF4-FFF2-40B4-BE49-F238E27FC236}">
                  <a16:creationId xmlns:a16="http://schemas.microsoft.com/office/drawing/2014/main" id="{67B72660-CC70-1F48-A7FB-E9FA7130E5D6}"/>
                </a:ext>
              </a:extLst>
            </p:cNvPr>
            <p:cNvSpPr/>
            <p:nvPr/>
          </p:nvSpPr>
          <p:spPr>
            <a:xfrm>
              <a:off x="0" y="0"/>
              <a:ext cx="80682" cy="753035"/>
            </a:xfrm>
            <a:prstGeom prst="rect">
              <a:avLst/>
            </a:prstGeom>
            <a:solidFill>
              <a:srgbClr val="5C94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9" name="Picture 18">
              <a:extLst>
                <a:ext uri="{FF2B5EF4-FFF2-40B4-BE49-F238E27FC236}">
                  <a16:creationId xmlns:a16="http://schemas.microsoft.com/office/drawing/2014/main" id="{E14BDD54-364D-2044-B430-0F1E8D6B53D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1749" y="278117"/>
              <a:ext cx="2619929" cy="304816"/>
            </a:xfrm>
            <a:prstGeom prst="rect">
              <a:avLst/>
            </a:prstGeom>
          </p:spPr>
        </p:pic>
        <p:pic>
          <p:nvPicPr>
            <p:cNvPr id="20" name="Picture 19">
              <a:extLst>
                <a:ext uri="{FF2B5EF4-FFF2-40B4-BE49-F238E27FC236}">
                  <a16:creationId xmlns:a16="http://schemas.microsoft.com/office/drawing/2014/main" id="{8A0ABFE1-43D8-574F-87C5-537616E060B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5439" y="226957"/>
              <a:ext cx="369794" cy="369794"/>
            </a:xfrm>
            <a:prstGeom prst="rect">
              <a:avLst/>
            </a:prstGeom>
          </p:spPr>
        </p:pic>
      </p:grpSp>
      <p:sp>
        <p:nvSpPr>
          <p:cNvPr id="21" name="Picture Placeholder 24">
            <a:extLst>
              <a:ext uri="{FF2B5EF4-FFF2-40B4-BE49-F238E27FC236}">
                <a16:creationId xmlns:a16="http://schemas.microsoft.com/office/drawing/2014/main" id="{36956420-F715-0345-BB72-2F1FAD80782A}"/>
              </a:ext>
            </a:extLst>
          </p:cNvPr>
          <p:cNvSpPr>
            <a:spLocks noGrp="1"/>
          </p:cNvSpPr>
          <p:nvPr>
            <p:ph type="pic" sz="quarter" idx="16"/>
          </p:nvPr>
        </p:nvSpPr>
        <p:spPr>
          <a:xfrm>
            <a:off x="521495" y="2625969"/>
            <a:ext cx="5562600" cy="3539883"/>
          </a:xfrm>
          <a:prstGeom prst="rect">
            <a:avLst/>
          </a:prstGeom>
          <a:pattFill prst="pct5">
            <a:fgClr>
              <a:srgbClr val="5C94CB"/>
            </a:fgClr>
            <a:bgClr>
              <a:schemeClr val="bg1"/>
            </a:bgClr>
          </a:pattFill>
        </p:spPr>
        <p:txBody>
          <a:bodyPr anchor="ctr" anchorCtr="0">
            <a:normAutofit/>
          </a:bodyPr>
          <a:lstStyle>
            <a:lvl1pPr marL="0" indent="0" algn="ctr">
              <a:buNone/>
              <a:defRPr sz="675" b="0" i="0" cap="all" spc="135" baseline="0">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30" name="Content Placeholder 2">
            <a:extLst>
              <a:ext uri="{FF2B5EF4-FFF2-40B4-BE49-F238E27FC236}">
                <a16:creationId xmlns:a16="http://schemas.microsoft.com/office/drawing/2014/main" id="{D2F29F7D-62B5-9E43-AA25-0125E5A8D17F}"/>
              </a:ext>
            </a:extLst>
          </p:cNvPr>
          <p:cNvSpPr>
            <a:spLocks noGrp="1"/>
          </p:cNvSpPr>
          <p:nvPr>
            <p:ph sz="half" idx="56" hasCustomPrompt="1"/>
          </p:nvPr>
        </p:nvSpPr>
        <p:spPr>
          <a:xfrm>
            <a:off x="6972805" y="1160464"/>
            <a:ext cx="1714683" cy="5005387"/>
          </a:xfrm>
          <a:prstGeom prst="rect">
            <a:avLst/>
          </a:prstGeom>
        </p:spPr>
        <p:txBody>
          <a:bodyPr lIns="0" tIns="0" rIns="0" bIns="0" anchor="ctr" anchorCtr="0"/>
          <a:lstStyle>
            <a:lvl1pPr marL="0" marR="0" indent="0" algn="l" defTabSz="685800" rtl="0" eaLnBrk="1" fontAlgn="auto" latinLnBrk="0" hangingPunct="1">
              <a:lnSpc>
                <a:spcPts val="1350"/>
              </a:lnSpc>
              <a:spcBef>
                <a:spcPts val="0"/>
              </a:spcBef>
              <a:spcAft>
                <a:spcPts val="450"/>
              </a:spcAft>
              <a:buClrTx/>
              <a:buSzTx/>
              <a:buFont typeface="Arial" panose="020B0604020202020204" pitchFamily="34" charset="0"/>
              <a:buNone/>
              <a:tabLst/>
              <a:defRPr sz="975" b="0" i="0">
                <a:solidFill>
                  <a:schemeClr val="bg1"/>
                </a:solidFill>
                <a:latin typeface="Arial" panose="020B0604020202020204" pitchFamily="34" charset="0"/>
                <a:cs typeface="Arial" panose="020B0604020202020204" pitchFamily="34" charset="0"/>
              </a:defRPr>
            </a:lvl1pPr>
            <a:lvl2pPr marL="0" indent="0">
              <a:lnSpc>
                <a:spcPts val="1500"/>
              </a:lnSpc>
              <a:spcBef>
                <a:spcPts val="0"/>
              </a:spcBef>
              <a:spcAft>
                <a:spcPts val="225"/>
              </a:spcAft>
              <a:buNone/>
              <a:tabLst/>
              <a:defRPr sz="1200" b="1" i="0">
                <a:latin typeface="Arial" panose="020B0604020202020204" pitchFamily="34" charset="0"/>
                <a:cs typeface="Arial" panose="020B0604020202020204" pitchFamily="34" charset="0"/>
              </a:defRPr>
            </a:lvl2pPr>
            <a:lvl3pPr marL="0" indent="0" algn="l">
              <a:lnSpc>
                <a:spcPts val="1350"/>
              </a:lnSpc>
              <a:spcBef>
                <a:spcPts val="0"/>
              </a:spcBef>
              <a:spcAft>
                <a:spcPts val="225"/>
              </a:spcAft>
              <a:buNone/>
              <a:tabLst/>
              <a:defRPr sz="975" b="1" i="0">
                <a:solidFill>
                  <a:schemeClr val="bg1"/>
                </a:solidFill>
                <a:latin typeface="Arial" panose="020B0604020202020204" pitchFamily="34" charset="0"/>
                <a:cs typeface="Arial" panose="020B0604020202020204" pitchFamily="34" charset="0"/>
              </a:defRPr>
            </a:lvl3pPr>
            <a:lvl4pPr marL="4763" indent="0">
              <a:buNone/>
              <a:tabLst/>
              <a:defRPr sz="900" b="0" i="0">
                <a:solidFill>
                  <a:srgbClr val="7030A0"/>
                </a:solidFill>
                <a:latin typeface="Arial" panose="020B0604020202020204" pitchFamily="34" charset="0"/>
                <a:cs typeface="Arial" panose="020B0604020202020204" pitchFamily="34" charset="0"/>
              </a:defRPr>
            </a:lvl4pPr>
            <a:lvl5pPr marL="0" indent="0">
              <a:lnSpc>
                <a:spcPts val="1050"/>
              </a:lnSpc>
              <a:spcBef>
                <a:spcPts val="450"/>
              </a:spcBef>
              <a:spcAft>
                <a:spcPts val="450"/>
              </a:spcAft>
              <a:buNone/>
              <a:tabLst/>
              <a:defRPr sz="825" b="0" i="0">
                <a:latin typeface="Arial" panose="020B0604020202020204" pitchFamily="34" charset="0"/>
                <a:cs typeface="Arial" panose="020B0604020202020204" pitchFamily="34" charset="0"/>
              </a:defRPr>
            </a:lvl5pPr>
          </a:lstStyle>
          <a:p>
            <a:pPr lvl="0"/>
            <a:r>
              <a:rPr lang="en-GB" dirty="0"/>
              <a:t>Body copy</a:t>
            </a:r>
          </a:p>
          <a:p>
            <a:pPr lvl="2"/>
            <a:r>
              <a:rPr lang="en-GB" dirty="0"/>
              <a:t>H3 Heading</a:t>
            </a:r>
          </a:p>
        </p:txBody>
      </p:sp>
      <p:sp>
        <p:nvSpPr>
          <p:cNvPr id="3" name="Rechteck 2">
            <a:extLst>
              <a:ext uri="{FF2B5EF4-FFF2-40B4-BE49-F238E27FC236}">
                <a16:creationId xmlns:a16="http://schemas.microsoft.com/office/drawing/2014/main" id="{FBC9E369-3EEB-F147-BF94-F89A16BC1A3C}"/>
              </a:ext>
            </a:extLst>
          </p:cNvPr>
          <p:cNvSpPr/>
          <p:nvPr userDrawn="1"/>
        </p:nvSpPr>
        <p:spPr>
          <a:xfrm>
            <a:off x="224367" y="186269"/>
            <a:ext cx="342900" cy="4658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Tree>
    <p:extLst>
      <p:ext uri="{BB962C8B-B14F-4D97-AF65-F5344CB8AC3E}">
        <p14:creationId xmlns:p14="http://schemas.microsoft.com/office/powerpoint/2010/main" val="283993975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Large image with LH text">
    <p:spTree>
      <p:nvGrpSpPr>
        <p:cNvPr id="1" name=""/>
        <p:cNvGrpSpPr/>
        <p:nvPr/>
      </p:nvGrpSpPr>
      <p:grpSpPr>
        <a:xfrm>
          <a:off x="0" y="0"/>
          <a:ext cx="0" cy="0"/>
          <a:chOff x="0" y="0"/>
          <a:chExt cx="0" cy="0"/>
        </a:xfrm>
      </p:grpSpPr>
      <p:sp>
        <p:nvSpPr>
          <p:cNvPr id="25" name="Picture Placeholder 24">
            <a:extLst>
              <a:ext uri="{FF2B5EF4-FFF2-40B4-BE49-F238E27FC236}">
                <a16:creationId xmlns:a16="http://schemas.microsoft.com/office/drawing/2014/main" id="{2D02A345-94C8-7D4C-8A66-4A85BEFBD78C}"/>
              </a:ext>
            </a:extLst>
          </p:cNvPr>
          <p:cNvSpPr>
            <a:spLocks noGrp="1"/>
          </p:cNvSpPr>
          <p:nvPr>
            <p:ph type="pic" sz="quarter" idx="12"/>
          </p:nvPr>
        </p:nvSpPr>
        <p:spPr>
          <a:xfrm>
            <a:off x="1" y="1160464"/>
            <a:ext cx="5381625" cy="5697537"/>
          </a:xfrm>
          <a:prstGeom prst="rect">
            <a:avLst/>
          </a:prstGeom>
          <a:pattFill prst="pct5">
            <a:fgClr>
              <a:srgbClr val="002060"/>
            </a:fgClr>
            <a:bgClr>
              <a:srgbClr val="5C94CB"/>
            </a:bgClr>
          </a:pattFill>
        </p:spPr>
        <p:txBody>
          <a:bodyPr anchor="ctr" anchorCtr="0">
            <a:normAutofit/>
          </a:bodyPr>
          <a:lstStyle>
            <a:lvl1pPr marL="0" indent="0" algn="ctr">
              <a:buNone/>
              <a:defRPr sz="675" b="0" i="0" cap="all" spc="135" baseline="0">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34" name="Text Placeholder 33">
            <a:extLst>
              <a:ext uri="{FF2B5EF4-FFF2-40B4-BE49-F238E27FC236}">
                <a16:creationId xmlns:a16="http://schemas.microsoft.com/office/drawing/2014/main" id="{86E315CF-B12E-CC40-B7AA-C6ACBCC9DB2D}"/>
              </a:ext>
            </a:extLst>
          </p:cNvPr>
          <p:cNvSpPr>
            <a:spLocks noGrp="1"/>
          </p:cNvSpPr>
          <p:nvPr>
            <p:ph type="body" sz="quarter" idx="15" hasCustomPrompt="1"/>
          </p:nvPr>
        </p:nvSpPr>
        <p:spPr>
          <a:xfrm>
            <a:off x="526900" y="6420041"/>
            <a:ext cx="117772" cy="155575"/>
          </a:xfrm>
          <a:prstGeom prst="ellipse">
            <a:avLst/>
          </a:prstGeom>
          <a:solidFill>
            <a:schemeClr val="accent6"/>
          </a:solidFill>
        </p:spPr>
        <p:txBody>
          <a:bodyPr>
            <a:normAutofit/>
          </a:bodyPr>
          <a:lstStyle>
            <a:lvl1pPr marL="0" indent="0">
              <a:buNone/>
              <a:defRPr sz="150">
                <a:latin typeface="Arial" panose="020B0604020202020204" pitchFamily="34" charset="0"/>
                <a:cs typeface="Arial" panose="020B0604020202020204" pitchFamily="34" charset="0"/>
              </a:defRPr>
            </a:lvl1pPr>
          </a:lstStyle>
          <a:p>
            <a:pPr lvl="0"/>
            <a:r>
              <a:rPr lang="en-US" dirty="0"/>
              <a:t> </a:t>
            </a:r>
          </a:p>
        </p:txBody>
      </p:sp>
      <p:sp>
        <p:nvSpPr>
          <p:cNvPr id="22" name="Content Placeholder 2">
            <a:extLst>
              <a:ext uri="{FF2B5EF4-FFF2-40B4-BE49-F238E27FC236}">
                <a16:creationId xmlns:a16="http://schemas.microsoft.com/office/drawing/2014/main" id="{4A8051F8-D28F-5348-B709-CC4EF9AF32B3}"/>
              </a:ext>
            </a:extLst>
          </p:cNvPr>
          <p:cNvSpPr>
            <a:spLocks noGrp="1"/>
          </p:cNvSpPr>
          <p:nvPr userDrawn="1">
            <p:ph sz="half" idx="10" hasCustomPrompt="1"/>
          </p:nvPr>
        </p:nvSpPr>
        <p:spPr>
          <a:xfrm>
            <a:off x="5841207" y="1029823"/>
            <a:ext cx="2781300" cy="1796396"/>
          </a:xfrm>
          <a:prstGeom prst="rect">
            <a:avLst/>
          </a:prstGeom>
        </p:spPr>
        <p:txBody>
          <a:bodyPr lIns="0" tIns="0" rIns="0" bIns="0"/>
          <a:lstStyle>
            <a:lvl1pPr marL="4763" indent="0">
              <a:lnSpc>
                <a:spcPct val="100000"/>
              </a:lnSpc>
              <a:spcBef>
                <a:spcPts val="0"/>
              </a:spcBef>
              <a:spcAft>
                <a:spcPts val="1200"/>
              </a:spcAft>
              <a:buNone/>
              <a:tabLst/>
              <a:defRPr sz="3150" b="0" i="0">
                <a:latin typeface="Arial" panose="020B0604020202020204" pitchFamily="34" charset="0"/>
                <a:cs typeface="Arial" panose="020B0604020202020204" pitchFamily="34" charset="0"/>
              </a:defRPr>
            </a:lvl1pPr>
            <a:lvl2pPr marL="4763" indent="0">
              <a:lnSpc>
                <a:spcPts val="1350"/>
              </a:lnSpc>
              <a:buNone/>
              <a:tabLst/>
              <a:defRPr sz="975" b="0" i="0" cap="all" spc="165" baseline="0">
                <a:latin typeface="Arial" panose="020B0604020202020204" pitchFamily="34" charset="0"/>
                <a:cs typeface="Arial" panose="020B0604020202020204" pitchFamily="34" charset="0"/>
              </a:defRPr>
            </a:lvl2pPr>
            <a:lvl3pPr marL="4763" indent="0">
              <a:buNone/>
              <a:tabLst/>
              <a:defRPr/>
            </a:lvl3pPr>
            <a:lvl4pPr marL="4763" indent="0">
              <a:buNone/>
              <a:tabLst/>
              <a:defRPr/>
            </a:lvl4pPr>
            <a:lvl5pPr marL="4763" indent="0">
              <a:buNone/>
              <a:tabLst/>
              <a:defRPr/>
            </a:lvl5pPr>
          </a:lstStyle>
          <a:p>
            <a:pPr lvl="0"/>
            <a:r>
              <a:rPr lang="en-GB" dirty="0"/>
              <a:t>Main Page Header</a:t>
            </a:r>
          </a:p>
          <a:p>
            <a:pPr lvl="1"/>
            <a:r>
              <a:rPr lang="en-GB" dirty="0"/>
              <a:t>Second level</a:t>
            </a:r>
            <a:endParaRPr lang="en-US" dirty="0"/>
          </a:p>
        </p:txBody>
      </p:sp>
      <p:sp>
        <p:nvSpPr>
          <p:cNvPr id="23" name="Content Placeholder 2">
            <a:extLst>
              <a:ext uri="{FF2B5EF4-FFF2-40B4-BE49-F238E27FC236}">
                <a16:creationId xmlns:a16="http://schemas.microsoft.com/office/drawing/2014/main" id="{D1A64923-54BB-AD4E-BE79-83BA71E3444C}"/>
              </a:ext>
            </a:extLst>
          </p:cNvPr>
          <p:cNvSpPr>
            <a:spLocks noGrp="1"/>
          </p:cNvSpPr>
          <p:nvPr userDrawn="1">
            <p:ph sz="half" idx="11" hasCustomPrompt="1"/>
          </p:nvPr>
        </p:nvSpPr>
        <p:spPr>
          <a:xfrm>
            <a:off x="5841208" y="3213505"/>
            <a:ext cx="2781301" cy="2952347"/>
          </a:xfrm>
          <a:prstGeom prst="rect">
            <a:avLst/>
          </a:prstGeom>
        </p:spPr>
        <p:txBody>
          <a:bodyPr lIns="0" tIns="0" rIns="0" bIns="0" anchor="b" anchorCtr="0"/>
          <a:lstStyle>
            <a:lvl1pPr marL="0" indent="0">
              <a:lnSpc>
                <a:spcPts val="1350"/>
              </a:lnSpc>
              <a:spcBef>
                <a:spcPts val="0"/>
              </a:spcBef>
              <a:spcAft>
                <a:spcPts val="450"/>
              </a:spcAft>
              <a:buNone/>
              <a:tabLst/>
              <a:defRPr sz="975" b="0" i="0">
                <a:latin typeface="Arial" panose="020B0604020202020204" pitchFamily="34" charset="0"/>
                <a:cs typeface="Arial" panose="020B0604020202020204" pitchFamily="34" charset="0"/>
              </a:defRPr>
            </a:lvl1pPr>
            <a:lvl2pPr marL="0" indent="0">
              <a:lnSpc>
                <a:spcPts val="1500"/>
              </a:lnSpc>
              <a:spcBef>
                <a:spcPts val="0"/>
              </a:spcBef>
              <a:spcAft>
                <a:spcPts val="225"/>
              </a:spcAft>
              <a:buNone/>
              <a:tabLst/>
              <a:defRPr sz="1200" b="1" i="0">
                <a:latin typeface="Arial" panose="020B0604020202020204" pitchFamily="34" charset="0"/>
                <a:cs typeface="Arial" panose="020B0604020202020204" pitchFamily="34" charset="0"/>
              </a:defRPr>
            </a:lvl2pPr>
            <a:lvl3pPr marL="0" indent="0">
              <a:lnSpc>
                <a:spcPts val="1350"/>
              </a:lnSpc>
              <a:spcBef>
                <a:spcPts val="0"/>
              </a:spcBef>
              <a:spcAft>
                <a:spcPts val="225"/>
              </a:spcAft>
              <a:buNone/>
              <a:tabLst/>
              <a:defRPr sz="975" b="1" i="0">
                <a:latin typeface="Arial" panose="020B0604020202020204" pitchFamily="34" charset="0"/>
                <a:cs typeface="Arial" panose="020B0604020202020204" pitchFamily="34" charset="0"/>
              </a:defRPr>
            </a:lvl3pPr>
            <a:lvl4pPr marL="4763" indent="0">
              <a:buNone/>
              <a:tabLst/>
              <a:defRPr sz="900" b="0" i="0">
                <a:solidFill>
                  <a:srgbClr val="7030A0"/>
                </a:solidFill>
                <a:latin typeface="Arial" panose="020B0604020202020204" pitchFamily="34" charset="0"/>
                <a:cs typeface="Arial" panose="020B0604020202020204" pitchFamily="34" charset="0"/>
              </a:defRPr>
            </a:lvl4pPr>
            <a:lvl5pPr marL="0" indent="0">
              <a:lnSpc>
                <a:spcPts val="1050"/>
              </a:lnSpc>
              <a:spcBef>
                <a:spcPts val="450"/>
              </a:spcBef>
              <a:spcAft>
                <a:spcPts val="450"/>
              </a:spcAft>
              <a:buNone/>
              <a:tabLst/>
              <a:defRPr sz="825" b="0" i="0">
                <a:latin typeface="Arial" panose="020B0604020202020204" pitchFamily="34" charset="0"/>
                <a:cs typeface="Arial" panose="020B0604020202020204" pitchFamily="34" charset="0"/>
              </a:defRPr>
            </a:lvl5pPr>
          </a:lstStyle>
          <a:p>
            <a:pPr lvl="0"/>
            <a:r>
              <a:rPr lang="en-GB" dirty="0"/>
              <a:t>Body copy</a:t>
            </a:r>
          </a:p>
          <a:p>
            <a:pPr lvl="1"/>
            <a:r>
              <a:rPr lang="en-GB" dirty="0"/>
              <a:t>H2 Heading</a:t>
            </a:r>
          </a:p>
          <a:p>
            <a:pPr lvl="2"/>
            <a:r>
              <a:rPr lang="en-GB" dirty="0"/>
              <a:t>H3 Heading</a:t>
            </a:r>
          </a:p>
          <a:p>
            <a:pPr lvl="3"/>
            <a:r>
              <a:rPr lang="en-GB" dirty="0"/>
              <a:t>Caption</a:t>
            </a:r>
          </a:p>
          <a:p>
            <a:pPr lvl="4"/>
            <a:r>
              <a:rPr lang="en-GB" dirty="0"/>
              <a:t>Footnote</a:t>
            </a:r>
            <a:endParaRPr lang="en-US" dirty="0"/>
          </a:p>
        </p:txBody>
      </p:sp>
      <p:sp>
        <p:nvSpPr>
          <p:cNvPr id="26" name="Content Placeholder 2">
            <a:extLst>
              <a:ext uri="{FF2B5EF4-FFF2-40B4-BE49-F238E27FC236}">
                <a16:creationId xmlns:a16="http://schemas.microsoft.com/office/drawing/2014/main" id="{33EB8E98-B57C-8748-AD6C-4DD47EFEF89D}"/>
              </a:ext>
            </a:extLst>
          </p:cNvPr>
          <p:cNvSpPr>
            <a:spLocks noGrp="1"/>
          </p:cNvSpPr>
          <p:nvPr userDrawn="1">
            <p:ph sz="half" idx="13" hasCustomPrompt="1"/>
          </p:nvPr>
        </p:nvSpPr>
        <p:spPr>
          <a:xfrm>
            <a:off x="711993" y="6431153"/>
            <a:ext cx="3293270" cy="155575"/>
          </a:xfrm>
          <a:prstGeom prst="rect">
            <a:avLst/>
          </a:prstGeom>
        </p:spPr>
        <p:txBody>
          <a:bodyPr wrap="none" lIns="0" tIns="0" rIns="0" bIns="0">
            <a:normAutofit/>
          </a:bodyPr>
          <a:lstStyle>
            <a:lvl1pPr marL="0" indent="0">
              <a:lnSpc>
                <a:spcPts val="900"/>
              </a:lnSpc>
              <a:spcBef>
                <a:spcPts val="0"/>
              </a:spcBef>
              <a:spcAft>
                <a:spcPts val="0"/>
              </a:spcAft>
              <a:buNone/>
              <a:tabLst/>
              <a:defRPr sz="675" b="0" i="0" cap="all" spc="135" baseline="0">
                <a:solidFill>
                  <a:schemeClr val="bg1"/>
                </a:solidFill>
                <a:latin typeface="Arial" panose="020B0604020202020204" pitchFamily="34" charset="0"/>
                <a:cs typeface="Arial" panose="020B0604020202020204" pitchFamily="34" charset="0"/>
              </a:defRPr>
            </a:lvl1pPr>
            <a:lvl2pPr marL="0" indent="0">
              <a:lnSpc>
                <a:spcPts val="1500"/>
              </a:lnSpc>
              <a:spcBef>
                <a:spcPts val="0"/>
              </a:spcBef>
              <a:spcAft>
                <a:spcPts val="225"/>
              </a:spcAft>
              <a:buNone/>
              <a:tabLst/>
              <a:defRPr sz="1200" b="1" i="0">
                <a:latin typeface="Arial" panose="020B0604020202020204" pitchFamily="34" charset="0"/>
                <a:cs typeface="Arial" panose="020B0604020202020204" pitchFamily="34" charset="0"/>
              </a:defRPr>
            </a:lvl2pPr>
            <a:lvl3pPr marL="0" indent="0">
              <a:lnSpc>
                <a:spcPts val="1350"/>
              </a:lnSpc>
              <a:spcBef>
                <a:spcPts val="0"/>
              </a:spcBef>
              <a:spcAft>
                <a:spcPts val="225"/>
              </a:spcAft>
              <a:buNone/>
              <a:tabLst/>
              <a:defRPr sz="975" b="1" i="0">
                <a:latin typeface="Arial" panose="020B0604020202020204" pitchFamily="34" charset="0"/>
                <a:cs typeface="Arial" panose="020B0604020202020204" pitchFamily="34" charset="0"/>
              </a:defRPr>
            </a:lvl3pPr>
            <a:lvl4pPr marL="4763" indent="0">
              <a:buNone/>
              <a:tabLst/>
              <a:defRPr sz="900" b="0" i="0">
                <a:solidFill>
                  <a:srgbClr val="7030A0"/>
                </a:solidFill>
                <a:latin typeface="Arial" panose="020B0604020202020204" pitchFamily="34" charset="0"/>
                <a:cs typeface="Arial" panose="020B0604020202020204" pitchFamily="34" charset="0"/>
              </a:defRPr>
            </a:lvl4pPr>
            <a:lvl5pPr marL="0" indent="0">
              <a:lnSpc>
                <a:spcPts val="1050"/>
              </a:lnSpc>
              <a:spcBef>
                <a:spcPts val="450"/>
              </a:spcBef>
              <a:spcAft>
                <a:spcPts val="450"/>
              </a:spcAft>
              <a:buNone/>
              <a:tabLst/>
              <a:defRPr sz="825" b="0" i="0">
                <a:latin typeface="Arial" panose="020B0604020202020204" pitchFamily="34" charset="0"/>
                <a:cs typeface="Arial" panose="020B0604020202020204" pitchFamily="34" charset="0"/>
              </a:defRPr>
            </a:lvl5pPr>
          </a:lstStyle>
          <a:p>
            <a:pPr lvl="0"/>
            <a:r>
              <a:rPr lang="en-GB" dirty="0"/>
              <a:t>Section title</a:t>
            </a:r>
          </a:p>
        </p:txBody>
      </p:sp>
      <p:grpSp>
        <p:nvGrpSpPr>
          <p:cNvPr id="9" name="Group 8">
            <a:extLst>
              <a:ext uri="{FF2B5EF4-FFF2-40B4-BE49-F238E27FC236}">
                <a16:creationId xmlns:a16="http://schemas.microsoft.com/office/drawing/2014/main" id="{93422890-D931-C94B-B890-4794C5DF975C}"/>
              </a:ext>
            </a:extLst>
          </p:cNvPr>
          <p:cNvGrpSpPr/>
          <p:nvPr userDrawn="1"/>
        </p:nvGrpSpPr>
        <p:grpSpPr>
          <a:xfrm>
            <a:off x="0" y="1"/>
            <a:ext cx="8980552" cy="753035"/>
            <a:chOff x="0" y="1022750"/>
            <a:chExt cx="11974069" cy="753035"/>
          </a:xfrm>
        </p:grpSpPr>
        <p:pic>
          <p:nvPicPr>
            <p:cNvPr id="10" name="Picture 9">
              <a:extLst>
                <a:ext uri="{FF2B5EF4-FFF2-40B4-BE49-F238E27FC236}">
                  <a16:creationId xmlns:a16="http://schemas.microsoft.com/office/drawing/2014/main" id="{01835234-BB7F-7545-B36A-CCB4904FC29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47799" y="1268389"/>
              <a:ext cx="1026270" cy="396896"/>
            </a:xfrm>
            <a:prstGeom prst="rect">
              <a:avLst/>
            </a:prstGeom>
          </p:spPr>
        </p:pic>
        <p:sp>
          <p:nvSpPr>
            <p:cNvPr id="11" name="Rectangle 10">
              <a:extLst>
                <a:ext uri="{FF2B5EF4-FFF2-40B4-BE49-F238E27FC236}">
                  <a16:creationId xmlns:a16="http://schemas.microsoft.com/office/drawing/2014/main" id="{BB733CB3-B5B6-1B43-8B6B-0315A6D2731D}"/>
                </a:ext>
              </a:extLst>
            </p:cNvPr>
            <p:cNvSpPr/>
            <p:nvPr/>
          </p:nvSpPr>
          <p:spPr>
            <a:xfrm>
              <a:off x="0" y="1022750"/>
              <a:ext cx="80682" cy="753035"/>
            </a:xfrm>
            <a:prstGeom prst="rect">
              <a:avLst/>
            </a:prstGeom>
            <a:solidFill>
              <a:srgbClr val="5C94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2" name="Picture 11">
              <a:extLst>
                <a:ext uri="{FF2B5EF4-FFF2-40B4-BE49-F238E27FC236}">
                  <a16:creationId xmlns:a16="http://schemas.microsoft.com/office/drawing/2014/main" id="{5DEB8F7D-087E-9740-8962-CD0C13C9AE1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1749" y="1300867"/>
              <a:ext cx="2619929" cy="304816"/>
            </a:xfrm>
            <a:prstGeom prst="rect">
              <a:avLst/>
            </a:prstGeom>
          </p:spPr>
        </p:pic>
        <p:pic>
          <p:nvPicPr>
            <p:cNvPr id="13" name="Picture 12">
              <a:extLst>
                <a:ext uri="{FF2B5EF4-FFF2-40B4-BE49-F238E27FC236}">
                  <a16:creationId xmlns:a16="http://schemas.microsoft.com/office/drawing/2014/main" id="{821CE779-CA51-7F4C-86E8-A4F7407B108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5439" y="1249707"/>
              <a:ext cx="369794" cy="369794"/>
            </a:xfrm>
            <a:prstGeom prst="rect">
              <a:avLst/>
            </a:prstGeom>
          </p:spPr>
        </p:pic>
      </p:grpSp>
      <p:sp>
        <p:nvSpPr>
          <p:cNvPr id="2" name="Rechteck 1">
            <a:extLst>
              <a:ext uri="{FF2B5EF4-FFF2-40B4-BE49-F238E27FC236}">
                <a16:creationId xmlns:a16="http://schemas.microsoft.com/office/drawing/2014/main" id="{33C9615D-7A5B-424D-8199-81EF8F465661}"/>
              </a:ext>
            </a:extLst>
          </p:cNvPr>
          <p:cNvSpPr/>
          <p:nvPr userDrawn="1"/>
        </p:nvSpPr>
        <p:spPr>
          <a:xfrm>
            <a:off x="224368" y="226957"/>
            <a:ext cx="347133" cy="4155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Tree>
    <p:extLst>
      <p:ext uri="{BB962C8B-B14F-4D97-AF65-F5344CB8AC3E}">
        <p14:creationId xmlns:p14="http://schemas.microsoft.com/office/powerpoint/2010/main" val="359338160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LH text with RH slice image and colour chip">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7409FFA-FCBC-1142-8AB4-FA2756C62CA6}"/>
              </a:ext>
            </a:extLst>
          </p:cNvPr>
          <p:cNvSpPr/>
          <p:nvPr userDrawn="1"/>
        </p:nvSpPr>
        <p:spPr>
          <a:xfrm>
            <a:off x="4437460" y="-7814"/>
            <a:ext cx="4706540" cy="6865815"/>
          </a:xfrm>
          <a:custGeom>
            <a:avLst/>
            <a:gdLst>
              <a:gd name="connsiteX0" fmla="*/ 0 w 6275387"/>
              <a:gd name="connsiteY0" fmla="*/ 0 h 6858000"/>
              <a:gd name="connsiteX1" fmla="*/ 6275387 w 6275387"/>
              <a:gd name="connsiteY1" fmla="*/ 0 h 6858000"/>
              <a:gd name="connsiteX2" fmla="*/ 6275387 w 6275387"/>
              <a:gd name="connsiteY2" fmla="*/ 6858000 h 6858000"/>
              <a:gd name="connsiteX3" fmla="*/ 0 w 6275387"/>
              <a:gd name="connsiteY3" fmla="*/ 6858000 h 6858000"/>
              <a:gd name="connsiteX4" fmla="*/ 0 w 6275387"/>
              <a:gd name="connsiteY4" fmla="*/ 0 h 6858000"/>
              <a:gd name="connsiteX0" fmla="*/ 2211754 w 6275387"/>
              <a:gd name="connsiteY0" fmla="*/ 0 h 6865815"/>
              <a:gd name="connsiteX1" fmla="*/ 6275387 w 6275387"/>
              <a:gd name="connsiteY1" fmla="*/ 7815 h 6865815"/>
              <a:gd name="connsiteX2" fmla="*/ 6275387 w 6275387"/>
              <a:gd name="connsiteY2" fmla="*/ 6865815 h 6865815"/>
              <a:gd name="connsiteX3" fmla="*/ 0 w 6275387"/>
              <a:gd name="connsiteY3" fmla="*/ 6865815 h 6865815"/>
              <a:gd name="connsiteX4" fmla="*/ 2211754 w 6275387"/>
              <a:gd name="connsiteY4" fmla="*/ 0 h 68658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5387" h="6865815">
                <a:moveTo>
                  <a:pt x="2211754" y="0"/>
                </a:moveTo>
                <a:lnTo>
                  <a:pt x="6275387" y="7815"/>
                </a:lnTo>
                <a:lnTo>
                  <a:pt x="6275387" y="6865815"/>
                </a:lnTo>
                <a:lnTo>
                  <a:pt x="0" y="6865815"/>
                </a:lnTo>
                <a:lnTo>
                  <a:pt x="2211754" y="0"/>
                </a:lnTo>
                <a:close/>
              </a:path>
            </a:pathLst>
          </a:custGeom>
          <a:solidFill>
            <a:srgbClr val="C8DE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4" name="Text Placeholder 33">
            <a:extLst>
              <a:ext uri="{FF2B5EF4-FFF2-40B4-BE49-F238E27FC236}">
                <a16:creationId xmlns:a16="http://schemas.microsoft.com/office/drawing/2014/main" id="{86E315CF-B12E-CC40-B7AA-C6ACBCC9DB2D}"/>
              </a:ext>
            </a:extLst>
          </p:cNvPr>
          <p:cNvSpPr>
            <a:spLocks noGrp="1"/>
          </p:cNvSpPr>
          <p:nvPr>
            <p:ph type="body" sz="quarter" idx="15" hasCustomPrompt="1"/>
          </p:nvPr>
        </p:nvSpPr>
        <p:spPr>
          <a:xfrm>
            <a:off x="526900" y="6420041"/>
            <a:ext cx="117772" cy="155575"/>
          </a:xfrm>
          <a:prstGeom prst="ellipse">
            <a:avLst/>
          </a:prstGeom>
          <a:solidFill>
            <a:schemeClr val="accent6"/>
          </a:solidFill>
        </p:spPr>
        <p:txBody>
          <a:bodyPr>
            <a:normAutofit/>
          </a:bodyPr>
          <a:lstStyle>
            <a:lvl1pPr marL="0" indent="0">
              <a:buNone/>
              <a:defRPr sz="150">
                <a:latin typeface="Arial" panose="020B0604020202020204" pitchFamily="34" charset="0"/>
                <a:cs typeface="Arial" panose="020B0604020202020204" pitchFamily="34" charset="0"/>
              </a:defRPr>
            </a:lvl1pPr>
          </a:lstStyle>
          <a:p>
            <a:pPr lvl="0"/>
            <a:r>
              <a:rPr lang="en-US" dirty="0"/>
              <a:t> </a:t>
            </a:r>
          </a:p>
        </p:txBody>
      </p:sp>
      <p:sp>
        <p:nvSpPr>
          <p:cNvPr id="28" name="Text Placeholder 27">
            <a:extLst>
              <a:ext uri="{FF2B5EF4-FFF2-40B4-BE49-F238E27FC236}">
                <a16:creationId xmlns:a16="http://schemas.microsoft.com/office/drawing/2014/main" id="{CDB379B5-2E01-3042-B396-BB9BA32D6EAE}"/>
              </a:ext>
            </a:extLst>
          </p:cNvPr>
          <p:cNvSpPr>
            <a:spLocks noGrp="1"/>
          </p:cNvSpPr>
          <p:nvPr>
            <p:ph type="body" sz="quarter" idx="14" hasCustomPrompt="1"/>
          </p:nvPr>
        </p:nvSpPr>
        <p:spPr>
          <a:xfrm>
            <a:off x="8210851" y="236096"/>
            <a:ext cx="770335" cy="41598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pPr lvl="0"/>
            <a:r>
              <a:rPr lang="en-US" dirty="0"/>
              <a:t> </a:t>
            </a:r>
          </a:p>
        </p:txBody>
      </p:sp>
      <p:sp>
        <p:nvSpPr>
          <p:cNvPr id="26" name="Content Placeholder 2">
            <a:extLst>
              <a:ext uri="{FF2B5EF4-FFF2-40B4-BE49-F238E27FC236}">
                <a16:creationId xmlns:a16="http://schemas.microsoft.com/office/drawing/2014/main" id="{33EB8E98-B57C-8748-AD6C-4DD47EFEF89D}"/>
              </a:ext>
            </a:extLst>
          </p:cNvPr>
          <p:cNvSpPr>
            <a:spLocks noGrp="1"/>
          </p:cNvSpPr>
          <p:nvPr userDrawn="1">
            <p:ph sz="half" idx="13" hasCustomPrompt="1"/>
          </p:nvPr>
        </p:nvSpPr>
        <p:spPr>
          <a:xfrm>
            <a:off x="711993" y="6431153"/>
            <a:ext cx="3293270" cy="155575"/>
          </a:xfrm>
          <a:prstGeom prst="rect">
            <a:avLst/>
          </a:prstGeom>
        </p:spPr>
        <p:txBody>
          <a:bodyPr wrap="none" lIns="0" tIns="0" rIns="0" bIns="0">
            <a:normAutofit/>
          </a:bodyPr>
          <a:lstStyle>
            <a:lvl1pPr marL="0" indent="0">
              <a:lnSpc>
                <a:spcPts val="900"/>
              </a:lnSpc>
              <a:spcBef>
                <a:spcPts val="0"/>
              </a:spcBef>
              <a:spcAft>
                <a:spcPts val="0"/>
              </a:spcAft>
              <a:buNone/>
              <a:tabLst/>
              <a:defRPr sz="675" b="0" i="0" cap="all" spc="135" baseline="0">
                <a:solidFill>
                  <a:schemeClr val="tx1"/>
                </a:solidFill>
                <a:latin typeface="Arial" panose="020B0604020202020204" pitchFamily="34" charset="0"/>
                <a:cs typeface="Arial" panose="020B0604020202020204" pitchFamily="34" charset="0"/>
              </a:defRPr>
            </a:lvl1pPr>
            <a:lvl2pPr marL="0" indent="0">
              <a:lnSpc>
                <a:spcPts val="1500"/>
              </a:lnSpc>
              <a:spcBef>
                <a:spcPts val="0"/>
              </a:spcBef>
              <a:spcAft>
                <a:spcPts val="225"/>
              </a:spcAft>
              <a:buNone/>
              <a:tabLst/>
              <a:defRPr sz="1200" b="1" i="0">
                <a:latin typeface="Arial" panose="020B0604020202020204" pitchFamily="34" charset="0"/>
                <a:cs typeface="Arial" panose="020B0604020202020204" pitchFamily="34" charset="0"/>
              </a:defRPr>
            </a:lvl2pPr>
            <a:lvl3pPr marL="0" indent="0">
              <a:lnSpc>
                <a:spcPts val="1350"/>
              </a:lnSpc>
              <a:spcBef>
                <a:spcPts val="0"/>
              </a:spcBef>
              <a:spcAft>
                <a:spcPts val="225"/>
              </a:spcAft>
              <a:buNone/>
              <a:tabLst/>
              <a:defRPr sz="975" b="1" i="0">
                <a:latin typeface="Arial" panose="020B0604020202020204" pitchFamily="34" charset="0"/>
                <a:cs typeface="Arial" panose="020B0604020202020204" pitchFamily="34" charset="0"/>
              </a:defRPr>
            </a:lvl3pPr>
            <a:lvl4pPr marL="4763" indent="0">
              <a:buNone/>
              <a:tabLst/>
              <a:defRPr sz="900" b="0" i="0">
                <a:solidFill>
                  <a:srgbClr val="7030A0"/>
                </a:solidFill>
                <a:latin typeface="Arial" panose="020B0604020202020204" pitchFamily="34" charset="0"/>
                <a:cs typeface="Arial" panose="020B0604020202020204" pitchFamily="34" charset="0"/>
              </a:defRPr>
            </a:lvl4pPr>
            <a:lvl5pPr marL="0" indent="0">
              <a:lnSpc>
                <a:spcPts val="1050"/>
              </a:lnSpc>
              <a:spcBef>
                <a:spcPts val="450"/>
              </a:spcBef>
              <a:spcAft>
                <a:spcPts val="450"/>
              </a:spcAft>
              <a:buNone/>
              <a:tabLst/>
              <a:defRPr sz="825" b="0" i="0">
                <a:latin typeface="Arial" panose="020B0604020202020204" pitchFamily="34" charset="0"/>
                <a:cs typeface="Arial" panose="020B0604020202020204" pitchFamily="34" charset="0"/>
              </a:defRPr>
            </a:lvl5pPr>
          </a:lstStyle>
          <a:p>
            <a:pPr lvl="0"/>
            <a:r>
              <a:rPr lang="en-GB" dirty="0"/>
              <a:t>Section title</a:t>
            </a:r>
          </a:p>
        </p:txBody>
      </p:sp>
      <p:grpSp>
        <p:nvGrpSpPr>
          <p:cNvPr id="9" name="Group 8">
            <a:extLst>
              <a:ext uri="{FF2B5EF4-FFF2-40B4-BE49-F238E27FC236}">
                <a16:creationId xmlns:a16="http://schemas.microsoft.com/office/drawing/2014/main" id="{D948474F-1149-E943-A3AC-7B8D4132E727}"/>
              </a:ext>
            </a:extLst>
          </p:cNvPr>
          <p:cNvGrpSpPr/>
          <p:nvPr userDrawn="1"/>
        </p:nvGrpSpPr>
        <p:grpSpPr>
          <a:xfrm>
            <a:off x="1" y="1"/>
            <a:ext cx="2581259" cy="753035"/>
            <a:chOff x="0" y="0"/>
            <a:chExt cx="3441678" cy="753035"/>
          </a:xfrm>
        </p:grpSpPr>
        <p:sp>
          <p:nvSpPr>
            <p:cNvPr id="10" name="Rectangle 9">
              <a:extLst>
                <a:ext uri="{FF2B5EF4-FFF2-40B4-BE49-F238E27FC236}">
                  <a16:creationId xmlns:a16="http://schemas.microsoft.com/office/drawing/2014/main" id="{441350AA-4D23-1B4E-85FE-C8026D0565B3}"/>
                </a:ext>
              </a:extLst>
            </p:cNvPr>
            <p:cNvSpPr/>
            <p:nvPr/>
          </p:nvSpPr>
          <p:spPr>
            <a:xfrm>
              <a:off x="0" y="0"/>
              <a:ext cx="80682" cy="753035"/>
            </a:xfrm>
            <a:prstGeom prst="rect">
              <a:avLst/>
            </a:prstGeom>
            <a:solidFill>
              <a:srgbClr val="5C94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1" name="Picture 10">
              <a:extLst>
                <a:ext uri="{FF2B5EF4-FFF2-40B4-BE49-F238E27FC236}">
                  <a16:creationId xmlns:a16="http://schemas.microsoft.com/office/drawing/2014/main" id="{6871DC57-3AC0-DA40-96DC-A56F5389340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1749" y="278117"/>
              <a:ext cx="2619929" cy="304816"/>
            </a:xfrm>
            <a:prstGeom prst="rect">
              <a:avLst/>
            </a:prstGeom>
          </p:spPr>
        </p:pic>
        <p:pic>
          <p:nvPicPr>
            <p:cNvPr id="12" name="Picture 11">
              <a:extLst>
                <a:ext uri="{FF2B5EF4-FFF2-40B4-BE49-F238E27FC236}">
                  <a16:creationId xmlns:a16="http://schemas.microsoft.com/office/drawing/2014/main" id="{FBE56094-4928-084A-9987-92ACA76A9A3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5439" y="226957"/>
              <a:ext cx="369794" cy="369794"/>
            </a:xfrm>
            <a:prstGeom prst="rect">
              <a:avLst/>
            </a:prstGeom>
          </p:spPr>
        </p:pic>
      </p:grpSp>
      <p:sp>
        <p:nvSpPr>
          <p:cNvPr id="4" name="Picture Placeholder 3">
            <a:extLst>
              <a:ext uri="{FF2B5EF4-FFF2-40B4-BE49-F238E27FC236}">
                <a16:creationId xmlns:a16="http://schemas.microsoft.com/office/drawing/2014/main" id="{509E7FD0-405B-DE43-8B1C-643520F1C65A}"/>
              </a:ext>
            </a:extLst>
          </p:cNvPr>
          <p:cNvSpPr>
            <a:spLocks noGrp="1"/>
          </p:cNvSpPr>
          <p:nvPr>
            <p:ph type="pic" sz="quarter" idx="16"/>
          </p:nvPr>
        </p:nvSpPr>
        <p:spPr>
          <a:xfrm>
            <a:off x="4437460" y="2"/>
            <a:ext cx="4706540" cy="6857999"/>
          </a:xfrm>
          <a:custGeom>
            <a:avLst/>
            <a:gdLst>
              <a:gd name="connsiteX0" fmla="*/ 0 w 6275387"/>
              <a:gd name="connsiteY0" fmla="*/ 0 h 6857999"/>
              <a:gd name="connsiteX1" fmla="*/ 6275387 w 6275387"/>
              <a:gd name="connsiteY1" fmla="*/ 0 h 6857999"/>
              <a:gd name="connsiteX2" fmla="*/ 6275387 w 6275387"/>
              <a:gd name="connsiteY2" fmla="*/ 6857999 h 6857999"/>
              <a:gd name="connsiteX3" fmla="*/ 0 w 6275387"/>
              <a:gd name="connsiteY3" fmla="*/ 6857999 h 6857999"/>
              <a:gd name="connsiteX4" fmla="*/ 0 w 6275387"/>
              <a:gd name="connsiteY4" fmla="*/ 0 h 6857999"/>
              <a:gd name="connsiteX0" fmla="*/ 0 w 6275387"/>
              <a:gd name="connsiteY0" fmla="*/ 0 h 6857999"/>
              <a:gd name="connsiteX1" fmla="*/ 6275387 w 6275387"/>
              <a:gd name="connsiteY1" fmla="*/ 0 h 6857999"/>
              <a:gd name="connsiteX2" fmla="*/ 6275387 w 6275387"/>
              <a:gd name="connsiteY2" fmla="*/ 6857999 h 6857999"/>
              <a:gd name="connsiteX3" fmla="*/ 2219569 w 6275387"/>
              <a:gd name="connsiteY3" fmla="*/ 6857999 h 6857999"/>
              <a:gd name="connsiteX4" fmla="*/ 0 w 6275387"/>
              <a:gd name="connsiteY4" fmla="*/ 0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5387" h="6857999">
                <a:moveTo>
                  <a:pt x="0" y="0"/>
                </a:moveTo>
                <a:lnTo>
                  <a:pt x="6275387" y="0"/>
                </a:lnTo>
                <a:lnTo>
                  <a:pt x="6275387" y="6857999"/>
                </a:lnTo>
                <a:lnTo>
                  <a:pt x="2219569" y="6857999"/>
                </a:lnTo>
                <a:lnTo>
                  <a:pt x="0" y="0"/>
                </a:lnTo>
                <a:close/>
              </a:path>
            </a:pathLst>
          </a:custGeom>
          <a:pattFill prst="pct5">
            <a:fgClr>
              <a:srgbClr val="002060"/>
            </a:fgClr>
            <a:bgClr>
              <a:srgbClr val="5C94CB"/>
            </a:bgClr>
          </a:pattFill>
          <a:ln>
            <a:noFill/>
          </a:ln>
        </p:spPr>
        <p:txBody>
          <a:bodyPr anchor="ctr" anchorCtr="0">
            <a:normAutofit/>
          </a:bodyPr>
          <a:lstStyle>
            <a:lvl1pPr marL="0" indent="0" algn="ctr">
              <a:buNone/>
              <a:defRPr sz="675" b="0" i="0" cap="all" spc="135" baseline="0">
                <a:solidFill>
                  <a:schemeClr val="tx1"/>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13" name="Content Placeholder 2">
            <a:extLst>
              <a:ext uri="{FF2B5EF4-FFF2-40B4-BE49-F238E27FC236}">
                <a16:creationId xmlns:a16="http://schemas.microsoft.com/office/drawing/2014/main" id="{AC286CDE-94B8-4D49-B2B3-A1BB8873712F}"/>
              </a:ext>
            </a:extLst>
          </p:cNvPr>
          <p:cNvSpPr>
            <a:spLocks noGrp="1"/>
          </p:cNvSpPr>
          <p:nvPr>
            <p:ph sz="half" idx="10" hasCustomPrompt="1"/>
          </p:nvPr>
        </p:nvSpPr>
        <p:spPr>
          <a:xfrm>
            <a:off x="519954" y="1436562"/>
            <a:ext cx="3898457" cy="1796396"/>
          </a:xfrm>
          <a:prstGeom prst="rect">
            <a:avLst/>
          </a:prstGeom>
        </p:spPr>
        <p:txBody>
          <a:bodyPr lIns="0" tIns="0" rIns="0" bIns="0"/>
          <a:lstStyle>
            <a:lvl1pPr marL="4763" indent="0">
              <a:lnSpc>
                <a:spcPct val="100000"/>
              </a:lnSpc>
              <a:spcBef>
                <a:spcPts val="0"/>
              </a:spcBef>
              <a:spcAft>
                <a:spcPts val="1200"/>
              </a:spcAft>
              <a:buNone/>
              <a:tabLst/>
              <a:defRPr sz="3150" b="0" i="0">
                <a:latin typeface="Arial" panose="020B0604020202020204" pitchFamily="34" charset="0"/>
                <a:cs typeface="Arial" panose="020B0604020202020204" pitchFamily="34" charset="0"/>
              </a:defRPr>
            </a:lvl1pPr>
            <a:lvl2pPr marL="4763" indent="0">
              <a:lnSpc>
                <a:spcPts val="1350"/>
              </a:lnSpc>
              <a:buNone/>
              <a:tabLst/>
              <a:defRPr sz="975" b="0" i="0" cap="all" spc="165" baseline="0">
                <a:latin typeface="Arial" panose="020B0604020202020204" pitchFamily="34" charset="0"/>
                <a:cs typeface="Arial" panose="020B0604020202020204" pitchFamily="34" charset="0"/>
              </a:defRPr>
            </a:lvl2pPr>
            <a:lvl3pPr marL="4763" indent="0">
              <a:buNone/>
              <a:tabLst/>
              <a:defRPr/>
            </a:lvl3pPr>
            <a:lvl4pPr marL="4763" indent="0">
              <a:buNone/>
              <a:tabLst/>
              <a:defRPr/>
            </a:lvl4pPr>
            <a:lvl5pPr marL="4763" indent="0">
              <a:buNone/>
              <a:tabLst/>
              <a:defRPr/>
            </a:lvl5pPr>
          </a:lstStyle>
          <a:p>
            <a:pPr lvl="0"/>
            <a:r>
              <a:rPr lang="en-GB" dirty="0"/>
              <a:t>Main Page Header</a:t>
            </a:r>
          </a:p>
          <a:p>
            <a:pPr lvl="1"/>
            <a:r>
              <a:rPr lang="en-GB" dirty="0"/>
              <a:t>Second level</a:t>
            </a:r>
            <a:endParaRPr lang="en-US" dirty="0"/>
          </a:p>
        </p:txBody>
      </p:sp>
      <p:sp>
        <p:nvSpPr>
          <p:cNvPr id="14" name="Content Placeholder 2">
            <a:extLst>
              <a:ext uri="{FF2B5EF4-FFF2-40B4-BE49-F238E27FC236}">
                <a16:creationId xmlns:a16="http://schemas.microsoft.com/office/drawing/2014/main" id="{2C31D155-A31C-AE45-976D-D7559EE8319F}"/>
              </a:ext>
            </a:extLst>
          </p:cNvPr>
          <p:cNvSpPr>
            <a:spLocks noGrp="1"/>
          </p:cNvSpPr>
          <p:nvPr>
            <p:ph sz="half" idx="11" hasCustomPrompt="1"/>
          </p:nvPr>
        </p:nvSpPr>
        <p:spPr>
          <a:xfrm>
            <a:off x="529477" y="3368038"/>
            <a:ext cx="3898459" cy="2893279"/>
          </a:xfrm>
          <a:prstGeom prst="rect">
            <a:avLst/>
          </a:prstGeom>
        </p:spPr>
        <p:txBody>
          <a:bodyPr lIns="0" tIns="0" rIns="0" bIns="0"/>
          <a:lstStyle>
            <a:lvl1pPr marL="0" indent="0">
              <a:lnSpc>
                <a:spcPts val="1350"/>
              </a:lnSpc>
              <a:spcBef>
                <a:spcPts val="0"/>
              </a:spcBef>
              <a:spcAft>
                <a:spcPts val="450"/>
              </a:spcAft>
              <a:buNone/>
              <a:tabLst/>
              <a:defRPr sz="975" b="0" i="0">
                <a:latin typeface="Arial" panose="020B0604020202020204" pitchFamily="34" charset="0"/>
                <a:cs typeface="Arial" panose="020B0604020202020204" pitchFamily="34" charset="0"/>
              </a:defRPr>
            </a:lvl1pPr>
            <a:lvl2pPr marL="0" indent="0">
              <a:lnSpc>
                <a:spcPts val="1500"/>
              </a:lnSpc>
              <a:spcBef>
                <a:spcPts val="0"/>
              </a:spcBef>
              <a:spcAft>
                <a:spcPts val="225"/>
              </a:spcAft>
              <a:buNone/>
              <a:tabLst/>
              <a:defRPr sz="1200" b="1" i="0">
                <a:latin typeface="Arial" panose="020B0604020202020204" pitchFamily="34" charset="0"/>
                <a:cs typeface="Arial" panose="020B0604020202020204" pitchFamily="34" charset="0"/>
              </a:defRPr>
            </a:lvl2pPr>
            <a:lvl3pPr marL="0" indent="0">
              <a:lnSpc>
                <a:spcPts val="1350"/>
              </a:lnSpc>
              <a:spcBef>
                <a:spcPts val="0"/>
              </a:spcBef>
              <a:spcAft>
                <a:spcPts val="225"/>
              </a:spcAft>
              <a:buNone/>
              <a:tabLst/>
              <a:defRPr sz="975" b="1" i="0">
                <a:latin typeface="Arial" panose="020B0604020202020204" pitchFamily="34" charset="0"/>
                <a:cs typeface="Arial" panose="020B0604020202020204" pitchFamily="34" charset="0"/>
              </a:defRPr>
            </a:lvl3pPr>
            <a:lvl4pPr marL="4763" indent="0">
              <a:buNone/>
              <a:tabLst/>
              <a:defRPr sz="900" b="0" i="0">
                <a:solidFill>
                  <a:srgbClr val="7030A0"/>
                </a:solidFill>
                <a:latin typeface="Arial" panose="020B0604020202020204" pitchFamily="34" charset="0"/>
                <a:cs typeface="Arial" panose="020B0604020202020204" pitchFamily="34" charset="0"/>
              </a:defRPr>
            </a:lvl4pPr>
            <a:lvl5pPr marL="0" indent="0">
              <a:lnSpc>
                <a:spcPts val="1050"/>
              </a:lnSpc>
              <a:spcBef>
                <a:spcPts val="450"/>
              </a:spcBef>
              <a:spcAft>
                <a:spcPts val="450"/>
              </a:spcAft>
              <a:buNone/>
              <a:tabLst/>
              <a:defRPr sz="825" b="0" i="0">
                <a:latin typeface="Arial" panose="020B0604020202020204" pitchFamily="34" charset="0"/>
                <a:cs typeface="Arial" panose="020B0604020202020204" pitchFamily="34" charset="0"/>
              </a:defRPr>
            </a:lvl5pPr>
          </a:lstStyle>
          <a:p>
            <a:pPr lvl="0"/>
            <a:r>
              <a:rPr lang="en-GB" dirty="0"/>
              <a:t>Body copy</a:t>
            </a:r>
          </a:p>
          <a:p>
            <a:pPr lvl="1"/>
            <a:r>
              <a:rPr lang="en-GB" dirty="0"/>
              <a:t>H2 Heading</a:t>
            </a:r>
          </a:p>
          <a:p>
            <a:pPr lvl="2"/>
            <a:r>
              <a:rPr lang="en-GB" dirty="0"/>
              <a:t>H3 Heading</a:t>
            </a:r>
          </a:p>
          <a:p>
            <a:pPr lvl="3"/>
            <a:r>
              <a:rPr lang="en-GB" dirty="0"/>
              <a:t>Caption</a:t>
            </a:r>
          </a:p>
          <a:p>
            <a:pPr lvl="4"/>
            <a:r>
              <a:rPr lang="en-GB" dirty="0"/>
              <a:t>Footnote</a:t>
            </a:r>
            <a:endParaRPr lang="en-US" dirty="0"/>
          </a:p>
        </p:txBody>
      </p:sp>
      <p:sp>
        <p:nvSpPr>
          <p:cNvPr id="2" name="Rechteck 1">
            <a:extLst>
              <a:ext uri="{FF2B5EF4-FFF2-40B4-BE49-F238E27FC236}">
                <a16:creationId xmlns:a16="http://schemas.microsoft.com/office/drawing/2014/main" id="{DEBC356B-3E48-D546-9B6B-571BB11D2ADA}"/>
              </a:ext>
            </a:extLst>
          </p:cNvPr>
          <p:cNvSpPr/>
          <p:nvPr userDrawn="1"/>
        </p:nvSpPr>
        <p:spPr>
          <a:xfrm>
            <a:off x="259079" y="174977"/>
            <a:ext cx="277346" cy="4770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Tree>
    <p:extLst>
      <p:ext uri="{BB962C8B-B14F-4D97-AF65-F5344CB8AC3E}">
        <p14:creationId xmlns:p14="http://schemas.microsoft.com/office/powerpoint/2010/main" val="39388272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346383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BG image with LH text">
    <p:spTree>
      <p:nvGrpSpPr>
        <p:cNvPr id="1" name=""/>
        <p:cNvGrpSpPr/>
        <p:nvPr/>
      </p:nvGrpSpPr>
      <p:grpSpPr>
        <a:xfrm>
          <a:off x="0" y="0"/>
          <a:ext cx="0" cy="0"/>
          <a:chOff x="0" y="0"/>
          <a:chExt cx="0" cy="0"/>
        </a:xfrm>
      </p:grpSpPr>
      <p:sp>
        <p:nvSpPr>
          <p:cNvPr id="25" name="Picture Placeholder 24">
            <a:extLst>
              <a:ext uri="{FF2B5EF4-FFF2-40B4-BE49-F238E27FC236}">
                <a16:creationId xmlns:a16="http://schemas.microsoft.com/office/drawing/2014/main" id="{2D02A345-94C8-7D4C-8A66-4A85BEFBD78C}"/>
              </a:ext>
            </a:extLst>
          </p:cNvPr>
          <p:cNvSpPr>
            <a:spLocks noGrp="1"/>
          </p:cNvSpPr>
          <p:nvPr>
            <p:ph type="pic" sz="quarter" idx="12"/>
          </p:nvPr>
        </p:nvSpPr>
        <p:spPr>
          <a:xfrm>
            <a:off x="0" y="2"/>
            <a:ext cx="9144000" cy="6857999"/>
          </a:xfrm>
          <a:prstGeom prst="rect">
            <a:avLst/>
          </a:prstGeom>
          <a:solidFill>
            <a:schemeClr val="tx1"/>
          </a:solidFill>
        </p:spPr>
        <p:txBody>
          <a:bodyPr anchor="ctr" anchorCtr="0">
            <a:normAutofit/>
          </a:bodyPr>
          <a:lstStyle>
            <a:lvl1pPr marL="0" indent="0" algn="ctr">
              <a:buNone/>
              <a:defRPr sz="675" b="0" i="0" cap="all" spc="135" baseline="0">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34" name="Text Placeholder 33">
            <a:extLst>
              <a:ext uri="{FF2B5EF4-FFF2-40B4-BE49-F238E27FC236}">
                <a16:creationId xmlns:a16="http://schemas.microsoft.com/office/drawing/2014/main" id="{86E315CF-B12E-CC40-B7AA-C6ACBCC9DB2D}"/>
              </a:ext>
            </a:extLst>
          </p:cNvPr>
          <p:cNvSpPr>
            <a:spLocks noGrp="1"/>
          </p:cNvSpPr>
          <p:nvPr>
            <p:ph type="body" sz="quarter" idx="15" hasCustomPrompt="1"/>
          </p:nvPr>
        </p:nvSpPr>
        <p:spPr>
          <a:xfrm>
            <a:off x="526900" y="6420041"/>
            <a:ext cx="117772" cy="155575"/>
          </a:xfrm>
          <a:prstGeom prst="ellipse">
            <a:avLst/>
          </a:prstGeom>
          <a:solidFill>
            <a:schemeClr val="accent6"/>
          </a:solidFill>
        </p:spPr>
        <p:txBody>
          <a:bodyPr>
            <a:normAutofit/>
          </a:bodyPr>
          <a:lstStyle>
            <a:lvl1pPr marL="0" indent="0">
              <a:buNone/>
              <a:defRPr sz="150">
                <a:latin typeface="Arial" panose="020B0604020202020204" pitchFamily="34" charset="0"/>
                <a:cs typeface="Arial" panose="020B0604020202020204" pitchFamily="34" charset="0"/>
              </a:defRPr>
            </a:lvl1pPr>
          </a:lstStyle>
          <a:p>
            <a:pPr lvl="0"/>
            <a:r>
              <a:rPr lang="en-US" dirty="0"/>
              <a:t> </a:t>
            </a:r>
          </a:p>
        </p:txBody>
      </p:sp>
      <p:sp>
        <p:nvSpPr>
          <p:cNvPr id="22" name="Content Placeholder 2">
            <a:extLst>
              <a:ext uri="{FF2B5EF4-FFF2-40B4-BE49-F238E27FC236}">
                <a16:creationId xmlns:a16="http://schemas.microsoft.com/office/drawing/2014/main" id="{4A8051F8-D28F-5348-B709-CC4EF9AF32B3}"/>
              </a:ext>
            </a:extLst>
          </p:cNvPr>
          <p:cNvSpPr>
            <a:spLocks noGrp="1"/>
          </p:cNvSpPr>
          <p:nvPr userDrawn="1">
            <p:ph sz="half" idx="10" hasCustomPrompt="1"/>
          </p:nvPr>
        </p:nvSpPr>
        <p:spPr>
          <a:xfrm>
            <a:off x="526901" y="765176"/>
            <a:ext cx="3478363" cy="5400675"/>
          </a:xfrm>
          <a:prstGeom prst="rect">
            <a:avLst/>
          </a:prstGeom>
        </p:spPr>
        <p:txBody>
          <a:bodyPr lIns="0" tIns="0" rIns="0" bIns="0" anchor="ctr" anchorCtr="0"/>
          <a:lstStyle>
            <a:lvl1pPr marL="4763" indent="0" algn="l">
              <a:lnSpc>
                <a:spcPct val="100000"/>
              </a:lnSpc>
              <a:spcBef>
                <a:spcPts val="0"/>
              </a:spcBef>
              <a:spcAft>
                <a:spcPts val="1200"/>
              </a:spcAft>
              <a:buNone/>
              <a:tabLst/>
              <a:defRPr sz="3150" b="0" i="0">
                <a:solidFill>
                  <a:schemeClr val="bg1"/>
                </a:solidFill>
                <a:latin typeface="Arial" panose="020B0604020202020204" pitchFamily="34" charset="0"/>
                <a:cs typeface="Arial" panose="020B0604020202020204" pitchFamily="34" charset="0"/>
              </a:defRPr>
            </a:lvl1pPr>
            <a:lvl2pPr marL="4763" indent="0" algn="l">
              <a:lnSpc>
                <a:spcPts val="1350"/>
              </a:lnSpc>
              <a:buNone/>
              <a:tabLst/>
              <a:defRPr sz="975" b="0" i="0" cap="all" spc="165" baseline="0">
                <a:solidFill>
                  <a:schemeClr val="bg1"/>
                </a:solidFill>
                <a:latin typeface="Arial" panose="020B0604020202020204" pitchFamily="34" charset="0"/>
                <a:cs typeface="Arial" panose="020B0604020202020204" pitchFamily="34" charset="0"/>
              </a:defRPr>
            </a:lvl2pPr>
            <a:lvl3pPr marL="4763" indent="0">
              <a:buNone/>
              <a:tabLst/>
              <a:defRPr/>
            </a:lvl3pPr>
            <a:lvl4pPr marL="4763" indent="0">
              <a:buNone/>
              <a:tabLst/>
              <a:defRPr/>
            </a:lvl4pPr>
            <a:lvl5pPr marL="4763" indent="0">
              <a:buNone/>
              <a:tabLst/>
              <a:defRPr/>
            </a:lvl5pPr>
          </a:lstStyle>
          <a:p>
            <a:pPr lvl="0"/>
            <a:r>
              <a:rPr lang="en-GB" dirty="0"/>
              <a:t>Main Page Header</a:t>
            </a:r>
          </a:p>
          <a:p>
            <a:pPr lvl="1"/>
            <a:r>
              <a:rPr lang="en-GB" dirty="0"/>
              <a:t>Second level</a:t>
            </a:r>
            <a:endParaRPr lang="en-US" dirty="0"/>
          </a:p>
        </p:txBody>
      </p:sp>
      <p:sp>
        <p:nvSpPr>
          <p:cNvPr id="26" name="Content Placeholder 2">
            <a:extLst>
              <a:ext uri="{FF2B5EF4-FFF2-40B4-BE49-F238E27FC236}">
                <a16:creationId xmlns:a16="http://schemas.microsoft.com/office/drawing/2014/main" id="{33EB8E98-B57C-8748-AD6C-4DD47EFEF89D}"/>
              </a:ext>
            </a:extLst>
          </p:cNvPr>
          <p:cNvSpPr>
            <a:spLocks noGrp="1"/>
          </p:cNvSpPr>
          <p:nvPr userDrawn="1">
            <p:ph sz="half" idx="13" hasCustomPrompt="1"/>
          </p:nvPr>
        </p:nvSpPr>
        <p:spPr>
          <a:xfrm>
            <a:off x="711993" y="6431153"/>
            <a:ext cx="3293270" cy="155575"/>
          </a:xfrm>
          <a:prstGeom prst="rect">
            <a:avLst/>
          </a:prstGeom>
        </p:spPr>
        <p:txBody>
          <a:bodyPr wrap="none" lIns="0" tIns="0" rIns="0" bIns="0">
            <a:normAutofit/>
          </a:bodyPr>
          <a:lstStyle>
            <a:lvl1pPr marL="0" indent="0">
              <a:lnSpc>
                <a:spcPts val="900"/>
              </a:lnSpc>
              <a:spcBef>
                <a:spcPts val="0"/>
              </a:spcBef>
              <a:spcAft>
                <a:spcPts val="0"/>
              </a:spcAft>
              <a:buNone/>
              <a:tabLst/>
              <a:defRPr sz="675" b="0" i="0" cap="all" spc="135" baseline="0">
                <a:solidFill>
                  <a:schemeClr val="bg1"/>
                </a:solidFill>
                <a:latin typeface="Arial" panose="020B0604020202020204" pitchFamily="34" charset="0"/>
                <a:cs typeface="Arial" panose="020B0604020202020204" pitchFamily="34" charset="0"/>
              </a:defRPr>
            </a:lvl1pPr>
            <a:lvl2pPr marL="0" indent="0">
              <a:lnSpc>
                <a:spcPts val="1500"/>
              </a:lnSpc>
              <a:spcBef>
                <a:spcPts val="0"/>
              </a:spcBef>
              <a:spcAft>
                <a:spcPts val="225"/>
              </a:spcAft>
              <a:buNone/>
              <a:tabLst/>
              <a:defRPr sz="1200" b="1" i="0">
                <a:latin typeface="Arial" panose="020B0604020202020204" pitchFamily="34" charset="0"/>
                <a:cs typeface="Arial" panose="020B0604020202020204" pitchFamily="34" charset="0"/>
              </a:defRPr>
            </a:lvl2pPr>
            <a:lvl3pPr marL="0" indent="0">
              <a:lnSpc>
                <a:spcPts val="1350"/>
              </a:lnSpc>
              <a:spcBef>
                <a:spcPts val="0"/>
              </a:spcBef>
              <a:spcAft>
                <a:spcPts val="225"/>
              </a:spcAft>
              <a:buNone/>
              <a:tabLst/>
              <a:defRPr sz="975" b="1" i="0">
                <a:latin typeface="Arial" panose="020B0604020202020204" pitchFamily="34" charset="0"/>
                <a:cs typeface="Arial" panose="020B0604020202020204" pitchFamily="34" charset="0"/>
              </a:defRPr>
            </a:lvl3pPr>
            <a:lvl4pPr marL="4763" indent="0">
              <a:buNone/>
              <a:tabLst/>
              <a:defRPr sz="900" b="0" i="0">
                <a:solidFill>
                  <a:srgbClr val="7030A0"/>
                </a:solidFill>
                <a:latin typeface="Arial" panose="020B0604020202020204" pitchFamily="34" charset="0"/>
                <a:cs typeface="Arial" panose="020B0604020202020204" pitchFamily="34" charset="0"/>
              </a:defRPr>
            </a:lvl4pPr>
            <a:lvl5pPr marL="0" indent="0">
              <a:lnSpc>
                <a:spcPts val="1050"/>
              </a:lnSpc>
              <a:spcBef>
                <a:spcPts val="450"/>
              </a:spcBef>
              <a:spcAft>
                <a:spcPts val="450"/>
              </a:spcAft>
              <a:buNone/>
              <a:tabLst/>
              <a:defRPr sz="825" b="0" i="0">
                <a:latin typeface="Arial" panose="020B0604020202020204" pitchFamily="34" charset="0"/>
                <a:cs typeface="Arial" panose="020B0604020202020204" pitchFamily="34" charset="0"/>
              </a:defRPr>
            </a:lvl5pPr>
          </a:lstStyle>
          <a:p>
            <a:pPr lvl="0"/>
            <a:r>
              <a:rPr lang="en-GB" dirty="0"/>
              <a:t>Section title</a:t>
            </a:r>
          </a:p>
        </p:txBody>
      </p:sp>
      <p:sp>
        <p:nvSpPr>
          <p:cNvPr id="15" name="Text Placeholder 27">
            <a:extLst>
              <a:ext uri="{FF2B5EF4-FFF2-40B4-BE49-F238E27FC236}">
                <a16:creationId xmlns:a16="http://schemas.microsoft.com/office/drawing/2014/main" id="{888F41F8-4C5D-1645-BB09-991843E1874D}"/>
              </a:ext>
            </a:extLst>
          </p:cNvPr>
          <p:cNvSpPr>
            <a:spLocks noGrp="1"/>
          </p:cNvSpPr>
          <p:nvPr>
            <p:ph type="body" sz="quarter" idx="14" hasCustomPrompt="1"/>
          </p:nvPr>
        </p:nvSpPr>
        <p:spPr>
          <a:xfrm>
            <a:off x="8210851" y="236096"/>
            <a:ext cx="770335" cy="41598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pPr lvl="0"/>
            <a:r>
              <a:rPr lang="en-US" dirty="0"/>
              <a:t> </a:t>
            </a:r>
          </a:p>
        </p:txBody>
      </p:sp>
      <p:grpSp>
        <p:nvGrpSpPr>
          <p:cNvPr id="8" name="Gruppieren 7">
            <a:extLst>
              <a:ext uri="{FF2B5EF4-FFF2-40B4-BE49-F238E27FC236}">
                <a16:creationId xmlns:a16="http://schemas.microsoft.com/office/drawing/2014/main" id="{20DDDE2A-BB64-0C48-A49F-02466AF152F9}"/>
              </a:ext>
            </a:extLst>
          </p:cNvPr>
          <p:cNvGrpSpPr/>
          <p:nvPr userDrawn="1"/>
        </p:nvGrpSpPr>
        <p:grpSpPr>
          <a:xfrm>
            <a:off x="0" y="7767"/>
            <a:ext cx="2587628" cy="749300"/>
            <a:chOff x="0" y="1023746"/>
            <a:chExt cx="3450170" cy="749300"/>
          </a:xfrm>
        </p:grpSpPr>
        <p:pic>
          <p:nvPicPr>
            <p:cNvPr id="9" name="Grafik 8">
              <a:extLst>
                <a:ext uri="{FF2B5EF4-FFF2-40B4-BE49-F238E27FC236}">
                  <a16:creationId xmlns:a16="http://schemas.microsoft.com/office/drawing/2014/main" id="{8FA3A03A-C3C1-5C41-A1E9-C2986BDB579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83170" y="1023746"/>
              <a:ext cx="2667000" cy="749300"/>
            </a:xfrm>
            <a:prstGeom prst="rect">
              <a:avLst/>
            </a:prstGeom>
          </p:spPr>
        </p:pic>
        <p:pic>
          <p:nvPicPr>
            <p:cNvPr id="10" name="Grafik 9">
              <a:extLst>
                <a:ext uri="{FF2B5EF4-FFF2-40B4-BE49-F238E27FC236}">
                  <a16:creationId xmlns:a16="http://schemas.microsoft.com/office/drawing/2014/main" id="{A6FA1F94-5470-424A-A4B0-AB063941204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0" y="1023746"/>
              <a:ext cx="177800" cy="749300"/>
            </a:xfrm>
            <a:prstGeom prst="rect">
              <a:avLst/>
            </a:prstGeom>
          </p:spPr>
        </p:pic>
      </p:grpSp>
    </p:spTree>
    <p:extLst>
      <p:ext uri="{BB962C8B-B14F-4D97-AF65-F5344CB8AC3E}">
        <p14:creationId xmlns:p14="http://schemas.microsoft.com/office/powerpoint/2010/main" val="232604682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BG image with LH text, 2x feature panels">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CC2E1EA3-77AE-CD4D-835E-ED4553E171B0}"/>
              </a:ext>
            </a:extLst>
          </p:cNvPr>
          <p:cNvSpPr/>
          <p:nvPr userDrawn="1"/>
        </p:nvSpPr>
        <p:spPr>
          <a:xfrm>
            <a:off x="5313557" y="3977268"/>
            <a:ext cx="3389970" cy="2312019"/>
          </a:xfrm>
          <a:prstGeom prst="rect">
            <a:avLst/>
          </a:prstGeom>
          <a:solidFill>
            <a:srgbClr val="5494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4" name="Rectangle 23">
            <a:extLst>
              <a:ext uri="{FF2B5EF4-FFF2-40B4-BE49-F238E27FC236}">
                <a16:creationId xmlns:a16="http://schemas.microsoft.com/office/drawing/2014/main" id="{0A2040F4-C6A9-8545-9199-DF410369F729}"/>
              </a:ext>
            </a:extLst>
          </p:cNvPr>
          <p:cNvSpPr/>
          <p:nvPr userDrawn="1"/>
        </p:nvSpPr>
        <p:spPr>
          <a:xfrm>
            <a:off x="5313557" y="1665249"/>
            <a:ext cx="3350941" cy="2312019"/>
          </a:xfrm>
          <a:prstGeom prst="rect">
            <a:avLst/>
          </a:prstGeom>
          <a:solidFill>
            <a:srgbClr val="C8DE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9" name="Picture Placeholder 38">
            <a:extLst>
              <a:ext uri="{FF2B5EF4-FFF2-40B4-BE49-F238E27FC236}">
                <a16:creationId xmlns:a16="http://schemas.microsoft.com/office/drawing/2014/main" id="{D8FBD0F3-22A3-D34B-857A-FE820900F51B}"/>
              </a:ext>
            </a:extLst>
          </p:cNvPr>
          <p:cNvSpPr>
            <a:spLocks noGrp="1"/>
          </p:cNvSpPr>
          <p:nvPr>
            <p:ph type="pic" sz="quarter" idx="32"/>
          </p:nvPr>
        </p:nvSpPr>
        <p:spPr>
          <a:xfrm>
            <a:off x="-876" y="1"/>
            <a:ext cx="9144875" cy="6857999"/>
          </a:xfrm>
          <a:custGeom>
            <a:avLst/>
            <a:gdLst>
              <a:gd name="connsiteX0" fmla="*/ 7176668 w 12193167"/>
              <a:gd name="connsiteY0" fmla="*/ 4075470 h 6857998"/>
              <a:gd name="connsiteX1" fmla="*/ 7176668 w 12193167"/>
              <a:gd name="connsiteY1" fmla="*/ 6170670 h 6857998"/>
              <a:gd name="connsiteX2" fmla="*/ 11489468 w 12193167"/>
              <a:gd name="connsiteY2" fmla="*/ 6170670 h 6857998"/>
              <a:gd name="connsiteX3" fmla="*/ 11489468 w 12193167"/>
              <a:gd name="connsiteY3" fmla="*/ 4075470 h 6857998"/>
              <a:gd name="connsiteX4" fmla="*/ 7176668 w 12193167"/>
              <a:gd name="connsiteY4" fmla="*/ 1794646 h 6857998"/>
              <a:gd name="connsiteX5" fmla="*/ 7176668 w 12193167"/>
              <a:gd name="connsiteY5" fmla="*/ 3889846 h 6857998"/>
              <a:gd name="connsiteX6" fmla="*/ 11489468 w 12193167"/>
              <a:gd name="connsiteY6" fmla="*/ 3889846 h 6857998"/>
              <a:gd name="connsiteX7" fmla="*/ 11489468 w 12193167"/>
              <a:gd name="connsiteY7" fmla="*/ 1794646 h 6857998"/>
              <a:gd name="connsiteX8" fmla="*/ 0 w 12193167"/>
              <a:gd name="connsiteY8" fmla="*/ 0 h 6857998"/>
              <a:gd name="connsiteX9" fmla="*/ 12193167 w 12193167"/>
              <a:gd name="connsiteY9" fmla="*/ 0 h 6857998"/>
              <a:gd name="connsiteX10" fmla="*/ 12193167 w 12193167"/>
              <a:gd name="connsiteY10" fmla="*/ 6857998 h 6857998"/>
              <a:gd name="connsiteX11" fmla="*/ 0 w 12193167"/>
              <a:gd name="connsiteY11" fmla="*/ 6857998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3167" h="6857998">
                <a:moveTo>
                  <a:pt x="7176668" y="4075470"/>
                </a:moveTo>
                <a:lnTo>
                  <a:pt x="7176668" y="6170670"/>
                </a:lnTo>
                <a:lnTo>
                  <a:pt x="11489468" y="6170670"/>
                </a:lnTo>
                <a:lnTo>
                  <a:pt x="11489468" y="4075470"/>
                </a:lnTo>
                <a:close/>
                <a:moveTo>
                  <a:pt x="7176668" y="1794646"/>
                </a:moveTo>
                <a:lnTo>
                  <a:pt x="7176668" y="3889846"/>
                </a:lnTo>
                <a:lnTo>
                  <a:pt x="11489468" y="3889846"/>
                </a:lnTo>
                <a:lnTo>
                  <a:pt x="11489468" y="1794646"/>
                </a:lnTo>
                <a:close/>
                <a:moveTo>
                  <a:pt x="0" y="0"/>
                </a:moveTo>
                <a:lnTo>
                  <a:pt x="12193167" y="0"/>
                </a:lnTo>
                <a:lnTo>
                  <a:pt x="12193167" y="6857998"/>
                </a:lnTo>
                <a:lnTo>
                  <a:pt x="0" y="6857998"/>
                </a:lnTo>
                <a:close/>
              </a:path>
            </a:pathLst>
          </a:custGeom>
          <a:solidFill>
            <a:schemeClr val="tx1"/>
          </a:solidFill>
        </p:spPr>
        <p:txBody>
          <a:bodyPr wrap="square" anchor="ctr" anchorCtr="0">
            <a:noAutofit/>
          </a:bodyPr>
          <a:lstStyle>
            <a:lvl1pPr marL="0" indent="0" algn="ctr">
              <a:buNone/>
              <a:defRPr sz="675" b="0" i="0" cap="all" spc="135" baseline="0">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34" name="Text Placeholder 33">
            <a:extLst>
              <a:ext uri="{FF2B5EF4-FFF2-40B4-BE49-F238E27FC236}">
                <a16:creationId xmlns:a16="http://schemas.microsoft.com/office/drawing/2014/main" id="{86E315CF-B12E-CC40-B7AA-C6ACBCC9DB2D}"/>
              </a:ext>
            </a:extLst>
          </p:cNvPr>
          <p:cNvSpPr>
            <a:spLocks noGrp="1"/>
          </p:cNvSpPr>
          <p:nvPr>
            <p:ph type="body" sz="quarter" idx="15" hasCustomPrompt="1"/>
          </p:nvPr>
        </p:nvSpPr>
        <p:spPr>
          <a:xfrm>
            <a:off x="526900" y="6420041"/>
            <a:ext cx="117772" cy="155575"/>
          </a:xfrm>
          <a:prstGeom prst="ellipse">
            <a:avLst/>
          </a:prstGeom>
          <a:solidFill>
            <a:schemeClr val="accent6"/>
          </a:solidFill>
        </p:spPr>
        <p:txBody>
          <a:bodyPr>
            <a:normAutofit/>
          </a:bodyPr>
          <a:lstStyle>
            <a:lvl1pPr marL="0" indent="0">
              <a:buNone/>
              <a:defRPr sz="150">
                <a:latin typeface="Arial" panose="020B0604020202020204" pitchFamily="34" charset="0"/>
                <a:cs typeface="Arial" panose="020B0604020202020204" pitchFamily="34" charset="0"/>
              </a:defRPr>
            </a:lvl1pPr>
          </a:lstStyle>
          <a:p>
            <a:pPr lvl="0"/>
            <a:r>
              <a:rPr lang="en-US" dirty="0"/>
              <a:t> </a:t>
            </a:r>
          </a:p>
        </p:txBody>
      </p:sp>
      <p:sp>
        <p:nvSpPr>
          <p:cNvPr id="26" name="Content Placeholder 2">
            <a:extLst>
              <a:ext uri="{FF2B5EF4-FFF2-40B4-BE49-F238E27FC236}">
                <a16:creationId xmlns:a16="http://schemas.microsoft.com/office/drawing/2014/main" id="{33EB8E98-B57C-8748-AD6C-4DD47EFEF89D}"/>
              </a:ext>
            </a:extLst>
          </p:cNvPr>
          <p:cNvSpPr>
            <a:spLocks noGrp="1"/>
          </p:cNvSpPr>
          <p:nvPr userDrawn="1">
            <p:ph sz="half" idx="13" hasCustomPrompt="1"/>
          </p:nvPr>
        </p:nvSpPr>
        <p:spPr>
          <a:xfrm>
            <a:off x="711993" y="6431153"/>
            <a:ext cx="3293270" cy="155575"/>
          </a:xfrm>
          <a:prstGeom prst="rect">
            <a:avLst/>
          </a:prstGeom>
        </p:spPr>
        <p:txBody>
          <a:bodyPr wrap="none" lIns="0" tIns="0" rIns="0" bIns="0">
            <a:normAutofit/>
          </a:bodyPr>
          <a:lstStyle>
            <a:lvl1pPr marL="0" indent="0">
              <a:lnSpc>
                <a:spcPts val="900"/>
              </a:lnSpc>
              <a:spcBef>
                <a:spcPts val="0"/>
              </a:spcBef>
              <a:spcAft>
                <a:spcPts val="0"/>
              </a:spcAft>
              <a:buNone/>
              <a:tabLst/>
              <a:defRPr sz="675" b="0" i="0" cap="all" spc="135" baseline="0">
                <a:solidFill>
                  <a:schemeClr val="bg1"/>
                </a:solidFill>
                <a:latin typeface="Arial" panose="020B0604020202020204" pitchFamily="34" charset="0"/>
                <a:cs typeface="Arial" panose="020B0604020202020204" pitchFamily="34" charset="0"/>
              </a:defRPr>
            </a:lvl1pPr>
            <a:lvl2pPr marL="0" indent="0">
              <a:lnSpc>
                <a:spcPts val="1500"/>
              </a:lnSpc>
              <a:spcBef>
                <a:spcPts val="0"/>
              </a:spcBef>
              <a:spcAft>
                <a:spcPts val="225"/>
              </a:spcAft>
              <a:buNone/>
              <a:tabLst/>
              <a:defRPr sz="1200" b="1" i="0">
                <a:latin typeface="Arial" panose="020B0604020202020204" pitchFamily="34" charset="0"/>
                <a:cs typeface="Arial" panose="020B0604020202020204" pitchFamily="34" charset="0"/>
              </a:defRPr>
            </a:lvl2pPr>
            <a:lvl3pPr marL="0" indent="0">
              <a:lnSpc>
                <a:spcPts val="1350"/>
              </a:lnSpc>
              <a:spcBef>
                <a:spcPts val="0"/>
              </a:spcBef>
              <a:spcAft>
                <a:spcPts val="225"/>
              </a:spcAft>
              <a:buNone/>
              <a:tabLst/>
              <a:defRPr sz="975" b="1" i="0">
                <a:latin typeface="Arial" panose="020B0604020202020204" pitchFamily="34" charset="0"/>
                <a:cs typeface="Arial" panose="020B0604020202020204" pitchFamily="34" charset="0"/>
              </a:defRPr>
            </a:lvl3pPr>
            <a:lvl4pPr marL="4763" indent="0">
              <a:buNone/>
              <a:tabLst/>
              <a:defRPr sz="900" b="0" i="0">
                <a:solidFill>
                  <a:srgbClr val="7030A0"/>
                </a:solidFill>
                <a:latin typeface="Arial" panose="020B0604020202020204" pitchFamily="34" charset="0"/>
                <a:cs typeface="Arial" panose="020B0604020202020204" pitchFamily="34" charset="0"/>
              </a:defRPr>
            </a:lvl4pPr>
            <a:lvl5pPr marL="0" indent="0">
              <a:lnSpc>
                <a:spcPts val="1050"/>
              </a:lnSpc>
              <a:spcBef>
                <a:spcPts val="450"/>
              </a:spcBef>
              <a:spcAft>
                <a:spcPts val="450"/>
              </a:spcAft>
              <a:buNone/>
              <a:tabLst/>
              <a:defRPr sz="825" b="0" i="0">
                <a:latin typeface="Arial" panose="020B0604020202020204" pitchFamily="34" charset="0"/>
                <a:cs typeface="Arial" panose="020B0604020202020204" pitchFamily="34" charset="0"/>
              </a:defRPr>
            </a:lvl5pPr>
          </a:lstStyle>
          <a:p>
            <a:pPr lvl="0"/>
            <a:r>
              <a:rPr lang="en-GB" dirty="0"/>
              <a:t>Section title</a:t>
            </a:r>
          </a:p>
        </p:txBody>
      </p:sp>
      <p:sp>
        <p:nvSpPr>
          <p:cNvPr id="15" name="Text Placeholder 27">
            <a:extLst>
              <a:ext uri="{FF2B5EF4-FFF2-40B4-BE49-F238E27FC236}">
                <a16:creationId xmlns:a16="http://schemas.microsoft.com/office/drawing/2014/main" id="{888F41F8-4C5D-1645-BB09-991843E1874D}"/>
              </a:ext>
            </a:extLst>
          </p:cNvPr>
          <p:cNvSpPr>
            <a:spLocks noGrp="1"/>
          </p:cNvSpPr>
          <p:nvPr>
            <p:ph type="body" sz="quarter" idx="14" hasCustomPrompt="1"/>
          </p:nvPr>
        </p:nvSpPr>
        <p:spPr>
          <a:xfrm>
            <a:off x="8210851" y="236096"/>
            <a:ext cx="770335" cy="41598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pPr lvl="0"/>
            <a:r>
              <a:rPr lang="en-US" dirty="0"/>
              <a:t> </a:t>
            </a:r>
          </a:p>
        </p:txBody>
      </p:sp>
      <p:sp>
        <p:nvSpPr>
          <p:cNvPr id="8" name="Content Placeholder 2">
            <a:extLst>
              <a:ext uri="{FF2B5EF4-FFF2-40B4-BE49-F238E27FC236}">
                <a16:creationId xmlns:a16="http://schemas.microsoft.com/office/drawing/2014/main" id="{4BBFB806-0B81-BE43-A0CD-C0C362495795}"/>
              </a:ext>
            </a:extLst>
          </p:cNvPr>
          <p:cNvSpPr>
            <a:spLocks noGrp="1"/>
          </p:cNvSpPr>
          <p:nvPr>
            <p:ph sz="half" idx="11" hasCustomPrompt="1"/>
          </p:nvPr>
        </p:nvSpPr>
        <p:spPr>
          <a:xfrm>
            <a:off x="526901" y="4120574"/>
            <a:ext cx="2781301" cy="1734527"/>
          </a:xfrm>
          <a:prstGeom prst="rect">
            <a:avLst/>
          </a:prstGeom>
        </p:spPr>
        <p:txBody>
          <a:bodyPr lIns="0" tIns="0" rIns="0" bIns="0" anchor="b" anchorCtr="0"/>
          <a:lstStyle>
            <a:lvl1pPr marL="0" indent="0">
              <a:lnSpc>
                <a:spcPts val="1350"/>
              </a:lnSpc>
              <a:spcBef>
                <a:spcPts val="0"/>
              </a:spcBef>
              <a:spcAft>
                <a:spcPts val="450"/>
              </a:spcAft>
              <a:buNone/>
              <a:tabLst/>
              <a:defRPr sz="975" b="0" i="0">
                <a:solidFill>
                  <a:schemeClr val="bg1"/>
                </a:solidFill>
                <a:latin typeface="Arial" panose="020B0604020202020204" pitchFamily="34" charset="0"/>
                <a:cs typeface="Arial" panose="020B0604020202020204" pitchFamily="34" charset="0"/>
              </a:defRPr>
            </a:lvl1pPr>
            <a:lvl2pPr marL="0" indent="0">
              <a:lnSpc>
                <a:spcPts val="1500"/>
              </a:lnSpc>
              <a:spcBef>
                <a:spcPts val="0"/>
              </a:spcBef>
              <a:spcAft>
                <a:spcPts val="225"/>
              </a:spcAft>
              <a:buNone/>
              <a:tabLst/>
              <a:defRPr sz="1200" b="1" i="0">
                <a:solidFill>
                  <a:schemeClr val="bg1"/>
                </a:solidFill>
                <a:latin typeface="Arial" panose="020B0604020202020204" pitchFamily="34" charset="0"/>
                <a:cs typeface="Arial" panose="020B0604020202020204" pitchFamily="34" charset="0"/>
              </a:defRPr>
            </a:lvl2pPr>
            <a:lvl3pPr marL="0" indent="0">
              <a:lnSpc>
                <a:spcPts val="1350"/>
              </a:lnSpc>
              <a:spcBef>
                <a:spcPts val="0"/>
              </a:spcBef>
              <a:spcAft>
                <a:spcPts val="225"/>
              </a:spcAft>
              <a:buNone/>
              <a:tabLst/>
              <a:defRPr sz="975" b="1" i="0">
                <a:solidFill>
                  <a:schemeClr val="bg1"/>
                </a:solidFill>
                <a:latin typeface="Arial" panose="020B0604020202020204" pitchFamily="34" charset="0"/>
                <a:cs typeface="Arial" panose="020B0604020202020204" pitchFamily="34" charset="0"/>
              </a:defRPr>
            </a:lvl3pPr>
            <a:lvl4pPr marL="4763" indent="0">
              <a:buNone/>
              <a:tabLst/>
              <a:defRPr sz="900" b="0" i="0">
                <a:solidFill>
                  <a:schemeClr val="bg1"/>
                </a:solidFill>
                <a:latin typeface="Arial" panose="020B0604020202020204" pitchFamily="34" charset="0"/>
                <a:cs typeface="Arial" panose="020B0604020202020204" pitchFamily="34" charset="0"/>
              </a:defRPr>
            </a:lvl4pPr>
            <a:lvl5pPr marL="0" indent="0">
              <a:lnSpc>
                <a:spcPts val="1050"/>
              </a:lnSpc>
              <a:spcBef>
                <a:spcPts val="450"/>
              </a:spcBef>
              <a:spcAft>
                <a:spcPts val="450"/>
              </a:spcAft>
              <a:buNone/>
              <a:tabLst/>
              <a:defRPr sz="825" b="0" i="0">
                <a:solidFill>
                  <a:schemeClr val="bg1"/>
                </a:solidFill>
                <a:latin typeface="Arial" panose="020B0604020202020204" pitchFamily="34" charset="0"/>
                <a:cs typeface="Arial" panose="020B0604020202020204" pitchFamily="34" charset="0"/>
              </a:defRPr>
            </a:lvl5pPr>
          </a:lstStyle>
          <a:p>
            <a:pPr lvl="0"/>
            <a:r>
              <a:rPr lang="en-GB" dirty="0"/>
              <a:t>Body copy</a:t>
            </a:r>
          </a:p>
          <a:p>
            <a:pPr lvl="1"/>
            <a:r>
              <a:rPr lang="en-GB" dirty="0"/>
              <a:t>H2 Heading</a:t>
            </a:r>
          </a:p>
          <a:p>
            <a:pPr lvl="2"/>
            <a:r>
              <a:rPr lang="en-GB" dirty="0"/>
              <a:t>H3 Heading</a:t>
            </a:r>
          </a:p>
          <a:p>
            <a:pPr lvl="3"/>
            <a:r>
              <a:rPr lang="en-GB" dirty="0"/>
              <a:t>Caption</a:t>
            </a:r>
          </a:p>
          <a:p>
            <a:pPr lvl="4"/>
            <a:r>
              <a:rPr lang="en-GB" dirty="0"/>
              <a:t>Footnote</a:t>
            </a:r>
            <a:endParaRPr lang="en-US" dirty="0"/>
          </a:p>
        </p:txBody>
      </p:sp>
      <p:sp>
        <p:nvSpPr>
          <p:cNvPr id="12" name="Content Placeholder 2">
            <a:extLst>
              <a:ext uri="{FF2B5EF4-FFF2-40B4-BE49-F238E27FC236}">
                <a16:creationId xmlns:a16="http://schemas.microsoft.com/office/drawing/2014/main" id="{60708823-3C3A-4143-A6AA-0B96A6E550A7}"/>
              </a:ext>
            </a:extLst>
          </p:cNvPr>
          <p:cNvSpPr>
            <a:spLocks noGrp="1"/>
          </p:cNvSpPr>
          <p:nvPr>
            <p:ph sz="half" idx="26" hasCustomPrompt="1"/>
          </p:nvPr>
        </p:nvSpPr>
        <p:spPr>
          <a:xfrm>
            <a:off x="526900" y="1557337"/>
            <a:ext cx="2505624" cy="206971"/>
          </a:xfrm>
          <a:prstGeom prst="rect">
            <a:avLst/>
          </a:prstGeom>
        </p:spPr>
        <p:txBody>
          <a:bodyPr wrap="none" lIns="0" tIns="0" rIns="0" bIns="0">
            <a:normAutofit/>
          </a:bodyPr>
          <a:lstStyle>
            <a:lvl1pPr marL="0" indent="0">
              <a:lnSpc>
                <a:spcPts val="900"/>
              </a:lnSpc>
              <a:spcBef>
                <a:spcPts val="0"/>
              </a:spcBef>
              <a:spcAft>
                <a:spcPts val="0"/>
              </a:spcAft>
              <a:buNone/>
              <a:tabLst/>
              <a:defRPr sz="825" b="0" i="0" cap="all" spc="135" baseline="0">
                <a:solidFill>
                  <a:schemeClr val="bg1"/>
                </a:solidFill>
                <a:latin typeface="Arial" panose="020B0604020202020204" pitchFamily="34" charset="0"/>
                <a:cs typeface="Arial" panose="020B0604020202020204" pitchFamily="34" charset="0"/>
              </a:defRPr>
            </a:lvl1pPr>
            <a:lvl2pPr marL="0" indent="0">
              <a:lnSpc>
                <a:spcPts val="1500"/>
              </a:lnSpc>
              <a:spcBef>
                <a:spcPts val="0"/>
              </a:spcBef>
              <a:spcAft>
                <a:spcPts val="225"/>
              </a:spcAft>
              <a:buNone/>
              <a:tabLst/>
              <a:defRPr sz="1200" b="1" i="0">
                <a:latin typeface="Arial" panose="020B0604020202020204" pitchFamily="34" charset="0"/>
                <a:cs typeface="Arial" panose="020B0604020202020204" pitchFamily="34" charset="0"/>
              </a:defRPr>
            </a:lvl2pPr>
            <a:lvl3pPr marL="0" indent="0">
              <a:lnSpc>
                <a:spcPts val="1350"/>
              </a:lnSpc>
              <a:spcBef>
                <a:spcPts val="0"/>
              </a:spcBef>
              <a:spcAft>
                <a:spcPts val="225"/>
              </a:spcAft>
              <a:buNone/>
              <a:tabLst/>
              <a:defRPr sz="975" b="1" i="0">
                <a:latin typeface="Arial" panose="020B0604020202020204" pitchFamily="34" charset="0"/>
                <a:cs typeface="Arial" panose="020B0604020202020204" pitchFamily="34" charset="0"/>
              </a:defRPr>
            </a:lvl3pPr>
            <a:lvl4pPr marL="4763" indent="0">
              <a:buNone/>
              <a:tabLst/>
              <a:defRPr sz="900" b="0" i="0">
                <a:solidFill>
                  <a:srgbClr val="7030A0"/>
                </a:solidFill>
                <a:latin typeface="Arial" panose="020B0604020202020204" pitchFamily="34" charset="0"/>
                <a:cs typeface="Arial" panose="020B0604020202020204" pitchFamily="34" charset="0"/>
              </a:defRPr>
            </a:lvl4pPr>
            <a:lvl5pPr marL="0" indent="0">
              <a:lnSpc>
                <a:spcPts val="1050"/>
              </a:lnSpc>
              <a:spcBef>
                <a:spcPts val="450"/>
              </a:spcBef>
              <a:spcAft>
                <a:spcPts val="450"/>
              </a:spcAft>
              <a:buNone/>
              <a:tabLst/>
              <a:defRPr sz="825" b="0" i="0">
                <a:latin typeface="Arial" panose="020B0604020202020204" pitchFamily="34" charset="0"/>
                <a:cs typeface="Arial" panose="020B0604020202020204" pitchFamily="34" charset="0"/>
              </a:defRPr>
            </a:lvl5pPr>
          </a:lstStyle>
          <a:p>
            <a:pPr lvl="0"/>
            <a:r>
              <a:rPr lang="en-GB" dirty="0"/>
              <a:t>Section title</a:t>
            </a:r>
          </a:p>
        </p:txBody>
      </p:sp>
      <p:sp>
        <p:nvSpPr>
          <p:cNvPr id="17" name="Content Placeholder 2">
            <a:extLst>
              <a:ext uri="{FF2B5EF4-FFF2-40B4-BE49-F238E27FC236}">
                <a16:creationId xmlns:a16="http://schemas.microsoft.com/office/drawing/2014/main" id="{2A270CB1-1CAC-B242-A853-D557402C79CB}"/>
              </a:ext>
            </a:extLst>
          </p:cNvPr>
          <p:cNvSpPr>
            <a:spLocks noGrp="1"/>
          </p:cNvSpPr>
          <p:nvPr>
            <p:ph sz="half" idx="27" hasCustomPrompt="1"/>
          </p:nvPr>
        </p:nvSpPr>
        <p:spPr>
          <a:xfrm>
            <a:off x="521494" y="1877727"/>
            <a:ext cx="3910560" cy="1796396"/>
          </a:xfrm>
          <a:prstGeom prst="rect">
            <a:avLst/>
          </a:prstGeom>
        </p:spPr>
        <p:txBody>
          <a:bodyPr lIns="0" tIns="0" rIns="0" bIns="0"/>
          <a:lstStyle>
            <a:lvl1pPr marL="0" indent="0">
              <a:lnSpc>
                <a:spcPct val="100000"/>
              </a:lnSpc>
              <a:spcBef>
                <a:spcPts val="0"/>
              </a:spcBef>
              <a:spcAft>
                <a:spcPts val="1200"/>
              </a:spcAft>
              <a:buNone/>
              <a:tabLst/>
              <a:defRPr sz="4050" b="0" i="0">
                <a:solidFill>
                  <a:schemeClr val="bg1"/>
                </a:solidFill>
                <a:latin typeface="Arial" panose="020B0604020202020204" pitchFamily="34" charset="0"/>
                <a:cs typeface="Arial" panose="020B0604020202020204" pitchFamily="34" charset="0"/>
              </a:defRPr>
            </a:lvl1pPr>
            <a:lvl2pPr marL="4763" indent="0">
              <a:lnSpc>
                <a:spcPts val="1350"/>
              </a:lnSpc>
              <a:buNone/>
              <a:tabLst/>
              <a:defRPr sz="975" b="0" i="0" cap="all" spc="165" baseline="0">
                <a:solidFill>
                  <a:schemeClr val="bg1"/>
                </a:solidFill>
                <a:latin typeface="Arial" panose="020B0604020202020204" pitchFamily="34" charset="0"/>
                <a:cs typeface="Arial" panose="020B0604020202020204" pitchFamily="34" charset="0"/>
              </a:defRPr>
            </a:lvl2pPr>
            <a:lvl3pPr marL="4763" indent="0">
              <a:buNone/>
              <a:tabLst/>
              <a:defRPr/>
            </a:lvl3pPr>
            <a:lvl4pPr marL="4763" indent="0">
              <a:buNone/>
              <a:tabLst/>
              <a:defRPr/>
            </a:lvl4pPr>
            <a:lvl5pPr marL="4763" indent="0">
              <a:buNone/>
              <a:tabLst/>
              <a:defRPr/>
            </a:lvl5pPr>
          </a:lstStyle>
          <a:p>
            <a:pPr lvl="0"/>
            <a:r>
              <a:rPr lang="en-GB" dirty="0"/>
              <a:t>Main Page Main Page Header</a:t>
            </a:r>
          </a:p>
          <a:p>
            <a:pPr lvl="1"/>
            <a:r>
              <a:rPr lang="en-GB" dirty="0"/>
              <a:t>Second level</a:t>
            </a:r>
            <a:endParaRPr lang="en-US" dirty="0"/>
          </a:p>
        </p:txBody>
      </p:sp>
      <p:sp>
        <p:nvSpPr>
          <p:cNvPr id="9" name="Content Placeholder 2">
            <a:extLst>
              <a:ext uri="{FF2B5EF4-FFF2-40B4-BE49-F238E27FC236}">
                <a16:creationId xmlns:a16="http://schemas.microsoft.com/office/drawing/2014/main" id="{30B91A38-97F5-DE44-AB2D-65D38D2BDEE2}"/>
              </a:ext>
            </a:extLst>
          </p:cNvPr>
          <p:cNvSpPr>
            <a:spLocks noGrp="1"/>
          </p:cNvSpPr>
          <p:nvPr>
            <p:ph sz="half" idx="17" hasCustomPrompt="1"/>
          </p:nvPr>
        </p:nvSpPr>
        <p:spPr>
          <a:xfrm>
            <a:off x="5536692" y="2205080"/>
            <a:ext cx="2182955" cy="1469043"/>
          </a:xfrm>
          <a:prstGeom prst="rect">
            <a:avLst/>
          </a:prstGeom>
        </p:spPr>
        <p:txBody>
          <a:bodyPr lIns="0" tIns="0" rIns="0" bIns="0">
            <a:normAutofit/>
          </a:bodyPr>
          <a:lstStyle>
            <a:lvl1pPr marL="4763" indent="0">
              <a:lnSpc>
                <a:spcPct val="100000"/>
              </a:lnSpc>
              <a:spcBef>
                <a:spcPts val="0"/>
              </a:spcBef>
              <a:spcAft>
                <a:spcPts val="1200"/>
              </a:spcAft>
              <a:buNone/>
              <a:tabLst/>
              <a:defRPr sz="1800" b="0" i="0">
                <a:solidFill>
                  <a:srgbClr val="023465"/>
                </a:solidFill>
                <a:latin typeface="Arial" panose="020B0604020202020204" pitchFamily="34" charset="0"/>
                <a:cs typeface="Arial" panose="020B0604020202020204" pitchFamily="34" charset="0"/>
              </a:defRPr>
            </a:lvl1pPr>
            <a:lvl2pPr marL="4763" indent="0">
              <a:lnSpc>
                <a:spcPts val="1350"/>
              </a:lnSpc>
              <a:buNone/>
              <a:tabLst/>
              <a:defRPr sz="975" b="0" i="0" cap="all" spc="165" baseline="0">
                <a:latin typeface="Arial" panose="020B0604020202020204" pitchFamily="34" charset="0"/>
                <a:cs typeface="Arial" panose="020B0604020202020204" pitchFamily="34" charset="0"/>
              </a:defRPr>
            </a:lvl2pPr>
            <a:lvl3pPr marL="4763" indent="0">
              <a:buNone/>
              <a:tabLst/>
              <a:defRPr/>
            </a:lvl3pPr>
            <a:lvl4pPr marL="4763" indent="0">
              <a:buNone/>
              <a:tabLst/>
              <a:defRPr/>
            </a:lvl4pPr>
            <a:lvl5pPr marL="4763" indent="0">
              <a:buNone/>
              <a:tabLst/>
              <a:defRPr/>
            </a:lvl5pPr>
          </a:lstStyle>
          <a:p>
            <a:pPr lvl="0"/>
            <a:r>
              <a:rPr lang="en-GB" dirty="0"/>
              <a:t>Main Page Header</a:t>
            </a:r>
            <a:endParaRPr lang="en-US" dirty="0"/>
          </a:p>
        </p:txBody>
      </p:sp>
      <p:sp>
        <p:nvSpPr>
          <p:cNvPr id="10" name="Content Placeholder 2">
            <a:extLst>
              <a:ext uri="{FF2B5EF4-FFF2-40B4-BE49-F238E27FC236}">
                <a16:creationId xmlns:a16="http://schemas.microsoft.com/office/drawing/2014/main" id="{21883675-9DFE-7544-852E-8686B2582FAE}"/>
              </a:ext>
            </a:extLst>
          </p:cNvPr>
          <p:cNvSpPr>
            <a:spLocks noGrp="1"/>
          </p:cNvSpPr>
          <p:nvPr>
            <p:ph sz="half" idx="25" hasCustomPrompt="1"/>
          </p:nvPr>
        </p:nvSpPr>
        <p:spPr>
          <a:xfrm>
            <a:off x="5536691" y="1998109"/>
            <a:ext cx="2182956" cy="206971"/>
          </a:xfrm>
          <a:prstGeom prst="rect">
            <a:avLst/>
          </a:prstGeom>
        </p:spPr>
        <p:txBody>
          <a:bodyPr wrap="none" lIns="0" tIns="0" rIns="0" bIns="0">
            <a:normAutofit/>
          </a:bodyPr>
          <a:lstStyle>
            <a:lvl1pPr marL="0" indent="0">
              <a:lnSpc>
                <a:spcPts val="900"/>
              </a:lnSpc>
              <a:spcBef>
                <a:spcPts val="0"/>
              </a:spcBef>
              <a:spcAft>
                <a:spcPts val="0"/>
              </a:spcAft>
              <a:buNone/>
              <a:tabLst/>
              <a:defRPr sz="825" b="0" i="0" cap="all" spc="135" baseline="0">
                <a:solidFill>
                  <a:srgbClr val="023465"/>
                </a:solidFill>
                <a:latin typeface="Arial" panose="020B0604020202020204" pitchFamily="34" charset="0"/>
                <a:cs typeface="Arial" panose="020B0604020202020204" pitchFamily="34" charset="0"/>
              </a:defRPr>
            </a:lvl1pPr>
            <a:lvl2pPr marL="0" indent="0">
              <a:lnSpc>
                <a:spcPts val="1500"/>
              </a:lnSpc>
              <a:spcBef>
                <a:spcPts val="0"/>
              </a:spcBef>
              <a:spcAft>
                <a:spcPts val="225"/>
              </a:spcAft>
              <a:buNone/>
              <a:tabLst/>
              <a:defRPr sz="1200" b="1" i="0">
                <a:latin typeface="Arial" panose="020B0604020202020204" pitchFamily="34" charset="0"/>
                <a:cs typeface="Arial" panose="020B0604020202020204" pitchFamily="34" charset="0"/>
              </a:defRPr>
            </a:lvl2pPr>
            <a:lvl3pPr marL="0" indent="0">
              <a:lnSpc>
                <a:spcPts val="1350"/>
              </a:lnSpc>
              <a:spcBef>
                <a:spcPts val="0"/>
              </a:spcBef>
              <a:spcAft>
                <a:spcPts val="225"/>
              </a:spcAft>
              <a:buNone/>
              <a:tabLst/>
              <a:defRPr sz="975" b="1" i="0">
                <a:latin typeface="Arial" panose="020B0604020202020204" pitchFamily="34" charset="0"/>
                <a:cs typeface="Arial" panose="020B0604020202020204" pitchFamily="34" charset="0"/>
              </a:defRPr>
            </a:lvl3pPr>
            <a:lvl4pPr marL="4763" indent="0">
              <a:buNone/>
              <a:tabLst/>
              <a:defRPr sz="900" b="0" i="0">
                <a:solidFill>
                  <a:srgbClr val="7030A0"/>
                </a:solidFill>
                <a:latin typeface="Arial" panose="020B0604020202020204" pitchFamily="34" charset="0"/>
                <a:cs typeface="Arial" panose="020B0604020202020204" pitchFamily="34" charset="0"/>
              </a:defRPr>
            </a:lvl4pPr>
            <a:lvl5pPr marL="0" indent="0">
              <a:lnSpc>
                <a:spcPts val="1050"/>
              </a:lnSpc>
              <a:spcBef>
                <a:spcPts val="450"/>
              </a:spcBef>
              <a:spcAft>
                <a:spcPts val="450"/>
              </a:spcAft>
              <a:buNone/>
              <a:tabLst/>
              <a:defRPr sz="825" b="0" i="0">
                <a:latin typeface="Arial" panose="020B0604020202020204" pitchFamily="34" charset="0"/>
                <a:cs typeface="Arial" panose="020B0604020202020204" pitchFamily="34" charset="0"/>
              </a:defRPr>
            </a:lvl5pPr>
          </a:lstStyle>
          <a:p>
            <a:pPr lvl="0"/>
            <a:r>
              <a:rPr lang="en-GB" dirty="0"/>
              <a:t>Section title</a:t>
            </a:r>
          </a:p>
        </p:txBody>
      </p:sp>
      <p:sp>
        <p:nvSpPr>
          <p:cNvPr id="20" name="Content Placeholder 2">
            <a:extLst>
              <a:ext uri="{FF2B5EF4-FFF2-40B4-BE49-F238E27FC236}">
                <a16:creationId xmlns:a16="http://schemas.microsoft.com/office/drawing/2014/main" id="{A555B81A-EB45-0541-B844-C46A22811D3C}"/>
              </a:ext>
            </a:extLst>
          </p:cNvPr>
          <p:cNvSpPr>
            <a:spLocks noGrp="1"/>
          </p:cNvSpPr>
          <p:nvPr>
            <p:ph sz="half" idx="28" hasCustomPrompt="1"/>
          </p:nvPr>
        </p:nvSpPr>
        <p:spPr>
          <a:xfrm>
            <a:off x="5536692" y="4485903"/>
            <a:ext cx="2182955" cy="1491151"/>
          </a:xfrm>
          <a:prstGeom prst="rect">
            <a:avLst/>
          </a:prstGeom>
        </p:spPr>
        <p:txBody>
          <a:bodyPr lIns="0" tIns="0" rIns="0" bIns="0">
            <a:normAutofit/>
          </a:bodyPr>
          <a:lstStyle>
            <a:lvl1pPr marL="4763" indent="0">
              <a:lnSpc>
                <a:spcPct val="100000"/>
              </a:lnSpc>
              <a:spcBef>
                <a:spcPts val="0"/>
              </a:spcBef>
              <a:spcAft>
                <a:spcPts val="1200"/>
              </a:spcAft>
              <a:buNone/>
              <a:tabLst/>
              <a:defRPr sz="1800" b="0" i="0">
                <a:solidFill>
                  <a:schemeClr val="bg1"/>
                </a:solidFill>
                <a:latin typeface="Arial" panose="020B0604020202020204" pitchFamily="34" charset="0"/>
                <a:cs typeface="Arial" panose="020B0604020202020204" pitchFamily="34" charset="0"/>
              </a:defRPr>
            </a:lvl1pPr>
            <a:lvl2pPr marL="4763" indent="0">
              <a:lnSpc>
                <a:spcPts val="1350"/>
              </a:lnSpc>
              <a:buNone/>
              <a:tabLst/>
              <a:defRPr sz="975" b="0" i="0" cap="all" spc="165" baseline="0">
                <a:latin typeface="Arial" panose="020B0604020202020204" pitchFamily="34" charset="0"/>
                <a:cs typeface="Arial" panose="020B0604020202020204" pitchFamily="34" charset="0"/>
              </a:defRPr>
            </a:lvl2pPr>
            <a:lvl3pPr marL="4763" indent="0">
              <a:buNone/>
              <a:tabLst/>
              <a:defRPr/>
            </a:lvl3pPr>
            <a:lvl4pPr marL="4763" indent="0">
              <a:buNone/>
              <a:tabLst/>
              <a:defRPr/>
            </a:lvl4pPr>
            <a:lvl5pPr marL="4763" indent="0">
              <a:buNone/>
              <a:tabLst/>
              <a:defRPr/>
            </a:lvl5pPr>
          </a:lstStyle>
          <a:p>
            <a:pPr lvl="0"/>
            <a:r>
              <a:rPr lang="en-GB" dirty="0"/>
              <a:t>Main Page Header</a:t>
            </a:r>
            <a:endParaRPr lang="en-US" dirty="0"/>
          </a:p>
        </p:txBody>
      </p:sp>
      <p:sp>
        <p:nvSpPr>
          <p:cNvPr id="21" name="Content Placeholder 2">
            <a:extLst>
              <a:ext uri="{FF2B5EF4-FFF2-40B4-BE49-F238E27FC236}">
                <a16:creationId xmlns:a16="http://schemas.microsoft.com/office/drawing/2014/main" id="{E86D2B27-4B05-BA4F-8262-4C034C0505E6}"/>
              </a:ext>
            </a:extLst>
          </p:cNvPr>
          <p:cNvSpPr>
            <a:spLocks noGrp="1"/>
          </p:cNvSpPr>
          <p:nvPr>
            <p:ph sz="half" idx="29" hasCustomPrompt="1"/>
          </p:nvPr>
        </p:nvSpPr>
        <p:spPr>
          <a:xfrm>
            <a:off x="5536691" y="4278933"/>
            <a:ext cx="2182956" cy="206971"/>
          </a:xfrm>
          <a:prstGeom prst="rect">
            <a:avLst/>
          </a:prstGeom>
        </p:spPr>
        <p:txBody>
          <a:bodyPr wrap="none" lIns="0" tIns="0" rIns="0" bIns="0">
            <a:normAutofit/>
          </a:bodyPr>
          <a:lstStyle>
            <a:lvl1pPr marL="0" indent="0">
              <a:lnSpc>
                <a:spcPts val="900"/>
              </a:lnSpc>
              <a:spcBef>
                <a:spcPts val="0"/>
              </a:spcBef>
              <a:spcAft>
                <a:spcPts val="0"/>
              </a:spcAft>
              <a:buNone/>
              <a:tabLst/>
              <a:defRPr sz="825" b="0" i="0" cap="all" spc="135" baseline="0">
                <a:solidFill>
                  <a:schemeClr val="bg1"/>
                </a:solidFill>
                <a:latin typeface="Arial" panose="020B0604020202020204" pitchFamily="34" charset="0"/>
                <a:cs typeface="Arial" panose="020B0604020202020204" pitchFamily="34" charset="0"/>
              </a:defRPr>
            </a:lvl1pPr>
            <a:lvl2pPr marL="0" indent="0">
              <a:lnSpc>
                <a:spcPts val="1500"/>
              </a:lnSpc>
              <a:spcBef>
                <a:spcPts val="0"/>
              </a:spcBef>
              <a:spcAft>
                <a:spcPts val="225"/>
              </a:spcAft>
              <a:buNone/>
              <a:tabLst/>
              <a:defRPr sz="1200" b="1" i="0">
                <a:latin typeface="Arial" panose="020B0604020202020204" pitchFamily="34" charset="0"/>
                <a:cs typeface="Arial" panose="020B0604020202020204" pitchFamily="34" charset="0"/>
              </a:defRPr>
            </a:lvl2pPr>
            <a:lvl3pPr marL="0" indent="0">
              <a:lnSpc>
                <a:spcPts val="1350"/>
              </a:lnSpc>
              <a:spcBef>
                <a:spcPts val="0"/>
              </a:spcBef>
              <a:spcAft>
                <a:spcPts val="225"/>
              </a:spcAft>
              <a:buNone/>
              <a:tabLst/>
              <a:defRPr sz="975" b="1" i="0">
                <a:latin typeface="Arial" panose="020B0604020202020204" pitchFamily="34" charset="0"/>
                <a:cs typeface="Arial" panose="020B0604020202020204" pitchFamily="34" charset="0"/>
              </a:defRPr>
            </a:lvl3pPr>
            <a:lvl4pPr marL="4763" indent="0">
              <a:buNone/>
              <a:tabLst/>
              <a:defRPr sz="900" b="0" i="0">
                <a:solidFill>
                  <a:srgbClr val="7030A0"/>
                </a:solidFill>
                <a:latin typeface="Arial" panose="020B0604020202020204" pitchFamily="34" charset="0"/>
                <a:cs typeface="Arial" panose="020B0604020202020204" pitchFamily="34" charset="0"/>
              </a:defRPr>
            </a:lvl4pPr>
            <a:lvl5pPr marL="0" indent="0">
              <a:lnSpc>
                <a:spcPts val="1050"/>
              </a:lnSpc>
              <a:spcBef>
                <a:spcPts val="450"/>
              </a:spcBef>
              <a:spcAft>
                <a:spcPts val="450"/>
              </a:spcAft>
              <a:buNone/>
              <a:tabLst/>
              <a:defRPr sz="825" b="0" i="0">
                <a:latin typeface="Arial" panose="020B0604020202020204" pitchFamily="34" charset="0"/>
                <a:cs typeface="Arial" panose="020B0604020202020204" pitchFamily="34" charset="0"/>
              </a:defRPr>
            </a:lvl5pPr>
          </a:lstStyle>
          <a:p>
            <a:pPr lvl="0"/>
            <a:r>
              <a:rPr lang="en-GB" dirty="0"/>
              <a:t>Section title</a:t>
            </a:r>
          </a:p>
        </p:txBody>
      </p:sp>
      <p:grpSp>
        <p:nvGrpSpPr>
          <p:cNvPr id="18" name="Gruppieren 17">
            <a:extLst>
              <a:ext uri="{FF2B5EF4-FFF2-40B4-BE49-F238E27FC236}">
                <a16:creationId xmlns:a16="http://schemas.microsoft.com/office/drawing/2014/main" id="{6214B07A-6614-A746-947C-53A52D1CFCF0}"/>
              </a:ext>
            </a:extLst>
          </p:cNvPr>
          <p:cNvGrpSpPr/>
          <p:nvPr userDrawn="1"/>
        </p:nvGrpSpPr>
        <p:grpSpPr>
          <a:xfrm>
            <a:off x="0" y="7767"/>
            <a:ext cx="2587628" cy="749300"/>
            <a:chOff x="0" y="1023746"/>
            <a:chExt cx="3450170" cy="749300"/>
          </a:xfrm>
        </p:grpSpPr>
        <p:pic>
          <p:nvPicPr>
            <p:cNvPr id="19" name="Grafik 18">
              <a:extLst>
                <a:ext uri="{FF2B5EF4-FFF2-40B4-BE49-F238E27FC236}">
                  <a16:creationId xmlns:a16="http://schemas.microsoft.com/office/drawing/2014/main" id="{BD0167C7-2DD2-054A-B9AC-77E26F91E45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83170" y="1023746"/>
              <a:ext cx="2667000" cy="749300"/>
            </a:xfrm>
            <a:prstGeom prst="rect">
              <a:avLst/>
            </a:prstGeom>
          </p:spPr>
        </p:pic>
        <p:pic>
          <p:nvPicPr>
            <p:cNvPr id="22" name="Grafik 21">
              <a:extLst>
                <a:ext uri="{FF2B5EF4-FFF2-40B4-BE49-F238E27FC236}">
                  <a16:creationId xmlns:a16="http://schemas.microsoft.com/office/drawing/2014/main" id="{E378C137-AF97-2E4E-980B-88C3993B036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0" y="1023746"/>
              <a:ext cx="177800" cy="749300"/>
            </a:xfrm>
            <a:prstGeom prst="rect">
              <a:avLst/>
            </a:prstGeom>
          </p:spPr>
        </p:pic>
      </p:grpSp>
    </p:spTree>
    <p:extLst>
      <p:ext uri="{BB962C8B-B14F-4D97-AF65-F5344CB8AC3E}">
        <p14:creationId xmlns:p14="http://schemas.microsoft.com/office/powerpoint/2010/main" val="54592501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LH text with RH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1E4A5D0-364E-5B42-8C34-E5983C999C66}"/>
              </a:ext>
            </a:extLst>
          </p:cNvPr>
          <p:cNvSpPr/>
          <p:nvPr userDrawn="1"/>
        </p:nvSpPr>
        <p:spPr>
          <a:xfrm>
            <a:off x="0" y="0"/>
            <a:ext cx="9144000" cy="6858000"/>
          </a:xfrm>
          <a:prstGeom prst="rect">
            <a:avLst/>
          </a:prstGeom>
          <a:solidFill>
            <a:srgbClr val="5494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ectangle 8">
            <a:extLst>
              <a:ext uri="{FF2B5EF4-FFF2-40B4-BE49-F238E27FC236}">
                <a16:creationId xmlns:a16="http://schemas.microsoft.com/office/drawing/2014/main" id="{295BDC8B-17F3-FD43-8E99-1CDC367561FF}"/>
              </a:ext>
            </a:extLst>
          </p:cNvPr>
          <p:cNvSpPr/>
          <p:nvPr userDrawn="1"/>
        </p:nvSpPr>
        <p:spPr>
          <a:xfrm>
            <a:off x="6786562" y="0"/>
            <a:ext cx="2357438" cy="6858000"/>
          </a:xfrm>
          <a:prstGeom prst="rect">
            <a:avLst/>
          </a:prstGeom>
          <a:solidFill>
            <a:srgbClr val="C8DE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4" name="Text Placeholder 33">
            <a:extLst>
              <a:ext uri="{FF2B5EF4-FFF2-40B4-BE49-F238E27FC236}">
                <a16:creationId xmlns:a16="http://schemas.microsoft.com/office/drawing/2014/main" id="{86E315CF-B12E-CC40-B7AA-C6ACBCC9DB2D}"/>
              </a:ext>
            </a:extLst>
          </p:cNvPr>
          <p:cNvSpPr>
            <a:spLocks noGrp="1"/>
          </p:cNvSpPr>
          <p:nvPr>
            <p:ph type="body" sz="quarter" idx="15" hasCustomPrompt="1"/>
          </p:nvPr>
        </p:nvSpPr>
        <p:spPr>
          <a:xfrm>
            <a:off x="526900" y="6420041"/>
            <a:ext cx="117772" cy="155575"/>
          </a:xfrm>
          <a:prstGeom prst="ellipse">
            <a:avLst/>
          </a:prstGeom>
          <a:solidFill>
            <a:schemeClr val="accent6"/>
          </a:solidFill>
        </p:spPr>
        <p:txBody>
          <a:bodyPr>
            <a:normAutofit/>
          </a:bodyPr>
          <a:lstStyle>
            <a:lvl1pPr marL="0" indent="0">
              <a:buNone/>
              <a:defRPr sz="150">
                <a:latin typeface="Arial" panose="020B0604020202020204" pitchFamily="34" charset="0"/>
                <a:cs typeface="Arial" panose="020B0604020202020204" pitchFamily="34" charset="0"/>
              </a:defRPr>
            </a:lvl1pPr>
          </a:lstStyle>
          <a:p>
            <a:pPr lvl="0"/>
            <a:r>
              <a:rPr lang="en-US" dirty="0"/>
              <a:t> </a:t>
            </a:r>
          </a:p>
        </p:txBody>
      </p:sp>
      <p:sp>
        <p:nvSpPr>
          <p:cNvPr id="22" name="Content Placeholder 2">
            <a:extLst>
              <a:ext uri="{FF2B5EF4-FFF2-40B4-BE49-F238E27FC236}">
                <a16:creationId xmlns:a16="http://schemas.microsoft.com/office/drawing/2014/main" id="{4A8051F8-D28F-5348-B709-CC4EF9AF32B3}"/>
              </a:ext>
            </a:extLst>
          </p:cNvPr>
          <p:cNvSpPr>
            <a:spLocks noGrp="1"/>
          </p:cNvSpPr>
          <p:nvPr userDrawn="1">
            <p:ph sz="half" idx="10" hasCustomPrompt="1"/>
          </p:nvPr>
        </p:nvSpPr>
        <p:spPr>
          <a:xfrm>
            <a:off x="526901" y="4460488"/>
            <a:ext cx="3478363" cy="1705363"/>
          </a:xfrm>
          <a:prstGeom prst="rect">
            <a:avLst/>
          </a:prstGeom>
        </p:spPr>
        <p:txBody>
          <a:bodyPr lIns="0" tIns="0" rIns="0" bIns="0" anchor="b" anchorCtr="0"/>
          <a:lstStyle>
            <a:lvl1pPr marL="4763" indent="0" algn="l">
              <a:lnSpc>
                <a:spcPct val="100000"/>
              </a:lnSpc>
              <a:spcBef>
                <a:spcPts val="0"/>
              </a:spcBef>
              <a:spcAft>
                <a:spcPts val="750"/>
              </a:spcAft>
              <a:buNone/>
              <a:tabLst/>
              <a:defRPr sz="975" b="0" i="0" cap="all" spc="135" baseline="0">
                <a:solidFill>
                  <a:schemeClr val="bg1"/>
                </a:solidFill>
                <a:latin typeface="Arial" panose="020B0604020202020204" pitchFamily="34" charset="0"/>
                <a:cs typeface="Arial" panose="020B0604020202020204" pitchFamily="34" charset="0"/>
              </a:defRPr>
            </a:lvl1pPr>
            <a:lvl2pPr marL="0" indent="0" algn="l">
              <a:lnSpc>
                <a:spcPct val="100000"/>
              </a:lnSpc>
              <a:buNone/>
              <a:tabLst/>
              <a:defRPr sz="3150" b="0" i="0" cap="none" spc="0" baseline="0">
                <a:solidFill>
                  <a:schemeClr val="bg1"/>
                </a:solidFill>
                <a:latin typeface="Arial" panose="020B0604020202020204" pitchFamily="34" charset="0"/>
                <a:cs typeface="Arial" panose="020B0604020202020204" pitchFamily="34" charset="0"/>
              </a:defRPr>
            </a:lvl2pPr>
            <a:lvl3pPr marL="4763" indent="0">
              <a:buNone/>
              <a:tabLst/>
              <a:defRPr/>
            </a:lvl3pPr>
            <a:lvl4pPr marL="4763" indent="0">
              <a:buNone/>
              <a:tabLst/>
              <a:defRPr/>
            </a:lvl4pPr>
            <a:lvl5pPr marL="4763" indent="0">
              <a:buNone/>
              <a:tabLst/>
              <a:defRPr/>
            </a:lvl5pPr>
          </a:lstStyle>
          <a:p>
            <a:pPr lvl="0"/>
            <a:r>
              <a:rPr lang="en-GB" dirty="0"/>
              <a:t>First level</a:t>
            </a:r>
          </a:p>
          <a:p>
            <a:pPr lvl="1"/>
            <a:r>
              <a:rPr lang="en-GB" dirty="0"/>
              <a:t>Second level</a:t>
            </a:r>
            <a:endParaRPr lang="en-US" dirty="0"/>
          </a:p>
        </p:txBody>
      </p:sp>
      <p:sp>
        <p:nvSpPr>
          <p:cNvPr id="26" name="Content Placeholder 2">
            <a:extLst>
              <a:ext uri="{FF2B5EF4-FFF2-40B4-BE49-F238E27FC236}">
                <a16:creationId xmlns:a16="http://schemas.microsoft.com/office/drawing/2014/main" id="{33EB8E98-B57C-8748-AD6C-4DD47EFEF89D}"/>
              </a:ext>
            </a:extLst>
          </p:cNvPr>
          <p:cNvSpPr>
            <a:spLocks noGrp="1"/>
          </p:cNvSpPr>
          <p:nvPr userDrawn="1">
            <p:ph sz="half" idx="13" hasCustomPrompt="1"/>
          </p:nvPr>
        </p:nvSpPr>
        <p:spPr>
          <a:xfrm>
            <a:off x="711993" y="6431153"/>
            <a:ext cx="3293270" cy="155575"/>
          </a:xfrm>
          <a:prstGeom prst="rect">
            <a:avLst/>
          </a:prstGeom>
        </p:spPr>
        <p:txBody>
          <a:bodyPr wrap="none" lIns="0" tIns="0" rIns="0" bIns="0">
            <a:normAutofit/>
          </a:bodyPr>
          <a:lstStyle>
            <a:lvl1pPr marL="0" indent="0">
              <a:lnSpc>
                <a:spcPts val="900"/>
              </a:lnSpc>
              <a:spcBef>
                <a:spcPts val="0"/>
              </a:spcBef>
              <a:spcAft>
                <a:spcPts val="0"/>
              </a:spcAft>
              <a:buNone/>
              <a:tabLst/>
              <a:defRPr sz="675" b="0" i="0" cap="all" spc="135" baseline="0">
                <a:solidFill>
                  <a:schemeClr val="bg1"/>
                </a:solidFill>
                <a:latin typeface="Arial" panose="020B0604020202020204" pitchFamily="34" charset="0"/>
                <a:cs typeface="Arial" panose="020B0604020202020204" pitchFamily="34" charset="0"/>
              </a:defRPr>
            </a:lvl1pPr>
            <a:lvl2pPr marL="0" indent="0">
              <a:lnSpc>
                <a:spcPts val="1500"/>
              </a:lnSpc>
              <a:spcBef>
                <a:spcPts val="0"/>
              </a:spcBef>
              <a:spcAft>
                <a:spcPts val="225"/>
              </a:spcAft>
              <a:buNone/>
              <a:tabLst/>
              <a:defRPr sz="1200" b="1" i="0">
                <a:latin typeface="Arial" panose="020B0604020202020204" pitchFamily="34" charset="0"/>
                <a:cs typeface="Arial" panose="020B0604020202020204" pitchFamily="34" charset="0"/>
              </a:defRPr>
            </a:lvl2pPr>
            <a:lvl3pPr marL="0" indent="0">
              <a:lnSpc>
                <a:spcPts val="1350"/>
              </a:lnSpc>
              <a:spcBef>
                <a:spcPts val="0"/>
              </a:spcBef>
              <a:spcAft>
                <a:spcPts val="225"/>
              </a:spcAft>
              <a:buNone/>
              <a:tabLst/>
              <a:defRPr sz="975" b="1" i="0">
                <a:latin typeface="Arial" panose="020B0604020202020204" pitchFamily="34" charset="0"/>
                <a:cs typeface="Arial" panose="020B0604020202020204" pitchFamily="34" charset="0"/>
              </a:defRPr>
            </a:lvl3pPr>
            <a:lvl4pPr marL="4763" indent="0">
              <a:buNone/>
              <a:tabLst/>
              <a:defRPr sz="900" b="0" i="0">
                <a:solidFill>
                  <a:srgbClr val="7030A0"/>
                </a:solidFill>
                <a:latin typeface="Arial" panose="020B0604020202020204" pitchFamily="34" charset="0"/>
                <a:cs typeface="Arial" panose="020B0604020202020204" pitchFamily="34" charset="0"/>
              </a:defRPr>
            </a:lvl4pPr>
            <a:lvl5pPr marL="0" indent="0">
              <a:lnSpc>
                <a:spcPts val="1050"/>
              </a:lnSpc>
              <a:spcBef>
                <a:spcPts val="450"/>
              </a:spcBef>
              <a:spcAft>
                <a:spcPts val="450"/>
              </a:spcAft>
              <a:buNone/>
              <a:tabLst/>
              <a:defRPr sz="825" b="0" i="0">
                <a:latin typeface="Arial" panose="020B0604020202020204" pitchFamily="34" charset="0"/>
                <a:cs typeface="Arial" panose="020B0604020202020204" pitchFamily="34" charset="0"/>
              </a:defRPr>
            </a:lvl5pPr>
          </a:lstStyle>
          <a:p>
            <a:pPr lvl="0"/>
            <a:r>
              <a:rPr lang="en-GB" dirty="0"/>
              <a:t>Section title</a:t>
            </a:r>
          </a:p>
        </p:txBody>
      </p:sp>
      <p:sp>
        <p:nvSpPr>
          <p:cNvPr id="15" name="Text Placeholder 27">
            <a:extLst>
              <a:ext uri="{FF2B5EF4-FFF2-40B4-BE49-F238E27FC236}">
                <a16:creationId xmlns:a16="http://schemas.microsoft.com/office/drawing/2014/main" id="{888F41F8-4C5D-1645-BB09-991843E1874D}"/>
              </a:ext>
            </a:extLst>
          </p:cNvPr>
          <p:cNvSpPr>
            <a:spLocks noGrp="1"/>
          </p:cNvSpPr>
          <p:nvPr>
            <p:ph type="body" sz="quarter" idx="14" hasCustomPrompt="1"/>
          </p:nvPr>
        </p:nvSpPr>
        <p:spPr>
          <a:xfrm>
            <a:off x="8210851" y="236096"/>
            <a:ext cx="770335" cy="41598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pPr lvl="0"/>
            <a:r>
              <a:rPr lang="en-US" dirty="0"/>
              <a:t> </a:t>
            </a:r>
          </a:p>
        </p:txBody>
      </p:sp>
      <p:sp>
        <p:nvSpPr>
          <p:cNvPr id="10" name="Picture Placeholder 24">
            <a:extLst>
              <a:ext uri="{FF2B5EF4-FFF2-40B4-BE49-F238E27FC236}">
                <a16:creationId xmlns:a16="http://schemas.microsoft.com/office/drawing/2014/main" id="{8613D0D1-82EB-7F46-B1FB-4BECE7493CAA}"/>
              </a:ext>
            </a:extLst>
          </p:cNvPr>
          <p:cNvSpPr>
            <a:spLocks noGrp="1"/>
          </p:cNvSpPr>
          <p:nvPr>
            <p:ph type="pic" sz="quarter" idx="12"/>
          </p:nvPr>
        </p:nvSpPr>
        <p:spPr>
          <a:xfrm>
            <a:off x="4706542" y="1160464"/>
            <a:ext cx="4437459" cy="5005387"/>
          </a:xfrm>
          <a:prstGeom prst="rect">
            <a:avLst/>
          </a:prstGeom>
          <a:pattFill prst="pct5">
            <a:fgClr>
              <a:srgbClr val="002060"/>
            </a:fgClr>
            <a:bgClr>
              <a:srgbClr val="5C94CB"/>
            </a:bgClr>
          </a:pattFill>
        </p:spPr>
        <p:txBody>
          <a:bodyPr anchor="ctr" anchorCtr="0">
            <a:normAutofit/>
          </a:bodyPr>
          <a:lstStyle>
            <a:lvl1pPr marL="0" indent="0" algn="ctr">
              <a:buNone/>
              <a:defRPr sz="675" b="0" i="0" cap="all" spc="135" baseline="0">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11" name="Content Placeholder 2">
            <a:extLst>
              <a:ext uri="{FF2B5EF4-FFF2-40B4-BE49-F238E27FC236}">
                <a16:creationId xmlns:a16="http://schemas.microsoft.com/office/drawing/2014/main" id="{1D173ABF-7AD5-C24F-8057-D6FC59B5ED88}"/>
              </a:ext>
            </a:extLst>
          </p:cNvPr>
          <p:cNvSpPr>
            <a:spLocks noGrp="1"/>
          </p:cNvSpPr>
          <p:nvPr>
            <p:ph sz="half" idx="11" hasCustomPrompt="1"/>
          </p:nvPr>
        </p:nvSpPr>
        <p:spPr>
          <a:xfrm>
            <a:off x="526901" y="1557339"/>
            <a:ext cx="3208091" cy="2851111"/>
          </a:xfrm>
          <a:prstGeom prst="rect">
            <a:avLst/>
          </a:prstGeom>
        </p:spPr>
        <p:txBody>
          <a:bodyPr lIns="0" tIns="0" rIns="0" bIns="0" anchor="t" anchorCtr="0"/>
          <a:lstStyle>
            <a:lvl1pPr marL="0" indent="0">
              <a:lnSpc>
                <a:spcPts val="1350"/>
              </a:lnSpc>
              <a:spcBef>
                <a:spcPts val="0"/>
              </a:spcBef>
              <a:spcAft>
                <a:spcPts val="450"/>
              </a:spcAft>
              <a:buNone/>
              <a:tabLst/>
              <a:defRPr sz="975" b="0" i="0">
                <a:solidFill>
                  <a:schemeClr val="bg1"/>
                </a:solidFill>
                <a:latin typeface="Arial" panose="020B0604020202020204" pitchFamily="34" charset="0"/>
                <a:cs typeface="Arial" panose="020B0604020202020204" pitchFamily="34" charset="0"/>
              </a:defRPr>
            </a:lvl1pPr>
            <a:lvl2pPr marL="0" indent="0">
              <a:lnSpc>
                <a:spcPts val="1500"/>
              </a:lnSpc>
              <a:spcBef>
                <a:spcPts val="0"/>
              </a:spcBef>
              <a:spcAft>
                <a:spcPts val="225"/>
              </a:spcAft>
              <a:buNone/>
              <a:tabLst/>
              <a:defRPr sz="1200" b="1" i="0">
                <a:solidFill>
                  <a:schemeClr val="bg1"/>
                </a:solidFill>
                <a:latin typeface="Arial" panose="020B0604020202020204" pitchFamily="34" charset="0"/>
                <a:cs typeface="Arial" panose="020B0604020202020204" pitchFamily="34" charset="0"/>
              </a:defRPr>
            </a:lvl2pPr>
            <a:lvl3pPr marL="0" indent="0">
              <a:lnSpc>
                <a:spcPts val="1350"/>
              </a:lnSpc>
              <a:spcBef>
                <a:spcPts val="0"/>
              </a:spcBef>
              <a:spcAft>
                <a:spcPts val="225"/>
              </a:spcAft>
              <a:buNone/>
              <a:tabLst/>
              <a:defRPr sz="975" b="1" i="0">
                <a:solidFill>
                  <a:schemeClr val="bg1"/>
                </a:solidFill>
                <a:latin typeface="Arial" panose="020B0604020202020204" pitchFamily="34" charset="0"/>
                <a:cs typeface="Arial" panose="020B0604020202020204" pitchFamily="34" charset="0"/>
              </a:defRPr>
            </a:lvl3pPr>
            <a:lvl4pPr marL="4763" indent="0">
              <a:buNone/>
              <a:tabLst/>
              <a:defRPr sz="900" b="0" i="0">
                <a:solidFill>
                  <a:schemeClr val="bg1"/>
                </a:solidFill>
                <a:latin typeface="Arial" panose="020B0604020202020204" pitchFamily="34" charset="0"/>
                <a:cs typeface="Arial" panose="020B0604020202020204" pitchFamily="34" charset="0"/>
              </a:defRPr>
            </a:lvl4pPr>
            <a:lvl5pPr marL="0" indent="0">
              <a:lnSpc>
                <a:spcPts val="1050"/>
              </a:lnSpc>
              <a:spcBef>
                <a:spcPts val="450"/>
              </a:spcBef>
              <a:spcAft>
                <a:spcPts val="450"/>
              </a:spcAft>
              <a:buNone/>
              <a:tabLst/>
              <a:defRPr sz="825" b="0" i="0">
                <a:solidFill>
                  <a:schemeClr val="bg1"/>
                </a:solidFill>
                <a:latin typeface="Arial" panose="020B0604020202020204" pitchFamily="34" charset="0"/>
                <a:cs typeface="Arial" panose="020B0604020202020204" pitchFamily="34" charset="0"/>
              </a:defRPr>
            </a:lvl5pPr>
          </a:lstStyle>
          <a:p>
            <a:pPr lvl="0"/>
            <a:r>
              <a:rPr lang="en-GB" dirty="0"/>
              <a:t>Body copy</a:t>
            </a:r>
          </a:p>
          <a:p>
            <a:pPr lvl="1"/>
            <a:r>
              <a:rPr lang="en-GB" dirty="0"/>
              <a:t>H2 Heading</a:t>
            </a:r>
          </a:p>
          <a:p>
            <a:pPr lvl="2"/>
            <a:r>
              <a:rPr lang="en-GB" dirty="0"/>
              <a:t>H3 Heading</a:t>
            </a:r>
          </a:p>
          <a:p>
            <a:pPr lvl="3"/>
            <a:r>
              <a:rPr lang="en-GB" dirty="0"/>
              <a:t>Caption</a:t>
            </a:r>
          </a:p>
          <a:p>
            <a:pPr lvl="4"/>
            <a:r>
              <a:rPr lang="en-GB" dirty="0"/>
              <a:t>Footnote</a:t>
            </a:r>
            <a:endParaRPr lang="en-US" dirty="0"/>
          </a:p>
        </p:txBody>
      </p:sp>
      <p:grpSp>
        <p:nvGrpSpPr>
          <p:cNvPr id="12" name="Gruppieren 11">
            <a:extLst>
              <a:ext uri="{FF2B5EF4-FFF2-40B4-BE49-F238E27FC236}">
                <a16:creationId xmlns:a16="http://schemas.microsoft.com/office/drawing/2014/main" id="{DA870159-1F5A-AF49-B720-0C47B708A6D0}"/>
              </a:ext>
            </a:extLst>
          </p:cNvPr>
          <p:cNvGrpSpPr/>
          <p:nvPr userDrawn="1"/>
        </p:nvGrpSpPr>
        <p:grpSpPr>
          <a:xfrm>
            <a:off x="0" y="7767"/>
            <a:ext cx="2587628" cy="749300"/>
            <a:chOff x="0" y="1023746"/>
            <a:chExt cx="3450170" cy="749300"/>
          </a:xfrm>
        </p:grpSpPr>
        <p:pic>
          <p:nvPicPr>
            <p:cNvPr id="13" name="Grafik 12">
              <a:extLst>
                <a:ext uri="{FF2B5EF4-FFF2-40B4-BE49-F238E27FC236}">
                  <a16:creationId xmlns:a16="http://schemas.microsoft.com/office/drawing/2014/main" id="{6D0B8695-A004-454E-91F9-B063D303D8B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83170" y="1023746"/>
              <a:ext cx="2667000" cy="749300"/>
            </a:xfrm>
            <a:prstGeom prst="rect">
              <a:avLst/>
            </a:prstGeom>
          </p:spPr>
        </p:pic>
        <p:pic>
          <p:nvPicPr>
            <p:cNvPr id="14" name="Grafik 13">
              <a:extLst>
                <a:ext uri="{FF2B5EF4-FFF2-40B4-BE49-F238E27FC236}">
                  <a16:creationId xmlns:a16="http://schemas.microsoft.com/office/drawing/2014/main" id="{F7D62991-80AF-344A-BCBE-BD84CA7EE1E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0" y="1023746"/>
              <a:ext cx="177800" cy="749300"/>
            </a:xfrm>
            <a:prstGeom prst="rect">
              <a:avLst/>
            </a:prstGeom>
          </p:spPr>
        </p:pic>
      </p:grpSp>
    </p:spTree>
    <p:extLst>
      <p:ext uri="{BB962C8B-B14F-4D97-AF65-F5344CB8AC3E}">
        <p14:creationId xmlns:p14="http://schemas.microsoft.com/office/powerpoint/2010/main" val="162859048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Lead-in with small text, feature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1E4A5D0-364E-5B42-8C34-E5983C999C66}"/>
              </a:ext>
            </a:extLst>
          </p:cNvPr>
          <p:cNvSpPr/>
          <p:nvPr userDrawn="1"/>
        </p:nvSpPr>
        <p:spPr>
          <a:xfrm>
            <a:off x="0" y="0"/>
            <a:ext cx="9144000" cy="6858000"/>
          </a:xfrm>
          <a:prstGeom prst="rect">
            <a:avLst/>
          </a:prstGeom>
          <a:solidFill>
            <a:srgbClr val="5493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0" name="Freeform 19">
            <a:extLst>
              <a:ext uri="{FF2B5EF4-FFF2-40B4-BE49-F238E27FC236}">
                <a16:creationId xmlns:a16="http://schemas.microsoft.com/office/drawing/2014/main" id="{85D05425-09BC-5445-BE13-98BCD58F1D95}"/>
              </a:ext>
            </a:extLst>
          </p:cNvPr>
          <p:cNvSpPr/>
          <p:nvPr userDrawn="1"/>
        </p:nvSpPr>
        <p:spPr>
          <a:xfrm>
            <a:off x="1589340" y="0"/>
            <a:ext cx="7554661" cy="6295515"/>
          </a:xfrm>
          <a:custGeom>
            <a:avLst/>
            <a:gdLst>
              <a:gd name="connsiteX0" fmla="*/ 0 w 10072881"/>
              <a:gd name="connsiteY0" fmla="*/ 0 h 6295514"/>
              <a:gd name="connsiteX1" fmla="*/ 10072881 w 10072881"/>
              <a:gd name="connsiteY1" fmla="*/ 0 h 6295514"/>
              <a:gd name="connsiteX2" fmla="*/ 10072881 w 10072881"/>
              <a:gd name="connsiteY2" fmla="*/ 5041095 h 6295514"/>
              <a:gd name="connsiteX3" fmla="*/ 10069276 w 10072881"/>
              <a:gd name="connsiteY3" fmla="*/ 5043927 h 6295514"/>
              <a:gd name="connsiteX4" fmla="*/ 6299886 w 10072881"/>
              <a:gd name="connsiteY4" fmla="*/ 6295514 h 6295514"/>
              <a:gd name="connsiteX5" fmla="*/ 8084 w 10072881"/>
              <a:gd name="connsiteY5" fmla="*/ 319711 h 6295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72881" h="6295514">
                <a:moveTo>
                  <a:pt x="0" y="0"/>
                </a:moveTo>
                <a:lnTo>
                  <a:pt x="10072881" y="0"/>
                </a:lnTo>
                <a:lnTo>
                  <a:pt x="10072881" y="5041095"/>
                </a:lnTo>
                <a:lnTo>
                  <a:pt x="10069276" y="5043927"/>
                </a:lnTo>
                <a:cubicBezTo>
                  <a:pt x="9018168" y="5830004"/>
                  <a:pt x="7713390" y="6295514"/>
                  <a:pt x="6299886" y="6295514"/>
                </a:cubicBezTo>
                <a:cubicBezTo>
                  <a:pt x="2929224" y="6295514"/>
                  <a:pt x="176818" y="3648442"/>
                  <a:pt x="8084" y="319711"/>
                </a:cubicBezTo>
                <a:close/>
              </a:path>
            </a:pathLst>
          </a:custGeom>
          <a:solidFill>
            <a:srgbClr val="81AFD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sp>
        <p:nvSpPr>
          <p:cNvPr id="34" name="Text Placeholder 33">
            <a:extLst>
              <a:ext uri="{FF2B5EF4-FFF2-40B4-BE49-F238E27FC236}">
                <a16:creationId xmlns:a16="http://schemas.microsoft.com/office/drawing/2014/main" id="{86E315CF-B12E-CC40-B7AA-C6ACBCC9DB2D}"/>
              </a:ext>
            </a:extLst>
          </p:cNvPr>
          <p:cNvSpPr>
            <a:spLocks noGrp="1"/>
          </p:cNvSpPr>
          <p:nvPr>
            <p:ph type="body" sz="quarter" idx="15" hasCustomPrompt="1"/>
          </p:nvPr>
        </p:nvSpPr>
        <p:spPr>
          <a:xfrm>
            <a:off x="526900" y="6420041"/>
            <a:ext cx="117772" cy="155575"/>
          </a:xfrm>
          <a:prstGeom prst="ellipse">
            <a:avLst/>
          </a:prstGeom>
          <a:solidFill>
            <a:schemeClr val="accent6"/>
          </a:solidFill>
        </p:spPr>
        <p:txBody>
          <a:bodyPr>
            <a:normAutofit/>
          </a:bodyPr>
          <a:lstStyle>
            <a:lvl1pPr marL="0" indent="0">
              <a:buNone/>
              <a:defRPr sz="150">
                <a:latin typeface="Arial" panose="020B0604020202020204" pitchFamily="34" charset="0"/>
                <a:cs typeface="Arial" panose="020B0604020202020204" pitchFamily="34" charset="0"/>
              </a:defRPr>
            </a:lvl1pPr>
          </a:lstStyle>
          <a:p>
            <a:pPr lvl="0"/>
            <a:r>
              <a:rPr lang="en-US" dirty="0"/>
              <a:t> </a:t>
            </a:r>
          </a:p>
        </p:txBody>
      </p:sp>
      <p:sp>
        <p:nvSpPr>
          <p:cNvPr id="26" name="Content Placeholder 2">
            <a:extLst>
              <a:ext uri="{FF2B5EF4-FFF2-40B4-BE49-F238E27FC236}">
                <a16:creationId xmlns:a16="http://schemas.microsoft.com/office/drawing/2014/main" id="{33EB8E98-B57C-8748-AD6C-4DD47EFEF89D}"/>
              </a:ext>
            </a:extLst>
          </p:cNvPr>
          <p:cNvSpPr>
            <a:spLocks noGrp="1"/>
          </p:cNvSpPr>
          <p:nvPr userDrawn="1">
            <p:ph sz="half" idx="13" hasCustomPrompt="1"/>
          </p:nvPr>
        </p:nvSpPr>
        <p:spPr>
          <a:xfrm>
            <a:off x="711993" y="6431153"/>
            <a:ext cx="3293270" cy="155575"/>
          </a:xfrm>
          <a:prstGeom prst="rect">
            <a:avLst/>
          </a:prstGeom>
        </p:spPr>
        <p:txBody>
          <a:bodyPr wrap="none" lIns="0" tIns="0" rIns="0" bIns="0">
            <a:normAutofit/>
          </a:bodyPr>
          <a:lstStyle>
            <a:lvl1pPr marL="0" indent="0">
              <a:lnSpc>
                <a:spcPts val="900"/>
              </a:lnSpc>
              <a:spcBef>
                <a:spcPts val="0"/>
              </a:spcBef>
              <a:spcAft>
                <a:spcPts val="0"/>
              </a:spcAft>
              <a:buNone/>
              <a:tabLst/>
              <a:defRPr sz="675" b="0" i="0" cap="all" spc="135" baseline="0">
                <a:solidFill>
                  <a:schemeClr val="bg1"/>
                </a:solidFill>
                <a:latin typeface="Arial" panose="020B0604020202020204" pitchFamily="34" charset="0"/>
                <a:cs typeface="Arial" panose="020B0604020202020204" pitchFamily="34" charset="0"/>
              </a:defRPr>
            </a:lvl1pPr>
            <a:lvl2pPr marL="0" indent="0">
              <a:lnSpc>
                <a:spcPts val="1500"/>
              </a:lnSpc>
              <a:spcBef>
                <a:spcPts val="0"/>
              </a:spcBef>
              <a:spcAft>
                <a:spcPts val="225"/>
              </a:spcAft>
              <a:buNone/>
              <a:tabLst/>
              <a:defRPr sz="1200" b="1" i="0">
                <a:latin typeface="Arial" panose="020B0604020202020204" pitchFamily="34" charset="0"/>
                <a:cs typeface="Arial" panose="020B0604020202020204" pitchFamily="34" charset="0"/>
              </a:defRPr>
            </a:lvl2pPr>
            <a:lvl3pPr marL="0" indent="0">
              <a:lnSpc>
                <a:spcPts val="1350"/>
              </a:lnSpc>
              <a:spcBef>
                <a:spcPts val="0"/>
              </a:spcBef>
              <a:spcAft>
                <a:spcPts val="225"/>
              </a:spcAft>
              <a:buNone/>
              <a:tabLst/>
              <a:defRPr sz="975" b="1" i="0">
                <a:latin typeface="Arial" panose="020B0604020202020204" pitchFamily="34" charset="0"/>
                <a:cs typeface="Arial" panose="020B0604020202020204" pitchFamily="34" charset="0"/>
              </a:defRPr>
            </a:lvl3pPr>
            <a:lvl4pPr marL="4763" indent="0">
              <a:buNone/>
              <a:tabLst/>
              <a:defRPr sz="900" b="0" i="0">
                <a:solidFill>
                  <a:srgbClr val="7030A0"/>
                </a:solidFill>
                <a:latin typeface="Arial" panose="020B0604020202020204" pitchFamily="34" charset="0"/>
                <a:cs typeface="Arial" panose="020B0604020202020204" pitchFamily="34" charset="0"/>
              </a:defRPr>
            </a:lvl4pPr>
            <a:lvl5pPr marL="0" indent="0">
              <a:lnSpc>
                <a:spcPts val="1050"/>
              </a:lnSpc>
              <a:spcBef>
                <a:spcPts val="450"/>
              </a:spcBef>
              <a:spcAft>
                <a:spcPts val="450"/>
              </a:spcAft>
              <a:buNone/>
              <a:tabLst/>
              <a:defRPr sz="825" b="0" i="0">
                <a:latin typeface="Arial" panose="020B0604020202020204" pitchFamily="34" charset="0"/>
                <a:cs typeface="Arial" panose="020B0604020202020204" pitchFamily="34" charset="0"/>
              </a:defRPr>
            </a:lvl5pPr>
          </a:lstStyle>
          <a:p>
            <a:pPr lvl="0"/>
            <a:r>
              <a:rPr lang="en-GB" dirty="0"/>
              <a:t>Section title</a:t>
            </a:r>
          </a:p>
        </p:txBody>
      </p:sp>
      <p:sp>
        <p:nvSpPr>
          <p:cNvPr id="15" name="Text Placeholder 27">
            <a:extLst>
              <a:ext uri="{FF2B5EF4-FFF2-40B4-BE49-F238E27FC236}">
                <a16:creationId xmlns:a16="http://schemas.microsoft.com/office/drawing/2014/main" id="{888F41F8-4C5D-1645-BB09-991843E1874D}"/>
              </a:ext>
            </a:extLst>
          </p:cNvPr>
          <p:cNvSpPr>
            <a:spLocks noGrp="1"/>
          </p:cNvSpPr>
          <p:nvPr>
            <p:ph type="body" sz="quarter" idx="14" hasCustomPrompt="1"/>
          </p:nvPr>
        </p:nvSpPr>
        <p:spPr>
          <a:xfrm>
            <a:off x="8210851" y="236096"/>
            <a:ext cx="770335" cy="41598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pPr lvl="0"/>
            <a:r>
              <a:rPr lang="en-US" dirty="0"/>
              <a:t> </a:t>
            </a:r>
          </a:p>
        </p:txBody>
      </p:sp>
      <p:sp>
        <p:nvSpPr>
          <p:cNvPr id="11" name="Content Placeholder 2">
            <a:extLst>
              <a:ext uri="{FF2B5EF4-FFF2-40B4-BE49-F238E27FC236}">
                <a16:creationId xmlns:a16="http://schemas.microsoft.com/office/drawing/2014/main" id="{1D173ABF-7AD5-C24F-8057-D6FC59B5ED88}"/>
              </a:ext>
            </a:extLst>
          </p:cNvPr>
          <p:cNvSpPr>
            <a:spLocks noGrp="1"/>
          </p:cNvSpPr>
          <p:nvPr>
            <p:ph sz="half" idx="11" hasCustomPrompt="1"/>
          </p:nvPr>
        </p:nvSpPr>
        <p:spPr>
          <a:xfrm>
            <a:off x="5381625" y="3429000"/>
            <a:ext cx="2781300" cy="2609307"/>
          </a:xfrm>
          <a:prstGeom prst="rect">
            <a:avLst/>
          </a:prstGeom>
        </p:spPr>
        <p:txBody>
          <a:bodyPr lIns="0" tIns="0" rIns="0" bIns="0" anchor="b" anchorCtr="0"/>
          <a:lstStyle>
            <a:lvl1pPr marL="0" indent="0">
              <a:lnSpc>
                <a:spcPts val="1350"/>
              </a:lnSpc>
              <a:spcBef>
                <a:spcPts val="0"/>
              </a:spcBef>
              <a:spcAft>
                <a:spcPts val="450"/>
              </a:spcAft>
              <a:buNone/>
              <a:tabLst/>
              <a:defRPr sz="975" b="0" i="0">
                <a:solidFill>
                  <a:schemeClr val="bg1"/>
                </a:solidFill>
                <a:latin typeface="Arial" panose="020B0604020202020204" pitchFamily="34" charset="0"/>
                <a:cs typeface="Arial" panose="020B0604020202020204" pitchFamily="34" charset="0"/>
              </a:defRPr>
            </a:lvl1pPr>
            <a:lvl2pPr marL="0" indent="0">
              <a:lnSpc>
                <a:spcPts val="1500"/>
              </a:lnSpc>
              <a:spcBef>
                <a:spcPts val="0"/>
              </a:spcBef>
              <a:spcAft>
                <a:spcPts val="225"/>
              </a:spcAft>
              <a:buNone/>
              <a:tabLst/>
              <a:defRPr sz="1200" b="1" i="0">
                <a:solidFill>
                  <a:schemeClr val="bg1"/>
                </a:solidFill>
                <a:latin typeface="Arial" panose="020B0604020202020204" pitchFamily="34" charset="0"/>
                <a:cs typeface="Arial" panose="020B0604020202020204" pitchFamily="34" charset="0"/>
              </a:defRPr>
            </a:lvl2pPr>
            <a:lvl3pPr marL="0" indent="0">
              <a:lnSpc>
                <a:spcPts val="1350"/>
              </a:lnSpc>
              <a:spcBef>
                <a:spcPts val="0"/>
              </a:spcBef>
              <a:spcAft>
                <a:spcPts val="225"/>
              </a:spcAft>
              <a:buNone/>
              <a:tabLst/>
              <a:defRPr sz="975" b="1" i="0">
                <a:solidFill>
                  <a:schemeClr val="bg1"/>
                </a:solidFill>
                <a:latin typeface="Arial" panose="020B0604020202020204" pitchFamily="34" charset="0"/>
                <a:cs typeface="Arial" panose="020B0604020202020204" pitchFamily="34" charset="0"/>
              </a:defRPr>
            </a:lvl3pPr>
            <a:lvl4pPr marL="4763" indent="0">
              <a:buNone/>
              <a:tabLst/>
              <a:defRPr sz="900" b="0" i="0">
                <a:solidFill>
                  <a:schemeClr val="bg1"/>
                </a:solidFill>
                <a:latin typeface="Arial" panose="020B0604020202020204" pitchFamily="34" charset="0"/>
                <a:cs typeface="Arial" panose="020B0604020202020204" pitchFamily="34" charset="0"/>
              </a:defRPr>
            </a:lvl4pPr>
            <a:lvl5pPr marL="0" indent="0">
              <a:lnSpc>
                <a:spcPts val="1050"/>
              </a:lnSpc>
              <a:spcBef>
                <a:spcPts val="450"/>
              </a:spcBef>
              <a:spcAft>
                <a:spcPts val="450"/>
              </a:spcAft>
              <a:buNone/>
              <a:tabLst/>
              <a:defRPr sz="825" b="0" i="0">
                <a:solidFill>
                  <a:schemeClr val="bg1"/>
                </a:solidFill>
                <a:latin typeface="Arial" panose="020B0604020202020204" pitchFamily="34" charset="0"/>
                <a:cs typeface="Arial" panose="020B0604020202020204" pitchFamily="34" charset="0"/>
              </a:defRPr>
            </a:lvl5pPr>
          </a:lstStyle>
          <a:p>
            <a:pPr lvl="0"/>
            <a:r>
              <a:rPr lang="en-GB" dirty="0"/>
              <a:t>Body copy</a:t>
            </a:r>
          </a:p>
          <a:p>
            <a:pPr lvl="1"/>
            <a:r>
              <a:rPr lang="en-GB" dirty="0"/>
              <a:t>H2 Heading</a:t>
            </a:r>
          </a:p>
          <a:p>
            <a:pPr lvl="2"/>
            <a:r>
              <a:rPr lang="en-GB" dirty="0"/>
              <a:t>H3 Heading</a:t>
            </a:r>
          </a:p>
          <a:p>
            <a:pPr lvl="3"/>
            <a:r>
              <a:rPr lang="en-GB" dirty="0"/>
              <a:t>Caption</a:t>
            </a:r>
          </a:p>
          <a:p>
            <a:pPr lvl="4"/>
            <a:r>
              <a:rPr lang="en-GB" dirty="0"/>
              <a:t>Footnote</a:t>
            </a:r>
            <a:endParaRPr lang="en-US" dirty="0"/>
          </a:p>
        </p:txBody>
      </p:sp>
      <p:sp>
        <p:nvSpPr>
          <p:cNvPr id="13" name="Content Placeholder 2">
            <a:extLst>
              <a:ext uri="{FF2B5EF4-FFF2-40B4-BE49-F238E27FC236}">
                <a16:creationId xmlns:a16="http://schemas.microsoft.com/office/drawing/2014/main" id="{5FFAFE73-C685-E240-BAB6-DE347D6059CD}"/>
              </a:ext>
            </a:extLst>
          </p:cNvPr>
          <p:cNvSpPr>
            <a:spLocks noGrp="1"/>
          </p:cNvSpPr>
          <p:nvPr>
            <p:ph sz="half" idx="18" hasCustomPrompt="1"/>
          </p:nvPr>
        </p:nvSpPr>
        <p:spPr>
          <a:xfrm>
            <a:off x="509314" y="3429000"/>
            <a:ext cx="3928146" cy="2730877"/>
          </a:xfrm>
          <a:prstGeom prst="rect">
            <a:avLst/>
          </a:prstGeom>
        </p:spPr>
        <p:txBody>
          <a:bodyPr lIns="0" tIns="0" rIns="0" bIns="0" anchor="b" anchorCtr="0"/>
          <a:lstStyle>
            <a:lvl1pPr marL="0" indent="0">
              <a:lnSpc>
                <a:spcPct val="100000"/>
              </a:lnSpc>
              <a:spcBef>
                <a:spcPts val="0"/>
              </a:spcBef>
              <a:spcAft>
                <a:spcPts val="1200"/>
              </a:spcAft>
              <a:buNone/>
              <a:tabLst/>
              <a:defRPr sz="4050" b="0" i="0">
                <a:solidFill>
                  <a:schemeClr val="bg1"/>
                </a:solidFill>
                <a:latin typeface="Arial" panose="020B0604020202020204" pitchFamily="34" charset="0"/>
                <a:cs typeface="Arial" panose="020B0604020202020204" pitchFamily="34" charset="0"/>
              </a:defRPr>
            </a:lvl1pPr>
            <a:lvl2pPr marL="4763" indent="0">
              <a:lnSpc>
                <a:spcPts val="1350"/>
              </a:lnSpc>
              <a:buNone/>
              <a:tabLst/>
              <a:defRPr sz="975" b="0" i="0" cap="all" spc="165" baseline="0">
                <a:latin typeface="Arial" panose="020B0604020202020204" pitchFamily="34" charset="0"/>
                <a:cs typeface="Arial" panose="020B0604020202020204" pitchFamily="34" charset="0"/>
              </a:defRPr>
            </a:lvl2pPr>
            <a:lvl3pPr marL="4763" indent="0">
              <a:buNone/>
              <a:tabLst/>
              <a:defRPr/>
            </a:lvl3pPr>
            <a:lvl4pPr marL="4763" indent="0">
              <a:buNone/>
              <a:tabLst/>
              <a:defRPr/>
            </a:lvl4pPr>
            <a:lvl5pPr marL="4763" indent="0">
              <a:buNone/>
              <a:tabLst/>
              <a:defRPr/>
            </a:lvl5pPr>
          </a:lstStyle>
          <a:p>
            <a:pPr lvl="0"/>
            <a:r>
              <a:rPr lang="en-GB" dirty="0"/>
              <a:t>Main Page Header</a:t>
            </a:r>
          </a:p>
        </p:txBody>
      </p:sp>
      <p:sp>
        <p:nvSpPr>
          <p:cNvPr id="17" name="Picture Placeholder 16">
            <a:extLst>
              <a:ext uri="{FF2B5EF4-FFF2-40B4-BE49-F238E27FC236}">
                <a16:creationId xmlns:a16="http://schemas.microsoft.com/office/drawing/2014/main" id="{7143F8D7-FA19-5A4F-9C7F-E7A62E0AC442}"/>
              </a:ext>
            </a:extLst>
          </p:cNvPr>
          <p:cNvSpPr>
            <a:spLocks noGrp="1"/>
          </p:cNvSpPr>
          <p:nvPr>
            <p:ph type="pic" sz="quarter" idx="19"/>
          </p:nvPr>
        </p:nvSpPr>
        <p:spPr>
          <a:xfrm>
            <a:off x="4706542" y="636"/>
            <a:ext cx="3213497" cy="2158353"/>
          </a:xfrm>
          <a:custGeom>
            <a:avLst/>
            <a:gdLst>
              <a:gd name="connsiteX0" fmla="*/ 346 w 1858238"/>
              <a:gd name="connsiteY0" fmla="*/ 0 h 936068"/>
              <a:gd name="connsiteX1" fmla="*/ 1857892 w 1858238"/>
              <a:gd name="connsiteY1" fmla="*/ 0 h 936068"/>
              <a:gd name="connsiteX2" fmla="*/ 1858238 w 1858238"/>
              <a:gd name="connsiteY2" fmla="*/ 6846 h 936068"/>
              <a:gd name="connsiteX3" fmla="*/ 929119 w 1858238"/>
              <a:gd name="connsiteY3" fmla="*/ 936068 h 936068"/>
              <a:gd name="connsiteX4" fmla="*/ 0 w 1858238"/>
              <a:gd name="connsiteY4" fmla="*/ 6846 h 936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8238" h="936068">
                <a:moveTo>
                  <a:pt x="346" y="0"/>
                </a:moveTo>
                <a:lnTo>
                  <a:pt x="1857892" y="0"/>
                </a:lnTo>
                <a:lnTo>
                  <a:pt x="1858238" y="6846"/>
                </a:lnTo>
                <a:cubicBezTo>
                  <a:pt x="1858238" y="520041"/>
                  <a:pt x="1442257" y="936068"/>
                  <a:pt x="929119" y="936068"/>
                </a:cubicBezTo>
                <a:cubicBezTo>
                  <a:pt x="415981" y="936068"/>
                  <a:pt x="0" y="520041"/>
                  <a:pt x="0" y="6846"/>
                </a:cubicBezTo>
                <a:close/>
              </a:path>
            </a:pathLst>
          </a:custGeom>
          <a:pattFill prst="pct5">
            <a:fgClr>
              <a:srgbClr val="002060"/>
            </a:fgClr>
            <a:bgClr>
              <a:srgbClr val="5C94CB"/>
            </a:bgClr>
          </a:pattFill>
        </p:spPr>
        <p:txBody>
          <a:bodyPr wrap="square" anchor="ctr" anchorCtr="0">
            <a:noAutofit/>
          </a:bodyPr>
          <a:lstStyle>
            <a:lvl1pPr marL="0" indent="0" algn="ctr">
              <a:buNone/>
              <a:defRPr sz="675" b="0" i="0" cap="all" spc="135" baseline="0">
                <a:latin typeface="Arial" panose="020B0604020202020204" pitchFamily="34" charset="0"/>
                <a:cs typeface="Arial" panose="020B0604020202020204" pitchFamily="34" charset="0"/>
              </a:defRPr>
            </a:lvl1pPr>
          </a:lstStyle>
          <a:p>
            <a:r>
              <a:rPr lang="en-US"/>
              <a:t>Click icon to add picture</a:t>
            </a:r>
            <a:endParaRPr lang="en-US" dirty="0"/>
          </a:p>
        </p:txBody>
      </p:sp>
      <p:grpSp>
        <p:nvGrpSpPr>
          <p:cNvPr id="12" name="Gruppieren 11">
            <a:extLst>
              <a:ext uri="{FF2B5EF4-FFF2-40B4-BE49-F238E27FC236}">
                <a16:creationId xmlns:a16="http://schemas.microsoft.com/office/drawing/2014/main" id="{99C133C5-1626-5E40-AF21-FC85E9018199}"/>
              </a:ext>
            </a:extLst>
          </p:cNvPr>
          <p:cNvGrpSpPr/>
          <p:nvPr userDrawn="1"/>
        </p:nvGrpSpPr>
        <p:grpSpPr>
          <a:xfrm>
            <a:off x="0" y="7767"/>
            <a:ext cx="2587628" cy="749300"/>
            <a:chOff x="0" y="1023746"/>
            <a:chExt cx="3450170" cy="749300"/>
          </a:xfrm>
        </p:grpSpPr>
        <p:pic>
          <p:nvPicPr>
            <p:cNvPr id="14" name="Grafik 13">
              <a:extLst>
                <a:ext uri="{FF2B5EF4-FFF2-40B4-BE49-F238E27FC236}">
                  <a16:creationId xmlns:a16="http://schemas.microsoft.com/office/drawing/2014/main" id="{99CC7E9E-EEFA-A340-AA13-8403EF04C46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83170" y="1023746"/>
              <a:ext cx="2667000" cy="749300"/>
            </a:xfrm>
            <a:prstGeom prst="rect">
              <a:avLst/>
            </a:prstGeom>
          </p:spPr>
        </p:pic>
        <p:pic>
          <p:nvPicPr>
            <p:cNvPr id="18" name="Grafik 17">
              <a:extLst>
                <a:ext uri="{FF2B5EF4-FFF2-40B4-BE49-F238E27FC236}">
                  <a16:creationId xmlns:a16="http://schemas.microsoft.com/office/drawing/2014/main" id="{A3AD0B0E-40A9-2641-BED0-E811447761D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0" y="1023746"/>
              <a:ext cx="177800" cy="749300"/>
            </a:xfrm>
            <a:prstGeom prst="rect">
              <a:avLst/>
            </a:prstGeom>
          </p:spPr>
        </p:pic>
      </p:grpSp>
    </p:spTree>
    <p:extLst>
      <p:ext uri="{BB962C8B-B14F-4D97-AF65-F5344CB8AC3E}">
        <p14:creationId xmlns:p14="http://schemas.microsoft.com/office/powerpoint/2010/main" val="225650229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Sliced image with RH tex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1E4A5D0-364E-5B42-8C34-E5983C999C66}"/>
              </a:ext>
            </a:extLst>
          </p:cNvPr>
          <p:cNvSpPr/>
          <p:nvPr userDrawn="1"/>
        </p:nvSpPr>
        <p:spPr>
          <a:xfrm>
            <a:off x="0" y="0"/>
            <a:ext cx="9144000" cy="6858000"/>
          </a:xfrm>
          <a:prstGeom prst="rect">
            <a:avLst/>
          </a:prstGeom>
          <a:solidFill>
            <a:srgbClr val="5494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Picture Placeholder 24">
            <a:extLst>
              <a:ext uri="{FF2B5EF4-FFF2-40B4-BE49-F238E27FC236}">
                <a16:creationId xmlns:a16="http://schemas.microsoft.com/office/drawing/2014/main" id="{8613D0D1-82EB-7F46-B1FB-4BECE7493CAA}"/>
              </a:ext>
            </a:extLst>
          </p:cNvPr>
          <p:cNvSpPr>
            <a:spLocks noGrp="1"/>
          </p:cNvSpPr>
          <p:nvPr>
            <p:ph type="pic" sz="quarter" idx="12"/>
          </p:nvPr>
        </p:nvSpPr>
        <p:spPr>
          <a:xfrm>
            <a:off x="1" y="1"/>
            <a:ext cx="5381624" cy="6869431"/>
          </a:xfrm>
          <a:custGeom>
            <a:avLst/>
            <a:gdLst>
              <a:gd name="connsiteX0" fmla="*/ 0 w 7175499"/>
              <a:gd name="connsiteY0" fmla="*/ 0 h 6858000"/>
              <a:gd name="connsiteX1" fmla="*/ 7175499 w 7175499"/>
              <a:gd name="connsiteY1" fmla="*/ 0 h 6858000"/>
              <a:gd name="connsiteX2" fmla="*/ 7175499 w 7175499"/>
              <a:gd name="connsiteY2" fmla="*/ 6858000 h 6858000"/>
              <a:gd name="connsiteX3" fmla="*/ 0 w 7175499"/>
              <a:gd name="connsiteY3" fmla="*/ 6858000 h 6858000"/>
              <a:gd name="connsiteX4" fmla="*/ 0 w 7175499"/>
              <a:gd name="connsiteY4" fmla="*/ 0 h 6858000"/>
              <a:gd name="connsiteX0" fmla="*/ 0 w 7175499"/>
              <a:gd name="connsiteY0" fmla="*/ 0 h 6858000"/>
              <a:gd name="connsiteX1" fmla="*/ 7175499 w 7175499"/>
              <a:gd name="connsiteY1" fmla="*/ 0 h 6858000"/>
              <a:gd name="connsiteX2" fmla="*/ 5038089 w 7175499"/>
              <a:gd name="connsiteY2" fmla="*/ 6858000 h 6858000"/>
              <a:gd name="connsiteX3" fmla="*/ 0 w 7175499"/>
              <a:gd name="connsiteY3" fmla="*/ 6858000 h 6858000"/>
              <a:gd name="connsiteX4" fmla="*/ 0 w 7175499"/>
              <a:gd name="connsiteY4" fmla="*/ 0 h 6858000"/>
              <a:gd name="connsiteX0" fmla="*/ 0 w 7175499"/>
              <a:gd name="connsiteY0" fmla="*/ 0 h 6869430"/>
              <a:gd name="connsiteX1" fmla="*/ 7175499 w 7175499"/>
              <a:gd name="connsiteY1" fmla="*/ 0 h 6869430"/>
              <a:gd name="connsiteX2" fmla="*/ 4980939 w 7175499"/>
              <a:gd name="connsiteY2" fmla="*/ 6869430 h 6869430"/>
              <a:gd name="connsiteX3" fmla="*/ 0 w 7175499"/>
              <a:gd name="connsiteY3" fmla="*/ 6858000 h 6869430"/>
              <a:gd name="connsiteX4" fmla="*/ 0 w 7175499"/>
              <a:gd name="connsiteY4" fmla="*/ 0 h 68694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75499" h="6869430">
                <a:moveTo>
                  <a:pt x="0" y="0"/>
                </a:moveTo>
                <a:lnTo>
                  <a:pt x="7175499" y="0"/>
                </a:lnTo>
                <a:lnTo>
                  <a:pt x="4980939" y="6869430"/>
                </a:lnTo>
                <a:lnTo>
                  <a:pt x="0" y="6858000"/>
                </a:lnTo>
                <a:lnTo>
                  <a:pt x="0" y="0"/>
                </a:lnTo>
                <a:close/>
              </a:path>
            </a:pathLst>
          </a:custGeom>
          <a:pattFill prst="pct5">
            <a:fgClr>
              <a:srgbClr val="002060"/>
            </a:fgClr>
            <a:bgClr>
              <a:srgbClr val="5C94CB"/>
            </a:bgClr>
          </a:pattFill>
        </p:spPr>
        <p:txBody>
          <a:bodyPr anchor="ctr" anchorCtr="0">
            <a:normAutofit/>
          </a:bodyPr>
          <a:lstStyle>
            <a:lvl1pPr marL="0" indent="0" algn="ctr">
              <a:buNone/>
              <a:defRPr sz="675" b="0" i="0" cap="all" spc="135" baseline="0">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34" name="Text Placeholder 33">
            <a:extLst>
              <a:ext uri="{FF2B5EF4-FFF2-40B4-BE49-F238E27FC236}">
                <a16:creationId xmlns:a16="http://schemas.microsoft.com/office/drawing/2014/main" id="{86E315CF-B12E-CC40-B7AA-C6ACBCC9DB2D}"/>
              </a:ext>
            </a:extLst>
          </p:cNvPr>
          <p:cNvSpPr>
            <a:spLocks noGrp="1"/>
          </p:cNvSpPr>
          <p:nvPr>
            <p:ph type="body" sz="quarter" idx="15" hasCustomPrompt="1"/>
          </p:nvPr>
        </p:nvSpPr>
        <p:spPr>
          <a:xfrm>
            <a:off x="526900" y="6420041"/>
            <a:ext cx="117772" cy="155575"/>
          </a:xfrm>
          <a:prstGeom prst="ellipse">
            <a:avLst/>
          </a:prstGeom>
          <a:solidFill>
            <a:schemeClr val="accent6"/>
          </a:solidFill>
        </p:spPr>
        <p:txBody>
          <a:bodyPr>
            <a:normAutofit/>
          </a:bodyPr>
          <a:lstStyle>
            <a:lvl1pPr marL="0" indent="0">
              <a:buNone/>
              <a:defRPr sz="150">
                <a:latin typeface="Arial" panose="020B0604020202020204" pitchFamily="34" charset="0"/>
                <a:cs typeface="Arial" panose="020B0604020202020204" pitchFamily="34" charset="0"/>
              </a:defRPr>
            </a:lvl1pPr>
          </a:lstStyle>
          <a:p>
            <a:pPr lvl="0"/>
            <a:r>
              <a:rPr lang="en-US" dirty="0"/>
              <a:t> </a:t>
            </a:r>
          </a:p>
        </p:txBody>
      </p:sp>
      <p:sp>
        <p:nvSpPr>
          <p:cNvPr id="22" name="Content Placeholder 2">
            <a:extLst>
              <a:ext uri="{FF2B5EF4-FFF2-40B4-BE49-F238E27FC236}">
                <a16:creationId xmlns:a16="http://schemas.microsoft.com/office/drawing/2014/main" id="{4A8051F8-D28F-5348-B709-CC4EF9AF32B3}"/>
              </a:ext>
            </a:extLst>
          </p:cNvPr>
          <p:cNvSpPr>
            <a:spLocks noGrp="1"/>
          </p:cNvSpPr>
          <p:nvPr userDrawn="1">
            <p:ph sz="half" idx="10" hasCustomPrompt="1"/>
          </p:nvPr>
        </p:nvSpPr>
        <p:spPr>
          <a:xfrm>
            <a:off x="5414415" y="1557337"/>
            <a:ext cx="3208091" cy="1705363"/>
          </a:xfrm>
          <a:prstGeom prst="rect">
            <a:avLst/>
          </a:prstGeom>
        </p:spPr>
        <p:txBody>
          <a:bodyPr lIns="0" tIns="0" rIns="0" bIns="0" anchor="t" anchorCtr="0"/>
          <a:lstStyle>
            <a:lvl1pPr marL="4763" indent="0" algn="l">
              <a:lnSpc>
                <a:spcPct val="100000"/>
              </a:lnSpc>
              <a:spcBef>
                <a:spcPts val="0"/>
              </a:spcBef>
              <a:spcAft>
                <a:spcPts val="750"/>
              </a:spcAft>
              <a:buNone/>
              <a:tabLst/>
              <a:defRPr sz="975" b="0" i="0" cap="all" spc="135" baseline="0">
                <a:solidFill>
                  <a:schemeClr val="bg1"/>
                </a:solidFill>
                <a:latin typeface="Arial" panose="020B0604020202020204" pitchFamily="34" charset="0"/>
                <a:cs typeface="Arial" panose="020B0604020202020204" pitchFamily="34" charset="0"/>
              </a:defRPr>
            </a:lvl1pPr>
            <a:lvl2pPr marL="0" indent="0" algn="l">
              <a:lnSpc>
                <a:spcPct val="100000"/>
              </a:lnSpc>
              <a:buNone/>
              <a:tabLst/>
              <a:defRPr sz="3150" b="0" i="0" cap="none" spc="0" baseline="0">
                <a:solidFill>
                  <a:schemeClr val="bg1"/>
                </a:solidFill>
                <a:latin typeface="Arial" panose="020B0604020202020204" pitchFamily="34" charset="0"/>
                <a:cs typeface="Arial" panose="020B0604020202020204" pitchFamily="34" charset="0"/>
              </a:defRPr>
            </a:lvl2pPr>
            <a:lvl3pPr marL="4763" indent="0">
              <a:buNone/>
              <a:tabLst/>
              <a:defRPr/>
            </a:lvl3pPr>
            <a:lvl4pPr marL="4763" indent="0">
              <a:buNone/>
              <a:tabLst/>
              <a:defRPr/>
            </a:lvl4pPr>
            <a:lvl5pPr marL="4763" indent="0">
              <a:buNone/>
              <a:tabLst/>
              <a:defRPr/>
            </a:lvl5pPr>
          </a:lstStyle>
          <a:p>
            <a:pPr lvl="0"/>
            <a:r>
              <a:rPr lang="en-GB" dirty="0"/>
              <a:t>First level</a:t>
            </a:r>
          </a:p>
          <a:p>
            <a:pPr lvl="1"/>
            <a:r>
              <a:rPr lang="en-GB" dirty="0"/>
              <a:t>Second level</a:t>
            </a:r>
            <a:endParaRPr lang="en-US" dirty="0"/>
          </a:p>
        </p:txBody>
      </p:sp>
      <p:sp>
        <p:nvSpPr>
          <p:cNvPr id="26" name="Content Placeholder 2">
            <a:extLst>
              <a:ext uri="{FF2B5EF4-FFF2-40B4-BE49-F238E27FC236}">
                <a16:creationId xmlns:a16="http://schemas.microsoft.com/office/drawing/2014/main" id="{33EB8E98-B57C-8748-AD6C-4DD47EFEF89D}"/>
              </a:ext>
            </a:extLst>
          </p:cNvPr>
          <p:cNvSpPr>
            <a:spLocks noGrp="1"/>
          </p:cNvSpPr>
          <p:nvPr userDrawn="1">
            <p:ph sz="half" idx="13" hasCustomPrompt="1"/>
          </p:nvPr>
        </p:nvSpPr>
        <p:spPr>
          <a:xfrm>
            <a:off x="711993" y="6431153"/>
            <a:ext cx="3293270" cy="155575"/>
          </a:xfrm>
          <a:prstGeom prst="rect">
            <a:avLst/>
          </a:prstGeom>
        </p:spPr>
        <p:txBody>
          <a:bodyPr wrap="none" lIns="0" tIns="0" rIns="0" bIns="0">
            <a:normAutofit/>
          </a:bodyPr>
          <a:lstStyle>
            <a:lvl1pPr marL="0" indent="0">
              <a:lnSpc>
                <a:spcPts val="900"/>
              </a:lnSpc>
              <a:spcBef>
                <a:spcPts val="0"/>
              </a:spcBef>
              <a:spcAft>
                <a:spcPts val="0"/>
              </a:spcAft>
              <a:buNone/>
              <a:tabLst/>
              <a:defRPr sz="675" b="0" i="0" cap="all" spc="135" baseline="0">
                <a:solidFill>
                  <a:schemeClr val="bg1"/>
                </a:solidFill>
                <a:latin typeface="Arial" panose="020B0604020202020204" pitchFamily="34" charset="0"/>
                <a:cs typeface="Arial" panose="020B0604020202020204" pitchFamily="34" charset="0"/>
              </a:defRPr>
            </a:lvl1pPr>
            <a:lvl2pPr marL="0" indent="0">
              <a:lnSpc>
                <a:spcPts val="1500"/>
              </a:lnSpc>
              <a:spcBef>
                <a:spcPts val="0"/>
              </a:spcBef>
              <a:spcAft>
                <a:spcPts val="225"/>
              </a:spcAft>
              <a:buNone/>
              <a:tabLst/>
              <a:defRPr sz="1200" b="1" i="0">
                <a:latin typeface="Arial" panose="020B0604020202020204" pitchFamily="34" charset="0"/>
                <a:cs typeface="Arial" panose="020B0604020202020204" pitchFamily="34" charset="0"/>
              </a:defRPr>
            </a:lvl2pPr>
            <a:lvl3pPr marL="0" indent="0">
              <a:lnSpc>
                <a:spcPts val="1350"/>
              </a:lnSpc>
              <a:spcBef>
                <a:spcPts val="0"/>
              </a:spcBef>
              <a:spcAft>
                <a:spcPts val="225"/>
              </a:spcAft>
              <a:buNone/>
              <a:tabLst/>
              <a:defRPr sz="975" b="1" i="0">
                <a:latin typeface="Arial" panose="020B0604020202020204" pitchFamily="34" charset="0"/>
                <a:cs typeface="Arial" panose="020B0604020202020204" pitchFamily="34" charset="0"/>
              </a:defRPr>
            </a:lvl3pPr>
            <a:lvl4pPr marL="4763" indent="0">
              <a:buNone/>
              <a:tabLst/>
              <a:defRPr sz="900" b="0" i="0">
                <a:solidFill>
                  <a:srgbClr val="7030A0"/>
                </a:solidFill>
                <a:latin typeface="Arial" panose="020B0604020202020204" pitchFamily="34" charset="0"/>
                <a:cs typeface="Arial" panose="020B0604020202020204" pitchFamily="34" charset="0"/>
              </a:defRPr>
            </a:lvl4pPr>
            <a:lvl5pPr marL="0" indent="0">
              <a:lnSpc>
                <a:spcPts val="1050"/>
              </a:lnSpc>
              <a:spcBef>
                <a:spcPts val="450"/>
              </a:spcBef>
              <a:spcAft>
                <a:spcPts val="450"/>
              </a:spcAft>
              <a:buNone/>
              <a:tabLst/>
              <a:defRPr sz="825" b="0" i="0">
                <a:latin typeface="Arial" panose="020B0604020202020204" pitchFamily="34" charset="0"/>
                <a:cs typeface="Arial" panose="020B0604020202020204" pitchFamily="34" charset="0"/>
              </a:defRPr>
            </a:lvl5pPr>
          </a:lstStyle>
          <a:p>
            <a:pPr lvl="0"/>
            <a:r>
              <a:rPr lang="en-GB" dirty="0"/>
              <a:t>Section title</a:t>
            </a:r>
          </a:p>
        </p:txBody>
      </p:sp>
      <p:sp>
        <p:nvSpPr>
          <p:cNvPr id="15" name="Text Placeholder 27">
            <a:extLst>
              <a:ext uri="{FF2B5EF4-FFF2-40B4-BE49-F238E27FC236}">
                <a16:creationId xmlns:a16="http://schemas.microsoft.com/office/drawing/2014/main" id="{888F41F8-4C5D-1645-BB09-991843E1874D}"/>
              </a:ext>
            </a:extLst>
          </p:cNvPr>
          <p:cNvSpPr>
            <a:spLocks noGrp="1"/>
          </p:cNvSpPr>
          <p:nvPr>
            <p:ph type="body" sz="quarter" idx="14" hasCustomPrompt="1"/>
          </p:nvPr>
        </p:nvSpPr>
        <p:spPr>
          <a:xfrm>
            <a:off x="8210851" y="236096"/>
            <a:ext cx="770335" cy="41598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pPr lvl="0"/>
            <a:r>
              <a:rPr lang="en-US" dirty="0"/>
              <a:t> </a:t>
            </a:r>
          </a:p>
        </p:txBody>
      </p:sp>
      <p:sp>
        <p:nvSpPr>
          <p:cNvPr id="11" name="Content Placeholder 2">
            <a:extLst>
              <a:ext uri="{FF2B5EF4-FFF2-40B4-BE49-F238E27FC236}">
                <a16:creationId xmlns:a16="http://schemas.microsoft.com/office/drawing/2014/main" id="{1D173ABF-7AD5-C24F-8057-D6FC59B5ED88}"/>
              </a:ext>
            </a:extLst>
          </p:cNvPr>
          <p:cNvSpPr>
            <a:spLocks noGrp="1"/>
          </p:cNvSpPr>
          <p:nvPr>
            <p:ph sz="half" idx="11" hasCustomPrompt="1"/>
          </p:nvPr>
        </p:nvSpPr>
        <p:spPr>
          <a:xfrm>
            <a:off x="5414415" y="3441509"/>
            <a:ext cx="3208091" cy="2724343"/>
          </a:xfrm>
          <a:prstGeom prst="rect">
            <a:avLst/>
          </a:prstGeom>
        </p:spPr>
        <p:txBody>
          <a:bodyPr lIns="0" tIns="0" rIns="0" bIns="0" anchor="t" anchorCtr="0"/>
          <a:lstStyle>
            <a:lvl1pPr marL="0" indent="0">
              <a:lnSpc>
                <a:spcPts val="1350"/>
              </a:lnSpc>
              <a:spcBef>
                <a:spcPts val="0"/>
              </a:spcBef>
              <a:spcAft>
                <a:spcPts val="450"/>
              </a:spcAft>
              <a:buNone/>
              <a:tabLst/>
              <a:defRPr sz="975" b="0" i="0">
                <a:solidFill>
                  <a:schemeClr val="bg1"/>
                </a:solidFill>
                <a:latin typeface="Arial" panose="020B0604020202020204" pitchFamily="34" charset="0"/>
                <a:cs typeface="Arial" panose="020B0604020202020204" pitchFamily="34" charset="0"/>
              </a:defRPr>
            </a:lvl1pPr>
            <a:lvl2pPr marL="0" indent="0">
              <a:lnSpc>
                <a:spcPts val="1500"/>
              </a:lnSpc>
              <a:spcBef>
                <a:spcPts val="0"/>
              </a:spcBef>
              <a:spcAft>
                <a:spcPts val="225"/>
              </a:spcAft>
              <a:buNone/>
              <a:tabLst/>
              <a:defRPr sz="1200" b="1" i="0">
                <a:solidFill>
                  <a:schemeClr val="bg1"/>
                </a:solidFill>
                <a:latin typeface="Arial" panose="020B0604020202020204" pitchFamily="34" charset="0"/>
                <a:cs typeface="Arial" panose="020B0604020202020204" pitchFamily="34" charset="0"/>
              </a:defRPr>
            </a:lvl2pPr>
            <a:lvl3pPr marL="0" indent="0">
              <a:lnSpc>
                <a:spcPts val="1350"/>
              </a:lnSpc>
              <a:spcBef>
                <a:spcPts val="0"/>
              </a:spcBef>
              <a:spcAft>
                <a:spcPts val="225"/>
              </a:spcAft>
              <a:buNone/>
              <a:tabLst/>
              <a:defRPr sz="975" b="1" i="0">
                <a:solidFill>
                  <a:schemeClr val="bg1"/>
                </a:solidFill>
                <a:latin typeface="Arial" panose="020B0604020202020204" pitchFamily="34" charset="0"/>
                <a:cs typeface="Arial" panose="020B0604020202020204" pitchFamily="34" charset="0"/>
              </a:defRPr>
            </a:lvl3pPr>
            <a:lvl4pPr marL="4763" indent="0">
              <a:buNone/>
              <a:tabLst/>
              <a:defRPr sz="900" b="0" i="0">
                <a:solidFill>
                  <a:schemeClr val="bg1"/>
                </a:solidFill>
                <a:latin typeface="Arial" panose="020B0604020202020204" pitchFamily="34" charset="0"/>
                <a:cs typeface="Arial" panose="020B0604020202020204" pitchFamily="34" charset="0"/>
              </a:defRPr>
            </a:lvl4pPr>
            <a:lvl5pPr marL="0" indent="0">
              <a:lnSpc>
                <a:spcPts val="1050"/>
              </a:lnSpc>
              <a:spcBef>
                <a:spcPts val="450"/>
              </a:spcBef>
              <a:spcAft>
                <a:spcPts val="450"/>
              </a:spcAft>
              <a:buNone/>
              <a:tabLst/>
              <a:defRPr sz="825" b="0" i="0">
                <a:solidFill>
                  <a:schemeClr val="bg1"/>
                </a:solidFill>
                <a:latin typeface="Arial" panose="020B0604020202020204" pitchFamily="34" charset="0"/>
                <a:cs typeface="Arial" panose="020B0604020202020204" pitchFamily="34" charset="0"/>
              </a:defRPr>
            </a:lvl5pPr>
          </a:lstStyle>
          <a:p>
            <a:pPr lvl="0"/>
            <a:r>
              <a:rPr lang="en-GB" dirty="0"/>
              <a:t>Body copy</a:t>
            </a:r>
          </a:p>
          <a:p>
            <a:pPr lvl="1"/>
            <a:r>
              <a:rPr lang="en-GB" dirty="0"/>
              <a:t>H2 Heading</a:t>
            </a:r>
          </a:p>
          <a:p>
            <a:pPr lvl="2"/>
            <a:r>
              <a:rPr lang="en-GB" dirty="0"/>
              <a:t>H3 Heading</a:t>
            </a:r>
          </a:p>
          <a:p>
            <a:pPr lvl="3"/>
            <a:r>
              <a:rPr lang="en-GB" dirty="0"/>
              <a:t>Caption</a:t>
            </a:r>
          </a:p>
          <a:p>
            <a:pPr lvl="4"/>
            <a:r>
              <a:rPr lang="en-GB" dirty="0"/>
              <a:t>Footnote</a:t>
            </a:r>
            <a:endParaRPr lang="en-US" dirty="0"/>
          </a:p>
        </p:txBody>
      </p:sp>
      <p:grpSp>
        <p:nvGrpSpPr>
          <p:cNvPr id="12" name="Gruppieren 11">
            <a:extLst>
              <a:ext uri="{FF2B5EF4-FFF2-40B4-BE49-F238E27FC236}">
                <a16:creationId xmlns:a16="http://schemas.microsoft.com/office/drawing/2014/main" id="{DCC1ED36-8EC3-5944-BDBF-8E8DC8BF3A03}"/>
              </a:ext>
            </a:extLst>
          </p:cNvPr>
          <p:cNvGrpSpPr/>
          <p:nvPr userDrawn="1"/>
        </p:nvGrpSpPr>
        <p:grpSpPr>
          <a:xfrm>
            <a:off x="0" y="7767"/>
            <a:ext cx="2587628" cy="749300"/>
            <a:chOff x="0" y="1023746"/>
            <a:chExt cx="3450170" cy="749300"/>
          </a:xfrm>
        </p:grpSpPr>
        <p:pic>
          <p:nvPicPr>
            <p:cNvPr id="13" name="Grafik 12">
              <a:extLst>
                <a:ext uri="{FF2B5EF4-FFF2-40B4-BE49-F238E27FC236}">
                  <a16:creationId xmlns:a16="http://schemas.microsoft.com/office/drawing/2014/main" id="{7CE2C8A7-97EB-654B-8AF6-0F28BCF7FFA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83170" y="1023746"/>
              <a:ext cx="2667000" cy="749300"/>
            </a:xfrm>
            <a:prstGeom prst="rect">
              <a:avLst/>
            </a:prstGeom>
          </p:spPr>
        </p:pic>
        <p:pic>
          <p:nvPicPr>
            <p:cNvPr id="14" name="Grafik 13">
              <a:extLst>
                <a:ext uri="{FF2B5EF4-FFF2-40B4-BE49-F238E27FC236}">
                  <a16:creationId xmlns:a16="http://schemas.microsoft.com/office/drawing/2014/main" id="{C16F69DA-9E99-ED49-A53D-1F6BC462AFD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0" y="1023746"/>
              <a:ext cx="177800" cy="749300"/>
            </a:xfrm>
            <a:prstGeom prst="rect">
              <a:avLst/>
            </a:prstGeom>
          </p:spPr>
        </p:pic>
      </p:grpSp>
    </p:spTree>
    <p:extLst>
      <p:ext uri="{BB962C8B-B14F-4D97-AF65-F5344CB8AC3E}">
        <p14:creationId xmlns:p14="http://schemas.microsoft.com/office/powerpoint/2010/main" val="89288607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LH text, RH slice image">
    <p:bg>
      <p:bgPr>
        <a:solidFill>
          <a:schemeClr val="accent1"/>
        </a:solidFill>
        <a:effectLst/>
      </p:bgPr>
    </p:bg>
    <p:spTree>
      <p:nvGrpSpPr>
        <p:cNvPr id="1" name=""/>
        <p:cNvGrpSpPr/>
        <p:nvPr/>
      </p:nvGrpSpPr>
      <p:grpSpPr>
        <a:xfrm>
          <a:off x="0" y="0"/>
          <a:ext cx="0" cy="0"/>
          <a:chOff x="0" y="0"/>
          <a:chExt cx="0" cy="0"/>
        </a:xfrm>
      </p:grpSpPr>
      <p:sp>
        <p:nvSpPr>
          <p:cNvPr id="17" name="Picture Placeholder 24">
            <a:extLst>
              <a:ext uri="{FF2B5EF4-FFF2-40B4-BE49-F238E27FC236}">
                <a16:creationId xmlns:a16="http://schemas.microsoft.com/office/drawing/2014/main" id="{4A031951-0DDB-B744-943D-6E9824873553}"/>
              </a:ext>
            </a:extLst>
          </p:cNvPr>
          <p:cNvSpPr>
            <a:spLocks noGrp="1"/>
          </p:cNvSpPr>
          <p:nvPr>
            <p:ph type="pic" sz="quarter" idx="12"/>
          </p:nvPr>
        </p:nvSpPr>
        <p:spPr>
          <a:xfrm>
            <a:off x="2428484" y="0"/>
            <a:ext cx="6715517" cy="6858000"/>
          </a:xfrm>
          <a:custGeom>
            <a:avLst/>
            <a:gdLst>
              <a:gd name="connsiteX0" fmla="*/ 0 w 8954022"/>
              <a:gd name="connsiteY0" fmla="*/ 0 h 6858000"/>
              <a:gd name="connsiteX1" fmla="*/ 8954022 w 8954022"/>
              <a:gd name="connsiteY1" fmla="*/ 0 h 6858000"/>
              <a:gd name="connsiteX2" fmla="*/ 8954022 w 8954022"/>
              <a:gd name="connsiteY2" fmla="*/ 6858000 h 6858000"/>
              <a:gd name="connsiteX3" fmla="*/ 0 w 8954022"/>
              <a:gd name="connsiteY3" fmla="*/ 6858000 h 6858000"/>
              <a:gd name="connsiteX4" fmla="*/ 0 w 8954022"/>
              <a:gd name="connsiteY4" fmla="*/ 0 h 6858000"/>
              <a:gd name="connsiteX0" fmla="*/ 2430049 w 8954022"/>
              <a:gd name="connsiteY0" fmla="*/ 0 h 6858000"/>
              <a:gd name="connsiteX1" fmla="*/ 8954022 w 8954022"/>
              <a:gd name="connsiteY1" fmla="*/ 0 h 6858000"/>
              <a:gd name="connsiteX2" fmla="*/ 8954022 w 8954022"/>
              <a:gd name="connsiteY2" fmla="*/ 6858000 h 6858000"/>
              <a:gd name="connsiteX3" fmla="*/ 0 w 8954022"/>
              <a:gd name="connsiteY3" fmla="*/ 6858000 h 6858000"/>
              <a:gd name="connsiteX4" fmla="*/ 2430049 w 895402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54022" h="6858000">
                <a:moveTo>
                  <a:pt x="2430049" y="0"/>
                </a:moveTo>
                <a:lnTo>
                  <a:pt x="8954022" y="0"/>
                </a:lnTo>
                <a:lnTo>
                  <a:pt x="8954022" y="6858000"/>
                </a:lnTo>
                <a:lnTo>
                  <a:pt x="0" y="6858000"/>
                </a:lnTo>
                <a:lnTo>
                  <a:pt x="2430049" y="0"/>
                </a:lnTo>
                <a:close/>
              </a:path>
            </a:pathLst>
          </a:custGeom>
          <a:solidFill>
            <a:schemeClr val="tx1"/>
          </a:solidFill>
        </p:spPr>
        <p:txBody>
          <a:bodyPr anchor="ctr" anchorCtr="0">
            <a:normAutofit/>
          </a:bodyPr>
          <a:lstStyle>
            <a:lvl1pPr marL="0" indent="0" algn="ctr">
              <a:buNone/>
              <a:defRPr sz="675" b="0" i="0" cap="all" spc="135" baseline="0">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34" name="Text Placeholder 33">
            <a:extLst>
              <a:ext uri="{FF2B5EF4-FFF2-40B4-BE49-F238E27FC236}">
                <a16:creationId xmlns:a16="http://schemas.microsoft.com/office/drawing/2014/main" id="{86E315CF-B12E-CC40-B7AA-C6ACBCC9DB2D}"/>
              </a:ext>
            </a:extLst>
          </p:cNvPr>
          <p:cNvSpPr>
            <a:spLocks noGrp="1"/>
          </p:cNvSpPr>
          <p:nvPr>
            <p:ph type="body" sz="quarter" idx="15" hasCustomPrompt="1"/>
          </p:nvPr>
        </p:nvSpPr>
        <p:spPr>
          <a:xfrm>
            <a:off x="526900" y="6420041"/>
            <a:ext cx="117772" cy="155575"/>
          </a:xfrm>
          <a:prstGeom prst="ellipse">
            <a:avLst/>
          </a:prstGeom>
          <a:solidFill>
            <a:schemeClr val="accent6"/>
          </a:solidFill>
        </p:spPr>
        <p:txBody>
          <a:bodyPr>
            <a:normAutofit/>
          </a:bodyPr>
          <a:lstStyle>
            <a:lvl1pPr marL="0" indent="0">
              <a:buNone/>
              <a:defRPr sz="150">
                <a:latin typeface="Arial" panose="020B0604020202020204" pitchFamily="34" charset="0"/>
                <a:cs typeface="Arial" panose="020B0604020202020204" pitchFamily="34" charset="0"/>
              </a:defRPr>
            </a:lvl1pPr>
          </a:lstStyle>
          <a:p>
            <a:pPr lvl="0"/>
            <a:r>
              <a:rPr lang="en-US" dirty="0"/>
              <a:t> </a:t>
            </a:r>
          </a:p>
        </p:txBody>
      </p:sp>
      <p:sp>
        <p:nvSpPr>
          <p:cNvPr id="26" name="Content Placeholder 2">
            <a:extLst>
              <a:ext uri="{FF2B5EF4-FFF2-40B4-BE49-F238E27FC236}">
                <a16:creationId xmlns:a16="http://schemas.microsoft.com/office/drawing/2014/main" id="{33EB8E98-B57C-8748-AD6C-4DD47EFEF89D}"/>
              </a:ext>
            </a:extLst>
          </p:cNvPr>
          <p:cNvSpPr>
            <a:spLocks noGrp="1"/>
          </p:cNvSpPr>
          <p:nvPr userDrawn="1">
            <p:ph sz="half" idx="13" hasCustomPrompt="1"/>
          </p:nvPr>
        </p:nvSpPr>
        <p:spPr>
          <a:xfrm>
            <a:off x="711993" y="6431153"/>
            <a:ext cx="3293270" cy="155575"/>
          </a:xfrm>
          <a:prstGeom prst="rect">
            <a:avLst/>
          </a:prstGeom>
        </p:spPr>
        <p:txBody>
          <a:bodyPr wrap="none" lIns="0" tIns="0" rIns="0" bIns="0">
            <a:normAutofit/>
          </a:bodyPr>
          <a:lstStyle>
            <a:lvl1pPr marL="0" indent="0">
              <a:lnSpc>
                <a:spcPts val="900"/>
              </a:lnSpc>
              <a:spcBef>
                <a:spcPts val="0"/>
              </a:spcBef>
              <a:spcAft>
                <a:spcPts val="0"/>
              </a:spcAft>
              <a:buNone/>
              <a:tabLst/>
              <a:defRPr sz="675" b="0" i="0" cap="all" spc="135" baseline="0">
                <a:solidFill>
                  <a:schemeClr val="bg1"/>
                </a:solidFill>
                <a:latin typeface="Arial" panose="020B0604020202020204" pitchFamily="34" charset="0"/>
                <a:cs typeface="Arial" panose="020B0604020202020204" pitchFamily="34" charset="0"/>
              </a:defRPr>
            </a:lvl1pPr>
            <a:lvl2pPr marL="0" indent="0">
              <a:lnSpc>
                <a:spcPts val="1500"/>
              </a:lnSpc>
              <a:spcBef>
                <a:spcPts val="0"/>
              </a:spcBef>
              <a:spcAft>
                <a:spcPts val="225"/>
              </a:spcAft>
              <a:buNone/>
              <a:tabLst/>
              <a:defRPr sz="1200" b="1" i="0">
                <a:latin typeface="Arial" panose="020B0604020202020204" pitchFamily="34" charset="0"/>
                <a:cs typeface="Arial" panose="020B0604020202020204" pitchFamily="34" charset="0"/>
              </a:defRPr>
            </a:lvl2pPr>
            <a:lvl3pPr marL="0" indent="0">
              <a:lnSpc>
                <a:spcPts val="1350"/>
              </a:lnSpc>
              <a:spcBef>
                <a:spcPts val="0"/>
              </a:spcBef>
              <a:spcAft>
                <a:spcPts val="225"/>
              </a:spcAft>
              <a:buNone/>
              <a:tabLst/>
              <a:defRPr sz="975" b="1" i="0">
                <a:latin typeface="Arial" panose="020B0604020202020204" pitchFamily="34" charset="0"/>
                <a:cs typeface="Arial" panose="020B0604020202020204" pitchFamily="34" charset="0"/>
              </a:defRPr>
            </a:lvl3pPr>
            <a:lvl4pPr marL="4763" indent="0">
              <a:buNone/>
              <a:tabLst/>
              <a:defRPr sz="900" b="0" i="0">
                <a:solidFill>
                  <a:srgbClr val="7030A0"/>
                </a:solidFill>
                <a:latin typeface="Arial" panose="020B0604020202020204" pitchFamily="34" charset="0"/>
                <a:cs typeface="Arial" panose="020B0604020202020204" pitchFamily="34" charset="0"/>
              </a:defRPr>
            </a:lvl4pPr>
            <a:lvl5pPr marL="0" indent="0">
              <a:lnSpc>
                <a:spcPts val="1050"/>
              </a:lnSpc>
              <a:spcBef>
                <a:spcPts val="450"/>
              </a:spcBef>
              <a:spcAft>
                <a:spcPts val="450"/>
              </a:spcAft>
              <a:buNone/>
              <a:tabLst/>
              <a:defRPr sz="825" b="0" i="0">
                <a:latin typeface="Arial" panose="020B0604020202020204" pitchFamily="34" charset="0"/>
                <a:cs typeface="Arial" panose="020B0604020202020204" pitchFamily="34" charset="0"/>
              </a:defRPr>
            </a:lvl5pPr>
          </a:lstStyle>
          <a:p>
            <a:pPr lvl="0"/>
            <a:r>
              <a:rPr lang="en-GB" dirty="0"/>
              <a:t>Section title</a:t>
            </a:r>
          </a:p>
        </p:txBody>
      </p:sp>
      <p:sp>
        <p:nvSpPr>
          <p:cNvPr id="15" name="Text Placeholder 27">
            <a:extLst>
              <a:ext uri="{FF2B5EF4-FFF2-40B4-BE49-F238E27FC236}">
                <a16:creationId xmlns:a16="http://schemas.microsoft.com/office/drawing/2014/main" id="{888F41F8-4C5D-1645-BB09-991843E1874D}"/>
              </a:ext>
            </a:extLst>
          </p:cNvPr>
          <p:cNvSpPr>
            <a:spLocks noGrp="1"/>
          </p:cNvSpPr>
          <p:nvPr>
            <p:ph type="body" sz="quarter" idx="14" hasCustomPrompt="1"/>
          </p:nvPr>
        </p:nvSpPr>
        <p:spPr>
          <a:xfrm>
            <a:off x="8210851" y="236096"/>
            <a:ext cx="770335" cy="41598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pPr lvl="0"/>
            <a:r>
              <a:rPr lang="en-US" dirty="0"/>
              <a:t> </a:t>
            </a:r>
          </a:p>
        </p:txBody>
      </p:sp>
      <p:sp>
        <p:nvSpPr>
          <p:cNvPr id="19" name="Content Placeholder 2">
            <a:extLst>
              <a:ext uri="{FF2B5EF4-FFF2-40B4-BE49-F238E27FC236}">
                <a16:creationId xmlns:a16="http://schemas.microsoft.com/office/drawing/2014/main" id="{5110D358-014B-AA42-935A-1F2436D1C5C3}"/>
              </a:ext>
            </a:extLst>
          </p:cNvPr>
          <p:cNvSpPr>
            <a:spLocks noGrp="1"/>
          </p:cNvSpPr>
          <p:nvPr>
            <p:ph sz="half" idx="17" hasCustomPrompt="1"/>
          </p:nvPr>
        </p:nvSpPr>
        <p:spPr>
          <a:xfrm>
            <a:off x="526899" y="4464919"/>
            <a:ext cx="2073426" cy="1700932"/>
          </a:xfrm>
          <a:prstGeom prst="rect">
            <a:avLst/>
          </a:prstGeom>
        </p:spPr>
        <p:txBody>
          <a:bodyPr lIns="0" tIns="0" rIns="0" bIns="0" anchor="b" anchorCtr="0"/>
          <a:lstStyle>
            <a:lvl1pPr marL="0" indent="0">
              <a:lnSpc>
                <a:spcPts val="1350"/>
              </a:lnSpc>
              <a:spcBef>
                <a:spcPts val="0"/>
              </a:spcBef>
              <a:spcAft>
                <a:spcPts val="450"/>
              </a:spcAft>
              <a:buNone/>
              <a:tabLst/>
              <a:defRPr sz="975" b="0" i="0">
                <a:solidFill>
                  <a:schemeClr val="bg1"/>
                </a:solidFill>
                <a:latin typeface="Arial" panose="020B0604020202020204" pitchFamily="34" charset="0"/>
                <a:cs typeface="Arial" panose="020B0604020202020204" pitchFamily="34" charset="0"/>
              </a:defRPr>
            </a:lvl1pPr>
            <a:lvl2pPr marL="0" indent="0">
              <a:lnSpc>
                <a:spcPts val="1500"/>
              </a:lnSpc>
              <a:spcBef>
                <a:spcPts val="0"/>
              </a:spcBef>
              <a:spcAft>
                <a:spcPts val="225"/>
              </a:spcAft>
              <a:buNone/>
              <a:tabLst/>
              <a:defRPr sz="1200" b="1" i="0">
                <a:solidFill>
                  <a:schemeClr val="bg1"/>
                </a:solidFill>
                <a:latin typeface="Arial" panose="020B0604020202020204" pitchFamily="34" charset="0"/>
                <a:cs typeface="Arial" panose="020B0604020202020204" pitchFamily="34" charset="0"/>
              </a:defRPr>
            </a:lvl2pPr>
            <a:lvl3pPr marL="0" indent="0">
              <a:lnSpc>
                <a:spcPts val="1350"/>
              </a:lnSpc>
              <a:spcBef>
                <a:spcPts val="0"/>
              </a:spcBef>
              <a:spcAft>
                <a:spcPts val="225"/>
              </a:spcAft>
              <a:buNone/>
              <a:tabLst/>
              <a:defRPr sz="975" b="1" i="0">
                <a:solidFill>
                  <a:schemeClr val="bg1"/>
                </a:solidFill>
                <a:latin typeface="Arial" panose="020B0604020202020204" pitchFamily="34" charset="0"/>
                <a:cs typeface="Arial" panose="020B0604020202020204" pitchFamily="34" charset="0"/>
              </a:defRPr>
            </a:lvl3pPr>
            <a:lvl4pPr marL="4763" indent="0">
              <a:buNone/>
              <a:tabLst/>
              <a:defRPr sz="900" b="0" i="0">
                <a:solidFill>
                  <a:schemeClr val="bg1"/>
                </a:solidFill>
                <a:latin typeface="Arial" panose="020B0604020202020204" pitchFamily="34" charset="0"/>
                <a:cs typeface="Arial" panose="020B0604020202020204" pitchFamily="34" charset="0"/>
              </a:defRPr>
            </a:lvl4pPr>
            <a:lvl5pPr marL="0" indent="0">
              <a:lnSpc>
                <a:spcPts val="1050"/>
              </a:lnSpc>
              <a:spcBef>
                <a:spcPts val="450"/>
              </a:spcBef>
              <a:spcAft>
                <a:spcPts val="450"/>
              </a:spcAft>
              <a:buNone/>
              <a:tabLst/>
              <a:defRPr sz="825" b="0" i="0">
                <a:solidFill>
                  <a:schemeClr val="bg1"/>
                </a:solidFill>
                <a:latin typeface="Arial" panose="020B0604020202020204" pitchFamily="34" charset="0"/>
                <a:cs typeface="Arial" panose="020B0604020202020204" pitchFamily="34" charset="0"/>
              </a:defRPr>
            </a:lvl5pPr>
          </a:lstStyle>
          <a:p>
            <a:pPr lvl="0"/>
            <a:r>
              <a:rPr lang="en-GB" dirty="0"/>
              <a:t>Body copy</a:t>
            </a:r>
          </a:p>
          <a:p>
            <a:pPr lvl="1"/>
            <a:r>
              <a:rPr lang="en-GB" dirty="0"/>
              <a:t>H2 Heading</a:t>
            </a:r>
          </a:p>
          <a:p>
            <a:pPr lvl="2"/>
            <a:r>
              <a:rPr lang="en-GB" dirty="0"/>
              <a:t>H3 Heading</a:t>
            </a:r>
          </a:p>
          <a:p>
            <a:pPr lvl="3"/>
            <a:r>
              <a:rPr lang="en-GB" dirty="0"/>
              <a:t>Caption</a:t>
            </a:r>
          </a:p>
          <a:p>
            <a:pPr lvl="4"/>
            <a:r>
              <a:rPr lang="en-GB" dirty="0"/>
              <a:t>Footnote</a:t>
            </a:r>
            <a:endParaRPr lang="en-US" dirty="0"/>
          </a:p>
        </p:txBody>
      </p:sp>
      <p:sp>
        <p:nvSpPr>
          <p:cNvPr id="20" name="Content Placeholder 2">
            <a:extLst>
              <a:ext uri="{FF2B5EF4-FFF2-40B4-BE49-F238E27FC236}">
                <a16:creationId xmlns:a16="http://schemas.microsoft.com/office/drawing/2014/main" id="{EB4815D3-2CED-8E44-B8CA-215852901A35}"/>
              </a:ext>
            </a:extLst>
          </p:cNvPr>
          <p:cNvSpPr>
            <a:spLocks noGrp="1"/>
          </p:cNvSpPr>
          <p:nvPr>
            <p:ph sz="half" idx="18" hasCustomPrompt="1"/>
          </p:nvPr>
        </p:nvSpPr>
        <p:spPr>
          <a:xfrm>
            <a:off x="509314" y="2132613"/>
            <a:ext cx="3910560" cy="1796396"/>
          </a:xfrm>
          <a:prstGeom prst="rect">
            <a:avLst/>
          </a:prstGeom>
        </p:spPr>
        <p:txBody>
          <a:bodyPr lIns="0" tIns="0" rIns="0" bIns="0"/>
          <a:lstStyle>
            <a:lvl1pPr marL="0" indent="0">
              <a:lnSpc>
                <a:spcPct val="100000"/>
              </a:lnSpc>
              <a:spcBef>
                <a:spcPts val="0"/>
              </a:spcBef>
              <a:spcAft>
                <a:spcPts val="1200"/>
              </a:spcAft>
              <a:buNone/>
              <a:tabLst/>
              <a:defRPr sz="4050" b="0" i="0">
                <a:solidFill>
                  <a:schemeClr val="bg1"/>
                </a:solidFill>
                <a:latin typeface="Arial" panose="020B0604020202020204" pitchFamily="34" charset="0"/>
                <a:cs typeface="Arial" panose="020B0604020202020204" pitchFamily="34" charset="0"/>
              </a:defRPr>
            </a:lvl1pPr>
            <a:lvl2pPr marL="4763" indent="0">
              <a:lnSpc>
                <a:spcPts val="1350"/>
              </a:lnSpc>
              <a:buNone/>
              <a:tabLst/>
              <a:defRPr sz="975" b="0" i="0" cap="all" spc="165" baseline="0">
                <a:solidFill>
                  <a:schemeClr val="bg1"/>
                </a:solidFill>
                <a:latin typeface="Arial" panose="020B0604020202020204" pitchFamily="34" charset="0"/>
                <a:cs typeface="Arial" panose="020B0604020202020204" pitchFamily="34" charset="0"/>
              </a:defRPr>
            </a:lvl2pPr>
            <a:lvl3pPr marL="4763" indent="0">
              <a:buNone/>
              <a:tabLst/>
              <a:defRPr/>
            </a:lvl3pPr>
            <a:lvl4pPr marL="4763" indent="0">
              <a:buNone/>
              <a:tabLst/>
              <a:defRPr/>
            </a:lvl4pPr>
            <a:lvl5pPr marL="4763" indent="0">
              <a:buNone/>
              <a:tabLst/>
              <a:defRPr/>
            </a:lvl5pPr>
          </a:lstStyle>
          <a:p>
            <a:pPr lvl="0"/>
            <a:r>
              <a:rPr lang="en-GB" dirty="0"/>
              <a:t>Main Page Main Page Header</a:t>
            </a:r>
          </a:p>
          <a:p>
            <a:pPr lvl="1"/>
            <a:r>
              <a:rPr lang="en-GB" dirty="0"/>
              <a:t>Second level</a:t>
            </a:r>
            <a:endParaRPr lang="en-US" dirty="0"/>
          </a:p>
        </p:txBody>
      </p:sp>
      <p:grpSp>
        <p:nvGrpSpPr>
          <p:cNvPr id="9" name="Gruppieren 8">
            <a:extLst>
              <a:ext uri="{FF2B5EF4-FFF2-40B4-BE49-F238E27FC236}">
                <a16:creationId xmlns:a16="http://schemas.microsoft.com/office/drawing/2014/main" id="{B4077E41-4926-D040-A69A-7090883DE47D}"/>
              </a:ext>
            </a:extLst>
          </p:cNvPr>
          <p:cNvGrpSpPr/>
          <p:nvPr userDrawn="1"/>
        </p:nvGrpSpPr>
        <p:grpSpPr>
          <a:xfrm>
            <a:off x="0" y="7767"/>
            <a:ext cx="2587628" cy="749300"/>
            <a:chOff x="0" y="1023746"/>
            <a:chExt cx="3450170" cy="749300"/>
          </a:xfrm>
        </p:grpSpPr>
        <p:pic>
          <p:nvPicPr>
            <p:cNvPr id="10" name="Grafik 9">
              <a:extLst>
                <a:ext uri="{FF2B5EF4-FFF2-40B4-BE49-F238E27FC236}">
                  <a16:creationId xmlns:a16="http://schemas.microsoft.com/office/drawing/2014/main" id="{3F0CA03C-70F9-E849-93AE-FDBD8714279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83170" y="1023746"/>
              <a:ext cx="2667000" cy="749300"/>
            </a:xfrm>
            <a:prstGeom prst="rect">
              <a:avLst/>
            </a:prstGeom>
          </p:spPr>
        </p:pic>
        <p:pic>
          <p:nvPicPr>
            <p:cNvPr id="11" name="Grafik 10">
              <a:extLst>
                <a:ext uri="{FF2B5EF4-FFF2-40B4-BE49-F238E27FC236}">
                  <a16:creationId xmlns:a16="http://schemas.microsoft.com/office/drawing/2014/main" id="{20A6658B-9E41-EA42-B12D-C708ED2F4E8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0" y="1023746"/>
              <a:ext cx="177800" cy="749300"/>
            </a:xfrm>
            <a:prstGeom prst="rect">
              <a:avLst/>
            </a:prstGeom>
          </p:spPr>
        </p:pic>
      </p:grpSp>
    </p:spTree>
    <p:extLst>
      <p:ext uri="{BB962C8B-B14F-4D97-AF65-F5344CB8AC3E}">
        <p14:creationId xmlns:p14="http://schemas.microsoft.com/office/powerpoint/2010/main" val="109759880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Figure with heading, 3x RH images">
    <p:spTree>
      <p:nvGrpSpPr>
        <p:cNvPr id="1" name=""/>
        <p:cNvGrpSpPr/>
        <p:nvPr/>
      </p:nvGrpSpPr>
      <p:grpSpPr>
        <a:xfrm>
          <a:off x="0" y="0"/>
          <a:ext cx="0" cy="0"/>
          <a:chOff x="0" y="0"/>
          <a:chExt cx="0" cy="0"/>
        </a:xfrm>
      </p:grpSpPr>
      <p:sp>
        <p:nvSpPr>
          <p:cNvPr id="25" name="Picture Placeholder 24">
            <a:extLst>
              <a:ext uri="{FF2B5EF4-FFF2-40B4-BE49-F238E27FC236}">
                <a16:creationId xmlns:a16="http://schemas.microsoft.com/office/drawing/2014/main" id="{2D02A345-94C8-7D4C-8A66-4A85BEFBD78C}"/>
              </a:ext>
            </a:extLst>
          </p:cNvPr>
          <p:cNvSpPr>
            <a:spLocks noGrp="1"/>
          </p:cNvSpPr>
          <p:nvPr>
            <p:ph type="pic" sz="quarter" idx="12"/>
          </p:nvPr>
        </p:nvSpPr>
        <p:spPr>
          <a:xfrm>
            <a:off x="6084095" y="4549140"/>
            <a:ext cx="2538413" cy="1616709"/>
          </a:xfrm>
          <a:prstGeom prst="rect">
            <a:avLst/>
          </a:prstGeom>
          <a:pattFill prst="pct5">
            <a:fgClr>
              <a:srgbClr val="002060"/>
            </a:fgClr>
            <a:bgClr>
              <a:srgbClr val="5C94CB"/>
            </a:bgClr>
          </a:pattFill>
        </p:spPr>
        <p:txBody>
          <a:bodyPr anchor="ctr" anchorCtr="0">
            <a:normAutofit/>
          </a:bodyPr>
          <a:lstStyle>
            <a:lvl1pPr marL="0" indent="0" algn="ctr">
              <a:buNone/>
              <a:defRPr sz="675" b="0" i="0" cap="all" spc="135" baseline="0">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34" name="Text Placeholder 33">
            <a:extLst>
              <a:ext uri="{FF2B5EF4-FFF2-40B4-BE49-F238E27FC236}">
                <a16:creationId xmlns:a16="http://schemas.microsoft.com/office/drawing/2014/main" id="{86E315CF-B12E-CC40-B7AA-C6ACBCC9DB2D}"/>
              </a:ext>
            </a:extLst>
          </p:cNvPr>
          <p:cNvSpPr>
            <a:spLocks noGrp="1"/>
          </p:cNvSpPr>
          <p:nvPr>
            <p:ph type="body" sz="quarter" idx="15" hasCustomPrompt="1"/>
          </p:nvPr>
        </p:nvSpPr>
        <p:spPr>
          <a:xfrm>
            <a:off x="526900" y="6420041"/>
            <a:ext cx="117772" cy="155575"/>
          </a:xfrm>
          <a:prstGeom prst="ellipse">
            <a:avLst/>
          </a:prstGeom>
          <a:solidFill>
            <a:schemeClr val="accent6"/>
          </a:solidFill>
        </p:spPr>
        <p:txBody>
          <a:bodyPr>
            <a:normAutofit/>
          </a:bodyPr>
          <a:lstStyle>
            <a:lvl1pPr marL="0" indent="0">
              <a:buNone/>
              <a:defRPr sz="150">
                <a:latin typeface="Arial" panose="020B0604020202020204" pitchFamily="34" charset="0"/>
                <a:cs typeface="Arial" panose="020B0604020202020204" pitchFamily="34" charset="0"/>
              </a:defRPr>
            </a:lvl1pPr>
          </a:lstStyle>
          <a:p>
            <a:pPr lvl="0"/>
            <a:r>
              <a:rPr lang="en-US" dirty="0"/>
              <a:t> </a:t>
            </a:r>
          </a:p>
        </p:txBody>
      </p:sp>
      <p:sp>
        <p:nvSpPr>
          <p:cNvPr id="26" name="Content Placeholder 2">
            <a:extLst>
              <a:ext uri="{FF2B5EF4-FFF2-40B4-BE49-F238E27FC236}">
                <a16:creationId xmlns:a16="http://schemas.microsoft.com/office/drawing/2014/main" id="{33EB8E98-B57C-8748-AD6C-4DD47EFEF89D}"/>
              </a:ext>
            </a:extLst>
          </p:cNvPr>
          <p:cNvSpPr>
            <a:spLocks noGrp="1"/>
          </p:cNvSpPr>
          <p:nvPr userDrawn="1">
            <p:ph sz="half" idx="13" hasCustomPrompt="1"/>
          </p:nvPr>
        </p:nvSpPr>
        <p:spPr>
          <a:xfrm>
            <a:off x="711993" y="6431153"/>
            <a:ext cx="3293270" cy="155575"/>
          </a:xfrm>
          <a:prstGeom prst="rect">
            <a:avLst/>
          </a:prstGeom>
        </p:spPr>
        <p:txBody>
          <a:bodyPr wrap="none" lIns="0" tIns="0" rIns="0" bIns="0">
            <a:normAutofit/>
          </a:bodyPr>
          <a:lstStyle>
            <a:lvl1pPr marL="0" indent="0">
              <a:lnSpc>
                <a:spcPts val="900"/>
              </a:lnSpc>
              <a:spcBef>
                <a:spcPts val="0"/>
              </a:spcBef>
              <a:spcAft>
                <a:spcPts val="0"/>
              </a:spcAft>
              <a:buNone/>
              <a:tabLst/>
              <a:defRPr sz="675" b="0" i="0" cap="all" spc="135" baseline="0">
                <a:solidFill>
                  <a:schemeClr val="tx1"/>
                </a:solidFill>
                <a:latin typeface="Arial" panose="020B0604020202020204" pitchFamily="34" charset="0"/>
                <a:cs typeface="Arial" panose="020B0604020202020204" pitchFamily="34" charset="0"/>
              </a:defRPr>
            </a:lvl1pPr>
            <a:lvl2pPr marL="0" indent="0">
              <a:lnSpc>
                <a:spcPts val="1500"/>
              </a:lnSpc>
              <a:spcBef>
                <a:spcPts val="0"/>
              </a:spcBef>
              <a:spcAft>
                <a:spcPts val="225"/>
              </a:spcAft>
              <a:buNone/>
              <a:tabLst/>
              <a:defRPr sz="1200" b="1" i="0">
                <a:latin typeface="Arial" panose="020B0604020202020204" pitchFamily="34" charset="0"/>
                <a:cs typeface="Arial" panose="020B0604020202020204" pitchFamily="34" charset="0"/>
              </a:defRPr>
            </a:lvl2pPr>
            <a:lvl3pPr marL="0" indent="0">
              <a:lnSpc>
                <a:spcPts val="1350"/>
              </a:lnSpc>
              <a:spcBef>
                <a:spcPts val="0"/>
              </a:spcBef>
              <a:spcAft>
                <a:spcPts val="225"/>
              </a:spcAft>
              <a:buNone/>
              <a:tabLst/>
              <a:defRPr sz="975" b="1" i="0">
                <a:latin typeface="Arial" panose="020B0604020202020204" pitchFamily="34" charset="0"/>
                <a:cs typeface="Arial" panose="020B0604020202020204" pitchFamily="34" charset="0"/>
              </a:defRPr>
            </a:lvl3pPr>
            <a:lvl4pPr marL="4763" indent="0">
              <a:buNone/>
              <a:tabLst/>
              <a:defRPr sz="900" b="0" i="0">
                <a:solidFill>
                  <a:srgbClr val="7030A0"/>
                </a:solidFill>
                <a:latin typeface="Arial" panose="020B0604020202020204" pitchFamily="34" charset="0"/>
                <a:cs typeface="Arial" panose="020B0604020202020204" pitchFamily="34" charset="0"/>
              </a:defRPr>
            </a:lvl4pPr>
            <a:lvl5pPr marL="0" indent="0">
              <a:lnSpc>
                <a:spcPts val="1050"/>
              </a:lnSpc>
              <a:spcBef>
                <a:spcPts val="450"/>
              </a:spcBef>
              <a:spcAft>
                <a:spcPts val="450"/>
              </a:spcAft>
              <a:buNone/>
              <a:tabLst/>
              <a:defRPr sz="825" b="0" i="0">
                <a:latin typeface="Arial" panose="020B0604020202020204" pitchFamily="34" charset="0"/>
                <a:cs typeface="Arial" panose="020B0604020202020204" pitchFamily="34" charset="0"/>
              </a:defRPr>
            </a:lvl5pPr>
          </a:lstStyle>
          <a:p>
            <a:pPr lvl="0"/>
            <a:r>
              <a:rPr lang="en-GB" dirty="0"/>
              <a:t>Section title</a:t>
            </a:r>
          </a:p>
        </p:txBody>
      </p:sp>
      <p:grpSp>
        <p:nvGrpSpPr>
          <p:cNvPr id="9" name="Group 8">
            <a:extLst>
              <a:ext uri="{FF2B5EF4-FFF2-40B4-BE49-F238E27FC236}">
                <a16:creationId xmlns:a16="http://schemas.microsoft.com/office/drawing/2014/main" id="{AC97A089-E702-B34A-B662-52DC1B6F8143}"/>
              </a:ext>
            </a:extLst>
          </p:cNvPr>
          <p:cNvGrpSpPr/>
          <p:nvPr userDrawn="1"/>
        </p:nvGrpSpPr>
        <p:grpSpPr>
          <a:xfrm>
            <a:off x="0" y="1"/>
            <a:ext cx="8980552" cy="753035"/>
            <a:chOff x="0" y="1022750"/>
            <a:chExt cx="11974069" cy="753035"/>
          </a:xfrm>
        </p:grpSpPr>
        <p:pic>
          <p:nvPicPr>
            <p:cNvPr id="10" name="Picture 9">
              <a:extLst>
                <a:ext uri="{FF2B5EF4-FFF2-40B4-BE49-F238E27FC236}">
                  <a16:creationId xmlns:a16="http://schemas.microsoft.com/office/drawing/2014/main" id="{7F6E611A-42F9-EC46-9741-EFF8932CDD6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47799" y="1268389"/>
              <a:ext cx="1026270" cy="396896"/>
            </a:xfrm>
            <a:prstGeom prst="rect">
              <a:avLst/>
            </a:prstGeom>
          </p:spPr>
        </p:pic>
        <p:sp>
          <p:nvSpPr>
            <p:cNvPr id="11" name="Rectangle 10">
              <a:extLst>
                <a:ext uri="{FF2B5EF4-FFF2-40B4-BE49-F238E27FC236}">
                  <a16:creationId xmlns:a16="http://schemas.microsoft.com/office/drawing/2014/main" id="{77FE29D6-3F8C-DB46-BB8B-7EE589C6A02A}"/>
                </a:ext>
              </a:extLst>
            </p:cNvPr>
            <p:cNvSpPr/>
            <p:nvPr/>
          </p:nvSpPr>
          <p:spPr>
            <a:xfrm>
              <a:off x="0" y="1022750"/>
              <a:ext cx="80682" cy="753035"/>
            </a:xfrm>
            <a:prstGeom prst="rect">
              <a:avLst/>
            </a:prstGeom>
            <a:solidFill>
              <a:srgbClr val="5C94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2" name="Picture 11">
              <a:extLst>
                <a:ext uri="{FF2B5EF4-FFF2-40B4-BE49-F238E27FC236}">
                  <a16:creationId xmlns:a16="http://schemas.microsoft.com/office/drawing/2014/main" id="{3771C6C4-9431-F14E-BB96-B9B638F2614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1749" y="1300867"/>
              <a:ext cx="2619929" cy="304816"/>
            </a:xfrm>
            <a:prstGeom prst="rect">
              <a:avLst/>
            </a:prstGeom>
          </p:spPr>
        </p:pic>
        <p:pic>
          <p:nvPicPr>
            <p:cNvPr id="13" name="Picture 12">
              <a:extLst>
                <a:ext uri="{FF2B5EF4-FFF2-40B4-BE49-F238E27FC236}">
                  <a16:creationId xmlns:a16="http://schemas.microsoft.com/office/drawing/2014/main" id="{A69673F9-7E48-5547-929B-77E7DC34728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5439" y="1249707"/>
              <a:ext cx="369794" cy="369794"/>
            </a:xfrm>
            <a:prstGeom prst="rect">
              <a:avLst/>
            </a:prstGeom>
          </p:spPr>
        </p:pic>
      </p:grpSp>
      <p:sp>
        <p:nvSpPr>
          <p:cNvPr id="16" name="Content Placeholder 2">
            <a:extLst>
              <a:ext uri="{FF2B5EF4-FFF2-40B4-BE49-F238E27FC236}">
                <a16:creationId xmlns:a16="http://schemas.microsoft.com/office/drawing/2014/main" id="{181DD1F3-7086-2148-AD95-1252D6AE293D}"/>
              </a:ext>
            </a:extLst>
          </p:cNvPr>
          <p:cNvSpPr>
            <a:spLocks noGrp="1"/>
          </p:cNvSpPr>
          <p:nvPr>
            <p:ph sz="half" idx="10" hasCustomPrompt="1"/>
          </p:nvPr>
        </p:nvSpPr>
        <p:spPr>
          <a:xfrm>
            <a:off x="526901" y="1037570"/>
            <a:ext cx="4854725" cy="1301737"/>
          </a:xfrm>
          <a:prstGeom prst="rect">
            <a:avLst/>
          </a:prstGeom>
        </p:spPr>
        <p:txBody>
          <a:bodyPr lIns="0" tIns="0" rIns="0" bIns="0"/>
          <a:lstStyle>
            <a:lvl1pPr marL="4763" indent="0">
              <a:lnSpc>
                <a:spcPct val="100000"/>
              </a:lnSpc>
              <a:spcBef>
                <a:spcPts val="0"/>
              </a:spcBef>
              <a:spcAft>
                <a:spcPts val="1200"/>
              </a:spcAft>
              <a:buNone/>
              <a:tabLst/>
              <a:defRPr sz="3150" b="0" i="0">
                <a:latin typeface="Arial" panose="020B0604020202020204" pitchFamily="34" charset="0"/>
                <a:cs typeface="Arial" panose="020B0604020202020204" pitchFamily="34" charset="0"/>
              </a:defRPr>
            </a:lvl1pPr>
            <a:lvl2pPr marL="4763" indent="0">
              <a:lnSpc>
                <a:spcPts val="1350"/>
              </a:lnSpc>
              <a:buNone/>
              <a:tabLst/>
              <a:defRPr sz="975" b="0" i="0" cap="all" spc="165" baseline="0">
                <a:latin typeface="Arial" panose="020B0604020202020204" pitchFamily="34" charset="0"/>
                <a:cs typeface="Arial" panose="020B0604020202020204" pitchFamily="34" charset="0"/>
              </a:defRPr>
            </a:lvl2pPr>
            <a:lvl3pPr marL="4763" indent="0">
              <a:buNone/>
              <a:tabLst/>
              <a:defRPr/>
            </a:lvl3pPr>
            <a:lvl4pPr marL="4763" indent="0">
              <a:buNone/>
              <a:tabLst/>
              <a:defRPr/>
            </a:lvl4pPr>
            <a:lvl5pPr marL="4763" indent="0">
              <a:buNone/>
              <a:tabLst/>
              <a:defRPr/>
            </a:lvl5pPr>
          </a:lstStyle>
          <a:p>
            <a:pPr lvl="0"/>
            <a:r>
              <a:rPr lang="en-GB" dirty="0"/>
              <a:t>Main Page Header</a:t>
            </a:r>
          </a:p>
          <a:p>
            <a:pPr lvl="1"/>
            <a:r>
              <a:rPr lang="en-GB" dirty="0"/>
              <a:t>Second level</a:t>
            </a:r>
            <a:endParaRPr lang="en-US" dirty="0"/>
          </a:p>
        </p:txBody>
      </p:sp>
      <p:sp>
        <p:nvSpPr>
          <p:cNvPr id="17" name="Picture Placeholder 24">
            <a:extLst>
              <a:ext uri="{FF2B5EF4-FFF2-40B4-BE49-F238E27FC236}">
                <a16:creationId xmlns:a16="http://schemas.microsoft.com/office/drawing/2014/main" id="{9512518B-ACE5-5546-ADA8-E7E0AB52E92F}"/>
              </a:ext>
            </a:extLst>
          </p:cNvPr>
          <p:cNvSpPr>
            <a:spLocks noGrp="1"/>
          </p:cNvSpPr>
          <p:nvPr>
            <p:ph type="pic" sz="quarter" idx="18"/>
          </p:nvPr>
        </p:nvSpPr>
        <p:spPr>
          <a:xfrm>
            <a:off x="521496" y="2625969"/>
            <a:ext cx="5084920" cy="3539883"/>
          </a:xfrm>
          <a:prstGeom prst="rect">
            <a:avLst/>
          </a:prstGeom>
          <a:pattFill prst="pct5">
            <a:fgClr>
              <a:srgbClr val="5C94CB"/>
            </a:fgClr>
            <a:bgClr>
              <a:schemeClr val="bg1"/>
            </a:bgClr>
          </a:pattFill>
        </p:spPr>
        <p:txBody>
          <a:bodyPr anchor="ctr" anchorCtr="0">
            <a:normAutofit/>
          </a:bodyPr>
          <a:lstStyle>
            <a:lvl1pPr marL="0" indent="0" algn="ctr">
              <a:buNone/>
              <a:defRPr sz="675" b="0" i="0" cap="all" spc="135" baseline="0">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20" name="Picture Placeholder 24">
            <a:extLst>
              <a:ext uri="{FF2B5EF4-FFF2-40B4-BE49-F238E27FC236}">
                <a16:creationId xmlns:a16="http://schemas.microsoft.com/office/drawing/2014/main" id="{41A9FC64-6DD4-2541-BD8D-9C6E9B8EBE43}"/>
              </a:ext>
            </a:extLst>
          </p:cNvPr>
          <p:cNvSpPr>
            <a:spLocks noGrp="1"/>
          </p:cNvSpPr>
          <p:nvPr>
            <p:ph type="pic" sz="quarter" idx="21"/>
          </p:nvPr>
        </p:nvSpPr>
        <p:spPr>
          <a:xfrm>
            <a:off x="6084095" y="1162071"/>
            <a:ext cx="2538413" cy="1616709"/>
          </a:xfrm>
          <a:prstGeom prst="rect">
            <a:avLst/>
          </a:prstGeom>
          <a:pattFill prst="pct5">
            <a:fgClr>
              <a:srgbClr val="002060"/>
            </a:fgClr>
            <a:bgClr>
              <a:srgbClr val="5C94CB"/>
            </a:bgClr>
          </a:pattFill>
        </p:spPr>
        <p:txBody>
          <a:bodyPr anchor="ctr" anchorCtr="0">
            <a:normAutofit/>
          </a:bodyPr>
          <a:lstStyle>
            <a:lvl1pPr marL="0" indent="0" algn="ctr">
              <a:buNone/>
              <a:defRPr sz="675" b="0" i="0" cap="all" spc="135" baseline="0">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21" name="Picture Placeholder 24">
            <a:extLst>
              <a:ext uri="{FF2B5EF4-FFF2-40B4-BE49-F238E27FC236}">
                <a16:creationId xmlns:a16="http://schemas.microsoft.com/office/drawing/2014/main" id="{89A4C499-AA15-A14A-A510-0747D1643742}"/>
              </a:ext>
            </a:extLst>
          </p:cNvPr>
          <p:cNvSpPr>
            <a:spLocks noGrp="1"/>
          </p:cNvSpPr>
          <p:nvPr>
            <p:ph type="pic" sz="quarter" idx="22"/>
          </p:nvPr>
        </p:nvSpPr>
        <p:spPr>
          <a:xfrm>
            <a:off x="6084095" y="2855605"/>
            <a:ext cx="2538413" cy="1616709"/>
          </a:xfrm>
          <a:prstGeom prst="rect">
            <a:avLst/>
          </a:prstGeom>
          <a:pattFill prst="pct5">
            <a:fgClr>
              <a:srgbClr val="002060"/>
            </a:fgClr>
            <a:bgClr>
              <a:srgbClr val="5C94CB"/>
            </a:bgClr>
          </a:pattFill>
        </p:spPr>
        <p:txBody>
          <a:bodyPr anchor="ctr" anchorCtr="0">
            <a:normAutofit/>
          </a:bodyPr>
          <a:lstStyle>
            <a:lvl1pPr marL="0" indent="0" algn="ctr">
              <a:buNone/>
              <a:defRPr sz="675" b="0" i="0" cap="all" spc="135" baseline="0">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2" name="Rechteck 1">
            <a:extLst>
              <a:ext uri="{FF2B5EF4-FFF2-40B4-BE49-F238E27FC236}">
                <a16:creationId xmlns:a16="http://schemas.microsoft.com/office/drawing/2014/main" id="{9D5A2574-9799-3B4A-9240-3A4D88CB2D08}"/>
              </a:ext>
            </a:extLst>
          </p:cNvPr>
          <p:cNvSpPr/>
          <p:nvPr userDrawn="1"/>
        </p:nvSpPr>
        <p:spPr>
          <a:xfrm>
            <a:off x="259079" y="174979"/>
            <a:ext cx="277346" cy="4675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Tree>
    <p:extLst>
      <p:ext uri="{BB962C8B-B14F-4D97-AF65-F5344CB8AC3E}">
        <p14:creationId xmlns:p14="http://schemas.microsoft.com/office/powerpoint/2010/main" val="29466113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Plain text, 2 columns">
    <p:spTree>
      <p:nvGrpSpPr>
        <p:cNvPr id="1" name=""/>
        <p:cNvGrpSpPr/>
        <p:nvPr/>
      </p:nvGrpSpPr>
      <p:grpSpPr>
        <a:xfrm>
          <a:off x="0" y="0"/>
          <a:ext cx="0" cy="0"/>
          <a:chOff x="0" y="0"/>
          <a:chExt cx="0" cy="0"/>
        </a:xfrm>
      </p:grpSpPr>
      <p:sp>
        <p:nvSpPr>
          <p:cNvPr id="34" name="Text Placeholder 33">
            <a:extLst>
              <a:ext uri="{FF2B5EF4-FFF2-40B4-BE49-F238E27FC236}">
                <a16:creationId xmlns:a16="http://schemas.microsoft.com/office/drawing/2014/main" id="{86E315CF-B12E-CC40-B7AA-C6ACBCC9DB2D}"/>
              </a:ext>
            </a:extLst>
          </p:cNvPr>
          <p:cNvSpPr>
            <a:spLocks noGrp="1"/>
          </p:cNvSpPr>
          <p:nvPr>
            <p:ph type="body" sz="quarter" idx="15" hasCustomPrompt="1"/>
          </p:nvPr>
        </p:nvSpPr>
        <p:spPr>
          <a:xfrm>
            <a:off x="526900" y="6420041"/>
            <a:ext cx="117772" cy="155575"/>
          </a:xfrm>
          <a:prstGeom prst="ellipse">
            <a:avLst/>
          </a:prstGeom>
          <a:solidFill>
            <a:schemeClr val="accent6"/>
          </a:solidFill>
        </p:spPr>
        <p:txBody>
          <a:bodyPr>
            <a:normAutofit/>
          </a:bodyPr>
          <a:lstStyle>
            <a:lvl1pPr marL="0" indent="0">
              <a:buNone/>
              <a:defRPr sz="150">
                <a:latin typeface="Arial" panose="020B0604020202020204" pitchFamily="34" charset="0"/>
                <a:cs typeface="Arial" panose="020B0604020202020204" pitchFamily="34" charset="0"/>
              </a:defRPr>
            </a:lvl1pPr>
          </a:lstStyle>
          <a:p>
            <a:pPr lvl="0"/>
            <a:r>
              <a:rPr lang="en-US" dirty="0"/>
              <a:t> </a:t>
            </a:r>
          </a:p>
        </p:txBody>
      </p:sp>
      <p:sp>
        <p:nvSpPr>
          <p:cNvPr id="26" name="Content Placeholder 2">
            <a:extLst>
              <a:ext uri="{FF2B5EF4-FFF2-40B4-BE49-F238E27FC236}">
                <a16:creationId xmlns:a16="http://schemas.microsoft.com/office/drawing/2014/main" id="{33EB8E98-B57C-8748-AD6C-4DD47EFEF89D}"/>
              </a:ext>
            </a:extLst>
          </p:cNvPr>
          <p:cNvSpPr>
            <a:spLocks noGrp="1"/>
          </p:cNvSpPr>
          <p:nvPr userDrawn="1">
            <p:ph sz="half" idx="13" hasCustomPrompt="1"/>
          </p:nvPr>
        </p:nvSpPr>
        <p:spPr>
          <a:xfrm>
            <a:off x="711993" y="6431153"/>
            <a:ext cx="3293270" cy="155575"/>
          </a:xfrm>
          <a:prstGeom prst="rect">
            <a:avLst/>
          </a:prstGeom>
        </p:spPr>
        <p:txBody>
          <a:bodyPr wrap="none" lIns="0" tIns="0" rIns="0" bIns="0">
            <a:normAutofit/>
          </a:bodyPr>
          <a:lstStyle>
            <a:lvl1pPr marL="0" indent="0">
              <a:lnSpc>
                <a:spcPts val="900"/>
              </a:lnSpc>
              <a:spcBef>
                <a:spcPts val="0"/>
              </a:spcBef>
              <a:spcAft>
                <a:spcPts val="0"/>
              </a:spcAft>
              <a:buNone/>
              <a:tabLst/>
              <a:defRPr sz="675" b="0" i="0" cap="all" spc="135" baseline="0">
                <a:solidFill>
                  <a:schemeClr val="tx1"/>
                </a:solidFill>
                <a:latin typeface="Arial" panose="020B0604020202020204" pitchFamily="34" charset="0"/>
                <a:cs typeface="Arial" panose="020B0604020202020204" pitchFamily="34" charset="0"/>
              </a:defRPr>
            </a:lvl1pPr>
            <a:lvl2pPr marL="0" indent="0">
              <a:lnSpc>
                <a:spcPts val="1500"/>
              </a:lnSpc>
              <a:spcBef>
                <a:spcPts val="0"/>
              </a:spcBef>
              <a:spcAft>
                <a:spcPts val="225"/>
              </a:spcAft>
              <a:buNone/>
              <a:tabLst/>
              <a:defRPr sz="1200" b="1" i="0">
                <a:latin typeface="Arial" panose="020B0604020202020204" pitchFamily="34" charset="0"/>
                <a:cs typeface="Arial" panose="020B0604020202020204" pitchFamily="34" charset="0"/>
              </a:defRPr>
            </a:lvl2pPr>
            <a:lvl3pPr marL="0" indent="0">
              <a:lnSpc>
                <a:spcPts val="1350"/>
              </a:lnSpc>
              <a:spcBef>
                <a:spcPts val="0"/>
              </a:spcBef>
              <a:spcAft>
                <a:spcPts val="225"/>
              </a:spcAft>
              <a:buNone/>
              <a:tabLst/>
              <a:defRPr sz="975" b="1" i="0">
                <a:latin typeface="Arial" panose="020B0604020202020204" pitchFamily="34" charset="0"/>
                <a:cs typeface="Arial" panose="020B0604020202020204" pitchFamily="34" charset="0"/>
              </a:defRPr>
            </a:lvl3pPr>
            <a:lvl4pPr marL="4763" indent="0">
              <a:buNone/>
              <a:tabLst/>
              <a:defRPr sz="900" b="0" i="0">
                <a:solidFill>
                  <a:srgbClr val="7030A0"/>
                </a:solidFill>
                <a:latin typeface="Arial" panose="020B0604020202020204" pitchFamily="34" charset="0"/>
                <a:cs typeface="Arial" panose="020B0604020202020204" pitchFamily="34" charset="0"/>
              </a:defRPr>
            </a:lvl4pPr>
            <a:lvl5pPr marL="0" indent="0">
              <a:lnSpc>
                <a:spcPts val="1050"/>
              </a:lnSpc>
              <a:spcBef>
                <a:spcPts val="450"/>
              </a:spcBef>
              <a:spcAft>
                <a:spcPts val="450"/>
              </a:spcAft>
              <a:buNone/>
              <a:tabLst/>
              <a:defRPr sz="825" b="0" i="0">
                <a:latin typeface="Arial" panose="020B0604020202020204" pitchFamily="34" charset="0"/>
                <a:cs typeface="Arial" panose="020B0604020202020204" pitchFamily="34" charset="0"/>
              </a:defRPr>
            </a:lvl5pPr>
          </a:lstStyle>
          <a:p>
            <a:pPr lvl="0"/>
            <a:r>
              <a:rPr lang="en-GB" dirty="0"/>
              <a:t>Section title</a:t>
            </a:r>
          </a:p>
        </p:txBody>
      </p:sp>
      <p:grpSp>
        <p:nvGrpSpPr>
          <p:cNvPr id="9" name="Group 8">
            <a:extLst>
              <a:ext uri="{FF2B5EF4-FFF2-40B4-BE49-F238E27FC236}">
                <a16:creationId xmlns:a16="http://schemas.microsoft.com/office/drawing/2014/main" id="{AC97A089-E702-B34A-B662-52DC1B6F8143}"/>
              </a:ext>
            </a:extLst>
          </p:cNvPr>
          <p:cNvGrpSpPr/>
          <p:nvPr userDrawn="1"/>
        </p:nvGrpSpPr>
        <p:grpSpPr>
          <a:xfrm>
            <a:off x="0" y="1"/>
            <a:ext cx="8980552" cy="753035"/>
            <a:chOff x="0" y="1022750"/>
            <a:chExt cx="11974069" cy="753035"/>
          </a:xfrm>
        </p:grpSpPr>
        <p:pic>
          <p:nvPicPr>
            <p:cNvPr id="10" name="Picture 9">
              <a:extLst>
                <a:ext uri="{FF2B5EF4-FFF2-40B4-BE49-F238E27FC236}">
                  <a16:creationId xmlns:a16="http://schemas.microsoft.com/office/drawing/2014/main" id="{7F6E611A-42F9-EC46-9741-EFF8932CDD6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47799" y="1268389"/>
              <a:ext cx="1026270" cy="396896"/>
            </a:xfrm>
            <a:prstGeom prst="rect">
              <a:avLst/>
            </a:prstGeom>
          </p:spPr>
        </p:pic>
        <p:sp>
          <p:nvSpPr>
            <p:cNvPr id="11" name="Rectangle 10">
              <a:extLst>
                <a:ext uri="{FF2B5EF4-FFF2-40B4-BE49-F238E27FC236}">
                  <a16:creationId xmlns:a16="http://schemas.microsoft.com/office/drawing/2014/main" id="{77FE29D6-3F8C-DB46-BB8B-7EE589C6A02A}"/>
                </a:ext>
              </a:extLst>
            </p:cNvPr>
            <p:cNvSpPr/>
            <p:nvPr/>
          </p:nvSpPr>
          <p:spPr>
            <a:xfrm>
              <a:off x="0" y="1022750"/>
              <a:ext cx="80682" cy="753035"/>
            </a:xfrm>
            <a:prstGeom prst="rect">
              <a:avLst/>
            </a:prstGeom>
            <a:solidFill>
              <a:srgbClr val="5C94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2" name="Picture 11">
              <a:extLst>
                <a:ext uri="{FF2B5EF4-FFF2-40B4-BE49-F238E27FC236}">
                  <a16:creationId xmlns:a16="http://schemas.microsoft.com/office/drawing/2014/main" id="{3771C6C4-9431-F14E-BB96-B9B638F2614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1749" y="1300867"/>
              <a:ext cx="2619929" cy="304816"/>
            </a:xfrm>
            <a:prstGeom prst="rect">
              <a:avLst/>
            </a:prstGeom>
          </p:spPr>
        </p:pic>
        <p:pic>
          <p:nvPicPr>
            <p:cNvPr id="13" name="Picture 12">
              <a:extLst>
                <a:ext uri="{FF2B5EF4-FFF2-40B4-BE49-F238E27FC236}">
                  <a16:creationId xmlns:a16="http://schemas.microsoft.com/office/drawing/2014/main" id="{A69673F9-7E48-5547-929B-77E7DC34728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5439" y="1249707"/>
              <a:ext cx="369794" cy="369794"/>
            </a:xfrm>
            <a:prstGeom prst="rect">
              <a:avLst/>
            </a:prstGeom>
          </p:spPr>
        </p:pic>
      </p:grpSp>
      <p:sp>
        <p:nvSpPr>
          <p:cNvPr id="18" name="Content Placeholder 2">
            <a:extLst>
              <a:ext uri="{FF2B5EF4-FFF2-40B4-BE49-F238E27FC236}">
                <a16:creationId xmlns:a16="http://schemas.microsoft.com/office/drawing/2014/main" id="{6B4910CB-9241-F741-A437-FBA66B4761B9}"/>
              </a:ext>
            </a:extLst>
          </p:cNvPr>
          <p:cNvSpPr>
            <a:spLocks noGrp="1"/>
          </p:cNvSpPr>
          <p:nvPr>
            <p:ph sz="half" idx="16" hasCustomPrompt="1"/>
          </p:nvPr>
        </p:nvSpPr>
        <p:spPr>
          <a:xfrm>
            <a:off x="526902" y="1057594"/>
            <a:ext cx="6259661" cy="1239837"/>
          </a:xfrm>
          <a:prstGeom prst="rect">
            <a:avLst/>
          </a:prstGeom>
        </p:spPr>
        <p:txBody>
          <a:bodyPr lIns="0" tIns="0" rIns="0" bIns="0"/>
          <a:lstStyle>
            <a:lvl1pPr marL="4763" indent="0">
              <a:lnSpc>
                <a:spcPct val="100000"/>
              </a:lnSpc>
              <a:spcBef>
                <a:spcPts val="0"/>
              </a:spcBef>
              <a:spcAft>
                <a:spcPts val="1200"/>
              </a:spcAft>
              <a:buNone/>
              <a:tabLst/>
              <a:defRPr sz="3150" b="0" i="0">
                <a:latin typeface="Arial" panose="020B0604020202020204" pitchFamily="34" charset="0"/>
                <a:cs typeface="Arial" panose="020B0604020202020204" pitchFamily="34" charset="0"/>
              </a:defRPr>
            </a:lvl1pPr>
            <a:lvl2pPr marL="4763" indent="0">
              <a:lnSpc>
                <a:spcPts val="1350"/>
              </a:lnSpc>
              <a:buNone/>
              <a:tabLst/>
              <a:defRPr sz="975" b="0" i="0" cap="all" spc="165" baseline="0">
                <a:latin typeface="Arial" panose="020B0604020202020204" pitchFamily="34" charset="0"/>
                <a:cs typeface="Arial" panose="020B0604020202020204" pitchFamily="34" charset="0"/>
              </a:defRPr>
            </a:lvl2pPr>
            <a:lvl3pPr marL="4763" indent="0">
              <a:buNone/>
              <a:tabLst/>
              <a:defRPr/>
            </a:lvl3pPr>
            <a:lvl4pPr marL="4763" indent="0">
              <a:buNone/>
              <a:tabLst/>
              <a:defRPr/>
            </a:lvl4pPr>
            <a:lvl5pPr marL="4763" indent="0">
              <a:buNone/>
              <a:tabLst/>
              <a:defRPr/>
            </a:lvl5pPr>
          </a:lstStyle>
          <a:p>
            <a:pPr lvl="0"/>
            <a:r>
              <a:rPr lang="en-GB" dirty="0"/>
              <a:t>Main Page Header</a:t>
            </a:r>
          </a:p>
          <a:p>
            <a:pPr lvl="1"/>
            <a:r>
              <a:rPr lang="en-GB" dirty="0"/>
              <a:t>Second level</a:t>
            </a:r>
            <a:endParaRPr lang="en-US" dirty="0"/>
          </a:p>
        </p:txBody>
      </p:sp>
      <p:sp>
        <p:nvSpPr>
          <p:cNvPr id="19" name="Content Placeholder 2">
            <a:extLst>
              <a:ext uri="{FF2B5EF4-FFF2-40B4-BE49-F238E27FC236}">
                <a16:creationId xmlns:a16="http://schemas.microsoft.com/office/drawing/2014/main" id="{AA8D42F7-BA31-B24D-AD5A-2DBC6A1A467C}"/>
              </a:ext>
            </a:extLst>
          </p:cNvPr>
          <p:cNvSpPr>
            <a:spLocks noGrp="1"/>
          </p:cNvSpPr>
          <p:nvPr>
            <p:ph sz="half" idx="11" hasCustomPrompt="1"/>
          </p:nvPr>
        </p:nvSpPr>
        <p:spPr>
          <a:xfrm>
            <a:off x="536425" y="2503171"/>
            <a:ext cx="8086082" cy="3662680"/>
          </a:xfrm>
          <a:prstGeom prst="rect">
            <a:avLst/>
          </a:prstGeom>
        </p:spPr>
        <p:txBody>
          <a:bodyPr lIns="0" tIns="0" rIns="0" bIns="0" numCol="2" spcCol="360000"/>
          <a:lstStyle>
            <a:lvl1pPr marL="0" indent="0">
              <a:lnSpc>
                <a:spcPts val="1350"/>
              </a:lnSpc>
              <a:spcBef>
                <a:spcPts val="0"/>
              </a:spcBef>
              <a:spcAft>
                <a:spcPts val="450"/>
              </a:spcAft>
              <a:buNone/>
              <a:tabLst/>
              <a:defRPr sz="975" b="0" i="0">
                <a:latin typeface="Arial" panose="020B0604020202020204" pitchFamily="34" charset="0"/>
                <a:cs typeface="Arial" panose="020B0604020202020204" pitchFamily="34" charset="0"/>
              </a:defRPr>
            </a:lvl1pPr>
            <a:lvl2pPr marL="0" indent="0">
              <a:lnSpc>
                <a:spcPts val="1500"/>
              </a:lnSpc>
              <a:spcBef>
                <a:spcPts val="0"/>
              </a:spcBef>
              <a:spcAft>
                <a:spcPts val="225"/>
              </a:spcAft>
              <a:buNone/>
              <a:tabLst/>
              <a:defRPr sz="1200" b="1" i="0">
                <a:latin typeface="Arial" panose="020B0604020202020204" pitchFamily="34" charset="0"/>
                <a:cs typeface="Arial" panose="020B0604020202020204" pitchFamily="34" charset="0"/>
              </a:defRPr>
            </a:lvl2pPr>
            <a:lvl3pPr marL="0" indent="0">
              <a:lnSpc>
                <a:spcPts val="1350"/>
              </a:lnSpc>
              <a:spcBef>
                <a:spcPts val="0"/>
              </a:spcBef>
              <a:spcAft>
                <a:spcPts val="225"/>
              </a:spcAft>
              <a:buNone/>
              <a:tabLst/>
              <a:defRPr sz="975" b="1" i="0">
                <a:latin typeface="Arial" panose="020B0604020202020204" pitchFamily="34" charset="0"/>
                <a:cs typeface="Arial" panose="020B0604020202020204" pitchFamily="34" charset="0"/>
              </a:defRPr>
            </a:lvl3pPr>
            <a:lvl4pPr marL="4763" indent="0">
              <a:buNone/>
              <a:tabLst/>
              <a:defRPr sz="900" b="0" i="0">
                <a:solidFill>
                  <a:srgbClr val="7030A0"/>
                </a:solidFill>
                <a:latin typeface="Arial" panose="020B0604020202020204" pitchFamily="34" charset="0"/>
                <a:cs typeface="Arial" panose="020B0604020202020204" pitchFamily="34" charset="0"/>
              </a:defRPr>
            </a:lvl4pPr>
            <a:lvl5pPr marL="0" indent="0">
              <a:lnSpc>
                <a:spcPts val="1050"/>
              </a:lnSpc>
              <a:spcBef>
                <a:spcPts val="450"/>
              </a:spcBef>
              <a:spcAft>
                <a:spcPts val="450"/>
              </a:spcAft>
              <a:buNone/>
              <a:tabLst/>
              <a:defRPr sz="825" b="0" i="0">
                <a:latin typeface="Arial" panose="020B0604020202020204" pitchFamily="34" charset="0"/>
                <a:cs typeface="Arial" panose="020B0604020202020204" pitchFamily="34" charset="0"/>
              </a:defRPr>
            </a:lvl5pPr>
          </a:lstStyle>
          <a:p>
            <a:pPr lvl="0"/>
            <a:r>
              <a:rPr lang="en-GB" dirty="0"/>
              <a:t>Body copy</a:t>
            </a:r>
          </a:p>
          <a:p>
            <a:pPr lvl="1"/>
            <a:r>
              <a:rPr lang="en-GB" dirty="0"/>
              <a:t>H2 Heading</a:t>
            </a:r>
          </a:p>
          <a:p>
            <a:pPr lvl="2"/>
            <a:r>
              <a:rPr lang="en-GB" dirty="0"/>
              <a:t>H3 Heading</a:t>
            </a:r>
          </a:p>
          <a:p>
            <a:pPr lvl="3"/>
            <a:r>
              <a:rPr lang="en-GB" dirty="0"/>
              <a:t>Caption</a:t>
            </a:r>
          </a:p>
          <a:p>
            <a:pPr lvl="4"/>
            <a:r>
              <a:rPr lang="en-GB" dirty="0"/>
              <a:t>Footnote</a:t>
            </a:r>
            <a:endParaRPr lang="en-US" dirty="0"/>
          </a:p>
        </p:txBody>
      </p:sp>
      <p:sp>
        <p:nvSpPr>
          <p:cNvPr id="2" name="Rechteck 1">
            <a:extLst>
              <a:ext uri="{FF2B5EF4-FFF2-40B4-BE49-F238E27FC236}">
                <a16:creationId xmlns:a16="http://schemas.microsoft.com/office/drawing/2014/main" id="{620B33C4-1A20-F346-AEDB-11BCFAE616BA}"/>
              </a:ext>
            </a:extLst>
          </p:cNvPr>
          <p:cNvSpPr/>
          <p:nvPr userDrawn="1"/>
        </p:nvSpPr>
        <p:spPr>
          <a:xfrm>
            <a:off x="259079" y="169333"/>
            <a:ext cx="277346" cy="4732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Tree>
    <p:extLst>
      <p:ext uri="{BB962C8B-B14F-4D97-AF65-F5344CB8AC3E}">
        <p14:creationId xmlns:p14="http://schemas.microsoft.com/office/powerpoint/2010/main" val="77819660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Plain text, 2 columns, solid header">
    <p:spTree>
      <p:nvGrpSpPr>
        <p:cNvPr id="1" name=""/>
        <p:cNvGrpSpPr/>
        <p:nvPr/>
      </p:nvGrpSpPr>
      <p:grpSpPr>
        <a:xfrm>
          <a:off x="0" y="0"/>
          <a:ext cx="0" cy="0"/>
          <a:chOff x="0" y="0"/>
          <a:chExt cx="0" cy="0"/>
        </a:xfrm>
      </p:grpSpPr>
      <p:sp>
        <p:nvSpPr>
          <p:cNvPr id="34" name="Text Placeholder 33">
            <a:extLst>
              <a:ext uri="{FF2B5EF4-FFF2-40B4-BE49-F238E27FC236}">
                <a16:creationId xmlns:a16="http://schemas.microsoft.com/office/drawing/2014/main" id="{86E315CF-B12E-CC40-B7AA-C6ACBCC9DB2D}"/>
              </a:ext>
            </a:extLst>
          </p:cNvPr>
          <p:cNvSpPr>
            <a:spLocks noGrp="1"/>
          </p:cNvSpPr>
          <p:nvPr>
            <p:ph type="body" sz="quarter" idx="15" hasCustomPrompt="1"/>
          </p:nvPr>
        </p:nvSpPr>
        <p:spPr>
          <a:xfrm>
            <a:off x="526900" y="6420041"/>
            <a:ext cx="117772" cy="155575"/>
          </a:xfrm>
          <a:prstGeom prst="ellipse">
            <a:avLst/>
          </a:prstGeom>
          <a:solidFill>
            <a:schemeClr val="accent6"/>
          </a:solidFill>
        </p:spPr>
        <p:txBody>
          <a:bodyPr>
            <a:normAutofit/>
          </a:bodyPr>
          <a:lstStyle>
            <a:lvl1pPr marL="0" indent="0">
              <a:buNone/>
              <a:defRPr sz="150">
                <a:latin typeface="Arial" panose="020B0604020202020204" pitchFamily="34" charset="0"/>
                <a:cs typeface="Arial" panose="020B0604020202020204" pitchFamily="34" charset="0"/>
              </a:defRPr>
            </a:lvl1pPr>
          </a:lstStyle>
          <a:p>
            <a:pPr lvl="0"/>
            <a:r>
              <a:rPr lang="en-US" dirty="0"/>
              <a:t> </a:t>
            </a:r>
          </a:p>
        </p:txBody>
      </p:sp>
      <p:sp>
        <p:nvSpPr>
          <p:cNvPr id="26" name="Content Placeholder 2">
            <a:extLst>
              <a:ext uri="{FF2B5EF4-FFF2-40B4-BE49-F238E27FC236}">
                <a16:creationId xmlns:a16="http://schemas.microsoft.com/office/drawing/2014/main" id="{33EB8E98-B57C-8748-AD6C-4DD47EFEF89D}"/>
              </a:ext>
            </a:extLst>
          </p:cNvPr>
          <p:cNvSpPr>
            <a:spLocks noGrp="1"/>
          </p:cNvSpPr>
          <p:nvPr userDrawn="1">
            <p:ph sz="half" idx="13" hasCustomPrompt="1"/>
          </p:nvPr>
        </p:nvSpPr>
        <p:spPr>
          <a:xfrm>
            <a:off x="711993" y="6431153"/>
            <a:ext cx="3293270" cy="155575"/>
          </a:xfrm>
          <a:prstGeom prst="rect">
            <a:avLst/>
          </a:prstGeom>
        </p:spPr>
        <p:txBody>
          <a:bodyPr wrap="none" lIns="0" tIns="0" rIns="0" bIns="0">
            <a:normAutofit/>
          </a:bodyPr>
          <a:lstStyle>
            <a:lvl1pPr marL="0" indent="0">
              <a:lnSpc>
                <a:spcPts val="900"/>
              </a:lnSpc>
              <a:spcBef>
                <a:spcPts val="0"/>
              </a:spcBef>
              <a:spcAft>
                <a:spcPts val="0"/>
              </a:spcAft>
              <a:buNone/>
              <a:tabLst/>
              <a:defRPr sz="675" b="0" i="0" cap="all" spc="135" baseline="0">
                <a:solidFill>
                  <a:schemeClr val="tx1"/>
                </a:solidFill>
                <a:latin typeface="Arial" panose="020B0604020202020204" pitchFamily="34" charset="0"/>
                <a:cs typeface="Arial" panose="020B0604020202020204" pitchFamily="34" charset="0"/>
              </a:defRPr>
            </a:lvl1pPr>
            <a:lvl2pPr marL="0" indent="0">
              <a:lnSpc>
                <a:spcPts val="1500"/>
              </a:lnSpc>
              <a:spcBef>
                <a:spcPts val="0"/>
              </a:spcBef>
              <a:spcAft>
                <a:spcPts val="225"/>
              </a:spcAft>
              <a:buNone/>
              <a:tabLst/>
              <a:defRPr sz="1200" b="1" i="0">
                <a:latin typeface="Arial" panose="020B0604020202020204" pitchFamily="34" charset="0"/>
                <a:cs typeface="Arial" panose="020B0604020202020204" pitchFamily="34" charset="0"/>
              </a:defRPr>
            </a:lvl2pPr>
            <a:lvl3pPr marL="0" indent="0">
              <a:lnSpc>
                <a:spcPts val="1350"/>
              </a:lnSpc>
              <a:spcBef>
                <a:spcPts val="0"/>
              </a:spcBef>
              <a:spcAft>
                <a:spcPts val="225"/>
              </a:spcAft>
              <a:buNone/>
              <a:tabLst/>
              <a:defRPr sz="975" b="1" i="0">
                <a:latin typeface="Arial" panose="020B0604020202020204" pitchFamily="34" charset="0"/>
                <a:cs typeface="Arial" panose="020B0604020202020204" pitchFamily="34" charset="0"/>
              </a:defRPr>
            </a:lvl3pPr>
            <a:lvl4pPr marL="4763" indent="0">
              <a:buNone/>
              <a:tabLst/>
              <a:defRPr sz="900" b="0" i="0">
                <a:solidFill>
                  <a:srgbClr val="7030A0"/>
                </a:solidFill>
                <a:latin typeface="Arial" panose="020B0604020202020204" pitchFamily="34" charset="0"/>
                <a:cs typeface="Arial" panose="020B0604020202020204" pitchFamily="34" charset="0"/>
              </a:defRPr>
            </a:lvl4pPr>
            <a:lvl5pPr marL="0" indent="0">
              <a:lnSpc>
                <a:spcPts val="1050"/>
              </a:lnSpc>
              <a:spcBef>
                <a:spcPts val="450"/>
              </a:spcBef>
              <a:spcAft>
                <a:spcPts val="450"/>
              </a:spcAft>
              <a:buNone/>
              <a:tabLst/>
              <a:defRPr sz="825" b="0" i="0">
                <a:latin typeface="Arial" panose="020B0604020202020204" pitchFamily="34" charset="0"/>
                <a:cs typeface="Arial" panose="020B0604020202020204" pitchFamily="34" charset="0"/>
              </a:defRPr>
            </a:lvl5pPr>
          </a:lstStyle>
          <a:p>
            <a:pPr lvl="0"/>
            <a:r>
              <a:rPr lang="en-GB" dirty="0"/>
              <a:t>Section title</a:t>
            </a:r>
          </a:p>
        </p:txBody>
      </p:sp>
      <p:sp>
        <p:nvSpPr>
          <p:cNvPr id="18" name="Content Placeholder 2">
            <a:extLst>
              <a:ext uri="{FF2B5EF4-FFF2-40B4-BE49-F238E27FC236}">
                <a16:creationId xmlns:a16="http://schemas.microsoft.com/office/drawing/2014/main" id="{6B4910CB-9241-F741-A437-FBA66B4761B9}"/>
              </a:ext>
            </a:extLst>
          </p:cNvPr>
          <p:cNvSpPr>
            <a:spLocks noGrp="1"/>
          </p:cNvSpPr>
          <p:nvPr>
            <p:ph sz="half" idx="16" hasCustomPrompt="1"/>
          </p:nvPr>
        </p:nvSpPr>
        <p:spPr>
          <a:xfrm>
            <a:off x="526902" y="1057594"/>
            <a:ext cx="6259661" cy="1239837"/>
          </a:xfrm>
          <a:prstGeom prst="rect">
            <a:avLst/>
          </a:prstGeom>
        </p:spPr>
        <p:txBody>
          <a:bodyPr lIns="0" tIns="0" rIns="0" bIns="0"/>
          <a:lstStyle>
            <a:lvl1pPr marL="4763" indent="0">
              <a:lnSpc>
                <a:spcPct val="100000"/>
              </a:lnSpc>
              <a:spcBef>
                <a:spcPts val="0"/>
              </a:spcBef>
              <a:spcAft>
                <a:spcPts val="1200"/>
              </a:spcAft>
              <a:buNone/>
              <a:tabLst/>
              <a:defRPr sz="3150" b="0" i="0">
                <a:latin typeface="Arial" panose="020B0604020202020204" pitchFamily="34" charset="0"/>
                <a:cs typeface="Arial" panose="020B0604020202020204" pitchFamily="34" charset="0"/>
              </a:defRPr>
            </a:lvl1pPr>
            <a:lvl2pPr marL="4763" indent="0">
              <a:lnSpc>
                <a:spcPts val="1350"/>
              </a:lnSpc>
              <a:buNone/>
              <a:tabLst/>
              <a:defRPr sz="975" b="0" i="0" cap="all" spc="165" baseline="0">
                <a:latin typeface="Arial" panose="020B0604020202020204" pitchFamily="34" charset="0"/>
                <a:cs typeface="Arial" panose="020B0604020202020204" pitchFamily="34" charset="0"/>
              </a:defRPr>
            </a:lvl2pPr>
            <a:lvl3pPr marL="4763" indent="0">
              <a:buNone/>
              <a:tabLst/>
              <a:defRPr/>
            </a:lvl3pPr>
            <a:lvl4pPr marL="4763" indent="0">
              <a:buNone/>
              <a:tabLst/>
              <a:defRPr/>
            </a:lvl4pPr>
            <a:lvl5pPr marL="4763" indent="0">
              <a:buNone/>
              <a:tabLst/>
              <a:defRPr/>
            </a:lvl5pPr>
          </a:lstStyle>
          <a:p>
            <a:pPr lvl="0"/>
            <a:r>
              <a:rPr lang="en-GB" dirty="0"/>
              <a:t>Main Page Header</a:t>
            </a:r>
          </a:p>
          <a:p>
            <a:pPr lvl="1"/>
            <a:r>
              <a:rPr lang="en-GB" dirty="0"/>
              <a:t>Second level</a:t>
            </a:r>
            <a:endParaRPr lang="en-US" dirty="0"/>
          </a:p>
        </p:txBody>
      </p:sp>
      <p:sp>
        <p:nvSpPr>
          <p:cNvPr id="19" name="Content Placeholder 2">
            <a:extLst>
              <a:ext uri="{FF2B5EF4-FFF2-40B4-BE49-F238E27FC236}">
                <a16:creationId xmlns:a16="http://schemas.microsoft.com/office/drawing/2014/main" id="{AA8D42F7-BA31-B24D-AD5A-2DBC6A1A467C}"/>
              </a:ext>
            </a:extLst>
          </p:cNvPr>
          <p:cNvSpPr>
            <a:spLocks noGrp="1"/>
          </p:cNvSpPr>
          <p:nvPr>
            <p:ph sz="half" idx="11" hasCustomPrompt="1"/>
          </p:nvPr>
        </p:nvSpPr>
        <p:spPr>
          <a:xfrm>
            <a:off x="536425" y="2503171"/>
            <a:ext cx="8086082" cy="3662680"/>
          </a:xfrm>
          <a:prstGeom prst="rect">
            <a:avLst/>
          </a:prstGeom>
        </p:spPr>
        <p:txBody>
          <a:bodyPr lIns="0" tIns="0" rIns="0" bIns="0" numCol="2" spcCol="360000"/>
          <a:lstStyle>
            <a:lvl1pPr marL="0" indent="0">
              <a:lnSpc>
                <a:spcPts val="1350"/>
              </a:lnSpc>
              <a:spcBef>
                <a:spcPts val="0"/>
              </a:spcBef>
              <a:spcAft>
                <a:spcPts val="450"/>
              </a:spcAft>
              <a:buNone/>
              <a:tabLst/>
              <a:defRPr sz="975" b="0" i="0">
                <a:latin typeface="Arial" panose="020B0604020202020204" pitchFamily="34" charset="0"/>
                <a:cs typeface="Arial" panose="020B0604020202020204" pitchFamily="34" charset="0"/>
              </a:defRPr>
            </a:lvl1pPr>
            <a:lvl2pPr marL="0" indent="0">
              <a:lnSpc>
                <a:spcPts val="1500"/>
              </a:lnSpc>
              <a:spcBef>
                <a:spcPts val="0"/>
              </a:spcBef>
              <a:spcAft>
                <a:spcPts val="225"/>
              </a:spcAft>
              <a:buNone/>
              <a:tabLst/>
              <a:defRPr sz="1200" b="1" i="0">
                <a:latin typeface="Arial" panose="020B0604020202020204" pitchFamily="34" charset="0"/>
                <a:cs typeface="Arial" panose="020B0604020202020204" pitchFamily="34" charset="0"/>
              </a:defRPr>
            </a:lvl2pPr>
            <a:lvl3pPr marL="0" indent="0">
              <a:lnSpc>
                <a:spcPts val="1350"/>
              </a:lnSpc>
              <a:spcBef>
                <a:spcPts val="0"/>
              </a:spcBef>
              <a:spcAft>
                <a:spcPts val="225"/>
              </a:spcAft>
              <a:buNone/>
              <a:tabLst/>
              <a:defRPr sz="975" b="1" i="0">
                <a:latin typeface="Arial" panose="020B0604020202020204" pitchFamily="34" charset="0"/>
                <a:cs typeface="Arial" panose="020B0604020202020204" pitchFamily="34" charset="0"/>
              </a:defRPr>
            </a:lvl3pPr>
            <a:lvl4pPr marL="4763" indent="0">
              <a:buNone/>
              <a:tabLst/>
              <a:defRPr sz="900" b="0" i="0">
                <a:solidFill>
                  <a:srgbClr val="7030A0"/>
                </a:solidFill>
                <a:latin typeface="Arial" panose="020B0604020202020204" pitchFamily="34" charset="0"/>
                <a:cs typeface="Arial" panose="020B0604020202020204" pitchFamily="34" charset="0"/>
              </a:defRPr>
            </a:lvl4pPr>
            <a:lvl5pPr marL="0" indent="0">
              <a:lnSpc>
                <a:spcPts val="1050"/>
              </a:lnSpc>
              <a:spcBef>
                <a:spcPts val="450"/>
              </a:spcBef>
              <a:spcAft>
                <a:spcPts val="450"/>
              </a:spcAft>
              <a:buNone/>
              <a:tabLst/>
              <a:defRPr sz="825" b="0" i="0">
                <a:latin typeface="Arial" panose="020B0604020202020204" pitchFamily="34" charset="0"/>
                <a:cs typeface="Arial" panose="020B0604020202020204" pitchFamily="34" charset="0"/>
              </a:defRPr>
            </a:lvl5pPr>
          </a:lstStyle>
          <a:p>
            <a:pPr lvl="0"/>
            <a:r>
              <a:rPr lang="en-GB" dirty="0"/>
              <a:t>Body copy</a:t>
            </a:r>
          </a:p>
          <a:p>
            <a:pPr lvl="1"/>
            <a:r>
              <a:rPr lang="en-GB" dirty="0"/>
              <a:t>H2 Heading</a:t>
            </a:r>
          </a:p>
          <a:p>
            <a:pPr lvl="2"/>
            <a:r>
              <a:rPr lang="en-GB" dirty="0"/>
              <a:t>H3 Heading</a:t>
            </a:r>
          </a:p>
          <a:p>
            <a:pPr lvl="3"/>
            <a:r>
              <a:rPr lang="en-GB" dirty="0"/>
              <a:t>Caption</a:t>
            </a:r>
          </a:p>
          <a:p>
            <a:pPr lvl="4"/>
            <a:r>
              <a:rPr lang="en-GB" dirty="0"/>
              <a:t>Footnote</a:t>
            </a:r>
            <a:endParaRPr lang="en-US" dirty="0"/>
          </a:p>
        </p:txBody>
      </p:sp>
      <p:grpSp>
        <p:nvGrpSpPr>
          <p:cNvPr id="14" name="Group 13">
            <a:extLst>
              <a:ext uri="{FF2B5EF4-FFF2-40B4-BE49-F238E27FC236}">
                <a16:creationId xmlns:a16="http://schemas.microsoft.com/office/drawing/2014/main" id="{767C4A6F-B718-5E40-9F4E-12663C50C274}"/>
              </a:ext>
            </a:extLst>
          </p:cNvPr>
          <p:cNvGrpSpPr/>
          <p:nvPr userDrawn="1"/>
        </p:nvGrpSpPr>
        <p:grpSpPr>
          <a:xfrm>
            <a:off x="1" y="1"/>
            <a:ext cx="9144000" cy="753035"/>
            <a:chOff x="1" y="3304022"/>
            <a:chExt cx="12192000" cy="753035"/>
          </a:xfrm>
        </p:grpSpPr>
        <p:sp>
          <p:nvSpPr>
            <p:cNvPr id="15" name="Rectangle 14">
              <a:extLst>
                <a:ext uri="{FF2B5EF4-FFF2-40B4-BE49-F238E27FC236}">
                  <a16:creationId xmlns:a16="http://schemas.microsoft.com/office/drawing/2014/main" id="{C8B2ED09-3248-1940-97F2-D0AF5A90BC91}"/>
                </a:ext>
              </a:extLst>
            </p:cNvPr>
            <p:cNvSpPr/>
            <p:nvPr/>
          </p:nvSpPr>
          <p:spPr>
            <a:xfrm>
              <a:off x="1" y="3304022"/>
              <a:ext cx="12192000" cy="753035"/>
            </a:xfrm>
            <a:prstGeom prst="rect">
              <a:avLst/>
            </a:prstGeom>
            <a:solidFill>
              <a:srgbClr val="5494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6" name="Picture 15">
              <a:extLst>
                <a:ext uri="{FF2B5EF4-FFF2-40B4-BE49-F238E27FC236}">
                  <a16:creationId xmlns:a16="http://schemas.microsoft.com/office/drawing/2014/main" id="{8434D8D7-1173-FD41-B30B-F1E9F10FD32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21749" y="3582139"/>
              <a:ext cx="2619929" cy="304816"/>
            </a:xfrm>
            <a:prstGeom prst="rect">
              <a:avLst/>
            </a:prstGeom>
          </p:spPr>
        </p:pic>
        <p:pic>
          <p:nvPicPr>
            <p:cNvPr id="17" name="Picture 16">
              <a:extLst>
                <a:ext uri="{FF2B5EF4-FFF2-40B4-BE49-F238E27FC236}">
                  <a16:creationId xmlns:a16="http://schemas.microsoft.com/office/drawing/2014/main" id="{055E4C28-C929-5747-AD7B-49DFF977C71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5439" y="3530979"/>
              <a:ext cx="369794" cy="369794"/>
            </a:xfrm>
            <a:prstGeom prst="rect">
              <a:avLst/>
            </a:prstGeom>
          </p:spPr>
        </p:pic>
        <p:pic>
          <p:nvPicPr>
            <p:cNvPr id="20" name="Picture 19">
              <a:extLst>
                <a:ext uri="{FF2B5EF4-FFF2-40B4-BE49-F238E27FC236}">
                  <a16:creationId xmlns:a16="http://schemas.microsoft.com/office/drawing/2014/main" id="{B91B8EBE-A12C-E84F-9624-6B5D3526AEB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947800" y="3549661"/>
              <a:ext cx="1026269" cy="396895"/>
            </a:xfrm>
            <a:prstGeom prst="rect">
              <a:avLst/>
            </a:prstGeom>
          </p:spPr>
        </p:pic>
      </p:grpSp>
      <p:sp>
        <p:nvSpPr>
          <p:cNvPr id="2" name="Rechteck 1">
            <a:extLst>
              <a:ext uri="{FF2B5EF4-FFF2-40B4-BE49-F238E27FC236}">
                <a16:creationId xmlns:a16="http://schemas.microsoft.com/office/drawing/2014/main" id="{55970764-279F-5646-BC7F-6D3CDEE14E7C}"/>
              </a:ext>
            </a:extLst>
          </p:cNvPr>
          <p:cNvSpPr/>
          <p:nvPr userDrawn="1"/>
        </p:nvSpPr>
        <p:spPr>
          <a:xfrm>
            <a:off x="259079" y="226957"/>
            <a:ext cx="277346" cy="3697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Tree>
    <p:extLst>
      <p:ext uri="{BB962C8B-B14F-4D97-AF65-F5344CB8AC3E}">
        <p14:creationId xmlns:p14="http://schemas.microsoft.com/office/powerpoint/2010/main" val="297343605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hankyou option 1">
    <p:bg>
      <p:bgPr>
        <a:solidFill>
          <a:srgbClr val="81AFDA"/>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3A838CF8-2948-004B-BEDC-9760ABB91A01}"/>
              </a:ext>
            </a:extLst>
          </p:cNvPr>
          <p:cNvSpPr/>
          <p:nvPr userDrawn="1"/>
        </p:nvSpPr>
        <p:spPr>
          <a:xfrm>
            <a:off x="-1" y="0"/>
            <a:ext cx="6523574" cy="6858000"/>
          </a:xfrm>
          <a:custGeom>
            <a:avLst/>
            <a:gdLst>
              <a:gd name="connsiteX0" fmla="*/ 0 w 8698098"/>
              <a:gd name="connsiteY0" fmla="*/ 0 h 6858000"/>
              <a:gd name="connsiteX1" fmla="*/ 3028969 w 8698098"/>
              <a:gd name="connsiteY1" fmla="*/ 0 h 6858000"/>
              <a:gd name="connsiteX2" fmla="*/ 5669129 w 8698098"/>
              <a:gd name="connsiteY2" fmla="*/ 0 h 6858000"/>
              <a:gd name="connsiteX3" fmla="*/ 8698098 w 8698098"/>
              <a:gd name="connsiteY3" fmla="*/ 0 h 6858000"/>
              <a:gd name="connsiteX4" fmla="*/ 6267938 w 8698098"/>
              <a:gd name="connsiteY4" fmla="*/ 6858000 h 6858000"/>
              <a:gd name="connsiteX5" fmla="*/ 3238969 w 8698098"/>
              <a:gd name="connsiteY5" fmla="*/ 6858000 h 6858000"/>
              <a:gd name="connsiteX6" fmla="*/ 3028969 w 8698098"/>
              <a:gd name="connsiteY6" fmla="*/ 6858000 h 6858000"/>
              <a:gd name="connsiteX7" fmla="*/ 0 w 8698098"/>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698098" h="6858000">
                <a:moveTo>
                  <a:pt x="0" y="0"/>
                </a:moveTo>
                <a:lnTo>
                  <a:pt x="3028969" y="0"/>
                </a:lnTo>
                <a:lnTo>
                  <a:pt x="5669129" y="0"/>
                </a:lnTo>
                <a:lnTo>
                  <a:pt x="8698098" y="0"/>
                </a:lnTo>
                <a:lnTo>
                  <a:pt x="6267938" y="6858000"/>
                </a:lnTo>
                <a:lnTo>
                  <a:pt x="3238969" y="6858000"/>
                </a:lnTo>
                <a:lnTo>
                  <a:pt x="3028969" y="6858000"/>
                </a:lnTo>
                <a:lnTo>
                  <a:pt x="0" y="6858000"/>
                </a:lnTo>
                <a:close/>
              </a:path>
            </a:pathLst>
          </a:custGeom>
          <a:solidFill>
            <a:srgbClr val="5494C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sp>
        <p:nvSpPr>
          <p:cNvPr id="15" name="Text Placeholder 27">
            <a:extLst>
              <a:ext uri="{FF2B5EF4-FFF2-40B4-BE49-F238E27FC236}">
                <a16:creationId xmlns:a16="http://schemas.microsoft.com/office/drawing/2014/main" id="{888F41F8-4C5D-1645-BB09-991843E1874D}"/>
              </a:ext>
            </a:extLst>
          </p:cNvPr>
          <p:cNvSpPr>
            <a:spLocks noGrp="1"/>
          </p:cNvSpPr>
          <p:nvPr>
            <p:ph type="body" sz="quarter" idx="14" hasCustomPrompt="1"/>
          </p:nvPr>
        </p:nvSpPr>
        <p:spPr>
          <a:xfrm>
            <a:off x="8210851" y="236096"/>
            <a:ext cx="770335" cy="41598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pPr lvl="0"/>
            <a:r>
              <a:rPr lang="en-US" dirty="0"/>
              <a:t> </a:t>
            </a:r>
          </a:p>
        </p:txBody>
      </p:sp>
      <p:grpSp>
        <p:nvGrpSpPr>
          <p:cNvPr id="22" name="Group 21">
            <a:extLst>
              <a:ext uri="{FF2B5EF4-FFF2-40B4-BE49-F238E27FC236}">
                <a16:creationId xmlns:a16="http://schemas.microsoft.com/office/drawing/2014/main" id="{0A30D3E7-A7FD-8544-A64C-6AF0CADFC5AD}"/>
              </a:ext>
            </a:extLst>
          </p:cNvPr>
          <p:cNvGrpSpPr/>
          <p:nvPr userDrawn="1"/>
        </p:nvGrpSpPr>
        <p:grpSpPr>
          <a:xfrm>
            <a:off x="8571467" y="2513412"/>
            <a:ext cx="351000" cy="2410837"/>
            <a:chOff x="11445874" y="2513411"/>
            <a:chExt cx="468000" cy="2410837"/>
          </a:xfrm>
        </p:grpSpPr>
        <p:pic>
          <p:nvPicPr>
            <p:cNvPr id="4" name="Picture 3">
              <a:extLst>
                <a:ext uri="{FF2B5EF4-FFF2-40B4-BE49-F238E27FC236}">
                  <a16:creationId xmlns:a16="http://schemas.microsoft.com/office/drawing/2014/main" id="{12547DDF-E886-D94D-B61E-D60355BA0D3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445874" y="4456248"/>
              <a:ext cx="468000" cy="468000"/>
            </a:xfrm>
            <a:prstGeom prst="rect">
              <a:avLst/>
            </a:prstGeom>
          </p:spPr>
        </p:pic>
        <p:pic>
          <p:nvPicPr>
            <p:cNvPr id="6" name="Picture 5">
              <a:extLst>
                <a:ext uri="{FF2B5EF4-FFF2-40B4-BE49-F238E27FC236}">
                  <a16:creationId xmlns:a16="http://schemas.microsoft.com/office/drawing/2014/main" id="{A759660D-77A7-8841-9B8A-7E5B33D65FF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445874" y="3806490"/>
              <a:ext cx="468000" cy="468000"/>
            </a:xfrm>
            <a:prstGeom prst="rect">
              <a:avLst/>
            </a:prstGeom>
          </p:spPr>
        </p:pic>
        <p:pic>
          <p:nvPicPr>
            <p:cNvPr id="8" name="Picture 7">
              <a:extLst>
                <a:ext uri="{FF2B5EF4-FFF2-40B4-BE49-F238E27FC236}">
                  <a16:creationId xmlns:a16="http://schemas.microsoft.com/office/drawing/2014/main" id="{F617AF67-A592-E54A-839D-D8EC8B52A8C1}"/>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1445874" y="3156732"/>
              <a:ext cx="468000" cy="468000"/>
            </a:xfrm>
            <a:prstGeom prst="rect">
              <a:avLst/>
            </a:prstGeom>
          </p:spPr>
        </p:pic>
        <p:pic>
          <p:nvPicPr>
            <p:cNvPr id="10" name="Picture 9">
              <a:extLst>
                <a:ext uri="{FF2B5EF4-FFF2-40B4-BE49-F238E27FC236}">
                  <a16:creationId xmlns:a16="http://schemas.microsoft.com/office/drawing/2014/main" id="{BDABC8A7-9240-4443-A3F3-14B82C4F6AD6}"/>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1445874" y="2513411"/>
              <a:ext cx="461563" cy="461563"/>
            </a:xfrm>
            <a:prstGeom prst="rect">
              <a:avLst/>
            </a:prstGeom>
          </p:spPr>
        </p:pic>
      </p:grpSp>
      <p:sp>
        <p:nvSpPr>
          <p:cNvPr id="29" name="TextBox 28">
            <a:extLst>
              <a:ext uri="{FF2B5EF4-FFF2-40B4-BE49-F238E27FC236}">
                <a16:creationId xmlns:a16="http://schemas.microsoft.com/office/drawing/2014/main" id="{08624590-BD48-AC4A-8C53-305BFB7240AC}"/>
              </a:ext>
            </a:extLst>
          </p:cNvPr>
          <p:cNvSpPr txBox="1"/>
          <p:nvPr userDrawn="1"/>
        </p:nvSpPr>
        <p:spPr>
          <a:xfrm>
            <a:off x="7200536" y="3220777"/>
            <a:ext cx="1220189" cy="346249"/>
          </a:xfrm>
          <a:prstGeom prst="rect">
            <a:avLst/>
          </a:prstGeom>
          <a:noFill/>
        </p:spPr>
        <p:txBody>
          <a:bodyPr wrap="square" lIns="0" tIns="0" rIns="0" bIns="0" rtlCol="0" anchor="ctr" anchorCtr="0">
            <a:spAutoFit/>
          </a:bodyPr>
          <a:lstStyle/>
          <a:p>
            <a:pPr algn="r">
              <a:lnSpc>
                <a:spcPts val="1125"/>
              </a:lnSpc>
              <a:spcAft>
                <a:spcPts val="450"/>
              </a:spcAft>
            </a:pPr>
            <a:r>
              <a:rPr lang="en-US" sz="975" b="0" i="0" dirty="0">
                <a:solidFill>
                  <a:schemeClr val="bg1"/>
                </a:solidFill>
                <a:latin typeface="Arial" panose="020B0604020202020204" pitchFamily="34" charset="0"/>
                <a:cs typeface="Arial" panose="020B0604020202020204" pitchFamily="34" charset="0"/>
              </a:rPr>
              <a:t>@IPCC_CH</a:t>
            </a:r>
          </a:p>
          <a:p>
            <a:pPr algn="r">
              <a:lnSpc>
                <a:spcPts val="1125"/>
              </a:lnSpc>
              <a:spcAft>
                <a:spcPts val="450"/>
              </a:spcAft>
            </a:pPr>
            <a:r>
              <a:rPr lang="en-US" sz="975" b="0" i="0" dirty="0">
                <a:solidFill>
                  <a:schemeClr val="bg1"/>
                </a:solidFill>
                <a:latin typeface="Arial" panose="020B0604020202020204" pitchFamily="34" charset="0"/>
                <a:cs typeface="Arial" panose="020B0604020202020204" pitchFamily="34" charset="0"/>
              </a:rPr>
              <a:t>#</a:t>
            </a:r>
            <a:r>
              <a:rPr lang="en-US" sz="975" b="0" i="0" dirty="0" err="1">
                <a:solidFill>
                  <a:schemeClr val="bg1"/>
                </a:solidFill>
                <a:latin typeface="Arial" panose="020B0604020202020204" pitchFamily="34" charset="0"/>
                <a:cs typeface="Arial" panose="020B0604020202020204" pitchFamily="34" charset="0"/>
              </a:rPr>
              <a:t>IPCReport</a:t>
            </a:r>
            <a:endParaRPr lang="en-US" sz="975" b="0" i="0" dirty="0">
              <a:solidFill>
                <a:schemeClr val="bg1"/>
              </a:solidFill>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CF220823-2C0B-EF40-ADB8-22B475B8C268}"/>
              </a:ext>
            </a:extLst>
          </p:cNvPr>
          <p:cNvSpPr txBox="1"/>
          <p:nvPr userDrawn="1"/>
        </p:nvSpPr>
        <p:spPr>
          <a:xfrm>
            <a:off x="6078548" y="5647993"/>
            <a:ext cx="2832623" cy="756617"/>
          </a:xfrm>
          <a:prstGeom prst="rect">
            <a:avLst/>
          </a:prstGeom>
          <a:noFill/>
        </p:spPr>
        <p:txBody>
          <a:bodyPr wrap="square" lIns="0" tIns="0" rIns="0" bIns="0" rtlCol="0" anchor="ctr" anchorCtr="0">
            <a:spAutoFit/>
          </a:bodyPr>
          <a:lstStyle/>
          <a:p>
            <a:pPr algn="r">
              <a:lnSpc>
                <a:spcPts val="1125"/>
              </a:lnSpc>
              <a:spcAft>
                <a:spcPts val="450"/>
              </a:spcAft>
            </a:pPr>
            <a:r>
              <a:rPr lang="en-US" sz="975" b="1" i="0" dirty="0">
                <a:solidFill>
                  <a:schemeClr val="bg1"/>
                </a:solidFill>
                <a:latin typeface="Arial" panose="020B0604020202020204" pitchFamily="34" charset="0"/>
                <a:cs typeface="Arial" panose="020B0604020202020204" pitchFamily="34" charset="0"/>
              </a:rPr>
              <a:t>For more information:</a:t>
            </a:r>
          </a:p>
          <a:p>
            <a:pPr algn="r">
              <a:lnSpc>
                <a:spcPts val="1125"/>
              </a:lnSpc>
              <a:spcAft>
                <a:spcPts val="450"/>
              </a:spcAft>
            </a:pPr>
            <a:r>
              <a:rPr lang="en-US" sz="975" b="0" i="0" dirty="0">
                <a:solidFill>
                  <a:schemeClr val="bg1"/>
                </a:solidFill>
                <a:latin typeface="Arial" panose="020B0604020202020204" pitchFamily="34" charset="0"/>
                <a:cs typeface="Arial" panose="020B0604020202020204" pitchFamily="34" charset="0"/>
              </a:rPr>
              <a:t>IPCC Secretariat: ipcc-sec@wmo.int</a:t>
            </a:r>
          </a:p>
          <a:p>
            <a:pPr marL="0" marR="0" lvl="0" indent="0" algn="r" defTabSz="685800" rtl="0" eaLnBrk="1" fontAlgn="auto" latinLnBrk="0" hangingPunct="1">
              <a:lnSpc>
                <a:spcPts val="1125"/>
              </a:lnSpc>
              <a:spcBef>
                <a:spcPts val="0"/>
              </a:spcBef>
              <a:spcAft>
                <a:spcPts val="450"/>
              </a:spcAft>
              <a:buClrTx/>
              <a:buSzTx/>
              <a:buFontTx/>
              <a:buNone/>
              <a:tabLst/>
              <a:defRPr/>
            </a:pPr>
            <a:r>
              <a:rPr lang="en-US" sz="975" b="0" i="0" dirty="0">
                <a:solidFill>
                  <a:schemeClr val="bg1"/>
                </a:solidFill>
                <a:latin typeface="Arial" panose="020B0604020202020204" pitchFamily="34" charset="0"/>
                <a:cs typeface="Arial" panose="020B0604020202020204" pitchFamily="34" charset="0"/>
              </a:rPr>
              <a:t>IPCC Press Office: ipcc-media@wmo.int</a:t>
            </a:r>
          </a:p>
          <a:p>
            <a:pPr marL="0" marR="0" lvl="0" indent="0" algn="r" defTabSz="685800" rtl="0" eaLnBrk="1" fontAlgn="auto" latinLnBrk="0" hangingPunct="1">
              <a:lnSpc>
                <a:spcPts val="1125"/>
              </a:lnSpc>
              <a:spcBef>
                <a:spcPts val="0"/>
              </a:spcBef>
              <a:spcAft>
                <a:spcPts val="450"/>
              </a:spcAft>
              <a:buClrTx/>
              <a:buSzTx/>
              <a:buFontTx/>
              <a:buNone/>
              <a:tabLst/>
              <a:defRPr/>
            </a:pPr>
            <a:r>
              <a:rPr lang="en-US" sz="975" b="0" i="0" dirty="0">
                <a:solidFill>
                  <a:schemeClr val="bg1"/>
                </a:solidFill>
                <a:latin typeface="Arial" panose="020B0604020202020204" pitchFamily="34" charset="0"/>
                <a:cs typeface="Arial" panose="020B0604020202020204" pitchFamily="34" charset="0"/>
              </a:rPr>
              <a:t>Visit </a:t>
            </a:r>
            <a:r>
              <a:rPr lang="en-US" sz="975" b="0" i="0" dirty="0" err="1">
                <a:solidFill>
                  <a:schemeClr val="bg1"/>
                </a:solidFill>
                <a:latin typeface="Arial" panose="020B0604020202020204" pitchFamily="34" charset="0"/>
                <a:cs typeface="Arial" panose="020B0604020202020204" pitchFamily="34" charset="0"/>
              </a:rPr>
              <a:t>ipcc.ch</a:t>
            </a:r>
            <a:endParaRPr lang="en-US" sz="975" b="0" i="0" dirty="0">
              <a:solidFill>
                <a:schemeClr val="bg1"/>
              </a:solidFill>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7C759D3E-0597-0748-B58D-4728B496D2EA}"/>
              </a:ext>
            </a:extLst>
          </p:cNvPr>
          <p:cNvSpPr txBox="1"/>
          <p:nvPr userDrawn="1"/>
        </p:nvSpPr>
        <p:spPr>
          <a:xfrm>
            <a:off x="7200536" y="2665894"/>
            <a:ext cx="1220189" cy="141064"/>
          </a:xfrm>
          <a:prstGeom prst="rect">
            <a:avLst/>
          </a:prstGeom>
          <a:noFill/>
        </p:spPr>
        <p:txBody>
          <a:bodyPr wrap="square" lIns="0" tIns="0" rIns="0" bIns="0" rtlCol="0" anchor="ctr" anchorCtr="0">
            <a:spAutoFit/>
          </a:bodyPr>
          <a:lstStyle/>
          <a:p>
            <a:pPr algn="r">
              <a:lnSpc>
                <a:spcPts val="1125"/>
              </a:lnSpc>
              <a:spcAft>
                <a:spcPts val="450"/>
              </a:spcAft>
            </a:pPr>
            <a:r>
              <a:rPr lang="en-US" sz="975" b="0" i="0" dirty="0">
                <a:solidFill>
                  <a:schemeClr val="bg1"/>
                </a:solidFill>
                <a:latin typeface="Arial" panose="020B0604020202020204" pitchFamily="34" charset="0"/>
                <a:cs typeface="Arial" panose="020B0604020202020204" pitchFamily="34" charset="0"/>
              </a:rPr>
              <a:t>@IPCC</a:t>
            </a:r>
          </a:p>
        </p:txBody>
      </p:sp>
      <p:sp>
        <p:nvSpPr>
          <p:cNvPr id="25" name="TextBox 24">
            <a:extLst>
              <a:ext uri="{FF2B5EF4-FFF2-40B4-BE49-F238E27FC236}">
                <a16:creationId xmlns:a16="http://schemas.microsoft.com/office/drawing/2014/main" id="{80710F40-2A52-1B49-9907-8260D581A0EF}"/>
              </a:ext>
            </a:extLst>
          </p:cNvPr>
          <p:cNvSpPr txBox="1"/>
          <p:nvPr userDrawn="1"/>
        </p:nvSpPr>
        <p:spPr>
          <a:xfrm>
            <a:off x="7200536" y="3970154"/>
            <a:ext cx="1220189" cy="141064"/>
          </a:xfrm>
          <a:prstGeom prst="rect">
            <a:avLst/>
          </a:prstGeom>
          <a:noFill/>
        </p:spPr>
        <p:txBody>
          <a:bodyPr wrap="square" lIns="0" tIns="0" rIns="0" bIns="0" rtlCol="0" anchor="ctr" anchorCtr="0">
            <a:spAutoFit/>
          </a:bodyPr>
          <a:lstStyle/>
          <a:p>
            <a:pPr algn="r">
              <a:lnSpc>
                <a:spcPts val="1125"/>
              </a:lnSpc>
              <a:spcAft>
                <a:spcPts val="450"/>
              </a:spcAft>
            </a:pPr>
            <a:r>
              <a:rPr lang="en-US" sz="975" b="0" i="0" dirty="0">
                <a:solidFill>
                  <a:schemeClr val="bg1"/>
                </a:solidFill>
                <a:latin typeface="Arial" panose="020B0604020202020204" pitchFamily="34" charset="0"/>
                <a:cs typeface="Arial" panose="020B0604020202020204" pitchFamily="34" charset="0"/>
              </a:rPr>
              <a:t>@IPCC</a:t>
            </a:r>
          </a:p>
        </p:txBody>
      </p:sp>
      <p:sp>
        <p:nvSpPr>
          <p:cNvPr id="26" name="TextBox 25">
            <a:extLst>
              <a:ext uri="{FF2B5EF4-FFF2-40B4-BE49-F238E27FC236}">
                <a16:creationId xmlns:a16="http://schemas.microsoft.com/office/drawing/2014/main" id="{A072072D-18CF-654D-BFB8-96BC0F5DC3F5}"/>
              </a:ext>
            </a:extLst>
          </p:cNvPr>
          <p:cNvSpPr txBox="1"/>
          <p:nvPr userDrawn="1"/>
        </p:nvSpPr>
        <p:spPr>
          <a:xfrm>
            <a:off x="7200536" y="4557770"/>
            <a:ext cx="1220189" cy="282129"/>
          </a:xfrm>
          <a:prstGeom prst="rect">
            <a:avLst/>
          </a:prstGeom>
          <a:noFill/>
        </p:spPr>
        <p:txBody>
          <a:bodyPr wrap="square" lIns="0" tIns="0" rIns="0" bIns="0" rtlCol="0" anchor="ctr" anchorCtr="0">
            <a:spAutoFit/>
          </a:bodyPr>
          <a:lstStyle/>
          <a:p>
            <a:pPr algn="r">
              <a:lnSpc>
                <a:spcPts val="1125"/>
              </a:lnSpc>
              <a:spcAft>
                <a:spcPts val="450"/>
              </a:spcAft>
            </a:pPr>
            <a:r>
              <a:rPr lang="en-US" sz="975" b="0" i="0" dirty="0" err="1">
                <a:solidFill>
                  <a:schemeClr val="bg1"/>
                </a:solidFill>
                <a:latin typeface="Arial" panose="020B0604020202020204" pitchFamily="34" charset="0"/>
                <a:cs typeface="Arial" panose="020B0604020202020204" pitchFamily="34" charset="0"/>
              </a:rPr>
              <a:t>linkedin.com</a:t>
            </a:r>
            <a:r>
              <a:rPr lang="en-US" sz="975" b="0" i="0" dirty="0">
                <a:solidFill>
                  <a:schemeClr val="bg1"/>
                </a:solidFill>
                <a:latin typeface="Arial" panose="020B0604020202020204" pitchFamily="34" charset="0"/>
                <a:cs typeface="Arial" panose="020B0604020202020204" pitchFamily="34" charset="0"/>
              </a:rPr>
              <a:t>/</a:t>
            </a:r>
            <a:br>
              <a:rPr lang="en-US" sz="975" b="0" i="0" dirty="0">
                <a:solidFill>
                  <a:schemeClr val="bg1"/>
                </a:solidFill>
                <a:latin typeface="Arial" panose="020B0604020202020204" pitchFamily="34" charset="0"/>
                <a:cs typeface="Arial" panose="020B0604020202020204" pitchFamily="34" charset="0"/>
              </a:rPr>
            </a:br>
            <a:r>
              <a:rPr lang="en-US" sz="975" b="0" i="0" dirty="0">
                <a:solidFill>
                  <a:schemeClr val="bg1"/>
                </a:solidFill>
                <a:latin typeface="Arial" panose="020B0604020202020204" pitchFamily="34" charset="0"/>
                <a:cs typeface="Arial" panose="020B0604020202020204" pitchFamily="34" charset="0"/>
              </a:rPr>
              <a:t>company/</a:t>
            </a:r>
            <a:r>
              <a:rPr lang="en-US" sz="975" b="0" i="0" dirty="0" err="1">
                <a:solidFill>
                  <a:schemeClr val="bg1"/>
                </a:solidFill>
                <a:latin typeface="Arial" panose="020B0604020202020204" pitchFamily="34" charset="0"/>
                <a:cs typeface="Arial" panose="020B0604020202020204" pitchFamily="34" charset="0"/>
              </a:rPr>
              <a:t>ipcc</a:t>
            </a:r>
            <a:endParaRPr lang="en-US" sz="975" b="0" i="0" dirty="0">
              <a:solidFill>
                <a:schemeClr val="bg1"/>
              </a:solidFill>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E6616EF8-CF62-CE46-8321-B00B62D55A63}"/>
              </a:ext>
            </a:extLst>
          </p:cNvPr>
          <p:cNvSpPr txBox="1"/>
          <p:nvPr userDrawn="1"/>
        </p:nvSpPr>
        <p:spPr>
          <a:xfrm>
            <a:off x="512554" y="2814656"/>
            <a:ext cx="4137442" cy="830997"/>
          </a:xfrm>
          <a:prstGeom prst="rect">
            <a:avLst/>
          </a:prstGeom>
          <a:noFill/>
        </p:spPr>
        <p:txBody>
          <a:bodyPr wrap="square" lIns="0" tIns="0" rIns="0" bIns="0" rtlCol="0" anchor="ctr" anchorCtr="0">
            <a:spAutoFit/>
          </a:bodyPr>
          <a:lstStyle/>
          <a:p>
            <a:pPr algn="l">
              <a:lnSpc>
                <a:spcPct val="100000"/>
              </a:lnSpc>
              <a:spcAft>
                <a:spcPts val="0"/>
              </a:spcAft>
            </a:pPr>
            <a:r>
              <a:rPr lang="en-US" sz="5400" b="0" i="0" dirty="0">
                <a:solidFill>
                  <a:schemeClr val="bg1"/>
                </a:solidFill>
                <a:latin typeface="Arial" panose="020B0604020202020204" pitchFamily="34" charset="0"/>
                <a:cs typeface="Arial" panose="020B0604020202020204" pitchFamily="34" charset="0"/>
              </a:rPr>
              <a:t>Thankyou.</a:t>
            </a:r>
          </a:p>
        </p:txBody>
      </p:sp>
      <p:sp>
        <p:nvSpPr>
          <p:cNvPr id="33" name="Content Placeholder 2">
            <a:extLst>
              <a:ext uri="{FF2B5EF4-FFF2-40B4-BE49-F238E27FC236}">
                <a16:creationId xmlns:a16="http://schemas.microsoft.com/office/drawing/2014/main" id="{11498CE9-20B3-0147-A466-46A4522F92ED}"/>
              </a:ext>
            </a:extLst>
          </p:cNvPr>
          <p:cNvSpPr>
            <a:spLocks noGrp="1"/>
          </p:cNvSpPr>
          <p:nvPr>
            <p:ph sz="half" idx="19" hasCustomPrompt="1"/>
          </p:nvPr>
        </p:nvSpPr>
        <p:spPr>
          <a:xfrm>
            <a:off x="274297" y="6266122"/>
            <a:ext cx="3730966" cy="267404"/>
          </a:xfrm>
          <a:prstGeom prst="rect">
            <a:avLst/>
          </a:prstGeom>
        </p:spPr>
        <p:txBody>
          <a:bodyPr lIns="0" tIns="0" rIns="0" bIns="0" anchor="b" anchorCtr="0"/>
          <a:lstStyle>
            <a:lvl1pPr marL="0" indent="0">
              <a:lnSpc>
                <a:spcPct val="100000"/>
              </a:lnSpc>
              <a:spcBef>
                <a:spcPts val="0"/>
              </a:spcBef>
              <a:spcAft>
                <a:spcPts val="0"/>
              </a:spcAft>
              <a:buNone/>
              <a:tabLst/>
              <a:defRPr sz="975" b="0" i="0">
                <a:solidFill>
                  <a:schemeClr val="bg1"/>
                </a:solidFill>
                <a:latin typeface="Arial" panose="020B0604020202020204" pitchFamily="34" charset="0"/>
                <a:cs typeface="Arial" panose="020B0604020202020204" pitchFamily="34" charset="0"/>
              </a:defRPr>
            </a:lvl1pPr>
            <a:lvl2pPr marL="0" indent="0">
              <a:lnSpc>
                <a:spcPts val="1500"/>
              </a:lnSpc>
              <a:spcBef>
                <a:spcPts val="0"/>
              </a:spcBef>
              <a:spcAft>
                <a:spcPts val="225"/>
              </a:spcAft>
              <a:buNone/>
              <a:tabLst/>
              <a:defRPr sz="1200" b="1" i="0">
                <a:solidFill>
                  <a:schemeClr val="bg1"/>
                </a:solidFill>
                <a:latin typeface="Arial" panose="020B0604020202020204" pitchFamily="34" charset="0"/>
                <a:cs typeface="Arial" panose="020B0604020202020204" pitchFamily="34" charset="0"/>
              </a:defRPr>
            </a:lvl2pPr>
            <a:lvl3pPr marL="0" indent="0">
              <a:lnSpc>
                <a:spcPts val="1350"/>
              </a:lnSpc>
              <a:spcBef>
                <a:spcPts val="0"/>
              </a:spcBef>
              <a:spcAft>
                <a:spcPts val="225"/>
              </a:spcAft>
              <a:buNone/>
              <a:tabLst/>
              <a:defRPr sz="975" b="1" i="0">
                <a:solidFill>
                  <a:schemeClr val="bg1"/>
                </a:solidFill>
                <a:latin typeface="Arial" panose="020B0604020202020204" pitchFamily="34" charset="0"/>
                <a:cs typeface="Arial" panose="020B0604020202020204" pitchFamily="34" charset="0"/>
              </a:defRPr>
            </a:lvl3pPr>
            <a:lvl4pPr marL="4763" indent="0">
              <a:buNone/>
              <a:tabLst/>
              <a:defRPr sz="900" b="0" i="0">
                <a:solidFill>
                  <a:schemeClr val="bg1"/>
                </a:solidFill>
                <a:latin typeface="Arial" panose="020B0604020202020204" pitchFamily="34" charset="0"/>
                <a:cs typeface="Arial" panose="020B0604020202020204" pitchFamily="34" charset="0"/>
              </a:defRPr>
            </a:lvl4pPr>
            <a:lvl5pPr marL="0" indent="0">
              <a:lnSpc>
                <a:spcPts val="1050"/>
              </a:lnSpc>
              <a:spcBef>
                <a:spcPts val="450"/>
              </a:spcBef>
              <a:spcAft>
                <a:spcPts val="450"/>
              </a:spcAft>
              <a:buNone/>
              <a:tabLst/>
              <a:defRPr sz="825" b="0" i="0">
                <a:solidFill>
                  <a:schemeClr val="bg1"/>
                </a:solidFill>
                <a:latin typeface="Arial" panose="020B0604020202020204" pitchFamily="34" charset="0"/>
                <a:cs typeface="Arial" panose="020B0604020202020204" pitchFamily="34" charset="0"/>
              </a:defRPr>
            </a:lvl5pPr>
          </a:lstStyle>
          <a:p>
            <a:pPr lvl="0"/>
            <a:r>
              <a:rPr lang="en-GB" dirty="0"/>
              <a:t>Email address</a:t>
            </a:r>
          </a:p>
        </p:txBody>
      </p:sp>
      <p:sp>
        <p:nvSpPr>
          <p:cNvPr id="34" name="Content Placeholder 2">
            <a:extLst>
              <a:ext uri="{FF2B5EF4-FFF2-40B4-BE49-F238E27FC236}">
                <a16:creationId xmlns:a16="http://schemas.microsoft.com/office/drawing/2014/main" id="{7E1E3701-6100-0E43-9536-BBA87714286C}"/>
              </a:ext>
            </a:extLst>
          </p:cNvPr>
          <p:cNvSpPr>
            <a:spLocks noGrp="1"/>
          </p:cNvSpPr>
          <p:nvPr>
            <p:ph sz="half" idx="20" hasCustomPrompt="1"/>
          </p:nvPr>
        </p:nvSpPr>
        <p:spPr>
          <a:xfrm>
            <a:off x="274297" y="5964963"/>
            <a:ext cx="3730966" cy="307768"/>
          </a:xfrm>
          <a:prstGeom prst="rect">
            <a:avLst/>
          </a:prstGeom>
        </p:spPr>
        <p:txBody>
          <a:bodyPr lIns="0" tIns="0" rIns="0" bIns="0" anchor="b" anchorCtr="0">
            <a:normAutofit/>
          </a:bodyPr>
          <a:lstStyle>
            <a:lvl1pPr marL="0" indent="0">
              <a:lnSpc>
                <a:spcPct val="100000"/>
              </a:lnSpc>
              <a:spcBef>
                <a:spcPts val="0"/>
              </a:spcBef>
              <a:spcAft>
                <a:spcPts val="0"/>
              </a:spcAft>
              <a:buNone/>
              <a:tabLst/>
              <a:defRPr sz="1350" b="1" i="0">
                <a:solidFill>
                  <a:schemeClr val="bg1"/>
                </a:solidFill>
                <a:latin typeface="Arial" panose="020B0604020202020204" pitchFamily="34" charset="0"/>
                <a:cs typeface="Arial" panose="020B0604020202020204" pitchFamily="34" charset="0"/>
              </a:defRPr>
            </a:lvl1pPr>
            <a:lvl2pPr marL="0" indent="0">
              <a:lnSpc>
                <a:spcPts val="1500"/>
              </a:lnSpc>
              <a:spcBef>
                <a:spcPts val="0"/>
              </a:spcBef>
              <a:spcAft>
                <a:spcPts val="225"/>
              </a:spcAft>
              <a:buNone/>
              <a:tabLst/>
              <a:defRPr sz="1200" b="1" i="0">
                <a:solidFill>
                  <a:schemeClr val="bg1"/>
                </a:solidFill>
                <a:latin typeface="Arial" panose="020B0604020202020204" pitchFamily="34" charset="0"/>
                <a:cs typeface="Arial" panose="020B0604020202020204" pitchFamily="34" charset="0"/>
              </a:defRPr>
            </a:lvl2pPr>
            <a:lvl3pPr marL="0" indent="0">
              <a:lnSpc>
                <a:spcPts val="1350"/>
              </a:lnSpc>
              <a:spcBef>
                <a:spcPts val="0"/>
              </a:spcBef>
              <a:spcAft>
                <a:spcPts val="225"/>
              </a:spcAft>
              <a:buNone/>
              <a:tabLst/>
              <a:defRPr sz="975" b="1" i="0">
                <a:solidFill>
                  <a:schemeClr val="bg1"/>
                </a:solidFill>
                <a:latin typeface="Arial" panose="020B0604020202020204" pitchFamily="34" charset="0"/>
                <a:cs typeface="Arial" panose="020B0604020202020204" pitchFamily="34" charset="0"/>
              </a:defRPr>
            </a:lvl3pPr>
            <a:lvl4pPr marL="4763" indent="0">
              <a:buNone/>
              <a:tabLst/>
              <a:defRPr sz="900" b="0" i="0">
                <a:solidFill>
                  <a:schemeClr val="bg1"/>
                </a:solidFill>
                <a:latin typeface="Arial" panose="020B0604020202020204" pitchFamily="34" charset="0"/>
                <a:cs typeface="Arial" panose="020B0604020202020204" pitchFamily="34" charset="0"/>
              </a:defRPr>
            </a:lvl4pPr>
            <a:lvl5pPr marL="0" indent="0">
              <a:lnSpc>
                <a:spcPts val="1050"/>
              </a:lnSpc>
              <a:spcBef>
                <a:spcPts val="450"/>
              </a:spcBef>
              <a:spcAft>
                <a:spcPts val="450"/>
              </a:spcAft>
              <a:buNone/>
              <a:tabLst/>
              <a:defRPr sz="825" b="0" i="0">
                <a:solidFill>
                  <a:schemeClr val="bg1"/>
                </a:solidFill>
                <a:latin typeface="Arial" panose="020B0604020202020204" pitchFamily="34" charset="0"/>
                <a:cs typeface="Arial" panose="020B0604020202020204" pitchFamily="34" charset="0"/>
              </a:defRPr>
            </a:lvl5pPr>
          </a:lstStyle>
          <a:p>
            <a:pPr lvl="0"/>
            <a:r>
              <a:rPr lang="en-GB" dirty="0"/>
              <a:t>Affiliation line here</a:t>
            </a:r>
          </a:p>
        </p:txBody>
      </p:sp>
      <p:sp>
        <p:nvSpPr>
          <p:cNvPr id="35" name="Content Placeholder 2">
            <a:extLst>
              <a:ext uri="{FF2B5EF4-FFF2-40B4-BE49-F238E27FC236}">
                <a16:creationId xmlns:a16="http://schemas.microsoft.com/office/drawing/2014/main" id="{8CE3B09B-0759-F742-BA34-5391A6929AFE}"/>
              </a:ext>
            </a:extLst>
          </p:cNvPr>
          <p:cNvSpPr>
            <a:spLocks noGrp="1"/>
          </p:cNvSpPr>
          <p:nvPr>
            <p:ph sz="half" idx="21" hasCustomPrompt="1"/>
          </p:nvPr>
        </p:nvSpPr>
        <p:spPr>
          <a:xfrm>
            <a:off x="274297" y="5047524"/>
            <a:ext cx="3730966" cy="683931"/>
          </a:xfrm>
          <a:prstGeom prst="rect">
            <a:avLst/>
          </a:prstGeom>
        </p:spPr>
        <p:txBody>
          <a:bodyPr lIns="0" tIns="0" rIns="0" bIns="0" anchor="b" anchorCtr="0">
            <a:normAutofit/>
          </a:bodyPr>
          <a:lstStyle>
            <a:lvl1pPr marL="0" indent="0">
              <a:lnSpc>
                <a:spcPts val="1350"/>
              </a:lnSpc>
              <a:spcBef>
                <a:spcPts val="0"/>
              </a:spcBef>
              <a:spcAft>
                <a:spcPts val="450"/>
              </a:spcAft>
              <a:buNone/>
              <a:tabLst/>
              <a:defRPr sz="1800" b="1" i="0">
                <a:solidFill>
                  <a:schemeClr val="bg1"/>
                </a:solidFill>
                <a:latin typeface="Arial" panose="020B0604020202020204" pitchFamily="34" charset="0"/>
                <a:cs typeface="Arial" panose="020B0604020202020204" pitchFamily="34" charset="0"/>
              </a:defRPr>
            </a:lvl1pPr>
            <a:lvl2pPr marL="0" indent="0">
              <a:lnSpc>
                <a:spcPts val="1500"/>
              </a:lnSpc>
              <a:spcBef>
                <a:spcPts val="0"/>
              </a:spcBef>
              <a:spcAft>
                <a:spcPts val="225"/>
              </a:spcAft>
              <a:buNone/>
              <a:tabLst/>
              <a:defRPr sz="1200" b="1" i="0">
                <a:solidFill>
                  <a:schemeClr val="bg1"/>
                </a:solidFill>
                <a:latin typeface="Arial" panose="020B0604020202020204" pitchFamily="34" charset="0"/>
                <a:cs typeface="Arial" panose="020B0604020202020204" pitchFamily="34" charset="0"/>
              </a:defRPr>
            </a:lvl2pPr>
            <a:lvl3pPr marL="0" indent="0">
              <a:lnSpc>
                <a:spcPts val="1350"/>
              </a:lnSpc>
              <a:spcBef>
                <a:spcPts val="0"/>
              </a:spcBef>
              <a:spcAft>
                <a:spcPts val="225"/>
              </a:spcAft>
              <a:buNone/>
              <a:tabLst/>
              <a:defRPr sz="975" b="1" i="0">
                <a:solidFill>
                  <a:schemeClr val="bg1"/>
                </a:solidFill>
                <a:latin typeface="Arial" panose="020B0604020202020204" pitchFamily="34" charset="0"/>
                <a:cs typeface="Arial" panose="020B0604020202020204" pitchFamily="34" charset="0"/>
              </a:defRPr>
            </a:lvl3pPr>
            <a:lvl4pPr marL="4763" indent="0">
              <a:buNone/>
              <a:tabLst/>
              <a:defRPr sz="900" b="0" i="0">
                <a:solidFill>
                  <a:schemeClr val="bg1"/>
                </a:solidFill>
                <a:latin typeface="Arial" panose="020B0604020202020204" pitchFamily="34" charset="0"/>
                <a:cs typeface="Arial" panose="020B0604020202020204" pitchFamily="34" charset="0"/>
              </a:defRPr>
            </a:lvl4pPr>
            <a:lvl5pPr marL="0" indent="0">
              <a:lnSpc>
                <a:spcPts val="1050"/>
              </a:lnSpc>
              <a:spcBef>
                <a:spcPts val="450"/>
              </a:spcBef>
              <a:spcAft>
                <a:spcPts val="450"/>
              </a:spcAft>
              <a:buNone/>
              <a:tabLst/>
              <a:defRPr sz="825" b="0" i="0">
                <a:solidFill>
                  <a:schemeClr val="bg1"/>
                </a:solidFill>
                <a:latin typeface="Arial" panose="020B0604020202020204" pitchFamily="34" charset="0"/>
                <a:cs typeface="Arial" panose="020B0604020202020204" pitchFamily="34" charset="0"/>
              </a:defRPr>
            </a:lvl5pPr>
          </a:lstStyle>
          <a:p>
            <a:pPr lvl="0"/>
            <a:r>
              <a:rPr lang="en-GB" dirty="0" err="1"/>
              <a:t>Firstname</a:t>
            </a:r>
            <a:r>
              <a:rPr lang="en-GB" dirty="0"/>
              <a:t> </a:t>
            </a:r>
            <a:r>
              <a:rPr lang="en-GB" dirty="0" err="1"/>
              <a:t>Lastname</a:t>
            </a:r>
            <a:endParaRPr lang="en-GB" dirty="0"/>
          </a:p>
        </p:txBody>
      </p:sp>
      <p:grpSp>
        <p:nvGrpSpPr>
          <p:cNvPr id="19" name="Gruppieren 18">
            <a:extLst>
              <a:ext uri="{FF2B5EF4-FFF2-40B4-BE49-F238E27FC236}">
                <a16:creationId xmlns:a16="http://schemas.microsoft.com/office/drawing/2014/main" id="{DE394D0D-EE9E-2E4A-B458-CAB0C8BC0E96}"/>
              </a:ext>
            </a:extLst>
          </p:cNvPr>
          <p:cNvGrpSpPr/>
          <p:nvPr userDrawn="1"/>
        </p:nvGrpSpPr>
        <p:grpSpPr>
          <a:xfrm>
            <a:off x="0" y="7767"/>
            <a:ext cx="2587628" cy="749300"/>
            <a:chOff x="0" y="1023746"/>
            <a:chExt cx="3450170" cy="749300"/>
          </a:xfrm>
        </p:grpSpPr>
        <p:pic>
          <p:nvPicPr>
            <p:cNvPr id="20" name="Grafik 19">
              <a:extLst>
                <a:ext uri="{FF2B5EF4-FFF2-40B4-BE49-F238E27FC236}">
                  <a16:creationId xmlns:a16="http://schemas.microsoft.com/office/drawing/2014/main" id="{6DE4E09F-D223-5942-8BDA-5BEC45CC3D9C}"/>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783170" y="1023746"/>
              <a:ext cx="2667000" cy="749300"/>
            </a:xfrm>
            <a:prstGeom prst="rect">
              <a:avLst/>
            </a:prstGeom>
          </p:spPr>
        </p:pic>
        <p:pic>
          <p:nvPicPr>
            <p:cNvPr id="21" name="Grafik 20">
              <a:extLst>
                <a:ext uri="{FF2B5EF4-FFF2-40B4-BE49-F238E27FC236}">
                  <a16:creationId xmlns:a16="http://schemas.microsoft.com/office/drawing/2014/main" id="{0DEECFB9-37D3-E044-A905-844D674BCE18}"/>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0" y="1023746"/>
              <a:ext cx="177800" cy="749300"/>
            </a:xfrm>
            <a:prstGeom prst="rect">
              <a:avLst/>
            </a:prstGeom>
          </p:spPr>
        </p:pic>
      </p:grpSp>
    </p:spTree>
    <p:extLst>
      <p:ext uri="{BB962C8B-B14F-4D97-AF65-F5344CB8AC3E}">
        <p14:creationId xmlns:p14="http://schemas.microsoft.com/office/powerpoint/2010/main" val="16133906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5284394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hankyou option 2">
    <p:bg>
      <p:bgPr>
        <a:solidFill>
          <a:schemeClr val="accent2"/>
        </a:solidFill>
        <a:effectLst/>
      </p:bgPr>
    </p:bg>
    <p:spTree>
      <p:nvGrpSpPr>
        <p:cNvPr id="1" name=""/>
        <p:cNvGrpSpPr/>
        <p:nvPr/>
      </p:nvGrpSpPr>
      <p:grpSpPr>
        <a:xfrm>
          <a:off x="0" y="0"/>
          <a:ext cx="0" cy="0"/>
          <a:chOff x="0" y="0"/>
          <a:chExt cx="0" cy="0"/>
        </a:xfrm>
      </p:grpSpPr>
      <p:sp>
        <p:nvSpPr>
          <p:cNvPr id="20" name="Freeform 19">
            <a:extLst>
              <a:ext uri="{FF2B5EF4-FFF2-40B4-BE49-F238E27FC236}">
                <a16:creationId xmlns:a16="http://schemas.microsoft.com/office/drawing/2014/main" id="{79DFE662-1BE7-AE43-9109-EF527FAE08D4}"/>
              </a:ext>
            </a:extLst>
          </p:cNvPr>
          <p:cNvSpPr/>
          <p:nvPr userDrawn="1"/>
        </p:nvSpPr>
        <p:spPr>
          <a:xfrm>
            <a:off x="1" y="0"/>
            <a:ext cx="5487291" cy="6858000"/>
          </a:xfrm>
          <a:custGeom>
            <a:avLst/>
            <a:gdLst>
              <a:gd name="connsiteX0" fmla="*/ 0 w 7316388"/>
              <a:gd name="connsiteY0" fmla="*/ 0 h 6858000"/>
              <a:gd name="connsiteX1" fmla="*/ 1647259 w 7316388"/>
              <a:gd name="connsiteY1" fmla="*/ 0 h 6858000"/>
              <a:gd name="connsiteX2" fmla="*/ 4287419 w 7316388"/>
              <a:gd name="connsiteY2" fmla="*/ 0 h 6858000"/>
              <a:gd name="connsiteX3" fmla="*/ 7316388 w 7316388"/>
              <a:gd name="connsiteY3" fmla="*/ 0 h 6858000"/>
              <a:gd name="connsiteX4" fmla="*/ 4886228 w 7316388"/>
              <a:gd name="connsiteY4" fmla="*/ 6858000 h 6858000"/>
              <a:gd name="connsiteX5" fmla="*/ 1857259 w 7316388"/>
              <a:gd name="connsiteY5" fmla="*/ 6858000 h 6858000"/>
              <a:gd name="connsiteX6" fmla="*/ 1647259 w 7316388"/>
              <a:gd name="connsiteY6" fmla="*/ 6858000 h 6858000"/>
              <a:gd name="connsiteX7" fmla="*/ 0 w 7316388"/>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16388" h="6858000">
                <a:moveTo>
                  <a:pt x="0" y="0"/>
                </a:moveTo>
                <a:lnTo>
                  <a:pt x="1647259" y="0"/>
                </a:lnTo>
                <a:lnTo>
                  <a:pt x="4287419" y="0"/>
                </a:lnTo>
                <a:lnTo>
                  <a:pt x="7316388" y="0"/>
                </a:lnTo>
                <a:lnTo>
                  <a:pt x="4886228" y="6858000"/>
                </a:lnTo>
                <a:lnTo>
                  <a:pt x="1857259" y="6858000"/>
                </a:lnTo>
                <a:lnTo>
                  <a:pt x="1647259" y="6858000"/>
                </a:lnTo>
                <a:lnTo>
                  <a:pt x="0" y="6858000"/>
                </a:lnTo>
                <a:close/>
              </a:path>
            </a:pathLst>
          </a:custGeom>
          <a:solidFill>
            <a:srgbClr val="5494C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sp>
        <p:nvSpPr>
          <p:cNvPr id="15" name="Text Placeholder 27">
            <a:extLst>
              <a:ext uri="{FF2B5EF4-FFF2-40B4-BE49-F238E27FC236}">
                <a16:creationId xmlns:a16="http://schemas.microsoft.com/office/drawing/2014/main" id="{888F41F8-4C5D-1645-BB09-991843E1874D}"/>
              </a:ext>
            </a:extLst>
          </p:cNvPr>
          <p:cNvSpPr>
            <a:spLocks noGrp="1"/>
          </p:cNvSpPr>
          <p:nvPr>
            <p:ph type="body" sz="quarter" idx="14" hasCustomPrompt="1"/>
          </p:nvPr>
        </p:nvSpPr>
        <p:spPr>
          <a:xfrm>
            <a:off x="8210851" y="236096"/>
            <a:ext cx="770335" cy="41598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pPr lvl="0"/>
            <a:r>
              <a:rPr lang="en-US" dirty="0"/>
              <a:t> </a:t>
            </a:r>
          </a:p>
        </p:txBody>
      </p:sp>
      <p:sp>
        <p:nvSpPr>
          <p:cNvPr id="30" name="TextBox 29">
            <a:extLst>
              <a:ext uri="{FF2B5EF4-FFF2-40B4-BE49-F238E27FC236}">
                <a16:creationId xmlns:a16="http://schemas.microsoft.com/office/drawing/2014/main" id="{CF220823-2C0B-EF40-ADB8-22B475B8C268}"/>
              </a:ext>
            </a:extLst>
          </p:cNvPr>
          <p:cNvSpPr txBox="1"/>
          <p:nvPr userDrawn="1"/>
        </p:nvSpPr>
        <p:spPr>
          <a:xfrm>
            <a:off x="521495" y="6421428"/>
            <a:ext cx="8101013" cy="141064"/>
          </a:xfrm>
          <a:prstGeom prst="rect">
            <a:avLst/>
          </a:prstGeom>
          <a:noFill/>
        </p:spPr>
        <p:txBody>
          <a:bodyPr wrap="square" lIns="0" tIns="0" rIns="0" bIns="0" rtlCol="0" anchor="ctr" anchorCtr="0">
            <a:spAutoFit/>
          </a:bodyPr>
          <a:lstStyle/>
          <a:p>
            <a:pPr algn="ctr">
              <a:lnSpc>
                <a:spcPts val="1125"/>
              </a:lnSpc>
              <a:spcAft>
                <a:spcPts val="450"/>
              </a:spcAft>
            </a:pPr>
            <a:r>
              <a:rPr lang="en-US" sz="975" b="1" i="0" dirty="0">
                <a:solidFill>
                  <a:schemeClr val="bg1"/>
                </a:solidFill>
                <a:latin typeface="Arial" panose="020B0604020202020204" pitchFamily="34" charset="0"/>
                <a:cs typeface="Arial" panose="020B0604020202020204" pitchFamily="34" charset="0"/>
              </a:rPr>
              <a:t>For more information:    </a:t>
            </a:r>
            <a:r>
              <a:rPr lang="en-US" sz="975" b="0" i="0" dirty="0">
                <a:solidFill>
                  <a:schemeClr val="bg1"/>
                </a:solidFill>
                <a:latin typeface="Arial" panose="020B0604020202020204" pitchFamily="34" charset="0"/>
                <a:cs typeface="Arial" panose="020B0604020202020204" pitchFamily="34" charset="0"/>
              </a:rPr>
              <a:t>IPCC Secretariat: ipcc-sec@wmo.int    IPCC Press Office: ipcc-media@wmo.int    Visit </a:t>
            </a:r>
            <a:r>
              <a:rPr lang="en-US" sz="975" b="0" i="0" dirty="0" err="1">
                <a:solidFill>
                  <a:schemeClr val="bg1"/>
                </a:solidFill>
                <a:latin typeface="Arial" panose="020B0604020202020204" pitchFamily="34" charset="0"/>
                <a:cs typeface="Arial" panose="020B0604020202020204" pitchFamily="34" charset="0"/>
              </a:rPr>
              <a:t>ipcc.ch</a:t>
            </a:r>
            <a:endParaRPr lang="en-US" sz="975" b="0" i="0" dirty="0">
              <a:solidFill>
                <a:schemeClr val="bg1"/>
              </a:solidFill>
              <a:latin typeface="Arial" panose="020B0604020202020204" pitchFamily="34" charset="0"/>
              <a:cs typeface="Arial" panose="020B0604020202020204" pitchFamily="34" charset="0"/>
            </a:endParaRPr>
          </a:p>
        </p:txBody>
      </p:sp>
      <p:grpSp>
        <p:nvGrpSpPr>
          <p:cNvPr id="13" name="Group 12">
            <a:extLst>
              <a:ext uri="{FF2B5EF4-FFF2-40B4-BE49-F238E27FC236}">
                <a16:creationId xmlns:a16="http://schemas.microsoft.com/office/drawing/2014/main" id="{9938AAE8-52C4-9942-A2E9-FBDE4D477DB9}"/>
              </a:ext>
            </a:extLst>
          </p:cNvPr>
          <p:cNvGrpSpPr/>
          <p:nvPr userDrawn="1"/>
        </p:nvGrpSpPr>
        <p:grpSpPr>
          <a:xfrm>
            <a:off x="1656160" y="5576077"/>
            <a:ext cx="5966982" cy="468000"/>
            <a:chOff x="2208213" y="5692619"/>
            <a:chExt cx="7955976" cy="468000"/>
          </a:xfrm>
        </p:grpSpPr>
        <p:grpSp>
          <p:nvGrpSpPr>
            <p:cNvPr id="5" name="Group 4">
              <a:extLst>
                <a:ext uri="{FF2B5EF4-FFF2-40B4-BE49-F238E27FC236}">
                  <a16:creationId xmlns:a16="http://schemas.microsoft.com/office/drawing/2014/main" id="{CC4B2D13-100A-504E-8F5D-EA0149EB669F}"/>
                </a:ext>
              </a:extLst>
            </p:cNvPr>
            <p:cNvGrpSpPr/>
            <p:nvPr userDrawn="1"/>
          </p:nvGrpSpPr>
          <p:grpSpPr>
            <a:xfrm>
              <a:off x="2208213" y="5692619"/>
              <a:ext cx="1735946" cy="468000"/>
              <a:chOff x="971395" y="3156732"/>
              <a:chExt cx="1735946" cy="468000"/>
            </a:xfrm>
          </p:grpSpPr>
          <p:pic>
            <p:nvPicPr>
              <p:cNvPr id="8" name="Picture 7">
                <a:extLst>
                  <a:ext uri="{FF2B5EF4-FFF2-40B4-BE49-F238E27FC236}">
                    <a16:creationId xmlns:a16="http://schemas.microsoft.com/office/drawing/2014/main" id="{F617AF67-A592-E54A-839D-D8EC8B52A8C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1395" y="3156732"/>
                <a:ext cx="468000" cy="468000"/>
              </a:xfrm>
              <a:prstGeom prst="rect">
                <a:avLst/>
              </a:prstGeom>
            </p:spPr>
          </p:pic>
          <p:sp>
            <p:nvSpPr>
              <p:cNvPr id="29" name="TextBox 28">
                <a:extLst>
                  <a:ext uri="{FF2B5EF4-FFF2-40B4-BE49-F238E27FC236}">
                    <a16:creationId xmlns:a16="http://schemas.microsoft.com/office/drawing/2014/main" id="{08624590-BD48-AC4A-8C53-305BFB7240AC}"/>
                  </a:ext>
                </a:extLst>
              </p:cNvPr>
              <p:cNvSpPr txBox="1"/>
              <p:nvPr userDrawn="1"/>
            </p:nvSpPr>
            <p:spPr>
              <a:xfrm>
                <a:off x="1631949" y="3220775"/>
                <a:ext cx="1075392" cy="346249"/>
              </a:xfrm>
              <a:prstGeom prst="rect">
                <a:avLst/>
              </a:prstGeom>
              <a:noFill/>
            </p:spPr>
            <p:txBody>
              <a:bodyPr wrap="square" lIns="0" tIns="0" rIns="0" bIns="0" rtlCol="0" anchor="ctr" anchorCtr="0">
                <a:spAutoFit/>
              </a:bodyPr>
              <a:lstStyle/>
              <a:p>
                <a:pPr algn="l">
                  <a:lnSpc>
                    <a:spcPts val="1125"/>
                  </a:lnSpc>
                  <a:spcAft>
                    <a:spcPts val="450"/>
                  </a:spcAft>
                </a:pPr>
                <a:r>
                  <a:rPr lang="en-US" sz="975" b="0" i="0" dirty="0">
                    <a:solidFill>
                      <a:schemeClr val="bg1"/>
                    </a:solidFill>
                    <a:latin typeface="Arial" panose="020B0604020202020204" pitchFamily="34" charset="0"/>
                    <a:cs typeface="Arial" panose="020B0604020202020204" pitchFamily="34" charset="0"/>
                  </a:rPr>
                  <a:t>@IPCC_CH</a:t>
                </a:r>
              </a:p>
              <a:p>
                <a:pPr algn="l">
                  <a:lnSpc>
                    <a:spcPts val="1125"/>
                  </a:lnSpc>
                  <a:spcAft>
                    <a:spcPts val="450"/>
                  </a:spcAft>
                </a:pPr>
                <a:r>
                  <a:rPr lang="en-US" sz="975" b="0" i="0" dirty="0">
                    <a:solidFill>
                      <a:schemeClr val="bg1"/>
                    </a:solidFill>
                    <a:latin typeface="Arial" panose="020B0604020202020204" pitchFamily="34" charset="0"/>
                    <a:cs typeface="Arial" panose="020B0604020202020204" pitchFamily="34" charset="0"/>
                  </a:rPr>
                  <a:t>#</a:t>
                </a:r>
                <a:r>
                  <a:rPr lang="en-US" sz="975" b="0" i="0" dirty="0" err="1">
                    <a:solidFill>
                      <a:schemeClr val="bg1"/>
                    </a:solidFill>
                    <a:latin typeface="Arial" panose="020B0604020202020204" pitchFamily="34" charset="0"/>
                    <a:cs typeface="Arial" panose="020B0604020202020204" pitchFamily="34" charset="0"/>
                  </a:rPr>
                  <a:t>IPCReport</a:t>
                </a:r>
                <a:endParaRPr lang="en-US" sz="975" b="0" i="0" dirty="0">
                  <a:solidFill>
                    <a:schemeClr val="bg1"/>
                  </a:solidFill>
                  <a:latin typeface="Arial" panose="020B0604020202020204" pitchFamily="34" charset="0"/>
                  <a:cs typeface="Arial" panose="020B0604020202020204" pitchFamily="34" charset="0"/>
                </a:endParaRPr>
              </a:p>
            </p:txBody>
          </p:sp>
        </p:grpSp>
        <p:grpSp>
          <p:nvGrpSpPr>
            <p:cNvPr id="3" name="Group 2">
              <a:extLst>
                <a:ext uri="{FF2B5EF4-FFF2-40B4-BE49-F238E27FC236}">
                  <a16:creationId xmlns:a16="http://schemas.microsoft.com/office/drawing/2014/main" id="{1EAAFE0C-B6B1-F245-BEF8-5552D0AE4C9D}"/>
                </a:ext>
              </a:extLst>
            </p:cNvPr>
            <p:cNvGrpSpPr/>
            <p:nvPr userDrawn="1"/>
          </p:nvGrpSpPr>
          <p:grpSpPr>
            <a:xfrm>
              <a:off x="4466480" y="5692619"/>
              <a:ext cx="2287474" cy="461563"/>
              <a:chOff x="971395" y="2505645"/>
              <a:chExt cx="2287474" cy="461563"/>
            </a:xfrm>
          </p:grpSpPr>
          <p:pic>
            <p:nvPicPr>
              <p:cNvPr id="10" name="Picture 9">
                <a:extLst>
                  <a:ext uri="{FF2B5EF4-FFF2-40B4-BE49-F238E27FC236}">
                    <a16:creationId xmlns:a16="http://schemas.microsoft.com/office/drawing/2014/main" id="{BDABC8A7-9240-4443-A3F3-14B82C4F6AD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1395" y="2505645"/>
                <a:ext cx="461563" cy="461563"/>
              </a:xfrm>
              <a:prstGeom prst="rect">
                <a:avLst/>
              </a:prstGeom>
            </p:spPr>
          </p:pic>
          <p:sp>
            <p:nvSpPr>
              <p:cNvPr id="24" name="TextBox 23">
                <a:extLst>
                  <a:ext uri="{FF2B5EF4-FFF2-40B4-BE49-F238E27FC236}">
                    <a16:creationId xmlns:a16="http://schemas.microsoft.com/office/drawing/2014/main" id="{7C759D3E-0597-0748-B58D-4728B496D2EA}"/>
                  </a:ext>
                </a:extLst>
              </p:cNvPr>
              <p:cNvSpPr txBox="1"/>
              <p:nvPr userDrawn="1"/>
            </p:nvSpPr>
            <p:spPr>
              <a:xfrm>
                <a:off x="1631949" y="2664818"/>
                <a:ext cx="1626920" cy="141064"/>
              </a:xfrm>
              <a:prstGeom prst="rect">
                <a:avLst/>
              </a:prstGeom>
              <a:noFill/>
            </p:spPr>
            <p:txBody>
              <a:bodyPr wrap="square" lIns="0" tIns="0" rIns="0" bIns="0" rtlCol="0" anchor="ctr" anchorCtr="0">
                <a:spAutoFit/>
              </a:bodyPr>
              <a:lstStyle/>
              <a:p>
                <a:pPr algn="l">
                  <a:lnSpc>
                    <a:spcPts val="1125"/>
                  </a:lnSpc>
                  <a:spcAft>
                    <a:spcPts val="450"/>
                  </a:spcAft>
                </a:pPr>
                <a:r>
                  <a:rPr lang="en-US" sz="975" b="0" i="0" dirty="0">
                    <a:solidFill>
                      <a:schemeClr val="bg1"/>
                    </a:solidFill>
                    <a:latin typeface="Arial" panose="020B0604020202020204" pitchFamily="34" charset="0"/>
                    <a:cs typeface="Arial" panose="020B0604020202020204" pitchFamily="34" charset="0"/>
                  </a:rPr>
                  <a:t>@IPCC</a:t>
                </a:r>
              </a:p>
            </p:txBody>
          </p:sp>
        </p:grpSp>
        <p:grpSp>
          <p:nvGrpSpPr>
            <p:cNvPr id="7" name="Group 6">
              <a:extLst>
                <a:ext uri="{FF2B5EF4-FFF2-40B4-BE49-F238E27FC236}">
                  <a16:creationId xmlns:a16="http://schemas.microsoft.com/office/drawing/2014/main" id="{4A093FE7-D81D-184C-AB38-1DD1A290A05D}"/>
                </a:ext>
              </a:extLst>
            </p:cNvPr>
            <p:cNvGrpSpPr/>
            <p:nvPr userDrawn="1"/>
          </p:nvGrpSpPr>
          <p:grpSpPr>
            <a:xfrm>
              <a:off x="6365803" y="5692619"/>
              <a:ext cx="2287474" cy="468000"/>
              <a:chOff x="971395" y="3806490"/>
              <a:chExt cx="2287474" cy="468000"/>
            </a:xfrm>
          </p:grpSpPr>
          <p:pic>
            <p:nvPicPr>
              <p:cNvPr id="6" name="Picture 5">
                <a:extLst>
                  <a:ext uri="{FF2B5EF4-FFF2-40B4-BE49-F238E27FC236}">
                    <a16:creationId xmlns:a16="http://schemas.microsoft.com/office/drawing/2014/main" id="{A759660D-77A7-8841-9B8A-7E5B33D65FF4}"/>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971395" y="3806490"/>
                <a:ext cx="468000" cy="468000"/>
              </a:xfrm>
              <a:prstGeom prst="rect">
                <a:avLst/>
              </a:prstGeom>
            </p:spPr>
          </p:pic>
          <p:sp>
            <p:nvSpPr>
              <p:cNvPr id="25" name="TextBox 24">
                <a:extLst>
                  <a:ext uri="{FF2B5EF4-FFF2-40B4-BE49-F238E27FC236}">
                    <a16:creationId xmlns:a16="http://schemas.microsoft.com/office/drawing/2014/main" id="{80710F40-2A52-1B49-9907-8260D581A0EF}"/>
                  </a:ext>
                </a:extLst>
              </p:cNvPr>
              <p:cNvSpPr txBox="1"/>
              <p:nvPr userDrawn="1"/>
            </p:nvSpPr>
            <p:spPr>
              <a:xfrm>
                <a:off x="1631949" y="3970155"/>
                <a:ext cx="1626920" cy="141064"/>
              </a:xfrm>
              <a:prstGeom prst="rect">
                <a:avLst/>
              </a:prstGeom>
              <a:noFill/>
            </p:spPr>
            <p:txBody>
              <a:bodyPr wrap="square" lIns="0" tIns="0" rIns="0" bIns="0" rtlCol="0" anchor="ctr" anchorCtr="0">
                <a:spAutoFit/>
              </a:bodyPr>
              <a:lstStyle/>
              <a:p>
                <a:pPr algn="l">
                  <a:lnSpc>
                    <a:spcPts val="1125"/>
                  </a:lnSpc>
                  <a:spcAft>
                    <a:spcPts val="450"/>
                  </a:spcAft>
                </a:pPr>
                <a:r>
                  <a:rPr lang="en-US" sz="975" b="0" i="0" dirty="0">
                    <a:solidFill>
                      <a:schemeClr val="bg1"/>
                    </a:solidFill>
                    <a:latin typeface="Arial" panose="020B0604020202020204" pitchFamily="34" charset="0"/>
                    <a:cs typeface="Arial" panose="020B0604020202020204" pitchFamily="34" charset="0"/>
                  </a:rPr>
                  <a:t>@IPCC</a:t>
                </a:r>
              </a:p>
            </p:txBody>
          </p:sp>
        </p:grpSp>
        <p:grpSp>
          <p:nvGrpSpPr>
            <p:cNvPr id="9" name="Group 8">
              <a:extLst>
                <a:ext uri="{FF2B5EF4-FFF2-40B4-BE49-F238E27FC236}">
                  <a16:creationId xmlns:a16="http://schemas.microsoft.com/office/drawing/2014/main" id="{A77AE18E-6B78-2B40-B1CB-65B857B7393D}"/>
                </a:ext>
              </a:extLst>
            </p:cNvPr>
            <p:cNvGrpSpPr/>
            <p:nvPr userDrawn="1"/>
          </p:nvGrpSpPr>
          <p:grpSpPr>
            <a:xfrm>
              <a:off x="8293771" y="5692619"/>
              <a:ext cx="1870418" cy="468000"/>
              <a:chOff x="971395" y="4456248"/>
              <a:chExt cx="1870418" cy="468000"/>
            </a:xfrm>
          </p:grpSpPr>
          <p:pic>
            <p:nvPicPr>
              <p:cNvPr id="4" name="Picture 3">
                <a:extLst>
                  <a:ext uri="{FF2B5EF4-FFF2-40B4-BE49-F238E27FC236}">
                    <a16:creationId xmlns:a16="http://schemas.microsoft.com/office/drawing/2014/main" id="{12547DDF-E886-D94D-B61E-D60355BA0D3B}"/>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971395" y="4456248"/>
                <a:ext cx="468000" cy="468000"/>
              </a:xfrm>
              <a:prstGeom prst="rect">
                <a:avLst/>
              </a:prstGeom>
            </p:spPr>
          </p:pic>
          <p:sp>
            <p:nvSpPr>
              <p:cNvPr id="26" name="TextBox 25">
                <a:extLst>
                  <a:ext uri="{FF2B5EF4-FFF2-40B4-BE49-F238E27FC236}">
                    <a16:creationId xmlns:a16="http://schemas.microsoft.com/office/drawing/2014/main" id="{A072072D-18CF-654D-BFB8-96BC0F5DC3F5}"/>
                  </a:ext>
                </a:extLst>
              </p:cNvPr>
              <p:cNvSpPr txBox="1"/>
              <p:nvPr userDrawn="1"/>
            </p:nvSpPr>
            <p:spPr>
              <a:xfrm>
                <a:off x="1631951" y="4557769"/>
                <a:ext cx="1209862" cy="282129"/>
              </a:xfrm>
              <a:prstGeom prst="rect">
                <a:avLst/>
              </a:prstGeom>
              <a:noFill/>
            </p:spPr>
            <p:txBody>
              <a:bodyPr wrap="square" lIns="0" tIns="0" rIns="0" bIns="0" rtlCol="0" anchor="ctr" anchorCtr="0">
                <a:spAutoFit/>
              </a:bodyPr>
              <a:lstStyle/>
              <a:p>
                <a:pPr algn="l">
                  <a:lnSpc>
                    <a:spcPts val="1125"/>
                  </a:lnSpc>
                  <a:spcAft>
                    <a:spcPts val="450"/>
                  </a:spcAft>
                </a:pPr>
                <a:r>
                  <a:rPr lang="en-US" sz="975" b="0" i="0" dirty="0" err="1">
                    <a:solidFill>
                      <a:schemeClr val="bg1"/>
                    </a:solidFill>
                    <a:latin typeface="Arial" panose="020B0604020202020204" pitchFamily="34" charset="0"/>
                    <a:cs typeface="Arial" panose="020B0604020202020204" pitchFamily="34" charset="0"/>
                  </a:rPr>
                  <a:t>linkedin.com</a:t>
                </a:r>
                <a:r>
                  <a:rPr lang="en-US" sz="975" b="0" i="0" dirty="0">
                    <a:solidFill>
                      <a:schemeClr val="bg1"/>
                    </a:solidFill>
                    <a:latin typeface="Arial" panose="020B0604020202020204" pitchFamily="34" charset="0"/>
                    <a:cs typeface="Arial" panose="020B0604020202020204" pitchFamily="34" charset="0"/>
                  </a:rPr>
                  <a:t>/</a:t>
                </a:r>
                <a:br>
                  <a:rPr lang="en-US" sz="975" b="0" i="0" dirty="0">
                    <a:solidFill>
                      <a:schemeClr val="bg1"/>
                    </a:solidFill>
                    <a:latin typeface="Arial" panose="020B0604020202020204" pitchFamily="34" charset="0"/>
                    <a:cs typeface="Arial" panose="020B0604020202020204" pitchFamily="34" charset="0"/>
                  </a:rPr>
                </a:br>
                <a:r>
                  <a:rPr lang="en-US" sz="975" b="0" i="0" dirty="0">
                    <a:solidFill>
                      <a:schemeClr val="bg1"/>
                    </a:solidFill>
                    <a:latin typeface="Arial" panose="020B0604020202020204" pitchFamily="34" charset="0"/>
                    <a:cs typeface="Arial" panose="020B0604020202020204" pitchFamily="34" charset="0"/>
                  </a:rPr>
                  <a:t>company/</a:t>
                </a:r>
                <a:r>
                  <a:rPr lang="en-US" sz="975" b="0" i="0" dirty="0" err="1">
                    <a:solidFill>
                      <a:schemeClr val="bg1"/>
                    </a:solidFill>
                    <a:latin typeface="Arial" panose="020B0604020202020204" pitchFamily="34" charset="0"/>
                    <a:cs typeface="Arial" panose="020B0604020202020204" pitchFamily="34" charset="0"/>
                  </a:rPr>
                  <a:t>ipcc</a:t>
                </a:r>
                <a:endParaRPr lang="en-US" sz="975" b="0" i="0" dirty="0">
                  <a:solidFill>
                    <a:schemeClr val="bg1"/>
                  </a:solidFill>
                  <a:latin typeface="Arial" panose="020B0604020202020204" pitchFamily="34" charset="0"/>
                  <a:cs typeface="Arial" panose="020B0604020202020204" pitchFamily="34" charset="0"/>
                </a:endParaRPr>
              </a:p>
            </p:txBody>
          </p:sp>
        </p:grpSp>
      </p:grpSp>
      <p:sp>
        <p:nvSpPr>
          <p:cNvPr id="31" name="TextBox 30">
            <a:extLst>
              <a:ext uri="{FF2B5EF4-FFF2-40B4-BE49-F238E27FC236}">
                <a16:creationId xmlns:a16="http://schemas.microsoft.com/office/drawing/2014/main" id="{E6616EF8-CF62-CE46-8321-B00B62D55A63}"/>
              </a:ext>
            </a:extLst>
          </p:cNvPr>
          <p:cNvSpPr txBox="1"/>
          <p:nvPr userDrawn="1"/>
        </p:nvSpPr>
        <p:spPr>
          <a:xfrm>
            <a:off x="642910" y="2932817"/>
            <a:ext cx="3362355" cy="830997"/>
          </a:xfrm>
          <a:prstGeom prst="rect">
            <a:avLst/>
          </a:prstGeom>
          <a:noFill/>
        </p:spPr>
        <p:txBody>
          <a:bodyPr wrap="square" lIns="0" tIns="0" rIns="0" bIns="0" rtlCol="0" anchor="ctr" anchorCtr="0">
            <a:spAutoFit/>
          </a:bodyPr>
          <a:lstStyle/>
          <a:p>
            <a:pPr algn="r">
              <a:lnSpc>
                <a:spcPct val="100000"/>
              </a:lnSpc>
              <a:spcAft>
                <a:spcPts val="0"/>
              </a:spcAft>
            </a:pPr>
            <a:r>
              <a:rPr lang="en-US" sz="5400" b="0" i="0" dirty="0">
                <a:solidFill>
                  <a:schemeClr val="bg1"/>
                </a:solidFill>
                <a:latin typeface="Arial" panose="020B0604020202020204" pitchFamily="34" charset="0"/>
                <a:cs typeface="Arial" panose="020B0604020202020204" pitchFamily="34" charset="0"/>
              </a:rPr>
              <a:t>Thankyou</a:t>
            </a:r>
          </a:p>
        </p:txBody>
      </p:sp>
      <p:sp>
        <p:nvSpPr>
          <p:cNvPr id="33" name="Content Placeholder 2">
            <a:extLst>
              <a:ext uri="{FF2B5EF4-FFF2-40B4-BE49-F238E27FC236}">
                <a16:creationId xmlns:a16="http://schemas.microsoft.com/office/drawing/2014/main" id="{11498CE9-20B3-0147-A466-46A4522F92ED}"/>
              </a:ext>
            </a:extLst>
          </p:cNvPr>
          <p:cNvSpPr>
            <a:spLocks noGrp="1"/>
          </p:cNvSpPr>
          <p:nvPr userDrawn="1">
            <p:ph sz="half" idx="19" hasCustomPrompt="1"/>
          </p:nvPr>
        </p:nvSpPr>
        <p:spPr>
          <a:xfrm>
            <a:off x="5138739" y="3800094"/>
            <a:ext cx="3483769" cy="267404"/>
          </a:xfrm>
          <a:prstGeom prst="rect">
            <a:avLst/>
          </a:prstGeom>
        </p:spPr>
        <p:txBody>
          <a:bodyPr lIns="0" tIns="0" rIns="0" bIns="0" anchor="b" anchorCtr="0"/>
          <a:lstStyle>
            <a:lvl1pPr marL="0" indent="0">
              <a:lnSpc>
                <a:spcPct val="100000"/>
              </a:lnSpc>
              <a:spcBef>
                <a:spcPts val="0"/>
              </a:spcBef>
              <a:spcAft>
                <a:spcPts val="0"/>
              </a:spcAft>
              <a:buNone/>
              <a:tabLst/>
              <a:defRPr sz="975" b="0" i="0">
                <a:solidFill>
                  <a:schemeClr val="bg1"/>
                </a:solidFill>
                <a:latin typeface="Arial" panose="020B0604020202020204" pitchFamily="34" charset="0"/>
                <a:cs typeface="Arial" panose="020B0604020202020204" pitchFamily="34" charset="0"/>
              </a:defRPr>
            </a:lvl1pPr>
            <a:lvl2pPr marL="0" indent="0">
              <a:lnSpc>
                <a:spcPts val="1500"/>
              </a:lnSpc>
              <a:spcBef>
                <a:spcPts val="0"/>
              </a:spcBef>
              <a:spcAft>
                <a:spcPts val="225"/>
              </a:spcAft>
              <a:buNone/>
              <a:tabLst/>
              <a:defRPr sz="1200" b="1" i="0">
                <a:solidFill>
                  <a:schemeClr val="bg1"/>
                </a:solidFill>
                <a:latin typeface="Arial" panose="020B0604020202020204" pitchFamily="34" charset="0"/>
                <a:cs typeface="Arial" panose="020B0604020202020204" pitchFamily="34" charset="0"/>
              </a:defRPr>
            </a:lvl2pPr>
            <a:lvl3pPr marL="0" indent="0">
              <a:lnSpc>
                <a:spcPts val="1350"/>
              </a:lnSpc>
              <a:spcBef>
                <a:spcPts val="0"/>
              </a:spcBef>
              <a:spcAft>
                <a:spcPts val="225"/>
              </a:spcAft>
              <a:buNone/>
              <a:tabLst/>
              <a:defRPr sz="975" b="1" i="0">
                <a:solidFill>
                  <a:schemeClr val="bg1"/>
                </a:solidFill>
                <a:latin typeface="Arial" panose="020B0604020202020204" pitchFamily="34" charset="0"/>
                <a:cs typeface="Arial" panose="020B0604020202020204" pitchFamily="34" charset="0"/>
              </a:defRPr>
            </a:lvl3pPr>
            <a:lvl4pPr marL="4763" indent="0">
              <a:buNone/>
              <a:tabLst/>
              <a:defRPr sz="900" b="0" i="0">
                <a:solidFill>
                  <a:schemeClr val="bg1"/>
                </a:solidFill>
                <a:latin typeface="Arial" panose="020B0604020202020204" pitchFamily="34" charset="0"/>
                <a:cs typeface="Arial" panose="020B0604020202020204" pitchFamily="34" charset="0"/>
              </a:defRPr>
            </a:lvl4pPr>
            <a:lvl5pPr marL="0" indent="0">
              <a:lnSpc>
                <a:spcPts val="1050"/>
              </a:lnSpc>
              <a:spcBef>
                <a:spcPts val="450"/>
              </a:spcBef>
              <a:spcAft>
                <a:spcPts val="450"/>
              </a:spcAft>
              <a:buNone/>
              <a:tabLst/>
              <a:defRPr sz="825" b="0" i="0">
                <a:solidFill>
                  <a:schemeClr val="bg1"/>
                </a:solidFill>
                <a:latin typeface="Arial" panose="020B0604020202020204" pitchFamily="34" charset="0"/>
                <a:cs typeface="Arial" panose="020B0604020202020204" pitchFamily="34" charset="0"/>
              </a:defRPr>
            </a:lvl5pPr>
          </a:lstStyle>
          <a:p>
            <a:pPr lvl="0"/>
            <a:r>
              <a:rPr lang="en-GB" dirty="0"/>
              <a:t>Email address</a:t>
            </a:r>
          </a:p>
        </p:txBody>
      </p:sp>
      <p:sp>
        <p:nvSpPr>
          <p:cNvPr id="34" name="Content Placeholder 2">
            <a:extLst>
              <a:ext uri="{FF2B5EF4-FFF2-40B4-BE49-F238E27FC236}">
                <a16:creationId xmlns:a16="http://schemas.microsoft.com/office/drawing/2014/main" id="{7E1E3701-6100-0E43-9536-BBA87714286C}"/>
              </a:ext>
            </a:extLst>
          </p:cNvPr>
          <p:cNvSpPr>
            <a:spLocks noGrp="1"/>
          </p:cNvSpPr>
          <p:nvPr userDrawn="1">
            <p:ph sz="half" idx="20" hasCustomPrompt="1"/>
          </p:nvPr>
        </p:nvSpPr>
        <p:spPr>
          <a:xfrm>
            <a:off x="5138739" y="3498935"/>
            <a:ext cx="3483769" cy="307768"/>
          </a:xfrm>
          <a:prstGeom prst="rect">
            <a:avLst/>
          </a:prstGeom>
        </p:spPr>
        <p:txBody>
          <a:bodyPr lIns="0" tIns="0" rIns="0" bIns="0" anchor="b" anchorCtr="0">
            <a:normAutofit/>
          </a:bodyPr>
          <a:lstStyle>
            <a:lvl1pPr marL="0" indent="0">
              <a:lnSpc>
                <a:spcPct val="100000"/>
              </a:lnSpc>
              <a:spcBef>
                <a:spcPts val="0"/>
              </a:spcBef>
              <a:spcAft>
                <a:spcPts val="0"/>
              </a:spcAft>
              <a:buNone/>
              <a:tabLst/>
              <a:defRPr sz="1350" b="1" i="0">
                <a:solidFill>
                  <a:schemeClr val="bg1"/>
                </a:solidFill>
                <a:latin typeface="Arial" panose="020B0604020202020204" pitchFamily="34" charset="0"/>
                <a:cs typeface="Arial" panose="020B0604020202020204" pitchFamily="34" charset="0"/>
              </a:defRPr>
            </a:lvl1pPr>
            <a:lvl2pPr marL="0" indent="0">
              <a:lnSpc>
                <a:spcPts val="1500"/>
              </a:lnSpc>
              <a:spcBef>
                <a:spcPts val="0"/>
              </a:spcBef>
              <a:spcAft>
                <a:spcPts val="225"/>
              </a:spcAft>
              <a:buNone/>
              <a:tabLst/>
              <a:defRPr sz="1200" b="1" i="0">
                <a:solidFill>
                  <a:schemeClr val="bg1"/>
                </a:solidFill>
                <a:latin typeface="Arial" panose="020B0604020202020204" pitchFamily="34" charset="0"/>
                <a:cs typeface="Arial" panose="020B0604020202020204" pitchFamily="34" charset="0"/>
              </a:defRPr>
            </a:lvl2pPr>
            <a:lvl3pPr marL="0" indent="0">
              <a:lnSpc>
                <a:spcPts val="1350"/>
              </a:lnSpc>
              <a:spcBef>
                <a:spcPts val="0"/>
              </a:spcBef>
              <a:spcAft>
                <a:spcPts val="225"/>
              </a:spcAft>
              <a:buNone/>
              <a:tabLst/>
              <a:defRPr sz="975" b="1" i="0">
                <a:solidFill>
                  <a:schemeClr val="bg1"/>
                </a:solidFill>
                <a:latin typeface="Arial" panose="020B0604020202020204" pitchFamily="34" charset="0"/>
                <a:cs typeface="Arial" panose="020B0604020202020204" pitchFamily="34" charset="0"/>
              </a:defRPr>
            </a:lvl3pPr>
            <a:lvl4pPr marL="4763" indent="0">
              <a:buNone/>
              <a:tabLst/>
              <a:defRPr sz="900" b="0" i="0">
                <a:solidFill>
                  <a:schemeClr val="bg1"/>
                </a:solidFill>
                <a:latin typeface="Arial" panose="020B0604020202020204" pitchFamily="34" charset="0"/>
                <a:cs typeface="Arial" panose="020B0604020202020204" pitchFamily="34" charset="0"/>
              </a:defRPr>
            </a:lvl4pPr>
            <a:lvl5pPr marL="0" indent="0">
              <a:lnSpc>
                <a:spcPts val="1050"/>
              </a:lnSpc>
              <a:spcBef>
                <a:spcPts val="450"/>
              </a:spcBef>
              <a:spcAft>
                <a:spcPts val="450"/>
              </a:spcAft>
              <a:buNone/>
              <a:tabLst/>
              <a:defRPr sz="825" b="0" i="0">
                <a:solidFill>
                  <a:schemeClr val="bg1"/>
                </a:solidFill>
                <a:latin typeface="Arial" panose="020B0604020202020204" pitchFamily="34" charset="0"/>
                <a:cs typeface="Arial" panose="020B0604020202020204" pitchFamily="34" charset="0"/>
              </a:defRPr>
            </a:lvl5pPr>
          </a:lstStyle>
          <a:p>
            <a:pPr lvl="0"/>
            <a:r>
              <a:rPr lang="en-GB" dirty="0"/>
              <a:t>Affiliation line here</a:t>
            </a:r>
          </a:p>
        </p:txBody>
      </p:sp>
      <p:sp>
        <p:nvSpPr>
          <p:cNvPr id="35" name="Content Placeholder 2">
            <a:extLst>
              <a:ext uri="{FF2B5EF4-FFF2-40B4-BE49-F238E27FC236}">
                <a16:creationId xmlns:a16="http://schemas.microsoft.com/office/drawing/2014/main" id="{8CE3B09B-0759-F742-BA34-5391A6929AFE}"/>
              </a:ext>
            </a:extLst>
          </p:cNvPr>
          <p:cNvSpPr>
            <a:spLocks noGrp="1"/>
          </p:cNvSpPr>
          <p:nvPr userDrawn="1">
            <p:ph sz="half" idx="21" hasCustomPrompt="1"/>
          </p:nvPr>
        </p:nvSpPr>
        <p:spPr>
          <a:xfrm>
            <a:off x="5138739" y="2581497"/>
            <a:ext cx="3483769" cy="683931"/>
          </a:xfrm>
          <a:prstGeom prst="rect">
            <a:avLst/>
          </a:prstGeom>
        </p:spPr>
        <p:txBody>
          <a:bodyPr lIns="0" tIns="0" rIns="0" bIns="0" anchor="b" anchorCtr="0">
            <a:normAutofit/>
          </a:bodyPr>
          <a:lstStyle>
            <a:lvl1pPr marL="0" indent="0">
              <a:lnSpc>
                <a:spcPts val="1350"/>
              </a:lnSpc>
              <a:spcBef>
                <a:spcPts val="0"/>
              </a:spcBef>
              <a:spcAft>
                <a:spcPts val="450"/>
              </a:spcAft>
              <a:buNone/>
              <a:tabLst/>
              <a:defRPr sz="1800" b="1" i="0">
                <a:solidFill>
                  <a:schemeClr val="bg1"/>
                </a:solidFill>
                <a:latin typeface="Arial" panose="020B0604020202020204" pitchFamily="34" charset="0"/>
                <a:cs typeface="Arial" panose="020B0604020202020204" pitchFamily="34" charset="0"/>
              </a:defRPr>
            </a:lvl1pPr>
            <a:lvl2pPr marL="0" indent="0">
              <a:lnSpc>
                <a:spcPts val="1500"/>
              </a:lnSpc>
              <a:spcBef>
                <a:spcPts val="0"/>
              </a:spcBef>
              <a:spcAft>
                <a:spcPts val="225"/>
              </a:spcAft>
              <a:buNone/>
              <a:tabLst/>
              <a:defRPr sz="1200" b="1" i="0">
                <a:solidFill>
                  <a:schemeClr val="bg1"/>
                </a:solidFill>
                <a:latin typeface="Arial" panose="020B0604020202020204" pitchFamily="34" charset="0"/>
                <a:cs typeface="Arial" panose="020B0604020202020204" pitchFamily="34" charset="0"/>
              </a:defRPr>
            </a:lvl2pPr>
            <a:lvl3pPr marL="0" indent="0">
              <a:lnSpc>
                <a:spcPts val="1350"/>
              </a:lnSpc>
              <a:spcBef>
                <a:spcPts val="0"/>
              </a:spcBef>
              <a:spcAft>
                <a:spcPts val="225"/>
              </a:spcAft>
              <a:buNone/>
              <a:tabLst/>
              <a:defRPr sz="975" b="1" i="0">
                <a:solidFill>
                  <a:schemeClr val="bg1"/>
                </a:solidFill>
                <a:latin typeface="Arial" panose="020B0604020202020204" pitchFamily="34" charset="0"/>
                <a:cs typeface="Arial" panose="020B0604020202020204" pitchFamily="34" charset="0"/>
              </a:defRPr>
            </a:lvl3pPr>
            <a:lvl4pPr marL="4763" indent="0">
              <a:buNone/>
              <a:tabLst/>
              <a:defRPr sz="900" b="0" i="0">
                <a:solidFill>
                  <a:schemeClr val="bg1"/>
                </a:solidFill>
                <a:latin typeface="Arial" panose="020B0604020202020204" pitchFamily="34" charset="0"/>
                <a:cs typeface="Arial" panose="020B0604020202020204" pitchFamily="34" charset="0"/>
              </a:defRPr>
            </a:lvl4pPr>
            <a:lvl5pPr marL="0" indent="0">
              <a:lnSpc>
                <a:spcPts val="1050"/>
              </a:lnSpc>
              <a:spcBef>
                <a:spcPts val="450"/>
              </a:spcBef>
              <a:spcAft>
                <a:spcPts val="450"/>
              </a:spcAft>
              <a:buNone/>
              <a:tabLst/>
              <a:defRPr sz="825" b="0" i="0">
                <a:solidFill>
                  <a:schemeClr val="bg1"/>
                </a:solidFill>
                <a:latin typeface="Arial" panose="020B0604020202020204" pitchFamily="34" charset="0"/>
                <a:cs typeface="Arial" panose="020B0604020202020204" pitchFamily="34" charset="0"/>
              </a:defRPr>
            </a:lvl5pPr>
          </a:lstStyle>
          <a:p>
            <a:pPr lvl="0"/>
            <a:r>
              <a:rPr lang="en-GB" dirty="0" err="1"/>
              <a:t>Firstname</a:t>
            </a:r>
            <a:r>
              <a:rPr lang="en-GB" dirty="0"/>
              <a:t> </a:t>
            </a:r>
            <a:r>
              <a:rPr lang="en-GB" dirty="0" err="1"/>
              <a:t>Lastname</a:t>
            </a:r>
            <a:endParaRPr lang="en-GB" dirty="0"/>
          </a:p>
        </p:txBody>
      </p:sp>
      <p:grpSp>
        <p:nvGrpSpPr>
          <p:cNvPr id="23" name="Gruppieren 22">
            <a:extLst>
              <a:ext uri="{FF2B5EF4-FFF2-40B4-BE49-F238E27FC236}">
                <a16:creationId xmlns:a16="http://schemas.microsoft.com/office/drawing/2014/main" id="{FE01F636-18FD-7F4E-8DF7-F17C5C61957F}"/>
              </a:ext>
            </a:extLst>
          </p:cNvPr>
          <p:cNvGrpSpPr/>
          <p:nvPr userDrawn="1"/>
        </p:nvGrpSpPr>
        <p:grpSpPr>
          <a:xfrm>
            <a:off x="0" y="7767"/>
            <a:ext cx="2587628" cy="749300"/>
            <a:chOff x="0" y="1023746"/>
            <a:chExt cx="3450170" cy="749300"/>
          </a:xfrm>
        </p:grpSpPr>
        <p:pic>
          <p:nvPicPr>
            <p:cNvPr id="27" name="Grafik 26">
              <a:extLst>
                <a:ext uri="{FF2B5EF4-FFF2-40B4-BE49-F238E27FC236}">
                  <a16:creationId xmlns:a16="http://schemas.microsoft.com/office/drawing/2014/main" id="{6FBF8AA3-C9C8-A040-A13B-B3DB5831E30E}"/>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783170" y="1023746"/>
              <a:ext cx="2667000" cy="749300"/>
            </a:xfrm>
            <a:prstGeom prst="rect">
              <a:avLst/>
            </a:prstGeom>
          </p:spPr>
        </p:pic>
        <p:pic>
          <p:nvPicPr>
            <p:cNvPr id="28" name="Grafik 27">
              <a:extLst>
                <a:ext uri="{FF2B5EF4-FFF2-40B4-BE49-F238E27FC236}">
                  <a16:creationId xmlns:a16="http://schemas.microsoft.com/office/drawing/2014/main" id="{165F4530-D0C3-3F4F-B831-1B59D9DA7FB8}"/>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0" y="1023746"/>
              <a:ext cx="177800" cy="749300"/>
            </a:xfrm>
            <a:prstGeom prst="rect">
              <a:avLst/>
            </a:prstGeom>
          </p:spPr>
        </p:pic>
      </p:grpSp>
    </p:spTree>
    <p:extLst>
      <p:ext uri="{BB962C8B-B14F-4D97-AF65-F5344CB8AC3E}">
        <p14:creationId xmlns:p14="http://schemas.microsoft.com/office/powerpoint/2010/main" val="172829263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hankyou option 3">
    <p:bg>
      <p:bgPr>
        <a:solidFill>
          <a:schemeClr val="accent1"/>
        </a:solidFill>
        <a:effectLst/>
      </p:bgPr>
    </p:bg>
    <p:spTree>
      <p:nvGrpSpPr>
        <p:cNvPr id="1" name=""/>
        <p:cNvGrpSpPr/>
        <p:nvPr/>
      </p:nvGrpSpPr>
      <p:grpSpPr>
        <a:xfrm>
          <a:off x="0" y="0"/>
          <a:ext cx="0" cy="0"/>
          <a:chOff x="0" y="0"/>
          <a:chExt cx="0" cy="0"/>
        </a:xfrm>
      </p:grpSpPr>
      <p:sp>
        <p:nvSpPr>
          <p:cNvPr id="15" name="Text Placeholder 27">
            <a:extLst>
              <a:ext uri="{FF2B5EF4-FFF2-40B4-BE49-F238E27FC236}">
                <a16:creationId xmlns:a16="http://schemas.microsoft.com/office/drawing/2014/main" id="{888F41F8-4C5D-1645-BB09-991843E1874D}"/>
              </a:ext>
            </a:extLst>
          </p:cNvPr>
          <p:cNvSpPr>
            <a:spLocks noGrp="1"/>
          </p:cNvSpPr>
          <p:nvPr>
            <p:ph type="body" sz="quarter" idx="14" hasCustomPrompt="1"/>
          </p:nvPr>
        </p:nvSpPr>
        <p:spPr>
          <a:xfrm>
            <a:off x="8210851" y="236096"/>
            <a:ext cx="770335" cy="41598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pPr lvl="0"/>
            <a:r>
              <a:rPr lang="en-US" dirty="0"/>
              <a:t> </a:t>
            </a:r>
          </a:p>
        </p:txBody>
      </p:sp>
      <p:sp>
        <p:nvSpPr>
          <p:cNvPr id="30" name="TextBox 29">
            <a:extLst>
              <a:ext uri="{FF2B5EF4-FFF2-40B4-BE49-F238E27FC236}">
                <a16:creationId xmlns:a16="http://schemas.microsoft.com/office/drawing/2014/main" id="{CF220823-2C0B-EF40-ADB8-22B475B8C268}"/>
              </a:ext>
            </a:extLst>
          </p:cNvPr>
          <p:cNvSpPr txBox="1"/>
          <p:nvPr userDrawn="1"/>
        </p:nvSpPr>
        <p:spPr>
          <a:xfrm>
            <a:off x="521495" y="6421428"/>
            <a:ext cx="8101013" cy="141064"/>
          </a:xfrm>
          <a:prstGeom prst="rect">
            <a:avLst/>
          </a:prstGeom>
          <a:noFill/>
        </p:spPr>
        <p:txBody>
          <a:bodyPr wrap="square" lIns="0" tIns="0" rIns="0" bIns="0" rtlCol="0" anchor="ctr" anchorCtr="0">
            <a:spAutoFit/>
          </a:bodyPr>
          <a:lstStyle/>
          <a:p>
            <a:pPr algn="ctr">
              <a:lnSpc>
                <a:spcPts val="1125"/>
              </a:lnSpc>
              <a:spcAft>
                <a:spcPts val="450"/>
              </a:spcAft>
            </a:pPr>
            <a:r>
              <a:rPr lang="en-US" sz="975" b="1" i="0" dirty="0">
                <a:solidFill>
                  <a:schemeClr val="bg1"/>
                </a:solidFill>
                <a:latin typeface="Arial" panose="020B0604020202020204" pitchFamily="34" charset="0"/>
                <a:cs typeface="Arial" panose="020B0604020202020204" pitchFamily="34" charset="0"/>
              </a:rPr>
              <a:t>For more information:    </a:t>
            </a:r>
            <a:r>
              <a:rPr lang="en-US" sz="975" b="0" i="0" dirty="0">
                <a:solidFill>
                  <a:schemeClr val="bg1"/>
                </a:solidFill>
                <a:latin typeface="Arial" panose="020B0604020202020204" pitchFamily="34" charset="0"/>
                <a:cs typeface="Arial" panose="020B0604020202020204" pitchFamily="34" charset="0"/>
              </a:rPr>
              <a:t>IPCC Secretariat: ipcc-sec@wmo.int    IPCC Press Office: ipcc-media@wmo.int    Visit </a:t>
            </a:r>
            <a:r>
              <a:rPr lang="en-US" sz="975" b="0" i="0" dirty="0" err="1">
                <a:solidFill>
                  <a:schemeClr val="bg1"/>
                </a:solidFill>
                <a:latin typeface="Arial" panose="020B0604020202020204" pitchFamily="34" charset="0"/>
                <a:cs typeface="Arial" panose="020B0604020202020204" pitchFamily="34" charset="0"/>
              </a:rPr>
              <a:t>ipcc.ch</a:t>
            </a:r>
            <a:endParaRPr lang="en-US" sz="975" b="0" i="0" dirty="0">
              <a:solidFill>
                <a:schemeClr val="bg1"/>
              </a:solidFill>
              <a:latin typeface="Arial" panose="020B0604020202020204" pitchFamily="34" charset="0"/>
              <a:cs typeface="Arial" panose="020B0604020202020204" pitchFamily="34" charset="0"/>
            </a:endParaRPr>
          </a:p>
        </p:txBody>
      </p:sp>
      <p:grpSp>
        <p:nvGrpSpPr>
          <p:cNvPr id="14" name="Group 13">
            <a:extLst>
              <a:ext uri="{FF2B5EF4-FFF2-40B4-BE49-F238E27FC236}">
                <a16:creationId xmlns:a16="http://schemas.microsoft.com/office/drawing/2014/main" id="{83FF16A5-515A-3243-A015-365F7B610D93}"/>
              </a:ext>
            </a:extLst>
          </p:cNvPr>
          <p:cNvGrpSpPr/>
          <p:nvPr userDrawn="1"/>
        </p:nvGrpSpPr>
        <p:grpSpPr>
          <a:xfrm>
            <a:off x="1660960" y="5620464"/>
            <a:ext cx="1187623" cy="360000"/>
            <a:chOff x="2360662" y="5620459"/>
            <a:chExt cx="1583497" cy="360000"/>
          </a:xfrm>
        </p:grpSpPr>
        <p:pic>
          <p:nvPicPr>
            <p:cNvPr id="8" name="Picture 7">
              <a:extLst>
                <a:ext uri="{FF2B5EF4-FFF2-40B4-BE49-F238E27FC236}">
                  <a16:creationId xmlns:a16="http://schemas.microsoft.com/office/drawing/2014/main" id="{F617AF67-A592-E54A-839D-D8EC8B52A8C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360662" y="5620459"/>
              <a:ext cx="360000" cy="360000"/>
            </a:xfrm>
            <a:prstGeom prst="rect">
              <a:avLst/>
            </a:prstGeom>
          </p:spPr>
        </p:pic>
        <p:sp>
          <p:nvSpPr>
            <p:cNvPr id="29" name="TextBox 28">
              <a:extLst>
                <a:ext uri="{FF2B5EF4-FFF2-40B4-BE49-F238E27FC236}">
                  <a16:creationId xmlns:a16="http://schemas.microsoft.com/office/drawing/2014/main" id="{08624590-BD48-AC4A-8C53-305BFB7240AC}"/>
                </a:ext>
              </a:extLst>
            </p:cNvPr>
            <p:cNvSpPr txBox="1"/>
            <p:nvPr userDrawn="1"/>
          </p:nvSpPr>
          <p:spPr>
            <a:xfrm>
              <a:off x="2868769" y="5646571"/>
              <a:ext cx="1075390" cy="307777"/>
            </a:xfrm>
            <a:prstGeom prst="rect">
              <a:avLst/>
            </a:prstGeom>
            <a:noFill/>
          </p:spPr>
          <p:txBody>
            <a:bodyPr wrap="square" lIns="0" tIns="0" rIns="0" bIns="0" rtlCol="0" anchor="ctr" anchorCtr="0">
              <a:spAutoFit/>
            </a:bodyPr>
            <a:lstStyle/>
            <a:p>
              <a:pPr algn="l">
                <a:lnSpc>
                  <a:spcPts val="1125"/>
                </a:lnSpc>
                <a:spcAft>
                  <a:spcPts val="225"/>
                </a:spcAft>
              </a:pPr>
              <a:r>
                <a:rPr lang="en-US" sz="975" b="0" i="0" dirty="0">
                  <a:solidFill>
                    <a:schemeClr val="bg1"/>
                  </a:solidFill>
                  <a:latin typeface="Arial" panose="020B0604020202020204" pitchFamily="34" charset="0"/>
                  <a:cs typeface="Arial" panose="020B0604020202020204" pitchFamily="34" charset="0"/>
                </a:rPr>
                <a:t>@IPCC_CH</a:t>
              </a:r>
            </a:p>
            <a:p>
              <a:pPr algn="l">
                <a:lnSpc>
                  <a:spcPts val="1125"/>
                </a:lnSpc>
                <a:spcAft>
                  <a:spcPts val="225"/>
                </a:spcAft>
              </a:pPr>
              <a:r>
                <a:rPr lang="en-US" sz="975" b="0" i="0" dirty="0">
                  <a:solidFill>
                    <a:schemeClr val="bg1"/>
                  </a:solidFill>
                  <a:latin typeface="Arial" panose="020B0604020202020204" pitchFamily="34" charset="0"/>
                  <a:cs typeface="Arial" panose="020B0604020202020204" pitchFamily="34" charset="0"/>
                </a:rPr>
                <a:t>#</a:t>
              </a:r>
              <a:r>
                <a:rPr lang="en-US" sz="975" b="0" i="0" dirty="0" err="1">
                  <a:solidFill>
                    <a:schemeClr val="bg1"/>
                  </a:solidFill>
                  <a:latin typeface="Arial" panose="020B0604020202020204" pitchFamily="34" charset="0"/>
                  <a:cs typeface="Arial" panose="020B0604020202020204" pitchFamily="34" charset="0"/>
                </a:rPr>
                <a:t>IPCReport</a:t>
              </a:r>
              <a:endParaRPr lang="en-US" sz="975" b="0" i="0" dirty="0">
                <a:solidFill>
                  <a:schemeClr val="bg1"/>
                </a:solidFill>
                <a:latin typeface="Arial" panose="020B0604020202020204" pitchFamily="34" charset="0"/>
                <a:cs typeface="Arial" panose="020B0604020202020204" pitchFamily="34" charset="0"/>
              </a:endParaRPr>
            </a:p>
          </p:txBody>
        </p:sp>
      </p:grpSp>
      <p:grpSp>
        <p:nvGrpSpPr>
          <p:cNvPr id="12" name="Group 11">
            <a:extLst>
              <a:ext uri="{FF2B5EF4-FFF2-40B4-BE49-F238E27FC236}">
                <a16:creationId xmlns:a16="http://schemas.microsoft.com/office/drawing/2014/main" id="{307DCA6C-DE7B-E249-9AF4-54B63643B7D9}"/>
              </a:ext>
            </a:extLst>
          </p:cNvPr>
          <p:cNvGrpSpPr/>
          <p:nvPr userDrawn="1"/>
        </p:nvGrpSpPr>
        <p:grpSpPr>
          <a:xfrm>
            <a:off x="3392695" y="5620459"/>
            <a:ext cx="1606096" cy="360000"/>
            <a:chOff x="4612493" y="5620459"/>
            <a:chExt cx="2141461" cy="360000"/>
          </a:xfrm>
        </p:grpSpPr>
        <p:pic>
          <p:nvPicPr>
            <p:cNvPr id="10" name="Picture 9">
              <a:extLst>
                <a:ext uri="{FF2B5EF4-FFF2-40B4-BE49-F238E27FC236}">
                  <a16:creationId xmlns:a16="http://schemas.microsoft.com/office/drawing/2014/main" id="{BDABC8A7-9240-4443-A3F3-14B82C4F6AD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612493" y="5620459"/>
              <a:ext cx="360000" cy="360000"/>
            </a:xfrm>
            <a:prstGeom prst="rect">
              <a:avLst/>
            </a:prstGeom>
          </p:spPr>
        </p:pic>
        <p:sp>
          <p:nvSpPr>
            <p:cNvPr id="24" name="TextBox 23">
              <a:extLst>
                <a:ext uri="{FF2B5EF4-FFF2-40B4-BE49-F238E27FC236}">
                  <a16:creationId xmlns:a16="http://schemas.microsoft.com/office/drawing/2014/main" id="{7C759D3E-0597-0748-B58D-4728B496D2EA}"/>
                </a:ext>
              </a:extLst>
            </p:cNvPr>
            <p:cNvSpPr txBox="1"/>
            <p:nvPr userDrawn="1"/>
          </p:nvSpPr>
          <p:spPr>
            <a:xfrm>
              <a:off x="5127036" y="5729926"/>
              <a:ext cx="1626918" cy="141064"/>
            </a:xfrm>
            <a:prstGeom prst="rect">
              <a:avLst/>
            </a:prstGeom>
            <a:noFill/>
          </p:spPr>
          <p:txBody>
            <a:bodyPr wrap="square" lIns="0" tIns="0" rIns="0" bIns="0" rtlCol="0" anchor="ctr" anchorCtr="0">
              <a:spAutoFit/>
            </a:bodyPr>
            <a:lstStyle/>
            <a:p>
              <a:pPr algn="l">
                <a:lnSpc>
                  <a:spcPts val="1125"/>
                </a:lnSpc>
                <a:spcAft>
                  <a:spcPts val="450"/>
                </a:spcAft>
              </a:pPr>
              <a:r>
                <a:rPr lang="en-US" sz="975" b="0" i="0" dirty="0">
                  <a:solidFill>
                    <a:schemeClr val="bg1"/>
                  </a:solidFill>
                  <a:latin typeface="Arial" panose="020B0604020202020204" pitchFamily="34" charset="0"/>
                  <a:cs typeface="Arial" panose="020B0604020202020204" pitchFamily="34" charset="0"/>
                </a:rPr>
                <a:t>@IPCC</a:t>
              </a:r>
            </a:p>
          </p:txBody>
        </p:sp>
      </p:grpSp>
      <p:grpSp>
        <p:nvGrpSpPr>
          <p:cNvPr id="11" name="Group 10">
            <a:extLst>
              <a:ext uri="{FF2B5EF4-FFF2-40B4-BE49-F238E27FC236}">
                <a16:creationId xmlns:a16="http://schemas.microsoft.com/office/drawing/2014/main" id="{58A37546-BFAA-8F48-89F2-73400F2B3A38}"/>
              </a:ext>
            </a:extLst>
          </p:cNvPr>
          <p:cNvGrpSpPr/>
          <p:nvPr userDrawn="1"/>
        </p:nvGrpSpPr>
        <p:grpSpPr>
          <a:xfrm>
            <a:off x="4864877" y="5620459"/>
            <a:ext cx="1601268" cy="360000"/>
            <a:chOff x="6518253" y="5620459"/>
            <a:chExt cx="2135024" cy="360000"/>
          </a:xfrm>
        </p:grpSpPr>
        <p:pic>
          <p:nvPicPr>
            <p:cNvPr id="6" name="Picture 5">
              <a:extLst>
                <a:ext uri="{FF2B5EF4-FFF2-40B4-BE49-F238E27FC236}">
                  <a16:creationId xmlns:a16="http://schemas.microsoft.com/office/drawing/2014/main" id="{A759660D-77A7-8841-9B8A-7E5B33D65FF4}"/>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518253" y="5620459"/>
              <a:ext cx="360000" cy="360000"/>
            </a:xfrm>
            <a:prstGeom prst="rect">
              <a:avLst/>
            </a:prstGeom>
          </p:spPr>
        </p:pic>
        <p:sp>
          <p:nvSpPr>
            <p:cNvPr id="25" name="TextBox 24">
              <a:extLst>
                <a:ext uri="{FF2B5EF4-FFF2-40B4-BE49-F238E27FC236}">
                  <a16:creationId xmlns:a16="http://schemas.microsoft.com/office/drawing/2014/main" id="{80710F40-2A52-1B49-9907-8260D581A0EF}"/>
                </a:ext>
              </a:extLst>
            </p:cNvPr>
            <p:cNvSpPr txBox="1"/>
            <p:nvPr userDrawn="1"/>
          </p:nvSpPr>
          <p:spPr>
            <a:xfrm>
              <a:off x="7026358" y="5729926"/>
              <a:ext cx="1626919" cy="141064"/>
            </a:xfrm>
            <a:prstGeom prst="rect">
              <a:avLst/>
            </a:prstGeom>
            <a:noFill/>
          </p:spPr>
          <p:txBody>
            <a:bodyPr wrap="square" lIns="0" tIns="0" rIns="0" bIns="0" rtlCol="0" anchor="ctr" anchorCtr="0">
              <a:spAutoFit/>
            </a:bodyPr>
            <a:lstStyle/>
            <a:p>
              <a:pPr algn="l">
                <a:lnSpc>
                  <a:spcPts val="1125"/>
                </a:lnSpc>
                <a:spcAft>
                  <a:spcPts val="450"/>
                </a:spcAft>
              </a:pPr>
              <a:r>
                <a:rPr lang="en-US" sz="975" b="0" i="0" dirty="0">
                  <a:solidFill>
                    <a:schemeClr val="bg1"/>
                  </a:solidFill>
                  <a:latin typeface="Arial" panose="020B0604020202020204" pitchFamily="34" charset="0"/>
                  <a:cs typeface="Arial" panose="020B0604020202020204" pitchFamily="34" charset="0"/>
                </a:rPr>
                <a:t>@IPCC</a:t>
              </a:r>
            </a:p>
          </p:txBody>
        </p:sp>
      </p:grpSp>
      <p:grpSp>
        <p:nvGrpSpPr>
          <p:cNvPr id="2" name="Group 1">
            <a:extLst>
              <a:ext uri="{FF2B5EF4-FFF2-40B4-BE49-F238E27FC236}">
                <a16:creationId xmlns:a16="http://schemas.microsoft.com/office/drawing/2014/main" id="{9E3ACF09-1F8D-354B-909A-7B495D718AB7}"/>
              </a:ext>
            </a:extLst>
          </p:cNvPr>
          <p:cNvGrpSpPr/>
          <p:nvPr userDrawn="1"/>
        </p:nvGrpSpPr>
        <p:grpSpPr>
          <a:xfrm>
            <a:off x="6334668" y="5620459"/>
            <a:ext cx="1288478" cy="360000"/>
            <a:chOff x="8446221" y="5620459"/>
            <a:chExt cx="1717970" cy="360000"/>
          </a:xfrm>
        </p:grpSpPr>
        <p:pic>
          <p:nvPicPr>
            <p:cNvPr id="4" name="Picture 3">
              <a:extLst>
                <a:ext uri="{FF2B5EF4-FFF2-40B4-BE49-F238E27FC236}">
                  <a16:creationId xmlns:a16="http://schemas.microsoft.com/office/drawing/2014/main" id="{12547DDF-E886-D94D-B61E-D60355BA0D3B}"/>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446221" y="5620459"/>
              <a:ext cx="360000" cy="360000"/>
            </a:xfrm>
            <a:prstGeom prst="rect">
              <a:avLst/>
            </a:prstGeom>
          </p:spPr>
        </p:pic>
        <p:sp>
          <p:nvSpPr>
            <p:cNvPr id="26" name="TextBox 25">
              <a:extLst>
                <a:ext uri="{FF2B5EF4-FFF2-40B4-BE49-F238E27FC236}">
                  <a16:creationId xmlns:a16="http://schemas.microsoft.com/office/drawing/2014/main" id="{A072072D-18CF-654D-BFB8-96BC0F5DC3F5}"/>
                </a:ext>
              </a:extLst>
            </p:cNvPr>
            <p:cNvSpPr txBox="1"/>
            <p:nvPr userDrawn="1"/>
          </p:nvSpPr>
          <p:spPr>
            <a:xfrm>
              <a:off x="8954327" y="5659395"/>
              <a:ext cx="1209864" cy="282129"/>
            </a:xfrm>
            <a:prstGeom prst="rect">
              <a:avLst/>
            </a:prstGeom>
            <a:noFill/>
          </p:spPr>
          <p:txBody>
            <a:bodyPr wrap="square" lIns="0" tIns="0" rIns="0" bIns="0" rtlCol="0" anchor="ctr" anchorCtr="0">
              <a:spAutoFit/>
            </a:bodyPr>
            <a:lstStyle/>
            <a:p>
              <a:pPr algn="l">
                <a:lnSpc>
                  <a:spcPts val="1125"/>
                </a:lnSpc>
                <a:spcAft>
                  <a:spcPts val="450"/>
                </a:spcAft>
              </a:pPr>
              <a:r>
                <a:rPr lang="en-US" sz="975" b="0" i="0" dirty="0" err="1">
                  <a:solidFill>
                    <a:schemeClr val="bg1"/>
                  </a:solidFill>
                  <a:latin typeface="Arial" panose="020B0604020202020204" pitchFamily="34" charset="0"/>
                  <a:cs typeface="Arial" panose="020B0604020202020204" pitchFamily="34" charset="0"/>
                </a:rPr>
                <a:t>linkedin.com</a:t>
              </a:r>
              <a:r>
                <a:rPr lang="en-US" sz="975" b="0" i="0" dirty="0">
                  <a:solidFill>
                    <a:schemeClr val="bg1"/>
                  </a:solidFill>
                  <a:latin typeface="Arial" panose="020B0604020202020204" pitchFamily="34" charset="0"/>
                  <a:cs typeface="Arial" panose="020B0604020202020204" pitchFamily="34" charset="0"/>
                </a:rPr>
                <a:t>/</a:t>
              </a:r>
              <a:br>
                <a:rPr lang="en-US" sz="975" b="0" i="0" dirty="0">
                  <a:solidFill>
                    <a:schemeClr val="bg1"/>
                  </a:solidFill>
                  <a:latin typeface="Arial" panose="020B0604020202020204" pitchFamily="34" charset="0"/>
                  <a:cs typeface="Arial" panose="020B0604020202020204" pitchFamily="34" charset="0"/>
                </a:rPr>
              </a:br>
              <a:r>
                <a:rPr lang="en-US" sz="975" b="0" i="0" dirty="0">
                  <a:solidFill>
                    <a:schemeClr val="bg1"/>
                  </a:solidFill>
                  <a:latin typeface="Arial" panose="020B0604020202020204" pitchFamily="34" charset="0"/>
                  <a:cs typeface="Arial" panose="020B0604020202020204" pitchFamily="34" charset="0"/>
                </a:rPr>
                <a:t>company/</a:t>
              </a:r>
              <a:r>
                <a:rPr lang="en-US" sz="975" b="0" i="0" dirty="0" err="1">
                  <a:solidFill>
                    <a:schemeClr val="bg1"/>
                  </a:solidFill>
                  <a:latin typeface="Arial" panose="020B0604020202020204" pitchFamily="34" charset="0"/>
                  <a:cs typeface="Arial" panose="020B0604020202020204" pitchFamily="34" charset="0"/>
                </a:rPr>
                <a:t>ipcc</a:t>
              </a:r>
              <a:endParaRPr lang="en-US" sz="975" b="0" i="0" dirty="0">
                <a:solidFill>
                  <a:schemeClr val="bg1"/>
                </a:solidFill>
                <a:latin typeface="Arial" panose="020B0604020202020204" pitchFamily="34" charset="0"/>
                <a:cs typeface="Arial" panose="020B0604020202020204" pitchFamily="34" charset="0"/>
              </a:endParaRPr>
            </a:p>
          </p:txBody>
        </p:sp>
      </p:grpSp>
      <p:sp>
        <p:nvSpPr>
          <p:cNvPr id="31" name="TextBox 30">
            <a:extLst>
              <a:ext uri="{FF2B5EF4-FFF2-40B4-BE49-F238E27FC236}">
                <a16:creationId xmlns:a16="http://schemas.microsoft.com/office/drawing/2014/main" id="{E6616EF8-CF62-CE46-8321-B00B62D55A63}"/>
              </a:ext>
            </a:extLst>
          </p:cNvPr>
          <p:cNvSpPr txBox="1"/>
          <p:nvPr userDrawn="1"/>
        </p:nvSpPr>
        <p:spPr>
          <a:xfrm>
            <a:off x="2703450" y="2010070"/>
            <a:ext cx="3362355" cy="830997"/>
          </a:xfrm>
          <a:prstGeom prst="rect">
            <a:avLst/>
          </a:prstGeom>
          <a:noFill/>
        </p:spPr>
        <p:txBody>
          <a:bodyPr wrap="square" lIns="0" tIns="0" rIns="0" bIns="0" rtlCol="0" anchor="ctr" anchorCtr="0">
            <a:spAutoFit/>
          </a:bodyPr>
          <a:lstStyle/>
          <a:p>
            <a:pPr algn="r">
              <a:lnSpc>
                <a:spcPct val="100000"/>
              </a:lnSpc>
              <a:spcAft>
                <a:spcPts val="0"/>
              </a:spcAft>
            </a:pPr>
            <a:r>
              <a:rPr lang="en-US" sz="5400" b="0" i="0" dirty="0">
                <a:solidFill>
                  <a:schemeClr val="bg1"/>
                </a:solidFill>
                <a:latin typeface="Arial" panose="020B0604020202020204" pitchFamily="34" charset="0"/>
                <a:cs typeface="Arial" panose="020B0604020202020204" pitchFamily="34" charset="0"/>
              </a:rPr>
              <a:t>Thankyou</a:t>
            </a:r>
          </a:p>
        </p:txBody>
      </p:sp>
      <p:sp>
        <p:nvSpPr>
          <p:cNvPr id="33" name="Content Placeholder 2">
            <a:extLst>
              <a:ext uri="{FF2B5EF4-FFF2-40B4-BE49-F238E27FC236}">
                <a16:creationId xmlns:a16="http://schemas.microsoft.com/office/drawing/2014/main" id="{11498CE9-20B3-0147-A466-46A4522F92ED}"/>
              </a:ext>
            </a:extLst>
          </p:cNvPr>
          <p:cNvSpPr>
            <a:spLocks noGrp="1"/>
          </p:cNvSpPr>
          <p:nvPr userDrawn="1">
            <p:ph sz="half" idx="19" hasCustomPrompt="1"/>
          </p:nvPr>
        </p:nvSpPr>
        <p:spPr>
          <a:xfrm>
            <a:off x="2830117" y="4525610"/>
            <a:ext cx="3483769" cy="267404"/>
          </a:xfrm>
          <a:prstGeom prst="rect">
            <a:avLst/>
          </a:prstGeom>
        </p:spPr>
        <p:txBody>
          <a:bodyPr lIns="0" tIns="0" rIns="0" bIns="0" anchor="b" anchorCtr="0"/>
          <a:lstStyle>
            <a:lvl1pPr marL="0" indent="0" algn="ctr">
              <a:lnSpc>
                <a:spcPct val="100000"/>
              </a:lnSpc>
              <a:spcBef>
                <a:spcPts val="0"/>
              </a:spcBef>
              <a:spcAft>
                <a:spcPts val="0"/>
              </a:spcAft>
              <a:buNone/>
              <a:tabLst/>
              <a:defRPr sz="975" b="0" i="0">
                <a:solidFill>
                  <a:schemeClr val="bg1"/>
                </a:solidFill>
                <a:latin typeface="Arial" panose="020B0604020202020204" pitchFamily="34" charset="0"/>
                <a:cs typeface="Arial" panose="020B0604020202020204" pitchFamily="34" charset="0"/>
              </a:defRPr>
            </a:lvl1pPr>
            <a:lvl2pPr marL="0" indent="0">
              <a:lnSpc>
                <a:spcPts val="1500"/>
              </a:lnSpc>
              <a:spcBef>
                <a:spcPts val="0"/>
              </a:spcBef>
              <a:spcAft>
                <a:spcPts val="225"/>
              </a:spcAft>
              <a:buNone/>
              <a:tabLst/>
              <a:defRPr sz="1200" b="1" i="0">
                <a:solidFill>
                  <a:schemeClr val="bg1"/>
                </a:solidFill>
                <a:latin typeface="Arial" panose="020B0604020202020204" pitchFamily="34" charset="0"/>
                <a:cs typeface="Arial" panose="020B0604020202020204" pitchFamily="34" charset="0"/>
              </a:defRPr>
            </a:lvl2pPr>
            <a:lvl3pPr marL="0" indent="0">
              <a:lnSpc>
                <a:spcPts val="1350"/>
              </a:lnSpc>
              <a:spcBef>
                <a:spcPts val="0"/>
              </a:spcBef>
              <a:spcAft>
                <a:spcPts val="225"/>
              </a:spcAft>
              <a:buNone/>
              <a:tabLst/>
              <a:defRPr sz="975" b="1" i="0">
                <a:solidFill>
                  <a:schemeClr val="bg1"/>
                </a:solidFill>
                <a:latin typeface="Arial" panose="020B0604020202020204" pitchFamily="34" charset="0"/>
                <a:cs typeface="Arial" panose="020B0604020202020204" pitchFamily="34" charset="0"/>
              </a:defRPr>
            </a:lvl3pPr>
            <a:lvl4pPr marL="4763" indent="0">
              <a:buNone/>
              <a:tabLst/>
              <a:defRPr sz="900" b="0" i="0">
                <a:solidFill>
                  <a:schemeClr val="bg1"/>
                </a:solidFill>
                <a:latin typeface="Arial" panose="020B0604020202020204" pitchFamily="34" charset="0"/>
                <a:cs typeface="Arial" panose="020B0604020202020204" pitchFamily="34" charset="0"/>
              </a:defRPr>
            </a:lvl4pPr>
            <a:lvl5pPr marL="0" indent="0">
              <a:lnSpc>
                <a:spcPts val="1050"/>
              </a:lnSpc>
              <a:spcBef>
                <a:spcPts val="450"/>
              </a:spcBef>
              <a:spcAft>
                <a:spcPts val="450"/>
              </a:spcAft>
              <a:buNone/>
              <a:tabLst/>
              <a:defRPr sz="825" b="0" i="0">
                <a:solidFill>
                  <a:schemeClr val="bg1"/>
                </a:solidFill>
                <a:latin typeface="Arial" panose="020B0604020202020204" pitchFamily="34" charset="0"/>
                <a:cs typeface="Arial" panose="020B0604020202020204" pitchFamily="34" charset="0"/>
              </a:defRPr>
            </a:lvl5pPr>
          </a:lstStyle>
          <a:p>
            <a:pPr lvl="0"/>
            <a:r>
              <a:rPr lang="en-GB" dirty="0"/>
              <a:t>Email address</a:t>
            </a:r>
          </a:p>
        </p:txBody>
      </p:sp>
      <p:sp>
        <p:nvSpPr>
          <p:cNvPr id="34" name="Content Placeholder 2">
            <a:extLst>
              <a:ext uri="{FF2B5EF4-FFF2-40B4-BE49-F238E27FC236}">
                <a16:creationId xmlns:a16="http://schemas.microsoft.com/office/drawing/2014/main" id="{7E1E3701-6100-0E43-9536-BBA87714286C}"/>
              </a:ext>
            </a:extLst>
          </p:cNvPr>
          <p:cNvSpPr>
            <a:spLocks noGrp="1"/>
          </p:cNvSpPr>
          <p:nvPr userDrawn="1">
            <p:ph sz="half" idx="20" hasCustomPrompt="1"/>
          </p:nvPr>
        </p:nvSpPr>
        <p:spPr>
          <a:xfrm>
            <a:off x="2830117" y="4224451"/>
            <a:ext cx="3483769" cy="307768"/>
          </a:xfrm>
          <a:prstGeom prst="rect">
            <a:avLst/>
          </a:prstGeom>
        </p:spPr>
        <p:txBody>
          <a:bodyPr lIns="0" tIns="0" rIns="0" bIns="0" anchor="b" anchorCtr="0">
            <a:normAutofit/>
          </a:bodyPr>
          <a:lstStyle>
            <a:lvl1pPr marL="0" indent="0" algn="ctr">
              <a:lnSpc>
                <a:spcPct val="100000"/>
              </a:lnSpc>
              <a:spcBef>
                <a:spcPts val="0"/>
              </a:spcBef>
              <a:spcAft>
                <a:spcPts val="0"/>
              </a:spcAft>
              <a:buNone/>
              <a:tabLst/>
              <a:defRPr sz="1350" b="1" i="0">
                <a:solidFill>
                  <a:schemeClr val="bg1"/>
                </a:solidFill>
                <a:latin typeface="Arial" panose="020B0604020202020204" pitchFamily="34" charset="0"/>
                <a:cs typeface="Arial" panose="020B0604020202020204" pitchFamily="34" charset="0"/>
              </a:defRPr>
            </a:lvl1pPr>
            <a:lvl2pPr marL="0" indent="0">
              <a:lnSpc>
                <a:spcPts val="1500"/>
              </a:lnSpc>
              <a:spcBef>
                <a:spcPts val="0"/>
              </a:spcBef>
              <a:spcAft>
                <a:spcPts val="225"/>
              </a:spcAft>
              <a:buNone/>
              <a:tabLst/>
              <a:defRPr sz="1200" b="1" i="0">
                <a:solidFill>
                  <a:schemeClr val="bg1"/>
                </a:solidFill>
                <a:latin typeface="Arial" panose="020B0604020202020204" pitchFamily="34" charset="0"/>
                <a:cs typeface="Arial" panose="020B0604020202020204" pitchFamily="34" charset="0"/>
              </a:defRPr>
            </a:lvl2pPr>
            <a:lvl3pPr marL="0" indent="0">
              <a:lnSpc>
                <a:spcPts val="1350"/>
              </a:lnSpc>
              <a:spcBef>
                <a:spcPts val="0"/>
              </a:spcBef>
              <a:spcAft>
                <a:spcPts val="225"/>
              </a:spcAft>
              <a:buNone/>
              <a:tabLst/>
              <a:defRPr sz="975" b="1" i="0">
                <a:solidFill>
                  <a:schemeClr val="bg1"/>
                </a:solidFill>
                <a:latin typeface="Arial" panose="020B0604020202020204" pitchFamily="34" charset="0"/>
                <a:cs typeface="Arial" panose="020B0604020202020204" pitchFamily="34" charset="0"/>
              </a:defRPr>
            </a:lvl3pPr>
            <a:lvl4pPr marL="4763" indent="0">
              <a:buNone/>
              <a:tabLst/>
              <a:defRPr sz="900" b="0" i="0">
                <a:solidFill>
                  <a:schemeClr val="bg1"/>
                </a:solidFill>
                <a:latin typeface="Arial" panose="020B0604020202020204" pitchFamily="34" charset="0"/>
                <a:cs typeface="Arial" panose="020B0604020202020204" pitchFamily="34" charset="0"/>
              </a:defRPr>
            </a:lvl4pPr>
            <a:lvl5pPr marL="0" indent="0">
              <a:lnSpc>
                <a:spcPts val="1050"/>
              </a:lnSpc>
              <a:spcBef>
                <a:spcPts val="450"/>
              </a:spcBef>
              <a:spcAft>
                <a:spcPts val="450"/>
              </a:spcAft>
              <a:buNone/>
              <a:tabLst/>
              <a:defRPr sz="825" b="0" i="0">
                <a:solidFill>
                  <a:schemeClr val="bg1"/>
                </a:solidFill>
                <a:latin typeface="Arial" panose="020B0604020202020204" pitchFamily="34" charset="0"/>
                <a:cs typeface="Arial" panose="020B0604020202020204" pitchFamily="34" charset="0"/>
              </a:defRPr>
            </a:lvl5pPr>
          </a:lstStyle>
          <a:p>
            <a:pPr lvl="0"/>
            <a:r>
              <a:rPr lang="en-GB" dirty="0"/>
              <a:t>Affiliation line here</a:t>
            </a:r>
          </a:p>
        </p:txBody>
      </p:sp>
      <p:sp>
        <p:nvSpPr>
          <p:cNvPr id="35" name="Content Placeholder 2">
            <a:extLst>
              <a:ext uri="{FF2B5EF4-FFF2-40B4-BE49-F238E27FC236}">
                <a16:creationId xmlns:a16="http://schemas.microsoft.com/office/drawing/2014/main" id="{8CE3B09B-0759-F742-BA34-5391A6929AFE}"/>
              </a:ext>
            </a:extLst>
          </p:cNvPr>
          <p:cNvSpPr>
            <a:spLocks noGrp="1"/>
          </p:cNvSpPr>
          <p:nvPr userDrawn="1">
            <p:ph sz="half" idx="21" hasCustomPrompt="1"/>
          </p:nvPr>
        </p:nvSpPr>
        <p:spPr>
          <a:xfrm>
            <a:off x="2830117" y="3435200"/>
            <a:ext cx="3483769" cy="683931"/>
          </a:xfrm>
          <a:prstGeom prst="rect">
            <a:avLst/>
          </a:prstGeom>
        </p:spPr>
        <p:txBody>
          <a:bodyPr lIns="0" tIns="0" rIns="0" bIns="0" anchor="b" anchorCtr="0">
            <a:normAutofit/>
          </a:bodyPr>
          <a:lstStyle>
            <a:lvl1pPr marL="0" indent="0" algn="ctr">
              <a:lnSpc>
                <a:spcPts val="1350"/>
              </a:lnSpc>
              <a:spcBef>
                <a:spcPts val="0"/>
              </a:spcBef>
              <a:spcAft>
                <a:spcPts val="450"/>
              </a:spcAft>
              <a:buNone/>
              <a:tabLst/>
              <a:defRPr sz="1800" b="1" i="0">
                <a:solidFill>
                  <a:schemeClr val="bg1"/>
                </a:solidFill>
                <a:latin typeface="Arial" panose="020B0604020202020204" pitchFamily="34" charset="0"/>
                <a:cs typeface="Arial" panose="020B0604020202020204" pitchFamily="34" charset="0"/>
              </a:defRPr>
            </a:lvl1pPr>
            <a:lvl2pPr marL="0" indent="0">
              <a:lnSpc>
                <a:spcPts val="1500"/>
              </a:lnSpc>
              <a:spcBef>
                <a:spcPts val="0"/>
              </a:spcBef>
              <a:spcAft>
                <a:spcPts val="225"/>
              </a:spcAft>
              <a:buNone/>
              <a:tabLst/>
              <a:defRPr sz="1200" b="1" i="0">
                <a:solidFill>
                  <a:schemeClr val="bg1"/>
                </a:solidFill>
                <a:latin typeface="Arial" panose="020B0604020202020204" pitchFamily="34" charset="0"/>
                <a:cs typeface="Arial" panose="020B0604020202020204" pitchFamily="34" charset="0"/>
              </a:defRPr>
            </a:lvl2pPr>
            <a:lvl3pPr marL="0" indent="0">
              <a:lnSpc>
                <a:spcPts val="1350"/>
              </a:lnSpc>
              <a:spcBef>
                <a:spcPts val="0"/>
              </a:spcBef>
              <a:spcAft>
                <a:spcPts val="225"/>
              </a:spcAft>
              <a:buNone/>
              <a:tabLst/>
              <a:defRPr sz="975" b="1" i="0">
                <a:solidFill>
                  <a:schemeClr val="bg1"/>
                </a:solidFill>
                <a:latin typeface="Arial" panose="020B0604020202020204" pitchFamily="34" charset="0"/>
                <a:cs typeface="Arial" panose="020B0604020202020204" pitchFamily="34" charset="0"/>
              </a:defRPr>
            </a:lvl3pPr>
            <a:lvl4pPr marL="4763" indent="0">
              <a:buNone/>
              <a:tabLst/>
              <a:defRPr sz="900" b="0" i="0">
                <a:solidFill>
                  <a:schemeClr val="bg1"/>
                </a:solidFill>
                <a:latin typeface="Arial" panose="020B0604020202020204" pitchFamily="34" charset="0"/>
                <a:cs typeface="Arial" panose="020B0604020202020204" pitchFamily="34" charset="0"/>
              </a:defRPr>
            </a:lvl4pPr>
            <a:lvl5pPr marL="0" indent="0">
              <a:lnSpc>
                <a:spcPts val="1050"/>
              </a:lnSpc>
              <a:spcBef>
                <a:spcPts val="450"/>
              </a:spcBef>
              <a:spcAft>
                <a:spcPts val="450"/>
              </a:spcAft>
              <a:buNone/>
              <a:tabLst/>
              <a:defRPr sz="825" b="0" i="0">
                <a:solidFill>
                  <a:schemeClr val="bg1"/>
                </a:solidFill>
                <a:latin typeface="Arial" panose="020B0604020202020204" pitchFamily="34" charset="0"/>
                <a:cs typeface="Arial" panose="020B0604020202020204" pitchFamily="34" charset="0"/>
              </a:defRPr>
            </a:lvl5pPr>
          </a:lstStyle>
          <a:p>
            <a:pPr lvl="0"/>
            <a:r>
              <a:rPr lang="en-GB" dirty="0" err="1"/>
              <a:t>Firstname</a:t>
            </a:r>
            <a:r>
              <a:rPr lang="en-GB" dirty="0"/>
              <a:t> </a:t>
            </a:r>
            <a:r>
              <a:rPr lang="en-GB" dirty="0" err="1"/>
              <a:t>Lastname</a:t>
            </a:r>
            <a:endParaRPr lang="en-GB" dirty="0"/>
          </a:p>
        </p:txBody>
      </p:sp>
      <p:grpSp>
        <p:nvGrpSpPr>
          <p:cNvPr id="21" name="Gruppieren 20">
            <a:extLst>
              <a:ext uri="{FF2B5EF4-FFF2-40B4-BE49-F238E27FC236}">
                <a16:creationId xmlns:a16="http://schemas.microsoft.com/office/drawing/2014/main" id="{97AD0AED-CE2F-164B-B8F3-5028E84C3F2C}"/>
              </a:ext>
            </a:extLst>
          </p:cNvPr>
          <p:cNvGrpSpPr/>
          <p:nvPr userDrawn="1"/>
        </p:nvGrpSpPr>
        <p:grpSpPr>
          <a:xfrm>
            <a:off x="0" y="19055"/>
            <a:ext cx="2587628" cy="749300"/>
            <a:chOff x="0" y="1023746"/>
            <a:chExt cx="3450170" cy="749300"/>
          </a:xfrm>
        </p:grpSpPr>
        <p:pic>
          <p:nvPicPr>
            <p:cNvPr id="22" name="Grafik 21">
              <a:extLst>
                <a:ext uri="{FF2B5EF4-FFF2-40B4-BE49-F238E27FC236}">
                  <a16:creationId xmlns:a16="http://schemas.microsoft.com/office/drawing/2014/main" id="{A53C503D-8E6F-2D4A-8923-B50781E356D2}"/>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783170" y="1023746"/>
              <a:ext cx="2667000" cy="749300"/>
            </a:xfrm>
            <a:prstGeom prst="rect">
              <a:avLst/>
            </a:prstGeom>
          </p:spPr>
        </p:pic>
        <p:pic>
          <p:nvPicPr>
            <p:cNvPr id="23" name="Grafik 22">
              <a:extLst>
                <a:ext uri="{FF2B5EF4-FFF2-40B4-BE49-F238E27FC236}">
                  <a16:creationId xmlns:a16="http://schemas.microsoft.com/office/drawing/2014/main" id="{44899D02-A3CC-8F44-8C22-DE4FD123BAE1}"/>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0" y="1023746"/>
              <a:ext cx="177800" cy="749300"/>
            </a:xfrm>
            <a:prstGeom prst="rect">
              <a:avLst/>
            </a:prstGeom>
          </p:spPr>
        </p:pic>
      </p:grpSp>
    </p:spTree>
    <p:extLst>
      <p:ext uri="{BB962C8B-B14F-4D97-AF65-F5344CB8AC3E}">
        <p14:creationId xmlns:p14="http://schemas.microsoft.com/office/powerpoint/2010/main" val="402029707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Resources - Colours">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9A46FE2-7920-EF4B-B9BE-89C7CD516A33}"/>
              </a:ext>
            </a:extLst>
          </p:cNvPr>
          <p:cNvSpPr txBox="1"/>
          <p:nvPr userDrawn="1"/>
        </p:nvSpPr>
        <p:spPr>
          <a:xfrm>
            <a:off x="520396" y="297676"/>
            <a:ext cx="5314306" cy="173124"/>
          </a:xfrm>
          <a:prstGeom prst="rect">
            <a:avLst/>
          </a:prstGeom>
          <a:noFill/>
        </p:spPr>
        <p:txBody>
          <a:bodyPr wrap="square" lIns="0" tIns="0" rIns="0" bIns="0" rtlCol="0">
            <a:spAutoFit/>
          </a:bodyPr>
          <a:lstStyle/>
          <a:p>
            <a:pPr lvl="0"/>
            <a:r>
              <a:rPr lang="en-GB" sz="1125" cap="all" spc="135" baseline="0" dirty="0">
                <a:solidFill>
                  <a:schemeClr val="tx1"/>
                </a:solidFill>
              </a:rPr>
              <a:t>Resources </a:t>
            </a:r>
            <a:r>
              <a:rPr lang="en-GB" sz="1125" cap="all" spc="135" baseline="0" dirty="0">
                <a:solidFill>
                  <a:schemeClr val="bg1">
                    <a:lumMod val="75000"/>
                  </a:schemeClr>
                </a:solidFill>
              </a:rPr>
              <a:t>colours</a:t>
            </a:r>
            <a:endParaRPr lang="en-US" sz="1125" cap="all" spc="135" baseline="0" dirty="0">
              <a:solidFill>
                <a:schemeClr val="bg1">
                  <a:lumMod val="75000"/>
                </a:schemeClr>
              </a:solidFill>
            </a:endParaRPr>
          </a:p>
        </p:txBody>
      </p:sp>
      <p:cxnSp>
        <p:nvCxnSpPr>
          <p:cNvPr id="6" name="Straight Connector 5">
            <a:extLst>
              <a:ext uri="{FF2B5EF4-FFF2-40B4-BE49-F238E27FC236}">
                <a16:creationId xmlns:a16="http://schemas.microsoft.com/office/drawing/2014/main" id="{C52811A0-6318-0344-8E4C-720734F8B5B1}"/>
              </a:ext>
            </a:extLst>
          </p:cNvPr>
          <p:cNvCxnSpPr/>
          <p:nvPr userDrawn="1"/>
        </p:nvCxnSpPr>
        <p:spPr>
          <a:xfrm>
            <a:off x="0" y="765175"/>
            <a:ext cx="914400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E302AA3F-B398-684B-866B-AA5222F6607F}"/>
              </a:ext>
            </a:extLst>
          </p:cNvPr>
          <p:cNvSpPr/>
          <p:nvPr userDrawn="1"/>
        </p:nvSpPr>
        <p:spPr>
          <a:xfrm>
            <a:off x="4008197" y="1971010"/>
            <a:ext cx="1128161" cy="1504215"/>
          </a:xfrm>
          <a:prstGeom prst="ellipse">
            <a:avLst/>
          </a:prstGeom>
          <a:solidFill>
            <a:srgbClr val="5493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6" name="Oval 25">
            <a:extLst>
              <a:ext uri="{FF2B5EF4-FFF2-40B4-BE49-F238E27FC236}">
                <a16:creationId xmlns:a16="http://schemas.microsoft.com/office/drawing/2014/main" id="{EB4F118B-B075-7A46-8533-BF6A87091ED0}"/>
              </a:ext>
            </a:extLst>
          </p:cNvPr>
          <p:cNvSpPr/>
          <p:nvPr userDrawn="1"/>
        </p:nvSpPr>
        <p:spPr>
          <a:xfrm>
            <a:off x="5751272" y="1971010"/>
            <a:ext cx="1128161" cy="1504215"/>
          </a:xfrm>
          <a:prstGeom prst="ellipse">
            <a:avLst/>
          </a:prstGeom>
          <a:solidFill>
            <a:srgbClr val="2757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0" name="Oval 29">
            <a:extLst>
              <a:ext uri="{FF2B5EF4-FFF2-40B4-BE49-F238E27FC236}">
                <a16:creationId xmlns:a16="http://schemas.microsoft.com/office/drawing/2014/main" id="{EC5139BB-7043-2E47-8F16-11E3D9FB593C}"/>
              </a:ext>
            </a:extLst>
          </p:cNvPr>
          <p:cNvSpPr/>
          <p:nvPr userDrawn="1"/>
        </p:nvSpPr>
        <p:spPr>
          <a:xfrm>
            <a:off x="7494347" y="1971010"/>
            <a:ext cx="1128161" cy="1504215"/>
          </a:xfrm>
          <a:prstGeom prst="ellipse">
            <a:avLst/>
          </a:prstGeom>
          <a:solidFill>
            <a:srgbClr val="0034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1" name="Oval 30">
            <a:extLst>
              <a:ext uri="{FF2B5EF4-FFF2-40B4-BE49-F238E27FC236}">
                <a16:creationId xmlns:a16="http://schemas.microsoft.com/office/drawing/2014/main" id="{04AA0C62-28D9-064D-883B-839E8CC2A588}"/>
              </a:ext>
            </a:extLst>
          </p:cNvPr>
          <p:cNvSpPr/>
          <p:nvPr userDrawn="1"/>
        </p:nvSpPr>
        <p:spPr>
          <a:xfrm>
            <a:off x="522047" y="1971010"/>
            <a:ext cx="1128161" cy="1504215"/>
          </a:xfrm>
          <a:prstGeom prst="ellipse">
            <a:avLst/>
          </a:prstGeom>
          <a:solidFill>
            <a:srgbClr val="C8DE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2" name="Oval 31">
            <a:extLst>
              <a:ext uri="{FF2B5EF4-FFF2-40B4-BE49-F238E27FC236}">
                <a16:creationId xmlns:a16="http://schemas.microsoft.com/office/drawing/2014/main" id="{03BF284D-65DB-BB46-9C01-60177B71394B}"/>
              </a:ext>
            </a:extLst>
          </p:cNvPr>
          <p:cNvSpPr/>
          <p:nvPr userDrawn="1"/>
        </p:nvSpPr>
        <p:spPr>
          <a:xfrm>
            <a:off x="2265122" y="1971010"/>
            <a:ext cx="1128161" cy="1504215"/>
          </a:xfrm>
          <a:prstGeom prst="ellipse">
            <a:avLst/>
          </a:prstGeom>
          <a:solidFill>
            <a:srgbClr val="81A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4" name="TextBox 33">
            <a:extLst>
              <a:ext uri="{FF2B5EF4-FFF2-40B4-BE49-F238E27FC236}">
                <a16:creationId xmlns:a16="http://schemas.microsoft.com/office/drawing/2014/main" id="{207EBD1C-38DD-234F-BB06-B3368BDCF807}"/>
              </a:ext>
            </a:extLst>
          </p:cNvPr>
          <p:cNvSpPr txBox="1"/>
          <p:nvPr userDrawn="1"/>
        </p:nvSpPr>
        <p:spPr>
          <a:xfrm>
            <a:off x="3763566" y="1533514"/>
            <a:ext cx="1646634" cy="126958"/>
          </a:xfrm>
          <a:prstGeom prst="rect">
            <a:avLst/>
          </a:prstGeom>
          <a:noFill/>
        </p:spPr>
        <p:txBody>
          <a:bodyPr wrap="square" lIns="0" tIns="0" rIns="0" bIns="0" rtlCol="0">
            <a:spAutoFit/>
          </a:bodyPr>
          <a:lstStyle/>
          <a:p>
            <a:pPr lvl="0" algn="ctr"/>
            <a:r>
              <a:rPr lang="en-GB" sz="825" cap="all" spc="135" baseline="0" dirty="0">
                <a:solidFill>
                  <a:schemeClr val="tx1"/>
                </a:solidFill>
              </a:rPr>
              <a:t>Main blue colour</a:t>
            </a:r>
            <a:endParaRPr lang="en-US" sz="825" cap="all" spc="135" baseline="0" dirty="0">
              <a:solidFill>
                <a:schemeClr val="tx1"/>
              </a:solidFill>
            </a:endParaRPr>
          </a:p>
        </p:txBody>
      </p:sp>
      <p:sp>
        <p:nvSpPr>
          <p:cNvPr id="35" name="TextBox 34">
            <a:extLst>
              <a:ext uri="{FF2B5EF4-FFF2-40B4-BE49-F238E27FC236}">
                <a16:creationId xmlns:a16="http://schemas.microsoft.com/office/drawing/2014/main" id="{C2A6ABDD-3107-5E4F-8F31-23A012BD3226}"/>
              </a:ext>
            </a:extLst>
          </p:cNvPr>
          <p:cNvSpPr txBox="1"/>
          <p:nvPr userDrawn="1"/>
        </p:nvSpPr>
        <p:spPr>
          <a:xfrm>
            <a:off x="885279" y="1533514"/>
            <a:ext cx="2090093" cy="126958"/>
          </a:xfrm>
          <a:prstGeom prst="rect">
            <a:avLst/>
          </a:prstGeom>
          <a:noFill/>
        </p:spPr>
        <p:txBody>
          <a:bodyPr wrap="square" lIns="0" tIns="0" rIns="0" bIns="0" rtlCol="0">
            <a:spAutoFit/>
          </a:bodyPr>
          <a:lstStyle/>
          <a:p>
            <a:pPr lvl="0" algn="ctr"/>
            <a:r>
              <a:rPr lang="en-GB" sz="825" cap="all" spc="135" baseline="0" dirty="0">
                <a:solidFill>
                  <a:schemeClr val="tx1"/>
                </a:solidFill>
              </a:rPr>
              <a:t>Light Supporting tints</a:t>
            </a:r>
            <a:endParaRPr lang="en-US" sz="825" cap="all" spc="135" baseline="0" dirty="0">
              <a:solidFill>
                <a:schemeClr val="tx1"/>
              </a:solidFill>
            </a:endParaRPr>
          </a:p>
        </p:txBody>
      </p:sp>
      <p:sp>
        <p:nvSpPr>
          <p:cNvPr id="36" name="TextBox 35">
            <a:extLst>
              <a:ext uri="{FF2B5EF4-FFF2-40B4-BE49-F238E27FC236}">
                <a16:creationId xmlns:a16="http://schemas.microsoft.com/office/drawing/2014/main" id="{692EB9D9-6021-7940-9C41-91E7B02CD6D3}"/>
              </a:ext>
            </a:extLst>
          </p:cNvPr>
          <p:cNvSpPr txBox="1"/>
          <p:nvPr userDrawn="1"/>
        </p:nvSpPr>
        <p:spPr>
          <a:xfrm>
            <a:off x="6085931" y="1533514"/>
            <a:ext cx="2090093" cy="126958"/>
          </a:xfrm>
          <a:prstGeom prst="rect">
            <a:avLst/>
          </a:prstGeom>
          <a:noFill/>
        </p:spPr>
        <p:txBody>
          <a:bodyPr wrap="square" lIns="0" tIns="0" rIns="0" bIns="0" rtlCol="0">
            <a:spAutoFit/>
          </a:bodyPr>
          <a:lstStyle/>
          <a:p>
            <a:pPr lvl="0" algn="ctr"/>
            <a:r>
              <a:rPr lang="en-GB" sz="825" cap="all" spc="135" baseline="0" dirty="0">
                <a:solidFill>
                  <a:schemeClr val="tx1"/>
                </a:solidFill>
              </a:rPr>
              <a:t>Dark Supporting tints</a:t>
            </a:r>
            <a:endParaRPr lang="en-US" sz="825" cap="all" spc="135" baseline="0" dirty="0">
              <a:solidFill>
                <a:schemeClr val="tx1"/>
              </a:solidFill>
            </a:endParaRPr>
          </a:p>
        </p:txBody>
      </p:sp>
      <p:sp>
        <p:nvSpPr>
          <p:cNvPr id="37" name="Oval 36">
            <a:extLst>
              <a:ext uri="{FF2B5EF4-FFF2-40B4-BE49-F238E27FC236}">
                <a16:creationId xmlns:a16="http://schemas.microsoft.com/office/drawing/2014/main" id="{7AE74A16-A377-6741-BAE9-8B346B105567}"/>
              </a:ext>
            </a:extLst>
          </p:cNvPr>
          <p:cNvSpPr/>
          <p:nvPr userDrawn="1"/>
        </p:nvSpPr>
        <p:spPr>
          <a:xfrm>
            <a:off x="2122979" y="5251793"/>
            <a:ext cx="703567" cy="938089"/>
          </a:xfrm>
          <a:prstGeom prst="ellipse">
            <a:avLst/>
          </a:prstGeom>
          <a:solidFill>
            <a:srgbClr val="AC4D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nvGrpSpPr>
          <p:cNvPr id="18" name="Group 17">
            <a:extLst>
              <a:ext uri="{FF2B5EF4-FFF2-40B4-BE49-F238E27FC236}">
                <a16:creationId xmlns:a16="http://schemas.microsoft.com/office/drawing/2014/main" id="{61664ECB-EAC0-A347-BED8-05893A936832}"/>
              </a:ext>
            </a:extLst>
          </p:cNvPr>
          <p:cNvGrpSpPr/>
          <p:nvPr userDrawn="1"/>
        </p:nvGrpSpPr>
        <p:grpSpPr>
          <a:xfrm>
            <a:off x="3700740" y="1558914"/>
            <a:ext cx="1743075" cy="1939669"/>
            <a:chOff x="4934318" y="973138"/>
            <a:chExt cx="2324100" cy="2086373"/>
          </a:xfrm>
        </p:grpSpPr>
        <p:cxnSp>
          <p:nvCxnSpPr>
            <p:cNvPr id="38" name="Straight Connector 37">
              <a:extLst>
                <a:ext uri="{FF2B5EF4-FFF2-40B4-BE49-F238E27FC236}">
                  <a16:creationId xmlns:a16="http://schemas.microsoft.com/office/drawing/2014/main" id="{50918EE7-FD4D-7344-886B-4DD9E07E146C}"/>
                </a:ext>
              </a:extLst>
            </p:cNvPr>
            <p:cNvCxnSpPr>
              <a:cxnSpLocks/>
            </p:cNvCxnSpPr>
            <p:nvPr userDrawn="1"/>
          </p:nvCxnSpPr>
          <p:spPr>
            <a:xfrm flipV="1">
              <a:off x="4934318" y="973138"/>
              <a:ext cx="0" cy="2086373"/>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6510B6BD-7C90-D54C-BFA0-ECC954F8C69E}"/>
                </a:ext>
              </a:extLst>
            </p:cNvPr>
            <p:cNvCxnSpPr>
              <a:cxnSpLocks/>
            </p:cNvCxnSpPr>
            <p:nvPr userDrawn="1"/>
          </p:nvCxnSpPr>
          <p:spPr>
            <a:xfrm flipV="1">
              <a:off x="7258418" y="973138"/>
              <a:ext cx="0" cy="2086373"/>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cxnSp>
        <p:nvCxnSpPr>
          <p:cNvPr id="40" name="Straight Connector 39">
            <a:extLst>
              <a:ext uri="{FF2B5EF4-FFF2-40B4-BE49-F238E27FC236}">
                <a16:creationId xmlns:a16="http://schemas.microsoft.com/office/drawing/2014/main" id="{22878AB5-74C7-F340-98C7-9C8368C07795}"/>
              </a:ext>
            </a:extLst>
          </p:cNvPr>
          <p:cNvCxnSpPr>
            <a:cxnSpLocks/>
          </p:cNvCxnSpPr>
          <p:nvPr userDrawn="1"/>
        </p:nvCxnSpPr>
        <p:spPr>
          <a:xfrm>
            <a:off x="2123209" y="5019675"/>
            <a:ext cx="4860131"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541E5500-6D4F-8F47-AAB7-5B17A21D29C5}"/>
              </a:ext>
            </a:extLst>
          </p:cNvPr>
          <p:cNvSpPr txBox="1"/>
          <p:nvPr userDrawn="1"/>
        </p:nvSpPr>
        <p:spPr>
          <a:xfrm>
            <a:off x="3508228" y="4740258"/>
            <a:ext cx="2090093" cy="126958"/>
          </a:xfrm>
          <a:prstGeom prst="rect">
            <a:avLst/>
          </a:prstGeom>
          <a:noFill/>
        </p:spPr>
        <p:txBody>
          <a:bodyPr wrap="square" lIns="0" tIns="0" rIns="0" bIns="0" rtlCol="0">
            <a:spAutoFit/>
          </a:bodyPr>
          <a:lstStyle/>
          <a:p>
            <a:pPr lvl="0" algn="ctr"/>
            <a:r>
              <a:rPr lang="en-GB" sz="825" cap="all" spc="135" baseline="0" dirty="0">
                <a:solidFill>
                  <a:schemeClr val="tx1"/>
                </a:solidFill>
              </a:rPr>
              <a:t>Section colours</a:t>
            </a:r>
            <a:endParaRPr lang="en-US" sz="825" cap="all" spc="135" baseline="0" dirty="0">
              <a:solidFill>
                <a:schemeClr val="tx1"/>
              </a:solidFill>
            </a:endParaRPr>
          </a:p>
        </p:txBody>
      </p:sp>
      <p:sp>
        <p:nvSpPr>
          <p:cNvPr id="42" name="Oval 41">
            <a:extLst>
              <a:ext uri="{FF2B5EF4-FFF2-40B4-BE49-F238E27FC236}">
                <a16:creationId xmlns:a16="http://schemas.microsoft.com/office/drawing/2014/main" id="{C70BF960-5E23-1E4A-9812-CE258C6AFE45}"/>
              </a:ext>
            </a:extLst>
          </p:cNvPr>
          <p:cNvSpPr/>
          <p:nvPr userDrawn="1"/>
        </p:nvSpPr>
        <p:spPr>
          <a:xfrm>
            <a:off x="3162394" y="5251793"/>
            <a:ext cx="703567" cy="938089"/>
          </a:xfrm>
          <a:prstGeom prst="ellipse">
            <a:avLst/>
          </a:prstGeom>
          <a:solidFill>
            <a:srgbClr val="F6A6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3" name="Oval 42">
            <a:extLst>
              <a:ext uri="{FF2B5EF4-FFF2-40B4-BE49-F238E27FC236}">
                <a16:creationId xmlns:a16="http://schemas.microsoft.com/office/drawing/2014/main" id="{E8449559-D8B9-5945-8963-632E980346FF}"/>
              </a:ext>
            </a:extLst>
          </p:cNvPr>
          <p:cNvSpPr/>
          <p:nvPr userDrawn="1"/>
        </p:nvSpPr>
        <p:spPr>
          <a:xfrm>
            <a:off x="4201810" y="5251793"/>
            <a:ext cx="703567" cy="938089"/>
          </a:xfrm>
          <a:prstGeom prst="ellipse">
            <a:avLst/>
          </a:prstGeom>
          <a:solidFill>
            <a:srgbClr val="4B75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4" name="Oval 43">
            <a:extLst>
              <a:ext uri="{FF2B5EF4-FFF2-40B4-BE49-F238E27FC236}">
                <a16:creationId xmlns:a16="http://schemas.microsoft.com/office/drawing/2014/main" id="{69B7DCBF-5A22-1C4D-9B59-2556445568D4}"/>
              </a:ext>
            </a:extLst>
          </p:cNvPr>
          <p:cNvSpPr/>
          <p:nvPr userDrawn="1"/>
        </p:nvSpPr>
        <p:spPr>
          <a:xfrm>
            <a:off x="5241225" y="5251793"/>
            <a:ext cx="703567" cy="938089"/>
          </a:xfrm>
          <a:prstGeom prst="ellipse">
            <a:avLst/>
          </a:prstGeom>
          <a:solidFill>
            <a:srgbClr val="75B4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5" name="Oval 44">
            <a:extLst>
              <a:ext uri="{FF2B5EF4-FFF2-40B4-BE49-F238E27FC236}">
                <a16:creationId xmlns:a16="http://schemas.microsoft.com/office/drawing/2014/main" id="{3267859D-5069-BF46-B87F-7DA333D419C6}"/>
              </a:ext>
            </a:extLst>
          </p:cNvPr>
          <p:cNvSpPr/>
          <p:nvPr userDrawn="1"/>
        </p:nvSpPr>
        <p:spPr>
          <a:xfrm>
            <a:off x="6280642" y="5251793"/>
            <a:ext cx="703567" cy="938089"/>
          </a:xfrm>
          <a:prstGeom prst="ellipse">
            <a:avLst/>
          </a:prstGeom>
          <a:solidFill>
            <a:srgbClr val="9246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139959870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Resources - Section numbers">
    <p:bg>
      <p:bgPr>
        <a:solidFill>
          <a:srgbClr val="5494CF"/>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E2E17EB-222A-9346-8B34-C32ED64934E1}"/>
              </a:ext>
            </a:extLst>
          </p:cNvPr>
          <p:cNvSpPr/>
          <p:nvPr userDrawn="1"/>
        </p:nvSpPr>
        <p:spPr>
          <a:xfrm>
            <a:off x="0" y="2"/>
            <a:ext cx="9144000" cy="76517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extBox 1">
            <a:extLst>
              <a:ext uri="{FF2B5EF4-FFF2-40B4-BE49-F238E27FC236}">
                <a16:creationId xmlns:a16="http://schemas.microsoft.com/office/drawing/2014/main" id="{99A46FE2-7920-EF4B-B9BE-89C7CD516A33}"/>
              </a:ext>
            </a:extLst>
          </p:cNvPr>
          <p:cNvSpPr txBox="1"/>
          <p:nvPr userDrawn="1"/>
        </p:nvSpPr>
        <p:spPr>
          <a:xfrm>
            <a:off x="520396" y="297676"/>
            <a:ext cx="5314306" cy="173124"/>
          </a:xfrm>
          <a:prstGeom prst="rect">
            <a:avLst/>
          </a:prstGeom>
          <a:noFill/>
        </p:spPr>
        <p:txBody>
          <a:bodyPr wrap="square" lIns="0" tIns="0" rIns="0" bIns="0" rtlCol="0">
            <a:spAutoFit/>
          </a:bodyPr>
          <a:lstStyle/>
          <a:p>
            <a:pPr lvl="0"/>
            <a:r>
              <a:rPr lang="en-GB" sz="1125" cap="all" spc="135" baseline="0" dirty="0">
                <a:solidFill>
                  <a:schemeClr val="tx1"/>
                </a:solidFill>
              </a:rPr>
              <a:t>Resources </a:t>
            </a:r>
            <a:r>
              <a:rPr lang="en-GB" sz="1125" cap="all" spc="135" baseline="0" dirty="0">
                <a:solidFill>
                  <a:schemeClr val="bg1">
                    <a:lumMod val="75000"/>
                  </a:schemeClr>
                </a:solidFill>
              </a:rPr>
              <a:t>section numbers</a:t>
            </a:r>
            <a:endParaRPr lang="en-US" sz="1125" cap="all" spc="135" baseline="0" dirty="0">
              <a:solidFill>
                <a:schemeClr val="bg1">
                  <a:lumMod val="75000"/>
                </a:schemeClr>
              </a:solidFill>
            </a:endParaRPr>
          </a:p>
        </p:txBody>
      </p:sp>
      <p:sp>
        <p:nvSpPr>
          <p:cNvPr id="14" name="Freeform 13">
            <a:extLst>
              <a:ext uri="{FF2B5EF4-FFF2-40B4-BE49-F238E27FC236}">
                <a16:creationId xmlns:a16="http://schemas.microsoft.com/office/drawing/2014/main" id="{AA529AEE-0F0C-914C-9AA3-5A14A57A41E7}"/>
              </a:ext>
            </a:extLst>
          </p:cNvPr>
          <p:cNvSpPr/>
          <p:nvPr userDrawn="1"/>
        </p:nvSpPr>
        <p:spPr>
          <a:xfrm>
            <a:off x="3788878" y="1697039"/>
            <a:ext cx="847496" cy="1763263"/>
          </a:xfrm>
          <a:custGeom>
            <a:avLst/>
            <a:gdLst/>
            <a:ahLst/>
            <a:cxnLst/>
            <a:rect l="l" t="t" r="r" b="b"/>
            <a:pathLst>
              <a:path w="2768203" h="4319550">
                <a:moveTo>
                  <a:pt x="1323547" y="0"/>
                </a:moveTo>
                <a:cubicBezTo>
                  <a:pt x="1554231" y="0"/>
                  <a:pt x="1766652" y="49501"/>
                  <a:pt x="1960811" y="148503"/>
                </a:cubicBezTo>
                <a:cubicBezTo>
                  <a:pt x="2154969" y="247504"/>
                  <a:pt x="2303472" y="382550"/>
                  <a:pt x="2406318" y="553641"/>
                </a:cubicBezTo>
                <a:cubicBezTo>
                  <a:pt x="2509165" y="724731"/>
                  <a:pt x="2560588" y="906394"/>
                  <a:pt x="2560588" y="1098630"/>
                </a:cubicBezTo>
                <a:cubicBezTo>
                  <a:pt x="2560588" y="1281255"/>
                  <a:pt x="2511568" y="1447540"/>
                  <a:pt x="2413527" y="1597484"/>
                </a:cubicBezTo>
                <a:cubicBezTo>
                  <a:pt x="2315487" y="1747428"/>
                  <a:pt x="2170348" y="1866615"/>
                  <a:pt x="1978112" y="1955043"/>
                </a:cubicBezTo>
                <a:cubicBezTo>
                  <a:pt x="2228019" y="2012715"/>
                  <a:pt x="2422178" y="2132381"/>
                  <a:pt x="2560588" y="2314045"/>
                </a:cubicBezTo>
                <a:cubicBezTo>
                  <a:pt x="2698998" y="2495708"/>
                  <a:pt x="2768203" y="2723028"/>
                  <a:pt x="2768203" y="2996003"/>
                </a:cubicBezTo>
                <a:cubicBezTo>
                  <a:pt x="2768203" y="3365097"/>
                  <a:pt x="2633638" y="3677962"/>
                  <a:pt x="2364507" y="3934597"/>
                </a:cubicBezTo>
                <a:cubicBezTo>
                  <a:pt x="2095376" y="4191233"/>
                  <a:pt x="1755118" y="4319550"/>
                  <a:pt x="1343732" y="4319550"/>
                </a:cubicBezTo>
                <a:cubicBezTo>
                  <a:pt x="972716" y="4319550"/>
                  <a:pt x="664657" y="4209015"/>
                  <a:pt x="419556" y="3987943"/>
                </a:cubicBezTo>
                <a:cubicBezTo>
                  <a:pt x="174454" y="3766871"/>
                  <a:pt x="34603" y="3480439"/>
                  <a:pt x="0" y="3128646"/>
                </a:cubicBezTo>
                <a:lnTo>
                  <a:pt x="519038" y="3059441"/>
                </a:lnTo>
                <a:cubicBezTo>
                  <a:pt x="578631" y="3353563"/>
                  <a:pt x="680036" y="3565503"/>
                  <a:pt x="823252" y="3695263"/>
                </a:cubicBezTo>
                <a:cubicBezTo>
                  <a:pt x="966468" y="3825022"/>
                  <a:pt x="1140922" y="3889902"/>
                  <a:pt x="1346616" y="3889902"/>
                </a:cubicBezTo>
                <a:cubicBezTo>
                  <a:pt x="1590756" y="3889902"/>
                  <a:pt x="1796929" y="3805318"/>
                  <a:pt x="1965136" y="3636150"/>
                </a:cubicBezTo>
                <a:cubicBezTo>
                  <a:pt x="2133343" y="3466983"/>
                  <a:pt x="2217446" y="3257445"/>
                  <a:pt x="2217446" y="3007537"/>
                </a:cubicBezTo>
                <a:cubicBezTo>
                  <a:pt x="2217446" y="2769164"/>
                  <a:pt x="2139590" y="2572603"/>
                  <a:pt x="1983879" y="2417852"/>
                </a:cubicBezTo>
                <a:cubicBezTo>
                  <a:pt x="1828168" y="2263102"/>
                  <a:pt x="1630164" y="2185727"/>
                  <a:pt x="1389869" y="2185727"/>
                </a:cubicBezTo>
                <a:cubicBezTo>
                  <a:pt x="1291828" y="2185727"/>
                  <a:pt x="1169758" y="2204951"/>
                  <a:pt x="1023658" y="2243398"/>
                </a:cubicBezTo>
                <a:lnTo>
                  <a:pt x="1081329" y="1787798"/>
                </a:lnTo>
                <a:cubicBezTo>
                  <a:pt x="1115932" y="1791643"/>
                  <a:pt x="1143806" y="1793565"/>
                  <a:pt x="1164952" y="1793565"/>
                </a:cubicBezTo>
                <a:cubicBezTo>
                  <a:pt x="1386024" y="1793565"/>
                  <a:pt x="1584989" y="1735894"/>
                  <a:pt x="1761846" y="1620552"/>
                </a:cubicBezTo>
                <a:cubicBezTo>
                  <a:pt x="1938703" y="1505210"/>
                  <a:pt x="2027132" y="1327392"/>
                  <a:pt x="2027132" y="1087096"/>
                </a:cubicBezTo>
                <a:cubicBezTo>
                  <a:pt x="2027132" y="896782"/>
                  <a:pt x="1962733" y="739149"/>
                  <a:pt x="1833935" y="614195"/>
                </a:cubicBezTo>
                <a:cubicBezTo>
                  <a:pt x="1705136" y="489242"/>
                  <a:pt x="1538852" y="426765"/>
                  <a:pt x="1335081" y="426765"/>
                </a:cubicBezTo>
                <a:cubicBezTo>
                  <a:pt x="1133233" y="426765"/>
                  <a:pt x="965026" y="490203"/>
                  <a:pt x="830461" y="617079"/>
                </a:cubicBezTo>
                <a:cubicBezTo>
                  <a:pt x="695895" y="743955"/>
                  <a:pt x="609389" y="934268"/>
                  <a:pt x="570942" y="1188020"/>
                </a:cubicBezTo>
                <a:lnTo>
                  <a:pt x="51904" y="1095747"/>
                </a:lnTo>
                <a:cubicBezTo>
                  <a:pt x="115342" y="747799"/>
                  <a:pt x="259519" y="478188"/>
                  <a:pt x="484436" y="286913"/>
                </a:cubicBezTo>
                <a:cubicBezTo>
                  <a:pt x="709352" y="95638"/>
                  <a:pt x="989056" y="0"/>
                  <a:pt x="1323547" y="0"/>
                </a:cubicBezTo>
                <a:close/>
              </a:path>
            </a:pathLst>
          </a:cu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sp>
        <p:nvSpPr>
          <p:cNvPr id="15" name="Freeform 14">
            <a:extLst>
              <a:ext uri="{FF2B5EF4-FFF2-40B4-BE49-F238E27FC236}">
                <a16:creationId xmlns:a16="http://schemas.microsoft.com/office/drawing/2014/main" id="{E20252D3-09DF-BD44-B889-C5DD61B469AF}"/>
              </a:ext>
            </a:extLst>
          </p:cNvPr>
          <p:cNvSpPr/>
          <p:nvPr userDrawn="1"/>
        </p:nvSpPr>
        <p:spPr>
          <a:xfrm>
            <a:off x="2566873" y="1734525"/>
            <a:ext cx="855583" cy="1732659"/>
          </a:xfrm>
          <a:custGeom>
            <a:avLst/>
            <a:gdLst/>
            <a:ahLst/>
            <a:cxnLst/>
            <a:rect l="l" t="t" r="r" b="b"/>
            <a:pathLst>
              <a:path w="2794617" h="4244578">
                <a:moveTo>
                  <a:pt x="1471070" y="0"/>
                </a:moveTo>
                <a:cubicBezTo>
                  <a:pt x="1876688" y="0"/>
                  <a:pt x="2197723" y="112458"/>
                  <a:pt x="2434174" y="337375"/>
                </a:cubicBezTo>
                <a:cubicBezTo>
                  <a:pt x="2670624" y="562291"/>
                  <a:pt x="2788850" y="841034"/>
                  <a:pt x="2788850" y="1173603"/>
                </a:cubicBezTo>
                <a:cubicBezTo>
                  <a:pt x="2788850" y="1342771"/>
                  <a:pt x="2754247" y="1509055"/>
                  <a:pt x="2685042" y="1672456"/>
                </a:cubicBezTo>
                <a:cubicBezTo>
                  <a:pt x="2615837" y="1835857"/>
                  <a:pt x="2500976" y="2007909"/>
                  <a:pt x="2340459" y="2188610"/>
                </a:cubicBezTo>
                <a:cubicBezTo>
                  <a:pt x="2179941" y="2369313"/>
                  <a:pt x="1913213" y="2617298"/>
                  <a:pt x="1540275" y="2932565"/>
                </a:cubicBezTo>
                <a:cubicBezTo>
                  <a:pt x="1228852" y="3194007"/>
                  <a:pt x="1028926" y="3371345"/>
                  <a:pt x="940498" y="3464579"/>
                </a:cubicBezTo>
                <a:cubicBezTo>
                  <a:pt x="852069" y="3557814"/>
                  <a:pt x="779019" y="3651529"/>
                  <a:pt x="721348" y="3745725"/>
                </a:cubicBezTo>
                <a:lnTo>
                  <a:pt x="2794617" y="3745725"/>
                </a:lnTo>
                <a:lnTo>
                  <a:pt x="2794617" y="4244578"/>
                </a:lnTo>
                <a:lnTo>
                  <a:pt x="462" y="4244578"/>
                </a:lnTo>
                <a:cubicBezTo>
                  <a:pt x="-3383" y="4119625"/>
                  <a:pt x="16802" y="3999477"/>
                  <a:pt x="61016" y="3884135"/>
                </a:cubicBezTo>
                <a:cubicBezTo>
                  <a:pt x="132144" y="3693821"/>
                  <a:pt x="246044" y="3506391"/>
                  <a:pt x="402716" y="3321844"/>
                </a:cubicBezTo>
                <a:cubicBezTo>
                  <a:pt x="559389" y="3137297"/>
                  <a:pt x="785747" y="2923915"/>
                  <a:pt x="1081791" y="2681697"/>
                </a:cubicBezTo>
                <a:cubicBezTo>
                  <a:pt x="1541236" y="2304914"/>
                  <a:pt x="1851698" y="2006467"/>
                  <a:pt x="2013176" y="1786356"/>
                </a:cubicBezTo>
                <a:cubicBezTo>
                  <a:pt x="2174655" y="1566246"/>
                  <a:pt x="2255394" y="1358150"/>
                  <a:pt x="2255394" y="1162068"/>
                </a:cubicBezTo>
                <a:cubicBezTo>
                  <a:pt x="2255394" y="956376"/>
                  <a:pt x="2181864" y="782882"/>
                  <a:pt x="2034803" y="641589"/>
                </a:cubicBezTo>
                <a:cubicBezTo>
                  <a:pt x="1887742" y="500295"/>
                  <a:pt x="1695986" y="429648"/>
                  <a:pt x="1459536" y="429648"/>
                </a:cubicBezTo>
                <a:cubicBezTo>
                  <a:pt x="1209628" y="429648"/>
                  <a:pt x="1009703" y="504620"/>
                  <a:pt x="859758" y="654565"/>
                </a:cubicBezTo>
                <a:cubicBezTo>
                  <a:pt x="709814" y="804509"/>
                  <a:pt x="633881" y="1012124"/>
                  <a:pt x="631958" y="1277410"/>
                </a:cubicBezTo>
                <a:lnTo>
                  <a:pt x="98502" y="1222623"/>
                </a:lnTo>
                <a:cubicBezTo>
                  <a:pt x="135027" y="824694"/>
                  <a:pt x="272476" y="521441"/>
                  <a:pt x="510849" y="312865"/>
                </a:cubicBezTo>
                <a:cubicBezTo>
                  <a:pt x="749222" y="104288"/>
                  <a:pt x="1069296" y="0"/>
                  <a:pt x="1471070" y="0"/>
                </a:cubicBezTo>
                <a:close/>
              </a:path>
            </a:pathLst>
          </a:cu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sp>
        <p:nvSpPr>
          <p:cNvPr id="16" name="Freeform 15">
            <a:extLst>
              <a:ext uri="{FF2B5EF4-FFF2-40B4-BE49-F238E27FC236}">
                <a16:creationId xmlns:a16="http://schemas.microsoft.com/office/drawing/2014/main" id="{5FA44792-3EEE-8A4E-A513-8225B4F7B915}"/>
              </a:ext>
            </a:extLst>
          </p:cNvPr>
          <p:cNvSpPr/>
          <p:nvPr userDrawn="1"/>
        </p:nvSpPr>
        <p:spPr>
          <a:xfrm>
            <a:off x="1650491" y="1734525"/>
            <a:ext cx="476717" cy="1732659"/>
          </a:xfrm>
          <a:custGeom>
            <a:avLst/>
            <a:gdLst/>
            <a:ahLst/>
            <a:cxnLst/>
            <a:rect l="l" t="t" r="r" b="b"/>
            <a:pathLst>
              <a:path w="1557114" h="4244578">
                <a:moveTo>
                  <a:pt x="1222623" y="0"/>
                </a:moveTo>
                <a:lnTo>
                  <a:pt x="1557114" y="0"/>
                </a:lnTo>
                <a:lnTo>
                  <a:pt x="1557114" y="4244578"/>
                </a:lnTo>
                <a:lnTo>
                  <a:pt x="1038076" y="4244578"/>
                </a:lnTo>
                <a:lnTo>
                  <a:pt x="1038076" y="937152"/>
                </a:lnTo>
                <a:cubicBezTo>
                  <a:pt x="913122" y="1056339"/>
                  <a:pt x="749241" y="1175525"/>
                  <a:pt x="546431" y="1294712"/>
                </a:cubicBezTo>
                <a:cubicBezTo>
                  <a:pt x="343622" y="1413898"/>
                  <a:pt x="161478" y="1503288"/>
                  <a:pt x="0" y="1562881"/>
                </a:cubicBezTo>
                <a:lnTo>
                  <a:pt x="0" y="1061144"/>
                </a:lnTo>
                <a:cubicBezTo>
                  <a:pt x="290276" y="924657"/>
                  <a:pt x="544028" y="759334"/>
                  <a:pt x="761255" y="565175"/>
                </a:cubicBezTo>
                <a:cubicBezTo>
                  <a:pt x="978482" y="371016"/>
                  <a:pt x="1132272" y="182625"/>
                  <a:pt x="1222623" y="0"/>
                </a:cubicBezTo>
                <a:close/>
              </a:path>
            </a:pathLst>
          </a:cu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sp>
        <p:nvSpPr>
          <p:cNvPr id="17" name="TextBox 16">
            <a:extLst>
              <a:ext uri="{FF2B5EF4-FFF2-40B4-BE49-F238E27FC236}">
                <a16:creationId xmlns:a16="http://schemas.microsoft.com/office/drawing/2014/main" id="{D3E99DF4-C8FD-FC41-83E9-7A0AD15EBE94}"/>
              </a:ext>
            </a:extLst>
          </p:cNvPr>
          <p:cNvSpPr txBox="1"/>
          <p:nvPr userDrawn="1"/>
        </p:nvSpPr>
        <p:spPr>
          <a:xfrm>
            <a:off x="466475" y="1734526"/>
            <a:ext cx="843965" cy="1762087"/>
          </a:xfrm>
          <a:custGeom>
            <a:avLst/>
            <a:gdLst/>
            <a:ahLst/>
            <a:cxnLst/>
            <a:rect l="l" t="t" r="r" b="b"/>
            <a:pathLst>
              <a:path w="2756669" h="4316667">
                <a:moveTo>
                  <a:pt x="1378335" y="0"/>
                </a:moveTo>
                <a:cubicBezTo>
                  <a:pt x="1605174" y="0"/>
                  <a:pt x="1804138" y="45656"/>
                  <a:pt x="1975229" y="136968"/>
                </a:cubicBezTo>
                <a:cubicBezTo>
                  <a:pt x="2146319" y="228281"/>
                  <a:pt x="2287613" y="359963"/>
                  <a:pt x="2399110" y="532014"/>
                </a:cubicBezTo>
                <a:cubicBezTo>
                  <a:pt x="2510607" y="704066"/>
                  <a:pt x="2598074" y="913603"/>
                  <a:pt x="2661512" y="1160627"/>
                </a:cubicBezTo>
                <a:cubicBezTo>
                  <a:pt x="2724950" y="1407651"/>
                  <a:pt x="2756669" y="1740700"/>
                  <a:pt x="2756669" y="2159775"/>
                </a:cubicBezTo>
                <a:cubicBezTo>
                  <a:pt x="2756669" y="2655745"/>
                  <a:pt x="2705727" y="3056077"/>
                  <a:pt x="2603842" y="3360772"/>
                </a:cubicBezTo>
                <a:cubicBezTo>
                  <a:pt x="2501956" y="3665466"/>
                  <a:pt x="2349609" y="3900956"/>
                  <a:pt x="2146800" y="4067240"/>
                </a:cubicBezTo>
                <a:cubicBezTo>
                  <a:pt x="1943990" y="4233525"/>
                  <a:pt x="1687835" y="4316667"/>
                  <a:pt x="1378335" y="4316667"/>
                </a:cubicBezTo>
                <a:cubicBezTo>
                  <a:pt x="970794" y="4316667"/>
                  <a:pt x="650720" y="4170567"/>
                  <a:pt x="418114" y="3878368"/>
                </a:cubicBezTo>
                <a:cubicBezTo>
                  <a:pt x="139372" y="3526575"/>
                  <a:pt x="0" y="2953711"/>
                  <a:pt x="0" y="2159775"/>
                </a:cubicBezTo>
                <a:cubicBezTo>
                  <a:pt x="0" y="1659961"/>
                  <a:pt x="51424" y="1257706"/>
                  <a:pt x="154270" y="953011"/>
                </a:cubicBezTo>
                <a:cubicBezTo>
                  <a:pt x="257116" y="648317"/>
                  <a:pt x="409944" y="413308"/>
                  <a:pt x="612754" y="247985"/>
                </a:cubicBezTo>
                <a:cubicBezTo>
                  <a:pt x="815563" y="82662"/>
                  <a:pt x="1070757" y="0"/>
                  <a:pt x="1378335" y="0"/>
                </a:cubicBezTo>
                <a:close/>
                <a:moveTo>
                  <a:pt x="1372568" y="429648"/>
                </a:moveTo>
                <a:cubicBezTo>
                  <a:pt x="1134195" y="429648"/>
                  <a:pt x="943881" y="530572"/>
                  <a:pt x="801626" y="732420"/>
                </a:cubicBezTo>
                <a:cubicBezTo>
                  <a:pt x="622846" y="990017"/>
                  <a:pt x="533456" y="1465802"/>
                  <a:pt x="533456" y="2159775"/>
                </a:cubicBezTo>
                <a:cubicBezTo>
                  <a:pt x="533456" y="2853748"/>
                  <a:pt x="614676" y="3315596"/>
                  <a:pt x="777116" y="3545318"/>
                </a:cubicBezTo>
                <a:cubicBezTo>
                  <a:pt x="939555" y="3775041"/>
                  <a:pt x="1139962" y="3889902"/>
                  <a:pt x="1378335" y="3889902"/>
                </a:cubicBezTo>
                <a:cubicBezTo>
                  <a:pt x="1616708" y="3889902"/>
                  <a:pt x="1817114" y="3774560"/>
                  <a:pt x="1979554" y="3543877"/>
                </a:cubicBezTo>
                <a:cubicBezTo>
                  <a:pt x="2141994" y="3313193"/>
                  <a:pt x="2223214" y="2851826"/>
                  <a:pt x="2223214" y="2159775"/>
                </a:cubicBezTo>
                <a:cubicBezTo>
                  <a:pt x="2223214" y="1463880"/>
                  <a:pt x="2141994" y="1001551"/>
                  <a:pt x="1979554" y="772790"/>
                </a:cubicBezTo>
                <a:cubicBezTo>
                  <a:pt x="1817114" y="544029"/>
                  <a:pt x="1614786" y="429648"/>
                  <a:pt x="1372568" y="429648"/>
                </a:cubicBezTo>
                <a:close/>
              </a:path>
            </a:pathLst>
          </a:custGeom>
          <a:solidFill>
            <a:schemeClr val="bg1">
              <a:alpha val="25000"/>
            </a:schemeClr>
          </a:solidFill>
          <a:ln>
            <a:noFill/>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endParaRPr lang="en-US" sz="34875" dirty="0">
              <a:solidFill>
                <a:schemeClr val="bg1"/>
              </a:solidFill>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58FE7DF1-5917-1F4E-8E0B-5C122A0E46A8}"/>
              </a:ext>
            </a:extLst>
          </p:cNvPr>
          <p:cNvSpPr txBox="1"/>
          <p:nvPr userDrawn="1"/>
        </p:nvSpPr>
        <p:spPr>
          <a:xfrm>
            <a:off x="4968109" y="1751827"/>
            <a:ext cx="895169" cy="1725597"/>
          </a:xfrm>
          <a:custGeom>
            <a:avLst/>
            <a:gdLst/>
            <a:ahLst/>
            <a:cxnLst/>
            <a:rect l="l" t="t" r="r" b="b"/>
            <a:pathLst>
              <a:path w="2923915" h="4227277">
                <a:moveTo>
                  <a:pt x="1929092" y="0"/>
                </a:moveTo>
                <a:lnTo>
                  <a:pt x="2352973" y="0"/>
                </a:lnTo>
                <a:lnTo>
                  <a:pt x="2352973" y="2739368"/>
                </a:lnTo>
                <a:lnTo>
                  <a:pt x="2923915" y="2739368"/>
                </a:lnTo>
                <a:lnTo>
                  <a:pt x="2923915" y="3215153"/>
                </a:lnTo>
                <a:lnTo>
                  <a:pt x="2352973" y="3215153"/>
                </a:lnTo>
                <a:lnTo>
                  <a:pt x="2352973" y="4227277"/>
                </a:lnTo>
                <a:lnTo>
                  <a:pt x="1833935" y="4227277"/>
                </a:lnTo>
                <a:lnTo>
                  <a:pt x="1833935" y="3215153"/>
                </a:lnTo>
                <a:lnTo>
                  <a:pt x="0" y="3215153"/>
                </a:lnTo>
                <a:lnTo>
                  <a:pt x="0" y="2739368"/>
                </a:lnTo>
                <a:lnTo>
                  <a:pt x="1929092" y="0"/>
                </a:lnTo>
                <a:close/>
                <a:moveTo>
                  <a:pt x="1833935" y="833345"/>
                </a:moveTo>
                <a:lnTo>
                  <a:pt x="510388" y="2739368"/>
                </a:lnTo>
                <a:lnTo>
                  <a:pt x="1833935" y="2739368"/>
                </a:lnTo>
                <a:lnTo>
                  <a:pt x="1833935" y="833345"/>
                </a:lnTo>
                <a:close/>
              </a:path>
            </a:pathLst>
          </a:custGeom>
          <a:solidFill>
            <a:schemeClr val="bg1">
              <a:alpha val="25000"/>
            </a:schemeClr>
          </a:solidFill>
          <a:ln>
            <a:noFill/>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endParaRPr lang="en-US" sz="34875" dirty="0">
              <a:solidFill>
                <a:schemeClr val="bg1"/>
              </a:solidFill>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83AD3225-9030-F149-A021-EEC05C14C0E0}"/>
              </a:ext>
            </a:extLst>
          </p:cNvPr>
          <p:cNvSpPr txBox="1"/>
          <p:nvPr userDrawn="1"/>
        </p:nvSpPr>
        <p:spPr>
          <a:xfrm>
            <a:off x="459410" y="3954376"/>
            <a:ext cx="858090" cy="1731483"/>
          </a:xfrm>
          <a:custGeom>
            <a:avLst/>
            <a:gdLst/>
            <a:ahLst/>
            <a:cxnLst/>
            <a:rect l="l" t="t" r="r" b="b"/>
            <a:pathLst>
              <a:path w="2802805" h="4241695">
                <a:moveTo>
                  <a:pt x="501736" y="0"/>
                </a:moveTo>
                <a:lnTo>
                  <a:pt x="2603841" y="0"/>
                </a:lnTo>
                <a:lnTo>
                  <a:pt x="2603841" y="495970"/>
                </a:lnTo>
                <a:lnTo>
                  <a:pt x="916967" y="495970"/>
                </a:lnTo>
                <a:lnTo>
                  <a:pt x="689167" y="1632086"/>
                </a:lnTo>
                <a:cubicBezTo>
                  <a:pt x="942919" y="1455229"/>
                  <a:pt x="1209166" y="1366801"/>
                  <a:pt x="1487909" y="1366800"/>
                </a:cubicBezTo>
                <a:cubicBezTo>
                  <a:pt x="1857002" y="1366801"/>
                  <a:pt x="2168425" y="1494638"/>
                  <a:pt x="2422177" y="1750312"/>
                </a:cubicBezTo>
                <a:cubicBezTo>
                  <a:pt x="2675929" y="2005986"/>
                  <a:pt x="2802805" y="2334710"/>
                  <a:pt x="2802805" y="2736484"/>
                </a:cubicBezTo>
                <a:cubicBezTo>
                  <a:pt x="2802805" y="3119035"/>
                  <a:pt x="2691308" y="3449681"/>
                  <a:pt x="2468314" y="3728424"/>
                </a:cubicBezTo>
                <a:cubicBezTo>
                  <a:pt x="2197261" y="4070605"/>
                  <a:pt x="1827206" y="4241695"/>
                  <a:pt x="1358149" y="4241695"/>
                </a:cubicBezTo>
                <a:cubicBezTo>
                  <a:pt x="973677" y="4241695"/>
                  <a:pt x="659851" y="4134043"/>
                  <a:pt x="416672" y="3918738"/>
                </a:cubicBezTo>
                <a:cubicBezTo>
                  <a:pt x="173493" y="3703433"/>
                  <a:pt x="34602" y="3417962"/>
                  <a:pt x="0" y="3062325"/>
                </a:cubicBezTo>
                <a:lnTo>
                  <a:pt x="544990" y="3016188"/>
                </a:lnTo>
                <a:cubicBezTo>
                  <a:pt x="585359" y="3281474"/>
                  <a:pt x="679074" y="3480920"/>
                  <a:pt x="826135" y="3614524"/>
                </a:cubicBezTo>
                <a:cubicBezTo>
                  <a:pt x="973196" y="3748128"/>
                  <a:pt x="1150534" y="3814930"/>
                  <a:pt x="1358149" y="3814930"/>
                </a:cubicBezTo>
                <a:cubicBezTo>
                  <a:pt x="1608056" y="3814930"/>
                  <a:pt x="1819516" y="3720735"/>
                  <a:pt x="1992529" y="3532343"/>
                </a:cubicBezTo>
                <a:cubicBezTo>
                  <a:pt x="2165542" y="3343951"/>
                  <a:pt x="2252048" y="3094044"/>
                  <a:pt x="2252048" y="2782621"/>
                </a:cubicBezTo>
                <a:cubicBezTo>
                  <a:pt x="2252048" y="2486577"/>
                  <a:pt x="2168906" y="2253010"/>
                  <a:pt x="2002621" y="2081919"/>
                </a:cubicBezTo>
                <a:cubicBezTo>
                  <a:pt x="1836337" y="1910829"/>
                  <a:pt x="1618629" y="1825284"/>
                  <a:pt x="1349499" y="1825284"/>
                </a:cubicBezTo>
                <a:cubicBezTo>
                  <a:pt x="1182253" y="1825284"/>
                  <a:pt x="1031347" y="1863251"/>
                  <a:pt x="896782" y="1939184"/>
                </a:cubicBezTo>
                <a:cubicBezTo>
                  <a:pt x="762216" y="2015118"/>
                  <a:pt x="656487" y="2113638"/>
                  <a:pt x="579592" y="2234747"/>
                </a:cubicBezTo>
                <a:lnTo>
                  <a:pt x="92273" y="2171309"/>
                </a:lnTo>
                <a:lnTo>
                  <a:pt x="501736" y="0"/>
                </a:lnTo>
                <a:close/>
              </a:path>
            </a:pathLst>
          </a:custGeom>
          <a:solidFill>
            <a:schemeClr val="bg1">
              <a:alpha val="25000"/>
            </a:schemeClr>
          </a:solidFill>
          <a:ln>
            <a:noFill/>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endParaRPr lang="en-US" sz="34875" dirty="0">
              <a:solidFill>
                <a:schemeClr val="bg1"/>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0B93161B-A5C3-244D-80EE-6862DA777028}"/>
              </a:ext>
            </a:extLst>
          </p:cNvPr>
          <p:cNvSpPr txBox="1"/>
          <p:nvPr userDrawn="1"/>
        </p:nvSpPr>
        <p:spPr>
          <a:xfrm>
            <a:off x="1585396" y="3900974"/>
            <a:ext cx="854558" cy="1762087"/>
          </a:xfrm>
          <a:custGeom>
            <a:avLst/>
            <a:gdLst/>
            <a:ahLst/>
            <a:cxnLst/>
            <a:rect l="l" t="t" r="r" b="b"/>
            <a:pathLst>
              <a:path w="2791271" h="4316667">
                <a:moveTo>
                  <a:pt x="1516745" y="0"/>
                </a:moveTo>
                <a:cubicBezTo>
                  <a:pt x="1849313" y="0"/>
                  <a:pt x="2121809" y="93235"/>
                  <a:pt x="2334230" y="279704"/>
                </a:cubicBezTo>
                <a:cubicBezTo>
                  <a:pt x="2546651" y="466173"/>
                  <a:pt x="2674007" y="723770"/>
                  <a:pt x="2716299" y="1052494"/>
                </a:cubicBezTo>
                <a:lnTo>
                  <a:pt x="2200145" y="1092863"/>
                </a:lnTo>
                <a:cubicBezTo>
                  <a:pt x="2154008" y="889093"/>
                  <a:pt x="2088647" y="741071"/>
                  <a:pt x="2004064" y="648798"/>
                </a:cubicBezTo>
                <a:cubicBezTo>
                  <a:pt x="1863731" y="500776"/>
                  <a:pt x="1690719" y="426765"/>
                  <a:pt x="1485026" y="426765"/>
                </a:cubicBezTo>
                <a:cubicBezTo>
                  <a:pt x="1319703" y="426765"/>
                  <a:pt x="1174564" y="472901"/>
                  <a:pt x="1049611" y="565175"/>
                </a:cubicBezTo>
                <a:cubicBezTo>
                  <a:pt x="886210" y="684361"/>
                  <a:pt x="757411" y="858335"/>
                  <a:pt x="663216" y="1087096"/>
                </a:cubicBezTo>
                <a:cubicBezTo>
                  <a:pt x="569020" y="1315858"/>
                  <a:pt x="519999" y="1641698"/>
                  <a:pt x="516155" y="2064618"/>
                </a:cubicBezTo>
                <a:cubicBezTo>
                  <a:pt x="641108" y="1874304"/>
                  <a:pt x="793936" y="1733011"/>
                  <a:pt x="974638" y="1640737"/>
                </a:cubicBezTo>
                <a:cubicBezTo>
                  <a:pt x="1155340" y="1548464"/>
                  <a:pt x="1344693" y="1502327"/>
                  <a:pt x="1542697" y="1502327"/>
                </a:cubicBezTo>
                <a:cubicBezTo>
                  <a:pt x="1888722" y="1502327"/>
                  <a:pt x="2183324" y="1629684"/>
                  <a:pt x="2426503" y="1884396"/>
                </a:cubicBezTo>
                <a:cubicBezTo>
                  <a:pt x="2669682" y="2139110"/>
                  <a:pt x="2791271" y="2468314"/>
                  <a:pt x="2791271" y="2872011"/>
                </a:cubicBezTo>
                <a:cubicBezTo>
                  <a:pt x="2791271" y="3137297"/>
                  <a:pt x="2734081" y="3383840"/>
                  <a:pt x="2619701" y="3611640"/>
                </a:cubicBezTo>
                <a:cubicBezTo>
                  <a:pt x="2505320" y="3839440"/>
                  <a:pt x="2348167" y="4013895"/>
                  <a:pt x="2148241" y="4135003"/>
                </a:cubicBezTo>
                <a:cubicBezTo>
                  <a:pt x="1948315" y="4256112"/>
                  <a:pt x="1721477" y="4316667"/>
                  <a:pt x="1467725" y="4316667"/>
                </a:cubicBezTo>
                <a:cubicBezTo>
                  <a:pt x="1035193" y="4316667"/>
                  <a:pt x="682439" y="4157591"/>
                  <a:pt x="409464" y="3839440"/>
                </a:cubicBezTo>
                <a:cubicBezTo>
                  <a:pt x="136488" y="3521289"/>
                  <a:pt x="0" y="2996964"/>
                  <a:pt x="0" y="2266466"/>
                </a:cubicBezTo>
                <a:cubicBezTo>
                  <a:pt x="0" y="1449462"/>
                  <a:pt x="150906" y="855452"/>
                  <a:pt x="452717" y="484436"/>
                </a:cubicBezTo>
                <a:cubicBezTo>
                  <a:pt x="716081" y="161478"/>
                  <a:pt x="1070757" y="0"/>
                  <a:pt x="1516745" y="0"/>
                </a:cubicBezTo>
                <a:close/>
                <a:moveTo>
                  <a:pt x="1438889" y="1960811"/>
                </a:moveTo>
                <a:cubicBezTo>
                  <a:pt x="1204361" y="1960811"/>
                  <a:pt x="1005396" y="2044914"/>
                  <a:pt x="841995" y="2213121"/>
                </a:cubicBezTo>
                <a:cubicBezTo>
                  <a:pt x="678594" y="2381327"/>
                  <a:pt x="596894" y="2601919"/>
                  <a:pt x="596894" y="2874894"/>
                </a:cubicBezTo>
                <a:cubicBezTo>
                  <a:pt x="596894" y="3053674"/>
                  <a:pt x="634861" y="3224765"/>
                  <a:pt x="710794" y="3388165"/>
                </a:cubicBezTo>
                <a:cubicBezTo>
                  <a:pt x="786727" y="3551566"/>
                  <a:pt x="892938" y="3676040"/>
                  <a:pt x="1029426" y="3761584"/>
                </a:cubicBezTo>
                <a:cubicBezTo>
                  <a:pt x="1165913" y="3847130"/>
                  <a:pt x="1309130" y="3889902"/>
                  <a:pt x="1459074" y="3889902"/>
                </a:cubicBezTo>
                <a:cubicBezTo>
                  <a:pt x="1678223" y="3889902"/>
                  <a:pt x="1866615" y="3801474"/>
                  <a:pt x="2024249" y="3624616"/>
                </a:cubicBezTo>
                <a:cubicBezTo>
                  <a:pt x="2181882" y="3447759"/>
                  <a:pt x="2260699" y="3207463"/>
                  <a:pt x="2260699" y="2903730"/>
                </a:cubicBezTo>
                <a:cubicBezTo>
                  <a:pt x="2260699" y="2611531"/>
                  <a:pt x="2182843" y="2381327"/>
                  <a:pt x="2027132" y="2213121"/>
                </a:cubicBezTo>
                <a:cubicBezTo>
                  <a:pt x="1871421" y="2044914"/>
                  <a:pt x="1675340" y="1960811"/>
                  <a:pt x="1438889" y="1960811"/>
                </a:cubicBezTo>
                <a:close/>
              </a:path>
            </a:pathLst>
          </a:custGeom>
          <a:solidFill>
            <a:schemeClr val="bg1">
              <a:alpha val="25000"/>
            </a:schemeClr>
          </a:solidFill>
          <a:ln>
            <a:noFill/>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endParaRPr lang="en-US" sz="34875" dirty="0">
              <a:solidFill>
                <a:schemeClr val="bg1"/>
              </a:solidFill>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FE23FF6D-4DD0-8043-BAF6-99C9D54A5FFF}"/>
              </a:ext>
            </a:extLst>
          </p:cNvPr>
          <p:cNvSpPr txBox="1"/>
          <p:nvPr userDrawn="1"/>
        </p:nvSpPr>
        <p:spPr>
          <a:xfrm>
            <a:off x="2699597" y="3930401"/>
            <a:ext cx="837785" cy="1703232"/>
          </a:xfrm>
          <a:custGeom>
            <a:avLst/>
            <a:gdLst/>
            <a:ahLst/>
            <a:cxnLst/>
            <a:rect l="l" t="t" r="r" b="b"/>
            <a:pathLst>
              <a:path w="2736484" h="4172489">
                <a:moveTo>
                  <a:pt x="0" y="0"/>
                </a:moveTo>
                <a:lnTo>
                  <a:pt x="2736484" y="0"/>
                </a:lnTo>
                <a:lnTo>
                  <a:pt x="2736484" y="403696"/>
                </a:lnTo>
                <a:cubicBezTo>
                  <a:pt x="2467353" y="690128"/>
                  <a:pt x="2200625" y="1070756"/>
                  <a:pt x="1936300" y="1545580"/>
                </a:cubicBezTo>
                <a:cubicBezTo>
                  <a:pt x="1671976" y="2020404"/>
                  <a:pt x="1467724" y="2508684"/>
                  <a:pt x="1323547" y="3010421"/>
                </a:cubicBezTo>
                <a:cubicBezTo>
                  <a:pt x="1219740" y="3364136"/>
                  <a:pt x="1153418" y="3751492"/>
                  <a:pt x="1124583" y="4172489"/>
                </a:cubicBezTo>
                <a:lnTo>
                  <a:pt x="591127" y="4172489"/>
                </a:lnTo>
                <a:cubicBezTo>
                  <a:pt x="596894" y="3839920"/>
                  <a:pt x="662254" y="3438146"/>
                  <a:pt x="787208" y="2967167"/>
                </a:cubicBezTo>
                <a:cubicBezTo>
                  <a:pt x="912161" y="2496188"/>
                  <a:pt x="1091422" y="2042030"/>
                  <a:pt x="1324989" y="1604692"/>
                </a:cubicBezTo>
                <a:cubicBezTo>
                  <a:pt x="1558556" y="1167355"/>
                  <a:pt x="1807021" y="798742"/>
                  <a:pt x="2070385" y="498853"/>
                </a:cubicBezTo>
                <a:lnTo>
                  <a:pt x="0" y="498853"/>
                </a:lnTo>
                <a:lnTo>
                  <a:pt x="0" y="0"/>
                </a:lnTo>
                <a:close/>
              </a:path>
            </a:pathLst>
          </a:custGeom>
          <a:solidFill>
            <a:schemeClr val="bg1">
              <a:alpha val="25000"/>
            </a:schemeClr>
          </a:solidFill>
          <a:ln>
            <a:noFill/>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endParaRPr lang="en-US" sz="34875" dirty="0">
              <a:solidFill>
                <a:schemeClr val="bg1"/>
              </a:solidFill>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4E39EED3-F5F2-F445-8147-C6E1DE175FB9}"/>
              </a:ext>
            </a:extLst>
          </p:cNvPr>
          <p:cNvSpPr txBox="1"/>
          <p:nvPr userDrawn="1"/>
        </p:nvSpPr>
        <p:spPr>
          <a:xfrm>
            <a:off x="3862430" y="3900974"/>
            <a:ext cx="852793" cy="1762087"/>
          </a:xfrm>
          <a:custGeom>
            <a:avLst/>
            <a:gdLst/>
            <a:ahLst/>
            <a:cxnLst/>
            <a:rect l="l" t="t" r="r" b="b"/>
            <a:pathLst>
              <a:path w="2785504" h="4316667">
                <a:moveTo>
                  <a:pt x="1384101" y="0"/>
                </a:moveTo>
                <a:cubicBezTo>
                  <a:pt x="1753195" y="0"/>
                  <a:pt x="2050200" y="107172"/>
                  <a:pt x="2275116" y="321515"/>
                </a:cubicBezTo>
                <a:cubicBezTo>
                  <a:pt x="2500033" y="535859"/>
                  <a:pt x="2612491" y="796820"/>
                  <a:pt x="2612491" y="1104398"/>
                </a:cubicBezTo>
                <a:cubicBezTo>
                  <a:pt x="2612491" y="1300479"/>
                  <a:pt x="2561068" y="1471089"/>
                  <a:pt x="2458221" y="1616227"/>
                </a:cubicBezTo>
                <a:cubicBezTo>
                  <a:pt x="2355375" y="1761365"/>
                  <a:pt x="2199183" y="1873343"/>
                  <a:pt x="1989645" y="1952160"/>
                </a:cubicBezTo>
                <a:cubicBezTo>
                  <a:pt x="2249164" y="2036744"/>
                  <a:pt x="2446687" y="2173232"/>
                  <a:pt x="2582214" y="2361623"/>
                </a:cubicBezTo>
                <a:cubicBezTo>
                  <a:pt x="2717741" y="2550015"/>
                  <a:pt x="2785504" y="2774932"/>
                  <a:pt x="2785504" y="3036373"/>
                </a:cubicBezTo>
                <a:cubicBezTo>
                  <a:pt x="2785504" y="3397777"/>
                  <a:pt x="2657667" y="3701511"/>
                  <a:pt x="2401992" y="3947573"/>
                </a:cubicBezTo>
                <a:cubicBezTo>
                  <a:pt x="2146318" y="4193636"/>
                  <a:pt x="1809904" y="4316667"/>
                  <a:pt x="1392752" y="4316667"/>
                </a:cubicBezTo>
                <a:cubicBezTo>
                  <a:pt x="975599" y="4316667"/>
                  <a:pt x="639185" y="4193155"/>
                  <a:pt x="383511" y="3946131"/>
                </a:cubicBezTo>
                <a:cubicBezTo>
                  <a:pt x="127837" y="3699108"/>
                  <a:pt x="0" y="3391049"/>
                  <a:pt x="0" y="3021955"/>
                </a:cubicBezTo>
                <a:cubicBezTo>
                  <a:pt x="0" y="2747057"/>
                  <a:pt x="69685" y="2516854"/>
                  <a:pt x="209056" y="2331346"/>
                </a:cubicBezTo>
                <a:cubicBezTo>
                  <a:pt x="348428" y="2145838"/>
                  <a:pt x="546912" y="2019443"/>
                  <a:pt x="804508" y="1952160"/>
                </a:cubicBezTo>
                <a:cubicBezTo>
                  <a:pt x="589204" y="1873343"/>
                  <a:pt x="429648" y="1760885"/>
                  <a:pt x="325840" y="1614785"/>
                </a:cubicBezTo>
                <a:cubicBezTo>
                  <a:pt x="222032" y="1468686"/>
                  <a:pt x="170129" y="1293751"/>
                  <a:pt x="170129" y="1089980"/>
                </a:cubicBezTo>
                <a:cubicBezTo>
                  <a:pt x="170129" y="782402"/>
                  <a:pt x="280665" y="523844"/>
                  <a:pt x="501736" y="314306"/>
                </a:cubicBezTo>
                <a:cubicBezTo>
                  <a:pt x="722808" y="104769"/>
                  <a:pt x="1016930" y="0"/>
                  <a:pt x="1384101" y="0"/>
                </a:cubicBezTo>
                <a:close/>
                <a:moveTo>
                  <a:pt x="1389868" y="426765"/>
                </a:moveTo>
                <a:cubicBezTo>
                  <a:pt x="1191865" y="426765"/>
                  <a:pt x="1027503" y="490203"/>
                  <a:pt x="896782" y="617079"/>
                </a:cubicBezTo>
                <a:cubicBezTo>
                  <a:pt x="766061" y="743955"/>
                  <a:pt x="700701" y="895821"/>
                  <a:pt x="700701" y="1072679"/>
                </a:cubicBezTo>
                <a:cubicBezTo>
                  <a:pt x="700701" y="1272604"/>
                  <a:pt x="765100" y="1436006"/>
                  <a:pt x="893898" y="1562881"/>
                </a:cubicBezTo>
                <a:cubicBezTo>
                  <a:pt x="1022697" y="1689757"/>
                  <a:pt x="1189942" y="1753195"/>
                  <a:pt x="1395635" y="1753195"/>
                </a:cubicBezTo>
                <a:cubicBezTo>
                  <a:pt x="1595561" y="1753195"/>
                  <a:pt x="1759442" y="1690238"/>
                  <a:pt x="1887280" y="1564323"/>
                </a:cubicBezTo>
                <a:cubicBezTo>
                  <a:pt x="2015117" y="1438408"/>
                  <a:pt x="2079035" y="1284139"/>
                  <a:pt x="2079035" y="1101514"/>
                </a:cubicBezTo>
                <a:cubicBezTo>
                  <a:pt x="2079035" y="911200"/>
                  <a:pt x="2013194" y="751163"/>
                  <a:pt x="1881512" y="621404"/>
                </a:cubicBezTo>
                <a:cubicBezTo>
                  <a:pt x="1749831" y="491644"/>
                  <a:pt x="1585949" y="426765"/>
                  <a:pt x="1389868" y="426765"/>
                </a:cubicBezTo>
                <a:close/>
                <a:moveTo>
                  <a:pt x="1381217" y="2177076"/>
                </a:moveTo>
                <a:cubicBezTo>
                  <a:pt x="1137077" y="2177076"/>
                  <a:pt x="934749" y="2257816"/>
                  <a:pt x="774231" y="2419294"/>
                </a:cubicBezTo>
                <a:cubicBezTo>
                  <a:pt x="613714" y="2580773"/>
                  <a:pt x="533455" y="2782621"/>
                  <a:pt x="533455" y="3024839"/>
                </a:cubicBezTo>
                <a:cubicBezTo>
                  <a:pt x="533455" y="3172861"/>
                  <a:pt x="568538" y="3316077"/>
                  <a:pt x="638705" y="3454487"/>
                </a:cubicBezTo>
                <a:cubicBezTo>
                  <a:pt x="708871" y="3592897"/>
                  <a:pt x="813159" y="3700069"/>
                  <a:pt x="951569" y="3776002"/>
                </a:cubicBezTo>
                <a:cubicBezTo>
                  <a:pt x="1089979" y="3851936"/>
                  <a:pt x="1238963" y="3889902"/>
                  <a:pt x="1398519" y="3889902"/>
                </a:cubicBezTo>
                <a:cubicBezTo>
                  <a:pt x="1646504" y="3889902"/>
                  <a:pt x="1851235" y="3810124"/>
                  <a:pt x="2012714" y="3650568"/>
                </a:cubicBezTo>
                <a:cubicBezTo>
                  <a:pt x="2174192" y="3491012"/>
                  <a:pt x="2254932" y="3288202"/>
                  <a:pt x="2254932" y="3042140"/>
                </a:cubicBezTo>
                <a:cubicBezTo>
                  <a:pt x="2254932" y="2792233"/>
                  <a:pt x="2171789" y="2585579"/>
                  <a:pt x="2005505" y="2422178"/>
                </a:cubicBezTo>
                <a:cubicBezTo>
                  <a:pt x="1839220" y="2258777"/>
                  <a:pt x="1631125" y="2177076"/>
                  <a:pt x="1381217" y="2177076"/>
                </a:cubicBezTo>
                <a:close/>
              </a:path>
            </a:pathLst>
          </a:custGeom>
          <a:solidFill>
            <a:schemeClr val="bg1">
              <a:alpha val="25000"/>
            </a:schemeClr>
          </a:solidFill>
          <a:ln>
            <a:noFill/>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endParaRPr lang="en-US" sz="34875" dirty="0">
              <a:solidFill>
                <a:schemeClr val="bg1"/>
              </a:solidFill>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130F97C3-9DF3-6A4B-8476-8462AA01CE67}"/>
              </a:ext>
            </a:extLst>
          </p:cNvPr>
          <p:cNvSpPr txBox="1"/>
          <p:nvPr userDrawn="1"/>
        </p:nvSpPr>
        <p:spPr>
          <a:xfrm>
            <a:off x="4990178" y="3900974"/>
            <a:ext cx="851028" cy="1762087"/>
          </a:xfrm>
          <a:custGeom>
            <a:avLst/>
            <a:gdLst/>
            <a:ahLst/>
            <a:cxnLst/>
            <a:rect l="l" t="t" r="r" b="b"/>
            <a:pathLst>
              <a:path w="2779738" h="4316667">
                <a:moveTo>
                  <a:pt x="1329315" y="0"/>
                </a:moveTo>
                <a:cubicBezTo>
                  <a:pt x="1604212" y="0"/>
                  <a:pt x="1855561" y="74011"/>
                  <a:pt x="2083361" y="222033"/>
                </a:cubicBezTo>
                <a:cubicBezTo>
                  <a:pt x="2311162" y="370055"/>
                  <a:pt x="2484174" y="581034"/>
                  <a:pt x="2602400" y="854971"/>
                </a:cubicBezTo>
                <a:cubicBezTo>
                  <a:pt x="2720625" y="1128908"/>
                  <a:pt x="2779738" y="1525395"/>
                  <a:pt x="2779738" y="2044433"/>
                </a:cubicBezTo>
                <a:cubicBezTo>
                  <a:pt x="2779738" y="2584617"/>
                  <a:pt x="2721106" y="3014746"/>
                  <a:pt x="2603842" y="3334820"/>
                </a:cubicBezTo>
                <a:cubicBezTo>
                  <a:pt x="2486577" y="3654893"/>
                  <a:pt x="2312122" y="3898553"/>
                  <a:pt x="2080478" y="4065798"/>
                </a:cubicBezTo>
                <a:cubicBezTo>
                  <a:pt x="1848833" y="4233044"/>
                  <a:pt x="1577299" y="4316667"/>
                  <a:pt x="1265877" y="4316667"/>
                </a:cubicBezTo>
                <a:cubicBezTo>
                  <a:pt x="935230" y="4316667"/>
                  <a:pt x="665138" y="4224874"/>
                  <a:pt x="455600" y="4041288"/>
                </a:cubicBezTo>
                <a:cubicBezTo>
                  <a:pt x="246063" y="3857703"/>
                  <a:pt x="120148" y="3599626"/>
                  <a:pt x="77856" y="3267056"/>
                </a:cubicBezTo>
                <a:lnTo>
                  <a:pt x="576709" y="3220920"/>
                </a:lnTo>
                <a:cubicBezTo>
                  <a:pt x="619001" y="3455448"/>
                  <a:pt x="699740" y="3625578"/>
                  <a:pt x="818927" y="3731307"/>
                </a:cubicBezTo>
                <a:cubicBezTo>
                  <a:pt x="938114" y="3837037"/>
                  <a:pt x="1090941" y="3889902"/>
                  <a:pt x="1277411" y="3889902"/>
                </a:cubicBezTo>
                <a:cubicBezTo>
                  <a:pt x="1436967" y="3889902"/>
                  <a:pt x="1576819" y="3853378"/>
                  <a:pt x="1696967" y="3780327"/>
                </a:cubicBezTo>
                <a:cubicBezTo>
                  <a:pt x="1817114" y="3707278"/>
                  <a:pt x="1915635" y="3609718"/>
                  <a:pt x="1992530" y="3487648"/>
                </a:cubicBezTo>
                <a:cubicBezTo>
                  <a:pt x="2069424" y="3365578"/>
                  <a:pt x="2133823" y="3200735"/>
                  <a:pt x="2185727" y="2993120"/>
                </a:cubicBezTo>
                <a:cubicBezTo>
                  <a:pt x="2237631" y="2785504"/>
                  <a:pt x="2263583" y="2574045"/>
                  <a:pt x="2263583" y="2358740"/>
                </a:cubicBezTo>
                <a:cubicBezTo>
                  <a:pt x="2263583" y="2335671"/>
                  <a:pt x="2262622" y="2301069"/>
                  <a:pt x="2260699" y="2254932"/>
                </a:cubicBezTo>
                <a:cubicBezTo>
                  <a:pt x="2156892" y="2420255"/>
                  <a:pt x="2015118" y="2554340"/>
                  <a:pt x="1835377" y="2657187"/>
                </a:cubicBezTo>
                <a:cubicBezTo>
                  <a:pt x="1655636" y="2760033"/>
                  <a:pt x="1460996" y="2811456"/>
                  <a:pt x="1251459" y="2811456"/>
                </a:cubicBezTo>
                <a:cubicBezTo>
                  <a:pt x="901589" y="2811456"/>
                  <a:pt x="605545" y="2684580"/>
                  <a:pt x="363327" y="2430828"/>
                </a:cubicBezTo>
                <a:cubicBezTo>
                  <a:pt x="121109" y="2177076"/>
                  <a:pt x="0" y="1842585"/>
                  <a:pt x="0" y="1427355"/>
                </a:cubicBezTo>
                <a:cubicBezTo>
                  <a:pt x="0" y="998668"/>
                  <a:pt x="126396" y="653604"/>
                  <a:pt x="379186" y="392162"/>
                </a:cubicBezTo>
                <a:cubicBezTo>
                  <a:pt x="631977" y="130721"/>
                  <a:pt x="948687" y="0"/>
                  <a:pt x="1329315" y="0"/>
                </a:cubicBezTo>
                <a:close/>
                <a:moveTo>
                  <a:pt x="1392753" y="429648"/>
                </a:moveTo>
                <a:cubicBezTo>
                  <a:pt x="1162069" y="429648"/>
                  <a:pt x="961182" y="523844"/>
                  <a:pt x="790092" y="712236"/>
                </a:cubicBezTo>
                <a:cubicBezTo>
                  <a:pt x="619001" y="900627"/>
                  <a:pt x="533456" y="1144767"/>
                  <a:pt x="533456" y="1444656"/>
                </a:cubicBezTo>
                <a:cubicBezTo>
                  <a:pt x="533456" y="1713787"/>
                  <a:pt x="614676" y="1932456"/>
                  <a:pt x="777116" y="2100663"/>
                </a:cubicBezTo>
                <a:cubicBezTo>
                  <a:pt x="939555" y="2268869"/>
                  <a:pt x="1139962" y="2352973"/>
                  <a:pt x="1378335" y="2352973"/>
                </a:cubicBezTo>
                <a:cubicBezTo>
                  <a:pt x="1618630" y="2352973"/>
                  <a:pt x="1816153" y="2268869"/>
                  <a:pt x="1970903" y="2100663"/>
                </a:cubicBezTo>
                <a:cubicBezTo>
                  <a:pt x="2125653" y="1932456"/>
                  <a:pt x="2203028" y="1699369"/>
                  <a:pt x="2203029" y="1401403"/>
                </a:cubicBezTo>
                <a:cubicBezTo>
                  <a:pt x="2203028" y="1103437"/>
                  <a:pt x="2123731" y="866986"/>
                  <a:pt x="1965136" y="692051"/>
                </a:cubicBezTo>
                <a:cubicBezTo>
                  <a:pt x="1806541" y="517116"/>
                  <a:pt x="1615747" y="429648"/>
                  <a:pt x="1392753" y="429648"/>
                </a:cubicBezTo>
                <a:close/>
              </a:path>
            </a:pathLst>
          </a:custGeom>
          <a:solidFill>
            <a:schemeClr val="bg1">
              <a:alpha val="25000"/>
            </a:schemeClr>
          </a:solidFill>
          <a:ln>
            <a:noFill/>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endParaRPr lang="en-US" sz="34875" dirty="0">
              <a:solidFill>
                <a:schemeClr val="bg1"/>
              </a:solidFill>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C70975C8-6F23-DC45-8D06-72705D8AA841}"/>
              </a:ext>
            </a:extLst>
          </p:cNvPr>
          <p:cNvSpPr txBox="1"/>
          <p:nvPr userDrawn="1"/>
        </p:nvSpPr>
        <p:spPr>
          <a:xfrm>
            <a:off x="6597894" y="1570517"/>
            <a:ext cx="2086696" cy="4210603"/>
          </a:xfrm>
          <a:custGeom>
            <a:avLst/>
            <a:gdLst/>
            <a:ahLst/>
            <a:cxnLst/>
            <a:rect l="l" t="t" r="r" b="b"/>
            <a:pathLst>
              <a:path w="2802805" h="4241695">
                <a:moveTo>
                  <a:pt x="501736" y="0"/>
                </a:moveTo>
                <a:lnTo>
                  <a:pt x="2603841" y="0"/>
                </a:lnTo>
                <a:lnTo>
                  <a:pt x="2603841" y="495970"/>
                </a:lnTo>
                <a:lnTo>
                  <a:pt x="916967" y="495970"/>
                </a:lnTo>
                <a:lnTo>
                  <a:pt x="689167" y="1632086"/>
                </a:lnTo>
                <a:cubicBezTo>
                  <a:pt x="942919" y="1455229"/>
                  <a:pt x="1209166" y="1366801"/>
                  <a:pt x="1487909" y="1366800"/>
                </a:cubicBezTo>
                <a:cubicBezTo>
                  <a:pt x="1857002" y="1366801"/>
                  <a:pt x="2168425" y="1494638"/>
                  <a:pt x="2422177" y="1750312"/>
                </a:cubicBezTo>
                <a:cubicBezTo>
                  <a:pt x="2675929" y="2005986"/>
                  <a:pt x="2802805" y="2334710"/>
                  <a:pt x="2802805" y="2736484"/>
                </a:cubicBezTo>
                <a:cubicBezTo>
                  <a:pt x="2802805" y="3119035"/>
                  <a:pt x="2691308" y="3449681"/>
                  <a:pt x="2468314" y="3728424"/>
                </a:cubicBezTo>
                <a:cubicBezTo>
                  <a:pt x="2197261" y="4070605"/>
                  <a:pt x="1827206" y="4241695"/>
                  <a:pt x="1358149" y="4241695"/>
                </a:cubicBezTo>
                <a:cubicBezTo>
                  <a:pt x="973677" y="4241695"/>
                  <a:pt x="659851" y="4134043"/>
                  <a:pt x="416672" y="3918738"/>
                </a:cubicBezTo>
                <a:cubicBezTo>
                  <a:pt x="173493" y="3703433"/>
                  <a:pt x="34602" y="3417962"/>
                  <a:pt x="0" y="3062325"/>
                </a:cubicBezTo>
                <a:lnTo>
                  <a:pt x="544990" y="3016188"/>
                </a:lnTo>
                <a:cubicBezTo>
                  <a:pt x="585359" y="3281474"/>
                  <a:pt x="679074" y="3480920"/>
                  <a:pt x="826135" y="3614524"/>
                </a:cubicBezTo>
                <a:cubicBezTo>
                  <a:pt x="973196" y="3748128"/>
                  <a:pt x="1150534" y="3814930"/>
                  <a:pt x="1358149" y="3814930"/>
                </a:cubicBezTo>
                <a:cubicBezTo>
                  <a:pt x="1608056" y="3814930"/>
                  <a:pt x="1819516" y="3720735"/>
                  <a:pt x="1992529" y="3532343"/>
                </a:cubicBezTo>
                <a:cubicBezTo>
                  <a:pt x="2165542" y="3343951"/>
                  <a:pt x="2252048" y="3094044"/>
                  <a:pt x="2252048" y="2782621"/>
                </a:cubicBezTo>
                <a:cubicBezTo>
                  <a:pt x="2252048" y="2486577"/>
                  <a:pt x="2168906" y="2253010"/>
                  <a:pt x="2002621" y="2081919"/>
                </a:cubicBezTo>
                <a:cubicBezTo>
                  <a:pt x="1836337" y="1910829"/>
                  <a:pt x="1618629" y="1825284"/>
                  <a:pt x="1349499" y="1825284"/>
                </a:cubicBezTo>
                <a:cubicBezTo>
                  <a:pt x="1182253" y="1825284"/>
                  <a:pt x="1031347" y="1863251"/>
                  <a:pt x="896782" y="1939184"/>
                </a:cubicBezTo>
                <a:cubicBezTo>
                  <a:pt x="762216" y="2015118"/>
                  <a:pt x="656487" y="2113638"/>
                  <a:pt x="579592" y="2234747"/>
                </a:cubicBezTo>
                <a:lnTo>
                  <a:pt x="92273" y="2171309"/>
                </a:lnTo>
                <a:lnTo>
                  <a:pt x="501736" y="0"/>
                </a:lnTo>
                <a:close/>
              </a:path>
            </a:pathLst>
          </a:custGeom>
          <a:solidFill>
            <a:schemeClr val="bg1">
              <a:alpha val="25000"/>
            </a:schemeClr>
          </a:solidFill>
          <a:ln>
            <a:noFill/>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endParaRPr lang="en-US" sz="34875" dirty="0">
              <a:solidFill>
                <a:schemeClr val="bg1"/>
              </a:solidFill>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D5FD966C-1157-CE46-A377-9733B253B56A}"/>
              </a:ext>
            </a:extLst>
          </p:cNvPr>
          <p:cNvSpPr txBox="1"/>
          <p:nvPr userDrawn="1"/>
        </p:nvSpPr>
        <p:spPr>
          <a:xfrm>
            <a:off x="526901" y="6177312"/>
            <a:ext cx="5314306" cy="126958"/>
          </a:xfrm>
          <a:prstGeom prst="rect">
            <a:avLst/>
          </a:prstGeom>
          <a:noFill/>
        </p:spPr>
        <p:txBody>
          <a:bodyPr wrap="square" lIns="0" tIns="0" rIns="0" bIns="0" rtlCol="0">
            <a:spAutoFit/>
          </a:bodyPr>
          <a:lstStyle/>
          <a:p>
            <a:pPr lvl="0"/>
            <a:r>
              <a:rPr lang="en-GB" sz="825" cap="all" spc="135" baseline="0" dirty="0">
                <a:solidFill>
                  <a:schemeClr val="bg1"/>
                </a:solidFill>
              </a:rPr>
              <a:t>Numbers for use on section slides</a:t>
            </a:r>
            <a:endParaRPr lang="en-US" sz="825" cap="all" spc="135" baseline="0" dirty="0">
              <a:solidFill>
                <a:schemeClr val="bg1"/>
              </a:solidFill>
            </a:endParaRPr>
          </a:p>
        </p:txBody>
      </p:sp>
      <p:sp>
        <p:nvSpPr>
          <p:cNvPr id="29" name="TextBox 28">
            <a:extLst>
              <a:ext uri="{FF2B5EF4-FFF2-40B4-BE49-F238E27FC236}">
                <a16:creationId xmlns:a16="http://schemas.microsoft.com/office/drawing/2014/main" id="{84DFED85-B5BC-4544-B5B4-CA20D25D18C0}"/>
              </a:ext>
            </a:extLst>
          </p:cNvPr>
          <p:cNvSpPr txBox="1"/>
          <p:nvPr userDrawn="1"/>
        </p:nvSpPr>
        <p:spPr>
          <a:xfrm>
            <a:off x="6317456" y="6177312"/>
            <a:ext cx="2330600" cy="126958"/>
          </a:xfrm>
          <a:prstGeom prst="rect">
            <a:avLst/>
          </a:prstGeom>
          <a:noFill/>
        </p:spPr>
        <p:txBody>
          <a:bodyPr wrap="square" lIns="0" tIns="0" rIns="0" bIns="0" rtlCol="0">
            <a:spAutoFit/>
          </a:bodyPr>
          <a:lstStyle/>
          <a:p>
            <a:pPr lvl="0" algn="r"/>
            <a:r>
              <a:rPr lang="en-GB" sz="825" cap="all" spc="135" baseline="0" dirty="0">
                <a:solidFill>
                  <a:schemeClr val="bg1"/>
                </a:solidFill>
              </a:rPr>
              <a:t>Scale numbers to this size</a:t>
            </a:r>
            <a:endParaRPr lang="en-US" sz="825" cap="all" spc="135" baseline="0" dirty="0">
              <a:solidFill>
                <a:schemeClr val="bg1"/>
              </a:solidFill>
            </a:endParaRPr>
          </a:p>
        </p:txBody>
      </p:sp>
    </p:spTree>
    <p:extLst>
      <p:ext uri="{BB962C8B-B14F-4D97-AF65-F5344CB8AC3E}">
        <p14:creationId xmlns:p14="http://schemas.microsoft.com/office/powerpoint/2010/main" val="285254792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Resources - Icons TBC">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9A46FE2-7920-EF4B-B9BE-89C7CD516A33}"/>
              </a:ext>
            </a:extLst>
          </p:cNvPr>
          <p:cNvSpPr txBox="1"/>
          <p:nvPr userDrawn="1"/>
        </p:nvSpPr>
        <p:spPr>
          <a:xfrm>
            <a:off x="520396" y="297676"/>
            <a:ext cx="5314306" cy="173124"/>
          </a:xfrm>
          <a:prstGeom prst="rect">
            <a:avLst/>
          </a:prstGeom>
          <a:noFill/>
        </p:spPr>
        <p:txBody>
          <a:bodyPr wrap="square" lIns="0" tIns="0" rIns="0" bIns="0" rtlCol="0">
            <a:spAutoFit/>
          </a:bodyPr>
          <a:lstStyle/>
          <a:p>
            <a:pPr lvl="0"/>
            <a:r>
              <a:rPr lang="en-GB" sz="1125" cap="all" spc="135" baseline="0" dirty="0">
                <a:solidFill>
                  <a:schemeClr val="tx1"/>
                </a:solidFill>
              </a:rPr>
              <a:t>Resources </a:t>
            </a:r>
            <a:r>
              <a:rPr lang="en-GB" sz="1125" cap="all" spc="135" baseline="0" dirty="0">
                <a:solidFill>
                  <a:schemeClr val="bg1">
                    <a:lumMod val="75000"/>
                  </a:schemeClr>
                </a:solidFill>
              </a:rPr>
              <a:t>icons</a:t>
            </a:r>
            <a:endParaRPr lang="en-US" sz="1125" cap="all" spc="135" baseline="0" dirty="0">
              <a:solidFill>
                <a:schemeClr val="bg1">
                  <a:lumMod val="75000"/>
                </a:schemeClr>
              </a:solidFill>
            </a:endParaRPr>
          </a:p>
        </p:txBody>
      </p:sp>
      <p:cxnSp>
        <p:nvCxnSpPr>
          <p:cNvPr id="6" name="Straight Connector 5">
            <a:extLst>
              <a:ext uri="{FF2B5EF4-FFF2-40B4-BE49-F238E27FC236}">
                <a16:creationId xmlns:a16="http://schemas.microsoft.com/office/drawing/2014/main" id="{C52811A0-6318-0344-8E4C-720734F8B5B1}"/>
              </a:ext>
            </a:extLst>
          </p:cNvPr>
          <p:cNvCxnSpPr/>
          <p:nvPr userDrawn="1"/>
        </p:nvCxnSpPr>
        <p:spPr>
          <a:xfrm>
            <a:off x="0" y="765175"/>
            <a:ext cx="914400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C2A6ABDD-3107-5E4F-8F31-23A012BD3226}"/>
              </a:ext>
            </a:extLst>
          </p:cNvPr>
          <p:cNvSpPr txBox="1"/>
          <p:nvPr userDrawn="1"/>
        </p:nvSpPr>
        <p:spPr>
          <a:xfrm>
            <a:off x="3526955" y="3344362"/>
            <a:ext cx="2090093" cy="126958"/>
          </a:xfrm>
          <a:prstGeom prst="rect">
            <a:avLst/>
          </a:prstGeom>
          <a:noFill/>
        </p:spPr>
        <p:txBody>
          <a:bodyPr wrap="square" lIns="0" tIns="0" rIns="0" bIns="0" rtlCol="0">
            <a:spAutoFit/>
          </a:bodyPr>
          <a:lstStyle/>
          <a:p>
            <a:pPr lvl="0" algn="ctr"/>
            <a:r>
              <a:rPr lang="en-GB" sz="825" cap="all" spc="135" baseline="0" dirty="0">
                <a:solidFill>
                  <a:schemeClr val="tx1"/>
                </a:solidFill>
              </a:rPr>
              <a:t>TBC</a:t>
            </a:r>
            <a:endParaRPr lang="en-US" sz="825" cap="all" spc="135" baseline="0" dirty="0">
              <a:solidFill>
                <a:schemeClr val="tx1"/>
              </a:solidFill>
            </a:endParaRPr>
          </a:p>
        </p:txBody>
      </p:sp>
    </p:spTree>
    <p:extLst>
      <p:ext uri="{BB962C8B-B14F-4D97-AF65-F5344CB8AC3E}">
        <p14:creationId xmlns:p14="http://schemas.microsoft.com/office/powerpoint/2010/main" val="149859861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a:t>Click to edit Master title style</a:t>
            </a:r>
            <a:endParaRPr lang="en-US"/>
          </a:p>
        </p:txBody>
      </p:sp>
      <p:sp>
        <p:nvSpPr>
          <p:cNvPr id="3" name="Content Placeholder 2"/>
          <p:cNvSpPr>
            <a:spLocks noGrp="1"/>
          </p:cNvSpPr>
          <p:nvPr>
            <p:ph idx="1"/>
          </p:nvPr>
        </p:nvSpPr>
        <p:spPr/>
        <p:txBody>
          <a:bodyPr/>
          <a:lstStyle/>
          <a:p>
            <a:pPr lvl="0"/>
            <a:r>
              <a:rPr lang="pt-PT"/>
              <a:t>Click to edit Master text styles</a:t>
            </a:r>
          </a:p>
          <a:p>
            <a:pPr lvl="1"/>
            <a:r>
              <a:rPr lang="pt-PT"/>
              <a:t>Second level</a:t>
            </a:r>
          </a:p>
          <a:p>
            <a:pPr lvl="2"/>
            <a:r>
              <a:rPr lang="pt-PT"/>
              <a:t>Third level</a:t>
            </a:r>
          </a:p>
          <a:p>
            <a:pPr lvl="3"/>
            <a:r>
              <a:rPr lang="pt-PT"/>
              <a:t>Fourth level</a:t>
            </a:r>
          </a:p>
          <a:p>
            <a:pPr lvl="4"/>
            <a:r>
              <a:rPr lang="pt-PT"/>
              <a:t>Fifth level</a:t>
            </a:r>
            <a:endParaRPr lang="en-US"/>
          </a:p>
        </p:txBody>
      </p:sp>
      <p:sp>
        <p:nvSpPr>
          <p:cNvPr id="4" name="Date Placeholder 3"/>
          <p:cNvSpPr>
            <a:spLocks noGrp="1"/>
          </p:cNvSpPr>
          <p:nvPr>
            <p:ph type="dt" sz="half" idx="10"/>
          </p:nvPr>
        </p:nvSpPr>
        <p:spPr/>
        <p:txBody>
          <a:bodyPr/>
          <a:lstStyle>
            <a:lvl1pPr defTabSz="914378" fontAlgn="base">
              <a:spcBef>
                <a:spcPct val="0"/>
              </a:spcBef>
              <a:spcAft>
                <a:spcPct val="0"/>
              </a:spcAft>
              <a:defRPr>
                <a:ea typeface="ＭＳ Ｐゴシック" charset="0"/>
                <a:cs typeface="ＭＳ Ｐゴシック" charset="0"/>
              </a:defRPr>
            </a:lvl1pPr>
          </a:lstStyle>
          <a:p>
            <a:pPr>
              <a:defRPr/>
            </a:pPr>
            <a:r>
              <a:rPr lang="pt-PT"/>
              <a:t>07/08/20</a:t>
            </a:r>
            <a:endParaRPr lang="en-US"/>
          </a:p>
        </p:txBody>
      </p:sp>
      <p:sp>
        <p:nvSpPr>
          <p:cNvPr id="5" name="Footer Placeholder 4"/>
          <p:cNvSpPr>
            <a:spLocks noGrp="1"/>
          </p:cNvSpPr>
          <p:nvPr>
            <p:ph type="ftr" sz="quarter" idx="11"/>
          </p:nvPr>
        </p:nvSpPr>
        <p:spPr/>
        <p:txBody>
          <a:bodyPr/>
          <a:lstStyle>
            <a:lvl1pPr defTabSz="914378" fontAlgn="base">
              <a:spcBef>
                <a:spcPct val="0"/>
              </a:spcBef>
              <a:spcAft>
                <a:spcPct val="0"/>
              </a:spcAft>
              <a:defRPr>
                <a:ea typeface="ＭＳ Ｐゴシック" charset="0"/>
                <a:cs typeface="ＭＳ Ｐゴシック" charset="0"/>
              </a:defRPr>
            </a:lvl1pPr>
          </a:lstStyle>
          <a:p>
            <a:pPr>
              <a:defRPr/>
            </a:pPr>
            <a:r>
              <a:rPr lang="en-US"/>
              <a:t>MUDAMB - Semana 4</a:t>
            </a:r>
          </a:p>
        </p:txBody>
      </p:sp>
      <p:sp>
        <p:nvSpPr>
          <p:cNvPr id="6" name="Slide Number Placeholder 5"/>
          <p:cNvSpPr>
            <a:spLocks noGrp="1"/>
          </p:cNvSpPr>
          <p:nvPr>
            <p:ph type="sldNum" sz="quarter" idx="12"/>
          </p:nvPr>
        </p:nvSpPr>
        <p:spPr/>
        <p:txBody>
          <a:bodyPr/>
          <a:lstStyle>
            <a:lvl1pPr defTabSz="914378" fontAlgn="base">
              <a:spcBef>
                <a:spcPct val="0"/>
              </a:spcBef>
              <a:spcAft>
                <a:spcPct val="0"/>
              </a:spcAft>
              <a:defRPr>
                <a:ea typeface="ＭＳ Ｐゴシック" charset="0"/>
                <a:cs typeface="ＭＳ Ｐゴシック" charset="0"/>
              </a:defRPr>
            </a:lvl1pPr>
          </a:lstStyle>
          <a:p>
            <a:pPr>
              <a:defRPr/>
            </a:pPr>
            <a:fld id="{F2F0A577-A1F0-2A4E-B6D1-065C1FDEC78A}" type="slidenum">
              <a:rPr lang="en-US"/>
              <a:pPr>
                <a:defRPr/>
              </a:pPr>
              <a:t>‹#›</a:t>
            </a:fld>
            <a:endParaRPr lang="en-US"/>
          </a:p>
        </p:txBody>
      </p:sp>
    </p:spTree>
    <p:extLst>
      <p:ext uri="{BB962C8B-B14F-4D97-AF65-F5344CB8AC3E}">
        <p14:creationId xmlns:p14="http://schemas.microsoft.com/office/powerpoint/2010/main" val="186877041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2_done">
    <p:spTree>
      <p:nvGrpSpPr>
        <p:cNvPr id="1" name=""/>
        <p:cNvGrpSpPr/>
        <p:nvPr/>
      </p:nvGrpSpPr>
      <p:grpSpPr>
        <a:xfrm>
          <a:off x="0" y="0"/>
          <a:ext cx="0" cy="0"/>
          <a:chOff x="0" y="0"/>
          <a:chExt cx="0" cy="0"/>
        </a:xfrm>
      </p:grpSpPr>
      <p:sp>
        <p:nvSpPr>
          <p:cNvPr id="11" name="Picture Placeholder 4"/>
          <p:cNvSpPr>
            <a:spLocks noGrp="1"/>
          </p:cNvSpPr>
          <p:nvPr>
            <p:ph type="pic" sz="quarter" idx="10"/>
          </p:nvPr>
        </p:nvSpPr>
        <p:spPr bwMode="ltGray">
          <a:xfrm>
            <a:off x="5049418" y="716261"/>
            <a:ext cx="4094582" cy="6141739"/>
          </a:xfrm>
          <a:blipFill>
            <a:blip r:embed="rId2"/>
            <a:stretch>
              <a:fillRect/>
            </a:stretch>
          </a:blipFill>
        </p:spPr>
        <p:txBody>
          <a:bodyPr tIns="451805" anchor="ctr" anchorCtr="0">
            <a:noAutofit/>
          </a:bodyPr>
          <a:lstStyle>
            <a:lvl1pPr marL="0" indent="0" algn="ctr">
              <a:buNone/>
              <a:defRPr sz="731" b="1" cap="none" baseline="0">
                <a:gradFill>
                  <a:gsLst>
                    <a:gs pos="0">
                      <a:srgbClr val="FFFFFF"/>
                    </a:gs>
                    <a:gs pos="27000">
                      <a:srgbClr val="FFFFFF"/>
                    </a:gs>
                  </a:gsLst>
                  <a:lin ang="5400000" scaled="0"/>
                </a:gradFill>
                <a:latin typeface="Arial"/>
              </a:defRPr>
            </a:lvl1pPr>
          </a:lstStyle>
          <a:p>
            <a:r>
              <a:rPr lang="en-US" dirty="0"/>
              <a:t>Drag picture to placeholder or click icon to add</a:t>
            </a:r>
          </a:p>
        </p:txBody>
      </p:sp>
      <p:sp>
        <p:nvSpPr>
          <p:cNvPr id="10" name="Title 1"/>
          <p:cNvSpPr>
            <a:spLocks noGrp="1"/>
          </p:cNvSpPr>
          <p:nvPr>
            <p:ph type="ctrTitle" hasCustomPrompt="1"/>
          </p:nvPr>
        </p:nvSpPr>
        <p:spPr>
          <a:xfrm>
            <a:off x="365761" y="855526"/>
            <a:ext cx="4301490" cy="1150007"/>
          </a:xfrm>
          <a:noFill/>
        </p:spPr>
        <p:txBody>
          <a:bodyPr lIns="0" tIns="182880" rIns="182880" bIns="182880" anchor="ctr" anchorCtr="0">
            <a:noAutofit/>
          </a:bodyPr>
          <a:lstStyle>
            <a:lvl1pPr algn="l">
              <a:lnSpc>
                <a:spcPts val="2250"/>
              </a:lnSpc>
              <a:defRPr sz="2400" b="1" baseline="0">
                <a:solidFill>
                  <a:srgbClr val="006A96"/>
                </a:solidFill>
              </a:defRPr>
            </a:lvl1pPr>
          </a:lstStyle>
          <a:p>
            <a:r>
              <a:rPr lang="en-US" dirty="0"/>
              <a:t>Click to add title</a:t>
            </a:r>
          </a:p>
        </p:txBody>
      </p:sp>
      <p:sp>
        <p:nvSpPr>
          <p:cNvPr id="6" name="Content Placeholder 2"/>
          <p:cNvSpPr>
            <a:spLocks noGrp="1"/>
          </p:cNvSpPr>
          <p:nvPr>
            <p:ph idx="11" hasCustomPrompt="1"/>
          </p:nvPr>
        </p:nvSpPr>
        <p:spPr>
          <a:xfrm>
            <a:off x="365760" y="2005533"/>
            <a:ext cx="4301490" cy="4556632"/>
          </a:xfrm>
        </p:spPr>
        <p:txBody>
          <a:bodyPr lIns="0" tIns="0" rIns="0" bIns="0"/>
          <a:lstStyle>
            <a:lvl1pPr marL="285750" indent="-285750">
              <a:lnSpc>
                <a:spcPts val="1350"/>
              </a:lnSpc>
              <a:spcBef>
                <a:spcPts val="450"/>
              </a:spcBef>
              <a:spcAft>
                <a:spcPts val="900"/>
              </a:spcAft>
              <a:buClr>
                <a:srgbClr val="0C68AC"/>
              </a:buClr>
              <a:buFont typeface="Arial" panose="020B0604020202020204" pitchFamily="34" charset="0"/>
              <a:buChar char="•"/>
              <a:defRPr sz="1500">
                <a:solidFill>
                  <a:srgbClr val="007DBA"/>
                </a:solidFill>
              </a:defRPr>
            </a:lvl1pPr>
            <a:lvl2pPr marL="542877" indent="-285750">
              <a:lnSpc>
                <a:spcPts val="1350"/>
              </a:lnSpc>
              <a:spcBef>
                <a:spcPts val="450"/>
              </a:spcBef>
              <a:spcAft>
                <a:spcPts val="900"/>
              </a:spcAft>
              <a:buClr>
                <a:srgbClr val="0C68AC"/>
              </a:buClr>
              <a:buFont typeface="Arial" panose="020B0604020202020204" pitchFamily="34" charset="0"/>
              <a:buChar char="•"/>
              <a:defRPr sz="1500">
                <a:solidFill>
                  <a:srgbClr val="007DBA"/>
                </a:solidFill>
              </a:defRPr>
            </a:lvl2pPr>
            <a:lvl3pPr marL="800007" indent="-285750">
              <a:lnSpc>
                <a:spcPts val="1350"/>
              </a:lnSpc>
              <a:spcBef>
                <a:spcPts val="450"/>
              </a:spcBef>
              <a:spcAft>
                <a:spcPts val="900"/>
              </a:spcAft>
              <a:buClr>
                <a:srgbClr val="0C68AC"/>
              </a:buClr>
              <a:buFont typeface="Arial" panose="020B0604020202020204" pitchFamily="34" charset="0"/>
              <a:buChar char="•"/>
              <a:defRPr sz="1500">
                <a:solidFill>
                  <a:srgbClr val="007DBA"/>
                </a:solidFill>
              </a:defRPr>
            </a:lvl3pPr>
            <a:lvl4pPr marL="1057135" indent="-285750">
              <a:lnSpc>
                <a:spcPts val="1350"/>
              </a:lnSpc>
              <a:spcBef>
                <a:spcPts val="450"/>
              </a:spcBef>
              <a:spcAft>
                <a:spcPts val="900"/>
              </a:spcAft>
              <a:buClr>
                <a:srgbClr val="0C68AC"/>
              </a:buClr>
              <a:buFont typeface="Arial" panose="020B0604020202020204" pitchFamily="34" charset="0"/>
              <a:buChar char="•"/>
              <a:defRPr sz="1500">
                <a:solidFill>
                  <a:srgbClr val="007DBA"/>
                </a:solidFill>
              </a:defRPr>
            </a:lvl4pPr>
            <a:lvl5pPr marL="1314263" indent="-285750">
              <a:lnSpc>
                <a:spcPts val="1350"/>
              </a:lnSpc>
              <a:spcBef>
                <a:spcPts val="450"/>
              </a:spcBef>
              <a:spcAft>
                <a:spcPts val="900"/>
              </a:spcAft>
              <a:buClr>
                <a:srgbClr val="0C68AC"/>
              </a:buClr>
              <a:buFont typeface="Arial" panose="020B0604020202020204" pitchFamily="34" charset="0"/>
              <a:buChar char="•"/>
              <a:defRPr sz="1500">
                <a:solidFill>
                  <a:srgbClr val="007DBA"/>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0863047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itle+Content+PhotoLeft">
    <p:spTree>
      <p:nvGrpSpPr>
        <p:cNvPr id="1" name=""/>
        <p:cNvGrpSpPr/>
        <p:nvPr/>
      </p:nvGrpSpPr>
      <p:grpSpPr>
        <a:xfrm>
          <a:off x="0" y="0"/>
          <a:ext cx="0" cy="0"/>
          <a:chOff x="0" y="0"/>
          <a:chExt cx="0" cy="0"/>
        </a:xfrm>
      </p:grpSpPr>
      <p:sp>
        <p:nvSpPr>
          <p:cNvPr id="10" name="Picture Placeholder 2"/>
          <p:cNvSpPr>
            <a:spLocks noGrp="1"/>
          </p:cNvSpPr>
          <p:nvPr>
            <p:ph type="pic" idx="14" hasCustomPrompt="1"/>
          </p:nvPr>
        </p:nvSpPr>
        <p:spPr>
          <a:xfrm>
            <a:off x="317501" y="1727200"/>
            <a:ext cx="4740275" cy="4788861"/>
          </a:xfrm>
        </p:spPr>
        <p:txBody>
          <a:bodyPr anchor="ctr" anchorCtr="1"/>
          <a:lstStyle>
            <a:lvl1pPr marL="0" indent="0" algn="ctr">
              <a:buNone/>
              <a:defRPr sz="788"/>
            </a:lvl1pPr>
            <a:lvl2pPr marL="287877" indent="0">
              <a:buNone/>
              <a:defRPr sz="1744"/>
            </a:lvl2pPr>
            <a:lvl3pPr marL="575753" indent="0">
              <a:buNone/>
              <a:defRPr sz="1519"/>
            </a:lvl3pPr>
            <a:lvl4pPr marL="863632" indent="0">
              <a:buNone/>
              <a:defRPr sz="1238"/>
            </a:lvl4pPr>
            <a:lvl5pPr marL="1151508" indent="0">
              <a:buNone/>
              <a:defRPr sz="1238"/>
            </a:lvl5pPr>
            <a:lvl6pPr marL="1439385" indent="0">
              <a:buNone/>
              <a:defRPr sz="1238"/>
            </a:lvl6pPr>
            <a:lvl7pPr marL="1727263" indent="0">
              <a:buNone/>
              <a:defRPr sz="1238"/>
            </a:lvl7pPr>
            <a:lvl8pPr marL="2015138" indent="0">
              <a:buNone/>
              <a:defRPr sz="1238"/>
            </a:lvl8pPr>
            <a:lvl9pPr marL="2303018" indent="0">
              <a:buNone/>
              <a:defRPr sz="1238"/>
            </a:lvl9pPr>
          </a:lstStyle>
          <a:p>
            <a:r>
              <a:rPr lang="en-US" dirty="0"/>
              <a:t>Drag picture to placeholder </a:t>
            </a:r>
            <a:br>
              <a:rPr lang="en-US" dirty="0"/>
            </a:br>
            <a:r>
              <a:rPr lang="en-US" dirty="0"/>
              <a:t>or click icon to add</a:t>
            </a:r>
            <a:br>
              <a:rPr lang="en-US" dirty="0"/>
            </a:br>
            <a:r>
              <a:rPr lang="en-US" dirty="0"/>
              <a:t>(150 DPI </a:t>
            </a:r>
            <a:r>
              <a:rPr lang="en-US" dirty="0" err="1"/>
              <a:t>PNG</a:t>
            </a:r>
            <a:r>
              <a:rPr lang="en-US" dirty="0"/>
              <a:t> file recommended)</a:t>
            </a:r>
          </a:p>
        </p:txBody>
      </p:sp>
      <p:sp>
        <p:nvSpPr>
          <p:cNvPr id="11" name="Title 1"/>
          <p:cNvSpPr>
            <a:spLocks noGrp="1"/>
          </p:cNvSpPr>
          <p:nvPr>
            <p:ph type="ctrTitle" hasCustomPrompt="1"/>
          </p:nvPr>
        </p:nvSpPr>
        <p:spPr>
          <a:xfrm>
            <a:off x="301945" y="947267"/>
            <a:ext cx="8564814" cy="668984"/>
          </a:xfrm>
          <a:noFill/>
        </p:spPr>
        <p:txBody>
          <a:bodyPr lIns="0" tIns="0" rIns="0" bIns="0" anchor="ctr" anchorCtr="0">
            <a:noAutofit/>
          </a:bodyPr>
          <a:lstStyle>
            <a:lvl1pPr algn="l">
              <a:lnSpc>
                <a:spcPts val="1950"/>
              </a:lnSpc>
              <a:defRPr sz="2250" b="1" cap="none" baseline="0">
                <a:solidFill>
                  <a:srgbClr val="003466"/>
                </a:solidFill>
              </a:defRPr>
            </a:lvl1pPr>
          </a:lstStyle>
          <a:p>
            <a:r>
              <a:rPr lang="en-US" dirty="0"/>
              <a:t>Click to add title</a:t>
            </a:r>
          </a:p>
        </p:txBody>
      </p:sp>
      <p:sp>
        <p:nvSpPr>
          <p:cNvPr id="5" name="Content Placeholder 2"/>
          <p:cNvSpPr>
            <a:spLocks noGrp="1"/>
          </p:cNvSpPr>
          <p:nvPr>
            <p:ph idx="11" hasCustomPrompt="1"/>
          </p:nvPr>
        </p:nvSpPr>
        <p:spPr>
          <a:xfrm>
            <a:off x="5293895" y="1727200"/>
            <a:ext cx="3572865" cy="4788861"/>
          </a:xfrm>
        </p:spPr>
        <p:txBody>
          <a:bodyPr lIns="0" tIns="0" rIns="0" bIns="0"/>
          <a:lstStyle>
            <a:lvl1pPr marL="0" indent="0">
              <a:lnSpc>
                <a:spcPts val="1350"/>
              </a:lnSpc>
              <a:spcBef>
                <a:spcPts val="450"/>
              </a:spcBef>
              <a:spcAft>
                <a:spcPts val="900"/>
              </a:spcAft>
              <a:buClr>
                <a:srgbClr val="0C68AC"/>
              </a:buClr>
              <a:buNone/>
              <a:defRPr sz="1500">
                <a:solidFill>
                  <a:schemeClr val="accent4">
                    <a:lumMod val="50000"/>
                  </a:schemeClr>
                </a:solidFill>
              </a:defRPr>
            </a:lvl1pPr>
            <a:lvl2pPr marL="257127" indent="0">
              <a:lnSpc>
                <a:spcPts val="1350"/>
              </a:lnSpc>
              <a:spcBef>
                <a:spcPts val="450"/>
              </a:spcBef>
              <a:spcAft>
                <a:spcPts val="900"/>
              </a:spcAft>
              <a:buClr>
                <a:srgbClr val="0C68AC"/>
              </a:buClr>
              <a:buNone/>
              <a:defRPr sz="1500">
                <a:solidFill>
                  <a:schemeClr val="accent4">
                    <a:lumMod val="50000"/>
                  </a:schemeClr>
                </a:solidFill>
              </a:defRPr>
            </a:lvl2pPr>
            <a:lvl3pPr marL="514257" indent="0">
              <a:lnSpc>
                <a:spcPts val="1350"/>
              </a:lnSpc>
              <a:spcBef>
                <a:spcPts val="450"/>
              </a:spcBef>
              <a:spcAft>
                <a:spcPts val="900"/>
              </a:spcAft>
              <a:buClr>
                <a:srgbClr val="0C68AC"/>
              </a:buClr>
              <a:buNone/>
              <a:defRPr sz="1500">
                <a:solidFill>
                  <a:schemeClr val="accent4">
                    <a:lumMod val="50000"/>
                  </a:schemeClr>
                </a:solidFill>
              </a:defRPr>
            </a:lvl3pPr>
            <a:lvl4pPr marL="771385" indent="0">
              <a:lnSpc>
                <a:spcPts val="1350"/>
              </a:lnSpc>
              <a:spcBef>
                <a:spcPts val="450"/>
              </a:spcBef>
              <a:spcAft>
                <a:spcPts val="900"/>
              </a:spcAft>
              <a:buClr>
                <a:srgbClr val="0C68AC"/>
              </a:buClr>
              <a:buNone/>
              <a:defRPr sz="1500">
                <a:solidFill>
                  <a:schemeClr val="accent4">
                    <a:lumMod val="50000"/>
                  </a:schemeClr>
                </a:solidFill>
              </a:defRPr>
            </a:lvl4pPr>
            <a:lvl5pPr marL="1028513" indent="0">
              <a:lnSpc>
                <a:spcPts val="1350"/>
              </a:lnSpc>
              <a:spcBef>
                <a:spcPts val="450"/>
              </a:spcBef>
              <a:spcAft>
                <a:spcPts val="900"/>
              </a:spcAft>
              <a:buClr>
                <a:srgbClr val="0C68AC"/>
              </a:buClr>
              <a:buNone/>
              <a:defRPr sz="1500">
                <a:solidFill>
                  <a:schemeClr val="accent4">
                    <a:lumMod val="50000"/>
                  </a:schemeClr>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79186780"/>
      </p:ext>
    </p:extLst>
  </p:cSld>
  <p:clrMapOvr>
    <a:masterClrMapping/>
  </p:clrMapOvr>
  <p:extLst>
    <p:ext uri="{DCECCB84-F9BA-43D5-87BE-67443E8EF086}">
      <p15:sldGuideLst xmlns:p15="http://schemas.microsoft.com/office/powerpoint/2012/main">
        <p15:guide id="1" orient="horz" pos="1620">
          <p15:clr>
            <a:srgbClr val="FBAE4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3_don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122ECBA-6FE0-F946-B363-9072D8FDA4F0}"/>
              </a:ext>
            </a:extLst>
          </p:cNvPr>
          <p:cNvSpPr/>
          <p:nvPr userDrawn="1"/>
        </p:nvSpPr>
        <p:spPr>
          <a:xfrm>
            <a:off x="0" y="0"/>
            <a:ext cx="9144000" cy="6858000"/>
          </a:xfrm>
          <a:prstGeom prst="rect">
            <a:avLst/>
          </a:prstGeom>
          <a:solidFill>
            <a:srgbClr val="00346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dirty="0"/>
              <a:t> </a:t>
            </a:r>
          </a:p>
        </p:txBody>
      </p:sp>
      <p:sp>
        <p:nvSpPr>
          <p:cNvPr id="15" name="TextBox 14">
            <a:extLst>
              <a:ext uri="{FF2B5EF4-FFF2-40B4-BE49-F238E27FC236}">
                <a16:creationId xmlns:a16="http://schemas.microsoft.com/office/drawing/2014/main" id="{35192363-6D87-3945-976C-8999207D2E05}"/>
              </a:ext>
            </a:extLst>
          </p:cNvPr>
          <p:cNvSpPr txBox="1"/>
          <p:nvPr userDrawn="1"/>
        </p:nvSpPr>
        <p:spPr>
          <a:xfrm>
            <a:off x="3372419" y="1168018"/>
            <a:ext cx="660525" cy="2246769"/>
          </a:xfrm>
          <a:prstGeom prst="rect">
            <a:avLst/>
          </a:prstGeom>
          <a:noFill/>
        </p:spPr>
        <p:txBody>
          <a:bodyPr wrap="square" rtlCol="0">
            <a:spAutoFit/>
          </a:bodyPr>
          <a:lstStyle/>
          <a:p>
            <a:r>
              <a:rPr lang="en-US" sz="14000" dirty="0">
                <a:solidFill>
                  <a:srgbClr val="5492CD"/>
                </a:solidFill>
                <a:latin typeface="+mj-lt"/>
              </a:rPr>
              <a:t>“</a:t>
            </a:r>
          </a:p>
        </p:txBody>
      </p:sp>
      <p:sp>
        <p:nvSpPr>
          <p:cNvPr id="5" name="Picture Placeholder 4">
            <a:extLst>
              <a:ext uri="{FF2B5EF4-FFF2-40B4-BE49-F238E27FC236}">
                <a16:creationId xmlns:a16="http://schemas.microsoft.com/office/drawing/2014/main" id="{F27ED51E-7ECE-F54A-8893-2F1301EC1E08}"/>
              </a:ext>
            </a:extLst>
          </p:cNvPr>
          <p:cNvSpPr>
            <a:spLocks noGrp="1"/>
          </p:cNvSpPr>
          <p:nvPr>
            <p:ph type="pic" sz="quarter" idx="13" hasCustomPrompt="1"/>
          </p:nvPr>
        </p:nvSpPr>
        <p:spPr>
          <a:xfrm>
            <a:off x="1577010" y="2217781"/>
            <a:ext cx="2075649" cy="2767532"/>
          </a:xfrm>
          <a:prstGeom prst="snip2DiagRect">
            <a:avLst/>
          </a:prstGeom>
          <a:blipFill dpi="0" rotWithShape="1">
            <a:blip r:embed="rId2"/>
            <a:srcRect/>
            <a:stretch>
              <a:fillRect/>
            </a:stretch>
          </a:blipFill>
        </p:spPr>
        <p:txBody>
          <a:bodyPr anchor="ctr" anchorCtr="0"/>
          <a:lstStyle>
            <a:lvl1pPr marL="0" indent="0" algn="ctr">
              <a:buNone/>
              <a:defRPr sz="1200">
                <a:solidFill>
                  <a:schemeClr val="bg1"/>
                </a:solidFill>
                <a:latin typeface="+mn-lt"/>
              </a:defRPr>
            </a:lvl1pPr>
          </a:lstStyle>
          <a:p>
            <a:r>
              <a:rPr lang="en-US" dirty="0"/>
              <a:t>For placement only add portrait here</a:t>
            </a:r>
          </a:p>
        </p:txBody>
      </p:sp>
      <p:sp>
        <p:nvSpPr>
          <p:cNvPr id="4" name="Text Placeholder 3"/>
          <p:cNvSpPr>
            <a:spLocks noGrp="1"/>
          </p:cNvSpPr>
          <p:nvPr>
            <p:ph type="body" sz="quarter" idx="12" hasCustomPrompt="1"/>
          </p:nvPr>
        </p:nvSpPr>
        <p:spPr>
          <a:xfrm>
            <a:off x="4485033" y="1523269"/>
            <a:ext cx="3312513" cy="3505927"/>
          </a:xfrm>
          <a:noFill/>
          <a:effectLst/>
        </p:spPr>
        <p:txBody>
          <a:bodyPr lIns="182880" anchor="ctr">
            <a:normAutofit/>
          </a:bodyPr>
          <a:lstStyle>
            <a:lvl1pPr marL="0" indent="0" algn="l">
              <a:lnSpc>
                <a:spcPts val="2000"/>
              </a:lnSpc>
              <a:spcBef>
                <a:spcPts val="0"/>
              </a:spcBef>
              <a:spcAft>
                <a:spcPts val="0"/>
              </a:spcAft>
              <a:buNone/>
              <a:defRPr sz="1800">
                <a:solidFill>
                  <a:schemeClr val="bg1"/>
                </a:solidFill>
              </a:defRPr>
            </a:lvl1pPr>
            <a:lvl2pPr marL="257127" indent="0" algn="l">
              <a:buNone/>
              <a:defRPr>
                <a:solidFill>
                  <a:schemeClr val="bg1"/>
                </a:solidFill>
              </a:defRPr>
            </a:lvl2pPr>
            <a:lvl3pPr marL="514257" indent="0" algn="l">
              <a:buNone/>
              <a:defRPr>
                <a:solidFill>
                  <a:schemeClr val="bg1"/>
                </a:solidFill>
              </a:defRPr>
            </a:lvl3pPr>
            <a:lvl4pPr marL="771385" indent="0" algn="l">
              <a:buNone/>
              <a:defRPr>
                <a:solidFill>
                  <a:schemeClr val="bg1"/>
                </a:solidFill>
              </a:defRPr>
            </a:lvl4pPr>
            <a:lvl5pPr marL="1028513" indent="0" algn="l">
              <a:buNone/>
              <a:defRPr>
                <a:solidFill>
                  <a:schemeClr val="bg1"/>
                </a:solidFill>
              </a:defRPr>
            </a:lvl5pPr>
          </a:lstStyle>
          <a:p>
            <a:pPr lvl="0"/>
            <a:r>
              <a:rPr lang="en-US" dirty="0"/>
              <a:t>Quote</a:t>
            </a:r>
          </a:p>
        </p:txBody>
      </p:sp>
    </p:spTree>
    <p:extLst>
      <p:ext uri="{BB962C8B-B14F-4D97-AF65-F5344CB8AC3E}">
        <p14:creationId xmlns:p14="http://schemas.microsoft.com/office/powerpoint/2010/main" val="164305639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8" name="Picture Placeholder 2"/>
          <p:cNvSpPr>
            <a:spLocks noGrp="1"/>
          </p:cNvSpPr>
          <p:nvPr>
            <p:ph type="pic" idx="14" hasCustomPrompt="1"/>
          </p:nvPr>
        </p:nvSpPr>
        <p:spPr>
          <a:xfrm>
            <a:off x="274322" y="1667334"/>
            <a:ext cx="8607993" cy="3181292"/>
          </a:xfrm>
        </p:spPr>
        <p:txBody>
          <a:bodyPr anchor="ctr" anchorCtr="1"/>
          <a:lstStyle>
            <a:lvl1pPr marL="0" indent="0" algn="ctr">
              <a:buNone/>
              <a:defRPr sz="788">
                <a:solidFill>
                  <a:srgbClr val="000000"/>
                </a:solidFill>
              </a:defRPr>
            </a:lvl1pPr>
            <a:lvl2pPr marL="287877" indent="0">
              <a:buNone/>
              <a:defRPr sz="1744"/>
            </a:lvl2pPr>
            <a:lvl3pPr marL="575753" indent="0">
              <a:buNone/>
              <a:defRPr sz="1519"/>
            </a:lvl3pPr>
            <a:lvl4pPr marL="863632" indent="0">
              <a:buNone/>
              <a:defRPr sz="1238"/>
            </a:lvl4pPr>
            <a:lvl5pPr marL="1151508" indent="0">
              <a:buNone/>
              <a:defRPr sz="1238"/>
            </a:lvl5pPr>
            <a:lvl6pPr marL="1439385" indent="0">
              <a:buNone/>
              <a:defRPr sz="1238"/>
            </a:lvl6pPr>
            <a:lvl7pPr marL="1727263" indent="0">
              <a:buNone/>
              <a:defRPr sz="1238"/>
            </a:lvl7pPr>
            <a:lvl8pPr marL="2015138" indent="0">
              <a:buNone/>
              <a:defRPr sz="1238"/>
            </a:lvl8pPr>
            <a:lvl9pPr marL="2303018" indent="0">
              <a:buNone/>
              <a:defRPr sz="1238"/>
            </a:lvl9pPr>
          </a:lstStyle>
          <a:p>
            <a:r>
              <a:rPr lang="en-US" dirty="0"/>
              <a:t>Drag picture to placeholder </a:t>
            </a:r>
            <a:br>
              <a:rPr lang="en-US" dirty="0"/>
            </a:br>
            <a:r>
              <a:rPr lang="en-US" dirty="0"/>
              <a:t>or click icon to add</a:t>
            </a:r>
            <a:br>
              <a:rPr lang="en-US" dirty="0"/>
            </a:br>
            <a:r>
              <a:rPr lang="en-US" dirty="0"/>
              <a:t>(150 DPI </a:t>
            </a:r>
            <a:r>
              <a:rPr lang="en-US" dirty="0" err="1"/>
              <a:t>PNG</a:t>
            </a:r>
            <a:r>
              <a:rPr lang="en-US" dirty="0"/>
              <a:t> file recommended)</a:t>
            </a:r>
          </a:p>
        </p:txBody>
      </p:sp>
      <p:sp>
        <p:nvSpPr>
          <p:cNvPr id="5" name="Title 1"/>
          <p:cNvSpPr>
            <a:spLocks noGrp="1"/>
          </p:cNvSpPr>
          <p:nvPr>
            <p:ph type="ctrTitle" hasCustomPrompt="1"/>
          </p:nvPr>
        </p:nvSpPr>
        <p:spPr>
          <a:xfrm>
            <a:off x="274321" y="855527"/>
            <a:ext cx="9005882" cy="811807"/>
          </a:xfrm>
        </p:spPr>
        <p:txBody>
          <a:bodyPr lIns="0" tIns="0" rIns="0" bIns="0" anchor="ctr" anchorCtr="0">
            <a:noAutofit/>
          </a:bodyPr>
          <a:lstStyle>
            <a:lvl1pPr algn="l">
              <a:lnSpc>
                <a:spcPts val="1950"/>
              </a:lnSpc>
              <a:defRPr sz="2250" b="1" cap="none" baseline="0">
                <a:solidFill>
                  <a:srgbClr val="003466"/>
                </a:solidFill>
              </a:defRPr>
            </a:lvl1pPr>
          </a:lstStyle>
          <a:p>
            <a:r>
              <a:rPr lang="en-US" dirty="0"/>
              <a:t>Click here to add title</a:t>
            </a:r>
          </a:p>
        </p:txBody>
      </p:sp>
      <p:sp>
        <p:nvSpPr>
          <p:cNvPr id="6" name="Content Placeholder 2"/>
          <p:cNvSpPr>
            <a:spLocks noGrp="1"/>
          </p:cNvSpPr>
          <p:nvPr>
            <p:ph idx="11" hasCustomPrompt="1"/>
          </p:nvPr>
        </p:nvSpPr>
        <p:spPr>
          <a:xfrm>
            <a:off x="274322" y="5099914"/>
            <a:ext cx="8607993" cy="1416148"/>
          </a:xfrm>
        </p:spPr>
        <p:txBody>
          <a:bodyPr lIns="0" tIns="0" rIns="0" bIns="0"/>
          <a:lstStyle>
            <a:lvl1pPr marL="257175" indent="-257175">
              <a:lnSpc>
                <a:spcPts val="1350"/>
              </a:lnSpc>
              <a:spcBef>
                <a:spcPts val="450"/>
              </a:spcBef>
              <a:spcAft>
                <a:spcPts val="900"/>
              </a:spcAft>
              <a:buClr>
                <a:schemeClr val="bg1"/>
              </a:buClr>
              <a:buFont typeface="Arial" charset="0"/>
              <a:buChar char="•"/>
              <a:defRPr sz="1500">
                <a:solidFill>
                  <a:schemeClr val="accent4">
                    <a:lumMod val="50000"/>
                  </a:schemeClr>
                </a:solidFill>
              </a:defRPr>
            </a:lvl1pPr>
            <a:lvl2pPr marL="514302" indent="-257175">
              <a:lnSpc>
                <a:spcPts val="1350"/>
              </a:lnSpc>
              <a:spcBef>
                <a:spcPts val="450"/>
              </a:spcBef>
              <a:spcAft>
                <a:spcPts val="900"/>
              </a:spcAft>
              <a:buClr>
                <a:schemeClr val="bg1"/>
              </a:buClr>
              <a:buFont typeface="Arial" charset="0"/>
              <a:buChar char="•"/>
              <a:defRPr sz="1500">
                <a:solidFill>
                  <a:schemeClr val="accent4">
                    <a:lumMod val="50000"/>
                  </a:schemeClr>
                </a:solidFill>
              </a:defRPr>
            </a:lvl2pPr>
            <a:lvl3pPr marL="771432" indent="-257175">
              <a:lnSpc>
                <a:spcPts val="1350"/>
              </a:lnSpc>
              <a:spcBef>
                <a:spcPts val="450"/>
              </a:spcBef>
              <a:spcAft>
                <a:spcPts val="900"/>
              </a:spcAft>
              <a:buClr>
                <a:schemeClr val="bg1"/>
              </a:buClr>
              <a:buFont typeface="Arial" charset="0"/>
              <a:buChar char="•"/>
              <a:defRPr sz="1500">
                <a:solidFill>
                  <a:schemeClr val="accent4">
                    <a:lumMod val="50000"/>
                  </a:schemeClr>
                </a:solidFill>
              </a:defRPr>
            </a:lvl3pPr>
            <a:lvl4pPr marL="1028560" indent="-257175">
              <a:lnSpc>
                <a:spcPts val="1350"/>
              </a:lnSpc>
              <a:spcBef>
                <a:spcPts val="450"/>
              </a:spcBef>
              <a:spcAft>
                <a:spcPts val="900"/>
              </a:spcAft>
              <a:buClr>
                <a:schemeClr val="bg1"/>
              </a:buClr>
              <a:buFont typeface="Arial" charset="0"/>
              <a:buChar char="•"/>
              <a:defRPr sz="1500">
                <a:solidFill>
                  <a:schemeClr val="accent4">
                    <a:lumMod val="50000"/>
                  </a:schemeClr>
                </a:solidFill>
              </a:defRPr>
            </a:lvl4pPr>
            <a:lvl5pPr marL="1285688" indent="-257175">
              <a:lnSpc>
                <a:spcPts val="1350"/>
              </a:lnSpc>
              <a:spcBef>
                <a:spcPts val="450"/>
              </a:spcBef>
              <a:spcAft>
                <a:spcPts val="900"/>
              </a:spcAft>
              <a:buClr>
                <a:schemeClr val="bg1"/>
              </a:buClr>
              <a:buFont typeface="Arial" charset="0"/>
              <a:buChar char="•"/>
              <a:defRPr sz="1500">
                <a:solidFill>
                  <a:schemeClr val="accent4">
                    <a:lumMod val="50000"/>
                  </a:schemeClr>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121805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3" name="Picture 2" descr="WorldMapCartoon RASTERIZED 144 DPI WITH PHOTOSHOP.gif"/>
          <p:cNvPicPr>
            <a:picLocks noChangeAspect="1"/>
          </p:cNvPicPr>
          <p:nvPr userDrawn="1"/>
        </p:nvPicPr>
        <p:blipFill>
          <a:blip r:embed="rId2" cstate="print"/>
          <a:stretch>
            <a:fillRect/>
          </a:stretch>
        </p:blipFill>
        <p:spPr>
          <a:xfrm>
            <a:off x="914400" y="1295400"/>
            <a:ext cx="7162800" cy="4271192"/>
          </a:xfrm>
          <a:prstGeom prst="rect">
            <a:avLst/>
          </a:prstGeom>
        </p:spPr>
      </p:pic>
    </p:spTree>
    <p:extLst>
      <p:ext uri="{BB962C8B-B14F-4D97-AF65-F5344CB8AC3E}">
        <p14:creationId xmlns:p14="http://schemas.microsoft.com/office/powerpoint/2010/main" val="130625848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Resource Library-1 Only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49F6B-4580-4E45-B391-4ED40F72E51B}"/>
              </a:ext>
            </a:extLst>
          </p:cNvPr>
          <p:cNvSpPr>
            <a:spLocks noGrp="1"/>
          </p:cNvSpPr>
          <p:nvPr>
            <p:ph type="title" hasCustomPrompt="1"/>
          </p:nvPr>
        </p:nvSpPr>
        <p:spPr>
          <a:xfrm>
            <a:off x="321371" y="948989"/>
            <a:ext cx="8528424" cy="346412"/>
          </a:xfrm>
        </p:spPr>
        <p:txBody>
          <a:bodyPr>
            <a:normAutofit/>
          </a:bodyPr>
          <a:lstStyle>
            <a:lvl1pPr marL="0" marR="0" indent="0" algn="l" defTabSz="257129" rtl="0" eaLnBrk="1" fontAlgn="auto" latinLnBrk="0" hangingPunct="1">
              <a:lnSpc>
                <a:spcPts val="1688"/>
              </a:lnSpc>
              <a:spcBef>
                <a:spcPct val="0"/>
              </a:spcBef>
              <a:spcAft>
                <a:spcPts val="0"/>
              </a:spcAft>
              <a:buClrTx/>
              <a:buSzTx/>
              <a:buFontTx/>
              <a:buNone/>
              <a:tabLst/>
              <a:defRPr sz="2000" i="1">
                <a:solidFill>
                  <a:srgbClr val="C00000"/>
                </a:solidFill>
              </a:defRPr>
            </a:lvl1pPr>
          </a:lstStyle>
          <a:p>
            <a:r>
              <a:rPr lang="en-US" dirty="0"/>
              <a:t>Resource Library – Do not include in presentation</a:t>
            </a:r>
          </a:p>
        </p:txBody>
      </p:sp>
      <p:sp>
        <p:nvSpPr>
          <p:cNvPr id="3" name="Title 1">
            <a:extLst>
              <a:ext uri="{FF2B5EF4-FFF2-40B4-BE49-F238E27FC236}">
                <a16:creationId xmlns:a16="http://schemas.microsoft.com/office/drawing/2014/main" id="{097AFA68-CFE2-1542-A1CC-1382275C5FBA}"/>
              </a:ext>
            </a:extLst>
          </p:cNvPr>
          <p:cNvSpPr txBox="1">
            <a:spLocks/>
          </p:cNvSpPr>
          <p:nvPr userDrawn="1"/>
        </p:nvSpPr>
        <p:spPr>
          <a:xfrm>
            <a:off x="205465" y="1295400"/>
            <a:ext cx="3236856" cy="858216"/>
          </a:xfrm>
          <a:prstGeom prst="rect">
            <a:avLst/>
          </a:prstGeom>
        </p:spPr>
        <p:txBody>
          <a:bodyPr vert="horz" lIns="91440" tIns="45720" rIns="91440" bIns="45720" rtlCol="0" anchor="b">
            <a:normAutofit/>
          </a:bodyPr>
          <a:lstStyle>
            <a:lvl1pPr algn="l" defTabSz="758952" rtl="0" eaLnBrk="1" latinLnBrk="0" hangingPunct="1">
              <a:lnSpc>
                <a:spcPct val="90000"/>
              </a:lnSpc>
              <a:spcBef>
                <a:spcPct val="0"/>
              </a:spcBef>
              <a:buNone/>
              <a:defRPr sz="3652" i="1" kern="1200">
                <a:solidFill>
                  <a:srgbClr val="C00000"/>
                </a:solidFill>
                <a:latin typeface="+mj-lt"/>
                <a:ea typeface="+mj-ea"/>
                <a:cs typeface="+mj-cs"/>
              </a:defRPr>
            </a:lvl1pPr>
          </a:lstStyle>
          <a:p>
            <a:r>
              <a:rPr lang="en-US" sz="1600" i="0" dirty="0">
                <a:solidFill>
                  <a:schemeClr val="bg1">
                    <a:lumMod val="50000"/>
                  </a:schemeClr>
                </a:solidFill>
              </a:rPr>
              <a:t>General icons (copy/paste)</a:t>
            </a:r>
          </a:p>
        </p:txBody>
      </p:sp>
      <p:pic>
        <p:nvPicPr>
          <p:cNvPr id="4" name="Graphic 3" descr="Magnifying glass">
            <a:extLst>
              <a:ext uri="{FF2B5EF4-FFF2-40B4-BE49-F238E27FC236}">
                <a16:creationId xmlns:a16="http://schemas.microsoft.com/office/drawing/2014/main" id="{39BD8CAE-777B-F24F-A6A5-86CD5102818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17140" y="2498189"/>
            <a:ext cx="290694" cy="387592"/>
          </a:xfrm>
          <a:prstGeom prst="rect">
            <a:avLst/>
          </a:prstGeom>
        </p:spPr>
      </p:pic>
      <p:pic>
        <p:nvPicPr>
          <p:cNvPr id="5" name="Graphic 4" descr="Gears">
            <a:extLst>
              <a:ext uri="{FF2B5EF4-FFF2-40B4-BE49-F238E27FC236}">
                <a16:creationId xmlns:a16="http://schemas.microsoft.com/office/drawing/2014/main" id="{F183096A-62E7-944E-A29C-81BC93AC523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14654" y="2498189"/>
            <a:ext cx="290694" cy="387592"/>
          </a:xfrm>
          <a:prstGeom prst="rect">
            <a:avLst/>
          </a:prstGeom>
        </p:spPr>
      </p:pic>
      <p:pic>
        <p:nvPicPr>
          <p:cNvPr id="6" name="Graphic 5" descr="Bar chart">
            <a:extLst>
              <a:ext uri="{FF2B5EF4-FFF2-40B4-BE49-F238E27FC236}">
                <a16:creationId xmlns:a16="http://schemas.microsoft.com/office/drawing/2014/main" id="{5A029C25-C747-A443-9A92-67CE7F4CA468}"/>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484675" y="2540961"/>
            <a:ext cx="290694" cy="387592"/>
          </a:xfrm>
          <a:prstGeom prst="rect">
            <a:avLst/>
          </a:prstGeom>
        </p:spPr>
      </p:pic>
      <p:pic>
        <p:nvPicPr>
          <p:cNvPr id="7" name="Graphic 6" descr="Sustainability">
            <a:extLst>
              <a:ext uri="{FF2B5EF4-FFF2-40B4-BE49-F238E27FC236}">
                <a16:creationId xmlns:a16="http://schemas.microsoft.com/office/drawing/2014/main" id="{65E131E9-CEDE-F44E-B0D9-7F5DD66AA57A}"/>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2114895" y="2498188"/>
            <a:ext cx="290694" cy="387592"/>
          </a:xfrm>
          <a:prstGeom prst="rect">
            <a:avLst/>
          </a:prstGeom>
        </p:spPr>
      </p:pic>
      <p:pic>
        <p:nvPicPr>
          <p:cNvPr id="8" name="Graphic 7" descr="Open hand with plant">
            <a:extLst>
              <a:ext uri="{FF2B5EF4-FFF2-40B4-BE49-F238E27FC236}">
                <a16:creationId xmlns:a16="http://schemas.microsoft.com/office/drawing/2014/main" id="{AA52F5BD-EBF7-A544-A88B-44B69344999F}"/>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2774556" y="2540960"/>
            <a:ext cx="290694" cy="387592"/>
          </a:xfrm>
          <a:prstGeom prst="rect">
            <a:avLst/>
          </a:prstGeom>
        </p:spPr>
      </p:pic>
      <p:pic>
        <p:nvPicPr>
          <p:cNvPr id="9" name="Graphic 8" descr="Leaf">
            <a:extLst>
              <a:ext uri="{FF2B5EF4-FFF2-40B4-BE49-F238E27FC236}">
                <a16:creationId xmlns:a16="http://schemas.microsoft.com/office/drawing/2014/main" id="{FAEAE1AA-AED0-EA40-A728-996AB8974B22}"/>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271441" y="3470133"/>
            <a:ext cx="287269" cy="383025"/>
          </a:xfrm>
          <a:prstGeom prst="rect">
            <a:avLst/>
          </a:prstGeom>
        </p:spPr>
      </p:pic>
      <p:pic>
        <p:nvPicPr>
          <p:cNvPr id="10" name="Graphic 9" descr="Recycle">
            <a:extLst>
              <a:ext uri="{FF2B5EF4-FFF2-40B4-BE49-F238E27FC236}">
                <a16:creationId xmlns:a16="http://schemas.microsoft.com/office/drawing/2014/main" id="{C8A3CEBE-49FB-9642-A1CC-1F8C990A0455}"/>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803687" y="3486492"/>
            <a:ext cx="290728" cy="387637"/>
          </a:xfrm>
          <a:prstGeom prst="rect">
            <a:avLst/>
          </a:prstGeom>
        </p:spPr>
      </p:pic>
      <p:pic>
        <p:nvPicPr>
          <p:cNvPr id="11" name="Graphic 10" descr="Cursor">
            <a:extLst>
              <a:ext uri="{FF2B5EF4-FFF2-40B4-BE49-F238E27FC236}">
                <a16:creationId xmlns:a16="http://schemas.microsoft.com/office/drawing/2014/main" id="{7784DFBC-CAC4-F54D-BBC6-A13043E18C01}"/>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1415516" y="3411653"/>
            <a:ext cx="336930" cy="449240"/>
          </a:xfrm>
          <a:prstGeom prst="rect">
            <a:avLst/>
          </a:prstGeom>
        </p:spPr>
      </p:pic>
      <p:pic>
        <p:nvPicPr>
          <p:cNvPr id="12" name="Graphic 11" descr="User">
            <a:extLst>
              <a:ext uri="{FF2B5EF4-FFF2-40B4-BE49-F238E27FC236}">
                <a16:creationId xmlns:a16="http://schemas.microsoft.com/office/drawing/2014/main" id="{8EAC7732-CF29-8645-AC71-65BE119AD08C}"/>
              </a:ext>
            </a:extLst>
          </p:cNvPr>
          <p:cNvPicPr>
            <a:picLocks noChangeAspect="1"/>
          </p:cNvPicPr>
          <p:nvPr userDrawn="1"/>
        </p:nvPicPr>
        <p:blipFill>
          <a:blip r:embed="rId18">
            <a:extLst>
              <a:ext uri="{96DAC541-7B7A-43D3-8B79-37D633B846F1}">
                <asvg:svgBlip xmlns:asvg="http://schemas.microsoft.com/office/drawing/2016/SVG/main" r:embed="rId19"/>
              </a:ext>
            </a:extLst>
          </a:blip>
          <a:stretch>
            <a:fillRect/>
          </a:stretch>
        </p:blipFill>
        <p:spPr>
          <a:xfrm>
            <a:off x="2082034" y="3486493"/>
            <a:ext cx="321207" cy="428276"/>
          </a:xfrm>
          <a:prstGeom prst="rect">
            <a:avLst/>
          </a:prstGeom>
        </p:spPr>
      </p:pic>
      <p:pic>
        <p:nvPicPr>
          <p:cNvPr id="13" name="Graphic 12" descr="Users">
            <a:extLst>
              <a:ext uri="{FF2B5EF4-FFF2-40B4-BE49-F238E27FC236}">
                <a16:creationId xmlns:a16="http://schemas.microsoft.com/office/drawing/2014/main" id="{F80EDA25-EE18-5142-874F-D3313DFCBEC5}"/>
              </a:ext>
            </a:extLst>
          </p:cNvPr>
          <p:cNvPicPr>
            <a:picLocks noChangeAspect="1"/>
          </p:cNvPicPr>
          <p:nvPr userDrawn="1"/>
        </p:nvPicPr>
        <p:blipFill>
          <a:blip r:embed="rId20">
            <a:extLst>
              <a:ext uri="{96DAC541-7B7A-43D3-8B79-37D633B846F1}">
                <asvg:svgBlip xmlns:asvg="http://schemas.microsoft.com/office/drawing/2016/SVG/main" r:embed="rId21"/>
              </a:ext>
            </a:extLst>
          </a:blip>
          <a:stretch>
            <a:fillRect/>
          </a:stretch>
        </p:blipFill>
        <p:spPr>
          <a:xfrm>
            <a:off x="2745836" y="3328254"/>
            <a:ext cx="447109" cy="596145"/>
          </a:xfrm>
          <a:prstGeom prst="rect">
            <a:avLst/>
          </a:prstGeom>
        </p:spPr>
      </p:pic>
      <p:pic>
        <p:nvPicPr>
          <p:cNvPr id="14" name="Graphic 13" descr="Circle with right arrow">
            <a:extLst>
              <a:ext uri="{FF2B5EF4-FFF2-40B4-BE49-F238E27FC236}">
                <a16:creationId xmlns:a16="http://schemas.microsoft.com/office/drawing/2014/main" id="{12942B92-1F64-4040-93E8-A8E8C14E6893}"/>
              </a:ext>
            </a:extLst>
          </p:cNvPr>
          <p:cNvPicPr>
            <a:picLocks noChangeAspect="1"/>
          </p:cNvPicPr>
          <p:nvPr userDrawn="1"/>
        </p:nvPicPr>
        <p:blipFill>
          <a:blip r:embed="rId22">
            <a:extLst>
              <a:ext uri="{96DAC541-7B7A-43D3-8B79-37D633B846F1}">
                <asvg:svgBlip xmlns:asvg="http://schemas.microsoft.com/office/drawing/2016/SVG/main" r:embed="rId23"/>
              </a:ext>
            </a:extLst>
          </a:blip>
          <a:stretch>
            <a:fillRect/>
          </a:stretch>
        </p:blipFill>
        <p:spPr>
          <a:xfrm>
            <a:off x="3576316" y="3517672"/>
            <a:ext cx="317530" cy="423373"/>
          </a:xfrm>
          <a:prstGeom prst="rect">
            <a:avLst/>
          </a:prstGeom>
        </p:spPr>
      </p:pic>
      <p:pic>
        <p:nvPicPr>
          <p:cNvPr id="15" name="Graphic 14" descr="Gavel">
            <a:extLst>
              <a:ext uri="{FF2B5EF4-FFF2-40B4-BE49-F238E27FC236}">
                <a16:creationId xmlns:a16="http://schemas.microsoft.com/office/drawing/2014/main" id="{B5E0BD4A-B9BE-5E4D-BD39-1AE998983F9C}"/>
              </a:ext>
            </a:extLst>
          </p:cNvPr>
          <p:cNvPicPr>
            <a:picLocks noChangeAspect="1"/>
          </p:cNvPicPr>
          <p:nvPr userDrawn="1"/>
        </p:nvPicPr>
        <p:blipFill>
          <a:blip r:embed="rId24">
            <a:extLst>
              <a:ext uri="{96DAC541-7B7A-43D3-8B79-37D633B846F1}">
                <asvg:svgBlip xmlns:asvg="http://schemas.microsoft.com/office/drawing/2016/SVG/main" r:embed="rId25"/>
              </a:ext>
            </a:extLst>
          </a:blip>
          <a:stretch>
            <a:fillRect/>
          </a:stretch>
        </p:blipFill>
        <p:spPr>
          <a:xfrm>
            <a:off x="4324193" y="3542531"/>
            <a:ext cx="270177" cy="360236"/>
          </a:xfrm>
          <a:prstGeom prst="rect">
            <a:avLst/>
          </a:prstGeom>
        </p:spPr>
      </p:pic>
      <p:pic>
        <p:nvPicPr>
          <p:cNvPr id="16" name="Graphic 15" descr="Warning">
            <a:extLst>
              <a:ext uri="{FF2B5EF4-FFF2-40B4-BE49-F238E27FC236}">
                <a16:creationId xmlns:a16="http://schemas.microsoft.com/office/drawing/2014/main" id="{9AF9FF5C-EFEB-5944-B831-8AB13986807A}"/>
              </a:ext>
            </a:extLst>
          </p:cNvPr>
          <p:cNvPicPr>
            <a:picLocks noChangeAspect="1"/>
          </p:cNvPicPr>
          <p:nvPr userDrawn="1"/>
        </p:nvPicPr>
        <p:blipFill>
          <a:blip r:embed="rId26">
            <a:extLst>
              <a:ext uri="{96DAC541-7B7A-43D3-8B79-37D633B846F1}">
                <asvg:svgBlip xmlns:asvg="http://schemas.microsoft.com/office/drawing/2016/SVG/main" r:embed="rId27"/>
              </a:ext>
            </a:extLst>
          </a:blip>
          <a:stretch>
            <a:fillRect/>
          </a:stretch>
        </p:blipFill>
        <p:spPr>
          <a:xfrm>
            <a:off x="3587697" y="2487069"/>
            <a:ext cx="294771" cy="393028"/>
          </a:xfrm>
          <a:prstGeom prst="rect">
            <a:avLst/>
          </a:prstGeom>
        </p:spPr>
      </p:pic>
      <p:pic>
        <p:nvPicPr>
          <p:cNvPr id="17" name="Graphic 16" descr="Monitor">
            <a:extLst>
              <a:ext uri="{FF2B5EF4-FFF2-40B4-BE49-F238E27FC236}">
                <a16:creationId xmlns:a16="http://schemas.microsoft.com/office/drawing/2014/main" id="{8ED33D66-9125-0E40-9440-89AE4DE2B466}"/>
              </a:ext>
            </a:extLst>
          </p:cNvPr>
          <p:cNvPicPr>
            <a:picLocks noChangeAspect="1"/>
          </p:cNvPicPr>
          <p:nvPr userDrawn="1"/>
        </p:nvPicPr>
        <p:blipFill>
          <a:blip r:embed="rId28">
            <a:extLst>
              <a:ext uri="{96DAC541-7B7A-43D3-8B79-37D633B846F1}">
                <asvg:svgBlip xmlns:asvg="http://schemas.microsoft.com/office/drawing/2016/SVG/main" r:embed="rId29"/>
              </a:ext>
            </a:extLst>
          </a:blip>
          <a:stretch>
            <a:fillRect/>
          </a:stretch>
        </p:blipFill>
        <p:spPr>
          <a:xfrm>
            <a:off x="4297830" y="2487069"/>
            <a:ext cx="322903" cy="430537"/>
          </a:xfrm>
          <a:prstGeom prst="rect">
            <a:avLst/>
          </a:prstGeom>
        </p:spPr>
      </p:pic>
      <p:pic>
        <p:nvPicPr>
          <p:cNvPr id="18" name="Graphic 17" descr="Fish">
            <a:extLst>
              <a:ext uri="{FF2B5EF4-FFF2-40B4-BE49-F238E27FC236}">
                <a16:creationId xmlns:a16="http://schemas.microsoft.com/office/drawing/2014/main" id="{B831AC6F-2657-0D47-9984-4088B00FAAC5}"/>
              </a:ext>
            </a:extLst>
          </p:cNvPr>
          <p:cNvPicPr>
            <a:picLocks noChangeAspect="1"/>
          </p:cNvPicPr>
          <p:nvPr userDrawn="1"/>
        </p:nvPicPr>
        <p:blipFill>
          <a:blip r:embed="rId30">
            <a:extLst>
              <a:ext uri="{96DAC541-7B7A-43D3-8B79-37D633B846F1}">
                <asvg:svgBlip xmlns:asvg="http://schemas.microsoft.com/office/drawing/2016/SVG/main" r:embed="rId31"/>
              </a:ext>
            </a:extLst>
          </a:blip>
          <a:stretch>
            <a:fillRect/>
          </a:stretch>
        </p:blipFill>
        <p:spPr>
          <a:xfrm>
            <a:off x="335810" y="5049094"/>
            <a:ext cx="701482" cy="935309"/>
          </a:xfrm>
          <a:prstGeom prst="rect">
            <a:avLst/>
          </a:prstGeom>
        </p:spPr>
      </p:pic>
      <p:pic>
        <p:nvPicPr>
          <p:cNvPr id="19" name="Graphic 18" descr="Rhino">
            <a:extLst>
              <a:ext uri="{FF2B5EF4-FFF2-40B4-BE49-F238E27FC236}">
                <a16:creationId xmlns:a16="http://schemas.microsoft.com/office/drawing/2014/main" id="{EC93516E-A240-C743-88C1-CF1CEFEF2C9E}"/>
              </a:ext>
            </a:extLst>
          </p:cNvPr>
          <p:cNvPicPr>
            <a:picLocks noChangeAspect="1"/>
          </p:cNvPicPr>
          <p:nvPr userDrawn="1"/>
        </p:nvPicPr>
        <p:blipFill>
          <a:blip r:embed="rId32">
            <a:extLst>
              <a:ext uri="{96DAC541-7B7A-43D3-8B79-37D633B846F1}">
                <asvg:svgBlip xmlns:asvg="http://schemas.microsoft.com/office/drawing/2016/SVG/main" r:embed="rId33"/>
              </a:ext>
            </a:extLst>
          </a:blip>
          <a:stretch>
            <a:fillRect/>
          </a:stretch>
        </p:blipFill>
        <p:spPr>
          <a:xfrm>
            <a:off x="1294330" y="5049094"/>
            <a:ext cx="701482" cy="935309"/>
          </a:xfrm>
          <a:prstGeom prst="rect">
            <a:avLst/>
          </a:prstGeom>
        </p:spPr>
      </p:pic>
      <p:pic>
        <p:nvPicPr>
          <p:cNvPr id="20" name="Graphic 19" descr="Sparrow">
            <a:extLst>
              <a:ext uri="{FF2B5EF4-FFF2-40B4-BE49-F238E27FC236}">
                <a16:creationId xmlns:a16="http://schemas.microsoft.com/office/drawing/2014/main" id="{4CA057B4-8776-9E47-B9B8-B77A579DA613}"/>
              </a:ext>
            </a:extLst>
          </p:cNvPr>
          <p:cNvPicPr>
            <a:picLocks noChangeAspect="1"/>
          </p:cNvPicPr>
          <p:nvPr userDrawn="1"/>
        </p:nvPicPr>
        <p:blipFill>
          <a:blip r:embed="rId34">
            <a:extLst>
              <a:ext uri="{96DAC541-7B7A-43D3-8B79-37D633B846F1}">
                <asvg:svgBlip xmlns:asvg="http://schemas.microsoft.com/office/drawing/2016/SVG/main" r:embed="rId35"/>
              </a:ext>
            </a:extLst>
          </a:blip>
          <a:stretch>
            <a:fillRect/>
          </a:stretch>
        </p:blipFill>
        <p:spPr>
          <a:xfrm>
            <a:off x="2108506" y="5119242"/>
            <a:ext cx="596260" cy="795013"/>
          </a:xfrm>
          <a:prstGeom prst="rect">
            <a:avLst/>
          </a:prstGeom>
        </p:spPr>
      </p:pic>
      <p:sp>
        <p:nvSpPr>
          <p:cNvPr id="21" name="Title 1">
            <a:extLst>
              <a:ext uri="{FF2B5EF4-FFF2-40B4-BE49-F238E27FC236}">
                <a16:creationId xmlns:a16="http://schemas.microsoft.com/office/drawing/2014/main" id="{8B5450F9-0F64-414E-9180-0B8322BE7FBA}"/>
              </a:ext>
            </a:extLst>
          </p:cNvPr>
          <p:cNvSpPr txBox="1">
            <a:spLocks/>
          </p:cNvSpPr>
          <p:nvPr userDrawn="1"/>
        </p:nvSpPr>
        <p:spPr>
          <a:xfrm>
            <a:off x="156941" y="4484297"/>
            <a:ext cx="3236856" cy="507376"/>
          </a:xfrm>
          <a:prstGeom prst="rect">
            <a:avLst/>
          </a:prstGeom>
        </p:spPr>
        <p:txBody>
          <a:bodyPr vert="horz" lIns="91440" tIns="45720" rIns="91440" bIns="45720" rtlCol="0" anchor="b">
            <a:normAutofit/>
          </a:bodyPr>
          <a:lstStyle>
            <a:lvl1pPr algn="l" defTabSz="758952" rtl="0" eaLnBrk="1" latinLnBrk="0" hangingPunct="1">
              <a:lnSpc>
                <a:spcPct val="90000"/>
              </a:lnSpc>
              <a:spcBef>
                <a:spcPct val="0"/>
              </a:spcBef>
              <a:buNone/>
              <a:defRPr sz="3652" i="1" kern="1200">
                <a:solidFill>
                  <a:srgbClr val="C00000"/>
                </a:solidFill>
                <a:latin typeface="+mj-lt"/>
                <a:ea typeface="+mj-ea"/>
                <a:cs typeface="+mj-cs"/>
              </a:defRPr>
            </a:lvl1pPr>
          </a:lstStyle>
          <a:p>
            <a:r>
              <a:rPr lang="en-US" sz="1600" i="0" dirty="0">
                <a:solidFill>
                  <a:schemeClr val="bg1">
                    <a:lumMod val="50000"/>
                  </a:schemeClr>
                </a:solidFill>
              </a:rPr>
              <a:t>Wildlife icons (copy/paste)</a:t>
            </a:r>
          </a:p>
        </p:txBody>
      </p:sp>
      <p:pic>
        <p:nvPicPr>
          <p:cNvPr id="22" name="Graphic 21" descr="Bee">
            <a:extLst>
              <a:ext uri="{FF2B5EF4-FFF2-40B4-BE49-F238E27FC236}">
                <a16:creationId xmlns:a16="http://schemas.microsoft.com/office/drawing/2014/main" id="{3D8013D5-D0C4-1A4A-BD36-56B0B4450BF5}"/>
              </a:ext>
            </a:extLst>
          </p:cNvPr>
          <p:cNvPicPr>
            <a:picLocks noChangeAspect="1"/>
          </p:cNvPicPr>
          <p:nvPr userDrawn="1"/>
        </p:nvPicPr>
        <p:blipFill>
          <a:blip r:embed="rId36">
            <a:extLst>
              <a:ext uri="{96DAC541-7B7A-43D3-8B79-37D633B846F1}">
                <asvg:svgBlip xmlns:asvg="http://schemas.microsoft.com/office/drawing/2016/SVG/main" r:embed="rId37"/>
              </a:ext>
            </a:extLst>
          </a:blip>
          <a:stretch>
            <a:fillRect/>
          </a:stretch>
        </p:blipFill>
        <p:spPr>
          <a:xfrm>
            <a:off x="2773166" y="5113432"/>
            <a:ext cx="604974" cy="806632"/>
          </a:xfrm>
          <a:prstGeom prst="rect">
            <a:avLst/>
          </a:prstGeom>
        </p:spPr>
      </p:pic>
      <p:sp>
        <p:nvSpPr>
          <p:cNvPr id="23" name="Title 1">
            <a:extLst>
              <a:ext uri="{FF2B5EF4-FFF2-40B4-BE49-F238E27FC236}">
                <a16:creationId xmlns:a16="http://schemas.microsoft.com/office/drawing/2014/main" id="{5F153436-5A98-4241-A2C9-E857B7690004}"/>
              </a:ext>
            </a:extLst>
          </p:cNvPr>
          <p:cNvSpPr txBox="1">
            <a:spLocks/>
          </p:cNvSpPr>
          <p:nvPr userDrawn="1"/>
        </p:nvSpPr>
        <p:spPr>
          <a:xfrm>
            <a:off x="4454256" y="4509780"/>
            <a:ext cx="3236856" cy="541520"/>
          </a:xfrm>
          <a:prstGeom prst="rect">
            <a:avLst/>
          </a:prstGeom>
        </p:spPr>
        <p:txBody>
          <a:bodyPr vert="horz" lIns="91440" tIns="45720" rIns="91440" bIns="45720" rtlCol="0" anchor="b">
            <a:normAutofit/>
          </a:bodyPr>
          <a:lstStyle>
            <a:lvl1pPr algn="l" defTabSz="758952" rtl="0" eaLnBrk="1" latinLnBrk="0" hangingPunct="1">
              <a:lnSpc>
                <a:spcPct val="90000"/>
              </a:lnSpc>
              <a:spcBef>
                <a:spcPct val="0"/>
              </a:spcBef>
              <a:buNone/>
              <a:defRPr sz="3652" i="1" kern="1200">
                <a:solidFill>
                  <a:srgbClr val="C00000"/>
                </a:solidFill>
                <a:latin typeface="+mj-lt"/>
                <a:ea typeface="+mj-ea"/>
                <a:cs typeface="+mj-cs"/>
              </a:defRPr>
            </a:lvl1pPr>
          </a:lstStyle>
          <a:p>
            <a:r>
              <a:rPr lang="en-US" sz="1600" i="0" dirty="0">
                <a:solidFill>
                  <a:schemeClr val="bg1">
                    <a:lumMod val="50000"/>
                  </a:schemeClr>
                </a:solidFill>
              </a:rPr>
              <a:t>Transportation (copy/paste)</a:t>
            </a:r>
          </a:p>
        </p:txBody>
      </p:sp>
      <p:pic>
        <p:nvPicPr>
          <p:cNvPr id="24" name="Graphic 23" descr="Dump truck">
            <a:extLst>
              <a:ext uri="{FF2B5EF4-FFF2-40B4-BE49-F238E27FC236}">
                <a16:creationId xmlns:a16="http://schemas.microsoft.com/office/drawing/2014/main" id="{011C8F8F-E89E-334C-ACA7-8832CE26DFC4}"/>
              </a:ext>
            </a:extLst>
          </p:cNvPr>
          <p:cNvPicPr>
            <a:picLocks noChangeAspect="1"/>
          </p:cNvPicPr>
          <p:nvPr userDrawn="1"/>
        </p:nvPicPr>
        <p:blipFill>
          <a:blip r:embed="rId38">
            <a:extLst>
              <a:ext uri="{96DAC541-7B7A-43D3-8B79-37D633B846F1}">
                <asvg:svgBlip xmlns:asvg="http://schemas.microsoft.com/office/drawing/2016/SVG/main" r:embed="rId39"/>
              </a:ext>
            </a:extLst>
          </a:blip>
          <a:stretch>
            <a:fillRect/>
          </a:stretch>
        </p:blipFill>
        <p:spPr>
          <a:xfrm>
            <a:off x="4528464" y="5184535"/>
            <a:ext cx="498320" cy="664427"/>
          </a:xfrm>
          <a:prstGeom prst="rect">
            <a:avLst/>
          </a:prstGeom>
        </p:spPr>
      </p:pic>
      <p:pic>
        <p:nvPicPr>
          <p:cNvPr id="25" name="Graphic 24" descr="Bus">
            <a:extLst>
              <a:ext uri="{FF2B5EF4-FFF2-40B4-BE49-F238E27FC236}">
                <a16:creationId xmlns:a16="http://schemas.microsoft.com/office/drawing/2014/main" id="{D7C2D11F-B8F4-374C-BAC4-74BE1BD1BDF2}"/>
              </a:ext>
            </a:extLst>
          </p:cNvPr>
          <p:cNvPicPr>
            <a:picLocks noChangeAspect="1"/>
          </p:cNvPicPr>
          <p:nvPr userDrawn="1"/>
        </p:nvPicPr>
        <p:blipFill>
          <a:blip r:embed="rId40">
            <a:extLst>
              <a:ext uri="{96DAC541-7B7A-43D3-8B79-37D633B846F1}">
                <asvg:svgBlip xmlns:asvg="http://schemas.microsoft.com/office/drawing/2016/SVG/main" r:embed="rId41"/>
              </a:ext>
            </a:extLst>
          </a:blip>
          <a:stretch>
            <a:fillRect/>
          </a:stretch>
        </p:blipFill>
        <p:spPr>
          <a:xfrm>
            <a:off x="5188512" y="5184535"/>
            <a:ext cx="498320" cy="664427"/>
          </a:xfrm>
          <a:prstGeom prst="rect">
            <a:avLst/>
          </a:prstGeom>
        </p:spPr>
      </p:pic>
      <p:pic>
        <p:nvPicPr>
          <p:cNvPr id="26" name="Graphic 25" descr="Truck">
            <a:extLst>
              <a:ext uri="{FF2B5EF4-FFF2-40B4-BE49-F238E27FC236}">
                <a16:creationId xmlns:a16="http://schemas.microsoft.com/office/drawing/2014/main" id="{AF06028D-8A34-644E-BD5C-1445E3508EFD}"/>
              </a:ext>
            </a:extLst>
          </p:cNvPr>
          <p:cNvPicPr>
            <a:picLocks noChangeAspect="1"/>
          </p:cNvPicPr>
          <p:nvPr userDrawn="1"/>
        </p:nvPicPr>
        <p:blipFill>
          <a:blip r:embed="rId42">
            <a:extLst>
              <a:ext uri="{96DAC541-7B7A-43D3-8B79-37D633B846F1}">
                <asvg:svgBlip xmlns:asvg="http://schemas.microsoft.com/office/drawing/2016/SVG/main" r:embed="rId43"/>
              </a:ext>
            </a:extLst>
          </a:blip>
          <a:stretch>
            <a:fillRect/>
          </a:stretch>
        </p:blipFill>
        <p:spPr>
          <a:xfrm>
            <a:off x="5897872" y="5184535"/>
            <a:ext cx="498320" cy="664427"/>
          </a:xfrm>
          <a:prstGeom prst="rect">
            <a:avLst/>
          </a:prstGeom>
        </p:spPr>
      </p:pic>
      <p:pic>
        <p:nvPicPr>
          <p:cNvPr id="27" name="Graphic 26" descr="Airplane">
            <a:extLst>
              <a:ext uri="{FF2B5EF4-FFF2-40B4-BE49-F238E27FC236}">
                <a16:creationId xmlns:a16="http://schemas.microsoft.com/office/drawing/2014/main" id="{901E5AEE-E4C6-1E4D-9B6D-42E860119303}"/>
              </a:ext>
            </a:extLst>
          </p:cNvPr>
          <p:cNvPicPr>
            <a:picLocks noChangeAspect="1"/>
          </p:cNvPicPr>
          <p:nvPr userDrawn="1"/>
        </p:nvPicPr>
        <p:blipFill>
          <a:blip r:embed="rId44">
            <a:extLst>
              <a:ext uri="{96DAC541-7B7A-43D3-8B79-37D633B846F1}">
                <asvg:svgBlip xmlns:asvg="http://schemas.microsoft.com/office/drawing/2016/SVG/main" r:embed="rId45"/>
              </a:ext>
            </a:extLst>
          </a:blip>
          <a:stretch>
            <a:fillRect/>
          </a:stretch>
        </p:blipFill>
        <p:spPr>
          <a:xfrm>
            <a:off x="6464103" y="5184535"/>
            <a:ext cx="498320" cy="664427"/>
          </a:xfrm>
          <a:prstGeom prst="rect">
            <a:avLst/>
          </a:prstGeom>
        </p:spPr>
      </p:pic>
      <p:pic>
        <p:nvPicPr>
          <p:cNvPr id="28" name="Graphic 27" descr="Cruise ship">
            <a:extLst>
              <a:ext uri="{FF2B5EF4-FFF2-40B4-BE49-F238E27FC236}">
                <a16:creationId xmlns:a16="http://schemas.microsoft.com/office/drawing/2014/main" id="{7544DD1E-9452-4649-9331-F4F70C71B184}"/>
              </a:ext>
            </a:extLst>
          </p:cNvPr>
          <p:cNvPicPr>
            <a:picLocks noChangeAspect="1"/>
          </p:cNvPicPr>
          <p:nvPr userDrawn="1"/>
        </p:nvPicPr>
        <p:blipFill>
          <a:blip r:embed="rId46">
            <a:extLst>
              <a:ext uri="{96DAC541-7B7A-43D3-8B79-37D633B846F1}">
                <asvg:svgBlip xmlns:asvg="http://schemas.microsoft.com/office/drawing/2016/SVG/main" r:embed="rId47"/>
              </a:ext>
            </a:extLst>
          </a:blip>
          <a:stretch>
            <a:fillRect/>
          </a:stretch>
        </p:blipFill>
        <p:spPr>
          <a:xfrm>
            <a:off x="7010604" y="5010292"/>
            <a:ext cx="730584" cy="974112"/>
          </a:xfrm>
          <a:prstGeom prst="rect">
            <a:avLst/>
          </a:prstGeom>
        </p:spPr>
      </p:pic>
      <p:sp>
        <p:nvSpPr>
          <p:cNvPr id="29" name="Title 1">
            <a:extLst>
              <a:ext uri="{FF2B5EF4-FFF2-40B4-BE49-F238E27FC236}">
                <a16:creationId xmlns:a16="http://schemas.microsoft.com/office/drawing/2014/main" id="{9FF2E120-D561-0D41-B2D2-510879E880DD}"/>
              </a:ext>
            </a:extLst>
          </p:cNvPr>
          <p:cNvSpPr txBox="1">
            <a:spLocks/>
          </p:cNvSpPr>
          <p:nvPr userDrawn="1"/>
        </p:nvSpPr>
        <p:spPr>
          <a:xfrm>
            <a:off x="5485451" y="1673085"/>
            <a:ext cx="3236856" cy="480531"/>
          </a:xfrm>
          <a:prstGeom prst="rect">
            <a:avLst/>
          </a:prstGeom>
        </p:spPr>
        <p:txBody>
          <a:bodyPr vert="horz" lIns="91440" tIns="45720" rIns="91440" bIns="45720" rtlCol="0" anchor="b">
            <a:normAutofit fontScale="92500"/>
          </a:bodyPr>
          <a:lstStyle>
            <a:lvl1pPr algn="l" defTabSz="758952" rtl="0" eaLnBrk="1" latinLnBrk="0" hangingPunct="1">
              <a:lnSpc>
                <a:spcPct val="90000"/>
              </a:lnSpc>
              <a:spcBef>
                <a:spcPct val="0"/>
              </a:spcBef>
              <a:buNone/>
              <a:defRPr sz="3652" i="1" kern="1200">
                <a:solidFill>
                  <a:srgbClr val="C00000"/>
                </a:solidFill>
                <a:latin typeface="+mj-lt"/>
                <a:ea typeface="+mj-ea"/>
                <a:cs typeface="+mj-cs"/>
              </a:defRPr>
            </a:lvl1pPr>
          </a:lstStyle>
          <a:p>
            <a:r>
              <a:rPr lang="en-US" sz="1600" i="0" dirty="0">
                <a:solidFill>
                  <a:schemeClr val="bg1">
                    <a:lumMod val="50000"/>
                  </a:schemeClr>
                </a:solidFill>
              </a:rPr>
              <a:t>Weather/climate icons (copy/paste)</a:t>
            </a:r>
          </a:p>
        </p:txBody>
      </p:sp>
      <p:pic>
        <p:nvPicPr>
          <p:cNvPr id="30" name="Graphic 29" descr="Sun">
            <a:extLst>
              <a:ext uri="{FF2B5EF4-FFF2-40B4-BE49-F238E27FC236}">
                <a16:creationId xmlns:a16="http://schemas.microsoft.com/office/drawing/2014/main" id="{CD15CA53-0543-964C-89FD-547BD701A07B}"/>
              </a:ext>
            </a:extLst>
          </p:cNvPr>
          <p:cNvPicPr>
            <a:picLocks noChangeAspect="1"/>
          </p:cNvPicPr>
          <p:nvPr userDrawn="1"/>
        </p:nvPicPr>
        <p:blipFill>
          <a:blip r:embed="rId48">
            <a:extLst>
              <a:ext uri="{96DAC541-7B7A-43D3-8B79-37D633B846F1}">
                <asvg:svgBlip xmlns:asvg="http://schemas.microsoft.com/office/drawing/2016/SVG/main" r:embed="rId49"/>
              </a:ext>
            </a:extLst>
          </a:blip>
          <a:stretch>
            <a:fillRect/>
          </a:stretch>
        </p:blipFill>
        <p:spPr>
          <a:xfrm>
            <a:off x="5635194" y="2432263"/>
            <a:ext cx="437490" cy="583320"/>
          </a:xfrm>
          <a:prstGeom prst="rect">
            <a:avLst/>
          </a:prstGeom>
        </p:spPr>
      </p:pic>
      <p:pic>
        <p:nvPicPr>
          <p:cNvPr id="31" name="Graphic 30" descr="Cloud">
            <a:extLst>
              <a:ext uri="{FF2B5EF4-FFF2-40B4-BE49-F238E27FC236}">
                <a16:creationId xmlns:a16="http://schemas.microsoft.com/office/drawing/2014/main" id="{A1149F20-D008-8E43-AF2C-ACB7CBCD1609}"/>
              </a:ext>
            </a:extLst>
          </p:cNvPr>
          <p:cNvPicPr>
            <a:picLocks noChangeAspect="1"/>
          </p:cNvPicPr>
          <p:nvPr userDrawn="1"/>
        </p:nvPicPr>
        <p:blipFill>
          <a:blip r:embed="rId50">
            <a:extLst>
              <a:ext uri="{96DAC541-7B7A-43D3-8B79-37D633B846F1}">
                <asvg:svgBlip xmlns:asvg="http://schemas.microsoft.com/office/drawing/2016/SVG/main" r:embed="rId51"/>
              </a:ext>
            </a:extLst>
          </a:blip>
          <a:stretch>
            <a:fillRect/>
          </a:stretch>
        </p:blipFill>
        <p:spPr>
          <a:xfrm>
            <a:off x="6095161" y="2425620"/>
            <a:ext cx="437490" cy="583320"/>
          </a:xfrm>
          <a:prstGeom prst="rect">
            <a:avLst/>
          </a:prstGeom>
        </p:spPr>
      </p:pic>
      <p:pic>
        <p:nvPicPr>
          <p:cNvPr id="32" name="Graphic 31" descr="Partial sun">
            <a:extLst>
              <a:ext uri="{FF2B5EF4-FFF2-40B4-BE49-F238E27FC236}">
                <a16:creationId xmlns:a16="http://schemas.microsoft.com/office/drawing/2014/main" id="{FBFF43FF-D8C0-6248-965C-71ED0DC42779}"/>
              </a:ext>
            </a:extLst>
          </p:cNvPr>
          <p:cNvPicPr>
            <a:picLocks noChangeAspect="1"/>
          </p:cNvPicPr>
          <p:nvPr userDrawn="1"/>
        </p:nvPicPr>
        <p:blipFill>
          <a:blip r:embed="rId52">
            <a:extLst>
              <a:ext uri="{96DAC541-7B7A-43D3-8B79-37D633B846F1}">
                <asvg:svgBlip xmlns:asvg="http://schemas.microsoft.com/office/drawing/2016/SVG/main" r:embed="rId53"/>
              </a:ext>
            </a:extLst>
          </a:blip>
          <a:stretch>
            <a:fillRect/>
          </a:stretch>
        </p:blipFill>
        <p:spPr>
          <a:xfrm>
            <a:off x="6642575" y="2425620"/>
            <a:ext cx="437490" cy="583320"/>
          </a:xfrm>
          <a:prstGeom prst="rect">
            <a:avLst/>
          </a:prstGeom>
        </p:spPr>
      </p:pic>
      <p:pic>
        <p:nvPicPr>
          <p:cNvPr id="33" name="Graphic 32" descr="Lightning">
            <a:extLst>
              <a:ext uri="{FF2B5EF4-FFF2-40B4-BE49-F238E27FC236}">
                <a16:creationId xmlns:a16="http://schemas.microsoft.com/office/drawing/2014/main" id="{103E25D2-0D37-3842-ACE7-C2D1A969EBB6}"/>
              </a:ext>
            </a:extLst>
          </p:cNvPr>
          <p:cNvPicPr>
            <a:picLocks noChangeAspect="1"/>
          </p:cNvPicPr>
          <p:nvPr userDrawn="1"/>
        </p:nvPicPr>
        <p:blipFill>
          <a:blip r:embed="rId54">
            <a:extLst>
              <a:ext uri="{96DAC541-7B7A-43D3-8B79-37D633B846F1}">
                <asvg:svgBlip xmlns:asvg="http://schemas.microsoft.com/office/drawing/2016/SVG/main" r:embed="rId55"/>
              </a:ext>
            </a:extLst>
          </a:blip>
          <a:stretch>
            <a:fillRect/>
          </a:stretch>
        </p:blipFill>
        <p:spPr>
          <a:xfrm>
            <a:off x="7189989" y="2425620"/>
            <a:ext cx="437490" cy="583320"/>
          </a:xfrm>
          <a:prstGeom prst="rect">
            <a:avLst/>
          </a:prstGeom>
        </p:spPr>
      </p:pic>
      <p:pic>
        <p:nvPicPr>
          <p:cNvPr id="34" name="Graphic 33" descr="Thermometer">
            <a:extLst>
              <a:ext uri="{FF2B5EF4-FFF2-40B4-BE49-F238E27FC236}">
                <a16:creationId xmlns:a16="http://schemas.microsoft.com/office/drawing/2014/main" id="{22A8B876-6F52-FA4E-83F7-1179A6358ED6}"/>
              </a:ext>
            </a:extLst>
          </p:cNvPr>
          <p:cNvPicPr>
            <a:picLocks noChangeAspect="1"/>
          </p:cNvPicPr>
          <p:nvPr userDrawn="1"/>
        </p:nvPicPr>
        <p:blipFill>
          <a:blip r:embed="rId56">
            <a:extLst>
              <a:ext uri="{96DAC541-7B7A-43D3-8B79-37D633B846F1}">
                <asvg:svgBlip xmlns:asvg="http://schemas.microsoft.com/office/drawing/2016/SVG/main" r:embed="rId57"/>
              </a:ext>
            </a:extLst>
          </a:blip>
          <a:stretch>
            <a:fillRect/>
          </a:stretch>
        </p:blipFill>
        <p:spPr>
          <a:xfrm>
            <a:off x="7737403" y="2425620"/>
            <a:ext cx="437490" cy="583320"/>
          </a:xfrm>
          <a:prstGeom prst="rect">
            <a:avLst/>
          </a:prstGeom>
        </p:spPr>
      </p:pic>
      <p:pic>
        <p:nvPicPr>
          <p:cNvPr id="35" name="Graphic 34" descr="Snow">
            <a:extLst>
              <a:ext uri="{FF2B5EF4-FFF2-40B4-BE49-F238E27FC236}">
                <a16:creationId xmlns:a16="http://schemas.microsoft.com/office/drawing/2014/main" id="{37868593-C47E-EE4D-A4A0-6BCCA45EC4F0}"/>
              </a:ext>
            </a:extLst>
          </p:cNvPr>
          <p:cNvPicPr>
            <a:picLocks noChangeAspect="1"/>
          </p:cNvPicPr>
          <p:nvPr userDrawn="1"/>
        </p:nvPicPr>
        <p:blipFill>
          <a:blip r:embed="rId58">
            <a:extLst>
              <a:ext uri="{96DAC541-7B7A-43D3-8B79-37D633B846F1}">
                <asvg:svgBlip xmlns:asvg="http://schemas.microsoft.com/office/drawing/2016/SVG/main" r:embed="rId59"/>
              </a:ext>
            </a:extLst>
          </a:blip>
          <a:stretch>
            <a:fillRect/>
          </a:stretch>
        </p:blipFill>
        <p:spPr>
          <a:xfrm>
            <a:off x="5691861" y="3219108"/>
            <a:ext cx="437490" cy="583320"/>
          </a:xfrm>
          <a:prstGeom prst="rect">
            <a:avLst/>
          </a:prstGeom>
        </p:spPr>
      </p:pic>
      <p:pic>
        <p:nvPicPr>
          <p:cNvPr id="36" name="Graphic 35" descr="Rain">
            <a:extLst>
              <a:ext uri="{FF2B5EF4-FFF2-40B4-BE49-F238E27FC236}">
                <a16:creationId xmlns:a16="http://schemas.microsoft.com/office/drawing/2014/main" id="{727B9334-0F71-1144-8A9C-503E19965B3C}"/>
              </a:ext>
            </a:extLst>
          </p:cNvPr>
          <p:cNvPicPr>
            <a:picLocks noChangeAspect="1"/>
          </p:cNvPicPr>
          <p:nvPr userDrawn="1"/>
        </p:nvPicPr>
        <p:blipFill>
          <a:blip r:embed="rId60">
            <a:extLst>
              <a:ext uri="{96DAC541-7B7A-43D3-8B79-37D633B846F1}">
                <asvg:svgBlip xmlns:asvg="http://schemas.microsoft.com/office/drawing/2016/SVG/main" r:embed="rId61"/>
              </a:ext>
            </a:extLst>
          </a:blip>
          <a:stretch>
            <a:fillRect/>
          </a:stretch>
        </p:blipFill>
        <p:spPr>
          <a:xfrm>
            <a:off x="6239274" y="3219108"/>
            <a:ext cx="437490" cy="583320"/>
          </a:xfrm>
          <a:prstGeom prst="rect">
            <a:avLst/>
          </a:prstGeom>
        </p:spPr>
      </p:pic>
    </p:spTree>
    <p:extLst>
      <p:ext uri="{BB962C8B-B14F-4D97-AF65-F5344CB8AC3E}">
        <p14:creationId xmlns:p14="http://schemas.microsoft.com/office/powerpoint/2010/main" val="393586079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Resource Library-2 Only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49F6B-4580-4E45-B391-4ED40F72E51B}"/>
              </a:ext>
            </a:extLst>
          </p:cNvPr>
          <p:cNvSpPr>
            <a:spLocks noGrp="1"/>
          </p:cNvSpPr>
          <p:nvPr>
            <p:ph type="title" hasCustomPrompt="1"/>
          </p:nvPr>
        </p:nvSpPr>
        <p:spPr>
          <a:xfrm>
            <a:off x="321371" y="948989"/>
            <a:ext cx="8528424" cy="346412"/>
          </a:xfrm>
        </p:spPr>
        <p:txBody>
          <a:bodyPr>
            <a:normAutofit/>
          </a:bodyPr>
          <a:lstStyle>
            <a:lvl1pPr marL="0" marR="0" indent="0" algn="l" defTabSz="257129" rtl="0" eaLnBrk="1" fontAlgn="auto" latinLnBrk="0" hangingPunct="1">
              <a:lnSpc>
                <a:spcPts val="1688"/>
              </a:lnSpc>
              <a:spcBef>
                <a:spcPct val="0"/>
              </a:spcBef>
              <a:spcAft>
                <a:spcPts val="0"/>
              </a:spcAft>
              <a:buClrTx/>
              <a:buSzTx/>
              <a:buFontTx/>
              <a:buNone/>
              <a:tabLst/>
              <a:defRPr sz="2000" i="1">
                <a:solidFill>
                  <a:srgbClr val="C00000"/>
                </a:solidFill>
              </a:defRPr>
            </a:lvl1pPr>
          </a:lstStyle>
          <a:p>
            <a:r>
              <a:rPr lang="en-US" dirty="0"/>
              <a:t>Resource Library – Do not include in presentation</a:t>
            </a:r>
          </a:p>
        </p:txBody>
      </p:sp>
      <p:sp>
        <p:nvSpPr>
          <p:cNvPr id="37" name="Title 1">
            <a:extLst>
              <a:ext uri="{FF2B5EF4-FFF2-40B4-BE49-F238E27FC236}">
                <a16:creationId xmlns:a16="http://schemas.microsoft.com/office/drawing/2014/main" id="{281C213F-8C4C-EC43-9CCE-F8411E92DEB1}"/>
              </a:ext>
            </a:extLst>
          </p:cNvPr>
          <p:cNvSpPr txBox="1">
            <a:spLocks/>
          </p:cNvSpPr>
          <p:nvPr userDrawn="1"/>
        </p:nvSpPr>
        <p:spPr>
          <a:xfrm>
            <a:off x="321371" y="1707208"/>
            <a:ext cx="3236856" cy="449056"/>
          </a:xfrm>
          <a:prstGeom prst="rect">
            <a:avLst/>
          </a:prstGeom>
        </p:spPr>
        <p:txBody>
          <a:bodyPr vert="horz" lIns="91440" tIns="45720" rIns="91440" bIns="45720" rtlCol="0" anchor="b">
            <a:normAutofit/>
          </a:bodyPr>
          <a:lstStyle>
            <a:lvl1pPr algn="l" defTabSz="758952" rtl="0" eaLnBrk="1" latinLnBrk="0" hangingPunct="1">
              <a:lnSpc>
                <a:spcPct val="90000"/>
              </a:lnSpc>
              <a:spcBef>
                <a:spcPct val="0"/>
              </a:spcBef>
              <a:buNone/>
              <a:defRPr sz="3652" i="1" kern="1200">
                <a:solidFill>
                  <a:srgbClr val="C00000"/>
                </a:solidFill>
                <a:latin typeface="+mj-lt"/>
                <a:ea typeface="+mj-ea"/>
                <a:cs typeface="+mj-cs"/>
              </a:defRPr>
            </a:lvl1pPr>
          </a:lstStyle>
          <a:p>
            <a:r>
              <a:rPr lang="en-US" sz="1600" i="0" dirty="0">
                <a:solidFill>
                  <a:schemeClr val="bg1">
                    <a:lumMod val="50000"/>
                  </a:schemeClr>
                </a:solidFill>
              </a:rPr>
              <a:t>Environmental icons (copy/paste)</a:t>
            </a:r>
          </a:p>
        </p:txBody>
      </p:sp>
      <p:pic>
        <p:nvPicPr>
          <p:cNvPr id="38" name="Graphic 37" descr="City">
            <a:extLst>
              <a:ext uri="{FF2B5EF4-FFF2-40B4-BE49-F238E27FC236}">
                <a16:creationId xmlns:a16="http://schemas.microsoft.com/office/drawing/2014/main" id="{55BEBE72-EC22-7243-9F12-32EBFA5D920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33047" y="2268105"/>
            <a:ext cx="534319" cy="712425"/>
          </a:xfrm>
          <a:prstGeom prst="rect">
            <a:avLst/>
          </a:prstGeom>
        </p:spPr>
      </p:pic>
      <p:pic>
        <p:nvPicPr>
          <p:cNvPr id="39" name="Graphic 38" descr="Factory">
            <a:extLst>
              <a:ext uri="{FF2B5EF4-FFF2-40B4-BE49-F238E27FC236}">
                <a16:creationId xmlns:a16="http://schemas.microsoft.com/office/drawing/2014/main" id="{39AE1246-EE91-B440-AC11-168329B1E0B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82966" y="2232310"/>
            <a:ext cx="534319" cy="712425"/>
          </a:xfrm>
          <a:prstGeom prst="rect">
            <a:avLst/>
          </a:prstGeom>
        </p:spPr>
      </p:pic>
      <p:pic>
        <p:nvPicPr>
          <p:cNvPr id="40" name="Graphic 39" descr="Home">
            <a:extLst>
              <a:ext uri="{FF2B5EF4-FFF2-40B4-BE49-F238E27FC236}">
                <a16:creationId xmlns:a16="http://schemas.microsoft.com/office/drawing/2014/main" id="{82485854-FAAE-B14D-B0C8-7D675E0F8586}"/>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2568167" y="2197329"/>
            <a:ext cx="534319" cy="712425"/>
          </a:xfrm>
          <a:prstGeom prst="rect">
            <a:avLst/>
          </a:prstGeom>
        </p:spPr>
      </p:pic>
      <p:pic>
        <p:nvPicPr>
          <p:cNvPr id="41" name="Graphic 40" descr="Barn">
            <a:extLst>
              <a:ext uri="{FF2B5EF4-FFF2-40B4-BE49-F238E27FC236}">
                <a16:creationId xmlns:a16="http://schemas.microsoft.com/office/drawing/2014/main" id="{B22CE637-44A0-AC4A-8F0F-B3694EC83E2F}"/>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3715867" y="2197329"/>
            <a:ext cx="534319" cy="712425"/>
          </a:xfrm>
          <a:prstGeom prst="rect">
            <a:avLst/>
          </a:prstGeom>
        </p:spPr>
      </p:pic>
      <p:pic>
        <p:nvPicPr>
          <p:cNvPr id="42" name="Graphic 41" descr="Tractor">
            <a:extLst>
              <a:ext uri="{FF2B5EF4-FFF2-40B4-BE49-F238E27FC236}">
                <a16:creationId xmlns:a16="http://schemas.microsoft.com/office/drawing/2014/main" id="{E0476EC4-62E6-3F46-B1CC-114BEC0BA9D7}"/>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4735378" y="2268105"/>
            <a:ext cx="534319" cy="712425"/>
          </a:xfrm>
          <a:prstGeom prst="rect">
            <a:avLst/>
          </a:prstGeom>
        </p:spPr>
      </p:pic>
      <p:pic>
        <p:nvPicPr>
          <p:cNvPr id="43" name="Graphic 42" descr="Wave">
            <a:extLst>
              <a:ext uri="{FF2B5EF4-FFF2-40B4-BE49-F238E27FC236}">
                <a16:creationId xmlns:a16="http://schemas.microsoft.com/office/drawing/2014/main" id="{88E3F980-C80D-BA49-985A-6E11A772A760}"/>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5822236" y="2268105"/>
            <a:ext cx="534319" cy="712425"/>
          </a:xfrm>
          <a:prstGeom prst="rect">
            <a:avLst/>
          </a:prstGeom>
        </p:spPr>
      </p:pic>
      <p:pic>
        <p:nvPicPr>
          <p:cNvPr id="44" name="Graphic 43" descr="Plant">
            <a:extLst>
              <a:ext uri="{FF2B5EF4-FFF2-40B4-BE49-F238E27FC236}">
                <a16:creationId xmlns:a16="http://schemas.microsoft.com/office/drawing/2014/main" id="{A953B9F7-52F8-804D-A980-D4BC5C3B5869}"/>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6611839" y="2268105"/>
            <a:ext cx="456335" cy="608447"/>
          </a:xfrm>
          <a:prstGeom prst="rect">
            <a:avLst/>
          </a:prstGeom>
        </p:spPr>
      </p:pic>
      <p:pic>
        <p:nvPicPr>
          <p:cNvPr id="45" name="Graphic 44" descr="South America">
            <a:extLst>
              <a:ext uri="{FF2B5EF4-FFF2-40B4-BE49-F238E27FC236}">
                <a16:creationId xmlns:a16="http://schemas.microsoft.com/office/drawing/2014/main" id="{C381CA5A-5DB5-A944-BCCA-8B1E7ACD4108}"/>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1205726" y="4564355"/>
            <a:ext cx="649349" cy="865799"/>
          </a:xfrm>
          <a:prstGeom prst="rect">
            <a:avLst/>
          </a:prstGeom>
        </p:spPr>
      </p:pic>
      <p:pic>
        <p:nvPicPr>
          <p:cNvPr id="46" name="Graphic 45" descr="North America">
            <a:extLst>
              <a:ext uri="{FF2B5EF4-FFF2-40B4-BE49-F238E27FC236}">
                <a16:creationId xmlns:a16="http://schemas.microsoft.com/office/drawing/2014/main" id="{E2A337C3-9EB1-8748-8B92-A8D07E8180C1}"/>
              </a:ext>
            </a:extLst>
          </p:cNvPr>
          <p:cNvPicPr>
            <a:picLocks noChangeAspect="1"/>
          </p:cNvPicPr>
          <p:nvPr userDrawn="1"/>
        </p:nvPicPr>
        <p:blipFill>
          <a:blip r:embed="rId18">
            <a:extLst>
              <a:ext uri="{96DAC541-7B7A-43D3-8B79-37D633B846F1}">
                <asvg:svgBlip xmlns:asvg="http://schemas.microsoft.com/office/drawing/2016/SVG/main" r:embed="rId19"/>
              </a:ext>
            </a:extLst>
          </a:blip>
          <a:stretch>
            <a:fillRect/>
          </a:stretch>
        </p:blipFill>
        <p:spPr>
          <a:xfrm>
            <a:off x="382295" y="4564357"/>
            <a:ext cx="649349" cy="865799"/>
          </a:xfrm>
          <a:prstGeom prst="rect">
            <a:avLst/>
          </a:prstGeom>
        </p:spPr>
      </p:pic>
      <p:pic>
        <p:nvPicPr>
          <p:cNvPr id="47" name="Graphic 46" descr="Asia">
            <a:extLst>
              <a:ext uri="{FF2B5EF4-FFF2-40B4-BE49-F238E27FC236}">
                <a16:creationId xmlns:a16="http://schemas.microsoft.com/office/drawing/2014/main" id="{9CC1A0FA-A66E-D74A-8A20-02D0A204577A}"/>
              </a:ext>
            </a:extLst>
          </p:cNvPr>
          <p:cNvPicPr>
            <a:picLocks noChangeAspect="1"/>
          </p:cNvPicPr>
          <p:nvPr userDrawn="1"/>
        </p:nvPicPr>
        <p:blipFill>
          <a:blip r:embed="rId20">
            <a:extLst>
              <a:ext uri="{96DAC541-7B7A-43D3-8B79-37D633B846F1}">
                <asvg:svgBlip xmlns:asvg="http://schemas.microsoft.com/office/drawing/2016/SVG/main" r:embed="rId21"/>
              </a:ext>
            </a:extLst>
          </a:blip>
          <a:stretch>
            <a:fillRect/>
          </a:stretch>
        </p:blipFill>
        <p:spPr>
          <a:xfrm>
            <a:off x="2017285" y="4512449"/>
            <a:ext cx="649349" cy="865799"/>
          </a:xfrm>
          <a:prstGeom prst="rect">
            <a:avLst/>
          </a:prstGeom>
        </p:spPr>
      </p:pic>
      <p:pic>
        <p:nvPicPr>
          <p:cNvPr id="48" name="Graphic 47" descr="Australia">
            <a:extLst>
              <a:ext uri="{FF2B5EF4-FFF2-40B4-BE49-F238E27FC236}">
                <a16:creationId xmlns:a16="http://schemas.microsoft.com/office/drawing/2014/main" id="{5EED13D8-356F-7541-95C7-3D6DA760926A}"/>
              </a:ext>
            </a:extLst>
          </p:cNvPr>
          <p:cNvPicPr>
            <a:picLocks noChangeAspect="1"/>
          </p:cNvPicPr>
          <p:nvPr userDrawn="1"/>
        </p:nvPicPr>
        <p:blipFill>
          <a:blip r:embed="rId22">
            <a:extLst>
              <a:ext uri="{96DAC541-7B7A-43D3-8B79-37D633B846F1}">
                <asvg:svgBlip xmlns:asvg="http://schemas.microsoft.com/office/drawing/2016/SVG/main" r:embed="rId23"/>
              </a:ext>
            </a:extLst>
          </a:blip>
          <a:stretch>
            <a:fillRect/>
          </a:stretch>
        </p:blipFill>
        <p:spPr>
          <a:xfrm>
            <a:off x="2779128" y="4575265"/>
            <a:ext cx="649349" cy="865799"/>
          </a:xfrm>
          <a:prstGeom prst="rect">
            <a:avLst/>
          </a:prstGeom>
        </p:spPr>
      </p:pic>
      <p:pic>
        <p:nvPicPr>
          <p:cNvPr id="49" name="Graphic 48" descr="Europe">
            <a:extLst>
              <a:ext uri="{FF2B5EF4-FFF2-40B4-BE49-F238E27FC236}">
                <a16:creationId xmlns:a16="http://schemas.microsoft.com/office/drawing/2014/main" id="{591A6BCA-955E-4F41-ABA6-94FC8BDA3632}"/>
              </a:ext>
            </a:extLst>
          </p:cNvPr>
          <p:cNvPicPr>
            <a:picLocks noChangeAspect="1"/>
          </p:cNvPicPr>
          <p:nvPr userDrawn="1"/>
        </p:nvPicPr>
        <p:blipFill>
          <a:blip r:embed="rId24">
            <a:extLst>
              <a:ext uri="{96DAC541-7B7A-43D3-8B79-37D633B846F1}">
                <asvg:svgBlip xmlns:asvg="http://schemas.microsoft.com/office/drawing/2016/SVG/main" r:embed="rId25"/>
              </a:ext>
            </a:extLst>
          </a:blip>
          <a:stretch>
            <a:fillRect/>
          </a:stretch>
        </p:blipFill>
        <p:spPr>
          <a:xfrm>
            <a:off x="536760" y="5213353"/>
            <a:ext cx="649349" cy="865799"/>
          </a:xfrm>
          <a:prstGeom prst="rect">
            <a:avLst/>
          </a:prstGeom>
        </p:spPr>
      </p:pic>
      <p:pic>
        <p:nvPicPr>
          <p:cNvPr id="50" name="Graphic 49" descr="Africa">
            <a:extLst>
              <a:ext uri="{FF2B5EF4-FFF2-40B4-BE49-F238E27FC236}">
                <a16:creationId xmlns:a16="http://schemas.microsoft.com/office/drawing/2014/main" id="{6E255A08-2979-8C43-9FB4-6EF7033FBA50}"/>
              </a:ext>
            </a:extLst>
          </p:cNvPr>
          <p:cNvPicPr>
            <a:picLocks noChangeAspect="1"/>
          </p:cNvPicPr>
          <p:nvPr userDrawn="1"/>
        </p:nvPicPr>
        <p:blipFill>
          <a:blip r:embed="rId26">
            <a:extLst>
              <a:ext uri="{96DAC541-7B7A-43D3-8B79-37D633B846F1}">
                <asvg:svgBlip xmlns:asvg="http://schemas.microsoft.com/office/drawing/2016/SVG/main" r:embed="rId27"/>
              </a:ext>
            </a:extLst>
          </a:blip>
          <a:stretch>
            <a:fillRect/>
          </a:stretch>
        </p:blipFill>
        <p:spPr>
          <a:xfrm>
            <a:off x="1574832" y="5213353"/>
            <a:ext cx="649349" cy="865799"/>
          </a:xfrm>
          <a:prstGeom prst="rect">
            <a:avLst/>
          </a:prstGeom>
        </p:spPr>
      </p:pic>
      <p:sp>
        <p:nvSpPr>
          <p:cNvPr id="51" name="Title 1">
            <a:extLst>
              <a:ext uri="{FF2B5EF4-FFF2-40B4-BE49-F238E27FC236}">
                <a16:creationId xmlns:a16="http://schemas.microsoft.com/office/drawing/2014/main" id="{F9D37A1D-F3DC-DA43-8004-D23DDB339517}"/>
              </a:ext>
            </a:extLst>
          </p:cNvPr>
          <p:cNvSpPr txBox="1">
            <a:spLocks/>
          </p:cNvSpPr>
          <p:nvPr userDrawn="1"/>
        </p:nvSpPr>
        <p:spPr>
          <a:xfrm>
            <a:off x="321371" y="3915357"/>
            <a:ext cx="3236856" cy="480531"/>
          </a:xfrm>
          <a:prstGeom prst="rect">
            <a:avLst/>
          </a:prstGeom>
        </p:spPr>
        <p:txBody>
          <a:bodyPr vert="horz" lIns="91440" tIns="45720" rIns="91440" bIns="45720" rtlCol="0" anchor="b">
            <a:normAutofit/>
          </a:bodyPr>
          <a:lstStyle>
            <a:lvl1pPr algn="l" defTabSz="758952" rtl="0" eaLnBrk="1" latinLnBrk="0" hangingPunct="1">
              <a:lnSpc>
                <a:spcPct val="90000"/>
              </a:lnSpc>
              <a:spcBef>
                <a:spcPct val="0"/>
              </a:spcBef>
              <a:buNone/>
              <a:defRPr sz="3652" i="1" kern="1200">
                <a:solidFill>
                  <a:srgbClr val="C00000"/>
                </a:solidFill>
                <a:latin typeface="+mj-lt"/>
                <a:ea typeface="+mj-ea"/>
                <a:cs typeface="+mj-cs"/>
              </a:defRPr>
            </a:lvl1pPr>
          </a:lstStyle>
          <a:p>
            <a:r>
              <a:rPr lang="en-US" sz="1600" i="0" dirty="0">
                <a:solidFill>
                  <a:schemeClr val="bg1">
                    <a:lumMod val="50000"/>
                  </a:schemeClr>
                </a:solidFill>
              </a:rPr>
              <a:t>Regional icons (copy/paste)</a:t>
            </a:r>
          </a:p>
        </p:txBody>
      </p:sp>
      <p:pic>
        <p:nvPicPr>
          <p:cNvPr id="52" name="Graphic 51" descr="Marker">
            <a:extLst>
              <a:ext uri="{FF2B5EF4-FFF2-40B4-BE49-F238E27FC236}">
                <a16:creationId xmlns:a16="http://schemas.microsoft.com/office/drawing/2014/main" id="{2D6F7E03-92C7-C142-9F23-A38BC392A443}"/>
              </a:ext>
            </a:extLst>
          </p:cNvPr>
          <p:cNvPicPr>
            <a:picLocks noChangeAspect="1"/>
          </p:cNvPicPr>
          <p:nvPr userDrawn="1"/>
        </p:nvPicPr>
        <p:blipFill>
          <a:blip r:embed="rId28">
            <a:extLst>
              <a:ext uri="{96DAC541-7B7A-43D3-8B79-37D633B846F1}">
                <asvg:svgBlip xmlns:asvg="http://schemas.microsoft.com/office/drawing/2016/SVG/main" r:embed="rId29"/>
              </a:ext>
            </a:extLst>
          </a:blip>
          <a:stretch>
            <a:fillRect/>
          </a:stretch>
        </p:blipFill>
        <p:spPr>
          <a:xfrm>
            <a:off x="5994424" y="4724905"/>
            <a:ext cx="734803" cy="979737"/>
          </a:xfrm>
          <a:prstGeom prst="rect">
            <a:avLst/>
          </a:prstGeom>
        </p:spPr>
      </p:pic>
      <p:pic>
        <p:nvPicPr>
          <p:cNvPr id="53" name="Graphic 52" descr="Marker">
            <a:extLst>
              <a:ext uri="{FF2B5EF4-FFF2-40B4-BE49-F238E27FC236}">
                <a16:creationId xmlns:a16="http://schemas.microsoft.com/office/drawing/2014/main" id="{4ED333A4-9993-4045-A592-75DC98C52C1B}"/>
              </a:ext>
            </a:extLst>
          </p:cNvPr>
          <p:cNvPicPr>
            <a:picLocks noChangeAspect="1"/>
          </p:cNvPicPr>
          <p:nvPr userDrawn="1"/>
        </p:nvPicPr>
        <p:blipFill>
          <a:blip r:embed="rId30">
            <a:extLst>
              <a:ext uri="{96DAC541-7B7A-43D3-8B79-37D633B846F1}">
                <asvg:svgBlip xmlns:asvg="http://schemas.microsoft.com/office/drawing/2016/SVG/main" r:embed="rId31"/>
              </a:ext>
            </a:extLst>
          </a:blip>
          <a:stretch>
            <a:fillRect/>
          </a:stretch>
        </p:blipFill>
        <p:spPr>
          <a:xfrm>
            <a:off x="5144785" y="4724905"/>
            <a:ext cx="734803" cy="979737"/>
          </a:xfrm>
          <a:prstGeom prst="rect">
            <a:avLst/>
          </a:prstGeom>
        </p:spPr>
      </p:pic>
      <p:pic>
        <p:nvPicPr>
          <p:cNvPr id="54" name="Graphic 53" descr="Marker">
            <a:extLst>
              <a:ext uri="{FF2B5EF4-FFF2-40B4-BE49-F238E27FC236}">
                <a16:creationId xmlns:a16="http://schemas.microsoft.com/office/drawing/2014/main" id="{3A566100-B3FB-D345-87B4-32BC9A7E96AC}"/>
              </a:ext>
            </a:extLst>
          </p:cNvPr>
          <p:cNvPicPr>
            <a:picLocks noChangeAspect="1"/>
          </p:cNvPicPr>
          <p:nvPr userDrawn="1"/>
        </p:nvPicPr>
        <p:blipFill>
          <a:blip r:embed="rId32">
            <a:extLst>
              <a:ext uri="{96DAC541-7B7A-43D3-8B79-37D633B846F1}">
                <asvg:svgBlip xmlns:asvg="http://schemas.microsoft.com/office/drawing/2016/SVG/main" r:embed="rId33"/>
              </a:ext>
            </a:extLst>
          </a:blip>
          <a:stretch>
            <a:fillRect/>
          </a:stretch>
        </p:blipFill>
        <p:spPr>
          <a:xfrm>
            <a:off x="4295146" y="4724905"/>
            <a:ext cx="734803" cy="979737"/>
          </a:xfrm>
          <a:prstGeom prst="rect">
            <a:avLst/>
          </a:prstGeom>
        </p:spPr>
      </p:pic>
      <p:sp>
        <p:nvSpPr>
          <p:cNvPr id="55" name="Title 1">
            <a:extLst>
              <a:ext uri="{FF2B5EF4-FFF2-40B4-BE49-F238E27FC236}">
                <a16:creationId xmlns:a16="http://schemas.microsoft.com/office/drawing/2014/main" id="{EC2345B9-C0B6-ED4E-8353-9B29CEE8794B}"/>
              </a:ext>
            </a:extLst>
          </p:cNvPr>
          <p:cNvSpPr txBox="1">
            <a:spLocks/>
          </p:cNvSpPr>
          <p:nvPr userDrawn="1"/>
        </p:nvSpPr>
        <p:spPr>
          <a:xfrm>
            <a:off x="4440392" y="3953234"/>
            <a:ext cx="3236856" cy="492497"/>
          </a:xfrm>
          <a:prstGeom prst="rect">
            <a:avLst/>
          </a:prstGeom>
        </p:spPr>
        <p:txBody>
          <a:bodyPr vert="horz" lIns="91440" tIns="45720" rIns="91440" bIns="45720" rtlCol="0" anchor="b">
            <a:normAutofit/>
          </a:bodyPr>
          <a:lstStyle>
            <a:lvl1pPr algn="l" defTabSz="758952" rtl="0" eaLnBrk="1" latinLnBrk="0" hangingPunct="1">
              <a:lnSpc>
                <a:spcPct val="90000"/>
              </a:lnSpc>
              <a:spcBef>
                <a:spcPct val="0"/>
              </a:spcBef>
              <a:buNone/>
              <a:defRPr sz="3652" i="1" kern="1200">
                <a:solidFill>
                  <a:srgbClr val="C00000"/>
                </a:solidFill>
                <a:latin typeface="+mj-lt"/>
                <a:ea typeface="+mj-ea"/>
                <a:cs typeface="+mj-cs"/>
              </a:defRPr>
            </a:lvl1pPr>
          </a:lstStyle>
          <a:p>
            <a:r>
              <a:rPr lang="en-US" sz="1600" i="0" dirty="0">
                <a:solidFill>
                  <a:schemeClr val="bg1">
                    <a:lumMod val="50000"/>
                  </a:schemeClr>
                </a:solidFill>
              </a:rPr>
              <a:t>Map-related icons (copy/paste)</a:t>
            </a:r>
          </a:p>
        </p:txBody>
      </p:sp>
      <p:pic>
        <p:nvPicPr>
          <p:cNvPr id="56" name="Graphic 55" descr="Direction">
            <a:extLst>
              <a:ext uri="{FF2B5EF4-FFF2-40B4-BE49-F238E27FC236}">
                <a16:creationId xmlns:a16="http://schemas.microsoft.com/office/drawing/2014/main" id="{9A3F8DB5-6E33-E048-9C59-4CFE280F5428}"/>
              </a:ext>
            </a:extLst>
          </p:cNvPr>
          <p:cNvPicPr>
            <a:picLocks noChangeAspect="1"/>
          </p:cNvPicPr>
          <p:nvPr userDrawn="1"/>
        </p:nvPicPr>
        <p:blipFill>
          <a:blip r:embed="rId34">
            <a:extLst>
              <a:ext uri="{96DAC541-7B7A-43D3-8B79-37D633B846F1}">
                <asvg:svgBlip xmlns:asvg="http://schemas.microsoft.com/office/drawing/2016/SVG/main" r:embed="rId35"/>
              </a:ext>
            </a:extLst>
          </a:blip>
          <a:stretch>
            <a:fillRect/>
          </a:stretch>
        </p:blipFill>
        <p:spPr>
          <a:xfrm>
            <a:off x="4514099" y="5825233"/>
            <a:ext cx="488463" cy="651284"/>
          </a:xfrm>
          <a:prstGeom prst="rect">
            <a:avLst/>
          </a:prstGeom>
        </p:spPr>
      </p:pic>
      <p:pic>
        <p:nvPicPr>
          <p:cNvPr id="57" name="Graphic 56" descr="Compass">
            <a:extLst>
              <a:ext uri="{FF2B5EF4-FFF2-40B4-BE49-F238E27FC236}">
                <a16:creationId xmlns:a16="http://schemas.microsoft.com/office/drawing/2014/main" id="{C564F98C-32FC-6D49-A12C-663AB504C689}"/>
              </a:ext>
            </a:extLst>
          </p:cNvPr>
          <p:cNvPicPr>
            <a:picLocks noChangeAspect="1"/>
          </p:cNvPicPr>
          <p:nvPr userDrawn="1"/>
        </p:nvPicPr>
        <p:blipFill>
          <a:blip r:embed="rId36">
            <a:extLst>
              <a:ext uri="{96DAC541-7B7A-43D3-8B79-37D633B846F1}">
                <asvg:svgBlip xmlns:asvg="http://schemas.microsoft.com/office/drawing/2016/SVG/main" r:embed="rId37"/>
              </a:ext>
            </a:extLst>
          </a:blip>
          <a:stretch>
            <a:fillRect/>
          </a:stretch>
        </p:blipFill>
        <p:spPr>
          <a:xfrm>
            <a:off x="5269696" y="5751789"/>
            <a:ext cx="491042" cy="654723"/>
          </a:xfrm>
          <a:prstGeom prst="rect">
            <a:avLst/>
          </a:prstGeom>
        </p:spPr>
      </p:pic>
      <p:pic>
        <p:nvPicPr>
          <p:cNvPr id="58" name="Graphic 57" descr="Map with pin">
            <a:extLst>
              <a:ext uri="{FF2B5EF4-FFF2-40B4-BE49-F238E27FC236}">
                <a16:creationId xmlns:a16="http://schemas.microsoft.com/office/drawing/2014/main" id="{5C521E9D-07AC-1442-9245-4C78BDF80F7D}"/>
              </a:ext>
            </a:extLst>
          </p:cNvPr>
          <p:cNvPicPr>
            <a:picLocks noChangeAspect="1"/>
          </p:cNvPicPr>
          <p:nvPr userDrawn="1"/>
        </p:nvPicPr>
        <p:blipFill>
          <a:blip r:embed="rId38">
            <a:extLst>
              <a:ext uri="{96DAC541-7B7A-43D3-8B79-37D633B846F1}">
                <asvg:svgBlip xmlns:asvg="http://schemas.microsoft.com/office/drawing/2016/SVG/main" r:embed="rId39"/>
              </a:ext>
            </a:extLst>
          </a:blip>
          <a:stretch>
            <a:fillRect/>
          </a:stretch>
        </p:blipFill>
        <p:spPr>
          <a:xfrm>
            <a:off x="6018064" y="5751790"/>
            <a:ext cx="530362" cy="707149"/>
          </a:xfrm>
          <a:prstGeom prst="rect">
            <a:avLst/>
          </a:prstGeom>
        </p:spPr>
      </p:pic>
      <p:pic>
        <p:nvPicPr>
          <p:cNvPr id="59" name="Graphic 58" descr="World">
            <a:extLst>
              <a:ext uri="{FF2B5EF4-FFF2-40B4-BE49-F238E27FC236}">
                <a16:creationId xmlns:a16="http://schemas.microsoft.com/office/drawing/2014/main" id="{5CA74FE5-E57D-A746-BC9B-995C09077A46}"/>
              </a:ext>
            </a:extLst>
          </p:cNvPr>
          <p:cNvPicPr>
            <a:picLocks noChangeAspect="1"/>
          </p:cNvPicPr>
          <p:nvPr userDrawn="1"/>
        </p:nvPicPr>
        <p:blipFill>
          <a:blip r:embed="rId40">
            <a:extLst>
              <a:ext uri="{96DAC541-7B7A-43D3-8B79-37D633B846F1}">
                <asvg:svgBlip xmlns:asvg="http://schemas.microsoft.com/office/drawing/2016/SVG/main" r:embed="rId41"/>
              </a:ext>
            </a:extLst>
          </a:blip>
          <a:stretch>
            <a:fillRect/>
          </a:stretch>
        </p:blipFill>
        <p:spPr>
          <a:xfrm>
            <a:off x="6895705" y="5713003"/>
            <a:ext cx="553738" cy="738317"/>
          </a:xfrm>
          <a:prstGeom prst="rect">
            <a:avLst/>
          </a:prstGeom>
        </p:spPr>
      </p:pic>
    </p:spTree>
    <p:extLst>
      <p:ext uri="{BB962C8B-B14F-4D97-AF65-F5344CB8AC3E}">
        <p14:creationId xmlns:p14="http://schemas.microsoft.com/office/powerpoint/2010/main" val="381972805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3602037"/>
            <a:ext cx="6858000" cy="1655763"/>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A2C8034-FEF5-40CF-AE4A-099D907C1D5A}" type="datetimeFigureOut">
              <a:rPr lang="pt-BR" smtClean="0"/>
              <a:t>23/05/2022</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31BD9326-2960-47A4-8B41-783DC2866BD3}" type="slidenum">
              <a:rPr lang="pt-BR" smtClean="0"/>
              <a:t>‹#›</a:t>
            </a:fld>
            <a:endParaRPr lang="pt-BR"/>
          </a:p>
        </p:txBody>
      </p:sp>
    </p:spTree>
    <p:extLst>
      <p:ext uri="{BB962C8B-B14F-4D97-AF65-F5344CB8AC3E}">
        <p14:creationId xmlns:p14="http://schemas.microsoft.com/office/powerpoint/2010/main" val="303532517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193489B-C9B5-4D2B-91D5-10F740FA7437}" type="datetimeFigureOut">
              <a:rPr lang="en-US" smtClean="0"/>
              <a:t>5/23/2022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C934350-E6A3-418F-AB80-7B01DFAAC521}" type="slidenum">
              <a:rPr lang="en-US" smtClean="0"/>
              <a:t>‹#›</a:t>
            </a:fld>
            <a:endParaRPr lang="en-US" dirty="0"/>
          </a:p>
        </p:txBody>
      </p:sp>
    </p:spTree>
    <p:extLst>
      <p:ext uri="{BB962C8B-B14F-4D97-AF65-F5344CB8AC3E}">
        <p14:creationId xmlns:p14="http://schemas.microsoft.com/office/powerpoint/2010/main" val="141384119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93489B-C9B5-4D2B-91D5-10F740FA7437}" type="datetimeFigureOut">
              <a:rPr lang="en-US" smtClean="0"/>
              <a:t>5/23/2022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C934350-E6A3-418F-AB80-7B01DFAAC521}" type="slidenum">
              <a:rPr lang="en-US" smtClean="0"/>
              <a:t>‹#›</a:t>
            </a:fld>
            <a:endParaRPr lang="en-US" dirty="0"/>
          </a:p>
        </p:txBody>
      </p:sp>
    </p:spTree>
    <p:extLst>
      <p:ext uri="{BB962C8B-B14F-4D97-AF65-F5344CB8AC3E}">
        <p14:creationId xmlns:p14="http://schemas.microsoft.com/office/powerpoint/2010/main" val="12859362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lIns="91407" tIns="45704" rIns="91407" bIns="45704"/>
          <a:lstStyle/>
          <a:p>
            <a:r>
              <a:rPr lang="en-US"/>
              <a:t>Click to edit Master title style</a:t>
            </a:r>
          </a:p>
        </p:txBody>
      </p:sp>
      <p:sp>
        <p:nvSpPr>
          <p:cNvPr id="3" name="Content Placeholder 2"/>
          <p:cNvSpPr>
            <a:spLocks noGrp="1"/>
          </p:cNvSpPr>
          <p:nvPr>
            <p:ph idx="1"/>
          </p:nvPr>
        </p:nvSpPr>
        <p:spPr>
          <a:xfrm>
            <a:off x="685800" y="1981200"/>
            <a:ext cx="7772400" cy="4114800"/>
          </a:xfrm>
          <a:prstGeom prst="rect">
            <a:avLst/>
          </a:prstGeom>
        </p:spPr>
        <p:txBody>
          <a:bodyPr lIns="91407" tIns="45704" rIns="91407" bIns="45704"/>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lIns="91407" tIns="45704" rIns="91407" bIns="45704"/>
          <a:lstStyle>
            <a:lvl1pPr>
              <a:defRPr/>
            </a:lvl1pPr>
          </a:lstStyle>
          <a:p>
            <a:pPr defTabSz="914079"/>
            <a:endParaRPr lang="en-US" dirty="0">
              <a:solidFill>
                <a:prstClr val="black"/>
              </a:solidFill>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lIns="91407" tIns="45704" rIns="91407" bIns="45704"/>
          <a:lstStyle>
            <a:lvl1pPr>
              <a:defRPr/>
            </a:lvl1pPr>
          </a:lstStyle>
          <a:p>
            <a:pPr defTabSz="914079"/>
            <a:endParaRPr lang="en-US" dirty="0">
              <a:solidFill>
                <a:prstClr val="black"/>
              </a:solidFill>
            </a:endParaRPr>
          </a:p>
        </p:txBody>
      </p:sp>
      <p:sp>
        <p:nvSpPr>
          <p:cNvPr id="6" name="Slide Number Placeholder 5"/>
          <p:cNvSpPr>
            <a:spLocks noGrp="1"/>
          </p:cNvSpPr>
          <p:nvPr>
            <p:ph type="sldNum" sz="quarter" idx="12"/>
          </p:nvPr>
        </p:nvSpPr>
        <p:spPr>
          <a:xfrm>
            <a:off x="6553200" y="6248400"/>
            <a:ext cx="1905000" cy="457200"/>
          </a:xfrm>
          <a:prstGeom prst="rect">
            <a:avLst/>
          </a:prstGeom>
        </p:spPr>
        <p:txBody>
          <a:bodyPr lIns="91407" tIns="45704" rIns="91407" bIns="45704"/>
          <a:lstStyle>
            <a:lvl1pPr>
              <a:defRPr/>
            </a:lvl1pPr>
          </a:lstStyle>
          <a:p>
            <a:pPr defTabSz="914079"/>
            <a:fld id="{F3F25A4A-17A3-4234-AD30-809B6FB3519E}" type="slidenum">
              <a:rPr lang="en-US">
                <a:solidFill>
                  <a:prstClr val="black"/>
                </a:solidFill>
              </a:rPr>
              <a:pPr defTabSz="914079"/>
              <a:t>‹#›</a:t>
            </a:fld>
            <a:endParaRPr lang="en-US" dirty="0">
              <a:solidFill>
                <a:prstClr val="black"/>
              </a:solidFill>
            </a:endParaRPr>
          </a:p>
        </p:txBody>
      </p:sp>
    </p:spTree>
    <p:extLst>
      <p:ext uri="{BB962C8B-B14F-4D97-AF65-F5344CB8AC3E}">
        <p14:creationId xmlns:p14="http://schemas.microsoft.com/office/powerpoint/2010/main" val="2149394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pic>
        <p:nvPicPr>
          <p:cNvPr id="3" name="Picture 4" descr="intro-slide-09.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9953" name="Rectangle 17"/>
          <p:cNvSpPr>
            <a:spLocks noGrp="1" noChangeArrowheads="1"/>
          </p:cNvSpPr>
          <p:nvPr>
            <p:ph type="ctrTitle"/>
          </p:nvPr>
        </p:nvSpPr>
        <p:spPr>
          <a:xfrm>
            <a:off x="685800" y="1828800"/>
            <a:ext cx="7772400" cy="2209800"/>
          </a:xfrm>
          <a:prstGeom prst="rect">
            <a:avLst/>
          </a:prstGeom>
        </p:spPr>
        <p:txBody>
          <a:bodyPr lIns="91407" tIns="45704" rIns="91407" bIns="45704"/>
          <a:lstStyle>
            <a:lvl1pPr>
              <a:defRPr>
                <a:solidFill>
                  <a:srgbClr val="16305F"/>
                </a:solidFill>
              </a:defRPr>
            </a:lvl1pPr>
          </a:lstStyle>
          <a:p>
            <a:r>
              <a:rPr lang="en-US"/>
              <a:t>Click to edit Master title style</a:t>
            </a:r>
            <a:endParaRPr lang="en-US" dirty="0"/>
          </a:p>
        </p:txBody>
      </p:sp>
    </p:spTree>
    <p:extLst>
      <p:ext uri="{BB962C8B-B14F-4D97-AF65-F5344CB8AC3E}">
        <p14:creationId xmlns:p14="http://schemas.microsoft.com/office/powerpoint/2010/main" val="1722036581"/>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2_Titelfolie">
    <p:spTree>
      <p:nvGrpSpPr>
        <p:cNvPr id="1" name=""/>
        <p:cNvGrpSpPr/>
        <p:nvPr/>
      </p:nvGrpSpPr>
      <p:grpSpPr>
        <a:xfrm>
          <a:off x="0" y="0"/>
          <a:ext cx="0" cy="0"/>
          <a:chOff x="0" y="0"/>
          <a:chExt cx="0" cy="0"/>
        </a:xfrm>
      </p:grpSpPr>
      <p:sp>
        <p:nvSpPr>
          <p:cNvPr id="2" name="Rechteck 1"/>
          <p:cNvSpPr/>
          <p:nvPr/>
        </p:nvSpPr>
        <p:spPr>
          <a:xfrm>
            <a:off x="0" y="6524628"/>
            <a:ext cx="9144000" cy="33337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7" tIns="45704" rIns="91407" bIns="45704" anchor="ctr"/>
          <a:lstStyle/>
          <a:p>
            <a:pPr algn="ctr" defTabSz="914079">
              <a:defRPr/>
            </a:pPr>
            <a:endParaRPr lang="de-DE" dirty="0">
              <a:solidFill>
                <a:prstClr val="white"/>
              </a:solidFill>
            </a:endParaRPr>
          </a:p>
        </p:txBody>
      </p:sp>
      <p:pic>
        <p:nvPicPr>
          <p:cNvPr id="3" name="Grafik 4" descr="Limbanner.jpg"/>
          <p:cNvPicPr>
            <a:picLocks noChangeAspect="1"/>
          </p:cNvPicPr>
          <p:nvPr/>
        </p:nvPicPr>
        <p:blipFill>
          <a:blip r:embed="rId2" cstate="print"/>
          <a:srcRect/>
          <a:stretch>
            <a:fillRect/>
          </a:stretch>
        </p:blipFill>
        <p:spPr bwMode="auto">
          <a:xfrm>
            <a:off x="0" y="0"/>
            <a:ext cx="4643438" cy="814388"/>
          </a:xfrm>
          <a:prstGeom prst="rect">
            <a:avLst/>
          </a:prstGeom>
          <a:noFill/>
          <a:ln w="9525">
            <a:noFill/>
            <a:miter lim="800000"/>
            <a:headEnd/>
            <a:tailEnd/>
          </a:ln>
        </p:spPr>
      </p:pic>
      <p:pic>
        <p:nvPicPr>
          <p:cNvPr id="4" name="Grafik 5" descr="logo.jpg"/>
          <p:cNvPicPr>
            <a:picLocks noChangeAspect="1"/>
          </p:cNvPicPr>
          <p:nvPr/>
        </p:nvPicPr>
        <p:blipFill>
          <a:blip r:embed="rId3" cstate="print"/>
          <a:srcRect/>
          <a:stretch>
            <a:fillRect/>
          </a:stretch>
        </p:blipFill>
        <p:spPr bwMode="auto">
          <a:xfrm>
            <a:off x="3" y="188913"/>
            <a:ext cx="1979613" cy="246062"/>
          </a:xfrm>
          <a:prstGeom prst="rect">
            <a:avLst/>
          </a:prstGeom>
          <a:noFill/>
          <a:ln w="9525">
            <a:noFill/>
            <a:miter lim="800000"/>
            <a:headEnd/>
            <a:tailEnd/>
          </a:ln>
        </p:spPr>
      </p:pic>
      <p:pic>
        <p:nvPicPr>
          <p:cNvPr id="5" name="Picture 3" descr="C:\Users\Clemens\Application Data\SSH\temp\Lim_tr (2).png"/>
          <p:cNvPicPr>
            <a:picLocks noChangeAspect="1" noChangeArrowheads="1"/>
          </p:cNvPicPr>
          <p:nvPr/>
        </p:nvPicPr>
        <p:blipFill>
          <a:blip r:embed="rId4" cstate="print"/>
          <a:srcRect/>
          <a:stretch>
            <a:fillRect/>
          </a:stretch>
        </p:blipFill>
        <p:spPr bwMode="auto">
          <a:xfrm>
            <a:off x="3652838" y="117475"/>
            <a:ext cx="647700" cy="669925"/>
          </a:xfrm>
          <a:prstGeom prst="rect">
            <a:avLst/>
          </a:prstGeom>
          <a:noFill/>
          <a:ln w="9525">
            <a:noFill/>
            <a:miter lim="800000"/>
            <a:headEnd/>
            <a:tailEnd/>
          </a:ln>
        </p:spPr>
      </p:pic>
      <p:sp>
        <p:nvSpPr>
          <p:cNvPr id="6" name="Textfeld 5"/>
          <p:cNvSpPr txBox="1">
            <a:spLocks noChangeArrowheads="1"/>
          </p:cNvSpPr>
          <p:nvPr/>
        </p:nvSpPr>
        <p:spPr bwMode="auto">
          <a:xfrm>
            <a:off x="-36512" y="404814"/>
            <a:ext cx="2100263"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7" tIns="45704" rIns="91407" bIns="45704">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defTabSz="914079" eaLnBrk="1" hangingPunct="1">
              <a:defRPr/>
            </a:pPr>
            <a:r>
              <a:rPr lang="de-DE" sz="800" b="1">
                <a:solidFill>
                  <a:srgbClr val="17375E"/>
                </a:solidFill>
                <a:latin typeface="Futura Book" charset="0"/>
              </a:rPr>
              <a:t>Faculty of Physics and Earth Science</a:t>
            </a:r>
          </a:p>
        </p:txBody>
      </p:sp>
      <p:sp>
        <p:nvSpPr>
          <p:cNvPr id="7" name="Textfeld 6"/>
          <p:cNvSpPr txBox="1">
            <a:spLocks noChangeArrowheads="1"/>
          </p:cNvSpPr>
          <p:nvPr/>
        </p:nvSpPr>
        <p:spPr bwMode="auto">
          <a:xfrm>
            <a:off x="1989138" y="107950"/>
            <a:ext cx="18129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7" tIns="45704" rIns="91407" bIns="45704">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defTabSz="914079" eaLnBrk="1" hangingPunct="1">
              <a:defRPr/>
            </a:pPr>
            <a:r>
              <a:rPr lang="de-DE" sz="1600" b="1">
                <a:solidFill>
                  <a:prstClr val="white"/>
                </a:solidFill>
              </a:rPr>
              <a:t>Leipzig Institute</a:t>
            </a:r>
          </a:p>
          <a:p>
            <a:pPr defTabSz="914079" eaLnBrk="1" hangingPunct="1">
              <a:defRPr/>
            </a:pPr>
            <a:r>
              <a:rPr lang="de-DE" sz="1600" b="1">
                <a:solidFill>
                  <a:prstClr val="white"/>
                </a:solidFill>
              </a:rPr>
              <a:t>for Meteorology </a:t>
            </a:r>
            <a:endParaRPr lang="de-DE" sz="2000" b="1">
              <a:solidFill>
                <a:prstClr val="white"/>
              </a:solidFill>
            </a:endParaRPr>
          </a:p>
        </p:txBody>
      </p:sp>
      <p:cxnSp>
        <p:nvCxnSpPr>
          <p:cNvPr id="8" name="Gerade Verbindung 7"/>
          <p:cNvCxnSpPr/>
          <p:nvPr userDrawn="1"/>
        </p:nvCxnSpPr>
        <p:spPr>
          <a:xfrm>
            <a:off x="0" y="6524625"/>
            <a:ext cx="914400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9" name="Textfeld 8"/>
          <p:cNvSpPr txBox="1"/>
          <p:nvPr userDrawn="1"/>
        </p:nvSpPr>
        <p:spPr>
          <a:xfrm>
            <a:off x="6659566" y="6551613"/>
            <a:ext cx="1944687" cy="261598"/>
          </a:xfrm>
          <a:prstGeom prst="rect">
            <a:avLst/>
          </a:prstGeom>
          <a:noFill/>
        </p:spPr>
        <p:txBody>
          <a:bodyPr lIns="91407" tIns="45704" rIns="91407" bIns="45704">
            <a:spAutoFit/>
          </a:bodyPr>
          <a:lstStyle/>
          <a:p>
            <a:pPr defTabSz="914079">
              <a:defRPr/>
            </a:pPr>
            <a:r>
              <a:rPr lang="de-DE" sz="1100">
                <a:solidFill>
                  <a:prstClr val="black"/>
                </a:solidFill>
                <a:latin typeface="Futura Book" pitchFamily="2" charset="0"/>
              </a:rPr>
              <a:t>m.wendisch@uni-leipzig.de</a:t>
            </a:r>
            <a:endParaRPr lang="de-DE" sz="3200" dirty="0">
              <a:solidFill>
                <a:prstClr val="black"/>
              </a:solidFill>
              <a:latin typeface="Futura Book" pitchFamily="2" charset="0"/>
            </a:endParaRPr>
          </a:p>
        </p:txBody>
      </p:sp>
      <p:pic>
        <p:nvPicPr>
          <p:cNvPr id="10" name="Picture 2"/>
          <p:cNvPicPr>
            <a:picLocks noChangeAspect="1" noChangeArrowheads="1"/>
          </p:cNvPicPr>
          <p:nvPr userDrawn="1"/>
        </p:nvPicPr>
        <p:blipFill>
          <a:blip r:embed="rId5" cstate="print"/>
          <a:srcRect l="14030" r="13062" b="24287"/>
          <a:stretch>
            <a:fillRect/>
          </a:stretch>
        </p:blipFill>
        <p:spPr bwMode="auto">
          <a:xfrm>
            <a:off x="6048378" y="0"/>
            <a:ext cx="830263" cy="814388"/>
          </a:xfrm>
          <a:prstGeom prst="rect">
            <a:avLst/>
          </a:prstGeom>
          <a:noFill/>
          <a:ln w="9525">
            <a:noFill/>
            <a:miter lim="800000"/>
            <a:headEnd/>
            <a:tailEnd/>
          </a:ln>
        </p:spPr>
      </p:pic>
      <p:pic>
        <p:nvPicPr>
          <p:cNvPr id="11" name="Picture 3"/>
          <p:cNvPicPr>
            <a:picLocks noChangeAspect="1" noChangeArrowheads="1"/>
          </p:cNvPicPr>
          <p:nvPr userDrawn="1"/>
        </p:nvPicPr>
        <p:blipFill>
          <a:blip r:embed="rId6" cstate="print"/>
          <a:srcRect/>
          <a:stretch>
            <a:fillRect/>
          </a:stretch>
        </p:blipFill>
        <p:spPr bwMode="auto">
          <a:xfrm>
            <a:off x="4648200" y="0"/>
            <a:ext cx="1403350" cy="814388"/>
          </a:xfrm>
          <a:prstGeom prst="rect">
            <a:avLst/>
          </a:prstGeom>
          <a:noFill/>
          <a:ln w="9525">
            <a:noFill/>
            <a:miter lim="800000"/>
            <a:headEnd/>
            <a:tailEnd/>
          </a:ln>
        </p:spPr>
      </p:pic>
      <p:pic>
        <p:nvPicPr>
          <p:cNvPr id="12" name="Picture 4"/>
          <p:cNvPicPr>
            <a:picLocks noChangeAspect="1" noChangeArrowheads="1"/>
          </p:cNvPicPr>
          <p:nvPr userDrawn="1"/>
        </p:nvPicPr>
        <p:blipFill>
          <a:blip r:embed="rId7" cstate="print"/>
          <a:srcRect l="18224" r="13445"/>
          <a:stretch>
            <a:fillRect/>
          </a:stretch>
        </p:blipFill>
        <p:spPr bwMode="auto">
          <a:xfrm>
            <a:off x="6862766" y="0"/>
            <a:ext cx="2281237" cy="814388"/>
          </a:xfrm>
          <a:prstGeom prst="rect">
            <a:avLst/>
          </a:prstGeom>
          <a:noFill/>
          <a:ln w="9525">
            <a:noFill/>
            <a:miter lim="800000"/>
            <a:headEnd/>
            <a:tailEnd/>
          </a:ln>
        </p:spPr>
      </p:pic>
      <p:pic>
        <p:nvPicPr>
          <p:cNvPr id="13" name="Picture 2"/>
          <p:cNvPicPr>
            <a:picLocks noChangeAspect="1" noChangeArrowheads="1"/>
          </p:cNvPicPr>
          <p:nvPr userDrawn="1"/>
        </p:nvPicPr>
        <p:blipFill>
          <a:blip r:embed="rId5" cstate="print"/>
          <a:srcRect t="82452"/>
          <a:stretch>
            <a:fillRect/>
          </a:stretch>
        </p:blipFill>
        <p:spPr bwMode="auto">
          <a:xfrm>
            <a:off x="7467600" y="536149"/>
            <a:ext cx="1676400" cy="277451"/>
          </a:xfrm>
          <a:prstGeom prst="rect">
            <a:avLst/>
          </a:prstGeom>
          <a:noFill/>
          <a:ln w="9525">
            <a:noFill/>
            <a:miter lim="800000"/>
            <a:headEnd/>
            <a:tailEnd/>
          </a:ln>
          <a:effectLst>
            <a:softEdge rad="12700"/>
          </a:effectLst>
        </p:spPr>
      </p:pic>
      <p:sp>
        <p:nvSpPr>
          <p:cNvPr id="14" name="Foliennummernplatzhalter 5"/>
          <p:cNvSpPr>
            <a:spLocks noGrp="1"/>
          </p:cNvSpPr>
          <p:nvPr>
            <p:ph type="sldNum" sz="quarter" idx="10"/>
          </p:nvPr>
        </p:nvSpPr>
        <p:spPr>
          <a:xfrm>
            <a:off x="6553200" y="6248400"/>
            <a:ext cx="1905000" cy="457200"/>
          </a:xfrm>
          <a:prstGeom prst="rect">
            <a:avLst/>
          </a:prstGeom>
        </p:spPr>
        <p:txBody>
          <a:bodyPr lIns="91407" tIns="45704" rIns="91407" bIns="45704"/>
          <a:lstStyle>
            <a:lvl1pPr>
              <a:defRPr/>
            </a:lvl1pPr>
          </a:lstStyle>
          <a:p>
            <a:pPr defTabSz="914079">
              <a:defRPr/>
            </a:pPr>
            <a:fld id="{10EBD57B-1937-4A9A-A5AC-8BFF10336A27}" type="slidenum">
              <a:rPr lang="de-DE">
                <a:solidFill>
                  <a:prstClr val="black"/>
                </a:solidFill>
              </a:rPr>
              <a:pPr defTabSz="914079">
                <a:defRPr/>
              </a:pPr>
              <a:t>‹#›</a:t>
            </a:fld>
            <a:endParaRPr lang="de-DE">
              <a:solidFill>
                <a:prstClr val="black"/>
              </a:solidFill>
            </a:endParaRPr>
          </a:p>
        </p:txBody>
      </p:sp>
    </p:spTree>
    <p:extLst>
      <p:ext uri="{BB962C8B-B14F-4D97-AF65-F5344CB8AC3E}">
        <p14:creationId xmlns:p14="http://schemas.microsoft.com/office/powerpoint/2010/main" val="2346032413"/>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C30FFF8-C7A4-4B93-A129-23E22FCC9593}" type="datetimeFigureOut">
              <a:rPr lang="en-US" smtClean="0">
                <a:solidFill>
                  <a:prstClr val="black">
                    <a:tint val="75000"/>
                  </a:prstClr>
                </a:solidFill>
              </a:rPr>
              <a:pPr/>
              <a:t>5/23/2022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A47438B-E7D0-47FE-9C6E-CE7A37383A3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75439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C30FFF8-C7A4-4B93-A129-23E22FCC9593}" type="datetimeFigureOut">
              <a:rPr lang="en-US" smtClean="0">
                <a:solidFill>
                  <a:prstClr val="black">
                    <a:tint val="75000"/>
                  </a:prstClr>
                </a:solidFill>
              </a:rPr>
              <a:pPr/>
              <a:t>5/23/2022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A47438B-E7D0-47FE-9C6E-CE7A37383A3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30526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193489B-C9B5-4D2B-91D5-10F740FA7437}" type="datetimeFigureOut">
              <a:rPr lang="en-US" smtClean="0"/>
              <a:t>5/23/2022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C934350-E6A3-418F-AB80-7B01DFAAC521}" type="slidenum">
              <a:rPr lang="en-US" smtClean="0"/>
              <a:t>‹#›</a:t>
            </a:fld>
            <a:endParaRPr lang="en-US" dirty="0"/>
          </a:p>
        </p:txBody>
      </p:sp>
    </p:spTree>
    <p:extLst>
      <p:ext uri="{BB962C8B-B14F-4D97-AF65-F5344CB8AC3E}">
        <p14:creationId xmlns:p14="http://schemas.microsoft.com/office/powerpoint/2010/main" val="14785194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C30FFF8-C7A4-4B93-A129-23E22FCC9593}" type="datetimeFigureOut">
              <a:rPr lang="en-US" smtClean="0">
                <a:solidFill>
                  <a:prstClr val="black">
                    <a:tint val="75000"/>
                  </a:prstClr>
                </a:solidFill>
              </a:rPr>
              <a:pPr/>
              <a:t>5/23/2022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A47438B-E7D0-47FE-9C6E-CE7A37383A3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95036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C30FFF8-C7A4-4B93-A129-23E22FCC9593}" type="datetimeFigureOut">
              <a:rPr lang="en-US" smtClean="0">
                <a:solidFill>
                  <a:prstClr val="black">
                    <a:tint val="75000"/>
                  </a:prstClr>
                </a:solidFill>
              </a:rPr>
              <a:pPr/>
              <a:t>5/23/2022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A47438B-E7D0-47FE-9C6E-CE7A37383A3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59722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C30FFF8-C7A4-4B93-A129-23E22FCC9593}" type="datetimeFigureOut">
              <a:rPr lang="en-US" smtClean="0">
                <a:solidFill>
                  <a:prstClr val="black">
                    <a:tint val="75000"/>
                  </a:prstClr>
                </a:solidFill>
              </a:rPr>
              <a:pPr/>
              <a:t>5/23/2022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A47438B-E7D0-47FE-9C6E-CE7A37383A3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04988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C30FFF8-C7A4-4B93-A129-23E22FCC9593}" type="datetimeFigureOut">
              <a:rPr lang="en-US" smtClean="0">
                <a:solidFill>
                  <a:prstClr val="black">
                    <a:tint val="75000"/>
                  </a:prstClr>
                </a:solidFill>
              </a:rPr>
              <a:pPr/>
              <a:t>5/23/2022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A47438B-E7D0-47FE-9C6E-CE7A37383A3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08907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C30FFF8-C7A4-4B93-A129-23E22FCC9593}" type="datetimeFigureOut">
              <a:rPr lang="en-US" smtClean="0">
                <a:solidFill>
                  <a:prstClr val="black">
                    <a:tint val="75000"/>
                  </a:prstClr>
                </a:solidFill>
              </a:rPr>
              <a:pPr/>
              <a:t>5/23/2022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A47438B-E7D0-47FE-9C6E-CE7A37383A3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72958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C30FFF8-C7A4-4B93-A129-23E22FCC9593}" type="datetimeFigureOut">
              <a:rPr lang="en-US" smtClean="0">
                <a:solidFill>
                  <a:prstClr val="black">
                    <a:tint val="75000"/>
                  </a:prstClr>
                </a:solidFill>
              </a:rPr>
              <a:pPr/>
              <a:t>5/23/2022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A47438B-E7D0-47FE-9C6E-CE7A37383A3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90728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C30FFF8-C7A4-4B93-A129-23E22FCC9593}" type="datetimeFigureOut">
              <a:rPr lang="en-US" smtClean="0">
                <a:solidFill>
                  <a:prstClr val="black">
                    <a:tint val="75000"/>
                  </a:prstClr>
                </a:solidFill>
              </a:rPr>
              <a:pPr/>
              <a:t>5/23/2022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A47438B-E7D0-47FE-9C6E-CE7A37383A3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49810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C30FFF8-C7A4-4B93-A129-23E22FCC9593}" type="datetimeFigureOut">
              <a:rPr lang="en-US" smtClean="0">
                <a:solidFill>
                  <a:prstClr val="black">
                    <a:tint val="75000"/>
                  </a:prstClr>
                </a:solidFill>
              </a:rPr>
              <a:pPr/>
              <a:t>5/23/2022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A47438B-E7D0-47FE-9C6E-CE7A37383A3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41993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C30FFF8-C7A4-4B93-A129-23E22FCC9593}" type="datetimeFigureOut">
              <a:rPr lang="en-US" smtClean="0">
                <a:solidFill>
                  <a:prstClr val="black">
                    <a:tint val="75000"/>
                  </a:prstClr>
                </a:solidFill>
              </a:rPr>
              <a:pPr/>
              <a:t>5/23/2022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A47438B-E7D0-47FE-9C6E-CE7A37383A3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83837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F6491BE-07A0-4F49-991F-3893E2F39A9F}" type="datetimeFigureOut">
              <a:rPr lang="en-US" smtClean="0"/>
              <a:t>5/23/2022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C846D2-8F25-4D6C-B9C5-76F2CB87491E}" type="slidenum">
              <a:rPr lang="en-US" smtClean="0"/>
              <a:t>‹#›</a:t>
            </a:fld>
            <a:endParaRPr lang="en-US"/>
          </a:p>
        </p:txBody>
      </p:sp>
    </p:spTree>
    <p:extLst>
      <p:ext uri="{BB962C8B-B14F-4D97-AF65-F5344CB8AC3E}">
        <p14:creationId xmlns:p14="http://schemas.microsoft.com/office/powerpoint/2010/main" val="16154757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193489B-C9B5-4D2B-91D5-10F740FA7437}" type="datetimeFigureOut">
              <a:rPr lang="en-US" smtClean="0"/>
              <a:t>5/23/2022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C934350-E6A3-418F-AB80-7B01DFAAC521}" type="slidenum">
              <a:rPr lang="en-US" smtClean="0"/>
              <a:t>‹#›</a:t>
            </a:fld>
            <a:endParaRPr lang="en-US" dirty="0"/>
          </a:p>
        </p:txBody>
      </p:sp>
    </p:spTree>
    <p:extLst>
      <p:ext uri="{BB962C8B-B14F-4D97-AF65-F5344CB8AC3E}">
        <p14:creationId xmlns:p14="http://schemas.microsoft.com/office/powerpoint/2010/main" val="9663435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F6491BE-07A0-4F49-991F-3893E2F39A9F}" type="datetimeFigureOut">
              <a:rPr lang="en-US" smtClean="0"/>
              <a:t>5/23/2022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C846D2-8F25-4D6C-B9C5-76F2CB87491E}" type="slidenum">
              <a:rPr lang="en-US" smtClean="0"/>
              <a:t>‹#›</a:t>
            </a:fld>
            <a:endParaRPr lang="en-US"/>
          </a:p>
        </p:txBody>
      </p:sp>
    </p:spTree>
    <p:extLst>
      <p:ext uri="{BB962C8B-B14F-4D97-AF65-F5344CB8AC3E}">
        <p14:creationId xmlns:p14="http://schemas.microsoft.com/office/powerpoint/2010/main" val="15902348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F6491BE-07A0-4F49-991F-3893E2F39A9F}" type="datetimeFigureOut">
              <a:rPr lang="en-US" smtClean="0"/>
              <a:t>5/23/2022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C846D2-8F25-4D6C-B9C5-76F2CB87491E}" type="slidenum">
              <a:rPr lang="en-US" smtClean="0"/>
              <a:t>‹#›</a:t>
            </a:fld>
            <a:endParaRPr lang="en-US"/>
          </a:p>
        </p:txBody>
      </p:sp>
    </p:spTree>
    <p:extLst>
      <p:ext uri="{BB962C8B-B14F-4D97-AF65-F5344CB8AC3E}">
        <p14:creationId xmlns:p14="http://schemas.microsoft.com/office/powerpoint/2010/main" val="42608796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F6491BE-07A0-4F49-991F-3893E2F39A9F}" type="datetimeFigureOut">
              <a:rPr lang="en-US" smtClean="0"/>
              <a:t>5/23/2022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FC846D2-8F25-4D6C-B9C5-76F2CB87491E}" type="slidenum">
              <a:rPr lang="en-US" smtClean="0"/>
              <a:t>‹#›</a:t>
            </a:fld>
            <a:endParaRPr lang="en-US"/>
          </a:p>
        </p:txBody>
      </p:sp>
    </p:spTree>
    <p:extLst>
      <p:ext uri="{BB962C8B-B14F-4D97-AF65-F5344CB8AC3E}">
        <p14:creationId xmlns:p14="http://schemas.microsoft.com/office/powerpoint/2010/main" val="4544314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F6491BE-07A0-4F49-991F-3893E2F39A9F}" type="datetimeFigureOut">
              <a:rPr lang="en-US" smtClean="0"/>
              <a:t>5/23/2022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FC846D2-8F25-4D6C-B9C5-76F2CB87491E}" type="slidenum">
              <a:rPr lang="en-US" smtClean="0"/>
              <a:t>‹#›</a:t>
            </a:fld>
            <a:endParaRPr lang="en-US"/>
          </a:p>
        </p:txBody>
      </p:sp>
    </p:spTree>
    <p:extLst>
      <p:ext uri="{BB962C8B-B14F-4D97-AF65-F5344CB8AC3E}">
        <p14:creationId xmlns:p14="http://schemas.microsoft.com/office/powerpoint/2010/main" val="73873082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F6491BE-07A0-4F49-991F-3893E2F39A9F}" type="datetimeFigureOut">
              <a:rPr lang="en-US" smtClean="0"/>
              <a:t>5/23/2022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FC846D2-8F25-4D6C-B9C5-76F2CB87491E}" type="slidenum">
              <a:rPr lang="en-US" smtClean="0"/>
              <a:t>‹#›</a:t>
            </a:fld>
            <a:endParaRPr lang="en-US"/>
          </a:p>
        </p:txBody>
      </p:sp>
    </p:spTree>
    <p:extLst>
      <p:ext uri="{BB962C8B-B14F-4D97-AF65-F5344CB8AC3E}">
        <p14:creationId xmlns:p14="http://schemas.microsoft.com/office/powerpoint/2010/main" val="49353290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F6491BE-07A0-4F49-991F-3893E2F39A9F}" type="datetimeFigureOut">
              <a:rPr lang="en-US" smtClean="0"/>
              <a:t>5/23/2022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FC846D2-8F25-4D6C-B9C5-76F2CB87491E}" type="slidenum">
              <a:rPr lang="en-US" smtClean="0"/>
              <a:t>‹#›</a:t>
            </a:fld>
            <a:endParaRPr lang="en-US"/>
          </a:p>
        </p:txBody>
      </p:sp>
    </p:spTree>
    <p:extLst>
      <p:ext uri="{BB962C8B-B14F-4D97-AF65-F5344CB8AC3E}">
        <p14:creationId xmlns:p14="http://schemas.microsoft.com/office/powerpoint/2010/main" val="16175370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F6491BE-07A0-4F49-991F-3893E2F39A9F}" type="datetimeFigureOut">
              <a:rPr lang="en-US" smtClean="0"/>
              <a:t>5/23/2022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FC846D2-8F25-4D6C-B9C5-76F2CB87491E}" type="slidenum">
              <a:rPr lang="en-US" smtClean="0"/>
              <a:t>‹#›</a:t>
            </a:fld>
            <a:endParaRPr lang="en-US"/>
          </a:p>
        </p:txBody>
      </p:sp>
    </p:spTree>
    <p:extLst>
      <p:ext uri="{BB962C8B-B14F-4D97-AF65-F5344CB8AC3E}">
        <p14:creationId xmlns:p14="http://schemas.microsoft.com/office/powerpoint/2010/main" val="110416884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F6491BE-07A0-4F49-991F-3893E2F39A9F}" type="datetimeFigureOut">
              <a:rPr lang="en-US" smtClean="0"/>
              <a:t>5/23/2022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FC846D2-8F25-4D6C-B9C5-76F2CB87491E}" type="slidenum">
              <a:rPr lang="en-US" smtClean="0"/>
              <a:t>‹#›</a:t>
            </a:fld>
            <a:endParaRPr lang="en-US"/>
          </a:p>
        </p:txBody>
      </p:sp>
    </p:spTree>
    <p:extLst>
      <p:ext uri="{BB962C8B-B14F-4D97-AF65-F5344CB8AC3E}">
        <p14:creationId xmlns:p14="http://schemas.microsoft.com/office/powerpoint/2010/main" val="367796647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F6491BE-07A0-4F49-991F-3893E2F39A9F}" type="datetimeFigureOut">
              <a:rPr lang="en-US" smtClean="0"/>
              <a:t>5/23/2022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C846D2-8F25-4D6C-B9C5-76F2CB87491E}" type="slidenum">
              <a:rPr lang="en-US" smtClean="0"/>
              <a:t>‹#›</a:t>
            </a:fld>
            <a:endParaRPr lang="en-US"/>
          </a:p>
        </p:txBody>
      </p:sp>
    </p:spTree>
    <p:extLst>
      <p:ext uri="{BB962C8B-B14F-4D97-AF65-F5344CB8AC3E}">
        <p14:creationId xmlns:p14="http://schemas.microsoft.com/office/powerpoint/2010/main" val="158865447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F6491BE-07A0-4F49-991F-3893E2F39A9F}" type="datetimeFigureOut">
              <a:rPr lang="en-US" smtClean="0"/>
              <a:t>5/23/2022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C846D2-8F25-4D6C-B9C5-76F2CB87491E}" type="slidenum">
              <a:rPr lang="en-US" smtClean="0"/>
              <a:t>‹#›</a:t>
            </a:fld>
            <a:endParaRPr lang="en-US"/>
          </a:p>
        </p:txBody>
      </p:sp>
    </p:spTree>
    <p:extLst>
      <p:ext uri="{BB962C8B-B14F-4D97-AF65-F5344CB8AC3E}">
        <p14:creationId xmlns:p14="http://schemas.microsoft.com/office/powerpoint/2010/main" val="19543913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193489B-C9B5-4D2B-91D5-10F740FA7437}" type="datetimeFigureOut">
              <a:rPr lang="en-US" smtClean="0"/>
              <a:t>5/23/2022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C934350-E6A3-418F-AB80-7B01DFAAC521}" type="slidenum">
              <a:rPr lang="en-US" smtClean="0"/>
              <a:t>‹#›</a:t>
            </a:fld>
            <a:endParaRPr lang="en-US" dirty="0"/>
          </a:p>
        </p:txBody>
      </p:sp>
    </p:spTree>
    <p:extLst>
      <p:ext uri="{BB962C8B-B14F-4D97-AF65-F5344CB8AC3E}">
        <p14:creationId xmlns:p14="http://schemas.microsoft.com/office/powerpoint/2010/main" val="138029740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5_Title and Content">
    <p:spTree>
      <p:nvGrpSpPr>
        <p:cNvPr id="1" name=""/>
        <p:cNvGrpSpPr/>
        <p:nvPr/>
      </p:nvGrpSpPr>
      <p:grpSpPr>
        <a:xfrm>
          <a:off x="0" y="0"/>
          <a:ext cx="0" cy="0"/>
          <a:chOff x="0" y="0"/>
          <a:chExt cx="0" cy="0"/>
        </a:xfrm>
      </p:grpSpPr>
      <p:sp>
        <p:nvSpPr>
          <p:cNvPr id="14" name="Title 1"/>
          <p:cNvSpPr>
            <a:spLocks noGrp="1"/>
          </p:cNvSpPr>
          <p:nvPr>
            <p:ph type="title"/>
          </p:nvPr>
        </p:nvSpPr>
        <p:spPr>
          <a:xfrm>
            <a:off x="447099" y="245122"/>
            <a:ext cx="8229600" cy="742570"/>
          </a:xfrm>
        </p:spPr>
        <p:txBody>
          <a:bodyPr/>
          <a:lstStyle>
            <a:lvl1pPr>
              <a:defRPr sz="3400">
                <a:solidFill>
                  <a:srgbClr val="1F497D"/>
                </a:solidFill>
              </a:defRPr>
            </a:lvl1pPr>
          </a:lstStyle>
          <a:p>
            <a:r>
              <a:rPr lang="sv-SE" dirty="0" err="1"/>
              <a:t>Click</a:t>
            </a:r>
            <a:r>
              <a:rPr lang="sv-SE" dirty="0"/>
              <a:t> to </a:t>
            </a:r>
            <a:r>
              <a:rPr lang="sv-SE" dirty="0" err="1"/>
              <a:t>edit</a:t>
            </a:r>
            <a:r>
              <a:rPr lang="sv-SE" dirty="0"/>
              <a:t> Master </a:t>
            </a:r>
            <a:r>
              <a:rPr lang="sv-SE" dirty="0" err="1"/>
              <a:t>title</a:t>
            </a:r>
            <a:r>
              <a:rPr lang="sv-SE" dirty="0"/>
              <a:t> </a:t>
            </a:r>
            <a:r>
              <a:rPr lang="sv-SE" dirty="0" err="1"/>
              <a:t>style</a:t>
            </a:r>
            <a:endParaRPr lang="en-US" dirty="0"/>
          </a:p>
        </p:txBody>
      </p:sp>
    </p:spTree>
    <p:extLst>
      <p:ext uri="{BB962C8B-B14F-4D97-AF65-F5344CB8AC3E}">
        <p14:creationId xmlns:p14="http://schemas.microsoft.com/office/powerpoint/2010/main" val="2453663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54485" y="1270808"/>
            <a:ext cx="4038600" cy="1456205"/>
          </a:xfrm>
        </p:spPr>
        <p:txBody>
          <a:bodyPr>
            <a:noAutofit/>
          </a:bodyPr>
          <a:lstStyle>
            <a:lvl1pPr>
              <a:defRPr sz="3733"/>
            </a:lvl1pPr>
          </a:lstStyle>
          <a:p>
            <a:r>
              <a:rPr lang="sv-SE" dirty="0" err="1"/>
              <a:t>Click</a:t>
            </a:r>
            <a:r>
              <a:rPr lang="sv-SE" dirty="0"/>
              <a:t> </a:t>
            </a:r>
            <a:r>
              <a:rPr lang="sv-SE" dirty="0" err="1"/>
              <a:t>to</a:t>
            </a:r>
            <a:r>
              <a:rPr lang="sv-SE" dirty="0"/>
              <a:t> </a:t>
            </a:r>
            <a:r>
              <a:rPr lang="sv-SE" dirty="0" err="1"/>
              <a:t>edit</a:t>
            </a:r>
            <a:r>
              <a:rPr lang="sv-SE" dirty="0"/>
              <a:t> Master </a:t>
            </a:r>
            <a:r>
              <a:rPr lang="sv-SE" dirty="0" err="1"/>
              <a:t>title</a:t>
            </a:r>
            <a:r>
              <a:rPr lang="sv-SE" dirty="0"/>
              <a:t> style</a:t>
            </a:r>
            <a:endParaRPr lang="en-US" dirty="0"/>
          </a:p>
        </p:txBody>
      </p:sp>
      <p:sp>
        <p:nvSpPr>
          <p:cNvPr id="4" name="Content Placeholder 3"/>
          <p:cNvSpPr>
            <a:spLocks noGrp="1"/>
          </p:cNvSpPr>
          <p:nvPr>
            <p:ph sz="half" idx="2"/>
          </p:nvPr>
        </p:nvSpPr>
        <p:spPr>
          <a:xfrm>
            <a:off x="4495800" y="17200"/>
            <a:ext cx="4648200" cy="68408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sv-SE"/>
              <a:t>Click to edit Master text styles</a:t>
            </a:r>
          </a:p>
          <a:p>
            <a:pPr lvl="1"/>
            <a:r>
              <a:rPr lang="sv-SE"/>
              <a:t>Second level</a:t>
            </a:r>
          </a:p>
          <a:p>
            <a:pPr lvl="2"/>
            <a:r>
              <a:rPr lang="sv-SE"/>
              <a:t>Third level</a:t>
            </a:r>
          </a:p>
          <a:p>
            <a:pPr lvl="3"/>
            <a:r>
              <a:rPr lang="sv-SE"/>
              <a:t>Fourth level</a:t>
            </a:r>
          </a:p>
          <a:p>
            <a:pPr lvl="4"/>
            <a:r>
              <a:rPr lang="sv-SE"/>
              <a:t>Fifth level</a:t>
            </a:r>
            <a:endParaRPr lang="en-US"/>
          </a:p>
        </p:txBody>
      </p:sp>
      <p:cxnSp>
        <p:nvCxnSpPr>
          <p:cNvPr id="7" name="Straight Connector 6"/>
          <p:cNvCxnSpPr/>
          <p:nvPr userDrawn="1"/>
        </p:nvCxnSpPr>
        <p:spPr>
          <a:xfrm flipH="1">
            <a:off x="448213" y="2863985"/>
            <a:ext cx="3809807" cy="24904"/>
          </a:xfrm>
          <a:prstGeom prst="line">
            <a:avLst/>
          </a:prstGeom>
          <a:ln w="6350" cmpd="sng">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0626337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7AAC269-9269-2F4B-8D63-E0AA244EC350}"/>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E4563122-D81B-E14E-99A5-D4480AF8942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744DBD0-D12C-EE41-B63E-F4B4C4B7C2B0}"/>
              </a:ext>
            </a:extLst>
          </p:cNvPr>
          <p:cNvSpPr>
            <a:spLocks noGrp="1"/>
          </p:cNvSpPr>
          <p:nvPr>
            <p:ph type="sldNum" sz="quarter" idx="12"/>
          </p:nvPr>
        </p:nvSpPr>
        <p:spPr/>
        <p:txBody>
          <a:bodyPr/>
          <a:lstStyle/>
          <a:p>
            <a:fld id="{CAA2A499-3205-FB4F-AA31-E3BDDC9B1250}" type="slidenum">
              <a:rPr lang="en-US" smtClean="0"/>
              <a:t>‹#›</a:t>
            </a:fld>
            <a:endParaRPr lang="en-US"/>
          </a:p>
        </p:txBody>
      </p:sp>
      <p:sp>
        <p:nvSpPr>
          <p:cNvPr id="5" name="Rectangle 4">
            <a:extLst>
              <a:ext uri="{FF2B5EF4-FFF2-40B4-BE49-F238E27FC236}">
                <a16:creationId xmlns:a16="http://schemas.microsoft.com/office/drawing/2014/main" id="{512814DC-D68D-CA4F-BF32-3F171C213ACA}"/>
              </a:ext>
            </a:extLst>
          </p:cNvPr>
          <p:cNvSpPr/>
          <p:nvPr userDrawn="1"/>
        </p:nvSpPr>
        <p:spPr>
          <a:xfrm>
            <a:off x="1" y="0"/>
            <a:ext cx="3414131" cy="6858000"/>
          </a:xfrm>
          <a:prstGeom prst="rect">
            <a:avLst/>
          </a:prstGeom>
          <a:solidFill>
            <a:srgbClr val="EA8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6"/>
          </a:p>
        </p:txBody>
      </p:sp>
      <p:sp>
        <p:nvSpPr>
          <p:cNvPr id="10" name="Text Placeholder 11">
            <a:extLst>
              <a:ext uri="{FF2B5EF4-FFF2-40B4-BE49-F238E27FC236}">
                <a16:creationId xmlns:a16="http://schemas.microsoft.com/office/drawing/2014/main" id="{6CA57C13-DA88-DE4F-AF4A-6CA43307E6BF}"/>
              </a:ext>
            </a:extLst>
          </p:cNvPr>
          <p:cNvSpPr>
            <a:spLocks noGrp="1"/>
          </p:cNvSpPr>
          <p:nvPr>
            <p:ph type="body" sz="quarter" idx="13"/>
          </p:nvPr>
        </p:nvSpPr>
        <p:spPr>
          <a:xfrm>
            <a:off x="3637712" y="1916112"/>
            <a:ext cx="4877475" cy="413623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Placeholder 1">
            <a:extLst>
              <a:ext uri="{FF2B5EF4-FFF2-40B4-BE49-F238E27FC236}">
                <a16:creationId xmlns:a16="http://schemas.microsoft.com/office/drawing/2014/main" id="{EC1E5A70-BF0F-8948-8CE5-3D051B19824E}"/>
              </a:ext>
            </a:extLst>
          </p:cNvPr>
          <p:cNvSpPr>
            <a:spLocks noGrp="1"/>
          </p:cNvSpPr>
          <p:nvPr>
            <p:ph type="title"/>
          </p:nvPr>
        </p:nvSpPr>
        <p:spPr>
          <a:xfrm>
            <a:off x="3637766" y="365125"/>
            <a:ext cx="4877421" cy="1325563"/>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290728055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7AAC269-9269-2F4B-8D63-E0AA244EC350}"/>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E4563122-D81B-E14E-99A5-D4480AF8942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744DBD0-D12C-EE41-B63E-F4B4C4B7C2B0}"/>
              </a:ext>
            </a:extLst>
          </p:cNvPr>
          <p:cNvSpPr>
            <a:spLocks noGrp="1"/>
          </p:cNvSpPr>
          <p:nvPr>
            <p:ph type="sldNum" sz="quarter" idx="12"/>
          </p:nvPr>
        </p:nvSpPr>
        <p:spPr/>
        <p:txBody>
          <a:bodyPr/>
          <a:lstStyle/>
          <a:p>
            <a:fld id="{CAA2A499-3205-FB4F-AA31-E3BDDC9B1250}" type="slidenum">
              <a:rPr lang="en-US" smtClean="0"/>
              <a:t>‹#›</a:t>
            </a:fld>
            <a:endParaRPr lang="en-US"/>
          </a:p>
        </p:txBody>
      </p:sp>
      <p:pic>
        <p:nvPicPr>
          <p:cNvPr id="9" name="Picture 8">
            <a:extLst>
              <a:ext uri="{FF2B5EF4-FFF2-40B4-BE49-F238E27FC236}">
                <a16:creationId xmlns:a16="http://schemas.microsoft.com/office/drawing/2014/main" id="{540E2DF4-CB1D-DA47-9ACF-6C9F83CC7DBA}"/>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r="55787"/>
          <a:stretch/>
        </p:blipFill>
        <p:spPr>
          <a:xfrm>
            <a:off x="1" y="0"/>
            <a:ext cx="3414131" cy="6858000"/>
          </a:xfrm>
          <a:prstGeom prst="rect">
            <a:avLst/>
          </a:prstGeom>
        </p:spPr>
      </p:pic>
      <p:sp>
        <p:nvSpPr>
          <p:cNvPr id="5" name="Rectangle 4">
            <a:extLst>
              <a:ext uri="{FF2B5EF4-FFF2-40B4-BE49-F238E27FC236}">
                <a16:creationId xmlns:a16="http://schemas.microsoft.com/office/drawing/2014/main" id="{512814DC-D68D-CA4F-BF32-3F171C213ACA}"/>
              </a:ext>
            </a:extLst>
          </p:cNvPr>
          <p:cNvSpPr/>
          <p:nvPr userDrawn="1"/>
        </p:nvSpPr>
        <p:spPr>
          <a:xfrm>
            <a:off x="1" y="0"/>
            <a:ext cx="3414131" cy="6858000"/>
          </a:xfrm>
          <a:prstGeom prst="rect">
            <a:avLst/>
          </a:prstGeom>
          <a:solidFill>
            <a:srgbClr val="EA8B5C">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6"/>
          </a:p>
        </p:txBody>
      </p:sp>
      <p:sp>
        <p:nvSpPr>
          <p:cNvPr id="10" name="Text Placeholder 11">
            <a:extLst>
              <a:ext uri="{FF2B5EF4-FFF2-40B4-BE49-F238E27FC236}">
                <a16:creationId xmlns:a16="http://schemas.microsoft.com/office/drawing/2014/main" id="{6CA57C13-DA88-DE4F-AF4A-6CA43307E6BF}"/>
              </a:ext>
            </a:extLst>
          </p:cNvPr>
          <p:cNvSpPr>
            <a:spLocks noGrp="1"/>
          </p:cNvSpPr>
          <p:nvPr>
            <p:ph type="body" sz="quarter" idx="13"/>
          </p:nvPr>
        </p:nvSpPr>
        <p:spPr>
          <a:xfrm>
            <a:off x="3637712" y="1916112"/>
            <a:ext cx="4877475" cy="413623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Placeholder 1">
            <a:extLst>
              <a:ext uri="{FF2B5EF4-FFF2-40B4-BE49-F238E27FC236}">
                <a16:creationId xmlns:a16="http://schemas.microsoft.com/office/drawing/2014/main" id="{EC1E5A70-BF0F-8948-8CE5-3D051B19824E}"/>
              </a:ext>
            </a:extLst>
          </p:cNvPr>
          <p:cNvSpPr>
            <a:spLocks noGrp="1"/>
          </p:cNvSpPr>
          <p:nvPr>
            <p:ph type="title"/>
          </p:nvPr>
        </p:nvSpPr>
        <p:spPr>
          <a:xfrm>
            <a:off x="3637766" y="365125"/>
            <a:ext cx="4877421" cy="1325563"/>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21567857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7AAC269-9269-2F4B-8D63-E0AA244EC350}"/>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E4563122-D81B-E14E-99A5-D4480AF8942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744DBD0-D12C-EE41-B63E-F4B4C4B7C2B0}"/>
              </a:ext>
            </a:extLst>
          </p:cNvPr>
          <p:cNvSpPr>
            <a:spLocks noGrp="1"/>
          </p:cNvSpPr>
          <p:nvPr>
            <p:ph type="sldNum" sz="quarter" idx="12"/>
          </p:nvPr>
        </p:nvSpPr>
        <p:spPr/>
        <p:txBody>
          <a:bodyPr/>
          <a:lstStyle/>
          <a:p>
            <a:fld id="{CAA2A499-3205-FB4F-AA31-E3BDDC9B1250}" type="slidenum">
              <a:rPr lang="en-US" smtClean="0"/>
              <a:t>‹#›</a:t>
            </a:fld>
            <a:endParaRPr lang="en-US"/>
          </a:p>
        </p:txBody>
      </p:sp>
      <p:pic>
        <p:nvPicPr>
          <p:cNvPr id="9" name="Picture 8">
            <a:extLst>
              <a:ext uri="{FF2B5EF4-FFF2-40B4-BE49-F238E27FC236}">
                <a16:creationId xmlns:a16="http://schemas.microsoft.com/office/drawing/2014/main" id="{540E2DF4-CB1D-DA47-9ACF-6C9F83CC7DBA}"/>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1" y="16100"/>
            <a:ext cx="3414131" cy="6825800"/>
          </a:xfrm>
          <a:prstGeom prst="rect">
            <a:avLst/>
          </a:prstGeom>
        </p:spPr>
      </p:pic>
      <p:sp>
        <p:nvSpPr>
          <p:cNvPr id="5" name="Rectangle 4">
            <a:extLst>
              <a:ext uri="{FF2B5EF4-FFF2-40B4-BE49-F238E27FC236}">
                <a16:creationId xmlns:a16="http://schemas.microsoft.com/office/drawing/2014/main" id="{512814DC-D68D-CA4F-BF32-3F171C213ACA}"/>
              </a:ext>
            </a:extLst>
          </p:cNvPr>
          <p:cNvSpPr/>
          <p:nvPr userDrawn="1"/>
        </p:nvSpPr>
        <p:spPr>
          <a:xfrm>
            <a:off x="1" y="-16100"/>
            <a:ext cx="3414131" cy="6858000"/>
          </a:xfrm>
          <a:prstGeom prst="rect">
            <a:avLst/>
          </a:prstGeom>
          <a:solidFill>
            <a:srgbClr val="EA8B5C">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6"/>
          </a:p>
        </p:txBody>
      </p:sp>
      <p:sp>
        <p:nvSpPr>
          <p:cNvPr id="10" name="Text Placeholder 11">
            <a:extLst>
              <a:ext uri="{FF2B5EF4-FFF2-40B4-BE49-F238E27FC236}">
                <a16:creationId xmlns:a16="http://schemas.microsoft.com/office/drawing/2014/main" id="{6CA57C13-DA88-DE4F-AF4A-6CA43307E6BF}"/>
              </a:ext>
            </a:extLst>
          </p:cNvPr>
          <p:cNvSpPr>
            <a:spLocks noGrp="1"/>
          </p:cNvSpPr>
          <p:nvPr>
            <p:ph type="body" sz="quarter" idx="13"/>
          </p:nvPr>
        </p:nvSpPr>
        <p:spPr>
          <a:xfrm>
            <a:off x="3637712" y="1916112"/>
            <a:ext cx="4877475" cy="413623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Placeholder 1">
            <a:extLst>
              <a:ext uri="{FF2B5EF4-FFF2-40B4-BE49-F238E27FC236}">
                <a16:creationId xmlns:a16="http://schemas.microsoft.com/office/drawing/2014/main" id="{EC1E5A70-BF0F-8948-8CE5-3D051B19824E}"/>
              </a:ext>
            </a:extLst>
          </p:cNvPr>
          <p:cNvSpPr>
            <a:spLocks noGrp="1"/>
          </p:cNvSpPr>
          <p:nvPr>
            <p:ph type="title"/>
          </p:nvPr>
        </p:nvSpPr>
        <p:spPr>
          <a:xfrm>
            <a:off x="3637766" y="365125"/>
            <a:ext cx="4877421" cy="1325563"/>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382382687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7AAC269-9269-2F4B-8D63-E0AA244EC350}"/>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E4563122-D81B-E14E-99A5-D4480AF8942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744DBD0-D12C-EE41-B63E-F4B4C4B7C2B0}"/>
              </a:ext>
            </a:extLst>
          </p:cNvPr>
          <p:cNvSpPr>
            <a:spLocks noGrp="1"/>
          </p:cNvSpPr>
          <p:nvPr>
            <p:ph type="sldNum" sz="quarter" idx="12"/>
          </p:nvPr>
        </p:nvSpPr>
        <p:spPr/>
        <p:txBody>
          <a:bodyPr/>
          <a:lstStyle/>
          <a:p>
            <a:fld id="{CAA2A499-3205-FB4F-AA31-E3BDDC9B1250}" type="slidenum">
              <a:rPr lang="en-US" smtClean="0"/>
              <a:t>‹#›</a:t>
            </a:fld>
            <a:endParaRPr lang="en-US"/>
          </a:p>
        </p:txBody>
      </p:sp>
      <p:pic>
        <p:nvPicPr>
          <p:cNvPr id="9" name="Picture 8">
            <a:extLst>
              <a:ext uri="{FF2B5EF4-FFF2-40B4-BE49-F238E27FC236}">
                <a16:creationId xmlns:a16="http://schemas.microsoft.com/office/drawing/2014/main" id="{540E2DF4-CB1D-DA47-9ACF-6C9F83CC7DBA}"/>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r="56623"/>
          <a:stretch/>
        </p:blipFill>
        <p:spPr>
          <a:xfrm>
            <a:off x="1" y="0"/>
            <a:ext cx="3414131" cy="6858000"/>
          </a:xfrm>
          <a:prstGeom prst="rect">
            <a:avLst/>
          </a:prstGeom>
        </p:spPr>
      </p:pic>
      <p:sp>
        <p:nvSpPr>
          <p:cNvPr id="5" name="Rectangle 4">
            <a:extLst>
              <a:ext uri="{FF2B5EF4-FFF2-40B4-BE49-F238E27FC236}">
                <a16:creationId xmlns:a16="http://schemas.microsoft.com/office/drawing/2014/main" id="{512814DC-D68D-CA4F-BF32-3F171C213ACA}"/>
              </a:ext>
            </a:extLst>
          </p:cNvPr>
          <p:cNvSpPr/>
          <p:nvPr userDrawn="1"/>
        </p:nvSpPr>
        <p:spPr>
          <a:xfrm>
            <a:off x="1" y="0"/>
            <a:ext cx="3414131" cy="6858000"/>
          </a:xfrm>
          <a:prstGeom prst="rect">
            <a:avLst/>
          </a:prstGeom>
          <a:solidFill>
            <a:srgbClr val="EA8B5C">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6"/>
          </a:p>
        </p:txBody>
      </p:sp>
      <p:sp>
        <p:nvSpPr>
          <p:cNvPr id="10" name="Text Placeholder 11">
            <a:extLst>
              <a:ext uri="{FF2B5EF4-FFF2-40B4-BE49-F238E27FC236}">
                <a16:creationId xmlns:a16="http://schemas.microsoft.com/office/drawing/2014/main" id="{6CA57C13-DA88-DE4F-AF4A-6CA43307E6BF}"/>
              </a:ext>
            </a:extLst>
          </p:cNvPr>
          <p:cNvSpPr>
            <a:spLocks noGrp="1"/>
          </p:cNvSpPr>
          <p:nvPr>
            <p:ph type="body" sz="quarter" idx="13"/>
          </p:nvPr>
        </p:nvSpPr>
        <p:spPr>
          <a:xfrm>
            <a:off x="3637712" y="1916112"/>
            <a:ext cx="4877475" cy="413623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Placeholder 1">
            <a:extLst>
              <a:ext uri="{FF2B5EF4-FFF2-40B4-BE49-F238E27FC236}">
                <a16:creationId xmlns:a16="http://schemas.microsoft.com/office/drawing/2014/main" id="{EC1E5A70-BF0F-8948-8CE5-3D051B19824E}"/>
              </a:ext>
            </a:extLst>
          </p:cNvPr>
          <p:cNvSpPr>
            <a:spLocks noGrp="1"/>
          </p:cNvSpPr>
          <p:nvPr>
            <p:ph type="title"/>
          </p:nvPr>
        </p:nvSpPr>
        <p:spPr>
          <a:xfrm>
            <a:off x="3637766" y="365125"/>
            <a:ext cx="4877421" cy="1325563"/>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343999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7AAC269-9269-2F4B-8D63-E0AA244EC350}"/>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E4563122-D81B-E14E-99A5-D4480AF8942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744DBD0-D12C-EE41-B63E-F4B4C4B7C2B0}"/>
              </a:ext>
            </a:extLst>
          </p:cNvPr>
          <p:cNvSpPr>
            <a:spLocks noGrp="1"/>
          </p:cNvSpPr>
          <p:nvPr>
            <p:ph type="sldNum" sz="quarter" idx="12"/>
          </p:nvPr>
        </p:nvSpPr>
        <p:spPr/>
        <p:txBody>
          <a:bodyPr/>
          <a:lstStyle/>
          <a:p>
            <a:fld id="{CAA2A499-3205-FB4F-AA31-E3BDDC9B1250}" type="slidenum">
              <a:rPr lang="en-US" smtClean="0"/>
              <a:t>‹#›</a:t>
            </a:fld>
            <a:endParaRPr lang="en-US"/>
          </a:p>
        </p:txBody>
      </p:sp>
      <p:pic>
        <p:nvPicPr>
          <p:cNvPr id="9" name="Picture 8">
            <a:extLst>
              <a:ext uri="{FF2B5EF4-FFF2-40B4-BE49-F238E27FC236}">
                <a16:creationId xmlns:a16="http://schemas.microsoft.com/office/drawing/2014/main" id="{540E2DF4-CB1D-DA47-9ACF-6C9F83CC7DBA}"/>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l="51707" t="606" r="5075" b="-606"/>
          <a:stretch/>
        </p:blipFill>
        <p:spPr>
          <a:xfrm>
            <a:off x="1" y="1"/>
            <a:ext cx="3414131" cy="6914148"/>
          </a:xfrm>
          <a:prstGeom prst="rect">
            <a:avLst/>
          </a:prstGeom>
        </p:spPr>
      </p:pic>
      <p:sp>
        <p:nvSpPr>
          <p:cNvPr id="5" name="Rectangle 4">
            <a:extLst>
              <a:ext uri="{FF2B5EF4-FFF2-40B4-BE49-F238E27FC236}">
                <a16:creationId xmlns:a16="http://schemas.microsoft.com/office/drawing/2014/main" id="{512814DC-D68D-CA4F-BF32-3F171C213ACA}"/>
              </a:ext>
            </a:extLst>
          </p:cNvPr>
          <p:cNvSpPr/>
          <p:nvPr userDrawn="1"/>
        </p:nvSpPr>
        <p:spPr>
          <a:xfrm>
            <a:off x="1" y="36013"/>
            <a:ext cx="3414131" cy="6842124"/>
          </a:xfrm>
          <a:prstGeom prst="rect">
            <a:avLst/>
          </a:prstGeom>
          <a:solidFill>
            <a:srgbClr val="EA8B5C">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6"/>
          </a:p>
        </p:txBody>
      </p:sp>
      <p:sp>
        <p:nvSpPr>
          <p:cNvPr id="10" name="Text Placeholder 11">
            <a:extLst>
              <a:ext uri="{FF2B5EF4-FFF2-40B4-BE49-F238E27FC236}">
                <a16:creationId xmlns:a16="http://schemas.microsoft.com/office/drawing/2014/main" id="{6CA57C13-DA88-DE4F-AF4A-6CA43307E6BF}"/>
              </a:ext>
            </a:extLst>
          </p:cNvPr>
          <p:cNvSpPr>
            <a:spLocks noGrp="1"/>
          </p:cNvSpPr>
          <p:nvPr>
            <p:ph type="body" sz="quarter" idx="13"/>
          </p:nvPr>
        </p:nvSpPr>
        <p:spPr>
          <a:xfrm>
            <a:off x="3637712" y="1916112"/>
            <a:ext cx="4877475" cy="413623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Placeholder 1">
            <a:extLst>
              <a:ext uri="{FF2B5EF4-FFF2-40B4-BE49-F238E27FC236}">
                <a16:creationId xmlns:a16="http://schemas.microsoft.com/office/drawing/2014/main" id="{EC1E5A70-BF0F-8948-8CE5-3D051B19824E}"/>
              </a:ext>
            </a:extLst>
          </p:cNvPr>
          <p:cNvSpPr>
            <a:spLocks noGrp="1"/>
          </p:cNvSpPr>
          <p:nvPr>
            <p:ph type="title"/>
          </p:nvPr>
        </p:nvSpPr>
        <p:spPr>
          <a:xfrm>
            <a:off x="3637766" y="365125"/>
            <a:ext cx="4877421" cy="1325563"/>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368274810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7AAC269-9269-2F4B-8D63-E0AA244EC350}"/>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E4563122-D81B-E14E-99A5-D4480AF8942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744DBD0-D12C-EE41-B63E-F4B4C4B7C2B0}"/>
              </a:ext>
            </a:extLst>
          </p:cNvPr>
          <p:cNvSpPr>
            <a:spLocks noGrp="1"/>
          </p:cNvSpPr>
          <p:nvPr>
            <p:ph type="sldNum" sz="quarter" idx="12"/>
          </p:nvPr>
        </p:nvSpPr>
        <p:spPr/>
        <p:txBody>
          <a:bodyPr/>
          <a:lstStyle/>
          <a:p>
            <a:fld id="{CAA2A499-3205-FB4F-AA31-E3BDDC9B1250}" type="slidenum">
              <a:rPr lang="en-US" smtClean="0"/>
              <a:t>‹#›</a:t>
            </a:fld>
            <a:endParaRPr lang="en-US"/>
          </a:p>
        </p:txBody>
      </p:sp>
      <p:pic>
        <p:nvPicPr>
          <p:cNvPr id="9" name="Picture 8">
            <a:extLst>
              <a:ext uri="{FF2B5EF4-FFF2-40B4-BE49-F238E27FC236}">
                <a16:creationId xmlns:a16="http://schemas.microsoft.com/office/drawing/2014/main" id="{540E2DF4-CB1D-DA47-9ACF-6C9F83CC7DBA}"/>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rot="5400000">
            <a:off x="-1775753" y="1723501"/>
            <a:ext cx="6888947" cy="3441951"/>
          </a:xfrm>
          <a:prstGeom prst="rect">
            <a:avLst/>
          </a:prstGeom>
        </p:spPr>
      </p:pic>
      <p:sp>
        <p:nvSpPr>
          <p:cNvPr id="5" name="Rectangle 4">
            <a:extLst>
              <a:ext uri="{FF2B5EF4-FFF2-40B4-BE49-F238E27FC236}">
                <a16:creationId xmlns:a16="http://schemas.microsoft.com/office/drawing/2014/main" id="{512814DC-D68D-CA4F-BF32-3F171C213ACA}"/>
              </a:ext>
            </a:extLst>
          </p:cNvPr>
          <p:cNvSpPr/>
          <p:nvPr userDrawn="1"/>
        </p:nvSpPr>
        <p:spPr>
          <a:xfrm>
            <a:off x="-29106" y="1"/>
            <a:ext cx="3414131" cy="6888945"/>
          </a:xfrm>
          <a:prstGeom prst="rect">
            <a:avLst/>
          </a:prstGeom>
          <a:solidFill>
            <a:srgbClr val="EA8B5C">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6"/>
          </a:p>
        </p:txBody>
      </p:sp>
      <p:sp>
        <p:nvSpPr>
          <p:cNvPr id="10" name="Text Placeholder 11">
            <a:extLst>
              <a:ext uri="{FF2B5EF4-FFF2-40B4-BE49-F238E27FC236}">
                <a16:creationId xmlns:a16="http://schemas.microsoft.com/office/drawing/2014/main" id="{6CA57C13-DA88-DE4F-AF4A-6CA43307E6BF}"/>
              </a:ext>
            </a:extLst>
          </p:cNvPr>
          <p:cNvSpPr>
            <a:spLocks noGrp="1"/>
          </p:cNvSpPr>
          <p:nvPr>
            <p:ph type="body" sz="quarter" idx="13"/>
          </p:nvPr>
        </p:nvSpPr>
        <p:spPr>
          <a:xfrm>
            <a:off x="3637712" y="1916112"/>
            <a:ext cx="4877475" cy="413623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Placeholder 1">
            <a:extLst>
              <a:ext uri="{FF2B5EF4-FFF2-40B4-BE49-F238E27FC236}">
                <a16:creationId xmlns:a16="http://schemas.microsoft.com/office/drawing/2014/main" id="{EC1E5A70-BF0F-8948-8CE5-3D051B19824E}"/>
              </a:ext>
            </a:extLst>
          </p:cNvPr>
          <p:cNvSpPr>
            <a:spLocks noGrp="1"/>
          </p:cNvSpPr>
          <p:nvPr>
            <p:ph type="title"/>
          </p:nvPr>
        </p:nvSpPr>
        <p:spPr>
          <a:xfrm>
            <a:off x="3637766" y="365125"/>
            <a:ext cx="4877421" cy="1325563"/>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230711215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7AAC269-9269-2F4B-8D63-E0AA244EC350}"/>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E4563122-D81B-E14E-99A5-D4480AF8942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744DBD0-D12C-EE41-B63E-F4B4C4B7C2B0}"/>
              </a:ext>
            </a:extLst>
          </p:cNvPr>
          <p:cNvSpPr>
            <a:spLocks noGrp="1"/>
          </p:cNvSpPr>
          <p:nvPr>
            <p:ph type="sldNum" sz="quarter" idx="12"/>
          </p:nvPr>
        </p:nvSpPr>
        <p:spPr/>
        <p:txBody>
          <a:bodyPr/>
          <a:lstStyle/>
          <a:p>
            <a:fld id="{CAA2A499-3205-FB4F-AA31-E3BDDC9B1250}" type="slidenum">
              <a:rPr lang="en-US" smtClean="0"/>
              <a:t>‹#›</a:t>
            </a:fld>
            <a:endParaRPr lang="en-US"/>
          </a:p>
        </p:txBody>
      </p:sp>
      <p:pic>
        <p:nvPicPr>
          <p:cNvPr id="9" name="Picture 8">
            <a:extLst>
              <a:ext uri="{FF2B5EF4-FFF2-40B4-BE49-F238E27FC236}">
                <a16:creationId xmlns:a16="http://schemas.microsoft.com/office/drawing/2014/main" id="{540E2DF4-CB1D-DA47-9ACF-6C9F83CC7DBA}"/>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l="50000" r="4816"/>
          <a:stretch/>
        </p:blipFill>
        <p:spPr>
          <a:xfrm>
            <a:off x="1" y="1"/>
            <a:ext cx="3414131" cy="6888945"/>
          </a:xfrm>
          <a:prstGeom prst="rect">
            <a:avLst/>
          </a:prstGeom>
        </p:spPr>
      </p:pic>
      <p:sp>
        <p:nvSpPr>
          <p:cNvPr id="5" name="Rectangle 4">
            <a:extLst>
              <a:ext uri="{FF2B5EF4-FFF2-40B4-BE49-F238E27FC236}">
                <a16:creationId xmlns:a16="http://schemas.microsoft.com/office/drawing/2014/main" id="{512814DC-D68D-CA4F-BF32-3F171C213ACA}"/>
              </a:ext>
            </a:extLst>
          </p:cNvPr>
          <p:cNvSpPr/>
          <p:nvPr userDrawn="1"/>
        </p:nvSpPr>
        <p:spPr>
          <a:xfrm>
            <a:off x="1" y="-15473"/>
            <a:ext cx="3414131" cy="6888945"/>
          </a:xfrm>
          <a:prstGeom prst="rect">
            <a:avLst/>
          </a:prstGeom>
          <a:solidFill>
            <a:srgbClr val="EA8B5C">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6"/>
          </a:p>
        </p:txBody>
      </p:sp>
      <p:sp>
        <p:nvSpPr>
          <p:cNvPr id="10" name="Text Placeholder 11">
            <a:extLst>
              <a:ext uri="{FF2B5EF4-FFF2-40B4-BE49-F238E27FC236}">
                <a16:creationId xmlns:a16="http://schemas.microsoft.com/office/drawing/2014/main" id="{6CA57C13-DA88-DE4F-AF4A-6CA43307E6BF}"/>
              </a:ext>
            </a:extLst>
          </p:cNvPr>
          <p:cNvSpPr>
            <a:spLocks noGrp="1"/>
          </p:cNvSpPr>
          <p:nvPr>
            <p:ph type="body" sz="quarter" idx="13"/>
          </p:nvPr>
        </p:nvSpPr>
        <p:spPr>
          <a:xfrm>
            <a:off x="3637712" y="1916112"/>
            <a:ext cx="4877475" cy="413623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Placeholder 1">
            <a:extLst>
              <a:ext uri="{FF2B5EF4-FFF2-40B4-BE49-F238E27FC236}">
                <a16:creationId xmlns:a16="http://schemas.microsoft.com/office/drawing/2014/main" id="{EC1E5A70-BF0F-8948-8CE5-3D051B19824E}"/>
              </a:ext>
            </a:extLst>
          </p:cNvPr>
          <p:cNvSpPr>
            <a:spLocks noGrp="1"/>
          </p:cNvSpPr>
          <p:nvPr>
            <p:ph type="title"/>
          </p:nvPr>
        </p:nvSpPr>
        <p:spPr>
          <a:xfrm>
            <a:off x="3637766" y="365125"/>
            <a:ext cx="4877421" cy="1325563"/>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58204597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7AAC269-9269-2F4B-8D63-E0AA244EC350}"/>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E4563122-D81B-E14E-99A5-D4480AF8942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744DBD0-D12C-EE41-B63E-F4B4C4B7C2B0}"/>
              </a:ext>
            </a:extLst>
          </p:cNvPr>
          <p:cNvSpPr>
            <a:spLocks noGrp="1"/>
          </p:cNvSpPr>
          <p:nvPr>
            <p:ph type="sldNum" sz="quarter" idx="12"/>
          </p:nvPr>
        </p:nvSpPr>
        <p:spPr/>
        <p:txBody>
          <a:bodyPr/>
          <a:lstStyle/>
          <a:p>
            <a:fld id="{CAA2A499-3205-FB4F-AA31-E3BDDC9B1250}" type="slidenum">
              <a:rPr lang="en-US" smtClean="0"/>
              <a:t>‹#›</a:t>
            </a:fld>
            <a:endParaRPr lang="en-US"/>
          </a:p>
        </p:txBody>
      </p:sp>
      <p:pic>
        <p:nvPicPr>
          <p:cNvPr id="9" name="Picture 8">
            <a:extLst>
              <a:ext uri="{FF2B5EF4-FFF2-40B4-BE49-F238E27FC236}">
                <a16:creationId xmlns:a16="http://schemas.microsoft.com/office/drawing/2014/main" id="{540E2DF4-CB1D-DA47-9ACF-6C9F83CC7DBA}"/>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1" y="18765"/>
            <a:ext cx="3414131" cy="6827353"/>
          </a:xfrm>
          <a:prstGeom prst="rect">
            <a:avLst/>
          </a:prstGeom>
        </p:spPr>
      </p:pic>
      <p:sp>
        <p:nvSpPr>
          <p:cNvPr id="5" name="Rectangle 4">
            <a:extLst>
              <a:ext uri="{FF2B5EF4-FFF2-40B4-BE49-F238E27FC236}">
                <a16:creationId xmlns:a16="http://schemas.microsoft.com/office/drawing/2014/main" id="{512814DC-D68D-CA4F-BF32-3F171C213ACA}"/>
              </a:ext>
            </a:extLst>
          </p:cNvPr>
          <p:cNvSpPr/>
          <p:nvPr userDrawn="1"/>
        </p:nvSpPr>
        <p:spPr>
          <a:xfrm>
            <a:off x="1" y="1"/>
            <a:ext cx="3414131" cy="6839236"/>
          </a:xfrm>
          <a:prstGeom prst="rect">
            <a:avLst/>
          </a:prstGeom>
          <a:solidFill>
            <a:srgbClr val="EA8B5C">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6"/>
          </a:p>
        </p:txBody>
      </p:sp>
      <p:sp>
        <p:nvSpPr>
          <p:cNvPr id="10" name="Text Placeholder 11">
            <a:extLst>
              <a:ext uri="{FF2B5EF4-FFF2-40B4-BE49-F238E27FC236}">
                <a16:creationId xmlns:a16="http://schemas.microsoft.com/office/drawing/2014/main" id="{6CA57C13-DA88-DE4F-AF4A-6CA43307E6BF}"/>
              </a:ext>
            </a:extLst>
          </p:cNvPr>
          <p:cNvSpPr>
            <a:spLocks noGrp="1"/>
          </p:cNvSpPr>
          <p:nvPr>
            <p:ph type="body" sz="quarter" idx="13"/>
          </p:nvPr>
        </p:nvSpPr>
        <p:spPr>
          <a:xfrm>
            <a:off x="3637712" y="1916112"/>
            <a:ext cx="4877475" cy="413623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Placeholder 1">
            <a:extLst>
              <a:ext uri="{FF2B5EF4-FFF2-40B4-BE49-F238E27FC236}">
                <a16:creationId xmlns:a16="http://schemas.microsoft.com/office/drawing/2014/main" id="{EC1E5A70-BF0F-8948-8CE5-3D051B19824E}"/>
              </a:ext>
            </a:extLst>
          </p:cNvPr>
          <p:cNvSpPr>
            <a:spLocks noGrp="1"/>
          </p:cNvSpPr>
          <p:nvPr>
            <p:ph type="title"/>
          </p:nvPr>
        </p:nvSpPr>
        <p:spPr>
          <a:xfrm>
            <a:off x="3637766" y="365125"/>
            <a:ext cx="4877421" cy="1325563"/>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17187656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193489B-C9B5-4D2B-91D5-10F740FA7437}" type="datetimeFigureOut">
              <a:rPr lang="en-US" smtClean="0"/>
              <a:t>5/23/2022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C934350-E6A3-418F-AB80-7B01DFAAC521}" type="slidenum">
              <a:rPr lang="en-US" smtClean="0"/>
              <a:t>‹#›</a:t>
            </a:fld>
            <a:endParaRPr lang="en-US" dirty="0"/>
          </a:p>
        </p:txBody>
      </p:sp>
    </p:spTree>
    <p:extLst>
      <p:ext uri="{BB962C8B-B14F-4D97-AF65-F5344CB8AC3E}">
        <p14:creationId xmlns:p14="http://schemas.microsoft.com/office/powerpoint/2010/main" val="84342057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 preserve="1">
  <p:cSld name="Slide de título">
    <p:spTree>
      <p:nvGrpSpPr>
        <p:cNvPr id="1" name=""/>
        <p:cNvGrpSpPr/>
        <p:nvPr/>
      </p:nvGrpSpPr>
      <p:grpSpPr>
        <a:xfrm>
          <a:off x="0" y="0"/>
          <a:ext cx="0" cy="0"/>
          <a:chOff x="0" y="0"/>
          <a:chExt cx="0" cy="0"/>
        </a:xfrm>
      </p:grpSpPr>
      <p:sp>
        <p:nvSpPr>
          <p:cNvPr id="4" name="Rectangle 2"/>
          <p:cNvSpPr>
            <a:spLocks noChangeArrowheads="1"/>
          </p:cNvSpPr>
          <p:nvPr/>
        </p:nvSpPr>
        <p:spPr bwMode="hidden">
          <a:xfrm>
            <a:off x="0" y="0"/>
            <a:ext cx="3505200" cy="6858000"/>
          </a:xfrm>
          <a:prstGeom prst="rect">
            <a:avLst/>
          </a:prstGeom>
          <a:gradFill rotWithShape="0">
            <a:gsLst>
              <a:gs pos="0">
                <a:schemeClr val="folHlink"/>
              </a:gs>
              <a:gs pos="100000">
                <a:schemeClr val="bg1"/>
              </a:gs>
            </a:gsLst>
            <a:lin ang="0" scaled="1"/>
          </a:gradFill>
          <a:ln w="9525">
            <a:noFill/>
            <a:miter lim="800000"/>
            <a:headEnd/>
            <a:tailEnd/>
          </a:ln>
        </p:spPr>
        <p:txBody>
          <a:bodyPr wrap="none" lIns="91438" tIns="45719" rIns="91438" bIns="45719" anchor="ctr"/>
          <a:lstStyle/>
          <a:p>
            <a:pPr algn="ctr" defTabSz="914355" fontAlgn="base">
              <a:spcBef>
                <a:spcPct val="0"/>
              </a:spcBef>
              <a:spcAft>
                <a:spcPct val="0"/>
              </a:spcAft>
            </a:pPr>
            <a:endParaRPr lang="pt-BR" sz="2400">
              <a:solidFill>
                <a:srgbClr val="000000"/>
              </a:solidFill>
              <a:latin typeface="Times New Roman" pitchFamily="18" charset="0"/>
              <a:ea typeface="MS PGothic" pitchFamily="34" charset="-128"/>
            </a:endParaRPr>
          </a:p>
        </p:txBody>
      </p:sp>
      <p:sp>
        <p:nvSpPr>
          <p:cNvPr id="5" name="Rectangle 3"/>
          <p:cNvSpPr>
            <a:spLocks noChangeArrowheads="1"/>
          </p:cNvSpPr>
          <p:nvPr/>
        </p:nvSpPr>
        <p:spPr bwMode="hidden">
          <a:xfrm>
            <a:off x="1716088" y="1690690"/>
            <a:ext cx="7427912" cy="2533651"/>
          </a:xfrm>
          <a:prstGeom prst="rect">
            <a:avLst/>
          </a:prstGeom>
          <a:solidFill>
            <a:srgbClr val="08479C"/>
          </a:solidFill>
          <a:ln w="9525">
            <a:noFill/>
            <a:miter lim="800000"/>
            <a:headEnd/>
            <a:tailEnd/>
          </a:ln>
        </p:spPr>
        <p:txBody>
          <a:bodyPr lIns="91438" tIns="45719" rIns="91438" bIns="45719"/>
          <a:lstStyle/>
          <a:p>
            <a:pPr defTabSz="914355" fontAlgn="base">
              <a:spcBef>
                <a:spcPct val="0"/>
              </a:spcBef>
              <a:spcAft>
                <a:spcPct val="0"/>
              </a:spcAft>
            </a:pPr>
            <a:endParaRPr lang="pt-BR" sz="2400">
              <a:solidFill>
                <a:srgbClr val="000000"/>
              </a:solidFill>
              <a:latin typeface="Times New Roman" pitchFamily="18" charset="0"/>
              <a:ea typeface="MS PGothic" pitchFamily="34" charset="-128"/>
            </a:endParaRPr>
          </a:p>
        </p:txBody>
      </p:sp>
      <p:grpSp>
        <p:nvGrpSpPr>
          <p:cNvPr id="6" name="Group 4"/>
          <p:cNvGrpSpPr>
            <a:grpSpLocks/>
          </p:cNvGrpSpPr>
          <p:nvPr/>
        </p:nvGrpSpPr>
        <p:grpSpPr bwMode="auto">
          <a:xfrm>
            <a:off x="2" y="1066802"/>
            <a:ext cx="2867025" cy="3157539"/>
            <a:chOff x="0" y="672"/>
            <a:chExt cx="1806" cy="1989"/>
          </a:xfrm>
        </p:grpSpPr>
        <p:sp>
          <p:nvSpPr>
            <p:cNvPr id="7" name="Rectangle 5"/>
            <p:cNvSpPr>
              <a:spLocks noChangeArrowheads="1"/>
            </p:cNvSpPr>
            <p:nvPr userDrawn="1"/>
          </p:nvSpPr>
          <p:spPr bwMode="auto">
            <a:xfrm>
              <a:off x="361" y="2257"/>
              <a:ext cx="363" cy="404"/>
            </a:xfrm>
            <a:prstGeom prst="rect">
              <a:avLst/>
            </a:prstGeom>
            <a:solidFill>
              <a:schemeClr val="accent2"/>
            </a:solidFill>
            <a:ln w="9525">
              <a:noFill/>
              <a:miter lim="800000"/>
              <a:headEnd/>
              <a:tailEnd/>
            </a:ln>
          </p:spPr>
          <p:txBody>
            <a:bodyPr/>
            <a:lstStyle/>
            <a:p>
              <a:pPr defTabSz="914355" fontAlgn="base">
                <a:spcBef>
                  <a:spcPct val="0"/>
                </a:spcBef>
                <a:spcAft>
                  <a:spcPct val="0"/>
                </a:spcAft>
              </a:pPr>
              <a:endParaRPr lang="pt-BR" sz="2400">
                <a:solidFill>
                  <a:srgbClr val="000000"/>
                </a:solidFill>
                <a:latin typeface="Times New Roman" pitchFamily="18" charset="0"/>
                <a:ea typeface="MS PGothic" pitchFamily="34" charset="-128"/>
              </a:endParaRPr>
            </a:p>
          </p:txBody>
        </p:sp>
        <p:sp>
          <p:nvSpPr>
            <p:cNvPr id="8" name="Rectangle 6"/>
            <p:cNvSpPr>
              <a:spLocks noChangeArrowheads="1"/>
            </p:cNvSpPr>
            <p:nvPr userDrawn="1"/>
          </p:nvSpPr>
          <p:spPr bwMode="auto">
            <a:xfrm>
              <a:off x="1081" y="1065"/>
              <a:ext cx="362" cy="405"/>
            </a:xfrm>
            <a:prstGeom prst="rect">
              <a:avLst/>
            </a:prstGeom>
            <a:solidFill>
              <a:schemeClr val="folHlink"/>
            </a:solidFill>
            <a:ln w="9525">
              <a:noFill/>
              <a:miter lim="800000"/>
              <a:headEnd/>
              <a:tailEnd/>
            </a:ln>
          </p:spPr>
          <p:txBody>
            <a:bodyPr/>
            <a:lstStyle/>
            <a:p>
              <a:pPr defTabSz="914355" fontAlgn="base">
                <a:spcBef>
                  <a:spcPct val="0"/>
                </a:spcBef>
                <a:spcAft>
                  <a:spcPct val="0"/>
                </a:spcAft>
              </a:pPr>
              <a:endParaRPr lang="pt-BR" sz="2400">
                <a:solidFill>
                  <a:srgbClr val="000000"/>
                </a:solidFill>
                <a:latin typeface="Times New Roman" pitchFamily="18" charset="0"/>
                <a:ea typeface="MS PGothic" pitchFamily="34" charset="-128"/>
              </a:endParaRPr>
            </a:p>
          </p:txBody>
        </p:sp>
        <p:sp>
          <p:nvSpPr>
            <p:cNvPr id="9" name="Rectangle 7"/>
            <p:cNvSpPr>
              <a:spLocks noChangeArrowheads="1"/>
            </p:cNvSpPr>
            <p:nvPr userDrawn="1"/>
          </p:nvSpPr>
          <p:spPr bwMode="auto">
            <a:xfrm>
              <a:off x="1437" y="672"/>
              <a:ext cx="369" cy="400"/>
            </a:xfrm>
            <a:prstGeom prst="rect">
              <a:avLst/>
            </a:prstGeom>
            <a:solidFill>
              <a:schemeClr val="folHlink"/>
            </a:solidFill>
            <a:ln w="9525">
              <a:noFill/>
              <a:miter lim="800000"/>
              <a:headEnd/>
              <a:tailEnd/>
            </a:ln>
          </p:spPr>
          <p:txBody>
            <a:bodyPr/>
            <a:lstStyle/>
            <a:p>
              <a:pPr defTabSz="914355" fontAlgn="base">
                <a:spcBef>
                  <a:spcPct val="0"/>
                </a:spcBef>
                <a:spcAft>
                  <a:spcPct val="0"/>
                </a:spcAft>
              </a:pPr>
              <a:endParaRPr lang="pt-BR" sz="2400">
                <a:solidFill>
                  <a:srgbClr val="000000"/>
                </a:solidFill>
                <a:latin typeface="Times New Roman" pitchFamily="18" charset="0"/>
                <a:ea typeface="MS PGothic" pitchFamily="34" charset="-128"/>
              </a:endParaRPr>
            </a:p>
          </p:txBody>
        </p:sp>
        <p:sp>
          <p:nvSpPr>
            <p:cNvPr id="10" name="Rectangle 8"/>
            <p:cNvSpPr>
              <a:spLocks noChangeArrowheads="1"/>
            </p:cNvSpPr>
            <p:nvPr userDrawn="1"/>
          </p:nvSpPr>
          <p:spPr bwMode="auto">
            <a:xfrm>
              <a:off x="719" y="2257"/>
              <a:ext cx="368" cy="404"/>
            </a:xfrm>
            <a:prstGeom prst="rect">
              <a:avLst/>
            </a:prstGeom>
            <a:solidFill>
              <a:schemeClr val="bg2"/>
            </a:solidFill>
            <a:ln w="9525">
              <a:noFill/>
              <a:miter lim="800000"/>
              <a:headEnd/>
              <a:tailEnd/>
            </a:ln>
          </p:spPr>
          <p:txBody>
            <a:bodyPr/>
            <a:lstStyle/>
            <a:p>
              <a:pPr defTabSz="914355" fontAlgn="base">
                <a:spcBef>
                  <a:spcPct val="0"/>
                </a:spcBef>
                <a:spcAft>
                  <a:spcPct val="0"/>
                </a:spcAft>
              </a:pPr>
              <a:endParaRPr lang="pt-BR" sz="2400">
                <a:solidFill>
                  <a:srgbClr val="000000"/>
                </a:solidFill>
                <a:latin typeface="Times New Roman" pitchFamily="18" charset="0"/>
                <a:ea typeface="MS PGothic" pitchFamily="34" charset="-128"/>
              </a:endParaRPr>
            </a:p>
          </p:txBody>
        </p:sp>
        <p:sp>
          <p:nvSpPr>
            <p:cNvPr id="11" name="Rectangle 9"/>
            <p:cNvSpPr>
              <a:spLocks noChangeArrowheads="1"/>
            </p:cNvSpPr>
            <p:nvPr userDrawn="1"/>
          </p:nvSpPr>
          <p:spPr bwMode="auto">
            <a:xfrm>
              <a:off x="1437" y="1065"/>
              <a:ext cx="369" cy="405"/>
            </a:xfrm>
            <a:prstGeom prst="rect">
              <a:avLst/>
            </a:prstGeom>
            <a:solidFill>
              <a:schemeClr val="accent2"/>
            </a:solidFill>
            <a:ln w="9525">
              <a:noFill/>
              <a:miter lim="800000"/>
              <a:headEnd/>
              <a:tailEnd/>
            </a:ln>
          </p:spPr>
          <p:txBody>
            <a:bodyPr/>
            <a:lstStyle/>
            <a:p>
              <a:pPr defTabSz="914355" fontAlgn="base">
                <a:spcBef>
                  <a:spcPct val="0"/>
                </a:spcBef>
                <a:spcAft>
                  <a:spcPct val="0"/>
                </a:spcAft>
              </a:pPr>
              <a:endParaRPr lang="pt-BR" sz="2400">
                <a:solidFill>
                  <a:srgbClr val="000000"/>
                </a:solidFill>
                <a:latin typeface="Times New Roman" pitchFamily="18" charset="0"/>
                <a:ea typeface="MS PGothic" pitchFamily="34" charset="-128"/>
              </a:endParaRPr>
            </a:p>
          </p:txBody>
        </p:sp>
        <p:sp>
          <p:nvSpPr>
            <p:cNvPr id="12" name="Rectangle 10"/>
            <p:cNvSpPr>
              <a:spLocks noChangeArrowheads="1"/>
            </p:cNvSpPr>
            <p:nvPr userDrawn="1"/>
          </p:nvSpPr>
          <p:spPr bwMode="auto">
            <a:xfrm>
              <a:off x="719" y="1464"/>
              <a:ext cx="368" cy="399"/>
            </a:xfrm>
            <a:prstGeom prst="rect">
              <a:avLst/>
            </a:prstGeom>
            <a:solidFill>
              <a:schemeClr val="folHlink"/>
            </a:solidFill>
            <a:ln w="9525">
              <a:noFill/>
              <a:miter lim="800000"/>
              <a:headEnd/>
              <a:tailEnd/>
            </a:ln>
          </p:spPr>
          <p:txBody>
            <a:bodyPr/>
            <a:lstStyle/>
            <a:p>
              <a:pPr defTabSz="914355" fontAlgn="base">
                <a:spcBef>
                  <a:spcPct val="0"/>
                </a:spcBef>
                <a:spcAft>
                  <a:spcPct val="0"/>
                </a:spcAft>
              </a:pPr>
              <a:endParaRPr lang="pt-BR" sz="2400">
                <a:solidFill>
                  <a:srgbClr val="000000"/>
                </a:solidFill>
                <a:latin typeface="Times New Roman" pitchFamily="18" charset="0"/>
                <a:ea typeface="MS PGothic" pitchFamily="34" charset="-128"/>
              </a:endParaRPr>
            </a:p>
          </p:txBody>
        </p:sp>
        <p:sp>
          <p:nvSpPr>
            <p:cNvPr id="13" name="Rectangle 11"/>
            <p:cNvSpPr>
              <a:spLocks noChangeArrowheads="1"/>
            </p:cNvSpPr>
            <p:nvPr userDrawn="1"/>
          </p:nvSpPr>
          <p:spPr bwMode="auto">
            <a:xfrm>
              <a:off x="0" y="1464"/>
              <a:ext cx="367" cy="399"/>
            </a:xfrm>
            <a:prstGeom prst="rect">
              <a:avLst/>
            </a:prstGeom>
            <a:solidFill>
              <a:schemeClr val="bg2"/>
            </a:solidFill>
            <a:ln w="9525">
              <a:noFill/>
              <a:miter lim="800000"/>
              <a:headEnd/>
              <a:tailEnd/>
            </a:ln>
          </p:spPr>
          <p:txBody>
            <a:bodyPr/>
            <a:lstStyle/>
            <a:p>
              <a:pPr defTabSz="914355" fontAlgn="base">
                <a:spcBef>
                  <a:spcPct val="0"/>
                </a:spcBef>
                <a:spcAft>
                  <a:spcPct val="0"/>
                </a:spcAft>
              </a:pPr>
              <a:endParaRPr lang="pt-BR" sz="2400">
                <a:solidFill>
                  <a:srgbClr val="000000"/>
                </a:solidFill>
                <a:latin typeface="Times New Roman" pitchFamily="18" charset="0"/>
                <a:ea typeface="MS PGothic" pitchFamily="34" charset="-128"/>
              </a:endParaRPr>
            </a:p>
          </p:txBody>
        </p:sp>
        <p:sp>
          <p:nvSpPr>
            <p:cNvPr id="14" name="Rectangle 12"/>
            <p:cNvSpPr>
              <a:spLocks noChangeArrowheads="1"/>
            </p:cNvSpPr>
            <p:nvPr userDrawn="1"/>
          </p:nvSpPr>
          <p:spPr bwMode="auto">
            <a:xfrm>
              <a:off x="1081" y="1464"/>
              <a:ext cx="362" cy="399"/>
            </a:xfrm>
            <a:prstGeom prst="rect">
              <a:avLst/>
            </a:prstGeom>
            <a:solidFill>
              <a:schemeClr val="accent2"/>
            </a:solidFill>
            <a:ln w="9525">
              <a:noFill/>
              <a:miter lim="800000"/>
              <a:headEnd/>
              <a:tailEnd/>
            </a:ln>
          </p:spPr>
          <p:txBody>
            <a:bodyPr/>
            <a:lstStyle/>
            <a:p>
              <a:pPr defTabSz="914355" fontAlgn="base">
                <a:spcBef>
                  <a:spcPct val="0"/>
                </a:spcBef>
                <a:spcAft>
                  <a:spcPct val="0"/>
                </a:spcAft>
              </a:pPr>
              <a:endParaRPr lang="pt-BR" sz="2400">
                <a:solidFill>
                  <a:srgbClr val="000000"/>
                </a:solidFill>
                <a:latin typeface="Times New Roman" pitchFamily="18" charset="0"/>
                <a:ea typeface="MS PGothic" pitchFamily="34" charset="-128"/>
              </a:endParaRPr>
            </a:p>
          </p:txBody>
        </p:sp>
        <p:sp>
          <p:nvSpPr>
            <p:cNvPr id="15" name="Rectangle 13"/>
            <p:cNvSpPr>
              <a:spLocks noChangeArrowheads="1"/>
            </p:cNvSpPr>
            <p:nvPr userDrawn="1"/>
          </p:nvSpPr>
          <p:spPr bwMode="auto">
            <a:xfrm>
              <a:off x="361" y="1857"/>
              <a:ext cx="363" cy="406"/>
            </a:xfrm>
            <a:prstGeom prst="rect">
              <a:avLst/>
            </a:prstGeom>
            <a:solidFill>
              <a:schemeClr val="folHlink"/>
            </a:solidFill>
            <a:ln w="9525">
              <a:noFill/>
              <a:miter lim="800000"/>
              <a:headEnd/>
              <a:tailEnd/>
            </a:ln>
          </p:spPr>
          <p:txBody>
            <a:bodyPr/>
            <a:lstStyle/>
            <a:p>
              <a:pPr defTabSz="914355" fontAlgn="base">
                <a:spcBef>
                  <a:spcPct val="0"/>
                </a:spcBef>
                <a:spcAft>
                  <a:spcPct val="0"/>
                </a:spcAft>
              </a:pPr>
              <a:endParaRPr lang="pt-BR" sz="2400">
                <a:solidFill>
                  <a:srgbClr val="000000"/>
                </a:solidFill>
                <a:latin typeface="Times New Roman" pitchFamily="18" charset="0"/>
                <a:ea typeface="MS PGothic" pitchFamily="34" charset="-128"/>
              </a:endParaRPr>
            </a:p>
          </p:txBody>
        </p:sp>
        <p:sp>
          <p:nvSpPr>
            <p:cNvPr id="16" name="Rectangle 14"/>
            <p:cNvSpPr>
              <a:spLocks noChangeArrowheads="1"/>
            </p:cNvSpPr>
            <p:nvPr userDrawn="1"/>
          </p:nvSpPr>
          <p:spPr bwMode="auto">
            <a:xfrm>
              <a:off x="719" y="1857"/>
              <a:ext cx="368" cy="406"/>
            </a:xfrm>
            <a:prstGeom prst="rect">
              <a:avLst/>
            </a:prstGeom>
            <a:solidFill>
              <a:schemeClr val="accent2"/>
            </a:solidFill>
            <a:ln w="9525">
              <a:noFill/>
              <a:miter lim="800000"/>
              <a:headEnd/>
              <a:tailEnd/>
            </a:ln>
          </p:spPr>
          <p:txBody>
            <a:bodyPr/>
            <a:lstStyle/>
            <a:p>
              <a:pPr defTabSz="914355" fontAlgn="base">
                <a:spcBef>
                  <a:spcPct val="0"/>
                </a:spcBef>
                <a:spcAft>
                  <a:spcPct val="0"/>
                </a:spcAft>
              </a:pPr>
              <a:endParaRPr lang="pt-BR" sz="2400">
                <a:solidFill>
                  <a:srgbClr val="000000"/>
                </a:solidFill>
                <a:latin typeface="Times New Roman" pitchFamily="18" charset="0"/>
                <a:ea typeface="MS PGothic" pitchFamily="34" charset="-128"/>
              </a:endParaRPr>
            </a:p>
          </p:txBody>
        </p:sp>
      </p:grpSp>
      <p:pic>
        <p:nvPicPr>
          <p:cNvPr id="17" name="Picture 20" descr="logocomp"/>
          <p:cNvPicPr>
            <a:picLocks noChangeAspect="1" noChangeArrowheads="1"/>
          </p:cNvPicPr>
          <p:nvPr/>
        </p:nvPicPr>
        <p:blipFill>
          <a:blip r:embed="rId2" cstate="print"/>
          <a:srcRect/>
          <a:stretch>
            <a:fillRect/>
          </a:stretch>
        </p:blipFill>
        <p:spPr bwMode="auto">
          <a:xfrm>
            <a:off x="3124200" y="152401"/>
            <a:ext cx="4343400" cy="792163"/>
          </a:xfrm>
          <a:prstGeom prst="rect">
            <a:avLst/>
          </a:prstGeom>
          <a:noFill/>
          <a:ln w="9525">
            <a:noFill/>
            <a:miter lim="800000"/>
            <a:headEnd/>
            <a:tailEnd/>
          </a:ln>
        </p:spPr>
      </p:pic>
      <p:sp>
        <p:nvSpPr>
          <p:cNvPr id="185362" name="Rectangle 18"/>
          <p:cNvSpPr>
            <a:spLocks noGrp="1" noChangeArrowheads="1"/>
          </p:cNvSpPr>
          <p:nvPr>
            <p:ph type="ctrTitle"/>
          </p:nvPr>
        </p:nvSpPr>
        <p:spPr>
          <a:xfrm>
            <a:off x="2971800" y="1828800"/>
            <a:ext cx="6019800" cy="2209800"/>
          </a:xfrm>
        </p:spPr>
        <p:txBody>
          <a:bodyPr/>
          <a:lstStyle>
            <a:lvl1pPr>
              <a:defRPr sz="3700">
                <a:solidFill>
                  <a:srgbClr val="FFFFFF"/>
                </a:solidFill>
              </a:defRPr>
            </a:lvl1pPr>
          </a:lstStyle>
          <a:p>
            <a:r>
              <a:rPr lang="pt-BR"/>
              <a:t>Clique para editar o estilo do título mestre</a:t>
            </a:r>
          </a:p>
        </p:txBody>
      </p:sp>
      <p:sp>
        <p:nvSpPr>
          <p:cNvPr id="185363" name="Rectangle 19"/>
          <p:cNvSpPr>
            <a:spLocks noGrp="1" noChangeArrowheads="1"/>
          </p:cNvSpPr>
          <p:nvPr>
            <p:ph type="subTitle" idx="1"/>
          </p:nvPr>
        </p:nvSpPr>
        <p:spPr>
          <a:xfrm>
            <a:off x="2971800" y="4267200"/>
            <a:ext cx="6019800" cy="1752600"/>
          </a:xfrm>
        </p:spPr>
        <p:txBody>
          <a:bodyPr/>
          <a:lstStyle>
            <a:lvl1pPr marL="0" indent="0" algn="r">
              <a:buFont typeface="Wingdings" pitchFamily="2" charset="2"/>
              <a:buNone/>
              <a:defRPr sz="3000"/>
            </a:lvl1pPr>
          </a:lstStyle>
          <a:p>
            <a:r>
              <a:rPr lang="pt-BR"/>
              <a:t>Clique para editar o estilo do subtítulo mestre</a:t>
            </a:r>
          </a:p>
        </p:txBody>
      </p:sp>
      <p:sp>
        <p:nvSpPr>
          <p:cNvPr id="18" name="Rectangle 15"/>
          <p:cNvSpPr>
            <a:spLocks noGrp="1" noChangeArrowheads="1"/>
          </p:cNvSpPr>
          <p:nvPr>
            <p:ph type="dt" sz="half" idx="10"/>
          </p:nvPr>
        </p:nvSpPr>
        <p:spPr bwMode="auto">
          <a:xfrm>
            <a:off x="457200" y="6248400"/>
            <a:ext cx="2133600" cy="457200"/>
          </a:xfrm>
          <a:prstGeom prst="rect">
            <a:avLst/>
          </a:prstGeom>
          <a:ln>
            <a:miter lim="800000"/>
            <a:headEnd/>
            <a:tailEnd/>
          </a:ln>
        </p:spPr>
        <p:txBody>
          <a:bodyPr vert="horz" wrap="square" lIns="91438" tIns="45719" rIns="91438" bIns="45719" numCol="1" anchor="b" anchorCtr="0" compatLnSpc="1">
            <a:prstTxWarp prst="textNoShape">
              <a:avLst/>
            </a:prstTxWarp>
          </a:bodyPr>
          <a:lstStyle>
            <a:lvl1pPr latinLnBrk="0">
              <a:defRPr kumimoji="0" sz="1200" b="0">
                <a:solidFill>
                  <a:schemeClr val="tx1"/>
                </a:solidFill>
                <a:latin typeface="Arial" charset="0"/>
                <a:ea typeface="HY헤드라인M" pitchFamily="18" charset="-127"/>
                <a:cs typeface="+mn-cs"/>
              </a:defRPr>
            </a:lvl1pPr>
          </a:lstStyle>
          <a:p>
            <a:pPr defTabSz="914355" fontAlgn="base">
              <a:spcBef>
                <a:spcPct val="0"/>
              </a:spcBef>
              <a:spcAft>
                <a:spcPct val="0"/>
              </a:spcAft>
              <a:defRPr/>
            </a:pPr>
            <a:endParaRPr lang="pt-BR">
              <a:solidFill>
                <a:srgbClr val="000000"/>
              </a:solidFill>
            </a:endParaRPr>
          </a:p>
        </p:txBody>
      </p:sp>
      <p:sp>
        <p:nvSpPr>
          <p:cNvPr id="19" name="Rectangle 16"/>
          <p:cNvSpPr>
            <a:spLocks noGrp="1" noChangeArrowheads="1"/>
          </p:cNvSpPr>
          <p:nvPr>
            <p:ph type="ftr" sz="quarter" idx="11"/>
          </p:nvPr>
        </p:nvSpPr>
        <p:spPr bwMode="auto">
          <a:xfrm>
            <a:off x="3124200" y="6248400"/>
            <a:ext cx="2895600" cy="457200"/>
          </a:xfrm>
          <a:prstGeom prst="rect">
            <a:avLst/>
          </a:prstGeom>
          <a:ln>
            <a:miter lim="800000"/>
            <a:headEnd/>
            <a:tailEnd/>
          </a:ln>
        </p:spPr>
        <p:txBody>
          <a:bodyPr vert="horz" wrap="square" lIns="91438" tIns="45719" rIns="91438" bIns="45719" numCol="1" anchor="b" anchorCtr="0" compatLnSpc="1">
            <a:prstTxWarp prst="textNoShape">
              <a:avLst/>
            </a:prstTxWarp>
          </a:bodyPr>
          <a:lstStyle>
            <a:lvl1pPr algn="ctr" latinLnBrk="0">
              <a:defRPr kumimoji="0" sz="1200" b="0">
                <a:solidFill>
                  <a:schemeClr val="tx1"/>
                </a:solidFill>
                <a:latin typeface="Arial" charset="0"/>
                <a:ea typeface="HY헤드라인M" pitchFamily="18" charset="-127"/>
                <a:cs typeface="+mn-cs"/>
              </a:defRPr>
            </a:lvl1pPr>
          </a:lstStyle>
          <a:p>
            <a:pPr defTabSz="914355" fontAlgn="base">
              <a:spcBef>
                <a:spcPct val="0"/>
              </a:spcBef>
              <a:spcAft>
                <a:spcPct val="0"/>
              </a:spcAft>
              <a:defRPr/>
            </a:pPr>
            <a:endParaRPr lang="pt-BR">
              <a:solidFill>
                <a:srgbClr val="000000"/>
              </a:solidFill>
            </a:endParaRPr>
          </a:p>
        </p:txBody>
      </p:sp>
    </p:spTree>
    <p:extLst>
      <p:ext uri="{BB962C8B-B14F-4D97-AF65-F5344CB8AC3E}">
        <p14:creationId xmlns:p14="http://schemas.microsoft.com/office/powerpoint/2010/main" val="205755024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ítulo e conteúdo">
    <p:spTree>
      <p:nvGrpSpPr>
        <p:cNvPr id="1" name=""/>
        <p:cNvGrpSpPr/>
        <p:nvPr/>
      </p:nvGrpSpPr>
      <p:grpSpPr>
        <a:xfrm>
          <a:off x="0" y="0"/>
          <a:ext cx="0" cy="0"/>
          <a:chOff x="0" y="0"/>
          <a:chExt cx="0" cy="0"/>
        </a:xfrm>
      </p:grpSpPr>
      <p:sp>
        <p:nvSpPr>
          <p:cNvPr id="3" name="Espaço Reservado para Conteúdo 2"/>
          <p:cNvSpPr>
            <a:spLocks noGrp="1"/>
          </p:cNvSpPr>
          <p:nvPr>
            <p:ph idx="1"/>
          </p:nvPr>
        </p:nvSpPr>
        <p:spPr/>
        <p:txBody>
          <a:bodyPr/>
          <a:lstStyle>
            <a:lvl1pPr>
              <a:defRPr>
                <a:latin typeface="Calibri" pitchFamily="34" charset="0"/>
                <a:cs typeface="Calibri" pitchFamily="34" charset="0"/>
              </a:defRPr>
            </a:lvl1pPr>
            <a:lvl2pPr>
              <a:defRPr>
                <a:latin typeface="Calibri" pitchFamily="34" charset="0"/>
                <a:cs typeface="Calibri" pitchFamily="34" charset="0"/>
              </a:defRPr>
            </a:lvl2pPr>
            <a:lvl3pPr>
              <a:defRPr>
                <a:latin typeface="Calibri" pitchFamily="34" charset="0"/>
                <a:cs typeface="Calibri" pitchFamily="34" charset="0"/>
              </a:defRPr>
            </a:lvl3pPr>
            <a:lvl4pPr>
              <a:defRPr>
                <a:latin typeface="Calibri" pitchFamily="34" charset="0"/>
                <a:cs typeface="Calibri" pitchFamily="34" charset="0"/>
              </a:defRPr>
            </a:lvl4pPr>
            <a:lvl5pPr>
              <a:defRPr>
                <a:latin typeface="Calibri" pitchFamily="34" charset="0"/>
                <a:cs typeface="Calibri" pitchFamily="34" charset="0"/>
              </a:defRPr>
            </a:lvl5pPr>
          </a:lstStyle>
          <a:p>
            <a:pPr lvl="0"/>
            <a:r>
              <a:rPr lang="pt-BR" dirty="0"/>
              <a:t>Clique para editar os estilos do texto mestre</a:t>
            </a:r>
          </a:p>
          <a:p>
            <a:pPr lvl="1"/>
            <a:r>
              <a:rPr lang="pt-BR" dirty="0"/>
              <a:t>Segundo nível</a:t>
            </a:r>
          </a:p>
          <a:p>
            <a:pPr lvl="2"/>
            <a:r>
              <a:rPr lang="pt-BR" dirty="0"/>
              <a:t>Terceiro nível</a:t>
            </a:r>
          </a:p>
          <a:p>
            <a:pPr lvl="3"/>
            <a:r>
              <a:rPr lang="pt-BR" dirty="0"/>
              <a:t>Quarto nível</a:t>
            </a:r>
          </a:p>
          <a:p>
            <a:pPr lvl="4"/>
            <a:r>
              <a:rPr lang="pt-BR" dirty="0"/>
              <a:t>Quinto nível</a:t>
            </a:r>
          </a:p>
        </p:txBody>
      </p:sp>
      <p:sp>
        <p:nvSpPr>
          <p:cNvPr id="5" name="Slide Number Placeholder 4">
            <a:extLst>
              <a:ext uri="{FF2B5EF4-FFF2-40B4-BE49-F238E27FC236}">
                <a16:creationId xmlns:a16="http://schemas.microsoft.com/office/drawing/2014/main" id="{65A3AD90-DF13-534D-B810-7170FF42E923}"/>
              </a:ext>
            </a:extLst>
          </p:cNvPr>
          <p:cNvSpPr>
            <a:spLocks noGrp="1"/>
          </p:cNvSpPr>
          <p:nvPr>
            <p:ph type="sldNum" sz="quarter" idx="10"/>
          </p:nvPr>
        </p:nvSpPr>
        <p:spPr>
          <a:xfrm>
            <a:off x="6764354" y="6323063"/>
            <a:ext cx="2057400" cy="365125"/>
          </a:xfrm>
        </p:spPr>
        <p:txBody>
          <a:bodyPr/>
          <a:lstStyle/>
          <a:p>
            <a:fld id="{FA84827B-B49D-1D4C-9783-13B73703EE41}" type="slidenum">
              <a:rPr lang="en-US" smtClean="0"/>
              <a:t>‹#›</a:t>
            </a:fld>
            <a:endParaRPr lang="en-US" dirty="0"/>
          </a:p>
        </p:txBody>
      </p:sp>
      <p:sp>
        <p:nvSpPr>
          <p:cNvPr id="6" name="Title 5">
            <a:extLst>
              <a:ext uri="{FF2B5EF4-FFF2-40B4-BE49-F238E27FC236}">
                <a16:creationId xmlns:a16="http://schemas.microsoft.com/office/drawing/2014/main" id="{5DA41214-B9BF-CA41-8439-305CB3A262B7}"/>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9320740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2"/>
            <a:ext cx="7772400" cy="1362075"/>
          </a:xfrm>
        </p:spPr>
        <p:txBody>
          <a:bodyPr anchor="t"/>
          <a:lstStyle>
            <a:lvl1pPr algn="l">
              <a:defRPr sz="4000" b="1" cap="all"/>
            </a:lvl1pPr>
          </a:lstStyle>
          <a:p>
            <a:r>
              <a:rPr lang="pt-BR"/>
              <a:t>Clique para editar o estilo do título mestre</a:t>
            </a: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lvl1pPr>
            <a:lvl2pPr marL="457178" indent="0">
              <a:buNone/>
              <a:defRPr sz="1800"/>
            </a:lvl2pPr>
            <a:lvl3pPr marL="914355" indent="0">
              <a:buNone/>
              <a:defRPr sz="1600"/>
            </a:lvl3pPr>
            <a:lvl4pPr marL="1371532" indent="0">
              <a:buNone/>
              <a:defRPr sz="1400"/>
            </a:lvl4pPr>
            <a:lvl5pPr marL="1828709" indent="0">
              <a:buNone/>
              <a:defRPr sz="1400"/>
            </a:lvl5pPr>
            <a:lvl6pPr marL="2285886" indent="0">
              <a:buNone/>
              <a:defRPr sz="1400"/>
            </a:lvl6pPr>
            <a:lvl7pPr marL="2743064" indent="0">
              <a:buNone/>
              <a:defRPr sz="1400"/>
            </a:lvl7pPr>
            <a:lvl8pPr marL="3200240" indent="0">
              <a:buNone/>
              <a:defRPr sz="1400"/>
            </a:lvl8pPr>
            <a:lvl9pPr marL="3657418" indent="0">
              <a:buNone/>
              <a:defRPr sz="1400"/>
            </a:lvl9pPr>
          </a:lstStyle>
          <a:p>
            <a:pPr lvl="0"/>
            <a:r>
              <a:rPr lang="pt-BR"/>
              <a:t>Clique para editar os estilos do texto mestre</a:t>
            </a:r>
          </a:p>
        </p:txBody>
      </p:sp>
      <p:sp>
        <p:nvSpPr>
          <p:cNvPr id="4" name="Slide Number Placeholder 1">
            <a:extLst>
              <a:ext uri="{FF2B5EF4-FFF2-40B4-BE49-F238E27FC236}">
                <a16:creationId xmlns:a16="http://schemas.microsoft.com/office/drawing/2014/main" id="{9F3BF9C9-490C-8C4A-91E3-BBC9AD4E307F}"/>
              </a:ext>
            </a:extLst>
          </p:cNvPr>
          <p:cNvSpPr>
            <a:spLocks noGrp="1"/>
          </p:cNvSpPr>
          <p:nvPr>
            <p:ph type="sldNum" sz="quarter" idx="4"/>
          </p:nvPr>
        </p:nvSpPr>
        <p:spPr>
          <a:xfrm>
            <a:off x="6883868" y="6365976"/>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A84827B-B49D-1D4C-9783-13B73703EE41}" type="slidenum">
              <a:rPr lang="en-US" smtClean="0"/>
              <a:t>‹#›</a:t>
            </a:fld>
            <a:endParaRPr lang="en-US" dirty="0"/>
          </a:p>
        </p:txBody>
      </p:sp>
    </p:spTree>
    <p:extLst>
      <p:ext uri="{BB962C8B-B14F-4D97-AF65-F5344CB8AC3E}">
        <p14:creationId xmlns:p14="http://schemas.microsoft.com/office/powerpoint/2010/main" val="219326835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atin typeface="Calibri" pitchFamily="34" charset="0"/>
                <a:cs typeface="Calibri" pitchFamily="34" charset="0"/>
              </a:defRPr>
            </a:lvl1pPr>
          </a:lstStyle>
          <a:p>
            <a:r>
              <a:rPr lang="pt-BR"/>
              <a:t>Clique para editar o estilo do título mestre</a:t>
            </a:r>
          </a:p>
        </p:txBody>
      </p:sp>
      <p:sp>
        <p:nvSpPr>
          <p:cNvPr id="3" name="Espaço Reservado para Conteúdo 2"/>
          <p:cNvSpPr>
            <a:spLocks noGrp="1"/>
          </p:cNvSpPr>
          <p:nvPr>
            <p:ph sz="half" idx="1"/>
          </p:nvPr>
        </p:nvSpPr>
        <p:spPr>
          <a:xfrm>
            <a:off x="609600" y="1524000"/>
            <a:ext cx="4038600" cy="4724400"/>
          </a:xfrm>
        </p:spPr>
        <p:txBody>
          <a:bodyPr/>
          <a:lstStyle>
            <a:lvl1pPr>
              <a:defRPr sz="2800">
                <a:latin typeface="Calibri" pitchFamily="34" charset="0"/>
                <a:cs typeface="Calibri" pitchFamily="34" charset="0"/>
              </a:defRPr>
            </a:lvl1pPr>
            <a:lvl2pPr>
              <a:defRPr sz="2400">
                <a:latin typeface="Calibri" pitchFamily="34" charset="0"/>
                <a:cs typeface="Calibri" pitchFamily="34" charset="0"/>
              </a:defRPr>
            </a:lvl2pPr>
            <a:lvl3pPr>
              <a:defRPr sz="2000">
                <a:latin typeface="Calibri" pitchFamily="34" charset="0"/>
                <a:cs typeface="Calibri" pitchFamily="34" charset="0"/>
              </a:defRPr>
            </a:lvl3pPr>
            <a:lvl4pPr>
              <a:defRPr sz="1800">
                <a:latin typeface="Calibri" pitchFamily="34" charset="0"/>
                <a:cs typeface="Calibri" pitchFamily="34" charset="0"/>
              </a:defRPr>
            </a:lvl4pPr>
            <a:lvl5pPr>
              <a:defRPr sz="1800">
                <a:latin typeface="Calibri" pitchFamily="34" charset="0"/>
                <a:cs typeface="Calibri" pitchFamily="34" charset="0"/>
              </a:defRPr>
            </a:lvl5pPr>
            <a:lvl6pPr>
              <a:defRPr sz="1800"/>
            </a:lvl6pPr>
            <a:lvl7pPr>
              <a:defRPr sz="1800"/>
            </a:lvl7pPr>
            <a:lvl8pPr>
              <a:defRPr sz="1800"/>
            </a:lvl8pPr>
            <a:lvl9pPr>
              <a:defRPr sz="18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4800600" y="1524000"/>
            <a:ext cx="4038600" cy="4724400"/>
          </a:xfrm>
        </p:spPr>
        <p:txBody>
          <a:bodyPr/>
          <a:lstStyle>
            <a:lvl1pPr>
              <a:defRPr sz="2800">
                <a:latin typeface="Calibri" pitchFamily="34" charset="0"/>
                <a:cs typeface="Calibri" pitchFamily="34" charset="0"/>
              </a:defRPr>
            </a:lvl1pPr>
            <a:lvl2pPr>
              <a:defRPr sz="2400">
                <a:latin typeface="Calibri" pitchFamily="34" charset="0"/>
                <a:cs typeface="Calibri" pitchFamily="34" charset="0"/>
              </a:defRPr>
            </a:lvl2pPr>
            <a:lvl3pPr>
              <a:defRPr sz="2000">
                <a:latin typeface="Calibri" pitchFamily="34" charset="0"/>
                <a:cs typeface="Calibri" pitchFamily="34" charset="0"/>
              </a:defRPr>
            </a:lvl3pPr>
            <a:lvl4pPr>
              <a:defRPr sz="1800">
                <a:latin typeface="Calibri" pitchFamily="34" charset="0"/>
                <a:cs typeface="Calibri" pitchFamily="34" charset="0"/>
              </a:defRPr>
            </a:lvl4pPr>
            <a:lvl5pPr>
              <a:defRPr sz="1800">
                <a:latin typeface="Calibri" pitchFamily="34" charset="0"/>
                <a:cs typeface="Calibri" pitchFamily="34" charset="0"/>
              </a:defRPr>
            </a:lvl5pPr>
            <a:lvl6pPr>
              <a:defRPr sz="1800"/>
            </a:lvl6pPr>
            <a:lvl7pPr>
              <a:defRPr sz="1800"/>
            </a:lvl7pPr>
            <a:lvl8pPr>
              <a:defRPr sz="1800"/>
            </a:lvl8pPr>
            <a:lvl9pPr>
              <a:defRPr sz="18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Slide Number Placeholder 1">
            <a:extLst>
              <a:ext uri="{FF2B5EF4-FFF2-40B4-BE49-F238E27FC236}">
                <a16:creationId xmlns:a16="http://schemas.microsoft.com/office/drawing/2014/main" id="{3B13FBF6-9F6F-494D-855D-4D647DF34498}"/>
              </a:ext>
            </a:extLst>
          </p:cNvPr>
          <p:cNvSpPr>
            <a:spLocks noGrp="1"/>
          </p:cNvSpPr>
          <p:nvPr>
            <p:ph type="sldNum" sz="quarter" idx="4"/>
          </p:nvPr>
        </p:nvSpPr>
        <p:spPr>
          <a:xfrm>
            <a:off x="6883868" y="6365976"/>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A84827B-B49D-1D4C-9783-13B73703EE41}" type="slidenum">
              <a:rPr lang="en-US" smtClean="0"/>
              <a:t>‹#›</a:t>
            </a:fld>
            <a:endParaRPr lang="en-US" dirty="0"/>
          </a:p>
        </p:txBody>
      </p:sp>
    </p:spTree>
    <p:extLst>
      <p:ext uri="{BB962C8B-B14F-4D97-AF65-F5344CB8AC3E}">
        <p14:creationId xmlns:p14="http://schemas.microsoft.com/office/powerpoint/2010/main" val="210388582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9"/>
            <a:ext cx="8229600" cy="1143000"/>
          </a:xfrm>
        </p:spPr>
        <p:txBody>
          <a:bodyPr/>
          <a:lstStyle>
            <a:lvl1pPr>
              <a:defRPr>
                <a:latin typeface="Calibri" pitchFamily="34" charset="0"/>
                <a:cs typeface="Calibri" pitchFamily="34" charset="0"/>
              </a:defRPr>
            </a:lvl1pPr>
          </a:lstStyle>
          <a:p>
            <a:r>
              <a:rPr lang="pt-BR"/>
              <a:t>Clique para editar o estilo do título mestre</a:t>
            </a:r>
          </a:p>
        </p:txBody>
      </p:sp>
      <p:sp>
        <p:nvSpPr>
          <p:cNvPr id="3" name="Espaço Reservado para Texto 2"/>
          <p:cNvSpPr>
            <a:spLocks noGrp="1"/>
          </p:cNvSpPr>
          <p:nvPr>
            <p:ph type="body" idx="1"/>
          </p:nvPr>
        </p:nvSpPr>
        <p:spPr>
          <a:xfrm>
            <a:off x="457200" y="1535114"/>
            <a:ext cx="4040188" cy="639763"/>
          </a:xfrm>
        </p:spPr>
        <p:txBody>
          <a:bodyPr anchor="b"/>
          <a:lstStyle>
            <a:lvl1pPr marL="0" indent="0">
              <a:buNone/>
              <a:defRPr sz="2400" b="1">
                <a:latin typeface="Calibri" pitchFamily="34" charset="0"/>
                <a:cs typeface="Calibri" pitchFamily="34" charset="0"/>
              </a:defRPr>
            </a:lvl1pPr>
            <a:lvl2pPr marL="457178"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4" indent="0">
              <a:buNone/>
              <a:defRPr sz="1600" b="1"/>
            </a:lvl7pPr>
            <a:lvl8pPr marL="3200240" indent="0">
              <a:buNone/>
              <a:defRPr sz="1600" b="1"/>
            </a:lvl8pPr>
            <a:lvl9pPr marL="3657418" indent="0">
              <a:buNone/>
              <a:defRPr sz="1600" b="1"/>
            </a:lvl9pPr>
          </a:lstStyle>
          <a:p>
            <a:pPr lvl="0"/>
            <a:r>
              <a:rPr lang="pt-BR"/>
              <a:t>Clique para editar os estilos do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atin typeface="Calibri" pitchFamily="34" charset="0"/>
                <a:cs typeface="Calibri" pitchFamily="34" charset="0"/>
              </a:defRPr>
            </a:lvl1pPr>
            <a:lvl2pPr>
              <a:defRPr sz="2000">
                <a:latin typeface="Calibri" pitchFamily="34" charset="0"/>
                <a:cs typeface="Calibri" pitchFamily="34" charset="0"/>
              </a:defRPr>
            </a:lvl2pPr>
            <a:lvl3pPr>
              <a:defRPr sz="1800">
                <a:latin typeface="Calibri" pitchFamily="34" charset="0"/>
                <a:cs typeface="Calibri" pitchFamily="34" charset="0"/>
              </a:defRPr>
            </a:lvl3pPr>
            <a:lvl4pPr>
              <a:defRPr sz="1600">
                <a:latin typeface="Calibri" pitchFamily="34" charset="0"/>
                <a:cs typeface="Calibri" pitchFamily="34" charset="0"/>
              </a:defRPr>
            </a:lvl4pPr>
            <a:lvl5pPr>
              <a:defRPr sz="1600">
                <a:latin typeface="Calibri" pitchFamily="34" charset="0"/>
                <a:cs typeface="Calibri" pitchFamily="34" charset="0"/>
              </a:defRPr>
            </a:lvl5pPr>
            <a:lvl6pPr>
              <a:defRPr sz="1600"/>
            </a:lvl6pPr>
            <a:lvl7pPr>
              <a:defRPr sz="1600"/>
            </a:lvl7pPr>
            <a:lvl8pPr>
              <a:defRPr sz="1600"/>
            </a:lvl8pPr>
            <a:lvl9pPr>
              <a:defRPr sz="16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4645028" y="1535114"/>
            <a:ext cx="4041775" cy="639763"/>
          </a:xfrm>
        </p:spPr>
        <p:txBody>
          <a:bodyPr anchor="b"/>
          <a:lstStyle>
            <a:lvl1pPr marL="0" indent="0">
              <a:buNone/>
              <a:defRPr sz="2400" b="1">
                <a:latin typeface="Calibri" pitchFamily="34" charset="0"/>
                <a:cs typeface="Calibri" pitchFamily="34" charset="0"/>
              </a:defRPr>
            </a:lvl1pPr>
            <a:lvl2pPr marL="457178"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4" indent="0">
              <a:buNone/>
              <a:defRPr sz="1600" b="1"/>
            </a:lvl7pPr>
            <a:lvl8pPr marL="3200240" indent="0">
              <a:buNone/>
              <a:defRPr sz="1600" b="1"/>
            </a:lvl8pPr>
            <a:lvl9pPr marL="3657418" indent="0">
              <a:buNone/>
              <a:defRPr sz="1600" b="1"/>
            </a:lvl9pPr>
          </a:lstStyle>
          <a:p>
            <a:pPr lvl="0"/>
            <a:r>
              <a:rPr lang="pt-BR"/>
              <a:t>Clique para editar os estilos do texto mestre</a:t>
            </a:r>
          </a:p>
        </p:txBody>
      </p:sp>
      <p:sp>
        <p:nvSpPr>
          <p:cNvPr id="6" name="Espaço Reservado para Conteúdo 5"/>
          <p:cNvSpPr>
            <a:spLocks noGrp="1"/>
          </p:cNvSpPr>
          <p:nvPr>
            <p:ph sz="quarter" idx="4"/>
          </p:nvPr>
        </p:nvSpPr>
        <p:spPr>
          <a:xfrm>
            <a:off x="4645028" y="2174875"/>
            <a:ext cx="4041775" cy="3951288"/>
          </a:xfrm>
        </p:spPr>
        <p:txBody>
          <a:bodyPr/>
          <a:lstStyle>
            <a:lvl1pPr>
              <a:defRPr sz="2400">
                <a:latin typeface="Calibri" pitchFamily="34" charset="0"/>
                <a:cs typeface="Calibri" pitchFamily="34" charset="0"/>
              </a:defRPr>
            </a:lvl1pPr>
            <a:lvl2pPr>
              <a:defRPr sz="2000">
                <a:latin typeface="Calibri" pitchFamily="34" charset="0"/>
                <a:cs typeface="Calibri" pitchFamily="34" charset="0"/>
              </a:defRPr>
            </a:lvl2pPr>
            <a:lvl3pPr>
              <a:defRPr sz="1800">
                <a:latin typeface="Calibri" pitchFamily="34" charset="0"/>
                <a:cs typeface="Calibri" pitchFamily="34" charset="0"/>
              </a:defRPr>
            </a:lvl3pPr>
            <a:lvl4pPr>
              <a:defRPr sz="1600">
                <a:latin typeface="Calibri" pitchFamily="34" charset="0"/>
                <a:cs typeface="Calibri" pitchFamily="34" charset="0"/>
              </a:defRPr>
            </a:lvl4pPr>
            <a:lvl5pPr>
              <a:defRPr sz="1600">
                <a:latin typeface="Calibri" pitchFamily="34" charset="0"/>
                <a:cs typeface="Calibri" pitchFamily="34" charset="0"/>
              </a:defRPr>
            </a:lvl5pPr>
            <a:lvl6pPr>
              <a:defRPr sz="1600"/>
            </a:lvl6pPr>
            <a:lvl7pPr>
              <a:defRPr sz="1600"/>
            </a:lvl7pPr>
            <a:lvl8pPr>
              <a:defRPr sz="1600"/>
            </a:lvl8pPr>
            <a:lvl9pPr>
              <a:defRPr sz="16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Slide Number Placeholder 1">
            <a:extLst>
              <a:ext uri="{FF2B5EF4-FFF2-40B4-BE49-F238E27FC236}">
                <a16:creationId xmlns:a16="http://schemas.microsoft.com/office/drawing/2014/main" id="{CE9E18EF-4E43-0C4E-8274-A3630C9705B2}"/>
              </a:ext>
            </a:extLst>
          </p:cNvPr>
          <p:cNvSpPr>
            <a:spLocks noGrp="1"/>
          </p:cNvSpPr>
          <p:nvPr>
            <p:ph type="sldNum" sz="quarter" idx="10"/>
          </p:nvPr>
        </p:nvSpPr>
        <p:spPr>
          <a:xfrm>
            <a:off x="6883868" y="6365976"/>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A84827B-B49D-1D4C-9783-13B73703EE41}" type="slidenum">
              <a:rPr lang="en-US" smtClean="0"/>
              <a:t>‹#›</a:t>
            </a:fld>
            <a:endParaRPr lang="en-US" dirty="0"/>
          </a:p>
        </p:txBody>
      </p:sp>
    </p:spTree>
    <p:extLst>
      <p:ext uri="{BB962C8B-B14F-4D97-AF65-F5344CB8AC3E}">
        <p14:creationId xmlns:p14="http://schemas.microsoft.com/office/powerpoint/2010/main" val="39361392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sz="3200">
                <a:latin typeface="Calibri" pitchFamily="34" charset="0"/>
                <a:cs typeface="Calibri" pitchFamily="34" charset="0"/>
              </a:defRPr>
            </a:lvl1pPr>
          </a:lstStyle>
          <a:p>
            <a:r>
              <a:rPr lang="pt-BR"/>
              <a:t>Clique para editar o estilo do título mestre</a:t>
            </a:r>
          </a:p>
        </p:txBody>
      </p:sp>
      <p:sp>
        <p:nvSpPr>
          <p:cNvPr id="3" name="Slide Number Placeholder 1">
            <a:extLst>
              <a:ext uri="{FF2B5EF4-FFF2-40B4-BE49-F238E27FC236}">
                <a16:creationId xmlns:a16="http://schemas.microsoft.com/office/drawing/2014/main" id="{E07B52B3-795E-9142-85C0-C4ACAB3FDB14}"/>
              </a:ext>
            </a:extLst>
          </p:cNvPr>
          <p:cNvSpPr>
            <a:spLocks noGrp="1"/>
          </p:cNvSpPr>
          <p:nvPr>
            <p:ph type="sldNum" sz="quarter" idx="4"/>
          </p:nvPr>
        </p:nvSpPr>
        <p:spPr>
          <a:xfrm>
            <a:off x="6883868" y="6365976"/>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A84827B-B49D-1D4C-9783-13B73703EE41}" type="slidenum">
              <a:rPr lang="en-US" smtClean="0"/>
              <a:t>‹#›</a:t>
            </a:fld>
            <a:endParaRPr lang="en-US" dirty="0"/>
          </a:p>
        </p:txBody>
      </p:sp>
    </p:spTree>
    <p:extLst>
      <p:ext uri="{BB962C8B-B14F-4D97-AF65-F5344CB8AC3E}">
        <p14:creationId xmlns:p14="http://schemas.microsoft.com/office/powerpoint/2010/main" val="149800184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Em branco">
    <p:bg>
      <p:bgRef idx="1001">
        <a:schemeClr val="bg1"/>
      </p:bgRef>
    </p:bg>
    <p:spTree>
      <p:nvGrpSpPr>
        <p:cNvPr id="1" name=""/>
        <p:cNvGrpSpPr/>
        <p:nvPr/>
      </p:nvGrpSpPr>
      <p:grpSpPr>
        <a:xfrm>
          <a:off x="0" y="0"/>
          <a:ext cx="0" cy="0"/>
          <a:chOff x="0" y="0"/>
          <a:chExt cx="0" cy="0"/>
        </a:xfrm>
      </p:grpSpPr>
      <p:sp>
        <p:nvSpPr>
          <p:cNvPr id="3" name="Retângulo 2"/>
          <p:cNvSpPr/>
          <p:nvPr userDrawn="1"/>
        </p:nvSpPr>
        <p:spPr bwMode="auto">
          <a:xfrm>
            <a:off x="7772400" y="0"/>
            <a:ext cx="1371600" cy="609600"/>
          </a:xfrm>
          <a:prstGeom prst="rect">
            <a:avLst/>
          </a:prstGeom>
          <a:solidFill>
            <a:schemeClr val="bg1"/>
          </a:solidFill>
          <a:ln w="38100" cap="flat" cmpd="sng" algn="ctr">
            <a:noFill/>
            <a:prstDash val="solid"/>
            <a:round/>
            <a:headEnd type="none" w="med" len="med"/>
            <a:tailEnd type="none" w="med" len="med"/>
          </a:ln>
          <a:effectLst/>
        </p:spPr>
        <p:txBody>
          <a:bodyPr vert="horz" wrap="none" lIns="91438" tIns="45719" rIns="91438" bIns="45719" numCol="1" rtlCol="0" anchor="ctr" anchorCtr="0" compatLnSpc="1">
            <a:prstTxWarp prst="textNoShape">
              <a:avLst/>
            </a:prstTxWarp>
          </a:bodyPr>
          <a:lstStyle/>
          <a:p>
            <a:pPr defTabSz="914355" fontAlgn="base" latinLnBrk="1">
              <a:spcBef>
                <a:spcPct val="0"/>
              </a:spcBef>
              <a:spcAft>
                <a:spcPct val="0"/>
              </a:spcAft>
            </a:pPr>
            <a:endParaRPr kumimoji="1" lang="pt-BR" sz="2200" b="1">
              <a:solidFill>
                <a:srgbClr val="FFFFFF"/>
              </a:solidFill>
              <a:latin typeface="Humnst777 BT" pitchFamily="34" charset="0"/>
              <a:ea typeface="HY헤드라인M" pitchFamily="18" charset="-127"/>
            </a:endParaRPr>
          </a:p>
        </p:txBody>
      </p:sp>
      <p:sp>
        <p:nvSpPr>
          <p:cNvPr id="4" name="Slide Number Placeholder 1">
            <a:extLst>
              <a:ext uri="{FF2B5EF4-FFF2-40B4-BE49-F238E27FC236}">
                <a16:creationId xmlns:a16="http://schemas.microsoft.com/office/drawing/2014/main" id="{056A01B4-D1F8-4A43-991A-B3228D1F1704}"/>
              </a:ext>
            </a:extLst>
          </p:cNvPr>
          <p:cNvSpPr>
            <a:spLocks noGrp="1"/>
          </p:cNvSpPr>
          <p:nvPr>
            <p:ph type="sldNum" sz="quarter" idx="4"/>
          </p:nvPr>
        </p:nvSpPr>
        <p:spPr>
          <a:xfrm>
            <a:off x="6883868" y="6365976"/>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A84827B-B49D-1D4C-9783-13B73703EE41}" type="slidenum">
              <a:rPr lang="en-US" smtClean="0"/>
              <a:t>‹#›</a:t>
            </a:fld>
            <a:endParaRPr lang="en-US" dirty="0"/>
          </a:p>
        </p:txBody>
      </p:sp>
    </p:spTree>
    <p:extLst>
      <p:ext uri="{BB962C8B-B14F-4D97-AF65-F5344CB8AC3E}">
        <p14:creationId xmlns:p14="http://schemas.microsoft.com/office/powerpoint/2010/main" val="484829142"/>
      </p:ext>
    </p:extLst>
  </p:cSld>
  <p:clrMapOvr>
    <a:overrideClrMapping bg1="lt1" tx1="dk1" bg2="lt2" tx2="dk2" accent1="accent1" accent2="accent2" accent3="accent3" accent4="accent4" accent5="accent5" accent6="accent6" hlink="hlink" folHlink="folHlink"/>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2" y="273050"/>
            <a:ext cx="3008313" cy="1162051"/>
          </a:xfrm>
        </p:spPr>
        <p:txBody>
          <a:bodyPr anchor="b"/>
          <a:lstStyle>
            <a:lvl1pPr algn="l">
              <a:defRPr sz="2000" b="1"/>
            </a:lvl1pPr>
          </a:lstStyle>
          <a:p>
            <a:r>
              <a:rPr lang="pt-BR"/>
              <a:t>Clique para editar o estilo do título mestre</a:t>
            </a:r>
          </a:p>
        </p:txBody>
      </p:sp>
      <p:sp>
        <p:nvSpPr>
          <p:cNvPr id="3" name="Espaço Reservado para Conteúdo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457202" y="1435103"/>
            <a:ext cx="3008313" cy="4691063"/>
          </a:xfrm>
        </p:spPr>
        <p:txBody>
          <a:bodyPr/>
          <a:lstStyle>
            <a:lvl1pPr marL="0" indent="0">
              <a:buNone/>
              <a:defRPr sz="1400"/>
            </a:lvl1pPr>
            <a:lvl2pPr marL="457178" indent="0">
              <a:buNone/>
              <a:defRPr sz="1200"/>
            </a:lvl2pPr>
            <a:lvl3pPr marL="914355" indent="0">
              <a:buNone/>
              <a:defRPr sz="1000"/>
            </a:lvl3pPr>
            <a:lvl4pPr marL="1371532" indent="0">
              <a:buNone/>
              <a:defRPr sz="900"/>
            </a:lvl4pPr>
            <a:lvl5pPr marL="1828709" indent="0">
              <a:buNone/>
              <a:defRPr sz="900"/>
            </a:lvl5pPr>
            <a:lvl6pPr marL="2285886" indent="0">
              <a:buNone/>
              <a:defRPr sz="900"/>
            </a:lvl6pPr>
            <a:lvl7pPr marL="2743064" indent="0">
              <a:buNone/>
              <a:defRPr sz="900"/>
            </a:lvl7pPr>
            <a:lvl8pPr marL="3200240" indent="0">
              <a:buNone/>
              <a:defRPr sz="900"/>
            </a:lvl8pPr>
            <a:lvl9pPr marL="3657418" indent="0">
              <a:buNone/>
              <a:defRPr sz="900"/>
            </a:lvl9pPr>
          </a:lstStyle>
          <a:p>
            <a:pPr lvl="0"/>
            <a:r>
              <a:rPr lang="pt-BR"/>
              <a:t>Clique para editar os estilos do texto mestre</a:t>
            </a:r>
          </a:p>
        </p:txBody>
      </p:sp>
    </p:spTree>
    <p:extLst>
      <p:ext uri="{BB962C8B-B14F-4D97-AF65-F5344CB8AC3E}">
        <p14:creationId xmlns:p14="http://schemas.microsoft.com/office/powerpoint/2010/main" val="347642798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2"/>
            <a:ext cx="5486400" cy="566739"/>
          </a:xfrm>
        </p:spPr>
        <p:txBody>
          <a:bodyPr anchor="b"/>
          <a:lstStyle>
            <a:lvl1pPr algn="l">
              <a:defRPr sz="2000" b="1"/>
            </a:lvl1pPr>
          </a:lstStyle>
          <a:p>
            <a:r>
              <a:rPr lang="pt-BR"/>
              <a:t>Clique para editar o estilo do título mestre</a:t>
            </a:r>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178" indent="0">
              <a:buNone/>
              <a:defRPr sz="2800"/>
            </a:lvl2pPr>
            <a:lvl3pPr marL="914355" indent="0">
              <a:buNone/>
              <a:defRPr sz="2400"/>
            </a:lvl3pPr>
            <a:lvl4pPr marL="1371532" indent="0">
              <a:buNone/>
              <a:defRPr sz="2000"/>
            </a:lvl4pPr>
            <a:lvl5pPr marL="1828709" indent="0">
              <a:buNone/>
              <a:defRPr sz="2000"/>
            </a:lvl5pPr>
            <a:lvl6pPr marL="2285886" indent="0">
              <a:buNone/>
              <a:defRPr sz="2000"/>
            </a:lvl6pPr>
            <a:lvl7pPr marL="2743064" indent="0">
              <a:buNone/>
              <a:defRPr sz="2000"/>
            </a:lvl7pPr>
            <a:lvl8pPr marL="3200240" indent="0">
              <a:buNone/>
              <a:defRPr sz="2000"/>
            </a:lvl8pPr>
            <a:lvl9pPr marL="3657418" indent="0">
              <a:buNone/>
              <a:defRPr sz="2000"/>
            </a:lvl9pPr>
          </a:lstStyle>
          <a:p>
            <a:pPr lvl="0"/>
            <a:endParaRPr lang="pt-BR" noProof="0"/>
          </a:p>
        </p:txBody>
      </p:sp>
      <p:sp>
        <p:nvSpPr>
          <p:cNvPr id="4" name="Espaço Reservado para Texto 3"/>
          <p:cNvSpPr>
            <a:spLocks noGrp="1"/>
          </p:cNvSpPr>
          <p:nvPr>
            <p:ph type="body" sz="half" idx="2"/>
          </p:nvPr>
        </p:nvSpPr>
        <p:spPr>
          <a:xfrm>
            <a:off x="1792288" y="5367340"/>
            <a:ext cx="5486400" cy="804863"/>
          </a:xfrm>
        </p:spPr>
        <p:txBody>
          <a:bodyPr/>
          <a:lstStyle>
            <a:lvl1pPr marL="0" indent="0">
              <a:buNone/>
              <a:defRPr sz="1400"/>
            </a:lvl1pPr>
            <a:lvl2pPr marL="457178" indent="0">
              <a:buNone/>
              <a:defRPr sz="1200"/>
            </a:lvl2pPr>
            <a:lvl3pPr marL="914355" indent="0">
              <a:buNone/>
              <a:defRPr sz="1000"/>
            </a:lvl3pPr>
            <a:lvl4pPr marL="1371532" indent="0">
              <a:buNone/>
              <a:defRPr sz="900"/>
            </a:lvl4pPr>
            <a:lvl5pPr marL="1828709" indent="0">
              <a:buNone/>
              <a:defRPr sz="900"/>
            </a:lvl5pPr>
            <a:lvl6pPr marL="2285886" indent="0">
              <a:buNone/>
              <a:defRPr sz="900"/>
            </a:lvl6pPr>
            <a:lvl7pPr marL="2743064" indent="0">
              <a:buNone/>
              <a:defRPr sz="900"/>
            </a:lvl7pPr>
            <a:lvl8pPr marL="3200240" indent="0">
              <a:buNone/>
              <a:defRPr sz="900"/>
            </a:lvl8pPr>
            <a:lvl9pPr marL="3657418" indent="0">
              <a:buNone/>
              <a:defRPr sz="900"/>
            </a:lvl9pPr>
          </a:lstStyle>
          <a:p>
            <a:pPr lvl="0"/>
            <a:r>
              <a:rPr lang="pt-BR"/>
              <a:t>Clique para editar os estilos do texto mestre</a:t>
            </a:r>
          </a:p>
        </p:txBody>
      </p:sp>
    </p:spTree>
    <p:extLst>
      <p:ext uri="{BB962C8B-B14F-4D97-AF65-F5344CB8AC3E}">
        <p14:creationId xmlns:p14="http://schemas.microsoft.com/office/powerpoint/2010/main" val="57800817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Texto Vertical 2"/>
          <p:cNvSpPr>
            <a:spLocks noGrp="1"/>
          </p:cNvSpPr>
          <p:nvPr>
            <p:ph type="body" orient="vert" idx="1"/>
          </p:nvPr>
        </p:nvSpPr>
        <p:spPr/>
        <p:txBody>
          <a:bodyPr vert="eaVert"/>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Tree>
    <p:extLst>
      <p:ext uri="{BB962C8B-B14F-4D97-AF65-F5344CB8AC3E}">
        <p14:creationId xmlns:p14="http://schemas.microsoft.com/office/powerpoint/2010/main" val="31069302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193489B-C9B5-4D2B-91D5-10F740FA7437}" type="datetimeFigureOut">
              <a:rPr lang="en-US" smtClean="0"/>
              <a:t>5/23/2022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C934350-E6A3-418F-AB80-7B01DFAAC521}" type="slidenum">
              <a:rPr lang="en-US" smtClean="0"/>
              <a:t>‹#›</a:t>
            </a:fld>
            <a:endParaRPr lang="en-US" dirty="0"/>
          </a:p>
        </p:txBody>
      </p:sp>
    </p:spTree>
    <p:extLst>
      <p:ext uri="{BB962C8B-B14F-4D97-AF65-F5344CB8AC3E}">
        <p14:creationId xmlns:p14="http://schemas.microsoft.com/office/powerpoint/2010/main" val="402259755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781800" y="381000"/>
            <a:ext cx="2057400" cy="5867400"/>
          </a:xfrm>
        </p:spPr>
        <p:txBody>
          <a:bodyPr vert="eaVert"/>
          <a:lstStyle/>
          <a:p>
            <a:r>
              <a:rPr lang="pt-BR"/>
              <a:t>Clique para editar o estilo do título mestre</a:t>
            </a:r>
          </a:p>
        </p:txBody>
      </p:sp>
      <p:sp>
        <p:nvSpPr>
          <p:cNvPr id="3" name="Espaço Reservado para Texto Vertical 2"/>
          <p:cNvSpPr>
            <a:spLocks noGrp="1"/>
          </p:cNvSpPr>
          <p:nvPr>
            <p:ph type="body" orient="vert" idx="1"/>
          </p:nvPr>
        </p:nvSpPr>
        <p:spPr>
          <a:xfrm>
            <a:off x="609600" y="381000"/>
            <a:ext cx="6019800" cy="5867400"/>
          </a:xfrm>
        </p:spPr>
        <p:txBody>
          <a:bodyPr vert="eaVert"/>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Tree>
    <p:extLst>
      <p:ext uri="{BB962C8B-B14F-4D97-AF65-F5344CB8AC3E}">
        <p14:creationId xmlns:p14="http://schemas.microsoft.com/office/powerpoint/2010/main" val="227531240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1_Título e conteúdo">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368664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_done">
    <p:spTree>
      <p:nvGrpSpPr>
        <p:cNvPr id="1" name=""/>
        <p:cNvGrpSpPr/>
        <p:nvPr/>
      </p:nvGrpSpPr>
      <p:grpSpPr>
        <a:xfrm>
          <a:off x="0" y="0"/>
          <a:ext cx="0" cy="0"/>
          <a:chOff x="0" y="0"/>
          <a:chExt cx="0" cy="0"/>
        </a:xfrm>
      </p:grpSpPr>
      <p:sp>
        <p:nvSpPr>
          <p:cNvPr id="11" name="Picture Placeholder 4"/>
          <p:cNvSpPr>
            <a:spLocks noGrp="1"/>
          </p:cNvSpPr>
          <p:nvPr>
            <p:ph type="pic" sz="quarter" idx="10"/>
          </p:nvPr>
        </p:nvSpPr>
        <p:spPr bwMode="ltGray">
          <a:xfrm>
            <a:off x="5049418" y="716261"/>
            <a:ext cx="4094582" cy="6141739"/>
          </a:xfrm>
          <a:blipFill>
            <a:blip r:embed="rId2"/>
            <a:stretch>
              <a:fillRect/>
            </a:stretch>
          </a:blipFill>
        </p:spPr>
        <p:txBody>
          <a:bodyPr tIns="451805" anchor="ctr" anchorCtr="0">
            <a:noAutofit/>
          </a:bodyPr>
          <a:lstStyle>
            <a:lvl1pPr marL="0" indent="0" algn="ctr">
              <a:buNone/>
              <a:defRPr sz="731" b="1" cap="none" baseline="0">
                <a:gradFill>
                  <a:gsLst>
                    <a:gs pos="0">
                      <a:srgbClr val="FFFFFF"/>
                    </a:gs>
                    <a:gs pos="27000">
                      <a:srgbClr val="FFFFFF"/>
                    </a:gs>
                  </a:gsLst>
                  <a:lin ang="5400000" scaled="0"/>
                </a:gradFill>
                <a:latin typeface="Arial"/>
              </a:defRPr>
            </a:lvl1pPr>
          </a:lstStyle>
          <a:p>
            <a:r>
              <a:rPr lang="en-US" dirty="0"/>
              <a:t>Drag picture to placeholder or click icon to add</a:t>
            </a:r>
          </a:p>
        </p:txBody>
      </p:sp>
      <p:sp>
        <p:nvSpPr>
          <p:cNvPr id="10" name="Title 1"/>
          <p:cNvSpPr>
            <a:spLocks noGrp="1"/>
          </p:cNvSpPr>
          <p:nvPr>
            <p:ph type="ctrTitle" hasCustomPrompt="1"/>
          </p:nvPr>
        </p:nvSpPr>
        <p:spPr>
          <a:xfrm>
            <a:off x="365761" y="855526"/>
            <a:ext cx="4301490" cy="1150007"/>
          </a:xfrm>
          <a:noFill/>
        </p:spPr>
        <p:txBody>
          <a:bodyPr lIns="0" tIns="182880" rIns="182880" bIns="182880" anchor="ctr" anchorCtr="0">
            <a:noAutofit/>
          </a:bodyPr>
          <a:lstStyle>
            <a:lvl1pPr algn="l">
              <a:lnSpc>
                <a:spcPts val="2250"/>
              </a:lnSpc>
              <a:defRPr sz="2400" b="1" baseline="0">
                <a:solidFill>
                  <a:srgbClr val="006A96"/>
                </a:solidFill>
              </a:defRPr>
            </a:lvl1pPr>
          </a:lstStyle>
          <a:p>
            <a:r>
              <a:rPr lang="en-US" dirty="0"/>
              <a:t>Click to add title</a:t>
            </a:r>
          </a:p>
        </p:txBody>
      </p:sp>
      <p:sp>
        <p:nvSpPr>
          <p:cNvPr id="6" name="Content Placeholder 2"/>
          <p:cNvSpPr>
            <a:spLocks noGrp="1"/>
          </p:cNvSpPr>
          <p:nvPr>
            <p:ph idx="11" hasCustomPrompt="1"/>
          </p:nvPr>
        </p:nvSpPr>
        <p:spPr>
          <a:xfrm>
            <a:off x="365760" y="2005533"/>
            <a:ext cx="4301490" cy="4556632"/>
          </a:xfrm>
        </p:spPr>
        <p:txBody>
          <a:bodyPr lIns="0" tIns="0" rIns="0" bIns="0"/>
          <a:lstStyle>
            <a:lvl1pPr marL="285750" indent="-285750">
              <a:lnSpc>
                <a:spcPts val="1350"/>
              </a:lnSpc>
              <a:spcBef>
                <a:spcPts val="450"/>
              </a:spcBef>
              <a:spcAft>
                <a:spcPts val="900"/>
              </a:spcAft>
              <a:buClr>
                <a:srgbClr val="0C68AC"/>
              </a:buClr>
              <a:buFont typeface="Arial" panose="020B0604020202020204" pitchFamily="34" charset="0"/>
              <a:buChar char="•"/>
              <a:defRPr sz="1500">
                <a:solidFill>
                  <a:srgbClr val="007DBA"/>
                </a:solidFill>
              </a:defRPr>
            </a:lvl1pPr>
            <a:lvl2pPr marL="542877" indent="-285750">
              <a:lnSpc>
                <a:spcPts val="1350"/>
              </a:lnSpc>
              <a:spcBef>
                <a:spcPts val="450"/>
              </a:spcBef>
              <a:spcAft>
                <a:spcPts val="900"/>
              </a:spcAft>
              <a:buClr>
                <a:srgbClr val="0C68AC"/>
              </a:buClr>
              <a:buFont typeface="Arial" panose="020B0604020202020204" pitchFamily="34" charset="0"/>
              <a:buChar char="•"/>
              <a:defRPr sz="1500">
                <a:solidFill>
                  <a:srgbClr val="007DBA"/>
                </a:solidFill>
              </a:defRPr>
            </a:lvl2pPr>
            <a:lvl3pPr marL="800007" indent="-285750">
              <a:lnSpc>
                <a:spcPts val="1350"/>
              </a:lnSpc>
              <a:spcBef>
                <a:spcPts val="450"/>
              </a:spcBef>
              <a:spcAft>
                <a:spcPts val="900"/>
              </a:spcAft>
              <a:buClr>
                <a:srgbClr val="0C68AC"/>
              </a:buClr>
              <a:buFont typeface="Arial" panose="020B0604020202020204" pitchFamily="34" charset="0"/>
              <a:buChar char="•"/>
              <a:defRPr sz="1500">
                <a:solidFill>
                  <a:srgbClr val="007DBA"/>
                </a:solidFill>
              </a:defRPr>
            </a:lvl3pPr>
            <a:lvl4pPr marL="1057135" indent="-285750">
              <a:lnSpc>
                <a:spcPts val="1350"/>
              </a:lnSpc>
              <a:spcBef>
                <a:spcPts val="450"/>
              </a:spcBef>
              <a:spcAft>
                <a:spcPts val="900"/>
              </a:spcAft>
              <a:buClr>
                <a:srgbClr val="0C68AC"/>
              </a:buClr>
              <a:buFont typeface="Arial" panose="020B0604020202020204" pitchFamily="34" charset="0"/>
              <a:buChar char="•"/>
              <a:defRPr sz="1500">
                <a:solidFill>
                  <a:srgbClr val="007DBA"/>
                </a:solidFill>
              </a:defRPr>
            </a:lvl4pPr>
            <a:lvl5pPr marL="1314263" indent="-285750">
              <a:lnSpc>
                <a:spcPts val="1350"/>
              </a:lnSpc>
              <a:spcBef>
                <a:spcPts val="450"/>
              </a:spcBef>
              <a:spcAft>
                <a:spcPts val="900"/>
              </a:spcAft>
              <a:buClr>
                <a:srgbClr val="0C68AC"/>
              </a:buClr>
              <a:buFont typeface="Arial" panose="020B0604020202020204" pitchFamily="34" charset="0"/>
              <a:buChar char="•"/>
              <a:defRPr sz="1500">
                <a:solidFill>
                  <a:srgbClr val="007DBA"/>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1454709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Content+PhotoLeft">
    <p:spTree>
      <p:nvGrpSpPr>
        <p:cNvPr id="1" name=""/>
        <p:cNvGrpSpPr/>
        <p:nvPr/>
      </p:nvGrpSpPr>
      <p:grpSpPr>
        <a:xfrm>
          <a:off x="0" y="0"/>
          <a:ext cx="0" cy="0"/>
          <a:chOff x="0" y="0"/>
          <a:chExt cx="0" cy="0"/>
        </a:xfrm>
      </p:grpSpPr>
      <p:sp>
        <p:nvSpPr>
          <p:cNvPr id="10" name="Picture Placeholder 2"/>
          <p:cNvSpPr>
            <a:spLocks noGrp="1"/>
          </p:cNvSpPr>
          <p:nvPr>
            <p:ph type="pic" idx="14" hasCustomPrompt="1"/>
          </p:nvPr>
        </p:nvSpPr>
        <p:spPr>
          <a:xfrm>
            <a:off x="317501" y="1727200"/>
            <a:ext cx="4740275" cy="4788861"/>
          </a:xfrm>
        </p:spPr>
        <p:txBody>
          <a:bodyPr anchor="ctr" anchorCtr="1"/>
          <a:lstStyle>
            <a:lvl1pPr marL="0" indent="0" algn="ctr">
              <a:buNone/>
              <a:defRPr sz="788"/>
            </a:lvl1pPr>
            <a:lvl2pPr marL="287877" indent="0">
              <a:buNone/>
              <a:defRPr sz="1744"/>
            </a:lvl2pPr>
            <a:lvl3pPr marL="575753" indent="0">
              <a:buNone/>
              <a:defRPr sz="1519"/>
            </a:lvl3pPr>
            <a:lvl4pPr marL="863632" indent="0">
              <a:buNone/>
              <a:defRPr sz="1238"/>
            </a:lvl4pPr>
            <a:lvl5pPr marL="1151508" indent="0">
              <a:buNone/>
              <a:defRPr sz="1238"/>
            </a:lvl5pPr>
            <a:lvl6pPr marL="1439385" indent="0">
              <a:buNone/>
              <a:defRPr sz="1238"/>
            </a:lvl6pPr>
            <a:lvl7pPr marL="1727263" indent="0">
              <a:buNone/>
              <a:defRPr sz="1238"/>
            </a:lvl7pPr>
            <a:lvl8pPr marL="2015138" indent="0">
              <a:buNone/>
              <a:defRPr sz="1238"/>
            </a:lvl8pPr>
            <a:lvl9pPr marL="2303018" indent="0">
              <a:buNone/>
              <a:defRPr sz="1238"/>
            </a:lvl9pPr>
          </a:lstStyle>
          <a:p>
            <a:r>
              <a:rPr lang="en-US" dirty="0"/>
              <a:t>Drag picture to placeholder </a:t>
            </a:r>
            <a:br>
              <a:rPr lang="en-US" dirty="0"/>
            </a:br>
            <a:r>
              <a:rPr lang="en-US" dirty="0"/>
              <a:t>or click icon to add</a:t>
            </a:r>
            <a:br>
              <a:rPr lang="en-US" dirty="0"/>
            </a:br>
            <a:r>
              <a:rPr lang="en-US" dirty="0"/>
              <a:t>(150 DPI </a:t>
            </a:r>
            <a:r>
              <a:rPr lang="en-US" dirty="0" err="1"/>
              <a:t>PNG</a:t>
            </a:r>
            <a:r>
              <a:rPr lang="en-US" dirty="0"/>
              <a:t> file recommended)</a:t>
            </a:r>
          </a:p>
        </p:txBody>
      </p:sp>
      <p:sp>
        <p:nvSpPr>
          <p:cNvPr id="11" name="Title 1"/>
          <p:cNvSpPr>
            <a:spLocks noGrp="1"/>
          </p:cNvSpPr>
          <p:nvPr>
            <p:ph type="ctrTitle" hasCustomPrompt="1"/>
          </p:nvPr>
        </p:nvSpPr>
        <p:spPr>
          <a:xfrm>
            <a:off x="301945" y="947267"/>
            <a:ext cx="8564814" cy="668984"/>
          </a:xfrm>
          <a:noFill/>
        </p:spPr>
        <p:txBody>
          <a:bodyPr lIns="0" tIns="0" rIns="0" bIns="0" anchor="ctr" anchorCtr="0">
            <a:noAutofit/>
          </a:bodyPr>
          <a:lstStyle>
            <a:lvl1pPr algn="l">
              <a:lnSpc>
                <a:spcPts val="1950"/>
              </a:lnSpc>
              <a:defRPr sz="2250" b="1" cap="none" baseline="0">
                <a:solidFill>
                  <a:srgbClr val="003466"/>
                </a:solidFill>
              </a:defRPr>
            </a:lvl1pPr>
          </a:lstStyle>
          <a:p>
            <a:r>
              <a:rPr lang="en-US" dirty="0"/>
              <a:t>Click to add title</a:t>
            </a:r>
          </a:p>
        </p:txBody>
      </p:sp>
      <p:sp>
        <p:nvSpPr>
          <p:cNvPr id="5" name="Content Placeholder 2"/>
          <p:cNvSpPr>
            <a:spLocks noGrp="1"/>
          </p:cNvSpPr>
          <p:nvPr>
            <p:ph idx="11" hasCustomPrompt="1"/>
          </p:nvPr>
        </p:nvSpPr>
        <p:spPr>
          <a:xfrm>
            <a:off x="5293895" y="1727200"/>
            <a:ext cx="3572865" cy="4788861"/>
          </a:xfrm>
        </p:spPr>
        <p:txBody>
          <a:bodyPr lIns="0" tIns="0" rIns="0" bIns="0"/>
          <a:lstStyle>
            <a:lvl1pPr marL="0" indent="0">
              <a:lnSpc>
                <a:spcPts val="1350"/>
              </a:lnSpc>
              <a:spcBef>
                <a:spcPts val="450"/>
              </a:spcBef>
              <a:spcAft>
                <a:spcPts val="900"/>
              </a:spcAft>
              <a:buClr>
                <a:srgbClr val="0C68AC"/>
              </a:buClr>
              <a:buNone/>
              <a:defRPr sz="1500">
                <a:solidFill>
                  <a:schemeClr val="accent4">
                    <a:lumMod val="50000"/>
                  </a:schemeClr>
                </a:solidFill>
              </a:defRPr>
            </a:lvl1pPr>
            <a:lvl2pPr marL="257127" indent="0">
              <a:lnSpc>
                <a:spcPts val="1350"/>
              </a:lnSpc>
              <a:spcBef>
                <a:spcPts val="450"/>
              </a:spcBef>
              <a:spcAft>
                <a:spcPts val="900"/>
              </a:spcAft>
              <a:buClr>
                <a:srgbClr val="0C68AC"/>
              </a:buClr>
              <a:buNone/>
              <a:defRPr sz="1500">
                <a:solidFill>
                  <a:schemeClr val="accent4">
                    <a:lumMod val="50000"/>
                  </a:schemeClr>
                </a:solidFill>
              </a:defRPr>
            </a:lvl2pPr>
            <a:lvl3pPr marL="514257" indent="0">
              <a:lnSpc>
                <a:spcPts val="1350"/>
              </a:lnSpc>
              <a:spcBef>
                <a:spcPts val="450"/>
              </a:spcBef>
              <a:spcAft>
                <a:spcPts val="900"/>
              </a:spcAft>
              <a:buClr>
                <a:srgbClr val="0C68AC"/>
              </a:buClr>
              <a:buNone/>
              <a:defRPr sz="1500">
                <a:solidFill>
                  <a:schemeClr val="accent4">
                    <a:lumMod val="50000"/>
                  </a:schemeClr>
                </a:solidFill>
              </a:defRPr>
            </a:lvl3pPr>
            <a:lvl4pPr marL="771385" indent="0">
              <a:lnSpc>
                <a:spcPts val="1350"/>
              </a:lnSpc>
              <a:spcBef>
                <a:spcPts val="450"/>
              </a:spcBef>
              <a:spcAft>
                <a:spcPts val="900"/>
              </a:spcAft>
              <a:buClr>
                <a:srgbClr val="0C68AC"/>
              </a:buClr>
              <a:buNone/>
              <a:defRPr sz="1500">
                <a:solidFill>
                  <a:schemeClr val="accent4">
                    <a:lumMod val="50000"/>
                  </a:schemeClr>
                </a:solidFill>
              </a:defRPr>
            </a:lvl4pPr>
            <a:lvl5pPr marL="1028513" indent="0">
              <a:lnSpc>
                <a:spcPts val="1350"/>
              </a:lnSpc>
              <a:spcBef>
                <a:spcPts val="450"/>
              </a:spcBef>
              <a:spcAft>
                <a:spcPts val="900"/>
              </a:spcAft>
              <a:buClr>
                <a:srgbClr val="0C68AC"/>
              </a:buClr>
              <a:buNone/>
              <a:defRPr sz="1500">
                <a:solidFill>
                  <a:schemeClr val="accent4">
                    <a:lumMod val="50000"/>
                  </a:schemeClr>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42751483"/>
      </p:ext>
    </p:extLst>
  </p:cSld>
  <p:clrMapOvr>
    <a:masterClrMapping/>
  </p:clrMapOvr>
  <p:extLst>
    <p:ext uri="{DCECCB84-F9BA-43D5-87BE-67443E8EF086}">
      <p15:sldGuideLst xmlns:p15="http://schemas.microsoft.com/office/powerpoint/2012/main">
        <p15:guide id="1" orient="horz" pos="1620">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3_don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122ECBA-6FE0-F946-B363-9072D8FDA4F0}"/>
              </a:ext>
            </a:extLst>
          </p:cNvPr>
          <p:cNvSpPr/>
          <p:nvPr userDrawn="1"/>
        </p:nvSpPr>
        <p:spPr>
          <a:xfrm>
            <a:off x="0" y="0"/>
            <a:ext cx="9144000" cy="6858000"/>
          </a:xfrm>
          <a:prstGeom prst="rect">
            <a:avLst/>
          </a:prstGeom>
          <a:solidFill>
            <a:srgbClr val="00346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dirty="0"/>
              <a:t> </a:t>
            </a:r>
          </a:p>
        </p:txBody>
      </p:sp>
      <p:sp>
        <p:nvSpPr>
          <p:cNvPr id="15" name="TextBox 14">
            <a:extLst>
              <a:ext uri="{FF2B5EF4-FFF2-40B4-BE49-F238E27FC236}">
                <a16:creationId xmlns:a16="http://schemas.microsoft.com/office/drawing/2014/main" id="{35192363-6D87-3945-976C-8999207D2E05}"/>
              </a:ext>
            </a:extLst>
          </p:cNvPr>
          <p:cNvSpPr txBox="1"/>
          <p:nvPr userDrawn="1"/>
        </p:nvSpPr>
        <p:spPr>
          <a:xfrm>
            <a:off x="3372419" y="1168018"/>
            <a:ext cx="660525" cy="2246769"/>
          </a:xfrm>
          <a:prstGeom prst="rect">
            <a:avLst/>
          </a:prstGeom>
          <a:noFill/>
        </p:spPr>
        <p:txBody>
          <a:bodyPr wrap="square" rtlCol="0">
            <a:spAutoFit/>
          </a:bodyPr>
          <a:lstStyle/>
          <a:p>
            <a:r>
              <a:rPr lang="en-US" sz="14000" dirty="0">
                <a:solidFill>
                  <a:srgbClr val="5492CD"/>
                </a:solidFill>
                <a:latin typeface="+mj-lt"/>
              </a:rPr>
              <a:t>“</a:t>
            </a:r>
          </a:p>
        </p:txBody>
      </p:sp>
      <p:sp>
        <p:nvSpPr>
          <p:cNvPr id="5" name="Picture Placeholder 4">
            <a:extLst>
              <a:ext uri="{FF2B5EF4-FFF2-40B4-BE49-F238E27FC236}">
                <a16:creationId xmlns:a16="http://schemas.microsoft.com/office/drawing/2014/main" id="{F27ED51E-7ECE-F54A-8893-2F1301EC1E08}"/>
              </a:ext>
            </a:extLst>
          </p:cNvPr>
          <p:cNvSpPr>
            <a:spLocks noGrp="1"/>
          </p:cNvSpPr>
          <p:nvPr>
            <p:ph type="pic" sz="quarter" idx="13" hasCustomPrompt="1"/>
          </p:nvPr>
        </p:nvSpPr>
        <p:spPr>
          <a:xfrm>
            <a:off x="1577010" y="2217781"/>
            <a:ext cx="2075649" cy="2767532"/>
          </a:xfrm>
          <a:prstGeom prst="snip2DiagRect">
            <a:avLst/>
          </a:prstGeom>
          <a:blipFill dpi="0" rotWithShape="1">
            <a:blip r:embed="rId2"/>
            <a:srcRect/>
            <a:stretch>
              <a:fillRect/>
            </a:stretch>
          </a:blipFill>
        </p:spPr>
        <p:txBody>
          <a:bodyPr anchor="ctr" anchorCtr="0"/>
          <a:lstStyle>
            <a:lvl1pPr marL="0" indent="0" algn="ctr">
              <a:buNone/>
              <a:defRPr sz="1200">
                <a:solidFill>
                  <a:schemeClr val="bg1"/>
                </a:solidFill>
                <a:latin typeface="+mn-lt"/>
              </a:defRPr>
            </a:lvl1pPr>
          </a:lstStyle>
          <a:p>
            <a:r>
              <a:rPr lang="en-US" dirty="0"/>
              <a:t>For placement only add portrait here</a:t>
            </a:r>
          </a:p>
        </p:txBody>
      </p:sp>
      <p:sp>
        <p:nvSpPr>
          <p:cNvPr id="4" name="Text Placeholder 3"/>
          <p:cNvSpPr>
            <a:spLocks noGrp="1"/>
          </p:cNvSpPr>
          <p:nvPr>
            <p:ph type="body" sz="quarter" idx="12" hasCustomPrompt="1"/>
          </p:nvPr>
        </p:nvSpPr>
        <p:spPr>
          <a:xfrm>
            <a:off x="4485033" y="1523269"/>
            <a:ext cx="3312513" cy="3505927"/>
          </a:xfrm>
          <a:noFill/>
          <a:effectLst/>
        </p:spPr>
        <p:txBody>
          <a:bodyPr lIns="182880" anchor="ctr">
            <a:normAutofit/>
          </a:bodyPr>
          <a:lstStyle>
            <a:lvl1pPr marL="0" indent="0" algn="l">
              <a:lnSpc>
                <a:spcPts val="2000"/>
              </a:lnSpc>
              <a:spcBef>
                <a:spcPts val="0"/>
              </a:spcBef>
              <a:spcAft>
                <a:spcPts val="0"/>
              </a:spcAft>
              <a:buNone/>
              <a:defRPr sz="1800">
                <a:solidFill>
                  <a:schemeClr val="bg1"/>
                </a:solidFill>
              </a:defRPr>
            </a:lvl1pPr>
            <a:lvl2pPr marL="257127" indent="0" algn="l">
              <a:buNone/>
              <a:defRPr>
                <a:solidFill>
                  <a:schemeClr val="bg1"/>
                </a:solidFill>
              </a:defRPr>
            </a:lvl2pPr>
            <a:lvl3pPr marL="514257" indent="0" algn="l">
              <a:buNone/>
              <a:defRPr>
                <a:solidFill>
                  <a:schemeClr val="bg1"/>
                </a:solidFill>
              </a:defRPr>
            </a:lvl3pPr>
            <a:lvl4pPr marL="771385" indent="0" algn="l">
              <a:buNone/>
              <a:defRPr>
                <a:solidFill>
                  <a:schemeClr val="bg1"/>
                </a:solidFill>
              </a:defRPr>
            </a:lvl4pPr>
            <a:lvl5pPr marL="1028513" indent="0" algn="l">
              <a:buNone/>
              <a:defRPr>
                <a:solidFill>
                  <a:schemeClr val="bg1"/>
                </a:solidFill>
              </a:defRPr>
            </a:lvl5pPr>
          </a:lstStyle>
          <a:p>
            <a:pPr lvl="0"/>
            <a:r>
              <a:rPr lang="en-US" dirty="0"/>
              <a:t>Quote</a:t>
            </a:r>
          </a:p>
        </p:txBody>
      </p:sp>
    </p:spTree>
    <p:extLst>
      <p:ext uri="{BB962C8B-B14F-4D97-AF65-F5344CB8AC3E}">
        <p14:creationId xmlns:p14="http://schemas.microsoft.com/office/powerpoint/2010/main" val="125040407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8" name="Picture Placeholder 2"/>
          <p:cNvSpPr>
            <a:spLocks noGrp="1"/>
          </p:cNvSpPr>
          <p:nvPr>
            <p:ph type="pic" idx="14" hasCustomPrompt="1"/>
          </p:nvPr>
        </p:nvSpPr>
        <p:spPr>
          <a:xfrm>
            <a:off x="274322" y="1667334"/>
            <a:ext cx="8607993" cy="3181292"/>
          </a:xfrm>
        </p:spPr>
        <p:txBody>
          <a:bodyPr anchor="ctr" anchorCtr="1"/>
          <a:lstStyle>
            <a:lvl1pPr marL="0" indent="0" algn="ctr">
              <a:buNone/>
              <a:defRPr sz="788">
                <a:solidFill>
                  <a:srgbClr val="000000"/>
                </a:solidFill>
              </a:defRPr>
            </a:lvl1pPr>
            <a:lvl2pPr marL="287877" indent="0">
              <a:buNone/>
              <a:defRPr sz="1744"/>
            </a:lvl2pPr>
            <a:lvl3pPr marL="575753" indent="0">
              <a:buNone/>
              <a:defRPr sz="1519"/>
            </a:lvl3pPr>
            <a:lvl4pPr marL="863632" indent="0">
              <a:buNone/>
              <a:defRPr sz="1238"/>
            </a:lvl4pPr>
            <a:lvl5pPr marL="1151508" indent="0">
              <a:buNone/>
              <a:defRPr sz="1238"/>
            </a:lvl5pPr>
            <a:lvl6pPr marL="1439385" indent="0">
              <a:buNone/>
              <a:defRPr sz="1238"/>
            </a:lvl6pPr>
            <a:lvl7pPr marL="1727263" indent="0">
              <a:buNone/>
              <a:defRPr sz="1238"/>
            </a:lvl7pPr>
            <a:lvl8pPr marL="2015138" indent="0">
              <a:buNone/>
              <a:defRPr sz="1238"/>
            </a:lvl8pPr>
            <a:lvl9pPr marL="2303018" indent="0">
              <a:buNone/>
              <a:defRPr sz="1238"/>
            </a:lvl9pPr>
          </a:lstStyle>
          <a:p>
            <a:r>
              <a:rPr lang="en-US" dirty="0"/>
              <a:t>Drag picture to placeholder </a:t>
            </a:r>
            <a:br>
              <a:rPr lang="en-US" dirty="0"/>
            </a:br>
            <a:r>
              <a:rPr lang="en-US" dirty="0"/>
              <a:t>or click icon to add</a:t>
            </a:r>
            <a:br>
              <a:rPr lang="en-US" dirty="0"/>
            </a:br>
            <a:r>
              <a:rPr lang="en-US" dirty="0"/>
              <a:t>(150 DPI </a:t>
            </a:r>
            <a:r>
              <a:rPr lang="en-US" dirty="0" err="1"/>
              <a:t>PNG</a:t>
            </a:r>
            <a:r>
              <a:rPr lang="en-US" dirty="0"/>
              <a:t> file recommended)</a:t>
            </a:r>
          </a:p>
        </p:txBody>
      </p:sp>
      <p:sp>
        <p:nvSpPr>
          <p:cNvPr id="5" name="Title 1"/>
          <p:cNvSpPr>
            <a:spLocks noGrp="1"/>
          </p:cNvSpPr>
          <p:nvPr>
            <p:ph type="ctrTitle" hasCustomPrompt="1"/>
          </p:nvPr>
        </p:nvSpPr>
        <p:spPr>
          <a:xfrm>
            <a:off x="274321" y="855527"/>
            <a:ext cx="9005882" cy="811807"/>
          </a:xfrm>
        </p:spPr>
        <p:txBody>
          <a:bodyPr lIns="0" tIns="0" rIns="0" bIns="0" anchor="ctr" anchorCtr="0">
            <a:noAutofit/>
          </a:bodyPr>
          <a:lstStyle>
            <a:lvl1pPr algn="l">
              <a:lnSpc>
                <a:spcPts val="1950"/>
              </a:lnSpc>
              <a:defRPr sz="2250" b="1" cap="none" baseline="0">
                <a:solidFill>
                  <a:srgbClr val="003466"/>
                </a:solidFill>
              </a:defRPr>
            </a:lvl1pPr>
          </a:lstStyle>
          <a:p>
            <a:r>
              <a:rPr lang="en-US" dirty="0"/>
              <a:t>Click here to add title</a:t>
            </a:r>
          </a:p>
        </p:txBody>
      </p:sp>
      <p:sp>
        <p:nvSpPr>
          <p:cNvPr id="6" name="Content Placeholder 2"/>
          <p:cNvSpPr>
            <a:spLocks noGrp="1"/>
          </p:cNvSpPr>
          <p:nvPr>
            <p:ph idx="11" hasCustomPrompt="1"/>
          </p:nvPr>
        </p:nvSpPr>
        <p:spPr>
          <a:xfrm>
            <a:off x="274322" y="5099914"/>
            <a:ext cx="8607993" cy="1416148"/>
          </a:xfrm>
        </p:spPr>
        <p:txBody>
          <a:bodyPr lIns="0" tIns="0" rIns="0" bIns="0"/>
          <a:lstStyle>
            <a:lvl1pPr marL="257175" indent="-257175">
              <a:lnSpc>
                <a:spcPts val="1350"/>
              </a:lnSpc>
              <a:spcBef>
                <a:spcPts val="450"/>
              </a:spcBef>
              <a:spcAft>
                <a:spcPts val="900"/>
              </a:spcAft>
              <a:buClr>
                <a:schemeClr val="bg1"/>
              </a:buClr>
              <a:buFont typeface="Arial" charset="0"/>
              <a:buChar char="•"/>
              <a:defRPr sz="1500">
                <a:solidFill>
                  <a:schemeClr val="accent4">
                    <a:lumMod val="50000"/>
                  </a:schemeClr>
                </a:solidFill>
              </a:defRPr>
            </a:lvl1pPr>
            <a:lvl2pPr marL="514302" indent="-257175">
              <a:lnSpc>
                <a:spcPts val="1350"/>
              </a:lnSpc>
              <a:spcBef>
                <a:spcPts val="450"/>
              </a:spcBef>
              <a:spcAft>
                <a:spcPts val="900"/>
              </a:spcAft>
              <a:buClr>
                <a:schemeClr val="bg1"/>
              </a:buClr>
              <a:buFont typeface="Arial" charset="0"/>
              <a:buChar char="•"/>
              <a:defRPr sz="1500">
                <a:solidFill>
                  <a:schemeClr val="accent4">
                    <a:lumMod val="50000"/>
                  </a:schemeClr>
                </a:solidFill>
              </a:defRPr>
            </a:lvl2pPr>
            <a:lvl3pPr marL="771432" indent="-257175">
              <a:lnSpc>
                <a:spcPts val="1350"/>
              </a:lnSpc>
              <a:spcBef>
                <a:spcPts val="450"/>
              </a:spcBef>
              <a:spcAft>
                <a:spcPts val="900"/>
              </a:spcAft>
              <a:buClr>
                <a:schemeClr val="bg1"/>
              </a:buClr>
              <a:buFont typeface="Arial" charset="0"/>
              <a:buChar char="•"/>
              <a:defRPr sz="1500">
                <a:solidFill>
                  <a:schemeClr val="accent4">
                    <a:lumMod val="50000"/>
                  </a:schemeClr>
                </a:solidFill>
              </a:defRPr>
            </a:lvl3pPr>
            <a:lvl4pPr marL="1028560" indent="-257175">
              <a:lnSpc>
                <a:spcPts val="1350"/>
              </a:lnSpc>
              <a:spcBef>
                <a:spcPts val="450"/>
              </a:spcBef>
              <a:spcAft>
                <a:spcPts val="900"/>
              </a:spcAft>
              <a:buClr>
                <a:schemeClr val="bg1"/>
              </a:buClr>
              <a:buFont typeface="Arial" charset="0"/>
              <a:buChar char="•"/>
              <a:defRPr sz="1500">
                <a:solidFill>
                  <a:schemeClr val="accent4">
                    <a:lumMod val="50000"/>
                  </a:schemeClr>
                </a:solidFill>
              </a:defRPr>
            </a:lvl4pPr>
            <a:lvl5pPr marL="1285688" indent="-257175">
              <a:lnSpc>
                <a:spcPts val="1350"/>
              </a:lnSpc>
              <a:spcBef>
                <a:spcPts val="450"/>
              </a:spcBef>
              <a:spcAft>
                <a:spcPts val="900"/>
              </a:spcAft>
              <a:buClr>
                <a:schemeClr val="bg1"/>
              </a:buClr>
              <a:buFont typeface="Arial" charset="0"/>
              <a:buChar char="•"/>
              <a:defRPr sz="1500">
                <a:solidFill>
                  <a:schemeClr val="accent4">
                    <a:lumMod val="50000"/>
                  </a:schemeClr>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5900422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Resource Library-1 Only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49F6B-4580-4E45-B391-4ED40F72E51B}"/>
              </a:ext>
            </a:extLst>
          </p:cNvPr>
          <p:cNvSpPr>
            <a:spLocks noGrp="1"/>
          </p:cNvSpPr>
          <p:nvPr>
            <p:ph type="title" hasCustomPrompt="1"/>
          </p:nvPr>
        </p:nvSpPr>
        <p:spPr>
          <a:xfrm>
            <a:off x="321371" y="948989"/>
            <a:ext cx="8528424" cy="346412"/>
          </a:xfrm>
        </p:spPr>
        <p:txBody>
          <a:bodyPr>
            <a:normAutofit/>
          </a:bodyPr>
          <a:lstStyle>
            <a:lvl1pPr marL="0" marR="0" indent="0" algn="l" defTabSz="257129" rtl="0" eaLnBrk="1" fontAlgn="auto" latinLnBrk="0" hangingPunct="1">
              <a:lnSpc>
                <a:spcPts val="1688"/>
              </a:lnSpc>
              <a:spcBef>
                <a:spcPct val="0"/>
              </a:spcBef>
              <a:spcAft>
                <a:spcPts val="0"/>
              </a:spcAft>
              <a:buClrTx/>
              <a:buSzTx/>
              <a:buFontTx/>
              <a:buNone/>
              <a:tabLst/>
              <a:defRPr sz="2000" i="1">
                <a:solidFill>
                  <a:srgbClr val="C00000"/>
                </a:solidFill>
              </a:defRPr>
            </a:lvl1pPr>
          </a:lstStyle>
          <a:p>
            <a:r>
              <a:rPr lang="en-US" dirty="0"/>
              <a:t>Resource Library – Do not include in presentation</a:t>
            </a:r>
          </a:p>
        </p:txBody>
      </p:sp>
      <p:sp>
        <p:nvSpPr>
          <p:cNvPr id="3" name="Title 1">
            <a:extLst>
              <a:ext uri="{FF2B5EF4-FFF2-40B4-BE49-F238E27FC236}">
                <a16:creationId xmlns:a16="http://schemas.microsoft.com/office/drawing/2014/main" id="{097AFA68-CFE2-1542-A1CC-1382275C5FBA}"/>
              </a:ext>
            </a:extLst>
          </p:cNvPr>
          <p:cNvSpPr txBox="1">
            <a:spLocks/>
          </p:cNvSpPr>
          <p:nvPr userDrawn="1"/>
        </p:nvSpPr>
        <p:spPr>
          <a:xfrm>
            <a:off x="205465" y="1295400"/>
            <a:ext cx="3236856" cy="858216"/>
          </a:xfrm>
          <a:prstGeom prst="rect">
            <a:avLst/>
          </a:prstGeom>
        </p:spPr>
        <p:txBody>
          <a:bodyPr vert="horz" lIns="91440" tIns="45720" rIns="91440" bIns="45720" rtlCol="0" anchor="b">
            <a:normAutofit/>
          </a:bodyPr>
          <a:lstStyle>
            <a:lvl1pPr algn="l" defTabSz="758952" rtl="0" eaLnBrk="1" latinLnBrk="0" hangingPunct="1">
              <a:lnSpc>
                <a:spcPct val="90000"/>
              </a:lnSpc>
              <a:spcBef>
                <a:spcPct val="0"/>
              </a:spcBef>
              <a:buNone/>
              <a:defRPr sz="3652" i="1" kern="1200">
                <a:solidFill>
                  <a:srgbClr val="C00000"/>
                </a:solidFill>
                <a:latin typeface="+mj-lt"/>
                <a:ea typeface="+mj-ea"/>
                <a:cs typeface="+mj-cs"/>
              </a:defRPr>
            </a:lvl1pPr>
          </a:lstStyle>
          <a:p>
            <a:r>
              <a:rPr lang="en-US" sz="1600" i="0" dirty="0">
                <a:solidFill>
                  <a:schemeClr val="bg1">
                    <a:lumMod val="50000"/>
                  </a:schemeClr>
                </a:solidFill>
              </a:rPr>
              <a:t>General icons (copy/paste)</a:t>
            </a:r>
          </a:p>
        </p:txBody>
      </p:sp>
      <p:pic>
        <p:nvPicPr>
          <p:cNvPr id="4" name="Graphic 3" descr="Magnifying glass">
            <a:extLst>
              <a:ext uri="{FF2B5EF4-FFF2-40B4-BE49-F238E27FC236}">
                <a16:creationId xmlns:a16="http://schemas.microsoft.com/office/drawing/2014/main" id="{39BD8CAE-777B-F24F-A6A5-86CD5102818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17140" y="2498189"/>
            <a:ext cx="290694" cy="387592"/>
          </a:xfrm>
          <a:prstGeom prst="rect">
            <a:avLst/>
          </a:prstGeom>
        </p:spPr>
      </p:pic>
      <p:pic>
        <p:nvPicPr>
          <p:cNvPr id="5" name="Graphic 4" descr="Gears">
            <a:extLst>
              <a:ext uri="{FF2B5EF4-FFF2-40B4-BE49-F238E27FC236}">
                <a16:creationId xmlns:a16="http://schemas.microsoft.com/office/drawing/2014/main" id="{F183096A-62E7-944E-A29C-81BC93AC523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14654" y="2498189"/>
            <a:ext cx="290694" cy="387592"/>
          </a:xfrm>
          <a:prstGeom prst="rect">
            <a:avLst/>
          </a:prstGeom>
        </p:spPr>
      </p:pic>
      <p:pic>
        <p:nvPicPr>
          <p:cNvPr id="6" name="Graphic 5" descr="Bar chart">
            <a:extLst>
              <a:ext uri="{FF2B5EF4-FFF2-40B4-BE49-F238E27FC236}">
                <a16:creationId xmlns:a16="http://schemas.microsoft.com/office/drawing/2014/main" id="{5A029C25-C747-A443-9A92-67CE7F4CA468}"/>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484675" y="2540961"/>
            <a:ext cx="290694" cy="387592"/>
          </a:xfrm>
          <a:prstGeom prst="rect">
            <a:avLst/>
          </a:prstGeom>
        </p:spPr>
      </p:pic>
      <p:pic>
        <p:nvPicPr>
          <p:cNvPr id="7" name="Graphic 6" descr="Sustainability">
            <a:extLst>
              <a:ext uri="{FF2B5EF4-FFF2-40B4-BE49-F238E27FC236}">
                <a16:creationId xmlns:a16="http://schemas.microsoft.com/office/drawing/2014/main" id="{65E131E9-CEDE-F44E-B0D9-7F5DD66AA57A}"/>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2114895" y="2498188"/>
            <a:ext cx="290694" cy="387592"/>
          </a:xfrm>
          <a:prstGeom prst="rect">
            <a:avLst/>
          </a:prstGeom>
        </p:spPr>
      </p:pic>
      <p:pic>
        <p:nvPicPr>
          <p:cNvPr id="8" name="Graphic 7" descr="Open hand with plant">
            <a:extLst>
              <a:ext uri="{FF2B5EF4-FFF2-40B4-BE49-F238E27FC236}">
                <a16:creationId xmlns:a16="http://schemas.microsoft.com/office/drawing/2014/main" id="{AA52F5BD-EBF7-A544-A88B-44B69344999F}"/>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2774556" y="2540960"/>
            <a:ext cx="290694" cy="387592"/>
          </a:xfrm>
          <a:prstGeom prst="rect">
            <a:avLst/>
          </a:prstGeom>
        </p:spPr>
      </p:pic>
      <p:pic>
        <p:nvPicPr>
          <p:cNvPr id="9" name="Graphic 8" descr="Leaf">
            <a:extLst>
              <a:ext uri="{FF2B5EF4-FFF2-40B4-BE49-F238E27FC236}">
                <a16:creationId xmlns:a16="http://schemas.microsoft.com/office/drawing/2014/main" id="{FAEAE1AA-AED0-EA40-A728-996AB8974B22}"/>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271441" y="3470133"/>
            <a:ext cx="287269" cy="383025"/>
          </a:xfrm>
          <a:prstGeom prst="rect">
            <a:avLst/>
          </a:prstGeom>
        </p:spPr>
      </p:pic>
      <p:pic>
        <p:nvPicPr>
          <p:cNvPr id="10" name="Graphic 9" descr="Recycle">
            <a:extLst>
              <a:ext uri="{FF2B5EF4-FFF2-40B4-BE49-F238E27FC236}">
                <a16:creationId xmlns:a16="http://schemas.microsoft.com/office/drawing/2014/main" id="{C8A3CEBE-49FB-9642-A1CC-1F8C990A0455}"/>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803687" y="3486492"/>
            <a:ext cx="290728" cy="387637"/>
          </a:xfrm>
          <a:prstGeom prst="rect">
            <a:avLst/>
          </a:prstGeom>
        </p:spPr>
      </p:pic>
      <p:pic>
        <p:nvPicPr>
          <p:cNvPr id="11" name="Graphic 10" descr="Cursor">
            <a:extLst>
              <a:ext uri="{FF2B5EF4-FFF2-40B4-BE49-F238E27FC236}">
                <a16:creationId xmlns:a16="http://schemas.microsoft.com/office/drawing/2014/main" id="{7784DFBC-CAC4-F54D-BBC6-A13043E18C01}"/>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1415516" y="3411653"/>
            <a:ext cx="336930" cy="449240"/>
          </a:xfrm>
          <a:prstGeom prst="rect">
            <a:avLst/>
          </a:prstGeom>
        </p:spPr>
      </p:pic>
      <p:pic>
        <p:nvPicPr>
          <p:cNvPr id="12" name="Graphic 11" descr="User">
            <a:extLst>
              <a:ext uri="{FF2B5EF4-FFF2-40B4-BE49-F238E27FC236}">
                <a16:creationId xmlns:a16="http://schemas.microsoft.com/office/drawing/2014/main" id="{8EAC7732-CF29-8645-AC71-65BE119AD08C}"/>
              </a:ext>
            </a:extLst>
          </p:cNvPr>
          <p:cNvPicPr>
            <a:picLocks noChangeAspect="1"/>
          </p:cNvPicPr>
          <p:nvPr userDrawn="1"/>
        </p:nvPicPr>
        <p:blipFill>
          <a:blip r:embed="rId18">
            <a:extLst>
              <a:ext uri="{96DAC541-7B7A-43D3-8B79-37D633B846F1}">
                <asvg:svgBlip xmlns:asvg="http://schemas.microsoft.com/office/drawing/2016/SVG/main" r:embed="rId19"/>
              </a:ext>
            </a:extLst>
          </a:blip>
          <a:stretch>
            <a:fillRect/>
          </a:stretch>
        </p:blipFill>
        <p:spPr>
          <a:xfrm>
            <a:off x="2082034" y="3486493"/>
            <a:ext cx="321207" cy="428276"/>
          </a:xfrm>
          <a:prstGeom prst="rect">
            <a:avLst/>
          </a:prstGeom>
        </p:spPr>
      </p:pic>
      <p:pic>
        <p:nvPicPr>
          <p:cNvPr id="13" name="Graphic 12" descr="Users">
            <a:extLst>
              <a:ext uri="{FF2B5EF4-FFF2-40B4-BE49-F238E27FC236}">
                <a16:creationId xmlns:a16="http://schemas.microsoft.com/office/drawing/2014/main" id="{F80EDA25-EE18-5142-874F-D3313DFCBEC5}"/>
              </a:ext>
            </a:extLst>
          </p:cNvPr>
          <p:cNvPicPr>
            <a:picLocks noChangeAspect="1"/>
          </p:cNvPicPr>
          <p:nvPr userDrawn="1"/>
        </p:nvPicPr>
        <p:blipFill>
          <a:blip r:embed="rId20">
            <a:extLst>
              <a:ext uri="{96DAC541-7B7A-43D3-8B79-37D633B846F1}">
                <asvg:svgBlip xmlns:asvg="http://schemas.microsoft.com/office/drawing/2016/SVG/main" r:embed="rId21"/>
              </a:ext>
            </a:extLst>
          </a:blip>
          <a:stretch>
            <a:fillRect/>
          </a:stretch>
        </p:blipFill>
        <p:spPr>
          <a:xfrm>
            <a:off x="2745836" y="3328254"/>
            <a:ext cx="447109" cy="596145"/>
          </a:xfrm>
          <a:prstGeom prst="rect">
            <a:avLst/>
          </a:prstGeom>
        </p:spPr>
      </p:pic>
      <p:pic>
        <p:nvPicPr>
          <p:cNvPr id="14" name="Graphic 13" descr="Circle with right arrow">
            <a:extLst>
              <a:ext uri="{FF2B5EF4-FFF2-40B4-BE49-F238E27FC236}">
                <a16:creationId xmlns:a16="http://schemas.microsoft.com/office/drawing/2014/main" id="{12942B92-1F64-4040-93E8-A8E8C14E6893}"/>
              </a:ext>
            </a:extLst>
          </p:cNvPr>
          <p:cNvPicPr>
            <a:picLocks noChangeAspect="1"/>
          </p:cNvPicPr>
          <p:nvPr userDrawn="1"/>
        </p:nvPicPr>
        <p:blipFill>
          <a:blip r:embed="rId22">
            <a:extLst>
              <a:ext uri="{96DAC541-7B7A-43D3-8B79-37D633B846F1}">
                <asvg:svgBlip xmlns:asvg="http://schemas.microsoft.com/office/drawing/2016/SVG/main" r:embed="rId23"/>
              </a:ext>
            </a:extLst>
          </a:blip>
          <a:stretch>
            <a:fillRect/>
          </a:stretch>
        </p:blipFill>
        <p:spPr>
          <a:xfrm>
            <a:off x="3576316" y="3517672"/>
            <a:ext cx="317530" cy="423373"/>
          </a:xfrm>
          <a:prstGeom prst="rect">
            <a:avLst/>
          </a:prstGeom>
        </p:spPr>
      </p:pic>
      <p:pic>
        <p:nvPicPr>
          <p:cNvPr id="15" name="Graphic 14" descr="Gavel">
            <a:extLst>
              <a:ext uri="{FF2B5EF4-FFF2-40B4-BE49-F238E27FC236}">
                <a16:creationId xmlns:a16="http://schemas.microsoft.com/office/drawing/2014/main" id="{B5E0BD4A-B9BE-5E4D-BD39-1AE998983F9C}"/>
              </a:ext>
            </a:extLst>
          </p:cNvPr>
          <p:cNvPicPr>
            <a:picLocks noChangeAspect="1"/>
          </p:cNvPicPr>
          <p:nvPr userDrawn="1"/>
        </p:nvPicPr>
        <p:blipFill>
          <a:blip r:embed="rId24">
            <a:extLst>
              <a:ext uri="{96DAC541-7B7A-43D3-8B79-37D633B846F1}">
                <asvg:svgBlip xmlns:asvg="http://schemas.microsoft.com/office/drawing/2016/SVG/main" r:embed="rId25"/>
              </a:ext>
            </a:extLst>
          </a:blip>
          <a:stretch>
            <a:fillRect/>
          </a:stretch>
        </p:blipFill>
        <p:spPr>
          <a:xfrm>
            <a:off x="4324193" y="3542531"/>
            <a:ext cx="270177" cy="360236"/>
          </a:xfrm>
          <a:prstGeom prst="rect">
            <a:avLst/>
          </a:prstGeom>
        </p:spPr>
      </p:pic>
      <p:pic>
        <p:nvPicPr>
          <p:cNvPr id="16" name="Graphic 15" descr="Warning">
            <a:extLst>
              <a:ext uri="{FF2B5EF4-FFF2-40B4-BE49-F238E27FC236}">
                <a16:creationId xmlns:a16="http://schemas.microsoft.com/office/drawing/2014/main" id="{9AF9FF5C-EFEB-5944-B831-8AB13986807A}"/>
              </a:ext>
            </a:extLst>
          </p:cNvPr>
          <p:cNvPicPr>
            <a:picLocks noChangeAspect="1"/>
          </p:cNvPicPr>
          <p:nvPr userDrawn="1"/>
        </p:nvPicPr>
        <p:blipFill>
          <a:blip r:embed="rId26">
            <a:extLst>
              <a:ext uri="{96DAC541-7B7A-43D3-8B79-37D633B846F1}">
                <asvg:svgBlip xmlns:asvg="http://schemas.microsoft.com/office/drawing/2016/SVG/main" r:embed="rId27"/>
              </a:ext>
            </a:extLst>
          </a:blip>
          <a:stretch>
            <a:fillRect/>
          </a:stretch>
        </p:blipFill>
        <p:spPr>
          <a:xfrm>
            <a:off x="3587697" y="2487069"/>
            <a:ext cx="294771" cy="393028"/>
          </a:xfrm>
          <a:prstGeom prst="rect">
            <a:avLst/>
          </a:prstGeom>
        </p:spPr>
      </p:pic>
      <p:pic>
        <p:nvPicPr>
          <p:cNvPr id="17" name="Graphic 16" descr="Monitor">
            <a:extLst>
              <a:ext uri="{FF2B5EF4-FFF2-40B4-BE49-F238E27FC236}">
                <a16:creationId xmlns:a16="http://schemas.microsoft.com/office/drawing/2014/main" id="{8ED33D66-9125-0E40-9440-89AE4DE2B466}"/>
              </a:ext>
            </a:extLst>
          </p:cNvPr>
          <p:cNvPicPr>
            <a:picLocks noChangeAspect="1"/>
          </p:cNvPicPr>
          <p:nvPr userDrawn="1"/>
        </p:nvPicPr>
        <p:blipFill>
          <a:blip r:embed="rId28">
            <a:extLst>
              <a:ext uri="{96DAC541-7B7A-43D3-8B79-37D633B846F1}">
                <asvg:svgBlip xmlns:asvg="http://schemas.microsoft.com/office/drawing/2016/SVG/main" r:embed="rId29"/>
              </a:ext>
            </a:extLst>
          </a:blip>
          <a:stretch>
            <a:fillRect/>
          </a:stretch>
        </p:blipFill>
        <p:spPr>
          <a:xfrm>
            <a:off x="4297830" y="2487069"/>
            <a:ext cx="322903" cy="430537"/>
          </a:xfrm>
          <a:prstGeom prst="rect">
            <a:avLst/>
          </a:prstGeom>
        </p:spPr>
      </p:pic>
      <p:pic>
        <p:nvPicPr>
          <p:cNvPr id="18" name="Graphic 17" descr="Fish">
            <a:extLst>
              <a:ext uri="{FF2B5EF4-FFF2-40B4-BE49-F238E27FC236}">
                <a16:creationId xmlns:a16="http://schemas.microsoft.com/office/drawing/2014/main" id="{B831AC6F-2657-0D47-9984-4088B00FAAC5}"/>
              </a:ext>
            </a:extLst>
          </p:cNvPr>
          <p:cNvPicPr>
            <a:picLocks noChangeAspect="1"/>
          </p:cNvPicPr>
          <p:nvPr userDrawn="1"/>
        </p:nvPicPr>
        <p:blipFill>
          <a:blip r:embed="rId30">
            <a:extLst>
              <a:ext uri="{96DAC541-7B7A-43D3-8B79-37D633B846F1}">
                <asvg:svgBlip xmlns:asvg="http://schemas.microsoft.com/office/drawing/2016/SVG/main" r:embed="rId31"/>
              </a:ext>
            </a:extLst>
          </a:blip>
          <a:stretch>
            <a:fillRect/>
          </a:stretch>
        </p:blipFill>
        <p:spPr>
          <a:xfrm>
            <a:off x="335810" y="5049094"/>
            <a:ext cx="701482" cy="935309"/>
          </a:xfrm>
          <a:prstGeom prst="rect">
            <a:avLst/>
          </a:prstGeom>
        </p:spPr>
      </p:pic>
      <p:pic>
        <p:nvPicPr>
          <p:cNvPr id="19" name="Graphic 18" descr="Rhino">
            <a:extLst>
              <a:ext uri="{FF2B5EF4-FFF2-40B4-BE49-F238E27FC236}">
                <a16:creationId xmlns:a16="http://schemas.microsoft.com/office/drawing/2014/main" id="{EC93516E-A240-C743-88C1-CF1CEFEF2C9E}"/>
              </a:ext>
            </a:extLst>
          </p:cNvPr>
          <p:cNvPicPr>
            <a:picLocks noChangeAspect="1"/>
          </p:cNvPicPr>
          <p:nvPr userDrawn="1"/>
        </p:nvPicPr>
        <p:blipFill>
          <a:blip r:embed="rId32">
            <a:extLst>
              <a:ext uri="{96DAC541-7B7A-43D3-8B79-37D633B846F1}">
                <asvg:svgBlip xmlns:asvg="http://schemas.microsoft.com/office/drawing/2016/SVG/main" r:embed="rId33"/>
              </a:ext>
            </a:extLst>
          </a:blip>
          <a:stretch>
            <a:fillRect/>
          </a:stretch>
        </p:blipFill>
        <p:spPr>
          <a:xfrm>
            <a:off x="1294330" y="5049094"/>
            <a:ext cx="701482" cy="935309"/>
          </a:xfrm>
          <a:prstGeom prst="rect">
            <a:avLst/>
          </a:prstGeom>
        </p:spPr>
      </p:pic>
      <p:pic>
        <p:nvPicPr>
          <p:cNvPr id="20" name="Graphic 19" descr="Sparrow">
            <a:extLst>
              <a:ext uri="{FF2B5EF4-FFF2-40B4-BE49-F238E27FC236}">
                <a16:creationId xmlns:a16="http://schemas.microsoft.com/office/drawing/2014/main" id="{4CA057B4-8776-9E47-B9B8-B77A579DA613}"/>
              </a:ext>
            </a:extLst>
          </p:cNvPr>
          <p:cNvPicPr>
            <a:picLocks noChangeAspect="1"/>
          </p:cNvPicPr>
          <p:nvPr userDrawn="1"/>
        </p:nvPicPr>
        <p:blipFill>
          <a:blip r:embed="rId34">
            <a:extLst>
              <a:ext uri="{96DAC541-7B7A-43D3-8B79-37D633B846F1}">
                <asvg:svgBlip xmlns:asvg="http://schemas.microsoft.com/office/drawing/2016/SVG/main" r:embed="rId35"/>
              </a:ext>
            </a:extLst>
          </a:blip>
          <a:stretch>
            <a:fillRect/>
          </a:stretch>
        </p:blipFill>
        <p:spPr>
          <a:xfrm>
            <a:off x="2108506" y="5119242"/>
            <a:ext cx="596260" cy="795013"/>
          </a:xfrm>
          <a:prstGeom prst="rect">
            <a:avLst/>
          </a:prstGeom>
        </p:spPr>
      </p:pic>
      <p:sp>
        <p:nvSpPr>
          <p:cNvPr id="21" name="Title 1">
            <a:extLst>
              <a:ext uri="{FF2B5EF4-FFF2-40B4-BE49-F238E27FC236}">
                <a16:creationId xmlns:a16="http://schemas.microsoft.com/office/drawing/2014/main" id="{8B5450F9-0F64-414E-9180-0B8322BE7FBA}"/>
              </a:ext>
            </a:extLst>
          </p:cNvPr>
          <p:cNvSpPr txBox="1">
            <a:spLocks/>
          </p:cNvSpPr>
          <p:nvPr userDrawn="1"/>
        </p:nvSpPr>
        <p:spPr>
          <a:xfrm>
            <a:off x="156941" y="4484297"/>
            <a:ext cx="3236856" cy="507376"/>
          </a:xfrm>
          <a:prstGeom prst="rect">
            <a:avLst/>
          </a:prstGeom>
        </p:spPr>
        <p:txBody>
          <a:bodyPr vert="horz" lIns="91440" tIns="45720" rIns="91440" bIns="45720" rtlCol="0" anchor="b">
            <a:normAutofit/>
          </a:bodyPr>
          <a:lstStyle>
            <a:lvl1pPr algn="l" defTabSz="758952" rtl="0" eaLnBrk="1" latinLnBrk="0" hangingPunct="1">
              <a:lnSpc>
                <a:spcPct val="90000"/>
              </a:lnSpc>
              <a:spcBef>
                <a:spcPct val="0"/>
              </a:spcBef>
              <a:buNone/>
              <a:defRPr sz="3652" i="1" kern="1200">
                <a:solidFill>
                  <a:srgbClr val="C00000"/>
                </a:solidFill>
                <a:latin typeface="+mj-lt"/>
                <a:ea typeface="+mj-ea"/>
                <a:cs typeface="+mj-cs"/>
              </a:defRPr>
            </a:lvl1pPr>
          </a:lstStyle>
          <a:p>
            <a:r>
              <a:rPr lang="en-US" sz="1600" i="0" dirty="0">
                <a:solidFill>
                  <a:schemeClr val="bg1">
                    <a:lumMod val="50000"/>
                  </a:schemeClr>
                </a:solidFill>
              </a:rPr>
              <a:t>Wildlife icons (copy/paste)</a:t>
            </a:r>
          </a:p>
        </p:txBody>
      </p:sp>
      <p:pic>
        <p:nvPicPr>
          <p:cNvPr id="22" name="Graphic 21" descr="Bee">
            <a:extLst>
              <a:ext uri="{FF2B5EF4-FFF2-40B4-BE49-F238E27FC236}">
                <a16:creationId xmlns:a16="http://schemas.microsoft.com/office/drawing/2014/main" id="{3D8013D5-D0C4-1A4A-BD36-56B0B4450BF5}"/>
              </a:ext>
            </a:extLst>
          </p:cNvPr>
          <p:cNvPicPr>
            <a:picLocks noChangeAspect="1"/>
          </p:cNvPicPr>
          <p:nvPr userDrawn="1"/>
        </p:nvPicPr>
        <p:blipFill>
          <a:blip r:embed="rId36">
            <a:extLst>
              <a:ext uri="{96DAC541-7B7A-43D3-8B79-37D633B846F1}">
                <asvg:svgBlip xmlns:asvg="http://schemas.microsoft.com/office/drawing/2016/SVG/main" r:embed="rId37"/>
              </a:ext>
            </a:extLst>
          </a:blip>
          <a:stretch>
            <a:fillRect/>
          </a:stretch>
        </p:blipFill>
        <p:spPr>
          <a:xfrm>
            <a:off x="2773166" y="5113432"/>
            <a:ext cx="604974" cy="806632"/>
          </a:xfrm>
          <a:prstGeom prst="rect">
            <a:avLst/>
          </a:prstGeom>
        </p:spPr>
      </p:pic>
      <p:sp>
        <p:nvSpPr>
          <p:cNvPr id="23" name="Title 1">
            <a:extLst>
              <a:ext uri="{FF2B5EF4-FFF2-40B4-BE49-F238E27FC236}">
                <a16:creationId xmlns:a16="http://schemas.microsoft.com/office/drawing/2014/main" id="{5F153436-5A98-4241-A2C9-E857B7690004}"/>
              </a:ext>
            </a:extLst>
          </p:cNvPr>
          <p:cNvSpPr txBox="1">
            <a:spLocks/>
          </p:cNvSpPr>
          <p:nvPr userDrawn="1"/>
        </p:nvSpPr>
        <p:spPr>
          <a:xfrm>
            <a:off x="4454256" y="4509780"/>
            <a:ext cx="3236856" cy="541520"/>
          </a:xfrm>
          <a:prstGeom prst="rect">
            <a:avLst/>
          </a:prstGeom>
        </p:spPr>
        <p:txBody>
          <a:bodyPr vert="horz" lIns="91440" tIns="45720" rIns="91440" bIns="45720" rtlCol="0" anchor="b">
            <a:normAutofit/>
          </a:bodyPr>
          <a:lstStyle>
            <a:lvl1pPr algn="l" defTabSz="758952" rtl="0" eaLnBrk="1" latinLnBrk="0" hangingPunct="1">
              <a:lnSpc>
                <a:spcPct val="90000"/>
              </a:lnSpc>
              <a:spcBef>
                <a:spcPct val="0"/>
              </a:spcBef>
              <a:buNone/>
              <a:defRPr sz="3652" i="1" kern="1200">
                <a:solidFill>
                  <a:srgbClr val="C00000"/>
                </a:solidFill>
                <a:latin typeface="+mj-lt"/>
                <a:ea typeface="+mj-ea"/>
                <a:cs typeface="+mj-cs"/>
              </a:defRPr>
            </a:lvl1pPr>
          </a:lstStyle>
          <a:p>
            <a:r>
              <a:rPr lang="en-US" sz="1600" i="0" dirty="0">
                <a:solidFill>
                  <a:schemeClr val="bg1">
                    <a:lumMod val="50000"/>
                  </a:schemeClr>
                </a:solidFill>
              </a:rPr>
              <a:t>Transportation (copy/paste)</a:t>
            </a:r>
          </a:p>
        </p:txBody>
      </p:sp>
      <p:pic>
        <p:nvPicPr>
          <p:cNvPr id="24" name="Graphic 23" descr="Dump truck">
            <a:extLst>
              <a:ext uri="{FF2B5EF4-FFF2-40B4-BE49-F238E27FC236}">
                <a16:creationId xmlns:a16="http://schemas.microsoft.com/office/drawing/2014/main" id="{011C8F8F-E89E-334C-ACA7-8832CE26DFC4}"/>
              </a:ext>
            </a:extLst>
          </p:cNvPr>
          <p:cNvPicPr>
            <a:picLocks noChangeAspect="1"/>
          </p:cNvPicPr>
          <p:nvPr userDrawn="1"/>
        </p:nvPicPr>
        <p:blipFill>
          <a:blip r:embed="rId38">
            <a:extLst>
              <a:ext uri="{96DAC541-7B7A-43D3-8B79-37D633B846F1}">
                <asvg:svgBlip xmlns:asvg="http://schemas.microsoft.com/office/drawing/2016/SVG/main" r:embed="rId39"/>
              </a:ext>
            </a:extLst>
          </a:blip>
          <a:stretch>
            <a:fillRect/>
          </a:stretch>
        </p:blipFill>
        <p:spPr>
          <a:xfrm>
            <a:off x="4528464" y="5184535"/>
            <a:ext cx="498320" cy="664427"/>
          </a:xfrm>
          <a:prstGeom prst="rect">
            <a:avLst/>
          </a:prstGeom>
        </p:spPr>
      </p:pic>
      <p:pic>
        <p:nvPicPr>
          <p:cNvPr id="25" name="Graphic 24" descr="Bus">
            <a:extLst>
              <a:ext uri="{FF2B5EF4-FFF2-40B4-BE49-F238E27FC236}">
                <a16:creationId xmlns:a16="http://schemas.microsoft.com/office/drawing/2014/main" id="{D7C2D11F-B8F4-374C-BAC4-74BE1BD1BDF2}"/>
              </a:ext>
            </a:extLst>
          </p:cNvPr>
          <p:cNvPicPr>
            <a:picLocks noChangeAspect="1"/>
          </p:cNvPicPr>
          <p:nvPr userDrawn="1"/>
        </p:nvPicPr>
        <p:blipFill>
          <a:blip r:embed="rId40">
            <a:extLst>
              <a:ext uri="{96DAC541-7B7A-43D3-8B79-37D633B846F1}">
                <asvg:svgBlip xmlns:asvg="http://schemas.microsoft.com/office/drawing/2016/SVG/main" r:embed="rId41"/>
              </a:ext>
            </a:extLst>
          </a:blip>
          <a:stretch>
            <a:fillRect/>
          </a:stretch>
        </p:blipFill>
        <p:spPr>
          <a:xfrm>
            <a:off x="5188512" y="5184535"/>
            <a:ext cx="498320" cy="664427"/>
          </a:xfrm>
          <a:prstGeom prst="rect">
            <a:avLst/>
          </a:prstGeom>
        </p:spPr>
      </p:pic>
      <p:pic>
        <p:nvPicPr>
          <p:cNvPr id="26" name="Graphic 25" descr="Truck">
            <a:extLst>
              <a:ext uri="{FF2B5EF4-FFF2-40B4-BE49-F238E27FC236}">
                <a16:creationId xmlns:a16="http://schemas.microsoft.com/office/drawing/2014/main" id="{AF06028D-8A34-644E-BD5C-1445E3508EFD}"/>
              </a:ext>
            </a:extLst>
          </p:cNvPr>
          <p:cNvPicPr>
            <a:picLocks noChangeAspect="1"/>
          </p:cNvPicPr>
          <p:nvPr userDrawn="1"/>
        </p:nvPicPr>
        <p:blipFill>
          <a:blip r:embed="rId42">
            <a:extLst>
              <a:ext uri="{96DAC541-7B7A-43D3-8B79-37D633B846F1}">
                <asvg:svgBlip xmlns:asvg="http://schemas.microsoft.com/office/drawing/2016/SVG/main" r:embed="rId43"/>
              </a:ext>
            </a:extLst>
          </a:blip>
          <a:stretch>
            <a:fillRect/>
          </a:stretch>
        </p:blipFill>
        <p:spPr>
          <a:xfrm>
            <a:off x="5897872" y="5184535"/>
            <a:ext cx="498320" cy="664427"/>
          </a:xfrm>
          <a:prstGeom prst="rect">
            <a:avLst/>
          </a:prstGeom>
        </p:spPr>
      </p:pic>
      <p:pic>
        <p:nvPicPr>
          <p:cNvPr id="27" name="Graphic 26" descr="Airplane">
            <a:extLst>
              <a:ext uri="{FF2B5EF4-FFF2-40B4-BE49-F238E27FC236}">
                <a16:creationId xmlns:a16="http://schemas.microsoft.com/office/drawing/2014/main" id="{901E5AEE-E4C6-1E4D-9B6D-42E860119303}"/>
              </a:ext>
            </a:extLst>
          </p:cNvPr>
          <p:cNvPicPr>
            <a:picLocks noChangeAspect="1"/>
          </p:cNvPicPr>
          <p:nvPr userDrawn="1"/>
        </p:nvPicPr>
        <p:blipFill>
          <a:blip r:embed="rId44">
            <a:extLst>
              <a:ext uri="{96DAC541-7B7A-43D3-8B79-37D633B846F1}">
                <asvg:svgBlip xmlns:asvg="http://schemas.microsoft.com/office/drawing/2016/SVG/main" r:embed="rId45"/>
              </a:ext>
            </a:extLst>
          </a:blip>
          <a:stretch>
            <a:fillRect/>
          </a:stretch>
        </p:blipFill>
        <p:spPr>
          <a:xfrm>
            <a:off x="6464103" y="5184535"/>
            <a:ext cx="498320" cy="664427"/>
          </a:xfrm>
          <a:prstGeom prst="rect">
            <a:avLst/>
          </a:prstGeom>
        </p:spPr>
      </p:pic>
      <p:pic>
        <p:nvPicPr>
          <p:cNvPr id="28" name="Graphic 27" descr="Cruise ship">
            <a:extLst>
              <a:ext uri="{FF2B5EF4-FFF2-40B4-BE49-F238E27FC236}">
                <a16:creationId xmlns:a16="http://schemas.microsoft.com/office/drawing/2014/main" id="{7544DD1E-9452-4649-9331-F4F70C71B184}"/>
              </a:ext>
            </a:extLst>
          </p:cNvPr>
          <p:cNvPicPr>
            <a:picLocks noChangeAspect="1"/>
          </p:cNvPicPr>
          <p:nvPr userDrawn="1"/>
        </p:nvPicPr>
        <p:blipFill>
          <a:blip r:embed="rId46">
            <a:extLst>
              <a:ext uri="{96DAC541-7B7A-43D3-8B79-37D633B846F1}">
                <asvg:svgBlip xmlns:asvg="http://schemas.microsoft.com/office/drawing/2016/SVG/main" r:embed="rId47"/>
              </a:ext>
            </a:extLst>
          </a:blip>
          <a:stretch>
            <a:fillRect/>
          </a:stretch>
        </p:blipFill>
        <p:spPr>
          <a:xfrm>
            <a:off x="7010604" y="5010292"/>
            <a:ext cx="730584" cy="974112"/>
          </a:xfrm>
          <a:prstGeom prst="rect">
            <a:avLst/>
          </a:prstGeom>
        </p:spPr>
      </p:pic>
      <p:sp>
        <p:nvSpPr>
          <p:cNvPr id="29" name="Title 1">
            <a:extLst>
              <a:ext uri="{FF2B5EF4-FFF2-40B4-BE49-F238E27FC236}">
                <a16:creationId xmlns:a16="http://schemas.microsoft.com/office/drawing/2014/main" id="{9FF2E120-D561-0D41-B2D2-510879E880DD}"/>
              </a:ext>
            </a:extLst>
          </p:cNvPr>
          <p:cNvSpPr txBox="1">
            <a:spLocks/>
          </p:cNvSpPr>
          <p:nvPr userDrawn="1"/>
        </p:nvSpPr>
        <p:spPr>
          <a:xfrm>
            <a:off x="5485451" y="1673085"/>
            <a:ext cx="3236856" cy="480531"/>
          </a:xfrm>
          <a:prstGeom prst="rect">
            <a:avLst/>
          </a:prstGeom>
        </p:spPr>
        <p:txBody>
          <a:bodyPr vert="horz" lIns="91440" tIns="45720" rIns="91440" bIns="45720" rtlCol="0" anchor="b">
            <a:normAutofit fontScale="92500"/>
          </a:bodyPr>
          <a:lstStyle>
            <a:lvl1pPr algn="l" defTabSz="758952" rtl="0" eaLnBrk="1" latinLnBrk="0" hangingPunct="1">
              <a:lnSpc>
                <a:spcPct val="90000"/>
              </a:lnSpc>
              <a:spcBef>
                <a:spcPct val="0"/>
              </a:spcBef>
              <a:buNone/>
              <a:defRPr sz="3652" i="1" kern="1200">
                <a:solidFill>
                  <a:srgbClr val="C00000"/>
                </a:solidFill>
                <a:latin typeface="+mj-lt"/>
                <a:ea typeface="+mj-ea"/>
                <a:cs typeface="+mj-cs"/>
              </a:defRPr>
            </a:lvl1pPr>
          </a:lstStyle>
          <a:p>
            <a:r>
              <a:rPr lang="en-US" sz="1600" i="0" dirty="0">
                <a:solidFill>
                  <a:schemeClr val="bg1">
                    <a:lumMod val="50000"/>
                  </a:schemeClr>
                </a:solidFill>
              </a:rPr>
              <a:t>Weather/climate icons (copy/paste)</a:t>
            </a:r>
          </a:p>
        </p:txBody>
      </p:sp>
      <p:pic>
        <p:nvPicPr>
          <p:cNvPr id="30" name="Graphic 29" descr="Sun">
            <a:extLst>
              <a:ext uri="{FF2B5EF4-FFF2-40B4-BE49-F238E27FC236}">
                <a16:creationId xmlns:a16="http://schemas.microsoft.com/office/drawing/2014/main" id="{CD15CA53-0543-964C-89FD-547BD701A07B}"/>
              </a:ext>
            </a:extLst>
          </p:cNvPr>
          <p:cNvPicPr>
            <a:picLocks noChangeAspect="1"/>
          </p:cNvPicPr>
          <p:nvPr userDrawn="1"/>
        </p:nvPicPr>
        <p:blipFill>
          <a:blip r:embed="rId48">
            <a:extLst>
              <a:ext uri="{96DAC541-7B7A-43D3-8B79-37D633B846F1}">
                <asvg:svgBlip xmlns:asvg="http://schemas.microsoft.com/office/drawing/2016/SVG/main" r:embed="rId49"/>
              </a:ext>
            </a:extLst>
          </a:blip>
          <a:stretch>
            <a:fillRect/>
          </a:stretch>
        </p:blipFill>
        <p:spPr>
          <a:xfrm>
            <a:off x="5635194" y="2432263"/>
            <a:ext cx="437490" cy="583320"/>
          </a:xfrm>
          <a:prstGeom prst="rect">
            <a:avLst/>
          </a:prstGeom>
        </p:spPr>
      </p:pic>
      <p:pic>
        <p:nvPicPr>
          <p:cNvPr id="31" name="Graphic 30" descr="Cloud">
            <a:extLst>
              <a:ext uri="{FF2B5EF4-FFF2-40B4-BE49-F238E27FC236}">
                <a16:creationId xmlns:a16="http://schemas.microsoft.com/office/drawing/2014/main" id="{A1149F20-D008-8E43-AF2C-ACB7CBCD1609}"/>
              </a:ext>
            </a:extLst>
          </p:cNvPr>
          <p:cNvPicPr>
            <a:picLocks noChangeAspect="1"/>
          </p:cNvPicPr>
          <p:nvPr userDrawn="1"/>
        </p:nvPicPr>
        <p:blipFill>
          <a:blip r:embed="rId50">
            <a:extLst>
              <a:ext uri="{96DAC541-7B7A-43D3-8B79-37D633B846F1}">
                <asvg:svgBlip xmlns:asvg="http://schemas.microsoft.com/office/drawing/2016/SVG/main" r:embed="rId51"/>
              </a:ext>
            </a:extLst>
          </a:blip>
          <a:stretch>
            <a:fillRect/>
          </a:stretch>
        </p:blipFill>
        <p:spPr>
          <a:xfrm>
            <a:off x="6095161" y="2425620"/>
            <a:ext cx="437490" cy="583320"/>
          </a:xfrm>
          <a:prstGeom prst="rect">
            <a:avLst/>
          </a:prstGeom>
        </p:spPr>
      </p:pic>
      <p:pic>
        <p:nvPicPr>
          <p:cNvPr id="32" name="Graphic 31" descr="Partial sun">
            <a:extLst>
              <a:ext uri="{FF2B5EF4-FFF2-40B4-BE49-F238E27FC236}">
                <a16:creationId xmlns:a16="http://schemas.microsoft.com/office/drawing/2014/main" id="{FBFF43FF-D8C0-6248-965C-71ED0DC42779}"/>
              </a:ext>
            </a:extLst>
          </p:cNvPr>
          <p:cNvPicPr>
            <a:picLocks noChangeAspect="1"/>
          </p:cNvPicPr>
          <p:nvPr userDrawn="1"/>
        </p:nvPicPr>
        <p:blipFill>
          <a:blip r:embed="rId52">
            <a:extLst>
              <a:ext uri="{96DAC541-7B7A-43D3-8B79-37D633B846F1}">
                <asvg:svgBlip xmlns:asvg="http://schemas.microsoft.com/office/drawing/2016/SVG/main" r:embed="rId53"/>
              </a:ext>
            </a:extLst>
          </a:blip>
          <a:stretch>
            <a:fillRect/>
          </a:stretch>
        </p:blipFill>
        <p:spPr>
          <a:xfrm>
            <a:off x="6642575" y="2425620"/>
            <a:ext cx="437490" cy="583320"/>
          </a:xfrm>
          <a:prstGeom prst="rect">
            <a:avLst/>
          </a:prstGeom>
        </p:spPr>
      </p:pic>
      <p:pic>
        <p:nvPicPr>
          <p:cNvPr id="33" name="Graphic 32" descr="Lightning">
            <a:extLst>
              <a:ext uri="{FF2B5EF4-FFF2-40B4-BE49-F238E27FC236}">
                <a16:creationId xmlns:a16="http://schemas.microsoft.com/office/drawing/2014/main" id="{103E25D2-0D37-3842-ACE7-C2D1A969EBB6}"/>
              </a:ext>
            </a:extLst>
          </p:cNvPr>
          <p:cNvPicPr>
            <a:picLocks noChangeAspect="1"/>
          </p:cNvPicPr>
          <p:nvPr userDrawn="1"/>
        </p:nvPicPr>
        <p:blipFill>
          <a:blip r:embed="rId54">
            <a:extLst>
              <a:ext uri="{96DAC541-7B7A-43D3-8B79-37D633B846F1}">
                <asvg:svgBlip xmlns:asvg="http://schemas.microsoft.com/office/drawing/2016/SVG/main" r:embed="rId55"/>
              </a:ext>
            </a:extLst>
          </a:blip>
          <a:stretch>
            <a:fillRect/>
          </a:stretch>
        </p:blipFill>
        <p:spPr>
          <a:xfrm>
            <a:off x="7189989" y="2425620"/>
            <a:ext cx="437490" cy="583320"/>
          </a:xfrm>
          <a:prstGeom prst="rect">
            <a:avLst/>
          </a:prstGeom>
        </p:spPr>
      </p:pic>
      <p:pic>
        <p:nvPicPr>
          <p:cNvPr id="34" name="Graphic 33" descr="Thermometer">
            <a:extLst>
              <a:ext uri="{FF2B5EF4-FFF2-40B4-BE49-F238E27FC236}">
                <a16:creationId xmlns:a16="http://schemas.microsoft.com/office/drawing/2014/main" id="{22A8B876-6F52-FA4E-83F7-1179A6358ED6}"/>
              </a:ext>
            </a:extLst>
          </p:cNvPr>
          <p:cNvPicPr>
            <a:picLocks noChangeAspect="1"/>
          </p:cNvPicPr>
          <p:nvPr userDrawn="1"/>
        </p:nvPicPr>
        <p:blipFill>
          <a:blip r:embed="rId56">
            <a:extLst>
              <a:ext uri="{96DAC541-7B7A-43D3-8B79-37D633B846F1}">
                <asvg:svgBlip xmlns:asvg="http://schemas.microsoft.com/office/drawing/2016/SVG/main" r:embed="rId57"/>
              </a:ext>
            </a:extLst>
          </a:blip>
          <a:stretch>
            <a:fillRect/>
          </a:stretch>
        </p:blipFill>
        <p:spPr>
          <a:xfrm>
            <a:off x="7737403" y="2425620"/>
            <a:ext cx="437490" cy="583320"/>
          </a:xfrm>
          <a:prstGeom prst="rect">
            <a:avLst/>
          </a:prstGeom>
        </p:spPr>
      </p:pic>
      <p:pic>
        <p:nvPicPr>
          <p:cNvPr id="35" name="Graphic 34" descr="Snow">
            <a:extLst>
              <a:ext uri="{FF2B5EF4-FFF2-40B4-BE49-F238E27FC236}">
                <a16:creationId xmlns:a16="http://schemas.microsoft.com/office/drawing/2014/main" id="{37868593-C47E-EE4D-A4A0-6BCCA45EC4F0}"/>
              </a:ext>
            </a:extLst>
          </p:cNvPr>
          <p:cNvPicPr>
            <a:picLocks noChangeAspect="1"/>
          </p:cNvPicPr>
          <p:nvPr userDrawn="1"/>
        </p:nvPicPr>
        <p:blipFill>
          <a:blip r:embed="rId58">
            <a:extLst>
              <a:ext uri="{96DAC541-7B7A-43D3-8B79-37D633B846F1}">
                <asvg:svgBlip xmlns:asvg="http://schemas.microsoft.com/office/drawing/2016/SVG/main" r:embed="rId59"/>
              </a:ext>
            </a:extLst>
          </a:blip>
          <a:stretch>
            <a:fillRect/>
          </a:stretch>
        </p:blipFill>
        <p:spPr>
          <a:xfrm>
            <a:off x="5691861" y="3219108"/>
            <a:ext cx="437490" cy="583320"/>
          </a:xfrm>
          <a:prstGeom prst="rect">
            <a:avLst/>
          </a:prstGeom>
        </p:spPr>
      </p:pic>
      <p:pic>
        <p:nvPicPr>
          <p:cNvPr id="36" name="Graphic 35" descr="Rain">
            <a:extLst>
              <a:ext uri="{FF2B5EF4-FFF2-40B4-BE49-F238E27FC236}">
                <a16:creationId xmlns:a16="http://schemas.microsoft.com/office/drawing/2014/main" id="{727B9334-0F71-1144-8A9C-503E19965B3C}"/>
              </a:ext>
            </a:extLst>
          </p:cNvPr>
          <p:cNvPicPr>
            <a:picLocks noChangeAspect="1"/>
          </p:cNvPicPr>
          <p:nvPr userDrawn="1"/>
        </p:nvPicPr>
        <p:blipFill>
          <a:blip r:embed="rId60">
            <a:extLst>
              <a:ext uri="{96DAC541-7B7A-43D3-8B79-37D633B846F1}">
                <asvg:svgBlip xmlns:asvg="http://schemas.microsoft.com/office/drawing/2016/SVG/main" r:embed="rId61"/>
              </a:ext>
            </a:extLst>
          </a:blip>
          <a:stretch>
            <a:fillRect/>
          </a:stretch>
        </p:blipFill>
        <p:spPr>
          <a:xfrm>
            <a:off x="6239274" y="3219108"/>
            <a:ext cx="437490" cy="583320"/>
          </a:xfrm>
          <a:prstGeom prst="rect">
            <a:avLst/>
          </a:prstGeom>
        </p:spPr>
      </p:pic>
    </p:spTree>
    <p:extLst>
      <p:ext uri="{BB962C8B-B14F-4D97-AF65-F5344CB8AC3E}">
        <p14:creationId xmlns:p14="http://schemas.microsoft.com/office/powerpoint/2010/main" val="199204436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Resource Library-2 Only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49F6B-4580-4E45-B391-4ED40F72E51B}"/>
              </a:ext>
            </a:extLst>
          </p:cNvPr>
          <p:cNvSpPr>
            <a:spLocks noGrp="1"/>
          </p:cNvSpPr>
          <p:nvPr>
            <p:ph type="title" hasCustomPrompt="1"/>
          </p:nvPr>
        </p:nvSpPr>
        <p:spPr>
          <a:xfrm>
            <a:off x="321371" y="948989"/>
            <a:ext cx="8528424" cy="346412"/>
          </a:xfrm>
        </p:spPr>
        <p:txBody>
          <a:bodyPr>
            <a:normAutofit/>
          </a:bodyPr>
          <a:lstStyle>
            <a:lvl1pPr marL="0" marR="0" indent="0" algn="l" defTabSz="257129" rtl="0" eaLnBrk="1" fontAlgn="auto" latinLnBrk="0" hangingPunct="1">
              <a:lnSpc>
                <a:spcPts val="1688"/>
              </a:lnSpc>
              <a:spcBef>
                <a:spcPct val="0"/>
              </a:spcBef>
              <a:spcAft>
                <a:spcPts val="0"/>
              </a:spcAft>
              <a:buClrTx/>
              <a:buSzTx/>
              <a:buFontTx/>
              <a:buNone/>
              <a:tabLst/>
              <a:defRPr sz="2000" i="1">
                <a:solidFill>
                  <a:srgbClr val="C00000"/>
                </a:solidFill>
              </a:defRPr>
            </a:lvl1pPr>
          </a:lstStyle>
          <a:p>
            <a:r>
              <a:rPr lang="en-US" dirty="0"/>
              <a:t>Resource Library – Do not include in presentation</a:t>
            </a:r>
          </a:p>
        </p:txBody>
      </p:sp>
      <p:sp>
        <p:nvSpPr>
          <p:cNvPr id="37" name="Title 1">
            <a:extLst>
              <a:ext uri="{FF2B5EF4-FFF2-40B4-BE49-F238E27FC236}">
                <a16:creationId xmlns:a16="http://schemas.microsoft.com/office/drawing/2014/main" id="{281C213F-8C4C-EC43-9CCE-F8411E92DEB1}"/>
              </a:ext>
            </a:extLst>
          </p:cNvPr>
          <p:cNvSpPr txBox="1">
            <a:spLocks/>
          </p:cNvSpPr>
          <p:nvPr userDrawn="1"/>
        </p:nvSpPr>
        <p:spPr>
          <a:xfrm>
            <a:off x="321371" y="1707208"/>
            <a:ext cx="3236856" cy="449056"/>
          </a:xfrm>
          <a:prstGeom prst="rect">
            <a:avLst/>
          </a:prstGeom>
        </p:spPr>
        <p:txBody>
          <a:bodyPr vert="horz" lIns="91440" tIns="45720" rIns="91440" bIns="45720" rtlCol="0" anchor="b">
            <a:normAutofit/>
          </a:bodyPr>
          <a:lstStyle>
            <a:lvl1pPr algn="l" defTabSz="758952" rtl="0" eaLnBrk="1" latinLnBrk="0" hangingPunct="1">
              <a:lnSpc>
                <a:spcPct val="90000"/>
              </a:lnSpc>
              <a:spcBef>
                <a:spcPct val="0"/>
              </a:spcBef>
              <a:buNone/>
              <a:defRPr sz="3652" i="1" kern="1200">
                <a:solidFill>
                  <a:srgbClr val="C00000"/>
                </a:solidFill>
                <a:latin typeface="+mj-lt"/>
                <a:ea typeface="+mj-ea"/>
                <a:cs typeface="+mj-cs"/>
              </a:defRPr>
            </a:lvl1pPr>
          </a:lstStyle>
          <a:p>
            <a:r>
              <a:rPr lang="en-US" sz="1600" i="0" dirty="0">
                <a:solidFill>
                  <a:schemeClr val="bg1">
                    <a:lumMod val="50000"/>
                  </a:schemeClr>
                </a:solidFill>
              </a:rPr>
              <a:t>Environmental icons (copy/paste)</a:t>
            </a:r>
          </a:p>
        </p:txBody>
      </p:sp>
      <p:pic>
        <p:nvPicPr>
          <p:cNvPr id="38" name="Graphic 37" descr="City">
            <a:extLst>
              <a:ext uri="{FF2B5EF4-FFF2-40B4-BE49-F238E27FC236}">
                <a16:creationId xmlns:a16="http://schemas.microsoft.com/office/drawing/2014/main" id="{55BEBE72-EC22-7243-9F12-32EBFA5D920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33047" y="2268105"/>
            <a:ext cx="534319" cy="712425"/>
          </a:xfrm>
          <a:prstGeom prst="rect">
            <a:avLst/>
          </a:prstGeom>
        </p:spPr>
      </p:pic>
      <p:pic>
        <p:nvPicPr>
          <p:cNvPr id="39" name="Graphic 38" descr="Factory">
            <a:extLst>
              <a:ext uri="{FF2B5EF4-FFF2-40B4-BE49-F238E27FC236}">
                <a16:creationId xmlns:a16="http://schemas.microsoft.com/office/drawing/2014/main" id="{39AE1246-EE91-B440-AC11-168329B1E0B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82966" y="2232310"/>
            <a:ext cx="534319" cy="712425"/>
          </a:xfrm>
          <a:prstGeom prst="rect">
            <a:avLst/>
          </a:prstGeom>
        </p:spPr>
      </p:pic>
      <p:pic>
        <p:nvPicPr>
          <p:cNvPr id="40" name="Graphic 39" descr="Home">
            <a:extLst>
              <a:ext uri="{FF2B5EF4-FFF2-40B4-BE49-F238E27FC236}">
                <a16:creationId xmlns:a16="http://schemas.microsoft.com/office/drawing/2014/main" id="{82485854-FAAE-B14D-B0C8-7D675E0F8586}"/>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2568167" y="2197329"/>
            <a:ext cx="534319" cy="712425"/>
          </a:xfrm>
          <a:prstGeom prst="rect">
            <a:avLst/>
          </a:prstGeom>
        </p:spPr>
      </p:pic>
      <p:pic>
        <p:nvPicPr>
          <p:cNvPr id="41" name="Graphic 40" descr="Barn">
            <a:extLst>
              <a:ext uri="{FF2B5EF4-FFF2-40B4-BE49-F238E27FC236}">
                <a16:creationId xmlns:a16="http://schemas.microsoft.com/office/drawing/2014/main" id="{B22CE637-44A0-AC4A-8F0F-B3694EC83E2F}"/>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3715867" y="2197329"/>
            <a:ext cx="534319" cy="712425"/>
          </a:xfrm>
          <a:prstGeom prst="rect">
            <a:avLst/>
          </a:prstGeom>
        </p:spPr>
      </p:pic>
      <p:pic>
        <p:nvPicPr>
          <p:cNvPr id="42" name="Graphic 41" descr="Tractor">
            <a:extLst>
              <a:ext uri="{FF2B5EF4-FFF2-40B4-BE49-F238E27FC236}">
                <a16:creationId xmlns:a16="http://schemas.microsoft.com/office/drawing/2014/main" id="{E0476EC4-62E6-3F46-B1CC-114BEC0BA9D7}"/>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4735378" y="2268105"/>
            <a:ext cx="534319" cy="712425"/>
          </a:xfrm>
          <a:prstGeom prst="rect">
            <a:avLst/>
          </a:prstGeom>
        </p:spPr>
      </p:pic>
      <p:pic>
        <p:nvPicPr>
          <p:cNvPr id="43" name="Graphic 42" descr="Wave">
            <a:extLst>
              <a:ext uri="{FF2B5EF4-FFF2-40B4-BE49-F238E27FC236}">
                <a16:creationId xmlns:a16="http://schemas.microsoft.com/office/drawing/2014/main" id="{88E3F980-C80D-BA49-985A-6E11A772A760}"/>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5822236" y="2268105"/>
            <a:ext cx="534319" cy="712425"/>
          </a:xfrm>
          <a:prstGeom prst="rect">
            <a:avLst/>
          </a:prstGeom>
        </p:spPr>
      </p:pic>
      <p:pic>
        <p:nvPicPr>
          <p:cNvPr id="44" name="Graphic 43" descr="Plant">
            <a:extLst>
              <a:ext uri="{FF2B5EF4-FFF2-40B4-BE49-F238E27FC236}">
                <a16:creationId xmlns:a16="http://schemas.microsoft.com/office/drawing/2014/main" id="{A953B9F7-52F8-804D-A980-D4BC5C3B5869}"/>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6611839" y="2268105"/>
            <a:ext cx="456335" cy="608447"/>
          </a:xfrm>
          <a:prstGeom prst="rect">
            <a:avLst/>
          </a:prstGeom>
        </p:spPr>
      </p:pic>
      <p:pic>
        <p:nvPicPr>
          <p:cNvPr id="45" name="Graphic 44" descr="South America">
            <a:extLst>
              <a:ext uri="{FF2B5EF4-FFF2-40B4-BE49-F238E27FC236}">
                <a16:creationId xmlns:a16="http://schemas.microsoft.com/office/drawing/2014/main" id="{C381CA5A-5DB5-A944-BCCA-8B1E7ACD4108}"/>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1205726" y="4564355"/>
            <a:ext cx="649349" cy="865799"/>
          </a:xfrm>
          <a:prstGeom prst="rect">
            <a:avLst/>
          </a:prstGeom>
        </p:spPr>
      </p:pic>
      <p:pic>
        <p:nvPicPr>
          <p:cNvPr id="46" name="Graphic 45" descr="North America">
            <a:extLst>
              <a:ext uri="{FF2B5EF4-FFF2-40B4-BE49-F238E27FC236}">
                <a16:creationId xmlns:a16="http://schemas.microsoft.com/office/drawing/2014/main" id="{E2A337C3-9EB1-8748-8B92-A8D07E8180C1}"/>
              </a:ext>
            </a:extLst>
          </p:cNvPr>
          <p:cNvPicPr>
            <a:picLocks noChangeAspect="1"/>
          </p:cNvPicPr>
          <p:nvPr userDrawn="1"/>
        </p:nvPicPr>
        <p:blipFill>
          <a:blip r:embed="rId18">
            <a:extLst>
              <a:ext uri="{96DAC541-7B7A-43D3-8B79-37D633B846F1}">
                <asvg:svgBlip xmlns:asvg="http://schemas.microsoft.com/office/drawing/2016/SVG/main" r:embed="rId19"/>
              </a:ext>
            </a:extLst>
          </a:blip>
          <a:stretch>
            <a:fillRect/>
          </a:stretch>
        </p:blipFill>
        <p:spPr>
          <a:xfrm>
            <a:off x="382295" y="4564357"/>
            <a:ext cx="649349" cy="865799"/>
          </a:xfrm>
          <a:prstGeom prst="rect">
            <a:avLst/>
          </a:prstGeom>
        </p:spPr>
      </p:pic>
      <p:pic>
        <p:nvPicPr>
          <p:cNvPr id="47" name="Graphic 46" descr="Asia">
            <a:extLst>
              <a:ext uri="{FF2B5EF4-FFF2-40B4-BE49-F238E27FC236}">
                <a16:creationId xmlns:a16="http://schemas.microsoft.com/office/drawing/2014/main" id="{9CC1A0FA-A66E-D74A-8A20-02D0A204577A}"/>
              </a:ext>
            </a:extLst>
          </p:cNvPr>
          <p:cNvPicPr>
            <a:picLocks noChangeAspect="1"/>
          </p:cNvPicPr>
          <p:nvPr userDrawn="1"/>
        </p:nvPicPr>
        <p:blipFill>
          <a:blip r:embed="rId20">
            <a:extLst>
              <a:ext uri="{96DAC541-7B7A-43D3-8B79-37D633B846F1}">
                <asvg:svgBlip xmlns:asvg="http://schemas.microsoft.com/office/drawing/2016/SVG/main" r:embed="rId21"/>
              </a:ext>
            </a:extLst>
          </a:blip>
          <a:stretch>
            <a:fillRect/>
          </a:stretch>
        </p:blipFill>
        <p:spPr>
          <a:xfrm>
            <a:off x="2017285" y="4512449"/>
            <a:ext cx="649349" cy="865799"/>
          </a:xfrm>
          <a:prstGeom prst="rect">
            <a:avLst/>
          </a:prstGeom>
        </p:spPr>
      </p:pic>
      <p:pic>
        <p:nvPicPr>
          <p:cNvPr id="48" name="Graphic 47" descr="Australia">
            <a:extLst>
              <a:ext uri="{FF2B5EF4-FFF2-40B4-BE49-F238E27FC236}">
                <a16:creationId xmlns:a16="http://schemas.microsoft.com/office/drawing/2014/main" id="{5EED13D8-356F-7541-95C7-3D6DA760926A}"/>
              </a:ext>
            </a:extLst>
          </p:cNvPr>
          <p:cNvPicPr>
            <a:picLocks noChangeAspect="1"/>
          </p:cNvPicPr>
          <p:nvPr userDrawn="1"/>
        </p:nvPicPr>
        <p:blipFill>
          <a:blip r:embed="rId22">
            <a:extLst>
              <a:ext uri="{96DAC541-7B7A-43D3-8B79-37D633B846F1}">
                <asvg:svgBlip xmlns:asvg="http://schemas.microsoft.com/office/drawing/2016/SVG/main" r:embed="rId23"/>
              </a:ext>
            </a:extLst>
          </a:blip>
          <a:stretch>
            <a:fillRect/>
          </a:stretch>
        </p:blipFill>
        <p:spPr>
          <a:xfrm>
            <a:off x="2779128" y="4575265"/>
            <a:ext cx="649349" cy="865799"/>
          </a:xfrm>
          <a:prstGeom prst="rect">
            <a:avLst/>
          </a:prstGeom>
        </p:spPr>
      </p:pic>
      <p:pic>
        <p:nvPicPr>
          <p:cNvPr id="49" name="Graphic 48" descr="Europe">
            <a:extLst>
              <a:ext uri="{FF2B5EF4-FFF2-40B4-BE49-F238E27FC236}">
                <a16:creationId xmlns:a16="http://schemas.microsoft.com/office/drawing/2014/main" id="{591A6BCA-955E-4F41-ABA6-94FC8BDA3632}"/>
              </a:ext>
            </a:extLst>
          </p:cNvPr>
          <p:cNvPicPr>
            <a:picLocks noChangeAspect="1"/>
          </p:cNvPicPr>
          <p:nvPr userDrawn="1"/>
        </p:nvPicPr>
        <p:blipFill>
          <a:blip r:embed="rId24">
            <a:extLst>
              <a:ext uri="{96DAC541-7B7A-43D3-8B79-37D633B846F1}">
                <asvg:svgBlip xmlns:asvg="http://schemas.microsoft.com/office/drawing/2016/SVG/main" r:embed="rId25"/>
              </a:ext>
            </a:extLst>
          </a:blip>
          <a:stretch>
            <a:fillRect/>
          </a:stretch>
        </p:blipFill>
        <p:spPr>
          <a:xfrm>
            <a:off x="536760" y="5213353"/>
            <a:ext cx="649349" cy="865799"/>
          </a:xfrm>
          <a:prstGeom prst="rect">
            <a:avLst/>
          </a:prstGeom>
        </p:spPr>
      </p:pic>
      <p:pic>
        <p:nvPicPr>
          <p:cNvPr id="50" name="Graphic 49" descr="Africa">
            <a:extLst>
              <a:ext uri="{FF2B5EF4-FFF2-40B4-BE49-F238E27FC236}">
                <a16:creationId xmlns:a16="http://schemas.microsoft.com/office/drawing/2014/main" id="{6E255A08-2979-8C43-9FB4-6EF7033FBA50}"/>
              </a:ext>
            </a:extLst>
          </p:cNvPr>
          <p:cNvPicPr>
            <a:picLocks noChangeAspect="1"/>
          </p:cNvPicPr>
          <p:nvPr userDrawn="1"/>
        </p:nvPicPr>
        <p:blipFill>
          <a:blip r:embed="rId26">
            <a:extLst>
              <a:ext uri="{96DAC541-7B7A-43D3-8B79-37D633B846F1}">
                <asvg:svgBlip xmlns:asvg="http://schemas.microsoft.com/office/drawing/2016/SVG/main" r:embed="rId27"/>
              </a:ext>
            </a:extLst>
          </a:blip>
          <a:stretch>
            <a:fillRect/>
          </a:stretch>
        </p:blipFill>
        <p:spPr>
          <a:xfrm>
            <a:off x="1574832" y="5213353"/>
            <a:ext cx="649349" cy="865799"/>
          </a:xfrm>
          <a:prstGeom prst="rect">
            <a:avLst/>
          </a:prstGeom>
        </p:spPr>
      </p:pic>
      <p:sp>
        <p:nvSpPr>
          <p:cNvPr id="51" name="Title 1">
            <a:extLst>
              <a:ext uri="{FF2B5EF4-FFF2-40B4-BE49-F238E27FC236}">
                <a16:creationId xmlns:a16="http://schemas.microsoft.com/office/drawing/2014/main" id="{F9D37A1D-F3DC-DA43-8004-D23DDB339517}"/>
              </a:ext>
            </a:extLst>
          </p:cNvPr>
          <p:cNvSpPr txBox="1">
            <a:spLocks/>
          </p:cNvSpPr>
          <p:nvPr userDrawn="1"/>
        </p:nvSpPr>
        <p:spPr>
          <a:xfrm>
            <a:off x="321371" y="3915357"/>
            <a:ext cx="3236856" cy="480531"/>
          </a:xfrm>
          <a:prstGeom prst="rect">
            <a:avLst/>
          </a:prstGeom>
        </p:spPr>
        <p:txBody>
          <a:bodyPr vert="horz" lIns="91440" tIns="45720" rIns="91440" bIns="45720" rtlCol="0" anchor="b">
            <a:normAutofit/>
          </a:bodyPr>
          <a:lstStyle>
            <a:lvl1pPr algn="l" defTabSz="758952" rtl="0" eaLnBrk="1" latinLnBrk="0" hangingPunct="1">
              <a:lnSpc>
                <a:spcPct val="90000"/>
              </a:lnSpc>
              <a:spcBef>
                <a:spcPct val="0"/>
              </a:spcBef>
              <a:buNone/>
              <a:defRPr sz="3652" i="1" kern="1200">
                <a:solidFill>
                  <a:srgbClr val="C00000"/>
                </a:solidFill>
                <a:latin typeface="+mj-lt"/>
                <a:ea typeface="+mj-ea"/>
                <a:cs typeface="+mj-cs"/>
              </a:defRPr>
            </a:lvl1pPr>
          </a:lstStyle>
          <a:p>
            <a:r>
              <a:rPr lang="en-US" sz="1600" i="0" dirty="0">
                <a:solidFill>
                  <a:schemeClr val="bg1">
                    <a:lumMod val="50000"/>
                  </a:schemeClr>
                </a:solidFill>
              </a:rPr>
              <a:t>Regional icons (copy/paste)</a:t>
            </a:r>
          </a:p>
        </p:txBody>
      </p:sp>
      <p:pic>
        <p:nvPicPr>
          <p:cNvPr id="52" name="Graphic 51" descr="Marker">
            <a:extLst>
              <a:ext uri="{FF2B5EF4-FFF2-40B4-BE49-F238E27FC236}">
                <a16:creationId xmlns:a16="http://schemas.microsoft.com/office/drawing/2014/main" id="{2D6F7E03-92C7-C142-9F23-A38BC392A443}"/>
              </a:ext>
            </a:extLst>
          </p:cNvPr>
          <p:cNvPicPr>
            <a:picLocks noChangeAspect="1"/>
          </p:cNvPicPr>
          <p:nvPr userDrawn="1"/>
        </p:nvPicPr>
        <p:blipFill>
          <a:blip r:embed="rId28">
            <a:extLst>
              <a:ext uri="{96DAC541-7B7A-43D3-8B79-37D633B846F1}">
                <asvg:svgBlip xmlns:asvg="http://schemas.microsoft.com/office/drawing/2016/SVG/main" r:embed="rId29"/>
              </a:ext>
            </a:extLst>
          </a:blip>
          <a:stretch>
            <a:fillRect/>
          </a:stretch>
        </p:blipFill>
        <p:spPr>
          <a:xfrm>
            <a:off x="5994424" y="4724905"/>
            <a:ext cx="734803" cy="979737"/>
          </a:xfrm>
          <a:prstGeom prst="rect">
            <a:avLst/>
          </a:prstGeom>
        </p:spPr>
      </p:pic>
      <p:pic>
        <p:nvPicPr>
          <p:cNvPr id="53" name="Graphic 52" descr="Marker">
            <a:extLst>
              <a:ext uri="{FF2B5EF4-FFF2-40B4-BE49-F238E27FC236}">
                <a16:creationId xmlns:a16="http://schemas.microsoft.com/office/drawing/2014/main" id="{4ED333A4-9993-4045-A592-75DC98C52C1B}"/>
              </a:ext>
            </a:extLst>
          </p:cNvPr>
          <p:cNvPicPr>
            <a:picLocks noChangeAspect="1"/>
          </p:cNvPicPr>
          <p:nvPr userDrawn="1"/>
        </p:nvPicPr>
        <p:blipFill>
          <a:blip r:embed="rId30">
            <a:extLst>
              <a:ext uri="{96DAC541-7B7A-43D3-8B79-37D633B846F1}">
                <asvg:svgBlip xmlns:asvg="http://schemas.microsoft.com/office/drawing/2016/SVG/main" r:embed="rId31"/>
              </a:ext>
            </a:extLst>
          </a:blip>
          <a:stretch>
            <a:fillRect/>
          </a:stretch>
        </p:blipFill>
        <p:spPr>
          <a:xfrm>
            <a:off x="5144785" y="4724905"/>
            <a:ext cx="734803" cy="979737"/>
          </a:xfrm>
          <a:prstGeom prst="rect">
            <a:avLst/>
          </a:prstGeom>
        </p:spPr>
      </p:pic>
      <p:pic>
        <p:nvPicPr>
          <p:cNvPr id="54" name="Graphic 53" descr="Marker">
            <a:extLst>
              <a:ext uri="{FF2B5EF4-FFF2-40B4-BE49-F238E27FC236}">
                <a16:creationId xmlns:a16="http://schemas.microsoft.com/office/drawing/2014/main" id="{3A566100-B3FB-D345-87B4-32BC9A7E96AC}"/>
              </a:ext>
            </a:extLst>
          </p:cNvPr>
          <p:cNvPicPr>
            <a:picLocks noChangeAspect="1"/>
          </p:cNvPicPr>
          <p:nvPr userDrawn="1"/>
        </p:nvPicPr>
        <p:blipFill>
          <a:blip r:embed="rId32">
            <a:extLst>
              <a:ext uri="{96DAC541-7B7A-43D3-8B79-37D633B846F1}">
                <asvg:svgBlip xmlns:asvg="http://schemas.microsoft.com/office/drawing/2016/SVG/main" r:embed="rId33"/>
              </a:ext>
            </a:extLst>
          </a:blip>
          <a:stretch>
            <a:fillRect/>
          </a:stretch>
        </p:blipFill>
        <p:spPr>
          <a:xfrm>
            <a:off x="4295146" y="4724905"/>
            <a:ext cx="734803" cy="979737"/>
          </a:xfrm>
          <a:prstGeom prst="rect">
            <a:avLst/>
          </a:prstGeom>
        </p:spPr>
      </p:pic>
      <p:sp>
        <p:nvSpPr>
          <p:cNvPr id="55" name="Title 1">
            <a:extLst>
              <a:ext uri="{FF2B5EF4-FFF2-40B4-BE49-F238E27FC236}">
                <a16:creationId xmlns:a16="http://schemas.microsoft.com/office/drawing/2014/main" id="{EC2345B9-C0B6-ED4E-8353-9B29CEE8794B}"/>
              </a:ext>
            </a:extLst>
          </p:cNvPr>
          <p:cNvSpPr txBox="1">
            <a:spLocks/>
          </p:cNvSpPr>
          <p:nvPr userDrawn="1"/>
        </p:nvSpPr>
        <p:spPr>
          <a:xfrm>
            <a:off x="4440392" y="3953234"/>
            <a:ext cx="3236856" cy="492497"/>
          </a:xfrm>
          <a:prstGeom prst="rect">
            <a:avLst/>
          </a:prstGeom>
        </p:spPr>
        <p:txBody>
          <a:bodyPr vert="horz" lIns="91440" tIns="45720" rIns="91440" bIns="45720" rtlCol="0" anchor="b">
            <a:normAutofit/>
          </a:bodyPr>
          <a:lstStyle>
            <a:lvl1pPr algn="l" defTabSz="758952" rtl="0" eaLnBrk="1" latinLnBrk="0" hangingPunct="1">
              <a:lnSpc>
                <a:spcPct val="90000"/>
              </a:lnSpc>
              <a:spcBef>
                <a:spcPct val="0"/>
              </a:spcBef>
              <a:buNone/>
              <a:defRPr sz="3652" i="1" kern="1200">
                <a:solidFill>
                  <a:srgbClr val="C00000"/>
                </a:solidFill>
                <a:latin typeface="+mj-lt"/>
                <a:ea typeface="+mj-ea"/>
                <a:cs typeface="+mj-cs"/>
              </a:defRPr>
            </a:lvl1pPr>
          </a:lstStyle>
          <a:p>
            <a:r>
              <a:rPr lang="en-US" sz="1600" i="0" dirty="0">
                <a:solidFill>
                  <a:schemeClr val="bg1">
                    <a:lumMod val="50000"/>
                  </a:schemeClr>
                </a:solidFill>
              </a:rPr>
              <a:t>Map-related icons (copy/paste)</a:t>
            </a:r>
          </a:p>
        </p:txBody>
      </p:sp>
      <p:pic>
        <p:nvPicPr>
          <p:cNvPr id="56" name="Graphic 55" descr="Direction">
            <a:extLst>
              <a:ext uri="{FF2B5EF4-FFF2-40B4-BE49-F238E27FC236}">
                <a16:creationId xmlns:a16="http://schemas.microsoft.com/office/drawing/2014/main" id="{9A3F8DB5-6E33-E048-9C59-4CFE280F5428}"/>
              </a:ext>
            </a:extLst>
          </p:cNvPr>
          <p:cNvPicPr>
            <a:picLocks noChangeAspect="1"/>
          </p:cNvPicPr>
          <p:nvPr userDrawn="1"/>
        </p:nvPicPr>
        <p:blipFill>
          <a:blip r:embed="rId34">
            <a:extLst>
              <a:ext uri="{96DAC541-7B7A-43D3-8B79-37D633B846F1}">
                <asvg:svgBlip xmlns:asvg="http://schemas.microsoft.com/office/drawing/2016/SVG/main" r:embed="rId35"/>
              </a:ext>
            </a:extLst>
          </a:blip>
          <a:stretch>
            <a:fillRect/>
          </a:stretch>
        </p:blipFill>
        <p:spPr>
          <a:xfrm>
            <a:off x="4514099" y="5825233"/>
            <a:ext cx="488463" cy="651284"/>
          </a:xfrm>
          <a:prstGeom prst="rect">
            <a:avLst/>
          </a:prstGeom>
        </p:spPr>
      </p:pic>
      <p:pic>
        <p:nvPicPr>
          <p:cNvPr id="57" name="Graphic 56" descr="Compass">
            <a:extLst>
              <a:ext uri="{FF2B5EF4-FFF2-40B4-BE49-F238E27FC236}">
                <a16:creationId xmlns:a16="http://schemas.microsoft.com/office/drawing/2014/main" id="{C564F98C-32FC-6D49-A12C-663AB504C689}"/>
              </a:ext>
            </a:extLst>
          </p:cNvPr>
          <p:cNvPicPr>
            <a:picLocks noChangeAspect="1"/>
          </p:cNvPicPr>
          <p:nvPr userDrawn="1"/>
        </p:nvPicPr>
        <p:blipFill>
          <a:blip r:embed="rId36">
            <a:extLst>
              <a:ext uri="{96DAC541-7B7A-43D3-8B79-37D633B846F1}">
                <asvg:svgBlip xmlns:asvg="http://schemas.microsoft.com/office/drawing/2016/SVG/main" r:embed="rId37"/>
              </a:ext>
            </a:extLst>
          </a:blip>
          <a:stretch>
            <a:fillRect/>
          </a:stretch>
        </p:blipFill>
        <p:spPr>
          <a:xfrm>
            <a:off x="5269696" y="5751789"/>
            <a:ext cx="491042" cy="654723"/>
          </a:xfrm>
          <a:prstGeom prst="rect">
            <a:avLst/>
          </a:prstGeom>
        </p:spPr>
      </p:pic>
      <p:pic>
        <p:nvPicPr>
          <p:cNvPr id="58" name="Graphic 57" descr="Map with pin">
            <a:extLst>
              <a:ext uri="{FF2B5EF4-FFF2-40B4-BE49-F238E27FC236}">
                <a16:creationId xmlns:a16="http://schemas.microsoft.com/office/drawing/2014/main" id="{5C521E9D-07AC-1442-9245-4C78BDF80F7D}"/>
              </a:ext>
            </a:extLst>
          </p:cNvPr>
          <p:cNvPicPr>
            <a:picLocks noChangeAspect="1"/>
          </p:cNvPicPr>
          <p:nvPr userDrawn="1"/>
        </p:nvPicPr>
        <p:blipFill>
          <a:blip r:embed="rId38">
            <a:extLst>
              <a:ext uri="{96DAC541-7B7A-43D3-8B79-37D633B846F1}">
                <asvg:svgBlip xmlns:asvg="http://schemas.microsoft.com/office/drawing/2016/SVG/main" r:embed="rId39"/>
              </a:ext>
            </a:extLst>
          </a:blip>
          <a:stretch>
            <a:fillRect/>
          </a:stretch>
        </p:blipFill>
        <p:spPr>
          <a:xfrm>
            <a:off x="6018064" y="5751790"/>
            <a:ext cx="530362" cy="707149"/>
          </a:xfrm>
          <a:prstGeom prst="rect">
            <a:avLst/>
          </a:prstGeom>
        </p:spPr>
      </p:pic>
      <p:pic>
        <p:nvPicPr>
          <p:cNvPr id="59" name="Graphic 58" descr="World">
            <a:extLst>
              <a:ext uri="{FF2B5EF4-FFF2-40B4-BE49-F238E27FC236}">
                <a16:creationId xmlns:a16="http://schemas.microsoft.com/office/drawing/2014/main" id="{5CA74FE5-E57D-A746-BC9B-995C09077A46}"/>
              </a:ext>
            </a:extLst>
          </p:cNvPr>
          <p:cNvPicPr>
            <a:picLocks noChangeAspect="1"/>
          </p:cNvPicPr>
          <p:nvPr userDrawn="1"/>
        </p:nvPicPr>
        <p:blipFill>
          <a:blip r:embed="rId40">
            <a:extLst>
              <a:ext uri="{96DAC541-7B7A-43D3-8B79-37D633B846F1}">
                <asvg:svgBlip xmlns:asvg="http://schemas.microsoft.com/office/drawing/2016/SVG/main" r:embed="rId41"/>
              </a:ext>
            </a:extLst>
          </a:blip>
          <a:stretch>
            <a:fillRect/>
          </a:stretch>
        </p:blipFill>
        <p:spPr>
          <a:xfrm>
            <a:off x="6895705" y="5713003"/>
            <a:ext cx="553738" cy="738317"/>
          </a:xfrm>
          <a:prstGeom prst="rect">
            <a:avLst/>
          </a:prstGeom>
        </p:spPr>
      </p:pic>
    </p:spTree>
    <p:extLst>
      <p:ext uri="{BB962C8B-B14F-4D97-AF65-F5344CB8AC3E}">
        <p14:creationId xmlns:p14="http://schemas.microsoft.com/office/powerpoint/2010/main" val="266595522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3602037"/>
            <a:ext cx="6858000" cy="1655763"/>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A2C8034-FEF5-40CF-AE4A-099D907C1D5A}" type="datetimeFigureOut">
              <a:rPr lang="pt-BR" smtClean="0"/>
              <a:t>23/05/2022</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31BD9326-2960-47A4-8B41-783DC2866BD3}" type="slidenum">
              <a:rPr lang="pt-BR" smtClean="0"/>
              <a:t>‹#›</a:t>
            </a:fld>
            <a:endParaRPr lang="pt-BR"/>
          </a:p>
        </p:txBody>
      </p:sp>
    </p:spTree>
    <p:extLst>
      <p:ext uri="{BB962C8B-B14F-4D97-AF65-F5344CB8AC3E}">
        <p14:creationId xmlns:p14="http://schemas.microsoft.com/office/powerpoint/2010/main" val="65255850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193489B-C9B5-4D2B-91D5-10F740FA7437}" type="datetimeFigureOut">
              <a:rPr lang="en-US" smtClean="0"/>
              <a:t>5/23/2022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C934350-E6A3-418F-AB80-7B01DFAAC521}" type="slidenum">
              <a:rPr lang="en-US" smtClean="0"/>
              <a:t>‹#›</a:t>
            </a:fld>
            <a:endParaRPr lang="en-US" dirty="0"/>
          </a:p>
        </p:txBody>
      </p:sp>
    </p:spTree>
    <p:extLst>
      <p:ext uri="{BB962C8B-B14F-4D97-AF65-F5344CB8AC3E}">
        <p14:creationId xmlns:p14="http://schemas.microsoft.com/office/powerpoint/2010/main" val="16991661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93489B-C9B5-4D2B-91D5-10F740FA7437}" type="datetimeFigureOut">
              <a:rPr lang="en-US" smtClean="0"/>
              <a:t>5/23/2022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C934350-E6A3-418F-AB80-7B01DFAAC521}" type="slidenum">
              <a:rPr lang="en-US" smtClean="0"/>
              <a:t>‹#›</a:t>
            </a:fld>
            <a:endParaRPr lang="en-US" dirty="0"/>
          </a:p>
        </p:txBody>
      </p:sp>
    </p:spTree>
    <p:extLst>
      <p:ext uri="{BB962C8B-B14F-4D97-AF65-F5344CB8AC3E}">
        <p14:creationId xmlns:p14="http://schemas.microsoft.com/office/powerpoint/2010/main" val="193394460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93489B-C9B5-4D2B-91D5-10F740FA7437}" type="datetimeFigureOut">
              <a:rPr lang="en-US" smtClean="0"/>
              <a:t>5/23/2022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C934350-E6A3-418F-AB80-7B01DFAAC521}" type="slidenum">
              <a:rPr lang="en-US" smtClean="0"/>
              <a:t>‹#›</a:t>
            </a:fld>
            <a:endParaRPr lang="en-US" dirty="0"/>
          </a:p>
        </p:txBody>
      </p:sp>
    </p:spTree>
    <p:extLst>
      <p:ext uri="{BB962C8B-B14F-4D97-AF65-F5344CB8AC3E}">
        <p14:creationId xmlns:p14="http://schemas.microsoft.com/office/powerpoint/2010/main" val="356694483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3602037"/>
            <a:ext cx="6858000" cy="1655763"/>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193489B-C9B5-4D2B-91D5-10F740FA7437}" type="datetimeFigureOut">
              <a:rPr lang="en-US" smtClean="0"/>
              <a:t>5/23/2022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C934350-E6A3-418F-AB80-7B01DFAAC521}" type="slidenum">
              <a:rPr lang="en-US" smtClean="0"/>
              <a:t>‹#›</a:t>
            </a:fld>
            <a:endParaRPr lang="en-US" dirty="0"/>
          </a:p>
        </p:txBody>
      </p:sp>
    </p:spTree>
    <p:extLst>
      <p:ext uri="{BB962C8B-B14F-4D97-AF65-F5344CB8AC3E}">
        <p14:creationId xmlns:p14="http://schemas.microsoft.com/office/powerpoint/2010/main" val="352063285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193489B-C9B5-4D2B-91D5-10F740FA7437}" type="datetimeFigureOut">
              <a:rPr lang="en-US" smtClean="0"/>
              <a:t>5/23/2022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C934350-E6A3-418F-AB80-7B01DFAAC521}" type="slidenum">
              <a:rPr lang="en-US" smtClean="0"/>
              <a:t>‹#›</a:t>
            </a:fld>
            <a:endParaRPr lang="en-US" dirty="0"/>
          </a:p>
        </p:txBody>
      </p:sp>
    </p:spTree>
    <p:extLst>
      <p:ext uri="{BB962C8B-B14F-4D97-AF65-F5344CB8AC3E}">
        <p14:creationId xmlns:p14="http://schemas.microsoft.com/office/powerpoint/2010/main" val="154551378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4589465"/>
            <a:ext cx="7886700" cy="150018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193489B-C9B5-4D2B-91D5-10F740FA7437}" type="datetimeFigureOut">
              <a:rPr lang="en-US" smtClean="0"/>
              <a:t>5/23/2022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C934350-E6A3-418F-AB80-7B01DFAAC521}" type="slidenum">
              <a:rPr lang="en-US" smtClean="0"/>
              <a:t>‹#›</a:t>
            </a:fld>
            <a:endParaRPr lang="en-US" dirty="0"/>
          </a:p>
        </p:txBody>
      </p:sp>
    </p:spTree>
    <p:extLst>
      <p:ext uri="{BB962C8B-B14F-4D97-AF65-F5344CB8AC3E}">
        <p14:creationId xmlns:p14="http://schemas.microsoft.com/office/powerpoint/2010/main" val="365533203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193489B-C9B5-4D2B-91D5-10F740FA7437}" type="datetimeFigureOut">
              <a:rPr lang="en-US" smtClean="0"/>
              <a:t>5/23/2022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C934350-E6A3-418F-AB80-7B01DFAAC521}" type="slidenum">
              <a:rPr lang="en-US" smtClean="0"/>
              <a:t>‹#›</a:t>
            </a:fld>
            <a:endParaRPr lang="en-US" dirty="0"/>
          </a:p>
        </p:txBody>
      </p:sp>
    </p:spTree>
    <p:extLst>
      <p:ext uri="{BB962C8B-B14F-4D97-AF65-F5344CB8AC3E}">
        <p14:creationId xmlns:p14="http://schemas.microsoft.com/office/powerpoint/2010/main" val="323717748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7"/>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193489B-C9B5-4D2B-91D5-10F740FA7437}" type="datetimeFigureOut">
              <a:rPr lang="en-US" smtClean="0"/>
              <a:t>5/23/2022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C934350-E6A3-418F-AB80-7B01DFAAC521}" type="slidenum">
              <a:rPr lang="en-US" smtClean="0"/>
              <a:t>‹#›</a:t>
            </a:fld>
            <a:endParaRPr lang="en-US" dirty="0"/>
          </a:p>
        </p:txBody>
      </p:sp>
    </p:spTree>
    <p:extLst>
      <p:ext uri="{BB962C8B-B14F-4D97-AF65-F5344CB8AC3E}">
        <p14:creationId xmlns:p14="http://schemas.microsoft.com/office/powerpoint/2010/main" val="7484309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193489B-C9B5-4D2B-91D5-10F740FA7437}" type="datetimeFigureOut">
              <a:rPr lang="en-US" smtClean="0"/>
              <a:t>5/23/2022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C934350-E6A3-418F-AB80-7B01DFAAC521}" type="slidenum">
              <a:rPr lang="en-US" smtClean="0"/>
              <a:t>‹#›</a:t>
            </a:fld>
            <a:endParaRPr lang="en-US" dirty="0"/>
          </a:p>
        </p:txBody>
      </p:sp>
    </p:spTree>
    <p:extLst>
      <p:ext uri="{BB962C8B-B14F-4D97-AF65-F5344CB8AC3E}">
        <p14:creationId xmlns:p14="http://schemas.microsoft.com/office/powerpoint/2010/main" val="165449632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93489B-C9B5-4D2B-91D5-10F740FA7437}" type="datetimeFigureOut">
              <a:rPr lang="en-US" smtClean="0"/>
              <a:t>5/23/2022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C934350-E6A3-418F-AB80-7B01DFAAC521}" type="slidenum">
              <a:rPr lang="en-US" smtClean="0"/>
              <a:t>‹#›</a:t>
            </a:fld>
            <a:endParaRPr lang="en-US" dirty="0"/>
          </a:p>
        </p:txBody>
      </p:sp>
    </p:spTree>
    <p:extLst>
      <p:ext uri="{BB962C8B-B14F-4D97-AF65-F5344CB8AC3E}">
        <p14:creationId xmlns:p14="http://schemas.microsoft.com/office/powerpoint/2010/main" val="420426141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987428"/>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1"/>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9193489B-C9B5-4D2B-91D5-10F740FA7437}" type="datetimeFigureOut">
              <a:rPr lang="en-US" smtClean="0"/>
              <a:t>5/23/2022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C934350-E6A3-418F-AB80-7B01DFAAC521}" type="slidenum">
              <a:rPr lang="en-US" smtClean="0"/>
              <a:t>‹#›</a:t>
            </a:fld>
            <a:endParaRPr lang="en-US" dirty="0"/>
          </a:p>
        </p:txBody>
      </p:sp>
    </p:spTree>
    <p:extLst>
      <p:ext uri="{BB962C8B-B14F-4D97-AF65-F5344CB8AC3E}">
        <p14:creationId xmlns:p14="http://schemas.microsoft.com/office/powerpoint/2010/main" val="370736241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8"/>
            <a:ext cx="462915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4" name="Text Placeholder 3"/>
          <p:cNvSpPr>
            <a:spLocks noGrp="1"/>
          </p:cNvSpPr>
          <p:nvPr>
            <p:ph type="body" sz="half" idx="2"/>
          </p:nvPr>
        </p:nvSpPr>
        <p:spPr>
          <a:xfrm>
            <a:off x="629841" y="2057401"/>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9193489B-C9B5-4D2B-91D5-10F740FA7437}" type="datetimeFigureOut">
              <a:rPr lang="en-US" smtClean="0"/>
              <a:t>5/23/2022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C934350-E6A3-418F-AB80-7B01DFAAC521}" type="slidenum">
              <a:rPr lang="en-US" smtClean="0"/>
              <a:t>‹#›</a:t>
            </a:fld>
            <a:endParaRPr lang="en-US" dirty="0"/>
          </a:p>
        </p:txBody>
      </p:sp>
    </p:spTree>
    <p:extLst>
      <p:ext uri="{BB962C8B-B14F-4D97-AF65-F5344CB8AC3E}">
        <p14:creationId xmlns:p14="http://schemas.microsoft.com/office/powerpoint/2010/main" val="10507544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193489B-C9B5-4D2B-91D5-10F740FA7437}" type="datetimeFigureOut">
              <a:rPr lang="en-US" smtClean="0"/>
              <a:t>5/23/2022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C934350-E6A3-418F-AB80-7B01DFAAC521}" type="slidenum">
              <a:rPr lang="en-US" smtClean="0"/>
              <a:t>‹#›</a:t>
            </a:fld>
            <a:endParaRPr lang="en-US" dirty="0"/>
          </a:p>
        </p:txBody>
      </p:sp>
    </p:spTree>
    <p:extLst>
      <p:ext uri="{BB962C8B-B14F-4D97-AF65-F5344CB8AC3E}">
        <p14:creationId xmlns:p14="http://schemas.microsoft.com/office/powerpoint/2010/main" val="197624093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193489B-C9B5-4D2B-91D5-10F740FA7437}" type="datetimeFigureOut">
              <a:rPr lang="en-US" smtClean="0"/>
              <a:t>5/23/2022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C934350-E6A3-418F-AB80-7B01DFAAC521}" type="slidenum">
              <a:rPr lang="en-US" smtClean="0"/>
              <a:t>‹#›</a:t>
            </a:fld>
            <a:endParaRPr lang="en-US" dirty="0"/>
          </a:p>
        </p:txBody>
      </p:sp>
    </p:spTree>
    <p:extLst>
      <p:ext uri="{BB962C8B-B14F-4D97-AF65-F5344CB8AC3E}">
        <p14:creationId xmlns:p14="http://schemas.microsoft.com/office/powerpoint/2010/main" val="195083000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6"/>
            <a:ext cx="1971675" cy="581183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2" y="365126"/>
            <a:ext cx="5800725"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193489B-C9B5-4D2B-91D5-10F740FA7437}" type="datetimeFigureOut">
              <a:rPr lang="en-US" smtClean="0"/>
              <a:t>5/23/2022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C934350-E6A3-418F-AB80-7B01DFAAC521}" type="slidenum">
              <a:rPr lang="en-US" smtClean="0"/>
              <a:t>‹#›</a:t>
            </a:fld>
            <a:endParaRPr lang="en-US" dirty="0"/>
          </a:p>
        </p:txBody>
      </p:sp>
    </p:spTree>
    <p:extLst>
      <p:ext uri="{BB962C8B-B14F-4D97-AF65-F5344CB8AC3E}">
        <p14:creationId xmlns:p14="http://schemas.microsoft.com/office/powerpoint/2010/main" val="209833617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142563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15_Title and Content">
    <p:spTree>
      <p:nvGrpSpPr>
        <p:cNvPr id="1" name=""/>
        <p:cNvGrpSpPr/>
        <p:nvPr/>
      </p:nvGrpSpPr>
      <p:grpSpPr>
        <a:xfrm>
          <a:off x="0" y="0"/>
          <a:ext cx="0" cy="0"/>
          <a:chOff x="0" y="0"/>
          <a:chExt cx="0" cy="0"/>
        </a:xfrm>
      </p:grpSpPr>
      <p:sp>
        <p:nvSpPr>
          <p:cNvPr id="14" name="Title 1"/>
          <p:cNvSpPr>
            <a:spLocks noGrp="1"/>
          </p:cNvSpPr>
          <p:nvPr>
            <p:ph type="title"/>
          </p:nvPr>
        </p:nvSpPr>
        <p:spPr>
          <a:xfrm>
            <a:off x="447099" y="245121"/>
            <a:ext cx="8229600" cy="742571"/>
          </a:xfrm>
        </p:spPr>
        <p:txBody>
          <a:bodyPr/>
          <a:lstStyle>
            <a:lvl1pPr>
              <a:defRPr sz="2550">
                <a:solidFill>
                  <a:srgbClr val="1F497D"/>
                </a:solidFill>
              </a:defRPr>
            </a:lvl1pPr>
          </a:lstStyle>
          <a:p>
            <a:r>
              <a:rPr lang="sv-SE" dirty="0" err="1"/>
              <a:t>Click</a:t>
            </a:r>
            <a:r>
              <a:rPr lang="sv-SE" dirty="0"/>
              <a:t> to </a:t>
            </a:r>
            <a:r>
              <a:rPr lang="sv-SE" dirty="0" err="1"/>
              <a:t>edit</a:t>
            </a:r>
            <a:r>
              <a:rPr lang="sv-SE" dirty="0"/>
              <a:t> Master </a:t>
            </a:r>
            <a:r>
              <a:rPr lang="sv-SE" dirty="0" err="1"/>
              <a:t>title</a:t>
            </a:r>
            <a:r>
              <a:rPr lang="sv-SE" dirty="0"/>
              <a:t> </a:t>
            </a:r>
            <a:r>
              <a:rPr lang="sv-SE" dirty="0" err="1"/>
              <a:t>style</a:t>
            </a:r>
            <a:endParaRPr lang="en-US" dirty="0"/>
          </a:p>
        </p:txBody>
      </p:sp>
    </p:spTree>
    <p:extLst>
      <p:ext uri="{BB962C8B-B14F-4D97-AF65-F5344CB8AC3E}">
        <p14:creationId xmlns:p14="http://schemas.microsoft.com/office/powerpoint/2010/main" val="3320905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cSld name="1_Blank">
    <p:spTree>
      <p:nvGrpSpPr>
        <p:cNvPr id="1" name=""/>
        <p:cNvGrpSpPr/>
        <p:nvPr/>
      </p:nvGrpSpPr>
      <p:grpSpPr>
        <a:xfrm>
          <a:off x="0" y="0"/>
          <a:ext cx="0" cy="0"/>
          <a:chOff x="0" y="0"/>
          <a:chExt cx="0" cy="0"/>
        </a:xfrm>
      </p:grpSpPr>
      <p:pic>
        <p:nvPicPr>
          <p:cNvPr id="5" name="Picture 4" descr="GCProject-white-CMJN.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741456" cy="746125"/>
          </a:xfrm>
          <a:prstGeom prst="rect">
            <a:avLst/>
          </a:prstGeom>
        </p:spPr>
      </p:pic>
      <p:cxnSp>
        <p:nvCxnSpPr>
          <p:cNvPr id="6" name="Straight Connector 5"/>
          <p:cNvCxnSpPr/>
          <p:nvPr userDrawn="1"/>
        </p:nvCxnSpPr>
        <p:spPr>
          <a:xfrm>
            <a:off x="0" y="746125"/>
            <a:ext cx="9144000" cy="0"/>
          </a:xfrm>
          <a:prstGeom prst="line">
            <a:avLst/>
          </a:prstGeom>
        </p:spPr>
        <p:style>
          <a:lnRef idx="1">
            <a:schemeClr val="accent3"/>
          </a:lnRef>
          <a:fillRef idx="0">
            <a:schemeClr val="accent3"/>
          </a:fillRef>
          <a:effectRef idx="0">
            <a:schemeClr val="accent3"/>
          </a:effectRef>
          <a:fontRef idx="minor">
            <a:schemeClr val="tx1"/>
          </a:fontRef>
        </p:style>
      </p:cxnSp>
      <p:sp>
        <p:nvSpPr>
          <p:cNvPr id="10" name="Title 9"/>
          <p:cNvSpPr>
            <a:spLocks noGrp="1"/>
          </p:cNvSpPr>
          <p:nvPr>
            <p:ph type="title" hasCustomPrompt="1"/>
          </p:nvPr>
        </p:nvSpPr>
        <p:spPr>
          <a:xfrm>
            <a:off x="1856110" y="119640"/>
            <a:ext cx="7287891" cy="506849"/>
          </a:xfrm>
        </p:spPr>
        <p:txBody>
          <a:bodyPr anchor="ctr">
            <a:normAutofit/>
          </a:bodyPr>
          <a:lstStyle>
            <a:lvl1pPr algn="l">
              <a:defRPr sz="1800" b="1">
                <a:solidFill>
                  <a:srgbClr val="4C9BDB"/>
                </a:solidFill>
                <a:latin typeface="Calibri"/>
                <a:cs typeface="Calibri"/>
              </a:defRPr>
            </a:lvl1pPr>
          </a:lstStyle>
          <a:p>
            <a:r>
              <a:rPr lang="en-GB" dirty="0"/>
              <a:t>Click to edit master title style</a:t>
            </a:r>
            <a:endParaRPr lang="en-US" dirty="0"/>
          </a:p>
        </p:txBody>
      </p:sp>
    </p:spTree>
    <p:extLst>
      <p:ext uri="{BB962C8B-B14F-4D97-AF65-F5344CB8AC3E}">
        <p14:creationId xmlns:p14="http://schemas.microsoft.com/office/powerpoint/2010/main" val="22633209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54485" y="1270808"/>
            <a:ext cx="4038600" cy="1456205"/>
          </a:xfrm>
        </p:spPr>
        <p:txBody>
          <a:bodyPr>
            <a:noAutofit/>
          </a:bodyPr>
          <a:lstStyle>
            <a:lvl1pPr>
              <a:defRPr sz="2800"/>
            </a:lvl1pPr>
          </a:lstStyle>
          <a:p>
            <a:r>
              <a:rPr lang="sv-SE" dirty="0" err="1"/>
              <a:t>Click</a:t>
            </a:r>
            <a:r>
              <a:rPr lang="sv-SE" dirty="0"/>
              <a:t> </a:t>
            </a:r>
            <a:r>
              <a:rPr lang="sv-SE" dirty="0" err="1"/>
              <a:t>to</a:t>
            </a:r>
            <a:r>
              <a:rPr lang="sv-SE" dirty="0"/>
              <a:t> </a:t>
            </a:r>
            <a:r>
              <a:rPr lang="sv-SE" dirty="0" err="1"/>
              <a:t>edit</a:t>
            </a:r>
            <a:r>
              <a:rPr lang="sv-SE" dirty="0"/>
              <a:t> Master </a:t>
            </a:r>
            <a:r>
              <a:rPr lang="sv-SE" dirty="0" err="1"/>
              <a:t>title</a:t>
            </a:r>
            <a:r>
              <a:rPr lang="sv-SE" dirty="0"/>
              <a:t> style</a:t>
            </a:r>
            <a:endParaRPr lang="en-US" dirty="0"/>
          </a:p>
        </p:txBody>
      </p:sp>
      <p:sp>
        <p:nvSpPr>
          <p:cNvPr id="4" name="Content Placeholder 3"/>
          <p:cNvSpPr>
            <a:spLocks noGrp="1"/>
          </p:cNvSpPr>
          <p:nvPr>
            <p:ph sz="half" idx="2"/>
          </p:nvPr>
        </p:nvSpPr>
        <p:spPr>
          <a:xfrm>
            <a:off x="4495800" y="17200"/>
            <a:ext cx="4648200" cy="6840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a:t>Click to edit Master text styles</a:t>
            </a:r>
          </a:p>
          <a:p>
            <a:pPr lvl="1"/>
            <a:r>
              <a:rPr lang="sv-SE"/>
              <a:t>Second level</a:t>
            </a:r>
          </a:p>
          <a:p>
            <a:pPr lvl="2"/>
            <a:r>
              <a:rPr lang="sv-SE"/>
              <a:t>Third level</a:t>
            </a:r>
          </a:p>
          <a:p>
            <a:pPr lvl="3"/>
            <a:r>
              <a:rPr lang="sv-SE"/>
              <a:t>Fourth level</a:t>
            </a:r>
          </a:p>
          <a:p>
            <a:pPr lvl="4"/>
            <a:r>
              <a:rPr lang="sv-SE"/>
              <a:t>Fifth level</a:t>
            </a:r>
            <a:endParaRPr lang="en-US"/>
          </a:p>
        </p:txBody>
      </p:sp>
      <p:cxnSp>
        <p:nvCxnSpPr>
          <p:cNvPr id="7" name="Straight Connector 6"/>
          <p:cNvCxnSpPr/>
          <p:nvPr userDrawn="1"/>
        </p:nvCxnSpPr>
        <p:spPr>
          <a:xfrm flipH="1">
            <a:off x="448215" y="2863985"/>
            <a:ext cx="3809807" cy="24904"/>
          </a:xfrm>
          <a:prstGeom prst="line">
            <a:avLst/>
          </a:prstGeom>
          <a:ln w="6350" cmpd="sng">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3895379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2_done">
    <p:spTree>
      <p:nvGrpSpPr>
        <p:cNvPr id="1" name=""/>
        <p:cNvGrpSpPr/>
        <p:nvPr/>
      </p:nvGrpSpPr>
      <p:grpSpPr>
        <a:xfrm>
          <a:off x="0" y="0"/>
          <a:ext cx="0" cy="0"/>
          <a:chOff x="0" y="0"/>
          <a:chExt cx="0" cy="0"/>
        </a:xfrm>
      </p:grpSpPr>
      <p:sp>
        <p:nvSpPr>
          <p:cNvPr id="11" name="Picture Placeholder 4"/>
          <p:cNvSpPr>
            <a:spLocks noGrp="1"/>
          </p:cNvSpPr>
          <p:nvPr>
            <p:ph type="pic" sz="quarter" idx="10"/>
          </p:nvPr>
        </p:nvSpPr>
        <p:spPr bwMode="ltGray">
          <a:xfrm>
            <a:off x="5049418" y="716261"/>
            <a:ext cx="4094582" cy="6141739"/>
          </a:xfrm>
          <a:blipFill>
            <a:blip r:embed="rId2"/>
            <a:stretch>
              <a:fillRect/>
            </a:stretch>
          </a:blipFill>
        </p:spPr>
        <p:txBody>
          <a:bodyPr tIns="451805" anchor="ctr" anchorCtr="0">
            <a:noAutofit/>
          </a:bodyPr>
          <a:lstStyle>
            <a:lvl1pPr marL="0" indent="0" algn="ctr">
              <a:buNone/>
              <a:defRPr sz="731" b="1" cap="none" baseline="0">
                <a:gradFill>
                  <a:gsLst>
                    <a:gs pos="0">
                      <a:srgbClr val="FFFFFF"/>
                    </a:gs>
                    <a:gs pos="27000">
                      <a:srgbClr val="FFFFFF"/>
                    </a:gs>
                  </a:gsLst>
                  <a:lin ang="5400000" scaled="0"/>
                </a:gradFill>
                <a:latin typeface="Arial"/>
              </a:defRPr>
            </a:lvl1pPr>
          </a:lstStyle>
          <a:p>
            <a:r>
              <a:rPr lang="en-US" dirty="0"/>
              <a:t>Drag picture to placeholder or click icon to add</a:t>
            </a:r>
          </a:p>
        </p:txBody>
      </p:sp>
      <p:sp>
        <p:nvSpPr>
          <p:cNvPr id="10" name="Title 1"/>
          <p:cNvSpPr>
            <a:spLocks noGrp="1"/>
          </p:cNvSpPr>
          <p:nvPr>
            <p:ph type="ctrTitle" hasCustomPrompt="1"/>
          </p:nvPr>
        </p:nvSpPr>
        <p:spPr>
          <a:xfrm>
            <a:off x="365761" y="855526"/>
            <a:ext cx="4301490" cy="1150007"/>
          </a:xfrm>
          <a:noFill/>
        </p:spPr>
        <p:txBody>
          <a:bodyPr lIns="0" tIns="182880" rIns="182880" bIns="182880" anchor="ctr" anchorCtr="0">
            <a:noAutofit/>
          </a:bodyPr>
          <a:lstStyle>
            <a:lvl1pPr algn="l">
              <a:lnSpc>
                <a:spcPts val="2250"/>
              </a:lnSpc>
              <a:defRPr sz="2400" b="1" baseline="0">
                <a:solidFill>
                  <a:srgbClr val="006A96"/>
                </a:solidFill>
              </a:defRPr>
            </a:lvl1pPr>
          </a:lstStyle>
          <a:p>
            <a:r>
              <a:rPr lang="en-US" dirty="0"/>
              <a:t>Click to add title</a:t>
            </a:r>
          </a:p>
        </p:txBody>
      </p:sp>
      <p:sp>
        <p:nvSpPr>
          <p:cNvPr id="6" name="Content Placeholder 2"/>
          <p:cNvSpPr>
            <a:spLocks noGrp="1"/>
          </p:cNvSpPr>
          <p:nvPr>
            <p:ph idx="11" hasCustomPrompt="1"/>
          </p:nvPr>
        </p:nvSpPr>
        <p:spPr>
          <a:xfrm>
            <a:off x="365760" y="2005533"/>
            <a:ext cx="4301490" cy="4556632"/>
          </a:xfrm>
        </p:spPr>
        <p:txBody>
          <a:bodyPr lIns="0" tIns="0" rIns="0" bIns="0"/>
          <a:lstStyle>
            <a:lvl1pPr marL="285750" indent="-285750">
              <a:lnSpc>
                <a:spcPts val="1350"/>
              </a:lnSpc>
              <a:spcBef>
                <a:spcPts val="450"/>
              </a:spcBef>
              <a:spcAft>
                <a:spcPts val="900"/>
              </a:spcAft>
              <a:buClr>
                <a:srgbClr val="0C68AC"/>
              </a:buClr>
              <a:buFont typeface="Arial" panose="020B0604020202020204" pitchFamily="34" charset="0"/>
              <a:buChar char="•"/>
              <a:defRPr sz="1500">
                <a:solidFill>
                  <a:srgbClr val="007DBA"/>
                </a:solidFill>
              </a:defRPr>
            </a:lvl1pPr>
            <a:lvl2pPr marL="542877" indent="-285750">
              <a:lnSpc>
                <a:spcPts val="1350"/>
              </a:lnSpc>
              <a:spcBef>
                <a:spcPts val="450"/>
              </a:spcBef>
              <a:spcAft>
                <a:spcPts val="900"/>
              </a:spcAft>
              <a:buClr>
                <a:srgbClr val="0C68AC"/>
              </a:buClr>
              <a:buFont typeface="Arial" panose="020B0604020202020204" pitchFamily="34" charset="0"/>
              <a:buChar char="•"/>
              <a:defRPr sz="1500">
                <a:solidFill>
                  <a:srgbClr val="007DBA"/>
                </a:solidFill>
              </a:defRPr>
            </a:lvl2pPr>
            <a:lvl3pPr marL="800007" indent="-285750">
              <a:lnSpc>
                <a:spcPts val="1350"/>
              </a:lnSpc>
              <a:spcBef>
                <a:spcPts val="450"/>
              </a:spcBef>
              <a:spcAft>
                <a:spcPts val="900"/>
              </a:spcAft>
              <a:buClr>
                <a:srgbClr val="0C68AC"/>
              </a:buClr>
              <a:buFont typeface="Arial" panose="020B0604020202020204" pitchFamily="34" charset="0"/>
              <a:buChar char="•"/>
              <a:defRPr sz="1500">
                <a:solidFill>
                  <a:srgbClr val="007DBA"/>
                </a:solidFill>
              </a:defRPr>
            </a:lvl3pPr>
            <a:lvl4pPr marL="1057135" indent="-285750">
              <a:lnSpc>
                <a:spcPts val="1350"/>
              </a:lnSpc>
              <a:spcBef>
                <a:spcPts val="450"/>
              </a:spcBef>
              <a:spcAft>
                <a:spcPts val="900"/>
              </a:spcAft>
              <a:buClr>
                <a:srgbClr val="0C68AC"/>
              </a:buClr>
              <a:buFont typeface="Arial" panose="020B0604020202020204" pitchFamily="34" charset="0"/>
              <a:buChar char="•"/>
              <a:defRPr sz="1500">
                <a:solidFill>
                  <a:srgbClr val="007DBA"/>
                </a:solidFill>
              </a:defRPr>
            </a:lvl4pPr>
            <a:lvl5pPr marL="1314263" indent="-285750">
              <a:lnSpc>
                <a:spcPts val="1350"/>
              </a:lnSpc>
              <a:spcBef>
                <a:spcPts val="450"/>
              </a:spcBef>
              <a:spcAft>
                <a:spcPts val="900"/>
              </a:spcAft>
              <a:buClr>
                <a:srgbClr val="0C68AC"/>
              </a:buClr>
              <a:buFont typeface="Arial" panose="020B0604020202020204" pitchFamily="34" charset="0"/>
              <a:buChar char="•"/>
              <a:defRPr sz="1500">
                <a:solidFill>
                  <a:srgbClr val="007DBA"/>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1559630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Content+PhotoLeft">
    <p:spTree>
      <p:nvGrpSpPr>
        <p:cNvPr id="1" name=""/>
        <p:cNvGrpSpPr/>
        <p:nvPr/>
      </p:nvGrpSpPr>
      <p:grpSpPr>
        <a:xfrm>
          <a:off x="0" y="0"/>
          <a:ext cx="0" cy="0"/>
          <a:chOff x="0" y="0"/>
          <a:chExt cx="0" cy="0"/>
        </a:xfrm>
      </p:grpSpPr>
      <p:sp>
        <p:nvSpPr>
          <p:cNvPr id="10" name="Picture Placeholder 2"/>
          <p:cNvSpPr>
            <a:spLocks noGrp="1"/>
          </p:cNvSpPr>
          <p:nvPr>
            <p:ph type="pic" idx="14" hasCustomPrompt="1"/>
          </p:nvPr>
        </p:nvSpPr>
        <p:spPr>
          <a:xfrm>
            <a:off x="317501" y="1727200"/>
            <a:ext cx="4740275" cy="4788861"/>
          </a:xfrm>
        </p:spPr>
        <p:txBody>
          <a:bodyPr anchor="ctr" anchorCtr="1"/>
          <a:lstStyle>
            <a:lvl1pPr marL="0" indent="0" algn="ctr">
              <a:buNone/>
              <a:defRPr sz="788"/>
            </a:lvl1pPr>
            <a:lvl2pPr marL="287877" indent="0">
              <a:buNone/>
              <a:defRPr sz="1744"/>
            </a:lvl2pPr>
            <a:lvl3pPr marL="575753" indent="0">
              <a:buNone/>
              <a:defRPr sz="1519"/>
            </a:lvl3pPr>
            <a:lvl4pPr marL="863632" indent="0">
              <a:buNone/>
              <a:defRPr sz="1238"/>
            </a:lvl4pPr>
            <a:lvl5pPr marL="1151508" indent="0">
              <a:buNone/>
              <a:defRPr sz="1238"/>
            </a:lvl5pPr>
            <a:lvl6pPr marL="1439385" indent="0">
              <a:buNone/>
              <a:defRPr sz="1238"/>
            </a:lvl6pPr>
            <a:lvl7pPr marL="1727263" indent="0">
              <a:buNone/>
              <a:defRPr sz="1238"/>
            </a:lvl7pPr>
            <a:lvl8pPr marL="2015138" indent="0">
              <a:buNone/>
              <a:defRPr sz="1238"/>
            </a:lvl8pPr>
            <a:lvl9pPr marL="2303018" indent="0">
              <a:buNone/>
              <a:defRPr sz="1238"/>
            </a:lvl9pPr>
          </a:lstStyle>
          <a:p>
            <a:r>
              <a:rPr lang="en-US" dirty="0"/>
              <a:t>Drag picture to placeholder </a:t>
            </a:r>
            <a:br>
              <a:rPr lang="en-US" dirty="0"/>
            </a:br>
            <a:r>
              <a:rPr lang="en-US" dirty="0"/>
              <a:t>or click icon to add</a:t>
            </a:r>
            <a:br>
              <a:rPr lang="en-US" dirty="0"/>
            </a:br>
            <a:r>
              <a:rPr lang="en-US" dirty="0"/>
              <a:t>(150 DPI </a:t>
            </a:r>
            <a:r>
              <a:rPr lang="en-US" dirty="0" err="1"/>
              <a:t>PNG</a:t>
            </a:r>
            <a:r>
              <a:rPr lang="en-US" dirty="0"/>
              <a:t> file recommended)</a:t>
            </a:r>
          </a:p>
        </p:txBody>
      </p:sp>
      <p:sp>
        <p:nvSpPr>
          <p:cNvPr id="11" name="Title 1"/>
          <p:cNvSpPr>
            <a:spLocks noGrp="1"/>
          </p:cNvSpPr>
          <p:nvPr>
            <p:ph type="ctrTitle" hasCustomPrompt="1"/>
          </p:nvPr>
        </p:nvSpPr>
        <p:spPr>
          <a:xfrm>
            <a:off x="301945" y="947267"/>
            <a:ext cx="8564814" cy="668984"/>
          </a:xfrm>
          <a:noFill/>
        </p:spPr>
        <p:txBody>
          <a:bodyPr lIns="0" tIns="0" rIns="0" bIns="0" anchor="ctr" anchorCtr="0">
            <a:noAutofit/>
          </a:bodyPr>
          <a:lstStyle>
            <a:lvl1pPr algn="l">
              <a:lnSpc>
                <a:spcPts val="1950"/>
              </a:lnSpc>
              <a:defRPr sz="2250" b="1" cap="none" baseline="0">
                <a:solidFill>
                  <a:srgbClr val="003466"/>
                </a:solidFill>
              </a:defRPr>
            </a:lvl1pPr>
          </a:lstStyle>
          <a:p>
            <a:r>
              <a:rPr lang="en-US" dirty="0"/>
              <a:t>Click to add title</a:t>
            </a:r>
          </a:p>
        </p:txBody>
      </p:sp>
      <p:sp>
        <p:nvSpPr>
          <p:cNvPr id="5" name="Content Placeholder 2"/>
          <p:cNvSpPr>
            <a:spLocks noGrp="1"/>
          </p:cNvSpPr>
          <p:nvPr>
            <p:ph idx="11" hasCustomPrompt="1"/>
          </p:nvPr>
        </p:nvSpPr>
        <p:spPr>
          <a:xfrm>
            <a:off x="5293895" y="1727200"/>
            <a:ext cx="3572865" cy="4788861"/>
          </a:xfrm>
        </p:spPr>
        <p:txBody>
          <a:bodyPr lIns="0" tIns="0" rIns="0" bIns="0"/>
          <a:lstStyle>
            <a:lvl1pPr marL="0" indent="0">
              <a:lnSpc>
                <a:spcPts val="1350"/>
              </a:lnSpc>
              <a:spcBef>
                <a:spcPts val="450"/>
              </a:spcBef>
              <a:spcAft>
                <a:spcPts val="900"/>
              </a:spcAft>
              <a:buClr>
                <a:srgbClr val="0C68AC"/>
              </a:buClr>
              <a:buNone/>
              <a:defRPr sz="1500">
                <a:solidFill>
                  <a:schemeClr val="accent4">
                    <a:lumMod val="50000"/>
                  </a:schemeClr>
                </a:solidFill>
              </a:defRPr>
            </a:lvl1pPr>
            <a:lvl2pPr marL="257127" indent="0">
              <a:lnSpc>
                <a:spcPts val="1350"/>
              </a:lnSpc>
              <a:spcBef>
                <a:spcPts val="450"/>
              </a:spcBef>
              <a:spcAft>
                <a:spcPts val="900"/>
              </a:spcAft>
              <a:buClr>
                <a:srgbClr val="0C68AC"/>
              </a:buClr>
              <a:buNone/>
              <a:defRPr sz="1500">
                <a:solidFill>
                  <a:schemeClr val="accent4">
                    <a:lumMod val="50000"/>
                  </a:schemeClr>
                </a:solidFill>
              </a:defRPr>
            </a:lvl2pPr>
            <a:lvl3pPr marL="514257" indent="0">
              <a:lnSpc>
                <a:spcPts val="1350"/>
              </a:lnSpc>
              <a:spcBef>
                <a:spcPts val="450"/>
              </a:spcBef>
              <a:spcAft>
                <a:spcPts val="900"/>
              </a:spcAft>
              <a:buClr>
                <a:srgbClr val="0C68AC"/>
              </a:buClr>
              <a:buNone/>
              <a:defRPr sz="1500">
                <a:solidFill>
                  <a:schemeClr val="accent4">
                    <a:lumMod val="50000"/>
                  </a:schemeClr>
                </a:solidFill>
              </a:defRPr>
            </a:lvl3pPr>
            <a:lvl4pPr marL="771385" indent="0">
              <a:lnSpc>
                <a:spcPts val="1350"/>
              </a:lnSpc>
              <a:spcBef>
                <a:spcPts val="450"/>
              </a:spcBef>
              <a:spcAft>
                <a:spcPts val="900"/>
              </a:spcAft>
              <a:buClr>
                <a:srgbClr val="0C68AC"/>
              </a:buClr>
              <a:buNone/>
              <a:defRPr sz="1500">
                <a:solidFill>
                  <a:schemeClr val="accent4">
                    <a:lumMod val="50000"/>
                  </a:schemeClr>
                </a:solidFill>
              </a:defRPr>
            </a:lvl4pPr>
            <a:lvl5pPr marL="1028513" indent="0">
              <a:lnSpc>
                <a:spcPts val="1350"/>
              </a:lnSpc>
              <a:spcBef>
                <a:spcPts val="450"/>
              </a:spcBef>
              <a:spcAft>
                <a:spcPts val="900"/>
              </a:spcAft>
              <a:buClr>
                <a:srgbClr val="0C68AC"/>
              </a:buClr>
              <a:buNone/>
              <a:defRPr sz="1500">
                <a:solidFill>
                  <a:schemeClr val="accent4">
                    <a:lumMod val="50000"/>
                  </a:schemeClr>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8411459"/>
      </p:ext>
    </p:extLst>
  </p:cSld>
  <p:clrMapOvr>
    <a:masterClrMapping/>
  </p:clrMapOvr>
  <p:extLst>
    <p:ext uri="{DCECCB84-F9BA-43D5-87BE-67443E8EF086}">
      <p15:sldGuideLst xmlns:p15="http://schemas.microsoft.com/office/powerpoint/2012/main">
        <p15:guide id="1" orient="horz" pos="1620">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3_don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122ECBA-6FE0-F946-B363-9072D8FDA4F0}"/>
              </a:ext>
            </a:extLst>
          </p:cNvPr>
          <p:cNvSpPr/>
          <p:nvPr userDrawn="1"/>
        </p:nvSpPr>
        <p:spPr>
          <a:xfrm>
            <a:off x="0" y="0"/>
            <a:ext cx="9144000" cy="6858000"/>
          </a:xfrm>
          <a:prstGeom prst="rect">
            <a:avLst/>
          </a:prstGeom>
          <a:solidFill>
            <a:srgbClr val="00346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dirty="0"/>
              <a:t> </a:t>
            </a:r>
          </a:p>
        </p:txBody>
      </p:sp>
      <p:sp>
        <p:nvSpPr>
          <p:cNvPr id="15" name="TextBox 14">
            <a:extLst>
              <a:ext uri="{FF2B5EF4-FFF2-40B4-BE49-F238E27FC236}">
                <a16:creationId xmlns:a16="http://schemas.microsoft.com/office/drawing/2014/main" id="{35192363-6D87-3945-976C-8999207D2E05}"/>
              </a:ext>
            </a:extLst>
          </p:cNvPr>
          <p:cNvSpPr txBox="1"/>
          <p:nvPr userDrawn="1"/>
        </p:nvSpPr>
        <p:spPr>
          <a:xfrm>
            <a:off x="3372419" y="1168018"/>
            <a:ext cx="660525" cy="2246769"/>
          </a:xfrm>
          <a:prstGeom prst="rect">
            <a:avLst/>
          </a:prstGeom>
          <a:noFill/>
        </p:spPr>
        <p:txBody>
          <a:bodyPr wrap="square" rtlCol="0">
            <a:spAutoFit/>
          </a:bodyPr>
          <a:lstStyle/>
          <a:p>
            <a:r>
              <a:rPr lang="en-US" sz="14000" dirty="0">
                <a:solidFill>
                  <a:srgbClr val="5492CD"/>
                </a:solidFill>
                <a:latin typeface="+mj-lt"/>
              </a:rPr>
              <a:t>“</a:t>
            </a:r>
          </a:p>
        </p:txBody>
      </p:sp>
      <p:sp>
        <p:nvSpPr>
          <p:cNvPr id="5" name="Picture Placeholder 4">
            <a:extLst>
              <a:ext uri="{FF2B5EF4-FFF2-40B4-BE49-F238E27FC236}">
                <a16:creationId xmlns:a16="http://schemas.microsoft.com/office/drawing/2014/main" id="{F27ED51E-7ECE-F54A-8893-2F1301EC1E08}"/>
              </a:ext>
            </a:extLst>
          </p:cNvPr>
          <p:cNvSpPr>
            <a:spLocks noGrp="1"/>
          </p:cNvSpPr>
          <p:nvPr>
            <p:ph type="pic" sz="quarter" idx="13" hasCustomPrompt="1"/>
          </p:nvPr>
        </p:nvSpPr>
        <p:spPr>
          <a:xfrm>
            <a:off x="1577010" y="2217781"/>
            <a:ext cx="2075649" cy="2767532"/>
          </a:xfrm>
          <a:prstGeom prst="snip2DiagRect">
            <a:avLst/>
          </a:prstGeom>
          <a:blipFill dpi="0" rotWithShape="1">
            <a:blip r:embed="rId2"/>
            <a:srcRect/>
            <a:stretch>
              <a:fillRect/>
            </a:stretch>
          </a:blipFill>
        </p:spPr>
        <p:txBody>
          <a:bodyPr anchor="ctr" anchorCtr="0"/>
          <a:lstStyle>
            <a:lvl1pPr marL="0" indent="0" algn="ctr">
              <a:buNone/>
              <a:defRPr sz="1200">
                <a:solidFill>
                  <a:schemeClr val="bg1"/>
                </a:solidFill>
                <a:latin typeface="+mn-lt"/>
              </a:defRPr>
            </a:lvl1pPr>
          </a:lstStyle>
          <a:p>
            <a:r>
              <a:rPr lang="en-US" dirty="0"/>
              <a:t>For placement only add portrait here</a:t>
            </a:r>
          </a:p>
        </p:txBody>
      </p:sp>
      <p:sp>
        <p:nvSpPr>
          <p:cNvPr id="4" name="Text Placeholder 3"/>
          <p:cNvSpPr>
            <a:spLocks noGrp="1"/>
          </p:cNvSpPr>
          <p:nvPr>
            <p:ph type="body" sz="quarter" idx="12" hasCustomPrompt="1"/>
          </p:nvPr>
        </p:nvSpPr>
        <p:spPr>
          <a:xfrm>
            <a:off x="4485033" y="1523269"/>
            <a:ext cx="3312513" cy="3505927"/>
          </a:xfrm>
          <a:noFill/>
          <a:effectLst/>
        </p:spPr>
        <p:txBody>
          <a:bodyPr lIns="182880" anchor="ctr">
            <a:normAutofit/>
          </a:bodyPr>
          <a:lstStyle>
            <a:lvl1pPr marL="0" indent="0" algn="l">
              <a:lnSpc>
                <a:spcPts val="2000"/>
              </a:lnSpc>
              <a:spcBef>
                <a:spcPts val="0"/>
              </a:spcBef>
              <a:spcAft>
                <a:spcPts val="0"/>
              </a:spcAft>
              <a:buNone/>
              <a:defRPr sz="1800">
                <a:solidFill>
                  <a:schemeClr val="bg1"/>
                </a:solidFill>
              </a:defRPr>
            </a:lvl1pPr>
            <a:lvl2pPr marL="257127" indent="0" algn="l">
              <a:buNone/>
              <a:defRPr>
                <a:solidFill>
                  <a:schemeClr val="bg1"/>
                </a:solidFill>
              </a:defRPr>
            </a:lvl2pPr>
            <a:lvl3pPr marL="514257" indent="0" algn="l">
              <a:buNone/>
              <a:defRPr>
                <a:solidFill>
                  <a:schemeClr val="bg1"/>
                </a:solidFill>
              </a:defRPr>
            </a:lvl3pPr>
            <a:lvl4pPr marL="771385" indent="0" algn="l">
              <a:buNone/>
              <a:defRPr>
                <a:solidFill>
                  <a:schemeClr val="bg1"/>
                </a:solidFill>
              </a:defRPr>
            </a:lvl4pPr>
            <a:lvl5pPr marL="1028513" indent="0" algn="l">
              <a:buNone/>
              <a:defRPr>
                <a:solidFill>
                  <a:schemeClr val="bg1"/>
                </a:solidFill>
              </a:defRPr>
            </a:lvl5pPr>
          </a:lstStyle>
          <a:p>
            <a:pPr lvl="0"/>
            <a:r>
              <a:rPr lang="en-US" dirty="0"/>
              <a:t>Quote</a:t>
            </a:r>
          </a:p>
        </p:txBody>
      </p:sp>
    </p:spTree>
    <p:extLst>
      <p:ext uri="{BB962C8B-B14F-4D97-AF65-F5344CB8AC3E}">
        <p14:creationId xmlns:p14="http://schemas.microsoft.com/office/powerpoint/2010/main" val="296954773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8" name="Picture Placeholder 2"/>
          <p:cNvSpPr>
            <a:spLocks noGrp="1"/>
          </p:cNvSpPr>
          <p:nvPr>
            <p:ph type="pic" idx="14" hasCustomPrompt="1"/>
          </p:nvPr>
        </p:nvSpPr>
        <p:spPr>
          <a:xfrm>
            <a:off x="274322" y="1667334"/>
            <a:ext cx="8607993" cy="3181292"/>
          </a:xfrm>
        </p:spPr>
        <p:txBody>
          <a:bodyPr anchor="ctr" anchorCtr="1"/>
          <a:lstStyle>
            <a:lvl1pPr marL="0" indent="0" algn="ctr">
              <a:buNone/>
              <a:defRPr sz="788">
                <a:solidFill>
                  <a:srgbClr val="000000"/>
                </a:solidFill>
              </a:defRPr>
            </a:lvl1pPr>
            <a:lvl2pPr marL="287877" indent="0">
              <a:buNone/>
              <a:defRPr sz="1744"/>
            </a:lvl2pPr>
            <a:lvl3pPr marL="575753" indent="0">
              <a:buNone/>
              <a:defRPr sz="1519"/>
            </a:lvl3pPr>
            <a:lvl4pPr marL="863632" indent="0">
              <a:buNone/>
              <a:defRPr sz="1238"/>
            </a:lvl4pPr>
            <a:lvl5pPr marL="1151508" indent="0">
              <a:buNone/>
              <a:defRPr sz="1238"/>
            </a:lvl5pPr>
            <a:lvl6pPr marL="1439385" indent="0">
              <a:buNone/>
              <a:defRPr sz="1238"/>
            </a:lvl6pPr>
            <a:lvl7pPr marL="1727263" indent="0">
              <a:buNone/>
              <a:defRPr sz="1238"/>
            </a:lvl7pPr>
            <a:lvl8pPr marL="2015138" indent="0">
              <a:buNone/>
              <a:defRPr sz="1238"/>
            </a:lvl8pPr>
            <a:lvl9pPr marL="2303018" indent="0">
              <a:buNone/>
              <a:defRPr sz="1238"/>
            </a:lvl9pPr>
          </a:lstStyle>
          <a:p>
            <a:r>
              <a:rPr lang="en-US" dirty="0"/>
              <a:t>Drag picture to placeholder </a:t>
            </a:r>
            <a:br>
              <a:rPr lang="en-US" dirty="0"/>
            </a:br>
            <a:r>
              <a:rPr lang="en-US" dirty="0"/>
              <a:t>or click icon to add</a:t>
            </a:r>
            <a:br>
              <a:rPr lang="en-US" dirty="0"/>
            </a:br>
            <a:r>
              <a:rPr lang="en-US" dirty="0"/>
              <a:t>(150 DPI </a:t>
            </a:r>
            <a:r>
              <a:rPr lang="en-US" dirty="0" err="1"/>
              <a:t>PNG</a:t>
            </a:r>
            <a:r>
              <a:rPr lang="en-US" dirty="0"/>
              <a:t> file recommended)</a:t>
            </a:r>
          </a:p>
        </p:txBody>
      </p:sp>
      <p:sp>
        <p:nvSpPr>
          <p:cNvPr id="5" name="Title 1"/>
          <p:cNvSpPr>
            <a:spLocks noGrp="1"/>
          </p:cNvSpPr>
          <p:nvPr>
            <p:ph type="ctrTitle" hasCustomPrompt="1"/>
          </p:nvPr>
        </p:nvSpPr>
        <p:spPr>
          <a:xfrm>
            <a:off x="274321" y="855527"/>
            <a:ext cx="9005882" cy="811807"/>
          </a:xfrm>
        </p:spPr>
        <p:txBody>
          <a:bodyPr lIns="0" tIns="0" rIns="0" bIns="0" anchor="ctr" anchorCtr="0">
            <a:noAutofit/>
          </a:bodyPr>
          <a:lstStyle>
            <a:lvl1pPr algn="l">
              <a:lnSpc>
                <a:spcPts val="1950"/>
              </a:lnSpc>
              <a:defRPr sz="2250" b="1" cap="none" baseline="0">
                <a:solidFill>
                  <a:srgbClr val="003466"/>
                </a:solidFill>
              </a:defRPr>
            </a:lvl1pPr>
          </a:lstStyle>
          <a:p>
            <a:r>
              <a:rPr lang="en-US" dirty="0"/>
              <a:t>Click here to add title</a:t>
            </a:r>
          </a:p>
        </p:txBody>
      </p:sp>
      <p:sp>
        <p:nvSpPr>
          <p:cNvPr id="6" name="Content Placeholder 2"/>
          <p:cNvSpPr>
            <a:spLocks noGrp="1"/>
          </p:cNvSpPr>
          <p:nvPr>
            <p:ph idx="11" hasCustomPrompt="1"/>
          </p:nvPr>
        </p:nvSpPr>
        <p:spPr>
          <a:xfrm>
            <a:off x="274322" y="5099914"/>
            <a:ext cx="8607993" cy="1416148"/>
          </a:xfrm>
        </p:spPr>
        <p:txBody>
          <a:bodyPr lIns="0" tIns="0" rIns="0" bIns="0"/>
          <a:lstStyle>
            <a:lvl1pPr marL="257175" indent="-257175">
              <a:lnSpc>
                <a:spcPts val="1350"/>
              </a:lnSpc>
              <a:spcBef>
                <a:spcPts val="450"/>
              </a:spcBef>
              <a:spcAft>
                <a:spcPts val="900"/>
              </a:spcAft>
              <a:buClr>
                <a:schemeClr val="bg1"/>
              </a:buClr>
              <a:buFont typeface="Arial" charset="0"/>
              <a:buChar char="•"/>
              <a:defRPr sz="1500">
                <a:solidFill>
                  <a:schemeClr val="accent4">
                    <a:lumMod val="50000"/>
                  </a:schemeClr>
                </a:solidFill>
              </a:defRPr>
            </a:lvl1pPr>
            <a:lvl2pPr marL="514302" indent="-257175">
              <a:lnSpc>
                <a:spcPts val="1350"/>
              </a:lnSpc>
              <a:spcBef>
                <a:spcPts val="450"/>
              </a:spcBef>
              <a:spcAft>
                <a:spcPts val="900"/>
              </a:spcAft>
              <a:buClr>
                <a:schemeClr val="bg1"/>
              </a:buClr>
              <a:buFont typeface="Arial" charset="0"/>
              <a:buChar char="•"/>
              <a:defRPr sz="1500">
                <a:solidFill>
                  <a:schemeClr val="accent4">
                    <a:lumMod val="50000"/>
                  </a:schemeClr>
                </a:solidFill>
              </a:defRPr>
            </a:lvl2pPr>
            <a:lvl3pPr marL="771432" indent="-257175">
              <a:lnSpc>
                <a:spcPts val="1350"/>
              </a:lnSpc>
              <a:spcBef>
                <a:spcPts val="450"/>
              </a:spcBef>
              <a:spcAft>
                <a:spcPts val="900"/>
              </a:spcAft>
              <a:buClr>
                <a:schemeClr val="bg1"/>
              </a:buClr>
              <a:buFont typeface="Arial" charset="0"/>
              <a:buChar char="•"/>
              <a:defRPr sz="1500">
                <a:solidFill>
                  <a:schemeClr val="accent4">
                    <a:lumMod val="50000"/>
                  </a:schemeClr>
                </a:solidFill>
              </a:defRPr>
            </a:lvl3pPr>
            <a:lvl4pPr marL="1028560" indent="-257175">
              <a:lnSpc>
                <a:spcPts val="1350"/>
              </a:lnSpc>
              <a:spcBef>
                <a:spcPts val="450"/>
              </a:spcBef>
              <a:spcAft>
                <a:spcPts val="900"/>
              </a:spcAft>
              <a:buClr>
                <a:schemeClr val="bg1"/>
              </a:buClr>
              <a:buFont typeface="Arial" charset="0"/>
              <a:buChar char="•"/>
              <a:defRPr sz="1500">
                <a:solidFill>
                  <a:schemeClr val="accent4">
                    <a:lumMod val="50000"/>
                  </a:schemeClr>
                </a:solidFill>
              </a:defRPr>
            </a:lvl4pPr>
            <a:lvl5pPr marL="1285688" indent="-257175">
              <a:lnSpc>
                <a:spcPts val="1350"/>
              </a:lnSpc>
              <a:spcBef>
                <a:spcPts val="450"/>
              </a:spcBef>
              <a:spcAft>
                <a:spcPts val="900"/>
              </a:spcAft>
              <a:buClr>
                <a:schemeClr val="bg1"/>
              </a:buClr>
              <a:buFont typeface="Arial" charset="0"/>
              <a:buChar char="•"/>
              <a:defRPr sz="1500">
                <a:solidFill>
                  <a:schemeClr val="accent4">
                    <a:lumMod val="50000"/>
                  </a:schemeClr>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8920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193489B-C9B5-4D2B-91D5-10F740FA7437}" type="datetimeFigureOut">
              <a:rPr lang="en-US" smtClean="0"/>
              <a:t>5/23/2022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C934350-E6A3-418F-AB80-7B01DFAAC521}" type="slidenum">
              <a:rPr lang="en-US" smtClean="0"/>
              <a:t>‹#›</a:t>
            </a:fld>
            <a:endParaRPr lang="en-US" dirty="0"/>
          </a:p>
        </p:txBody>
      </p:sp>
    </p:spTree>
    <p:extLst>
      <p:ext uri="{BB962C8B-B14F-4D97-AF65-F5344CB8AC3E}">
        <p14:creationId xmlns:p14="http://schemas.microsoft.com/office/powerpoint/2010/main" val="331226688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Resource Library-1 Only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49F6B-4580-4E45-B391-4ED40F72E51B}"/>
              </a:ext>
            </a:extLst>
          </p:cNvPr>
          <p:cNvSpPr>
            <a:spLocks noGrp="1"/>
          </p:cNvSpPr>
          <p:nvPr>
            <p:ph type="title" hasCustomPrompt="1"/>
          </p:nvPr>
        </p:nvSpPr>
        <p:spPr>
          <a:xfrm>
            <a:off x="321371" y="948989"/>
            <a:ext cx="8528424" cy="346412"/>
          </a:xfrm>
        </p:spPr>
        <p:txBody>
          <a:bodyPr>
            <a:normAutofit/>
          </a:bodyPr>
          <a:lstStyle>
            <a:lvl1pPr marL="0" marR="0" indent="0" algn="l" defTabSz="257129" rtl="0" eaLnBrk="1" fontAlgn="auto" latinLnBrk="0" hangingPunct="1">
              <a:lnSpc>
                <a:spcPts val="1688"/>
              </a:lnSpc>
              <a:spcBef>
                <a:spcPct val="0"/>
              </a:spcBef>
              <a:spcAft>
                <a:spcPts val="0"/>
              </a:spcAft>
              <a:buClrTx/>
              <a:buSzTx/>
              <a:buFontTx/>
              <a:buNone/>
              <a:tabLst/>
              <a:defRPr sz="2000" i="1">
                <a:solidFill>
                  <a:srgbClr val="C00000"/>
                </a:solidFill>
              </a:defRPr>
            </a:lvl1pPr>
          </a:lstStyle>
          <a:p>
            <a:r>
              <a:rPr lang="en-US" dirty="0"/>
              <a:t>Resource Library – Do not include in presentation</a:t>
            </a:r>
          </a:p>
        </p:txBody>
      </p:sp>
      <p:sp>
        <p:nvSpPr>
          <p:cNvPr id="3" name="Title 1">
            <a:extLst>
              <a:ext uri="{FF2B5EF4-FFF2-40B4-BE49-F238E27FC236}">
                <a16:creationId xmlns:a16="http://schemas.microsoft.com/office/drawing/2014/main" id="{097AFA68-CFE2-1542-A1CC-1382275C5FBA}"/>
              </a:ext>
            </a:extLst>
          </p:cNvPr>
          <p:cNvSpPr txBox="1">
            <a:spLocks/>
          </p:cNvSpPr>
          <p:nvPr userDrawn="1"/>
        </p:nvSpPr>
        <p:spPr>
          <a:xfrm>
            <a:off x="205465" y="1295400"/>
            <a:ext cx="3236856" cy="858216"/>
          </a:xfrm>
          <a:prstGeom prst="rect">
            <a:avLst/>
          </a:prstGeom>
        </p:spPr>
        <p:txBody>
          <a:bodyPr vert="horz" lIns="91440" tIns="45720" rIns="91440" bIns="45720" rtlCol="0" anchor="b">
            <a:normAutofit/>
          </a:bodyPr>
          <a:lstStyle>
            <a:lvl1pPr algn="l" defTabSz="758952" rtl="0" eaLnBrk="1" latinLnBrk="0" hangingPunct="1">
              <a:lnSpc>
                <a:spcPct val="90000"/>
              </a:lnSpc>
              <a:spcBef>
                <a:spcPct val="0"/>
              </a:spcBef>
              <a:buNone/>
              <a:defRPr sz="3652" i="1" kern="1200">
                <a:solidFill>
                  <a:srgbClr val="C00000"/>
                </a:solidFill>
                <a:latin typeface="+mj-lt"/>
                <a:ea typeface="+mj-ea"/>
                <a:cs typeface="+mj-cs"/>
              </a:defRPr>
            </a:lvl1pPr>
          </a:lstStyle>
          <a:p>
            <a:r>
              <a:rPr lang="en-US" sz="1600" i="0" dirty="0">
                <a:solidFill>
                  <a:schemeClr val="bg1">
                    <a:lumMod val="50000"/>
                  </a:schemeClr>
                </a:solidFill>
              </a:rPr>
              <a:t>General icons (copy/paste)</a:t>
            </a:r>
          </a:p>
        </p:txBody>
      </p:sp>
      <p:pic>
        <p:nvPicPr>
          <p:cNvPr id="4" name="Graphic 3" descr="Magnifying glass">
            <a:extLst>
              <a:ext uri="{FF2B5EF4-FFF2-40B4-BE49-F238E27FC236}">
                <a16:creationId xmlns:a16="http://schemas.microsoft.com/office/drawing/2014/main" id="{39BD8CAE-777B-F24F-A6A5-86CD5102818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17140" y="2498189"/>
            <a:ext cx="290694" cy="387592"/>
          </a:xfrm>
          <a:prstGeom prst="rect">
            <a:avLst/>
          </a:prstGeom>
        </p:spPr>
      </p:pic>
      <p:pic>
        <p:nvPicPr>
          <p:cNvPr id="5" name="Graphic 4" descr="Gears">
            <a:extLst>
              <a:ext uri="{FF2B5EF4-FFF2-40B4-BE49-F238E27FC236}">
                <a16:creationId xmlns:a16="http://schemas.microsoft.com/office/drawing/2014/main" id="{F183096A-62E7-944E-A29C-81BC93AC523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14654" y="2498189"/>
            <a:ext cx="290694" cy="387592"/>
          </a:xfrm>
          <a:prstGeom prst="rect">
            <a:avLst/>
          </a:prstGeom>
        </p:spPr>
      </p:pic>
      <p:pic>
        <p:nvPicPr>
          <p:cNvPr id="6" name="Graphic 5" descr="Bar chart">
            <a:extLst>
              <a:ext uri="{FF2B5EF4-FFF2-40B4-BE49-F238E27FC236}">
                <a16:creationId xmlns:a16="http://schemas.microsoft.com/office/drawing/2014/main" id="{5A029C25-C747-A443-9A92-67CE7F4CA468}"/>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484675" y="2540961"/>
            <a:ext cx="290694" cy="387592"/>
          </a:xfrm>
          <a:prstGeom prst="rect">
            <a:avLst/>
          </a:prstGeom>
        </p:spPr>
      </p:pic>
      <p:pic>
        <p:nvPicPr>
          <p:cNvPr id="7" name="Graphic 6" descr="Sustainability">
            <a:extLst>
              <a:ext uri="{FF2B5EF4-FFF2-40B4-BE49-F238E27FC236}">
                <a16:creationId xmlns:a16="http://schemas.microsoft.com/office/drawing/2014/main" id="{65E131E9-CEDE-F44E-B0D9-7F5DD66AA57A}"/>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2114895" y="2498188"/>
            <a:ext cx="290694" cy="387592"/>
          </a:xfrm>
          <a:prstGeom prst="rect">
            <a:avLst/>
          </a:prstGeom>
        </p:spPr>
      </p:pic>
      <p:pic>
        <p:nvPicPr>
          <p:cNvPr id="8" name="Graphic 7" descr="Open hand with plant">
            <a:extLst>
              <a:ext uri="{FF2B5EF4-FFF2-40B4-BE49-F238E27FC236}">
                <a16:creationId xmlns:a16="http://schemas.microsoft.com/office/drawing/2014/main" id="{AA52F5BD-EBF7-A544-A88B-44B69344999F}"/>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2774556" y="2540960"/>
            <a:ext cx="290694" cy="387592"/>
          </a:xfrm>
          <a:prstGeom prst="rect">
            <a:avLst/>
          </a:prstGeom>
        </p:spPr>
      </p:pic>
      <p:pic>
        <p:nvPicPr>
          <p:cNvPr id="9" name="Graphic 8" descr="Leaf">
            <a:extLst>
              <a:ext uri="{FF2B5EF4-FFF2-40B4-BE49-F238E27FC236}">
                <a16:creationId xmlns:a16="http://schemas.microsoft.com/office/drawing/2014/main" id="{FAEAE1AA-AED0-EA40-A728-996AB8974B22}"/>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271441" y="3470133"/>
            <a:ext cx="287269" cy="383025"/>
          </a:xfrm>
          <a:prstGeom prst="rect">
            <a:avLst/>
          </a:prstGeom>
        </p:spPr>
      </p:pic>
      <p:pic>
        <p:nvPicPr>
          <p:cNvPr id="10" name="Graphic 9" descr="Recycle">
            <a:extLst>
              <a:ext uri="{FF2B5EF4-FFF2-40B4-BE49-F238E27FC236}">
                <a16:creationId xmlns:a16="http://schemas.microsoft.com/office/drawing/2014/main" id="{C8A3CEBE-49FB-9642-A1CC-1F8C990A0455}"/>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803687" y="3486492"/>
            <a:ext cx="290728" cy="387637"/>
          </a:xfrm>
          <a:prstGeom prst="rect">
            <a:avLst/>
          </a:prstGeom>
        </p:spPr>
      </p:pic>
      <p:pic>
        <p:nvPicPr>
          <p:cNvPr id="11" name="Graphic 10" descr="Cursor">
            <a:extLst>
              <a:ext uri="{FF2B5EF4-FFF2-40B4-BE49-F238E27FC236}">
                <a16:creationId xmlns:a16="http://schemas.microsoft.com/office/drawing/2014/main" id="{7784DFBC-CAC4-F54D-BBC6-A13043E18C01}"/>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1415516" y="3411653"/>
            <a:ext cx="336930" cy="449240"/>
          </a:xfrm>
          <a:prstGeom prst="rect">
            <a:avLst/>
          </a:prstGeom>
        </p:spPr>
      </p:pic>
      <p:pic>
        <p:nvPicPr>
          <p:cNvPr id="12" name="Graphic 11" descr="User">
            <a:extLst>
              <a:ext uri="{FF2B5EF4-FFF2-40B4-BE49-F238E27FC236}">
                <a16:creationId xmlns:a16="http://schemas.microsoft.com/office/drawing/2014/main" id="{8EAC7732-CF29-8645-AC71-65BE119AD08C}"/>
              </a:ext>
            </a:extLst>
          </p:cNvPr>
          <p:cNvPicPr>
            <a:picLocks noChangeAspect="1"/>
          </p:cNvPicPr>
          <p:nvPr userDrawn="1"/>
        </p:nvPicPr>
        <p:blipFill>
          <a:blip r:embed="rId18">
            <a:extLst>
              <a:ext uri="{96DAC541-7B7A-43D3-8B79-37D633B846F1}">
                <asvg:svgBlip xmlns:asvg="http://schemas.microsoft.com/office/drawing/2016/SVG/main" r:embed="rId19"/>
              </a:ext>
            </a:extLst>
          </a:blip>
          <a:stretch>
            <a:fillRect/>
          </a:stretch>
        </p:blipFill>
        <p:spPr>
          <a:xfrm>
            <a:off x="2082034" y="3486493"/>
            <a:ext cx="321207" cy="428276"/>
          </a:xfrm>
          <a:prstGeom prst="rect">
            <a:avLst/>
          </a:prstGeom>
        </p:spPr>
      </p:pic>
      <p:pic>
        <p:nvPicPr>
          <p:cNvPr id="13" name="Graphic 12" descr="Users">
            <a:extLst>
              <a:ext uri="{FF2B5EF4-FFF2-40B4-BE49-F238E27FC236}">
                <a16:creationId xmlns:a16="http://schemas.microsoft.com/office/drawing/2014/main" id="{F80EDA25-EE18-5142-874F-D3313DFCBEC5}"/>
              </a:ext>
            </a:extLst>
          </p:cNvPr>
          <p:cNvPicPr>
            <a:picLocks noChangeAspect="1"/>
          </p:cNvPicPr>
          <p:nvPr userDrawn="1"/>
        </p:nvPicPr>
        <p:blipFill>
          <a:blip r:embed="rId20">
            <a:extLst>
              <a:ext uri="{96DAC541-7B7A-43D3-8B79-37D633B846F1}">
                <asvg:svgBlip xmlns:asvg="http://schemas.microsoft.com/office/drawing/2016/SVG/main" r:embed="rId21"/>
              </a:ext>
            </a:extLst>
          </a:blip>
          <a:stretch>
            <a:fillRect/>
          </a:stretch>
        </p:blipFill>
        <p:spPr>
          <a:xfrm>
            <a:off x="2745836" y="3328254"/>
            <a:ext cx="447109" cy="596145"/>
          </a:xfrm>
          <a:prstGeom prst="rect">
            <a:avLst/>
          </a:prstGeom>
        </p:spPr>
      </p:pic>
      <p:pic>
        <p:nvPicPr>
          <p:cNvPr id="14" name="Graphic 13" descr="Circle with right arrow">
            <a:extLst>
              <a:ext uri="{FF2B5EF4-FFF2-40B4-BE49-F238E27FC236}">
                <a16:creationId xmlns:a16="http://schemas.microsoft.com/office/drawing/2014/main" id="{12942B92-1F64-4040-93E8-A8E8C14E6893}"/>
              </a:ext>
            </a:extLst>
          </p:cNvPr>
          <p:cNvPicPr>
            <a:picLocks noChangeAspect="1"/>
          </p:cNvPicPr>
          <p:nvPr userDrawn="1"/>
        </p:nvPicPr>
        <p:blipFill>
          <a:blip r:embed="rId22">
            <a:extLst>
              <a:ext uri="{96DAC541-7B7A-43D3-8B79-37D633B846F1}">
                <asvg:svgBlip xmlns:asvg="http://schemas.microsoft.com/office/drawing/2016/SVG/main" r:embed="rId23"/>
              </a:ext>
            </a:extLst>
          </a:blip>
          <a:stretch>
            <a:fillRect/>
          </a:stretch>
        </p:blipFill>
        <p:spPr>
          <a:xfrm>
            <a:off x="3576316" y="3517672"/>
            <a:ext cx="317530" cy="423373"/>
          </a:xfrm>
          <a:prstGeom prst="rect">
            <a:avLst/>
          </a:prstGeom>
        </p:spPr>
      </p:pic>
      <p:pic>
        <p:nvPicPr>
          <p:cNvPr id="15" name="Graphic 14" descr="Gavel">
            <a:extLst>
              <a:ext uri="{FF2B5EF4-FFF2-40B4-BE49-F238E27FC236}">
                <a16:creationId xmlns:a16="http://schemas.microsoft.com/office/drawing/2014/main" id="{B5E0BD4A-B9BE-5E4D-BD39-1AE998983F9C}"/>
              </a:ext>
            </a:extLst>
          </p:cNvPr>
          <p:cNvPicPr>
            <a:picLocks noChangeAspect="1"/>
          </p:cNvPicPr>
          <p:nvPr userDrawn="1"/>
        </p:nvPicPr>
        <p:blipFill>
          <a:blip r:embed="rId24">
            <a:extLst>
              <a:ext uri="{96DAC541-7B7A-43D3-8B79-37D633B846F1}">
                <asvg:svgBlip xmlns:asvg="http://schemas.microsoft.com/office/drawing/2016/SVG/main" r:embed="rId25"/>
              </a:ext>
            </a:extLst>
          </a:blip>
          <a:stretch>
            <a:fillRect/>
          </a:stretch>
        </p:blipFill>
        <p:spPr>
          <a:xfrm>
            <a:off x="4324193" y="3542531"/>
            <a:ext cx="270177" cy="360236"/>
          </a:xfrm>
          <a:prstGeom prst="rect">
            <a:avLst/>
          </a:prstGeom>
        </p:spPr>
      </p:pic>
      <p:pic>
        <p:nvPicPr>
          <p:cNvPr id="16" name="Graphic 15" descr="Warning">
            <a:extLst>
              <a:ext uri="{FF2B5EF4-FFF2-40B4-BE49-F238E27FC236}">
                <a16:creationId xmlns:a16="http://schemas.microsoft.com/office/drawing/2014/main" id="{9AF9FF5C-EFEB-5944-B831-8AB13986807A}"/>
              </a:ext>
            </a:extLst>
          </p:cNvPr>
          <p:cNvPicPr>
            <a:picLocks noChangeAspect="1"/>
          </p:cNvPicPr>
          <p:nvPr userDrawn="1"/>
        </p:nvPicPr>
        <p:blipFill>
          <a:blip r:embed="rId26">
            <a:extLst>
              <a:ext uri="{96DAC541-7B7A-43D3-8B79-37D633B846F1}">
                <asvg:svgBlip xmlns:asvg="http://schemas.microsoft.com/office/drawing/2016/SVG/main" r:embed="rId27"/>
              </a:ext>
            </a:extLst>
          </a:blip>
          <a:stretch>
            <a:fillRect/>
          </a:stretch>
        </p:blipFill>
        <p:spPr>
          <a:xfrm>
            <a:off x="3587697" y="2487069"/>
            <a:ext cx="294771" cy="393028"/>
          </a:xfrm>
          <a:prstGeom prst="rect">
            <a:avLst/>
          </a:prstGeom>
        </p:spPr>
      </p:pic>
      <p:pic>
        <p:nvPicPr>
          <p:cNvPr id="17" name="Graphic 16" descr="Monitor">
            <a:extLst>
              <a:ext uri="{FF2B5EF4-FFF2-40B4-BE49-F238E27FC236}">
                <a16:creationId xmlns:a16="http://schemas.microsoft.com/office/drawing/2014/main" id="{8ED33D66-9125-0E40-9440-89AE4DE2B466}"/>
              </a:ext>
            </a:extLst>
          </p:cNvPr>
          <p:cNvPicPr>
            <a:picLocks noChangeAspect="1"/>
          </p:cNvPicPr>
          <p:nvPr userDrawn="1"/>
        </p:nvPicPr>
        <p:blipFill>
          <a:blip r:embed="rId28">
            <a:extLst>
              <a:ext uri="{96DAC541-7B7A-43D3-8B79-37D633B846F1}">
                <asvg:svgBlip xmlns:asvg="http://schemas.microsoft.com/office/drawing/2016/SVG/main" r:embed="rId29"/>
              </a:ext>
            </a:extLst>
          </a:blip>
          <a:stretch>
            <a:fillRect/>
          </a:stretch>
        </p:blipFill>
        <p:spPr>
          <a:xfrm>
            <a:off x="4297830" y="2487069"/>
            <a:ext cx="322903" cy="430537"/>
          </a:xfrm>
          <a:prstGeom prst="rect">
            <a:avLst/>
          </a:prstGeom>
        </p:spPr>
      </p:pic>
      <p:pic>
        <p:nvPicPr>
          <p:cNvPr id="18" name="Graphic 17" descr="Fish">
            <a:extLst>
              <a:ext uri="{FF2B5EF4-FFF2-40B4-BE49-F238E27FC236}">
                <a16:creationId xmlns:a16="http://schemas.microsoft.com/office/drawing/2014/main" id="{B831AC6F-2657-0D47-9984-4088B00FAAC5}"/>
              </a:ext>
            </a:extLst>
          </p:cNvPr>
          <p:cNvPicPr>
            <a:picLocks noChangeAspect="1"/>
          </p:cNvPicPr>
          <p:nvPr userDrawn="1"/>
        </p:nvPicPr>
        <p:blipFill>
          <a:blip r:embed="rId30">
            <a:extLst>
              <a:ext uri="{96DAC541-7B7A-43D3-8B79-37D633B846F1}">
                <asvg:svgBlip xmlns:asvg="http://schemas.microsoft.com/office/drawing/2016/SVG/main" r:embed="rId31"/>
              </a:ext>
            </a:extLst>
          </a:blip>
          <a:stretch>
            <a:fillRect/>
          </a:stretch>
        </p:blipFill>
        <p:spPr>
          <a:xfrm>
            <a:off x="335810" y="5049094"/>
            <a:ext cx="701482" cy="935309"/>
          </a:xfrm>
          <a:prstGeom prst="rect">
            <a:avLst/>
          </a:prstGeom>
        </p:spPr>
      </p:pic>
      <p:pic>
        <p:nvPicPr>
          <p:cNvPr id="19" name="Graphic 18" descr="Rhino">
            <a:extLst>
              <a:ext uri="{FF2B5EF4-FFF2-40B4-BE49-F238E27FC236}">
                <a16:creationId xmlns:a16="http://schemas.microsoft.com/office/drawing/2014/main" id="{EC93516E-A240-C743-88C1-CF1CEFEF2C9E}"/>
              </a:ext>
            </a:extLst>
          </p:cNvPr>
          <p:cNvPicPr>
            <a:picLocks noChangeAspect="1"/>
          </p:cNvPicPr>
          <p:nvPr userDrawn="1"/>
        </p:nvPicPr>
        <p:blipFill>
          <a:blip r:embed="rId32">
            <a:extLst>
              <a:ext uri="{96DAC541-7B7A-43D3-8B79-37D633B846F1}">
                <asvg:svgBlip xmlns:asvg="http://schemas.microsoft.com/office/drawing/2016/SVG/main" r:embed="rId33"/>
              </a:ext>
            </a:extLst>
          </a:blip>
          <a:stretch>
            <a:fillRect/>
          </a:stretch>
        </p:blipFill>
        <p:spPr>
          <a:xfrm>
            <a:off x="1294330" y="5049094"/>
            <a:ext cx="701482" cy="935309"/>
          </a:xfrm>
          <a:prstGeom prst="rect">
            <a:avLst/>
          </a:prstGeom>
        </p:spPr>
      </p:pic>
      <p:pic>
        <p:nvPicPr>
          <p:cNvPr id="20" name="Graphic 19" descr="Sparrow">
            <a:extLst>
              <a:ext uri="{FF2B5EF4-FFF2-40B4-BE49-F238E27FC236}">
                <a16:creationId xmlns:a16="http://schemas.microsoft.com/office/drawing/2014/main" id="{4CA057B4-8776-9E47-B9B8-B77A579DA613}"/>
              </a:ext>
            </a:extLst>
          </p:cNvPr>
          <p:cNvPicPr>
            <a:picLocks noChangeAspect="1"/>
          </p:cNvPicPr>
          <p:nvPr userDrawn="1"/>
        </p:nvPicPr>
        <p:blipFill>
          <a:blip r:embed="rId34">
            <a:extLst>
              <a:ext uri="{96DAC541-7B7A-43D3-8B79-37D633B846F1}">
                <asvg:svgBlip xmlns:asvg="http://schemas.microsoft.com/office/drawing/2016/SVG/main" r:embed="rId35"/>
              </a:ext>
            </a:extLst>
          </a:blip>
          <a:stretch>
            <a:fillRect/>
          </a:stretch>
        </p:blipFill>
        <p:spPr>
          <a:xfrm>
            <a:off x="2108506" y="5119242"/>
            <a:ext cx="596260" cy="795013"/>
          </a:xfrm>
          <a:prstGeom prst="rect">
            <a:avLst/>
          </a:prstGeom>
        </p:spPr>
      </p:pic>
      <p:sp>
        <p:nvSpPr>
          <p:cNvPr id="21" name="Title 1">
            <a:extLst>
              <a:ext uri="{FF2B5EF4-FFF2-40B4-BE49-F238E27FC236}">
                <a16:creationId xmlns:a16="http://schemas.microsoft.com/office/drawing/2014/main" id="{8B5450F9-0F64-414E-9180-0B8322BE7FBA}"/>
              </a:ext>
            </a:extLst>
          </p:cNvPr>
          <p:cNvSpPr txBox="1">
            <a:spLocks/>
          </p:cNvSpPr>
          <p:nvPr userDrawn="1"/>
        </p:nvSpPr>
        <p:spPr>
          <a:xfrm>
            <a:off x="156941" y="4484297"/>
            <a:ext cx="3236856" cy="507376"/>
          </a:xfrm>
          <a:prstGeom prst="rect">
            <a:avLst/>
          </a:prstGeom>
        </p:spPr>
        <p:txBody>
          <a:bodyPr vert="horz" lIns="91440" tIns="45720" rIns="91440" bIns="45720" rtlCol="0" anchor="b">
            <a:normAutofit/>
          </a:bodyPr>
          <a:lstStyle>
            <a:lvl1pPr algn="l" defTabSz="758952" rtl="0" eaLnBrk="1" latinLnBrk="0" hangingPunct="1">
              <a:lnSpc>
                <a:spcPct val="90000"/>
              </a:lnSpc>
              <a:spcBef>
                <a:spcPct val="0"/>
              </a:spcBef>
              <a:buNone/>
              <a:defRPr sz="3652" i="1" kern="1200">
                <a:solidFill>
                  <a:srgbClr val="C00000"/>
                </a:solidFill>
                <a:latin typeface="+mj-lt"/>
                <a:ea typeface="+mj-ea"/>
                <a:cs typeface="+mj-cs"/>
              </a:defRPr>
            </a:lvl1pPr>
          </a:lstStyle>
          <a:p>
            <a:r>
              <a:rPr lang="en-US" sz="1600" i="0" dirty="0">
                <a:solidFill>
                  <a:schemeClr val="bg1">
                    <a:lumMod val="50000"/>
                  </a:schemeClr>
                </a:solidFill>
              </a:rPr>
              <a:t>Wildlife icons (copy/paste)</a:t>
            </a:r>
          </a:p>
        </p:txBody>
      </p:sp>
      <p:pic>
        <p:nvPicPr>
          <p:cNvPr id="22" name="Graphic 21" descr="Bee">
            <a:extLst>
              <a:ext uri="{FF2B5EF4-FFF2-40B4-BE49-F238E27FC236}">
                <a16:creationId xmlns:a16="http://schemas.microsoft.com/office/drawing/2014/main" id="{3D8013D5-D0C4-1A4A-BD36-56B0B4450BF5}"/>
              </a:ext>
            </a:extLst>
          </p:cNvPr>
          <p:cNvPicPr>
            <a:picLocks noChangeAspect="1"/>
          </p:cNvPicPr>
          <p:nvPr userDrawn="1"/>
        </p:nvPicPr>
        <p:blipFill>
          <a:blip r:embed="rId36">
            <a:extLst>
              <a:ext uri="{96DAC541-7B7A-43D3-8B79-37D633B846F1}">
                <asvg:svgBlip xmlns:asvg="http://schemas.microsoft.com/office/drawing/2016/SVG/main" r:embed="rId37"/>
              </a:ext>
            </a:extLst>
          </a:blip>
          <a:stretch>
            <a:fillRect/>
          </a:stretch>
        </p:blipFill>
        <p:spPr>
          <a:xfrm>
            <a:off x="2773166" y="5113432"/>
            <a:ext cx="604974" cy="806632"/>
          </a:xfrm>
          <a:prstGeom prst="rect">
            <a:avLst/>
          </a:prstGeom>
        </p:spPr>
      </p:pic>
      <p:sp>
        <p:nvSpPr>
          <p:cNvPr id="23" name="Title 1">
            <a:extLst>
              <a:ext uri="{FF2B5EF4-FFF2-40B4-BE49-F238E27FC236}">
                <a16:creationId xmlns:a16="http://schemas.microsoft.com/office/drawing/2014/main" id="{5F153436-5A98-4241-A2C9-E857B7690004}"/>
              </a:ext>
            </a:extLst>
          </p:cNvPr>
          <p:cNvSpPr txBox="1">
            <a:spLocks/>
          </p:cNvSpPr>
          <p:nvPr userDrawn="1"/>
        </p:nvSpPr>
        <p:spPr>
          <a:xfrm>
            <a:off x="4454256" y="4509780"/>
            <a:ext cx="3236856" cy="541520"/>
          </a:xfrm>
          <a:prstGeom prst="rect">
            <a:avLst/>
          </a:prstGeom>
        </p:spPr>
        <p:txBody>
          <a:bodyPr vert="horz" lIns="91440" tIns="45720" rIns="91440" bIns="45720" rtlCol="0" anchor="b">
            <a:normAutofit/>
          </a:bodyPr>
          <a:lstStyle>
            <a:lvl1pPr algn="l" defTabSz="758952" rtl="0" eaLnBrk="1" latinLnBrk="0" hangingPunct="1">
              <a:lnSpc>
                <a:spcPct val="90000"/>
              </a:lnSpc>
              <a:spcBef>
                <a:spcPct val="0"/>
              </a:spcBef>
              <a:buNone/>
              <a:defRPr sz="3652" i="1" kern="1200">
                <a:solidFill>
                  <a:srgbClr val="C00000"/>
                </a:solidFill>
                <a:latin typeface="+mj-lt"/>
                <a:ea typeface="+mj-ea"/>
                <a:cs typeface="+mj-cs"/>
              </a:defRPr>
            </a:lvl1pPr>
          </a:lstStyle>
          <a:p>
            <a:r>
              <a:rPr lang="en-US" sz="1600" i="0" dirty="0">
                <a:solidFill>
                  <a:schemeClr val="bg1">
                    <a:lumMod val="50000"/>
                  </a:schemeClr>
                </a:solidFill>
              </a:rPr>
              <a:t>Transportation (copy/paste)</a:t>
            </a:r>
          </a:p>
        </p:txBody>
      </p:sp>
      <p:pic>
        <p:nvPicPr>
          <p:cNvPr id="24" name="Graphic 23" descr="Dump truck">
            <a:extLst>
              <a:ext uri="{FF2B5EF4-FFF2-40B4-BE49-F238E27FC236}">
                <a16:creationId xmlns:a16="http://schemas.microsoft.com/office/drawing/2014/main" id="{011C8F8F-E89E-334C-ACA7-8832CE26DFC4}"/>
              </a:ext>
            </a:extLst>
          </p:cNvPr>
          <p:cNvPicPr>
            <a:picLocks noChangeAspect="1"/>
          </p:cNvPicPr>
          <p:nvPr userDrawn="1"/>
        </p:nvPicPr>
        <p:blipFill>
          <a:blip r:embed="rId38">
            <a:extLst>
              <a:ext uri="{96DAC541-7B7A-43D3-8B79-37D633B846F1}">
                <asvg:svgBlip xmlns:asvg="http://schemas.microsoft.com/office/drawing/2016/SVG/main" r:embed="rId39"/>
              </a:ext>
            </a:extLst>
          </a:blip>
          <a:stretch>
            <a:fillRect/>
          </a:stretch>
        </p:blipFill>
        <p:spPr>
          <a:xfrm>
            <a:off x="4528464" y="5184535"/>
            <a:ext cx="498320" cy="664427"/>
          </a:xfrm>
          <a:prstGeom prst="rect">
            <a:avLst/>
          </a:prstGeom>
        </p:spPr>
      </p:pic>
      <p:pic>
        <p:nvPicPr>
          <p:cNvPr id="25" name="Graphic 24" descr="Bus">
            <a:extLst>
              <a:ext uri="{FF2B5EF4-FFF2-40B4-BE49-F238E27FC236}">
                <a16:creationId xmlns:a16="http://schemas.microsoft.com/office/drawing/2014/main" id="{D7C2D11F-B8F4-374C-BAC4-74BE1BD1BDF2}"/>
              </a:ext>
            </a:extLst>
          </p:cNvPr>
          <p:cNvPicPr>
            <a:picLocks noChangeAspect="1"/>
          </p:cNvPicPr>
          <p:nvPr userDrawn="1"/>
        </p:nvPicPr>
        <p:blipFill>
          <a:blip r:embed="rId40">
            <a:extLst>
              <a:ext uri="{96DAC541-7B7A-43D3-8B79-37D633B846F1}">
                <asvg:svgBlip xmlns:asvg="http://schemas.microsoft.com/office/drawing/2016/SVG/main" r:embed="rId41"/>
              </a:ext>
            </a:extLst>
          </a:blip>
          <a:stretch>
            <a:fillRect/>
          </a:stretch>
        </p:blipFill>
        <p:spPr>
          <a:xfrm>
            <a:off x="5188512" y="5184535"/>
            <a:ext cx="498320" cy="664427"/>
          </a:xfrm>
          <a:prstGeom prst="rect">
            <a:avLst/>
          </a:prstGeom>
        </p:spPr>
      </p:pic>
      <p:pic>
        <p:nvPicPr>
          <p:cNvPr id="26" name="Graphic 25" descr="Truck">
            <a:extLst>
              <a:ext uri="{FF2B5EF4-FFF2-40B4-BE49-F238E27FC236}">
                <a16:creationId xmlns:a16="http://schemas.microsoft.com/office/drawing/2014/main" id="{AF06028D-8A34-644E-BD5C-1445E3508EFD}"/>
              </a:ext>
            </a:extLst>
          </p:cNvPr>
          <p:cNvPicPr>
            <a:picLocks noChangeAspect="1"/>
          </p:cNvPicPr>
          <p:nvPr userDrawn="1"/>
        </p:nvPicPr>
        <p:blipFill>
          <a:blip r:embed="rId42">
            <a:extLst>
              <a:ext uri="{96DAC541-7B7A-43D3-8B79-37D633B846F1}">
                <asvg:svgBlip xmlns:asvg="http://schemas.microsoft.com/office/drawing/2016/SVG/main" r:embed="rId43"/>
              </a:ext>
            </a:extLst>
          </a:blip>
          <a:stretch>
            <a:fillRect/>
          </a:stretch>
        </p:blipFill>
        <p:spPr>
          <a:xfrm>
            <a:off x="5897872" y="5184535"/>
            <a:ext cx="498320" cy="664427"/>
          </a:xfrm>
          <a:prstGeom prst="rect">
            <a:avLst/>
          </a:prstGeom>
        </p:spPr>
      </p:pic>
      <p:pic>
        <p:nvPicPr>
          <p:cNvPr id="27" name="Graphic 26" descr="Airplane">
            <a:extLst>
              <a:ext uri="{FF2B5EF4-FFF2-40B4-BE49-F238E27FC236}">
                <a16:creationId xmlns:a16="http://schemas.microsoft.com/office/drawing/2014/main" id="{901E5AEE-E4C6-1E4D-9B6D-42E860119303}"/>
              </a:ext>
            </a:extLst>
          </p:cNvPr>
          <p:cNvPicPr>
            <a:picLocks noChangeAspect="1"/>
          </p:cNvPicPr>
          <p:nvPr userDrawn="1"/>
        </p:nvPicPr>
        <p:blipFill>
          <a:blip r:embed="rId44">
            <a:extLst>
              <a:ext uri="{96DAC541-7B7A-43D3-8B79-37D633B846F1}">
                <asvg:svgBlip xmlns:asvg="http://schemas.microsoft.com/office/drawing/2016/SVG/main" r:embed="rId45"/>
              </a:ext>
            </a:extLst>
          </a:blip>
          <a:stretch>
            <a:fillRect/>
          </a:stretch>
        </p:blipFill>
        <p:spPr>
          <a:xfrm>
            <a:off x="6464103" y="5184535"/>
            <a:ext cx="498320" cy="664427"/>
          </a:xfrm>
          <a:prstGeom prst="rect">
            <a:avLst/>
          </a:prstGeom>
        </p:spPr>
      </p:pic>
      <p:pic>
        <p:nvPicPr>
          <p:cNvPr id="28" name="Graphic 27" descr="Cruise ship">
            <a:extLst>
              <a:ext uri="{FF2B5EF4-FFF2-40B4-BE49-F238E27FC236}">
                <a16:creationId xmlns:a16="http://schemas.microsoft.com/office/drawing/2014/main" id="{7544DD1E-9452-4649-9331-F4F70C71B184}"/>
              </a:ext>
            </a:extLst>
          </p:cNvPr>
          <p:cNvPicPr>
            <a:picLocks noChangeAspect="1"/>
          </p:cNvPicPr>
          <p:nvPr userDrawn="1"/>
        </p:nvPicPr>
        <p:blipFill>
          <a:blip r:embed="rId46">
            <a:extLst>
              <a:ext uri="{96DAC541-7B7A-43D3-8B79-37D633B846F1}">
                <asvg:svgBlip xmlns:asvg="http://schemas.microsoft.com/office/drawing/2016/SVG/main" r:embed="rId47"/>
              </a:ext>
            </a:extLst>
          </a:blip>
          <a:stretch>
            <a:fillRect/>
          </a:stretch>
        </p:blipFill>
        <p:spPr>
          <a:xfrm>
            <a:off x="7010604" y="5010292"/>
            <a:ext cx="730584" cy="974112"/>
          </a:xfrm>
          <a:prstGeom prst="rect">
            <a:avLst/>
          </a:prstGeom>
        </p:spPr>
      </p:pic>
      <p:sp>
        <p:nvSpPr>
          <p:cNvPr id="29" name="Title 1">
            <a:extLst>
              <a:ext uri="{FF2B5EF4-FFF2-40B4-BE49-F238E27FC236}">
                <a16:creationId xmlns:a16="http://schemas.microsoft.com/office/drawing/2014/main" id="{9FF2E120-D561-0D41-B2D2-510879E880DD}"/>
              </a:ext>
            </a:extLst>
          </p:cNvPr>
          <p:cNvSpPr txBox="1">
            <a:spLocks/>
          </p:cNvSpPr>
          <p:nvPr userDrawn="1"/>
        </p:nvSpPr>
        <p:spPr>
          <a:xfrm>
            <a:off x="5485451" y="1673085"/>
            <a:ext cx="3236856" cy="480531"/>
          </a:xfrm>
          <a:prstGeom prst="rect">
            <a:avLst/>
          </a:prstGeom>
        </p:spPr>
        <p:txBody>
          <a:bodyPr vert="horz" lIns="91440" tIns="45720" rIns="91440" bIns="45720" rtlCol="0" anchor="b">
            <a:normAutofit fontScale="92500"/>
          </a:bodyPr>
          <a:lstStyle>
            <a:lvl1pPr algn="l" defTabSz="758952" rtl="0" eaLnBrk="1" latinLnBrk="0" hangingPunct="1">
              <a:lnSpc>
                <a:spcPct val="90000"/>
              </a:lnSpc>
              <a:spcBef>
                <a:spcPct val="0"/>
              </a:spcBef>
              <a:buNone/>
              <a:defRPr sz="3652" i="1" kern="1200">
                <a:solidFill>
                  <a:srgbClr val="C00000"/>
                </a:solidFill>
                <a:latin typeface="+mj-lt"/>
                <a:ea typeface="+mj-ea"/>
                <a:cs typeface="+mj-cs"/>
              </a:defRPr>
            </a:lvl1pPr>
          </a:lstStyle>
          <a:p>
            <a:r>
              <a:rPr lang="en-US" sz="1600" i="0" dirty="0">
                <a:solidFill>
                  <a:schemeClr val="bg1">
                    <a:lumMod val="50000"/>
                  </a:schemeClr>
                </a:solidFill>
              </a:rPr>
              <a:t>Weather/climate icons (copy/paste)</a:t>
            </a:r>
          </a:p>
        </p:txBody>
      </p:sp>
      <p:pic>
        <p:nvPicPr>
          <p:cNvPr id="30" name="Graphic 29" descr="Sun">
            <a:extLst>
              <a:ext uri="{FF2B5EF4-FFF2-40B4-BE49-F238E27FC236}">
                <a16:creationId xmlns:a16="http://schemas.microsoft.com/office/drawing/2014/main" id="{CD15CA53-0543-964C-89FD-547BD701A07B}"/>
              </a:ext>
            </a:extLst>
          </p:cNvPr>
          <p:cNvPicPr>
            <a:picLocks noChangeAspect="1"/>
          </p:cNvPicPr>
          <p:nvPr userDrawn="1"/>
        </p:nvPicPr>
        <p:blipFill>
          <a:blip r:embed="rId48">
            <a:extLst>
              <a:ext uri="{96DAC541-7B7A-43D3-8B79-37D633B846F1}">
                <asvg:svgBlip xmlns:asvg="http://schemas.microsoft.com/office/drawing/2016/SVG/main" r:embed="rId49"/>
              </a:ext>
            </a:extLst>
          </a:blip>
          <a:stretch>
            <a:fillRect/>
          </a:stretch>
        </p:blipFill>
        <p:spPr>
          <a:xfrm>
            <a:off x="5635194" y="2432263"/>
            <a:ext cx="437490" cy="583320"/>
          </a:xfrm>
          <a:prstGeom prst="rect">
            <a:avLst/>
          </a:prstGeom>
        </p:spPr>
      </p:pic>
      <p:pic>
        <p:nvPicPr>
          <p:cNvPr id="31" name="Graphic 30" descr="Cloud">
            <a:extLst>
              <a:ext uri="{FF2B5EF4-FFF2-40B4-BE49-F238E27FC236}">
                <a16:creationId xmlns:a16="http://schemas.microsoft.com/office/drawing/2014/main" id="{A1149F20-D008-8E43-AF2C-ACB7CBCD1609}"/>
              </a:ext>
            </a:extLst>
          </p:cNvPr>
          <p:cNvPicPr>
            <a:picLocks noChangeAspect="1"/>
          </p:cNvPicPr>
          <p:nvPr userDrawn="1"/>
        </p:nvPicPr>
        <p:blipFill>
          <a:blip r:embed="rId50">
            <a:extLst>
              <a:ext uri="{96DAC541-7B7A-43D3-8B79-37D633B846F1}">
                <asvg:svgBlip xmlns:asvg="http://schemas.microsoft.com/office/drawing/2016/SVG/main" r:embed="rId51"/>
              </a:ext>
            </a:extLst>
          </a:blip>
          <a:stretch>
            <a:fillRect/>
          </a:stretch>
        </p:blipFill>
        <p:spPr>
          <a:xfrm>
            <a:off x="6095161" y="2425620"/>
            <a:ext cx="437490" cy="583320"/>
          </a:xfrm>
          <a:prstGeom prst="rect">
            <a:avLst/>
          </a:prstGeom>
        </p:spPr>
      </p:pic>
      <p:pic>
        <p:nvPicPr>
          <p:cNvPr id="32" name="Graphic 31" descr="Partial sun">
            <a:extLst>
              <a:ext uri="{FF2B5EF4-FFF2-40B4-BE49-F238E27FC236}">
                <a16:creationId xmlns:a16="http://schemas.microsoft.com/office/drawing/2014/main" id="{FBFF43FF-D8C0-6248-965C-71ED0DC42779}"/>
              </a:ext>
            </a:extLst>
          </p:cNvPr>
          <p:cNvPicPr>
            <a:picLocks noChangeAspect="1"/>
          </p:cNvPicPr>
          <p:nvPr userDrawn="1"/>
        </p:nvPicPr>
        <p:blipFill>
          <a:blip r:embed="rId52">
            <a:extLst>
              <a:ext uri="{96DAC541-7B7A-43D3-8B79-37D633B846F1}">
                <asvg:svgBlip xmlns:asvg="http://schemas.microsoft.com/office/drawing/2016/SVG/main" r:embed="rId53"/>
              </a:ext>
            </a:extLst>
          </a:blip>
          <a:stretch>
            <a:fillRect/>
          </a:stretch>
        </p:blipFill>
        <p:spPr>
          <a:xfrm>
            <a:off x="6642575" y="2425620"/>
            <a:ext cx="437490" cy="583320"/>
          </a:xfrm>
          <a:prstGeom prst="rect">
            <a:avLst/>
          </a:prstGeom>
        </p:spPr>
      </p:pic>
      <p:pic>
        <p:nvPicPr>
          <p:cNvPr id="33" name="Graphic 32" descr="Lightning">
            <a:extLst>
              <a:ext uri="{FF2B5EF4-FFF2-40B4-BE49-F238E27FC236}">
                <a16:creationId xmlns:a16="http://schemas.microsoft.com/office/drawing/2014/main" id="{103E25D2-0D37-3842-ACE7-C2D1A969EBB6}"/>
              </a:ext>
            </a:extLst>
          </p:cNvPr>
          <p:cNvPicPr>
            <a:picLocks noChangeAspect="1"/>
          </p:cNvPicPr>
          <p:nvPr userDrawn="1"/>
        </p:nvPicPr>
        <p:blipFill>
          <a:blip r:embed="rId54">
            <a:extLst>
              <a:ext uri="{96DAC541-7B7A-43D3-8B79-37D633B846F1}">
                <asvg:svgBlip xmlns:asvg="http://schemas.microsoft.com/office/drawing/2016/SVG/main" r:embed="rId55"/>
              </a:ext>
            </a:extLst>
          </a:blip>
          <a:stretch>
            <a:fillRect/>
          </a:stretch>
        </p:blipFill>
        <p:spPr>
          <a:xfrm>
            <a:off x="7189989" y="2425620"/>
            <a:ext cx="437490" cy="583320"/>
          </a:xfrm>
          <a:prstGeom prst="rect">
            <a:avLst/>
          </a:prstGeom>
        </p:spPr>
      </p:pic>
      <p:pic>
        <p:nvPicPr>
          <p:cNvPr id="34" name="Graphic 33" descr="Thermometer">
            <a:extLst>
              <a:ext uri="{FF2B5EF4-FFF2-40B4-BE49-F238E27FC236}">
                <a16:creationId xmlns:a16="http://schemas.microsoft.com/office/drawing/2014/main" id="{22A8B876-6F52-FA4E-83F7-1179A6358ED6}"/>
              </a:ext>
            </a:extLst>
          </p:cNvPr>
          <p:cNvPicPr>
            <a:picLocks noChangeAspect="1"/>
          </p:cNvPicPr>
          <p:nvPr userDrawn="1"/>
        </p:nvPicPr>
        <p:blipFill>
          <a:blip r:embed="rId56">
            <a:extLst>
              <a:ext uri="{96DAC541-7B7A-43D3-8B79-37D633B846F1}">
                <asvg:svgBlip xmlns:asvg="http://schemas.microsoft.com/office/drawing/2016/SVG/main" r:embed="rId57"/>
              </a:ext>
            </a:extLst>
          </a:blip>
          <a:stretch>
            <a:fillRect/>
          </a:stretch>
        </p:blipFill>
        <p:spPr>
          <a:xfrm>
            <a:off x="7737403" y="2425620"/>
            <a:ext cx="437490" cy="583320"/>
          </a:xfrm>
          <a:prstGeom prst="rect">
            <a:avLst/>
          </a:prstGeom>
        </p:spPr>
      </p:pic>
      <p:pic>
        <p:nvPicPr>
          <p:cNvPr id="35" name="Graphic 34" descr="Snow">
            <a:extLst>
              <a:ext uri="{FF2B5EF4-FFF2-40B4-BE49-F238E27FC236}">
                <a16:creationId xmlns:a16="http://schemas.microsoft.com/office/drawing/2014/main" id="{37868593-C47E-EE4D-A4A0-6BCCA45EC4F0}"/>
              </a:ext>
            </a:extLst>
          </p:cNvPr>
          <p:cNvPicPr>
            <a:picLocks noChangeAspect="1"/>
          </p:cNvPicPr>
          <p:nvPr userDrawn="1"/>
        </p:nvPicPr>
        <p:blipFill>
          <a:blip r:embed="rId58">
            <a:extLst>
              <a:ext uri="{96DAC541-7B7A-43D3-8B79-37D633B846F1}">
                <asvg:svgBlip xmlns:asvg="http://schemas.microsoft.com/office/drawing/2016/SVG/main" r:embed="rId59"/>
              </a:ext>
            </a:extLst>
          </a:blip>
          <a:stretch>
            <a:fillRect/>
          </a:stretch>
        </p:blipFill>
        <p:spPr>
          <a:xfrm>
            <a:off x="5691861" y="3219108"/>
            <a:ext cx="437490" cy="583320"/>
          </a:xfrm>
          <a:prstGeom prst="rect">
            <a:avLst/>
          </a:prstGeom>
        </p:spPr>
      </p:pic>
      <p:pic>
        <p:nvPicPr>
          <p:cNvPr id="36" name="Graphic 35" descr="Rain">
            <a:extLst>
              <a:ext uri="{FF2B5EF4-FFF2-40B4-BE49-F238E27FC236}">
                <a16:creationId xmlns:a16="http://schemas.microsoft.com/office/drawing/2014/main" id="{727B9334-0F71-1144-8A9C-503E19965B3C}"/>
              </a:ext>
            </a:extLst>
          </p:cNvPr>
          <p:cNvPicPr>
            <a:picLocks noChangeAspect="1"/>
          </p:cNvPicPr>
          <p:nvPr userDrawn="1"/>
        </p:nvPicPr>
        <p:blipFill>
          <a:blip r:embed="rId60">
            <a:extLst>
              <a:ext uri="{96DAC541-7B7A-43D3-8B79-37D633B846F1}">
                <asvg:svgBlip xmlns:asvg="http://schemas.microsoft.com/office/drawing/2016/SVG/main" r:embed="rId61"/>
              </a:ext>
            </a:extLst>
          </a:blip>
          <a:stretch>
            <a:fillRect/>
          </a:stretch>
        </p:blipFill>
        <p:spPr>
          <a:xfrm>
            <a:off x="6239274" y="3219108"/>
            <a:ext cx="437490" cy="583320"/>
          </a:xfrm>
          <a:prstGeom prst="rect">
            <a:avLst/>
          </a:prstGeom>
        </p:spPr>
      </p:pic>
    </p:spTree>
    <p:extLst>
      <p:ext uri="{BB962C8B-B14F-4D97-AF65-F5344CB8AC3E}">
        <p14:creationId xmlns:p14="http://schemas.microsoft.com/office/powerpoint/2010/main" val="385561839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Resource Library-2 Only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49F6B-4580-4E45-B391-4ED40F72E51B}"/>
              </a:ext>
            </a:extLst>
          </p:cNvPr>
          <p:cNvSpPr>
            <a:spLocks noGrp="1"/>
          </p:cNvSpPr>
          <p:nvPr>
            <p:ph type="title" hasCustomPrompt="1"/>
          </p:nvPr>
        </p:nvSpPr>
        <p:spPr>
          <a:xfrm>
            <a:off x="321371" y="948989"/>
            <a:ext cx="8528424" cy="346412"/>
          </a:xfrm>
        </p:spPr>
        <p:txBody>
          <a:bodyPr>
            <a:normAutofit/>
          </a:bodyPr>
          <a:lstStyle>
            <a:lvl1pPr marL="0" marR="0" indent="0" algn="l" defTabSz="257129" rtl="0" eaLnBrk="1" fontAlgn="auto" latinLnBrk="0" hangingPunct="1">
              <a:lnSpc>
                <a:spcPts val="1688"/>
              </a:lnSpc>
              <a:spcBef>
                <a:spcPct val="0"/>
              </a:spcBef>
              <a:spcAft>
                <a:spcPts val="0"/>
              </a:spcAft>
              <a:buClrTx/>
              <a:buSzTx/>
              <a:buFontTx/>
              <a:buNone/>
              <a:tabLst/>
              <a:defRPr sz="2000" i="1">
                <a:solidFill>
                  <a:srgbClr val="C00000"/>
                </a:solidFill>
              </a:defRPr>
            </a:lvl1pPr>
          </a:lstStyle>
          <a:p>
            <a:r>
              <a:rPr lang="en-US" dirty="0"/>
              <a:t>Resource Library – Do not include in presentation</a:t>
            </a:r>
          </a:p>
        </p:txBody>
      </p:sp>
      <p:sp>
        <p:nvSpPr>
          <p:cNvPr id="37" name="Title 1">
            <a:extLst>
              <a:ext uri="{FF2B5EF4-FFF2-40B4-BE49-F238E27FC236}">
                <a16:creationId xmlns:a16="http://schemas.microsoft.com/office/drawing/2014/main" id="{281C213F-8C4C-EC43-9CCE-F8411E92DEB1}"/>
              </a:ext>
            </a:extLst>
          </p:cNvPr>
          <p:cNvSpPr txBox="1">
            <a:spLocks/>
          </p:cNvSpPr>
          <p:nvPr userDrawn="1"/>
        </p:nvSpPr>
        <p:spPr>
          <a:xfrm>
            <a:off x="321371" y="1707208"/>
            <a:ext cx="3236856" cy="449056"/>
          </a:xfrm>
          <a:prstGeom prst="rect">
            <a:avLst/>
          </a:prstGeom>
        </p:spPr>
        <p:txBody>
          <a:bodyPr vert="horz" lIns="91440" tIns="45720" rIns="91440" bIns="45720" rtlCol="0" anchor="b">
            <a:normAutofit/>
          </a:bodyPr>
          <a:lstStyle>
            <a:lvl1pPr algn="l" defTabSz="758952" rtl="0" eaLnBrk="1" latinLnBrk="0" hangingPunct="1">
              <a:lnSpc>
                <a:spcPct val="90000"/>
              </a:lnSpc>
              <a:spcBef>
                <a:spcPct val="0"/>
              </a:spcBef>
              <a:buNone/>
              <a:defRPr sz="3652" i="1" kern="1200">
                <a:solidFill>
                  <a:srgbClr val="C00000"/>
                </a:solidFill>
                <a:latin typeface="+mj-lt"/>
                <a:ea typeface="+mj-ea"/>
                <a:cs typeface="+mj-cs"/>
              </a:defRPr>
            </a:lvl1pPr>
          </a:lstStyle>
          <a:p>
            <a:r>
              <a:rPr lang="en-US" sz="1600" i="0" dirty="0">
                <a:solidFill>
                  <a:schemeClr val="bg1">
                    <a:lumMod val="50000"/>
                  </a:schemeClr>
                </a:solidFill>
              </a:rPr>
              <a:t>Environmental icons (copy/paste)</a:t>
            </a:r>
          </a:p>
        </p:txBody>
      </p:sp>
      <p:pic>
        <p:nvPicPr>
          <p:cNvPr id="38" name="Graphic 37" descr="City">
            <a:extLst>
              <a:ext uri="{FF2B5EF4-FFF2-40B4-BE49-F238E27FC236}">
                <a16:creationId xmlns:a16="http://schemas.microsoft.com/office/drawing/2014/main" id="{55BEBE72-EC22-7243-9F12-32EBFA5D920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33047" y="2268105"/>
            <a:ext cx="534319" cy="712425"/>
          </a:xfrm>
          <a:prstGeom prst="rect">
            <a:avLst/>
          </a:prstGeom>
        </p:spPr>
      </p:pic>
      <p:pic>
        <p:nvPicPr>
          <p:cNvPr id="39" name="Graphic 38" descr="Factory">
            <a:extLst>
              <a:ext uri="{FF2B5EF4-FFF2-40B4-BE49-F238E27FC236}">
                <a16:creationId xmlns:a16="http://schemas.microsoft.com/office/drawing/2014/main" id="{39AE1246-EE91-B440-AC11-168329B1E0B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82966" y="2232310"/>
            <a:ext cx="534319" cy="712425"/>
          </a:xfrm>
          <a:prstGeom prst="rect">
            <a:avLst/>
          </a:prstGeom>
        </p:spPr>
      </p:pic>
      <p:pic>
        <p:nvPicPr>
          <p:cNvPr id="40" name="Graphic 39" descr="Home">
            <a:extLst>
              <a:ext uri="{FF2B5EF4-FFF2-40B4-BE49-F238E27FC236}">
                <a16:creationId xmlns:a16="http://schemas.microsoft.com/office/drawing/2014/main" id="{82485854-FAAE-B14D-B0C8-7D675E0F8586}"/>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2568167" y="2197329"/>
            <a:ext cx="534319" cy="712425"/>
          </a:xfrm>
          <a:prstGeom prst="rect">
            <a:avLst/>
          </a:prstGeom>
        </p:spPr>
      </p:pic>
      <p:pic>
        <p:nvPicPr>
          <p:cNvPr id="41" name="Graphic 40" descr="Barn">
            <a:extLst>
              <a:ext uri="{FF2B5EF4-FFF2-40B4-BE49-F238E27FC236}">
                <a16:creationId xmlns:a16="http://schemas.microsoft.com/office/drawing/2014/main" id="{B22CE637-44A0-AC4A-8F0F-B3694EC83E2F}"/>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3715867" y="2197329"/>
            <a:ext cx="534319" cy="712425"/>
          </a:xfrm>
          <a:prstGeom prst="rect">
            <a:avLst/>
          </a:prstGeom>
        </p:spPr>
      </p:pic>
      <p:pic>
        <p:nvPicPr>
          <p:cNvPr id="42" name="Graphic 41" descr="Tractor">
            <a:extLst>
              <a:ext uri="{FF2B5EF4-FFF2-40B4-BE49-F238E27FC236}">
                <a16:creationId xmlns:a16="http://schemas.microsoft.com/office/drawing/2014/main" id="{E0476EC4-62E6-3F46-B1CC-114BEC0BA9D7}"/>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4735378" y="2268105"/>
            <a:ext cx="534319" cy="712425"/>
          </a:xfrm>
          <a:prstGeom prst="rect">
            <a:avLst/>
          </a:prstGeom>
        </p:spPr>
      </p:pic>
      <p:pic>
        <p:nvPicPr>
          <p:cNvPr id="43" name="Graphic 42" descr="Wave">
            <a:extLst>
              <a:ext uri="{FF2B5EF4-FFF2-40B4-BE49-F238E27FC236}">
                <a16:creationId xmlns:a16="http://schemas.microsoft.com/office/drawing/2014/main" id="{88E3F980-C80D-BA49-985A-6E11A772A760}"/>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5822236" y="2268105"/>
            <a:ext cx="534319" cy="712425"/>
          </a:xfrm>
          <a:prstGeom prst="rect">
            <a:avLst/>
          </a:prstGeom>
        </p:spPr>
      </p:pic>
      <p:pic>
        <p:nvPicPr>
          <p:cNvPr id="44" name="Graphic 43" descr="Plant">
            <a:extLst>
              <a:ext uri="{FF2B5EF4-FFF2-40B4-BE49-F238E27FC236}">
                <a16:creationId xmlns:a16="http://schemas.microsoft.com/office/drawing/2014/main" id="{A953B9F7-52F8-804D-A980-D4BC5C3B5869}"/>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6611839" y="2268105"/>
            <a:ext cx="456335" cy="608447"/>
          </a:xfrm>
          <a:prstGeom prst="rect">
            <a:avLst/>
          </a:prstGeom>
        </p:spPr>
      </p:pic>
      <p:pic>
        <p:nvPicPr>
          <p:cNvPr id="45" name="Graphic 44" descr="South America">
            <a:extLst>
              <a:ext uri="{FF2B5EF4-FFF2-40B4-BE49-F238E27FC236}">
                <a16:creationId xmlns:a16="http://schemas.microsoft.com/office/drawing/2014/main" id="{C381CA5A-5DB5-A944-BCCA-8B1E7ACD4108}"/>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1205726" y="4564355"/>
            <a:ext cx="649349" cy="865799"/>
          </a:xfrm>
          <a:prstGeom prst="rect">
            <a:avLst/>
          </a:prstGeom>
        </p:spPr>
      </p:pic>
      <p:pic>
        <p:nvPicPr>
          <p:cNvPr id="46" name="Graphic 45" descr="North America">
            <a:extLst>
              <a:ext uri="{FF2B5EF4-FFF2-40B4-BE49-F238E27FC236}">
                <a16:creationId xmlns:a16="http://schemas.microsoft.com/office/drawing/2014/main" id="{E2A337C3-9EB1-8748-8B92-A8D07E8180C1}"/>
              </a:ext>
            </a:extLst>
          </p:cNvPr>
          <p:cNvPicPr>
            <a:picLocks noChangeAspect="1"/>
          </p:cNvPicPr>
          <p:nvPr userDrawn="1"/>
        </p:nvPicPr>
        <p:blipFill>
          <a:blip r:embed="rId18">
            <a:extLst>
              <a:ext uri="{96DAC541-7B7A-43D3-8B79-37D633B846F1}">
                <asvg:svgBlip xmlns:asvg="http://schemas.microsoft.com/office/drawing/2016/SVG/main" r:embed="rId19"/>
              </a:ext>
            </a:extLst>
          </a:blip>
          <a:stretch>
            <a:fillRect/>
          </a:stretch>
        </p:blipFill>
        <p:spPr>
          <a:xfrm>
            <a:off x="382295" y="4564357"/>
            <a:ext cx="649349" cy="865799"/>
          </a:xfrm>
          <a:prstGeom prst="rect">
            <a:avLst/>
          </a:prstGeom>
        </p:spPr>
      </p:pic>
      <p:pic>
        <p:nvPicPr>
          <p:cNvPr id="47" name="Graphic 46" descr="Asia">
            <a:extLst>
              <a:ext uri="{FF2B5EF4-FFF2-40B4-BE49-F238E27FC236}">
                <a16:creationId xmlns:a16="http://schemas.microsoft.com/office/drawing/2014/main" id="{9CC1A0FA-A66E-D74A-8A20-02D0A204577A}"/>
              </a:ext>
            </a:extLst>
          </p:cNvPr>
          <p:cNvPicPr>
            <a:picLocks noChangeAspect="1"/>
          </p:cNvPicPr>
          <p:nvPr userDrawn="1"/>
        </p:nvPicPr>
        <p:blipFill>
          <a:blip r:embed="rId20">
            <a:extLst>
              <a:ext uri="{96DAC541-7B7A-43D3-8B79-37D633B846F1}">
                <asvg:svgBlip xmlns:asvg="http://schemas.microsoft.com/office/drawing/2016/SVG/main" r:embed="rId21"/>
              </a:ext>
            </a:extLst>
          </a:blip>
          <a:stretch>
            <a:fillRect/>
          </a:stretch>
        </p:blipFill>
        <p:spPr>
          <a:xfrm>
            <a:off x="2017285" y="4512449"/>
            <a:ext cx="649349" cy="865799"/>
          </a:xfrm>
          <a:prstGeom prst="rect">
            <a:avLst/>
          </a:prstGeom>
        </p:spPr>
      </p:pic>
      <p:pic>
        <p:nvPicPr>
          <p:cNvPr id="48" name="Graphic 47" descr="Australia">
            <a:extLst>
              <a:ext uri="{FF2B5EF4-FFF2-40B4-BE49-F238E27FC236}">
                <a16:creationId xmlns:a16="http://schemas.microsoft.com/office/drawing/2014/main" id="{5EED13D8-356F-7541-95C7-3D6DA760926A}"/>
              </a:ext>
            </a:extLst>
          </p:cNvPr>
          <p:cNvPicPr>
            <a:picLocks noChangeAspect="1"/>
          </p:cNvPicPr>
          <p:nvPr userDrawn="1"/>
        </p:nvPicPr>
        <p:blipFill>
          <a:blip r:embed="rId22">
            <a:extLst>
              <a:ext uri="{96DAC541-7B7A-43D3-8B79-37D633B846F1}">
                <asvg:svgBlip xmlns:asvg="http://schemas.microsoft.com/office/drawing/2016/SVG/main" r:embed="rId23"/>
              </a:ext>
            </a:extLst>
          </a:blip>
          <a:stretch>
            <a:fillRect/>
          </a:stretch>
        </p:blipFill>
        <p:spPr>
          <a:xfrm>
            <a:off x="2779128" y="4575265"/>
            <a:ext cx="649349" cy="865799"/>
          </a:xfrm>
          <a:prstGeom prst="rect">
            <a:avLst/>
          </a:prstGeom>
        </p:spPr>
      </p:pic>
      <p:pic>
        <p:nvPicPr>
          <p:cNvPr id="49" name="Graphic 48" descr="Europe">
            <a:extLst>
              <a:ext uri="{FF2B5EF4-FFF2-40B4-BE49-F238E27FC236}">
                <a16:creationId xmlns:a16="http://schemas.microsoft.com/office/drawing/2014/main" id="{591A6BCA-955E-4F41-ABA6-94FC8BDA3632}"/>
              </a:ext>
            </a:extLst>
          </p:cNvPr>
          <p:cNvPicPr>
            <a:picLocks noChangeAspect="1"/>
          </p:cNvPicPr>
          <p:nvPr userDrawn="1"/>
        </p:nvPicPr>
        <p:blipFill>
          <a:blip r:embed="rId24">
            <a:extLst>
              <a:ext uri="{96DAC541-7B7A-43D3-8B79-37D633B846F1}">
                <asvg:svgBlip xmlns:asvg="http://schemas.microsoft.com/office/drawing/2016/SVG/main" r:embed="rId25"/>
              </a:ext>
            </a:extLst>
          </a:blip>
          <a:stretch>
            <a:fillRect/>
          </a:stretch>
        </p:blipFill>
        <p:spPr>
          <a:xfrm>
            <a:off x="536760" y="5213353"/>
            <a:ext cx="649349" cy="865799"/>
          </a:xfrm>
          <a:prstGeom prst="rect">
            <a:avLst/>
          </a:prstGeom>
        </p:spPr>
      </p:pic>
      <p:pic>
        <p:nvPicPr>
          <p:cNvPr id="50" name="Graphic 49" descr="Africa">
            <a:extLst>
              <a:ext uri="{FF2B5EF4-FFF2-40B4-BE49-F238E27FC236}">
                <a16:creationId xmlns:a16="http://schemas.microsoft.com/office/drawing/2014/main" id="{6E255A08-2979-8C43-9FB4-6EF7033FBA50}"/>
              </a:ext>
            </a:extLst>
          </p:cNvPr>
          <p:cNvPicPr>
            <a:picLocks noChangeAspect="1"/>
          </p:cNvPicPr>
          <p:nvPr userDrawn="1"/>
        </p:nvPicPr>
        <p:blipFill>
          <a:blip r:embed="rId26">
            <a:extLst>
              <a:ext uri="{96DAC541-7B7A-43D3-8B79-37D633B846F1}">
                <asvg:svgBlip xmlns:asvg="http://schemas.microsoft.com/office/drawing/2016/SVG/main" r:embed="rId27"/>
              </a:ext>
            </a:extLst>
          </a:blip>
          <a:stretch>
            <a:fillRect/>
          </a:stretch>
        </p:blipFill>
        <p:spPr>
          <a:xfrm>
            <a:off x="1574832" y="5213353"/>
            <a:ext cx="649349" cy="865799"/>
          </a:xfrm>
          <a:prstGeom prst="rect">
            <a:avLst/>
          </a:prstGeom>
        </p:spPr>
      </p:pic>
      <p:sp>
        <p:nvSpPr>
          <p:cNvPr id="51" name="Title 1">
            <a:extLst>
              <a:ext uri="{FF2B5EF4-FFF2-40B4-BE49-F238E27FC236}">
                <a16:creationId xmlns:a16="http://schemas.microsoft.com/office/drawing/2014/main" id="{F9D37A1D-F3DC-DA43-8004-D23DDB339517}"/>
              </a:ext>
            </a:extLst>
          </p:cNvPr>
          <p:cNvSpPr txBox="1">
            <a:spLocks/>
          </p:cNvSpPr>
          <p:nvPr userDrawn="1"/>
        </p:nvSpPr>
        <p:spPr>
          <a:xfrm>
            <a:off x="321371" y="3915357"/>
            <a:ext cx="3236856" cy="480531"/>
          </a:xfrm>
          <a:prstGeom prst="rect">
            <a:avLst/>
          </a:prstGeom>
        </p:spPr>
        <p:txBody>
          <a:bodyPr vert="horz" lIns="91440" tIns="45720" rIns="91440" bIns="45720" rtlCol="0" anchor="b">
            <a:normAutofit/>
          </a:bodyPr>
          <a:lstStyle>
            <a:lvl1pPr algn="l" defTabSz="758952" rtl="0" eaLnBrk="1" latinLnBrk="0" hangingPunct="1">
              <a:lnSpc>
                <a:spcPct val="90000"/>
              </a:lnSpc>
              <a:spcBef>
                <a:spcPct val="0"/>
              </a:spcBef>
              <a:buNone/>
              <a:defRPr sz="3652" i="1" kern="1200">
                <a:solidFill>
                  <a:srgbClr val="C00000"/>
                </a:solidFill>
                <a:latin typeface="+mj-lt"/>
                <a:ea typeface="+mj-ea"/>
                <a:cs typeface="+mj-cs"/>
              </a:defRPr>
            </a:lvl1pPr>
          </a:lstStyle>
          <a:p>
            <a:r>
              <a:rPr lang="en-US" sz="1600" i="0" dirty="0">
                <a:solidFill>
                  <a:schemeClr val="bg1">
                    <a:lumMod val="50000"/>
                  </a:schemeClr>
                </a:solidFill>
              </a:rPr>
              <a:t>Regional icons (copy/paste)</a:t>
            </a:r>
          </a:p>
        </p:txBody>
      </p:sp>
      <p:pic>
        <p:nvPicPr>
          <p:cNvPr id="52" name="Graphic 51" descr="Marker">
            <a:extLst>
              <a:ext uri="{FF2B5EF4-FFF2-40B4-BE49-F238E27FC236}">
                <a16:creationId xmlns:a16="http://schemas.microsoft.com/office/drawing/2014/main" id="{2D6F7E03-92C7-C142-9F23-A38BC392A443}"/>
              </a:ext>
            </a:extLst>
          </p:cNvPr>
          <p:cNvPicPr>
            <a:picLocks noChangeAspect="1"/>
          </p:cNvPicPr>
          <p:nvPr userDrawn="1"/>
        </p:nvPicPr>
        <p:blipFill>
          <a:blip r:embed="rId28">
            <a:extLst>
              <a:ext uri="{96DAC541-7B7A-43D3-8B79-37D633B846F1}">
                <asvg:svgBlip xmlns:asvg="http://schemas.microsoft.com/office/drawing/2016/SVG/main" r:embed="rId29"/>
              </a:ext>
            </a:extLst>
          </a:blip>
          <a:stretch>
            <a:fillRect/>
          </a:stretch>
        </p:blipFill>
        <p:spPr>
          <a:xfrm>
            <a:off x="5994424" y="4724905"/>
            <a:ext cx="734803" cy="979737"/>
          </a:xfrm>
          <a:prstGeom prst="rect">
            <a:avLst/>
          </a:prstGeom>
        </p:spPr>
      </p:pic>
      <p:pic>
        <p:nvPicPr>
          <p:cNvPr id="53" name="Graphic 52" descr="Marker">
            <a:extLst>
              <a:ext uri="{FF2B5EF4-FFF2-40B4-BE49-F238E27FC236}">
                <a16:creationId xmlns:a16="http://schemas.microsoft.com/office/drawing/2014/main" id="{4ED333A4-9993-4045-A592-75DC98C52C1B}"/>
              </a:ext>
            </a:extLst>
          </p:cNvPr>
          <p:cNvPicPr>
            <a:picLocks noChangeAspect="1"/>
          </p:cNvPicPr>
          <p:nvPr userDrawn="1"/>
        </p:nvPicPr>
        <p:blipFill>
          <a:blip r:embed="rId30">
            <a:extLst>
              <a:ext uri="{96DAC541-7B7A-43D3-8B79-37D633B846F1}">
                <asvg:svgBlip xmlns:asvg="http://schemas.microsoft.com/office/drawing/2016/SVG/main" r:embed="rId31"/>
              </a:ext>
            </a:extLst>
          </a:blip>
          <a:stretch>
            <a:fillRect/>
          </a:stretch>
        </p:blipFill>
        <p:spPr>
          <a:xfrm>
            <a:off x="5144785" y="4724905"/>
            <a:ext cx="734803" cy="979737"/>
          </a:xfrm>
          <a:prstGeom prst="rect">
            <a:avLst/>
          </a:prstGeom>
        </p:spPr>
      </p:pic>
      <p:pic>
        <p:nvPicPr>
          <p:cNvPr id="54" name="Graphic 53" descr="Marker">
            <a:extLst>
              <a:ext uri="{FF2B5EF4-FFF2-40B4-BE49-F238E27FC236}">
                <a16:creationId xmlns:a16="http://schemas.microsoft.com/office/drawing/2014/main" id="{3A566100-B3FB-D345-87B4-32BC9A7E96AC}"/>
              </a:ext>
            </a:extLst>
          </p:cNvPr>
          <p:cNvPicPr>
            <a:picLocks noChangeAspect="1"/>
          </p:cNvPicPr>
          <p:nvPr userDrawn="1"/>
        </p:nvPicPr>
        <p:blipFill>
          <a:blip r:embed="rId32">
            <a:extLst>
              <a:ext uri="{96DAC541-7B7A-43D3-8B79-37D633B846F1}">
                <asvg:svgBlip xmlns:asvg="http://schemas.microsoft.com/office/drawing/2016/SVG/main" r:embed="rId33"/>
              </a:ext>
            </a:extLst>
          </a:blip>
          <a:stretch>
            <a:fillRect/>
          </a:stretch>
        </p:blipFill>
        <p:spPr>
          <a:xfrm>
            <a:off x="4295146" y="4724905"/>
            <a:ext cx="734803" cy="979737"/>
          </a:xfrm>
          <a:prstGeom prst="rect">
            <a:avLst/>
          </a:prstGeom>
        </p:spPr>
      </p:pic>
      <p:sp>
        <p:nvSpPr>
          <p:cNvPr id="55" name="Title 1">
            <a:extLst>
              <a:ext uri="{FF2B5EF4-FFF2-40B4-BE49-F238E27FC236}">
                <a16:creationId xmlns:a16="http://schemas.microsoft.com/office/drawing/2014/main" id="{EC2345B9-C0B6-ED4E-8353-9B29CEE8794B}"/>
              </a:ext>
            </a:extLst>
          </p:cNvPr>
          <p:cNvSpPr txBox="1">
            <a:spLocks/>
          </p:cNvSpPr>
          <p:nvPr userDrawn="1"/>
        </p:nvSpPr>
        <p:spPr>
          <a:xfrm>
            <a:off x="4440392" y="3953234"/>
            <a:ext cx="3236856" cy="492497"/>
          </a:xfrm>
          <a:prstGeom prst="rect">
            <a:avLst/>
          </a:prstGeom>
        </p:spPr>
        <p:txBody>
          <a:bodyPr vert="horz" lIns="91440" tIns="45720" rIns="91440" bIns="45720" rtlCol="0" anchor="b">
            <a:normAutofit/>
          </a:bodyPr>
          <a:lstStyle>
            <a:lvl1pPr algn="l" defTabSz="758952" rtl="0" eaLnBrk="1" latinLnBrk="0" hangingPunct="1">
              <a:lnSpc>
                <a:spcPct val="90000"/>
              </a:lnSpc>
              <a:spcBef>
                <a:spcPct val="0"/>
              </a:spcBef>
              <a:buNone/>
              <a:defRPr sz="3652" i="1" kern="1200">
                <a:solidFill>
                  <a:srgbClr val="C00000"/>
                </a:solidFill>
                <a:latin typeface="+mj-lt"/>
                <a:ea typeface="+mj-ea"/>
                <a:cs typeface="+mj-cs"/>
              </a:defRPr>
            </a:lvl1pPr>
          </a:lstStyle>
          <a:p>
            <a:r>
              <a:rPr lang="en-US" sz="1600" i="0" dirty="0">
                <a:solidFill>
                  <a:schemeClr val="bg1">
                    <a:lumMod val="50000"/>
                  </a:schemeClr>
                </a:solidFill>
              </a:rPr>
              <a:t>Map-related icons (copy/paste)</a:t>
            </a:r>
          </a:p>
        </p:txBody>
      </p:sp>
      <p:pic>
        <p:nvPicPr>
          <p:cNvPr id="56" name="Graphic 55" descr="Direction">
            <a:extLst>
              <a:ext uri="{FF2B5EF4-FFF2-40B4-BE49-F238E27FC236}">
                <a16:creationId xmlns:a16="http://schemas.microsoft.com/office/drawing/2014/main" id="{9A3F8DB5-6E33-E048-9C59-4CFE280F5428}"/>
              </a:ext>
            </a:extLst>
          </p:cNvPr>
          <p:cNvPicPr>
            <a:picLocks noChangeAspect="1"/>
          </p:cNvPicPr>
          <p:nvPr userDrawn="1"/>
        </p:nvPicPr>
        <p:blipFill>
          <a:blip r:embed="rId34">
            <a:extLst>
              <a:ext uri="{96DAC541-7B7A-43D3-8B79-37D633B846F1}">
                <asvg:svgBlip xmlns:asvg="http://schemas.microsoft.com/office/drawing/2016/SVG/main" r:embed="rId35"/>
              </a:ext>
            </a:extLst>
          </a:blip>
          <a:stretch>
            <a:fillRect/>
          </a:stretch>
        </p:blipFill>
        <p:spPr>
          <a:xfrm>
            <a:off x="4514099" y="5825233"/>
            <a:ext cx="488463" cy="651284"/>
          </a:xfrm>
          <a:prstGeom prst="rect">
            <a:avLst/>
          </a:prstGeom>
        </p:spPr>
      </p:pic>
      <p:pic>
        <p:nvPicPr>
          <p:cNvPr id="57" name="Graphic 56" descr="Compass">
            <a:extLst>
              <a:ext uri="{FF2B5EF4-FFF2-40B4-BE49-F238E27FC236}">
                <a16:creationId xmlns:a16="http://schemas.microsoft.com/office/drawing/2014/main" id="{C564F98C-32FC-6D49-A12C-663AB504C689}"/>
              </a:ext>
            </a:extLst>
          </p:cNvPr>
          <p:cNvPicPr>
            <a:picLocks noChangeAspect="1"/>
          </p:cNvPicPr>
          <p:nvPr userDrawn="1"/>
        </p:nvPicPr>
        <p:blipFill>
          <a:blip r:embed="rId36">
            <a:extLst>
              <a:ext uri="{96DAC541-7B7A-43D3-8B79-37D633B846F1}">
                <asvg:svgBlip xmlns:asvg="http://schemas.microsoft.com/office/drawing/2016/SVG/main" r:embed="rId37"/>
              </a:ext>
            </a:extLst>
          </a:blip>
          <a:stretch>
            <a:fillRect/>
          </a:stretch>
        </p:blipFill>
        <p:spPr>
          <a:xfrm>
            <a:off x="5269696" y="5751789"/>
            <a:ext cx="491042" cy="654723"/>
          </a:xfrm>
          <a:prstGeom prst="rect">
            <a:avLst/>
          </a:prstGeom>
        </p:spPr>
      </p:pic>
      <p:pic>
        <p:nvPicPr>
          <p:cNvPr id="58" name="Graphic 57" descr="Map with pin">
            <a:extLst>
              <a:ext uri="{FF2B5EF4-FFF2-40B4-BE49-F238E27FC236}">
                <a16:creationId xmlns:a16="http://schemas.microsoft.com/office/drawing/2014/main" id="{5C521E9D-07AC-1442-9245-4C78BDF80F7D}"/>
              </a:ext>
            </a:extLst>
          </p:cNvPr>
          <p:cNvPicPr>
            <a:picLocks noChangeAspect="1"/>
          </p:cNvPicPr>
          <p:nvPr userDrawn="1"/>
        </p:nvPicPr>
        <p:blipFill>
          <a:blip r:embed="rId38">
            <a:extLst>
              <a:ext uri="{96DAC541-7B7A-43D3-8B79-37D633B846F1}">
                <asvg:svgBlip xmlns:asvg="http://schemas.microsoft.com/office/drawing/2016/SVG/main" r:embed="rId39"/>
              </a:ext>
            </a:extLst>
          </a:blip>
          <a:stretch>
            <a:fillRect/>
          </a:stretch>
        </p:blipFill>
        <p:spPr>
          <a:xfrm>
            <a:off x="6018064" y="5751790"/>
            <a:ext cx="530362" cy="707149"/>
          </a:xfrm>
          <a:prstGeom prst="rect">
            <a:avLst/>
          </a:prstGeom>
        </p:spPr>
      </p:pic>
      <p:pic>
        <p:nvPicPr>
          <p:cNvPr id="59" name="Graphic 58" descr="World">
            <a:extLst>
              <a:ext uri="{FF2B5EF4-FFF2-40B4-BE49-F238E27FC236}">
                <a16:creationId xmlns:a16="http://schemas.microsoft.com/office/drawing/2014/main" id="{5CA74FE5-E57D-A746-BC9B-995C09077A46}"/>
              </a:ext>
            </a:extLst>
          </p:cNvPr>
          <p:cNvPicPr>
            <a:picLocks noChangeAspect="1"/>
          </p:cNvPicPr>
          <p:nvPr userDrawn="1"/>
        </p:nvPicPr>
        <p:blipFill>
          <a:blip r:embed="rId40">
            <a:extLst>
              <a:ext uri="{96DAC541-7B7A-43D3-8B79-37D633B846F1}">
                <asvg:svgBlip xmlns:asvg="http://schemas.microsoft.com/office/drawing/2016/SVG/main" r:embed="rId41"/>
              </a:ext>
            </a:extLst>
          </a:blip>
          <a:stretch>
            <a:fillRect/>
          </a:stretch>
        </p:blipFill>
        <p:spPr>
          <a:xfrm>
            <a:off x="6895705" y="5713003"/>
            <a:ext cx="553738" cy="738317"/>
          </a:xfrm>
          <a:prstGeom prst="rect">
            <a:avLst/>
          </a:prstGeom>
        </p:spPr>
      </p:pic>
    </p:spTree>
    <p:extLst>
      <p:ext uri="{BB962C8B-B14F-4D97-AF65-F5344CB8AC3E}">
        <p14:creationId xmlns:p14="http://schemas.microsoft.com/office/powerpoint/2010/main" val="334012567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3602037"/>
            <a:ext cx="6858000" cy="1655763"/>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A2C8034-FEF5-40CF-AE4A-099D907C1D5A}" type="datetimeFigureOut">
              <a:rPr lang="pt-BR" smtClean="0"/>
              <a:t>23/05/2022</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31BD9326-2960-47A4-8B41-783DC2866BD3}" type="slidenum">
              <a:rPr lang="pt-BR" smtClean="0"/>
              <a:t>‹#›</a:t>
            </a:fld>
            <a:endParaRPr lang="pt-BR"/>
          </a:p>
        </p:txBody>
      </p:sp>
    </p:spTree>
    <p:extLst>
      <p:ext uri="{BB962C8B-B14F-4D97-AF65-F5344CB8AC3E}">
        <p14:creationId xmlns:p14="http://schemas.microsoft.com/office/powerpoint/2010/main" val="345876530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193489B-C9B5-4D2B-91D5-10F740FA7437}" type="datetimeFigureOut">
              <a:rPr lang="en-US" smtClean="0"/>
              <a:t>5/23/2022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C934350-E6A3-418F-AB80-7B01DFAAC521}" type="slidenum">
              <a:rPr lang="en-US" smtClean="0"/>
              <a:t>‹#›</a:t>
            </a:fld>
            <a:endParaRPr lang="en-US" dirty="0"/>
          </a:p>
        </p:txBody>
      </p:sp>
    </p:spTree>
    <p:extLst>
      <p:ext uri="{BB962C8B-B14F-4D97-AF65-F5344CB8AC3E}">
        <p14:creationId xmlns:p14="http://schemas.microsoft.com/office/powerpoint/2010/main" val="325563721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25" name="Picture Placeholder 24">
            <a:extLst>
              <a:ext uri="{FF2B5EF4-FFF2-40B4-BE49-F238E27FC236}">
                <a16:creationId xmlns:a16="http://schemas.microsoft.com/office/drawing/2014/main" id="{2D02A345-94C8-7D4C-8A66-4A85BEFBD78C}"/>
              </a:ext>
            </a:extLst>
          </p:cNvPr>
          <p:cNvSpPr>
            <a:spLocks noGrp="1"/>
          </p:cNvSpPr>
          <p:nvPr>
            <p:ph type="pic" sz="quarter" idx="12"/>
          </p:nvPr>
        </p:nvSpPr>
        <p:spPr>
          <a:xfrm>
            <a:off x="0" y="2"/>
            <a:ext cx="9144000" cy="6857999"/>
          </a:xfrm>
          <a:prstGeom prst="rect">
            <a:avLst/>
          </a:prstGeom>
          <a:solidFill>
            <a:schemeClr val="tx1"/>
          </a:solidFill>
        </p:spPr>
        <p:txBody>
          <a:bodyPr anchor="ctr" anchorCtr="0">
            <a:normAutofit/>
          </a:bodyPr>
          <a:lstStyle>
            <a:lvl1pPr marL="0" indent="0" algn="ctr">
              <a:buNone/>
              <a:defRPr sz="675" b="0" i="0" cap="all" spc="135" baseline="0">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3" name="Text Placeholder 2">
            <a:extLst>
              <a:ext uri="{FF2B5EF4-FFF2-40B4-BE49-F238E27FC236}">
                <a16:creationId xmlns:a16="http://schemas.microsoft.com/office/drawing/2014/main" id="{6C875A49-4FCD-6046-9CD2-AC3CC005148B}"/>
              </a:ext>
            </a:extLst>
          </p:cNvPr>
          <p:cNvSpPr>
            <a:spLocks noGrp="1"/>
          </p:cNvSpPr>
          <p:nvPr>
            <p:ph type="body" sz="quarter" idx="26" hasCustomPrompt="1"/>
          </p:nvPr>
        </p:nvSpPr>
        <p:spPr>
          <a:xfrm>
            <a:off x="0" y="1"/>
            <a:ext cx="9144000" cy="752475"/>
          </a:xfrm>
          <a:solidFill>
            <a:schemeClr val="accent1"/>
          </a:solidFill>
        </p:spPr>
        <p:txBody>
          <a:bodyPr/>
          <a:lstStyle/>
          <a:p>
            <a:pPr lvl="0"/>
            <a:r>
              <a:rPr lang="en-GB" dirty="0"/>
              <a:t> </a:t>
            </a:r>
            <a:endParaRPr lang="en-US" dirty="0"/>
          </a:p>
        </p:txBody>
      </p:sp>
      <p:sp>
        <p:nvSpPr>
          <p:cNvPr id="14" name="Content Placeholder 2">
            <a:extLst>
              <a:ext uri="{FF2B5EF4-FFF2-40B4-BE49-F238E27FC236}">
                <a16:creationId xmlns:a16="http://schemas.microsoft.com/office/drawing/2014/main" id="{88FA385F-2584-534E-9843-717751C67867}"/>
              </a:ext>
            </a:extLst>
          </p:cNvPr>
          <p:cNvSpPr>
            <a:spLocks noGrp="1"/>
          </p:cNvSpPr>
          <p:nvPr>
            <p:ph sz="half" idx="17" hasCustomPrompt="1"/>
          </p:nvPr>
        </p:nvSpPr>
        <p:spPr>
          <a:xfrm>
            <a:off x="521495" y="3066467"/>
            <a:ext cx="4860131" cy="2001645"/>
          </a:xfrm>
          <a:prstGeom prst="rect">
            <a:avLst/>
          </a:prstGeom>
        </p:spPr>
        <p:txBody>
          <a:bodyPr lIns="0" tIns="0" rIns="0" bIns="0" anchor="ctr" anchorCtr="0">
            <a:normAutofit/>
          </a:bodyPr>
          <a:lstStyle>
            <a:lvl1pPr marL="0" indent="0">
              <a:lnSpc>
                <a:spcPct val="100000"/>
              </a:lnSpc>
              <a:spcBef>
                <a:spcPts val="0"/>
              </a:spcBef>
              <a:spcAft>
                <a:spcPts val="1200"/>
              </a:spcAft>
              <a:buNone/>
              <a:tabLst/>
              <a:defRPr sz="4875" b="0" i="0">
                <a:solidFill>
                  <a:schemeClr val="bg1"/>
                </a:solidFill>
                <a:latin typeface="Arial" panose="020B0604020202020204" pitchFamily="34" charset="0"/>
                <a:cs typeface="Arial" panose="020B0604020202020204" pitchFamily="34" charset="0"/>
              </a:defRPr>
            </a:lvl1pPr>
            <a:lvl2pPr marL="4763" indent="0">
              <a:lnSpc>
                <a:spcPts val="1350"/>
              </a:lnSpc>
              <a:buNone/>
              <a:tabLst/>
              <a:defRPr sz="975" b="0" i="0" cap="all" spc="165" baseline="0">
                <a:solidFill>
                  <a:schemeClr val="bg1"/>
                </a:solidFill>
                <a:latin typeface="Arial" panose="020B0604020202020204" pitchFamily="34" charset="0"/>
                <a:cs typeface="Arial" panose="020B0604020202020204" pitchFamily="34" charset="0"/>
              </a:defRPr>
            </a:lvl2pPr>
            <a:lvl3pPr marL="4763" indent="0">
              <a:buNone/>
              <a:tabLst/>
              <a:defRPr/>
            </a:lvl3pPr>
            <a:lvl4pPr marL="4763" indent="0">
              <a:buNone/>
              <a:tabLst/>
              <a:defRPr/>
            </a:lvl4pPr>
            <a:lvl5pPr marL="4763" indent="0">
              <a:buNone/>
              <a:tabLst/>
              <a:defRPr/>
            </a:lvl5pPr>
          </a:lstStyle>
          <a:p>
            <a:pPr lvl="0"/>
            <a:r>
              <a:rPr lang="en-GB" dirty="0"/>
              <a:t>Presentation Title</a:t>
            </a:r>
          </a:p>
        </p:txBody>
      </p:sp>
      <p:sp>
        <p:nvSpPr>
          <p:cNvPr id="17" name="Content Placeholder 2">
            <a:extLst>
              <a:ext uri="{FF2B5EF4-FFF2-40B4-BE49-F238E27FC236}">
                <a16:creationId xmlns:a16="http://schemas.microsoft.com/office/drawing/2014/main" id="{F054F2B5-B347-C14B-87FB-E265FB8ECBB4}"/>
              </a:ext>
            </a:extLst>
          </p:cNvPr>
          <p:cNvSpPr>
            <a:spLocks noGrp="1"/>
          </p:cNvSpPr>
          <p:nvPr>
            <p:ph sz="half" idx="11" hasCustomPrompt="1"/>
          </p:nvPr>
        </p:nvSpPr>
        <p:spPr>
          <a:xfrm>
            <a:off x="521494" y="5210020"/>
            <a:ext cx="3915967" cy="753035"/>
          </a:xfrm>
          <a:prstGeom prst="rect">
            <a:avLst/>
          </a:prstGeom>
        </p:spPr>
        <p:txBody>
          <a:bodyPr lIns="0" tIns="0" rIns="0" bIns="0" anchor="t" anchorCtr="0"/>
          <a:lstStyle>
            <a:lvl1pPr marL="0" indent="0">
              <a:lnSpc>
                <a:spcPts val="1350"/>
              </a:lnSpc>
              <a:spcBef>
                <a:spcPts val="0"/>
              </a:spcBef>
              <a:spcAft>
                <a:spcPts val="450"/>
              </a:spcAft>
              <a:buNone/>
              <a:tabLst/>
              <a:defRPr sz="975" b="0" i="0">
                <a:solidFill>
                  <a:schemeClr val="bg1"/>
                </a:solidFill>
                <a:latin typeface="Arial" panose="020B0604020202020204" pitchFamily="34" charset="0"/>
                <a:cs typeface="Arial" panose="020B0604020202020204" pitchFamily="34" charset="0"/>
              </a:defRPr>
            </a:lvl1pPr>
            <a:lvl2pPr marL="0" indent="0">
              <a:lnSpc>
                <a:spcPts val="1500"/>
              </a:lnSpc>
              <a:spcBef>
                <a:spcPts val="0"/>
              </a:spcBef>
              <a:spcAft>
                <a:spcPts val="225"/>
              </a:spcAft>
              <a:buNone/>
              <a:tabLst/>
              <a:defRPr sz="1200" b="1" i="0">
                <a:solidFill>
                  <a:schemeClr val="bg1"/>
                </a:solidFill>
                <a:latin typeface="Arial" panose="020B0604020202020204" pitchFamily="34" charset="0"/>
                <a:cs typeface="Arial" panose="020B0604020202020204" pitchFamily="34" charset="0"/>
              </a:defRPr>
            </a:lvl2pPr>
            <a:lvl3pPr marL="0" indent="0">
              <a:lnSpc>
                <a:spcPts val="1350"/>
              </a:lnSpc>
              <a:spcBef>
                <a:spcPts val="0"/>
              </a:spcBef>
              <a:spcAft>
                <a:spcPts val="225"/>
              </a:spcAft>
              <a:buNone/>
              <a:tabLst/>
              <a:defRPr sz="975" b="1" i="0">
                <a:solidFill>
                  <a:schemeClr val="bg1"/>
                </a:solidFill>
                <a:latin typeface="Arial" panose="020B0604020202020204" pitchFamily="34" charset="0"/>
                <a:cs typeface="Arial" panose="020B0604020202020204" pitchFamily="34" charset="0"/>
              </a:defRPr>
            </a:lvl3pPr>
            <a:lvl4pPr marL="4763" indent="0">
              <a:buNone/>
              <a:tabLst/>
              <a:defRPr sz="900" b="0" i="0">
                <a:solidFill>
                  <a:schemeClr val="bg1"/>
                </a:solidFill>
                <a:latin typeface="Arial" panose="020B0604020202020204" pitchFamily="34" charset="0"/>
                <a:cs typeface="Arial" panose="020B0604020202020204" pitchFamily="34" charset="0"/>
              </a:defRPr>
            </a:lvl4pPr>
            <a:lvl5pPr marL="0" indent="0">
              <a:lnSpc>
                <a:spcPts val="1050"/>
              </a:lnSpc>
              <a:spcBef>
                <a:spcPts val="450"/>
              </a:spcBef>
              <a:spcAft>
                <a:spcPts val="450"/>
              </a:spcAft>
              <a:buNone/>
              <a:tabLst/>
              <a:defRPr sz="825" b="0" i="0">
                <a:solidFill>
                  <a:schemeClr val="bg1"/>
                </a:solidFill>
                <a:latin typeface="Arial" panose="020B0604020202020204" pitchFamily="34" charset="0"/>
                <a:cs typeface="Arial" panose="020B0604020202020204" pitchFamily="34" charset="0"/>
              </a:defRPr>
            </a:lvl5pPr>
          </a:lstStyle>
          <a:p>
            <a:pPr lvl="0"/>
            <a:r>
              <a:rPr lang="en-GB" dirty="0"/>
              <a:t>Body copy</a:t>
            </a:r>
            <a:endParaRPr lang="en-US" dirty="0"/>
          </a:p>
        </p:txBody>
      </p:sp>
      <p:sp>
        <p:nvSpPr>
          <p:cNvPr id="19" name="Content Placeholder 2">
            <a:extLst>
              <a:ext uri="{FF2B5EF4-FFF2-40B4-BE49-F238E27FC236}">
                <a16:creationId xmlns:a16="http://schemas.microsoft.com/office/drawing/2014/main" id="{F8673F25-057E-6942-AC7D-AA03E3B149AB}"/>
              </a:ext>
            </a:extLst>
          </p:cNvPr>
          <p:cNvSpPr>
            <a:spLocks noGrp="1"/>
          </p:cNvSpPr>
          <p:nvPr>
            <p:ph sz="half" idx="25" hasCustomPrompt="1"/>
          </p:nvPr>
        </p:nvSpPr>
        <p:spPr>
          <a:xfrm>
            <a:off x="536425" y="2550224"/>
            <a:ext cx="2505624" cy="206971"/>
          </a:xfrm>
          <a:prstGeom prst="rect">
            <a:avLst/>
          </a:prstGeom>
        </p:spPr>
        <p:txBody>
          <a:bodyPr wrap="none" lIns="0" tIns="0" rIns="0" bIns="0">
            <a:normAutofit/>
          </a:bodyPr>
          <a:lstStyle>
            <a:lvl1pPr marL="0" indent="0">
              <a:lnSpc>
                <a:spcPts val="900"/>
              </a:lnSpc>
              <a:spcBef>
                <a:spcPts val="0"/>
              </a:spcBef>
              <a:spcAft>
                <a:spcPts val="0"/>
              </a:spcAft>
              <a:buNone/>
              <a:tabLst/>
              <a:defRPr sz="825" b="0" i="0" cap="all" spc="135" baseline="0">
                <a:solidFill>
                  <a:schemeClr val="bg1"/>
                </a:solidFill>
                <a:latin typeface="Arial" panose="020B0604020202020204" pitchFamily="34" charset="0"/>
                <a:cs typeface="Arial" panose="020B0604020202020204" pitchFamily="34" charset="0"/>
              </a:defRPr>
            </a:lvl1pPr>
            <a:lvl2pPr marL="0" indent="0">
              <a:lnSpc>
                <a:spcPts val="1500"/>
              </a:lnSpc>
              <a:spcBef>
                <a:spcPts val="0"/>
              </a:spcBef>
              <a:spcAft>
                <a:spcPts val="225"/>
              </a:spcAft>
              <a:buNone/>
              <a:tabLst/>
              <a:defRPr sz="1200" b="1" i="0">
                <a:latin typeface="Arial" panose="020B0604020202020204" pitchFamily="34" charset="0"/>
                <a:cs typeface="Arial" panose="020B0604020202020204" pitchFamily="34" charset="0"/>
              </a:defRPr>
            </a:lvl2pPr>
            <a:lvl3pPr marL="0" indent="0">
              <a:lnSpc>
                <a:spcPts val="1350"/>
              </a:lnSpc>
              <a:spcBef>
                <a:spcPts val="0"/>
              </a:spcBef>
              <a:spcAft>
                <a:spcPts val="225"/>
              </a:spcAft>
              <a:buNone/>
              <a:tabLst/>
              <a:defRPr sz="975" b="1" i="0">
                <a:latin typeface="Arial" panose="020B0604020202020204" pitchFamily="34" charset="0"/>
                <a:cs typeface="Arial" panose="020B0604020202020204" pitchFamily="34" charset="0"/>
              </a:defRPr>
            </a:lvl3pPr>
            <a:lvl4pPr marL="4763" indent="0">
              <a:buNone/>
              <a:tabLst/>
              <a:defRPr sz="900" b="0" i="0">
                <a:solidFill>
                  <a:srgbClr val="7030A0"/>
                </a:solidFill>
                <a:latin typeface="Arial" panose="020B0604020202020204" pitchFamily="34" charset="0"/>
                <a:cs typeface="Arial" panose="020B0604020202020204" pitchFamily="34" charset="0"/>
              </a:defRPr>
            </a:lvl4pPr>
            <a:lvl5pPr marL="0" indent="0">
              <a:lnSpc>
                <a:spcPts val="1050"/>
              </a:lnSpc>
              <a:spcBef>
                <a:spcPts val="450"/>
              </a:spcBef>
              <a:spcAft>
                <a:spcPts val="450"/>
              </a:spcAft>
              <a:buNone/>
              <a:tabLst/>
              <a:defRPr sz="825" b="0" i="0">
                <a:latin typeface="Arial" panose="020B0604020202020204" pitchFamily="34" charset="0"/>
                <a:cs typeface="Arial" panose="020B0604020202020204" pitchFamily="34" charset="0"/>
              </a:defRPr>
            </a:lvl5pPr>
          </a:lstStyle>
          <a:p>
            <a:pPr lvl="0"/>
            <a:r>
              <a:rPr lang="en-GB" dirty="0"/>
              <a:t>dd month </a:t>
            </a:r>
            <a:r>
              <a:rPr lang="en-GB" dirty="0" err="1"/>
              <a:t>yyyy</a:t>
            </a:r>
            <a:endParaRPr lang="en-GB" dirty="0"/>
          </a:p>
        </p:txBody>
      </p:sp>
      <p:sp>
        <p:nvSpPr>
          <p:cNvPr id="15" name="Text Placeholder 27">
            <a:extLst>
              <a:ext uri="{FF2B5EF4-FFF2-40B4-BE49-F238E27FC236}">
                <a16:creationId xmlns:a16="http://schemas.microsoft.com/office/drawing/2014/main" id="{3E2C453E-7483-9F46-8CA3-0877AF8431EB}"/>
              </a:ext>
            </a:extLst>
          </p:cNvPr>
          <p:cNvSpPr>
            <a:spLocks noGrp="1"/>
          </p:cNvSpPr>
          <p:nvPr>
            <p:ph type="body" sz="quarter" idx="14" hasCustomPrompt="1"/>
          </p:nvPr>
        </p:nvSpPr>
        <p:spPr>
          <a:xfrm>
            <a:off x="8210851" y="236096"/>
            <a:ext cx="770335" cy="41598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pPr lvl="0"/>
            <a:r>
              <a:rPr lang="en-US" dirty="0"/>
              <a:t> </a:t>
            </a:r>
          </a:p>
        </p:txBody>
      </p:sp>
      <p:sp>
        <p:nvSpPr>
          <p:cNvPr id="16" name="Text Placeholder 2">
            <a:extLst>
              <a:ext uri="{FF2B5EF4-FFF2-40B4-BE49-F238E27FC236}">
                <a16:creationId xmlns:a16="http://schemas.microsoft.com/office/drawing/2014/main" id="{8EFBEFEF-9443-F54B-9E05-FF499028460D}"/>
              </a:ext>
            </a:extLst>
          </p:cNvPr>
          <p:cNvSpPr>
            <a:spLocks noGrp="1"/>
          </p:cNvSpPr>
          <p:nvPr>
            <p:ph type="body" sz="quarter" idx="16" hasCustomPrompt="1"/>
          </p:nvPr>
        </p:nvSpPr>
        <p:spPr>
          <a:xfrm>
            <a:off x="1" y="1"/>
            <a:ext cx="2581275" cy="752475"/>
          </a:xfrm>
          <a:prstGeom prst="rect">
            <a:avLst/>
          </a:prstGeom>
          <a:blipFill>
            <a:blip r:embed="rId3" cstate="screen">
              <a:extLst>
                <a:ext uri="{28A0092B-C50C-407E-A947-70E740481C1C}">
                  <a14:useLocalDpi xmlns:a14="http://schemas.microsoft.com/office/drawing/2010/main"/>
                </a:ext>
              </a:extLst>
            </a:blip>
            <a:stretch>
              <a:fillRect/>
            </a:stretch>
          </a:blipFill>
        </p:spPr>
        <p:txBody>
          <a:bodyPr lIns="0" tIns="0" rIns="0" bIns="0"/>
          <a:lstStyle>
            <a:lvl1pPr marL="0" indent="0">
              <a:buNone/>
              <a:defRPr/>
            </a:lvl1pPr>
          </a:lstStyle>
          <a:p>
            <a:pPr lvl="0"/>
            <a:r>
              <a:rPr lang="en-US" dirty="0"/>
              <a:t> </a:t>
            </a:r>
          </a:p>
        </p:txBody>
      </p:sp>
      <p:sp>
        <p:nvSpPr>
          <p:cNvPr id="10" name="Content Placeholder 2">
            <a:extLst>
              <a:ext uri="{FF2B5EF4-FFF2-40B4-BE49-F238E27FC236}">
                <a16:creationId xmlns:a16="http://schemas.microsoft.com/office/drawing/2014/main" id="{FEE4205E-AB4D-7A4A-A15F-FCCE1218FEB7}"/>
              </a:ext>
            </a:extLst>
          </p:cNvPr>
          <p:cNvSpPr>
            <a:spLocks noGrp="1"/>
          </p:cNvSpPr>
          <p:nvPr>
            <p:ph sz="half" idx="13" hasCustomPrompt="1"/>
          </p:nvPr>
        </p:nvSpPr>
        <p:spPr>
          <a:xfrm>
            <a:off x="539769" y="6431153"/>
            <a:ext cx="1350000" cy="155575"/>
          </a:xfrm>
          <a:prstGeom prst="rect">
            <a:avLst/>
          </a:prstGeom>
        </p:spPr>
        <p:txBody>
          <a:bodyPr wrap="none" lIns="0" tIns="0" rIns="0" bIns="0">
            <a:normAutofit/>
          </a:bodyPr>
          <a:lstStyle>
            <a:lvl1pPr marL="0" indent="0">
              <a:lnSpc>
                <a:spcPts val="900"/>
              </a:lnSpc>
              <a:spcBef>
                <a:spcPts val="0"/>
              </a:spcBef>
              <a:spcAft>
                <a:spcPts val="0"/>
              </a:spcAft>
              <a:buNone/>
              <a:tabLst/>
              <a:defRPr sz="675" b="0" i="0" cap="all" spc="135" baseline="0">
                <a:solidFill>
                  <a:schemeClr val="bg1"/>
                </a:solidFill>
                <a:latin typeface="Arial" panose="020B0604020202020204" pitchFamily="34" charset="0"/>
                <a:cs typeface="Arial" panose="020B0604020202020204" pitchFamily="34" charset="0"/>
              </a:defRPr>
            </a:lvl1pPr>
            <a:lvl2pPr marL="0" indent="0">
              <a:lnSpc>
                <a:spcPts val="1500"/>
              </a:lnSpc>
              <a:spcBef>
                <a:spcPts val="0"/>
              </a:spcBef>
              <a:spcAft>
                <a:spcPts val="225"/>
              </a:spcAft>
              <a:buNone/>
              <a:tabLst/>
              <a:defRPr sz="1200" b="1" i="0">
                <a:latin typeface="Arial" panose="020B0604020202020204" pitchFamily="34" charset="0"/>
                <a:cs typeface="Arial" panose="020B0604020202020204" pitchFamily="34" charset="0"/>
              </a:defRPr>
            </a:lvl2pPr>
            <a:lvl3pPr marL="0" indent="0">
              <a:lnSpc>
                <a:spcPts val="1350"/>
              </a:lnSpc>
              <a:spcBef>
                <a:spcPts val="0"/>
              </a:spcBef>
              <a:spcAft>
                <a:spcPts val="225"/>
              </a:spcAft>
              <a:buNone/>
              <a:tabLst/>
              <a:defRPr sz="975" b="1" i="0">
                <a:latin typeface="Arial" panose="020B0604020202020204" pitchFamily="34" charset="0"/>
                <a:cs typeface="Arial" panose="020B0604020202020204" pitchFamily="34" charset="0"/>
              </a:defRPr>
            </a:lvl3pPr>
            <a:lvl4pPr marL="4763" indent="0">
              <a:buNone/>
              <a:tabLst/>
              <a:defRPr sz="900" b="0" i="0">
                <a:solidFill>
                  <a:srgbClr val="7030A0"/>
                </a:solidFill>
                <a:latin typeface="Arial" panose="020B0604020202020204" pitchFamily="34" charset="0"/>
                <a:cs typeface="Arial" panose="020B0604020202020204" pitchFamily="34" charset="0"/>
              </a:defRPr>
            </a:lvl4pPr>
            <a:lvl5pPr marL="0" indent="0">
              <a:lnSpc>
                <a:spcPts val="1050"/>
              </a:lnSpc>
              <a:spcBef>
                <a:spcPts val="450"/>
              </a:spcBef>
              <a:spcAft>
                <a:spcPts val="450"/>
              </a:spcAft>
              <a:buNone/>
              <a:tabLst/>
              <a:defRPr sz="825" b="0" i="0">
                <a:latin typeface="Arial" panose="020B0604020202020204" pitchFamily="34" charset="0"/>
                <a:cs typeface="Arial" panose="020B0604020202020204" pitchFamily="34" charset="0"/>
              </a:defRPr>
            </a:lvl5pPr>
          </a:lstStyle>
          <a:p>
            <a:pPr lvl="0"/>
            <a:r>
              <a:rPr lang="en-GB" dirty="0" err="1"/>
              <a:t>Ipcc.ch</a:t>
            </a:r>
            <a:endParaRPr lang="en-GB" dirty="0"/>
          </a:p>
        </p:txBody>
      </p:sp>
      <p:sp>
        <p:nvSpPr>
          <p:cNvPr id="2" name="Rechteck 1">
            <a:extLst>
              <a:ext uri="{FF2B5EF4-FFF2-40B4-BE49-F238E27FC236}">
                <a16:creationId xmlns:a16="http://schemas.microsoft.com/office/drawing/2014/main" id="{7A023348-536B-AD4E-953A-BA4F66D0744A}"/>
              </a:ext>
            </a:extLst>
          </p:cNvPr>
          <p:cNvSpPr/>
          <p:nvPr userDrawn="1"/>
        </p:nvSpPr>
        <p:spPr>
          <a:xfrm>
            <a:off x="249767" y="186269"/>
            <a:ext cx="286658" cy="46580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Tree>
    <p:extLst>
      <p:ext uri="{BB962C8B-B14F-4D97-AF65-F5344CB8AC3E}">
        <p14:creationId xmlns:p14="http://schemas.microsoft.com/office/powerpoint/2010/main" val="55480810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Quote with BG image">
    <p:bg>
      <p:bgPr>
        <a:solidFill>
          <a:schemeClr val="bg1"/>
        </a:solidFill>
        <a:effectLst/>
      </p:bgPr>
    </p:bg>
    <p:spTree>
      <p:nvGrpSpPr>
        <p:cNvPr id="1" name=""/>
        <p:cNvGrpSpPr/>
        <p:nvPr/>
      </p:nvGrpSpPr>
      <p:grpSpPr>
        <a:xfrm>
          <a:off x="0" y="0"/>
          <a:ext cx="0" cy="0"/>
          <a:chOff x="0" y="0"/>
          <a:chExt cx="0" cy="0"/>
        </a:xfrm>
      </p:grpSpPr>
      <p:sp>
        <p:nvSpPr>
          <p:cNvPr id="35" name="Picture Placeholder 34">
            <a:extLst>
              <a:ext uri="{FF2B5EF4-FFF2-40B4-BE49-F238E27FC236}">
                <a16:creationId xmlns:a16="http://schemas.microsoft.com/office/drawing/2014/main" id="{A18A7E17-FD8B-5A4F-A9E0-08A9B6166E32}"/>
              </a:ext>
            </a:extLst>
          </p:cNvPr>
          <p:cNvSpPr>
            <a:spLocks noGrp="1"/>
          </p:cNvSpPr>
          <p:nvPr>
            <p:ph type="pic" sz="quarter" idx="17"/>
          </p:nvPr>
        </p:nvSpPr>
        <p:spPr>
          <a:xfrm>
            <a:off x="1" y="1"/>
            <a:ext cx="9144000" cy="6857999"/>
          </a:xfrm>
          <a:custGeom>
            <a:avLst/>
            <a:gdLst>
              <a:gd name="connsiteX0" fmla="*/ 11074765 w 12192000"/>
              <a:gd name="connsiteY0" fmla="*/ 3301996 h 6857998"/>
              <a:gd name="connsiteX1" fmla="*/ 11074765 w 12192000"/>
              <a:gd name="connsiteY1" fmla="*/ 3504546 h 6857998"/>
              <a:gd name="connsiteX2" fmla="*/ 11169355 w 12192000"/>
              <a:gd name="connsiteY2" fmla="*/ 3504546 h 6857998"/>
              <a:gd name="connsiteX3" fmla="*/ 11141751 w 12192000"/>
              <a:gd name="connsiteY3" fmla="*/ 3644897 h 6857998"/>
              <a:gd name="connsiteX4" fmla="*/ 11270935 w 12192000"/>
              <a:gd name="connsiteY4" fmla="*/ 3501836 h 6857998"/>
              <a:gd name="connsiteX5" fmla="*/ 11270935 w 12192000"/>
              <a:gd name="connsiteY5" fmla="*/ 3301996 h 6857998"/>
              <a:gd name="connsiteX6" fmla="*/ 10823941 w 12192000"/>
              <a:gd name="connsiteY6" fmla="*/ 3301996 h 6857998"/>
              <a:gd name="connsiteX7" fmla="*/ 10823941 w 12192000"/>
              <a:gd name="connsiteY7" fmla="*/ 3504546 h 6857998"/>
              <a:gd name="connsiteX8" fmla="*/ 10918531 w 12192000"/>
              <a:gd name="connsiteY8" fmla="*/ 3504546 h 6857998"/>
              <a:gd name="connsiteX9" fmla="*/ 10890927 w 12192000"/>
              <a:gd name="connsiteY9" fmla="*/ 3644897 h 6857998"/>
              <a:gd name="connsiteX10" fmla="*/ 11020111 w 12192000"/>
              <a:gd name="connsiteY10" fmla="*/ 3501836 h 6857998"/>
              <a:gd name="connsiteX11" fmla="*/ 11020111 w 12192000"/>
              <a:gd name="connsiteY11" fmla="*/ 3301996 h 6857998"/>
              <a:gd name="connsiteX12" fmla="*/ 1308279 w 12192000"/>
              <a:gd name="connsiteY12" fmla="*/ 3213102 h 6857998"/>
              <a:gd name="connsiteX13" fmla="*/ 1179095 w 12192000"/>
              <a:gd name="connsiteY13" fmla="*/ 3356163 h 6857998"/>
              <a:gd name="connsiteX14" fmla="*/ 1179095 w 12192000"/>
              <a:gd name="connsiteY14" fmla="*/ 3556003 h 6857998"/>
              <a:gd name="connsiteX15" fmla="*/ 1375265 w 12192000"/>
              <a:gd name="connsiteY15" fmla="*/ 3556003 h 6857998"/>
              <a:gd name="connsiteX16" fmla="*/ 1375265 w 12192000"/>
              <a:gd name="connsiteY16" fmla="*/ 3353453 h 6857998"/>
              <a:gd name="connsiteX17" fmla="*/ 1280674 w 12192000"/>
              <a:gd name="connsiteY17" fmla="*/ 3353453 h 6857998"/>
              <a:gd name="connsiteX18" fmla="*/ 1057455 w 12192000"/>
              <a:gd name="connsiteY18" fmla="*/ 3213102 h 6857998"/>
              <a:gd name="connsiteX19" fmla="*/ 928271 w 12192000"/>
              <a:gd name="connsiteY19" fmla="*/ 3356163 h 6857998"/>
              <a:gd name="connsiteX20" fmla="*/ 928271 w 12192000"/>
              <a:gd name="connsiteY20" fmla="*/ 3556003 h 6857998"/>
              <a:gd name="connsiteX21" fmla="*/ 1124441 w 12192000"/>
              <a:gd name="connsiteY21" fmla="*/ 3556003 h 6857998"/>
              <a:gd name="connsiteX22" fmla="*/ 1124441 w 12192000"/>
              <a:gd name="connsiteY22" fmla="*/ 3353453 h 6857998"/>
              <a:gd name="connsiteX23" fmla="*/ 1029850 w 12192000"/>
              <a:gd name="connsiteY23" fmla="*/ 3353453 h 6857998"/>
              <a:gd name="connsiteX24" fmla="*/ 11047439 w 12192000"/>
              <a:gd name="connsiteY24" fmla="*/ 2979000 h 6857998"/>
              <a:gd name="connsiteX25" fmla="*/ 11497439 w 12192000"/>
              <a:gd name="connsiteY25" fmla="*/ 3429001 h 6857998"/>
              <a:gd name="connsiteX26" fmla="*/ 11047439 w 12192000"/>
              <a:gd name="connsiteY26" fmla="*/ 3879001 h 6857998"/>
              <a:gd name="connsiteX27" fmla="*/ 10597439 w 12192000"/>
              <a:gd name="connsiteY27" fmla="*/ 3429001 h 6857998"/>
              <a:gd name="connsiteX28" fmla="*/ 11047439 w 12192000"/>
              <a:gd name="connsiteY28" fmla="*/ 2979000 h 6857998"/>
              <a:gd name="connsiteX29" fmla="*/ 1151767 w 12192000"/>
              <a:gd name="connsiteY29" fmla="*/ 2978998 h 6857998"/>
              <a:gd name="connsiteX30" fmla="*/ 1601767 w 12192000"/>
              <a:gd name="connsiteY30" fmla="*/ 3428998 h 6857998"/>
              <a:gd name="connsiteX31" fmla="*/ 1151766 w 12192000"/>
              <a:gd name="connsiteY31" fmla="*/ 3878999 h 6857998"/>
              <a:gd name="connsiteX32" fmla="*/ 701766 w 12192000"/>
              <a:gd name="connsiteY32" fmla="*/ 3428998 h 6857998"/>
              <a:gd name="connsiteX33" fmla="*/ 1151767 w 12192000"/>
              <a:gd name="connsiteY33" fmla="*/ 2978998 h 6857998"/>
              <a:gd name="connsiteX34" fmla="*/ 11047439 w 12192000"/>
              <a:gd name="connsiteY34" fmla="*/ 2948814 h 6857998"/>
              <a:gd name="connsiteX35" fmla="*/ 10567253 w 12192000"/>
              <a:gd name="connsiteY35" fmla="*/ 3429000 h 6857998"/>
              <a:gd name="connsiteX36" fmla="*/ 11047437 w 12192000"/>
              <a:gd name="connsiteY36" fmla="*/ 3909185 h 6857998"/>
              <a:gd name="connsiteX37" fmla="*/ 11527623 w 12192000"/>
              <a:gd name="connsiteY37" fmla="*/ 3429000 h 6857998"/>
              <a:gd name="connsiteX38" fmla="*/ 11047439 w 12192000"/>
              <a:gd name="connsiteY38" fmla="*/ 2948814 h 6857998"/>
              <a:gd name="connsiteX39" fmla="*/ 1151768 w 12192000"/>
              <a:gd name="connsiteY39" fmla="*/ 2948814 h 6857998"/>
              <a:gd name="connsiteX40" fmla="*/ 671582 w 12192000"/>
              <a:gd name="connsiteY40" fmla="*/ 3428999 h 6857998"/>
              <a:gd name="connsiteX41" fmla="*/ 1151767 w 12192000"/>
              <a:gd name="connsiteY41" fmla="*/ 3909185 h 6857998"/>
              <a:gd name="connsiteX42" fmla="*/ 1631953 w 12192000"/>
              <a:gd name="connsiteY42" fmla="*/ 3428999 h 6857998"/>
              <a:gd name="connsiteX43" fmla="*/ 1151768 w 12192000"/>
              <a:gd name="connsiteY43" fmla="*/ 2948814 h 6857998"/>
              <a:gd name="connsiteX44" fmla="*/ 0 w 12192000"/>
              <a:gd name="connsiteY44" fmla="*/ 0 h 6857998"/>
              <a:gd name="connsiteX45" fmla="*/ 12192000 w 12192000"/>
              <a:gd name="connsiteY45" fmla="*/ 0 h 6857998"/>
              <a:gd name="connsiteX46" fmla="*/ 12192000 w 12192000"/>
              <a:gd name="connsiteY46" fmla="*/ 6857998 h 6857998"/>
              <a:gd name="connsiteX47" fmla="*/ 0 w 12192000"/>
              <a:gd name="connsiteY47" fmla="*/ 6857998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192000" h="6857998">
                <a:moveTo>
                  <a:pt x="11074765" y="3301996"/>
                </a:moveTo>
                <a:lnTo>
                  <a:pt x="11074765" y="3504546"/>
                </a:lnTo>
                <a:lnTo>
                  <a:pt x="11169355" y="3504546"/>
                </a:lnTo>
                <a:lnTo>
                  <a:pt x="11141751" y="3644897"/>
                </a:lnTo>
                <a:lnTo>
                  <a:pt x="11270935" y="3501836"/>
                </a:lnTo>
                <a:lnTo>
                  <a:pt x="11270935" y="3301996"/>
                </a:lnTo>
                <a:close/>
                <a:moveTo>
                  <a:pt x="10823941" y="3301996"/>
                </a:moveTo>
                <a:lnTo>
                  <a:pt x="10823941" y="3504546"/>
                </a:lnTo>
                <a:lnTo>
                  <a:pt x="10918531" y="3504546"/>
                </a:lnTo>
                <a:lnTo>
                  <a:pt x="10890927" y="3644897"/>
                </a:lnTo>
                <a:lnTo>
                  <a:pt x="11020111" y="3501836"/>
                </a:lnTo>
                <a:lnTo>
                  <a:pt x="11020111" y="3301996"/>
                </a:lnTo>
                <a:close/>
                <a:moveTo>
                  <a:pt x="1308279" y="3213102"/>
                </a:moveTo>
                <a:lnTo>
                  <a:pt x="1179095" y="3356163"/>
                </a:lnTo>
                <a:lnTo>
                  <a:pt x="1179095" y="3556003"/>
                </a:lnTo>
                <a:lnTo>
                  <a:pt x="1375265" y="3556003"/>
                </a:lnTo>
                <a:lnTo>
                  <a:pt x="1375265" y="3353453"/>
                </a:lnTo>
                <a:lnTo>
                  <a:pt x="1280674" y="3353453"/>
                </a:lnTo>
                <a:close/>
                <a:moveTo>
                  <a:pt x="1057455" y="3213102"/>
                </a:moveTo>
                <a:lnTo>
                  <a:pt x="928271" y="3356163"/>
                </a:lnTo>
                <a:lnTo>
                  <a:pt x="928271" y="3556003"/>
                </a:lnTo>
                <a:lnTo>
                  <a:pt x="1124441" y="3556003"/>
                </a:lnTo>
                <a:lnTo>
                  <a:pt x="1124441" y="3353453"/>
                </a:lnTo>
                <a:lnTo>
                  <a:pt x="1029850" y="3353453"/>
                </a:lnTo>
                <a:close/>
                <a:moveTo>
                  <a:pt x="11047439" y="2979000"/>
                </a:moveTo>
                <a:cubicBezTo>
                  <a:pt x="11295967" y="2979000"/>
                  <a:pt x="11497439" y="3180472"/>
                  <a:pt x="11497439" y="3429001"/>
                </a:cubicBezTo>
                <a:cubicBezTo>
                  <a:pt x="11497439" y="3677529"/>
                  <a:pt x="11295967" y="3879001"/>
                  <a:pt x="11047439" y="3879001"/>
                </a:cubicBezTo>
                <a:cubicBezTo>
                  <a:pt x="10798911" y="3879001"/>
                  <a:pt x="10597439" y="3677529"/>
                  <a:pt x="10597439" y="3429001"/>
                </a:cubicBezTo>
                <a:cubicBezTo>
                  <a:pt x="10597439" y="3180472"/>
                  <a:pt x="10798911" y="2979000"/>
                  <a:pt x="11047439" y="2979000"/>
                </a:cubicBezTo>
                <a:close/>
                <a:moveTo>
                  <a:pt x="1151767" y="2978998"/>
                </a:moveTo>
                <a:cubicBezTo>
                  <a:pt x="1400295" y="2978998"/>
                  <a:pt x="1601767" y="3180470"/>
                  <a:pt x="1601767" y="3428998"/>
                </a:cubicBezTo>
                <a:cubicBezTo>
                  <a:pt x="1601767" y="3677527"/>
                  <a:pt x="1400294" y="3878999"/>
                  <a:pt x="1151766" y="3878999"/>
                </a:cubicBezTo>
                <a:cubicBezTo>
                  <a:pt x="903238" y="3878999"/>
                  <a:pt x="701766" y="3677527"/>
                  <a:pt x="701766" y="3428998"/>
                </a:cubicBezTo>
                <a:cubicBezTo>
                  <a:pt x="701766" y="3180470"/>
                  <a:pt x="903238" y="2978998"/>
                  <a:pt x="1151767" y="2978998"/>
                </a:cubicBezTo>
                <a:close/>
                <a:moveTo>
                  <a:pt x="11047439" y="2948814"/>
                </a:moveTo>
                <a:cubicBezTo>
                  <a:pt x="10782239" y="2948814"/>
                  <a:pt x="10567253" y="3163800"/>
                  <a:pt x="10567253" y="3429000"/>
                </a:cubicBezTo>
                <a:cubicBezTo>
                  <a:pt x="10567253" y="3694199"/>
                  <a:pt x="10782239" y="3909185"/>
                  <a:pt x="11047437" y="3909185"/>
                </a:cubicBezTo>
                <a:cubicBezTo>
                  <a:pt x="11312637" y="3909185"/>
                  <a:pt x="11527623" y="3694199"/>
                  <a:pt x="11527623" y="3429000"/>
                </a:cubicBezTo>
                <a:cubicBezTo>
                  <a:pt x="11527623" y="3163800"/>
                  <a:pt x="11312637" y="2948814"/>
                  <a:pt x="11047439" y="2948814"/>
                </a:cubicBezTo>
                <a:close/>
                <a:moveTo>
                  <a:pt x="1151768" y="2948814"/>
                </a:moveTo>
                <a:cubicBezTo>
                  <a:pt x="886568" y="2948814"/>
                  <a:pt x="671582" y="3163800"/>
                  <a:pt x="671582" y="3428999"/>
                </a:cubicBezTo>
                <a:cubicBezTo>
                  <a:pt x="671582" y="3694199"/>
                  <a:pt x="886568" y="3909185"/>
                  <a:pt x="1151767" y="3909185"/>
                </a:cubicBezTo>
                <a:cubicBezTo>
                  <a:pt x="1416966" y="3909185"/>
                  <a:pt x="1631953" y="3694199"/>
                  <a:pt x="1631953" y="3428999"/>
                </a:cubicBezTo>
                <a:cubicBezTo>
                  <a:pt x="1631953" y="3163800"/>
                  <a:pt x="1416967" y="2948814"/>
                  <a:pt x="1151768" y="2948814"/>
                </a:cubicBezTo>
                <a:close/>
                <a:moveTo>
                  <a:pt x="0" y="0"/>
                </a:moveTo>
                <a:lnTo>
                  <a:pt x="12192000" y="0"/>
                </a:lnTo>
                <a:lnTo>
                  <a:pt x="12192000" y="6857998"/>
                </a:lnTo>
                <a:lnTo>
                  <a:pt x="0" y="6857998"/>
                </a:lnTo>
                <a:close/>
              </a:path>
            </a:pathLst>
          </a:custGeom>
          <a:solidFill>
            <a:schemeClr val="tx1"/>
          </a:solidFill>
        </p:spPr>
        <p:txBody>
          <a:bodyPr wrap="square" anchor="ctr" anchorCtr="0">
            <a:noAutofit/>
          </a:bodyPr>
          <a:lstStyle>
            <a:lvl1pPr marL="0" indent="0" algn="ctr">
              <a:buNone/>
              <a:defRPr sz="675" cap="all" spc="135" baseline="0">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22" name="Content Placeholder 2">
            <a:extLst>
              <a:ext uri="{FF2B5EF4-FFF2-40B4-BE49-F238E27FC236}">
                <a16:creationId xmlns:a16="http://schemas.microsoft.com/office/drawing/2014/main" id="{4A8051F8-D28F-5348-B709-CC4EF9AF32B3}"/>
              </a:ext>
            </a:extLst>
          </p:cNvPr>
          <p:cNvSpPr>
            <a:spLocks noGrp="1"/>
          </p:cNvSpPr>
          <p:nvPr userDrawn="1">
            <p:ph sz="half" idx="10" hasCustomPrompt="1"/>
          </p:nvPr>
        </p:nvSpPr>
        <p:spPr>
          <a:xfrm>
            <a:off x="1656160" y="1160464"/>
            <a:ext cx="5831682" cy="4999416"/>
          </a:xfrm>
          <a:prstGeom prst="rect">
            <a:avLst/>
          </a:prstGeom>
        </p:spPr>
        <p:txBody>
          <a:bodyPr lIns="0" tIns="0" rIns="0" bIns="0" anchor="ctr" anchorCtr="0"/>
          <a:lstStyle>
            <a:lvl1pPr marL="4763" indent="0" algn="ctr">
              <a:lnSpc>
                <a:spcPct val="100000"/>
              </a:lnSpc>
              <a:spcBef>
                <a:spcPts val="0"/>
              </a:spcBef>
              <a:spcAft>
                <a:spcPts val="1200"/>
              </a:spcAft>
              <a:buNone/>
              <a:tabLst/>
              <a:defRPr sz="3150" b="0" i="0">
                <a:solidFill>
                  <a:schemeClr val="bg1"/>
                </a:solidFill>
                <a:latin typeface="Arial" panose="020B0604020202020204" pitchFamily="34" charset="0"/>
                <a:cs typeface="Arial" panose="020B0604020202020204" pitchFamily="34" charset="0"/>
              </a:defRPr>
            </a:lvl1pPr>
            <a:lvl2pPr marL="4763" indent="0" algn="ctr">
              <a:lnSpc>
                <a:spcPts val="1350"/>
              </a:lnSpc>
              <a:buNone/>
              <a:tabLst/>
              <a:defRPr sz="975" b="0" i="0" cap="all" spc="165" baseline="0">
                <a:solidFill>
                  <a:schemeClr val="bg1"/>
                </a:solidFill>
                <a:latin typeface="Arial" panose="020B0604020202020204" pitchFamily="34" charset="0"/>
                <a:cs typeface="Arial" panose="020B0604020202020204" pitchFamily="34" charset="0"/>
              </a:defRPr>
            </a:lvl2pPr>
            <a:lvl3pPr marL="4763" indent="0">
              <a:buNone/>
              <a:tabLst/>
              <a:defRPr/>
            </a:lvl3pPr>
            <a:lvl4pPr marL="4763" indent="0">
              <a:buNone/>
              <a:tabLst/>
              <a:defRPr/>
            </a:lvl4pPr>
            <a:lvl5pPr marL="4763" indent="0">
              <a:buNone/>
              <a:tabLst/>
              <a:defRPr/>
            </a:lvl5pPr>
          </a:lstStyle>
          <a:p>
            <a:pPr lvl="0"/>
            <a:r>
              <a:rPr lang="en-GB" dirty="0"/>
              <a:t>Main Page Header</a:t>
            </a:r>
          </a:p>
          <a:p>
            <a:pPr lvl="1"/>
            <a:r>
              <a:rPr lang="en-GB" dirty="0"/>
              <a:t>Second level</a:t>
            </a:r>
            <a:endParaRPr lang="en-US" dirty="0"/>
          </a:p>
        </p:txBody>
      </p:sp>
      <p:sp>
        <p:nvSpPr>
          <p:cNvPr id="15" name="Text Placeholder 27">
            <a:extLst>
              <a:ext uri="{FF2B5EF4-FFF2-40B4-BE49-F238E27FC236}">
                <a16:creationId xmlns:a16="http://schemas.microsoft.com/office/drawing/2014/main" id="{888F41F8-4C5D-1645-BB09-991843E1874D}"/>
              </a:ext>
            </a:extLst>
          </p:cNvPr>
          <p:cNvSpPr>
            <a:spLocks noGrp="1"/>
          </p:cNvSpPr>
          <p:nvPr>
            <p:ph type="body" sz="quarter" idx="14" hasCustomPrompt="1"/>
          </p:nvPr>
        </p:nvSpPr>
        <p:spPr>
          <a:xfrm>
            <a:off x="8210851" y="236096"/>
            <a:ext cx="770335" cy="41598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pPr lvl="0"/>
            <a:r>
              <a:rPr lang="en-US" dirty="0"/>
              <a:t> </a:t>
            </a:r>
          </a:p>
        </p:txBody>
      </p:sp>
      <p:sp>
        <p:nvSpPr>
          <p:cNvPr id="8" name="Content Placeholder 2">
            <a:extLst>
              <a:ext uri="{FF2B5EF4-FFF2-40B4-BE49-F238E27FC236}">
                <a16:creationId xmlns:a16="http://schemas.microsoft.com/office/drawing/2014/main" id="{CEF2D943-000B-4D45-BAE1-2FBC5528466E}"/>
              </a:ext>
            </a:extLst>
          </p:cNvPr>
          <p:cNvSpPr>
            <a:spLocks noGrp="1"/>
          </p:cNvSpPr>
          <p:nvPr>
            <p:ph sz="half" idx="13" hasCustomPrompt="1"/>
          </p:nvPr>
        </p:nvSpPr>
        <p:spPr>
          <a:xfrm>
            <a:off x="539769" y="6431153"/>
            <a:ext cx="1350000" cy="155575"/>
          </a:xfrm>
          <a:prstGeom prst="rect">
            <a:avLst/>
          </a:prstGeom>
        </p:spPr>
        <p:txBody>
          <a:bodyPr wrap="none" lIns="0" tIns="0" rIns="0" bIns="0">
            <a:normAutofit/>
          </a:bodyPr>
          <a:lstStyle>
            <a:lvl1pPr marL="0" indent="0">
              <a:lnSpc>
                <a:spcPts val="900"/>
              </a:lnSpc>
              <a:spcBef>
                <a:spcPts val="0"/>
              </a:spcBef>
              <a:spcAft>
                <a:spcPts val="0"/>
              </a:spcAft>
              <a:buNone/>
              <a:tabLst/>
              <a:defRPr sz="675" b="0" i="0" cap="all" spc="135" baseline="0">
                <a:solidFill>
                  <a:schemeClr val="bg1"/>
                </a:solidFill>
                <a:latin typeface="Arial" panose="020B0604020202020204" pitchFamily="34" charset="0"/>
                <a:cs typeface="Arial" panose="020B0604020202020204" pitchFamily="34" charset="0"/>
              </a:defRPr>
            </a:lvl1pPr>
            <a:lvl2pPr marL="0" indent="0">
              <a:lnSpc>
                <a:spcPts val="1500"/>
              </a:lnSpc>
              <a:spcBef>
                <a:spcPts val="0"/>
              </a:spcBef>
              <a:spcAft>
                <a:spcPts val="225"/>
              </a:spcAft>
              <a:buNone/>
              <a:tabLst/>
              <a:defRPr sz="1200" b="1" i="0">
                <a:latin typeface="Arial" panose="020B0604020202020204" pitchFamily="34" charset="0"/>
                <a:cs typeface="Arial" panose="020B0604020202020204" pitchFamily="34" charset="0"/>
              </a:defRPr>
            </a:lvl2pPr>
            <a:lvl3pPr marL="0" indent="0">
              <a:lnSpc>
                <a:spcPts val="1350"/>
              </a:lnSpc>
              <a:spcBef>
                <a:spcPts val="0"/>
              </a:spcBef>
              <a:spcAft>
                <a:spcPts val="225"/>
              </a:spcAft>
              <a:buNone/>
              <a:tabLst/>
              <a:defRPr sz="975" b="1" i="0">
                <a:latin typeface="Arial" panose="020B0604020202020204" pitchFamily="34" charset="0"/>
                <a:cs typeface="Arial" panose="020B0604020202020204" pitchFamily="34" charset="0"/>
              </a:defRPr>
            </a:lvl3pPr>
            <a:lvl4pPr marL="4763" indent="0">
              <a:buNone/>
              <a:tabLst/>
              <a:defRPr sz="900" b="0" i="0">
                <a:solidFill>
                  <a:srgbClr val="7030A0"/>
                </a:solidFill>
                <a:latin typeface="Arial" panose="020B0604020202020204" pitchFamily="34" charset="0"/>
                <a:cs typeface="Arial" panose="020B0604020202020204" pitchFamily="34" charset="0"/>
              </a:defRPr>
            </a:lvl4pPr>
            <a:lvl5pPr marL="0" indent="0">
              <a:lnSpc>
                <a:spcPts val="1050"/>
              </a:lnSpc>
              <a:spcBef>
                <a:spcPts val="450"/>
              </a:spcBef>
              <a:spcAft>
                <a:spcPts val="450"/>
              </a:spcAft>
              <a:buNone/>
              <a:tabLst/>
              <a:defRPr sz="825" b="0" i="0">
                <a:latin typeface="Arial" panose="020B0604020202020204" pitchFamily="34" charset="0"/>
                <a:cs typeface="Arial" panose="020B0604020202020204" pitchFamily="34" charset="0"/>
              </a:defRPr>
            </a:lvl5pPr>
          </a:lstStyle>
          <a:p>
            <a:pPr lvl="0"/>
            <a:r>
              <a:rPr lang="en-GB" dirty="0" err="1"/>
              <a:t>Ipcc.ch</a:t>
            </a:r>
            <a:endParaRPr lang="en-GB" dirty="0"/>
          </a:p>
        </p:txBody>
      </p:sp>
      <p:grpSp>
        <p:nvGrpSpPr>
          <p:cNvPr id="10" name="Gruppieren 9">
            <a:extLst>
              <a:ext uri="{FF2B5EF4-FFF2-40B4-BE49-F238E27FC236}">
                <a16:creationId xmlns:a16="http://schemas.microsoft.com/office/drawing/2014/main" id="{FDC3F656-4B49-404D-8851-DD3FFC99DADA}"/>
              </a:ext>
            </a:extLst>
          </p:cNvPr>
          <p:cNvGrpSpPr/>
          <p:nvPr userDrawn="1"/>
        </p:nvGrpSpPr>
        <p:grpSpPr>
          <a:xfrm>
            <a:off x="0" y="7767"/>
            <a:ext cx="2587628" cy="749300"/>
            <a:chOff x="0" y="1023746"/>
            <a:chExt cx="3450170" cy="749300"/>
          </a:xfrm>
        </p:grpSpPr>
        <p:pic>
          <p:nvPicPr>
            <p:cNvPr id="6" name="Grafik 5">
              <a:extLst>
                <a:ext uri="{FF2B5EF4-FFF2-40B4-BE49-F238E27FC236}">
                  <a16:creationId xmlns:a16="http://schemas.microsoft.com/office/drawing/2014/main" id="{F642BB95-F4AE-F146-ADD1-30FE50B614A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83170" y="1023746"/>
              <a:ext cx="2667000" cy="749300"/>
            </a:xfrm>
            <a:prstGeom prst="rect">
              <a:avLst/>
            </a:prstGeom>
          </p:spPr>
        </p:pic>
        <p:pic>
          <p:nvPicPr>
            <p:cNvPr id="9" name="Grafik 8">
              <a:extLst>
                <a:ext uri="{FF2B5EF4-FFF2-40B4-BE49-F238E27FC236}">
                  <a16:creationId xmlns:a16="http://schemas.microsoft.com/office/drawing/2014/main" id="{F8288270-2127-664C-9E8B-BC60433757B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0" y="1023746"/>
              <a:ext cx="177800" cy="749300"/>
            </a:xfrm>
            <a:prstGeom prst="rect">
              <a:avLst/>
            </a:prstGeom>
          </p:spPr>
        </p:pic>
      </p:grpSp>
    </p:spTree>
    <p:extLst>
      <p:ext uri="{BB962C8B-B14F-4D97-AF65-F5344CB8AC3E}">
        <p14:creationId xmlns:p14="http://schemas.microsoft.com/office/powerpoint/2010/main" val="36235122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Quote with colour slice BG">
    <p:bg>
      <p:bgPr>
        <a:solidFill>
          <a:schemeClr val="accent1"/>
        </a:solidFill>
        <a:effectLst/>
      </p:bgPr>
    </p:bg>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5D95C85A-31E9-BE44-B17A-8295072DDDF1}"/>
              </a:ext>
            </a:extLst>
          </p:cNvPr>
          <p:cNvSpPr/>
          <p:nvPr userDrawn="1"/>
        </p:nvSpPr>
        <p:spPr>
          <a:xfrm>
            <a:off x="1" y="0"/>
            <a:ext cx="5487291" cy="6858000"/>
          </a:xfrm>
          <a:custGeom>
            <a:avLst/>
            <a:gdLst>
              <a:gd name="connsiteX0" fmla="*/ 0 w 7316388"/>
              <a:gd name="connsiteY0" fmla="*/ 0 h 6858000"/>
              <a:gd name="connsiteX1" fmla="*/ 1647259 w 7316388"/>
              <a:gd name="connsiteY1" fmla="*/ 0 h 6858000"/>
              <a:gd name="connsiteX2" fmla="*/ 4287419 w 7316388"/>
              <a:gd name="connsiteY2" fmla="*/ 0 h 6858000"/>
              <a:gd name="connsiteX3" fmla="*/ 7316388 w 7316388"/>
              <a:gd name="connsiteY3" fmla="*/ 0 h 6858000"/>
              <a:gd name="connsiteX4" fmla="*/ 4886228 w 7316388"/>
              <a:gd name="connsiteY4" fmla="*/ 6858000 h 6858000"/>
              <a:gd name="connsiteX5" fmla="*/ 1857259 w 7316388"/>
              <a:gd name="connsiteY5" fmla="*/ 6858000 h 6858000"/>
              <a:gd name="connsiteX6" fmla="*/ 1647259 w 7316388"/>
              <a:gd name="connsiteY6" fmla="*/ 6858000 h 6858000"/>
              <a:gd name="connsiteX7" fmla="*/ 0 w 7316388"/>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16388" h="6858000">
                <a:moveTo>
                  <a:pt x="0" y="0"/>
                </a:moveTo>
                <a:lnTo>
                  <a:pt x="1647259" y="0"/>
                </a:lnTo>
                <a:lnTo>
                  <a:pt x="4287419" y="0"/>
                </a:lnTo>
                <a:lnTo>
                  <a:pt x="7316388" y="0"/>
                </a:lnTo>
                <a:lnTo>
                  <a:pt x="4886228" y="6858000"/>
                </a:lnTo>
                <a:lnTo>
                  <a:pt x="1857259" y="6858000"/>
                </a:lnTo>
                <a:lnTo>
                  <a:pt x="1647259"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sp>
        <p:nvSpPr>
          <p:cNvPr id="22" name="Content Placeholder 2">
            <a:extLst>
              <a:ext uri="{FF2B5EF4-FFF2-40B4-BE49-F238E27FC236}">
                <a16:creationId xmlns:a16="http://schemas.microsoft.com/office/drawing/2014/main" id="{4A8051F8-D28F-5348-B709-CC4EF9AF32B3}"/>
              </a:ext>
            </a:extLst>
          </p:cNvPr>
          <p:cNvSpPr>
            <a:spLocks noGrp="1"/>
          </p:cNvSpPr>
          <p:nvPr userDrawn="1">
            <p:ph sz="half" idx="10" hasCustomPrompt="1"/>
          </p:nvPr>
        </p:nvSpPr>
        <p:spPr>
          <a:xfrm>
            <a:off x="1656160" y="1160464"/>
            <a:ext cx="5831682" cy="4999416"/>
          </a:xfrm>
          <a:prstGeom prst="rect">
            <a:avLst/>
          </a:prstGeom>
        </p:spPr>
        <p:txBody>
          <a:bodyPr lIns="0" tIns="0" rIns="0" bIns="0" anchor="ctr" anchorCtr="0"/>
          <a:lstStyle>
            <a:lvl1pPr marL="4763" indent="0" algn="ctr">
              <a:lnSpc>
                <a:spcPct val="100000"/>
              </a:lnSpc>
              <a:spcBef>
                <a:spcPts val="0"/>
              </a:spcBef>
              <a:spcAft>
                <a:spcPts val="1200"/>
              </a:spcAft>
              <a:buNone/>
              <a:tabLst/>
              <a:defRPr sz="3150" b="0" i="0">
                <a:solidFill>
                  <a:schemeClr val="bg1"/>
                </a:solidFill>
                <a:latin typeface="Arial" panose="020B0604020202020204" pitchFamily="34" charset="0"/>
                <a:cs typeface="Arial" panose="020B0604020202020204" pitchFamily="34" charset="0"/>
              </a:defRPr>
            </a:lvl1pPr>
            <a:lvl2pPr marL="4763" indent="0" algn="ctr">
              <a:lnSpc>
                <a:spcPts val="1350"/>
              </a:lnSpc>
              <a:buNone/>
              <a:tabLst/>
              <a:defRPr sz="975" b="0" i="0" cap="all" spc="165" baseline="0">
                <a:solidFill>
                  <a:schemeClr val="bg1"/>
                </a:solidFill>
                <a:latin typeface="Arial" panose="020B0604020202020204" pitchFamily="34" charset="0"/>
                <a:cs typeface="Arial" panose="020B0604020202020204" pitchFamily="34" charset="0"/>
              </a:defRPr>
            </a:lvl2pPr>
            <a:lvl3pPr marL="4763" indent="0">
              <a:buNone/>
              <a:tabLst/>
              <a:defRPr/>
            </a:lvl3pPr>
            <a:lvl4pPr marL="4763" indent="0">
              <a:buNone/>
              <a:tabLst/>
              <a:defRPr/>
            </a:lvl4pPr>
            <a:lvl5pPr marL="4763" indent="0">
              <a:buNone/>
              <a:tabLst/>
              <a:defRPr/>
            </a:lvl5pPr>
          </a:lstStyle>
          <a:p>
            <a:pPr lvl="0"/>
            <a:r>
              <a:rPr lang="en-GB" dirty="0"/>
              <a:t>Main Page Header</a:t>
            </a:r>
          </a:p>
          <a:p>
            <a:pPr lvl="1"/>
            <a:r>
              <a:rPr lang="en-GB" dirty="0"/>
              <a:t>Second level</a:t>
            </a:r>
            <a:endParaRPr lang="en-US" dirty="0"/>
          </a:p>
        </p:txBody>
      </p:sp>
      <p:sp>
        <p:nvSpPr>
          <p:cNvPr id="15" name="Text Placeholder 27">
            <a:extLst>
              <a:ext uri="{FF2B5EF4-FFF2-40B4-BE49-F238E27FC236}">
                <a16:creationId xmlns:a16="http://schemas.microsoft.com/office/drawing/2014/main" id="{888F41F8-4C5D-1645-BB09-991843E1874D}"/>
              </a:ext>
            </a:extLst>
          </p:cNvPr>
          <p:cNvSpPr>
            <a:spLocks noGrp="1"/>
          </p:cNvSpPr>
          <p:nvPr>
            <p:ph type="body" sz="quarter" idx="14" hasCustomPrompt="1"/>
          </p:nvPr>
        </p:nvSpPr>
        <p:spPr>
          <a:xfrm>
            <a:off x="8210851" y="236096"/>
            <a:ext cx="770335" cy="41598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pPr lvl="0"/>
            <a:r>
              <a:rPr lang="en-US" dirty="0"/>
              <a:t> </a:t>
            </a:r>
          </a:p>
        </p:txBody>
      </p:sp>
      <p:sp>
        <p:nvSpPr>
          <p:cNvPr id="16" name="Text Placeholder 2">
            <a:extLst>
              <a:ext uri="{FF2B5EF4-FFF2-40B4-BE49-F238E27FC236}">
                <a16:creationId xmlns:a16="http://schemas.microsoft.com/office/drawing/2014/main" id="{08CE9DB9-1D78-4442-9D24-DC5BF11D931D}"/>
              </a:ext>
            </a:extLst>
          </p:cNvPr>
          <p:cNvSpPr>
            <a:spLocks noGrp="1"/>
          </p:cNvSpPr>
          <p:nvPr>
            <p:ph type="body" sz="quarter" idx="16" hasCustomPrompt="1"/>
          </p:nvPr>
        </p:nvSpPr>
        <p:spPr>
          <a:xfrm>
            <a:off x="1" y="1"/>
            <a:ext cx="2581275" cy="752475"/>
          </a:xfrm>
          <a:prstGeom prst="rect">
            <a:avLst/>
          </a:prstGeom>
          <a:blipFill>
            <a:blip r:embed="rId3" cstate="screen">
              <a:extLst>
                <a:ext uri="{28A0092B-C50C-407E-A947-70E740481C1C}">
                  <a14:useLocalDpi xmlns:a14="http://schemas.microsoft.com/office/drawing/2010/main"/>
                </a:ext>
              </a:extLst>
            </a:blip>
            <a:stretch>
              <a:fillRect/>
            </a:stretch>
          </a:blipFill>
        </p:spPr>
        <p:txBody>
          <a:bodyPr lIns="0" tIns="0" rIns="0" bIns="0"/>
          <a:lstStyle>
            <a:lvl1pPr marL="0" indent="0">
              <a:buNone/>
              <a:defRPr/>
            </a:lvl1pPr>
          </a:lstStyle>
          <a:p>
            <a:pPr lvl="0"/>
            <a:r>
              <a:rPr lang="en-US" dirty="0"/>
              <a:t> </a:t>
            </a:r>
          </a:p>
        </p:txBody>
      </p:sp>
      <p:sp>
        <p:nvSpPr>
          <p:cNvPr id="7" name="Freeform 6">
            <a:extLst>
              <a:ext uri="{FF2B5EF4-FFF2-40B4-BE49-F238E27FC236}">
                <a16:creationId xmlns:a16="http://schemas.microsoft.com/office/drawing/2014/main" id="{4C46DF97-5831-3A42-BB4B-0BD8F411B21E}"/>
              </a:ext>
            </a:extLst>
          </p:cNvPr>
          <p:cNvSpPr/>
          <p:nvPr userDrawn="1"/>
        </p:nvSpPr>
        <p:spPr>
          <a:xfrm>
            <a:off x="503689" y="2948816"/>
            <a:ext cx="720278" cy="960371"/>
          </a:xfrm>
          <a:custGeom>
            <a:avLst/>
            <a:gdLst>
              <a:gd name="connsiteX0" fmla="*/ 636696 w 960371"/>
              <a:gd name="connsiteY0" fmla="*/ 264288 h 960371"/>
              <a:gd name="connsiteX1" fmla="*/ 609091 w 960371"/>
              <a:gd name="connsiteY1" fmla="*/ 404639 h 960371"/>
              <a:gd name="connsiteX2" fmla="*/ 703682 w 960371"/>
              <a:gd name="connsiteY2" fmla="*/ 404639 h 960371"/>
              <a:gd name="connsiteX3" fmla="*/ 703682 w 960371"/>
              <a:gd name="connsiteY3" fmla="*/ 607189 h 960371"/>
              <a:gd name="connsiteX4" fmla="*/ 507512 w 960371"/>
              <a:gd name="connsiteY4" fmla="*/ 607189 h 960371"/>
              <a:gd name="connsiteX5" fmla="*/ 507512 w 960371"/>
              <a:gd name="connsiteY5" fmla="*/ 407349 h 960371"/>
              <a:gd name="connsiteX6" fmla="*/ 385872 w 960371"/>
              <a:gd name="connsiteY6" fmla="*/ 264288 h 960371"/>
              <a:gd name="connsiteX7" fmla="*/ 358267 w 960371"/>
              <a:gd name="connsiteY7" fmla="*/ 404639 h 960371"/>
              <a:gd name="connsiteX8" fmla="*/ 452858 w 960371"/>
              <a:gd name="connsiteY8" fmla="*/ 404639 h 960371"/>
              <a:gd name="connsiteX9" fmla="*/ 452858 w 960371"/>
              <a:gd name="connsiteY9" fmla="*/ 607189 h 960371"/>
              <a:gd name="connsiteX10" fmla="*/ 256688 w 960371"/>
              <a:gd name="connsiteY10" fmla="*/ 607189 h 960371"/>
              <a:gd name="connsiteX11" fmla="*/ 256688 w 960371"/>
              <a:gd name="connsiteY11" fmla="*/ 407349 h 960371"/>
              <a:gd name="connsiteX12" fmla="*/ 480185 w 960371"/>
              <a:gd name="connsiteY12" fmla="*/ 30184 h 960371"/>
              <a:gd name="connsiteX13" fmla="*/ 30184 w 960371"/>
              <a:gd name="connsiteY13" fmla="*/ 480184 h 960371"/>
              <a:gd name="connsiteX14" fmla="*/ 480184 w 960371"/>
              <a:gd name="connsiteY14" fmla="*/ 930185 h 960371"/>
              <a:gd name="connsiteX15" fmla="*/ 930185 w 960371"/>
              <a:gd name="connsiteY15" fmla="*/ 480184 h 960371"/>
              <a:gd name="connsiteX16" fmla="*/ 480185 w 960371"/>
              <a:gd name="connsiteY16" fmla="*/ 30184 h 960371"/>
              <a:gd name="connsiteX17" fmla="*/ 480186 w 960371"/>
              <a:gd name="connsiteY17" fmla="*/ 0 h 960371"/>
              <a:gd name="connsiteX18" fmla="*/ 960371 w 960371"/>
              <a:gd name="connsiteY18" fmla="*/ 480185 h 960371"/>
              <a:gd name="connsiteX19" fmla="*/ 480185 w 960371"/>
              <a:gd name="connsiteY19" fmla="*/ 960371 h 960371"/>
              <a:gd name="connsiteX20" fmla="*/ 0 w 960371"/>
              <a:gd name="connsiteY20" fmla="*/ 480185 h 960371"/>
              <a:gd name="connsiteX21" fmla="*/ 480186 w 960371"/>
              <a:gd name="connsiteY21" fmla="*/ 0 h 960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60371" h="960371">
                <a:moveTo>
                  <a:pt x="636696" y="264288"/>
                </a:moveTo>
                <a:lnTo>
                  <a:pt x="609091" y="404639"/>
                </a:lnTo>
                <a:lnTo>
                  <a:pt x="703682" y="404639"/>
                </a:lnTo>
                <a:lnTo>
                  <a:pt x="703682" y="607189"/>
                </a:lnTo>
                <a:lnTo>
                  <a:pt x="507512" y="607189"/>
                </a:lnTo>
                <a:lnTo>
                  <a:pt x="507512" y="407349"/>
                </a:lnTo>
                <a:close/>
                <a:moveTo>
                  <a:pt x="385872" y="264288"/>
                </a:moveTo>
                <a:lnTo>
                  <a:pt x="358267" y="404639"/>
                </a:lnTo>
                <a:lnTo>
                  <a:pt x="452858" y="404639"/>
                </a:lnTo>
                <a:lnTo>
                  <a:pt x="452858" y="607189"/>
                </a:lnTo>
                <a:lnTo>
                  <a:pt x="256688" y="607189"/>
                </a:lnTo>
                <a:lnTo>
                  <a:pt x="256688" y="407349"/>
                </a:lnTo>
                <a:close/>
                <a:moveTo>
                  <a:pt x="480185" y="30184"/>
                </a:moveTo>
                <a:cubicBezTo>
                  <a:pt x="231656" y="30184"/>
                  <a:pt x="30184" y="231656"/>
                  <a:pt x="30184" y="480184"/>
                </a:cubicBezTo>
                <a:cubicBezTo>
                  <a:pt x="30184" y="728713"/>
                  <a:pt x="231656" y="930185"/>
                  <a:pt x="480184" y="930185"/>
                </a:cubicBezTo>
                <a:cubicBezTo>
                  <a:pt x="728712" y="930185"/>
                  <a:pt x="930185" y="728713"/>
                  <a:pt x="930185" y="480184"/>
                </a:cubicBezTo>
                <a:cubicBezTo>
                  <a:pt x="930185" y="231656"/>
                  <a:pt x="728713" y="30184"/>
                  <a:pt x="480185" y="30184"/>
                </a:cubicBezTo>
                <a:close/>
                <a:moveTo>
                  <a:pt x="480186" y="0"/>
                </a:moveTo>
                <a:cubicBezTo>
                  <a:pt x="745385" y="0"/>
                  <a:pt x="960371" y="214986"/>
                  <a:pt x="960371" y="480185"/>
                </a:cubicBezTo>
                <a:cubicBezTo>
                  <a:pt x="960371" y="745385"/>
                  <a:pt x="745384" y="960371"/>
                  <a:pt x="480185" y="960371"/>
                </a:cubicBezTo>
                <a:cubicBezTo>
                  <a:pt x="214986" y="960371"/>
                  <a:pt x="0" y="745385"/>
                  <a:pt x="0" y="480185"/>
                </a:cubicBezTo>
                <a:cubicBezTo>
                  <a:pt x="0" y="214986"/>
                  <a:pt x="214986" y="0"/>
                  <a:pt x="480186"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sp>
        <p:nvSpPr>
          <p:cNvPr id="8" name="Freeform 7">
            <a:extLst>
              <a:ext uri="{FF2B5EF4-FFF2-40B4-BE49-F238E27FC236}">
                <a16:creationId xmlns:a16="http://schemas.microsoft.com/office/drawing/2014/main" id="{15F28445-1098-AF45-9329-2613F2B12E05}"/>
              </a:ext>
            </a:extLst>
          </p:cNvPr>
          <p:cNvSpPr/>
          <p:nvPr userDrawn="1"/>
        </p:nvSpPr>
        <p:spPr>
          <a:xfrm rot="10800000">
            <a:off x="7927656" y="2948816"/>
            <a:ext cx="720278" cy="960371"/>
          </a:xfrm>
          <a:custGeom>
            <a:avLst/>
            <a:gdLst>
              <a:gd name="connsiteX0" fmla="*/ 636696 w 960371"/>
              <a:gd name="connsiteY0" fmla="*/ 264288 h 960371"/>
              <a:gd name="connsiteX1" fmla="*/ 609091 w 960371"/>
              <a:gd name="connsiteY1" fmla="*/ 404639 h 960371"/>
              <a:gd name="connsiteX2" fmla="*/ 703682 w 960371"/>
              <a:gd name="connsiteY2" fmla="*/ 404639 h 960371"/>
              <a:gd name="connsiteX3" fmla="*/ 703682 w 960371"/>
              <a:gd name="connsiteY3" fmla="*/ 607189 h 960371"/>
              <a:gd name="connsiteX4" fmla="*/ 507512 w 960371"/>
              <a:gd name="connsiteY4" fmla="*/ 607189 h 960371"/>
              <a:gd name="connsiteX5" fmla="*/ 507512 w 960371"/>
              <a:gd name="connsiteY5" fmla="*/ 407349 h 960371"/>
              <a:gd name="connsiteX6" fmla="*/ 385872 w 960371"/>
              <a:gd name="connsiteY6" fmla="*/ 264288 h 960371"/>
              <a:gd name="connsiteX7" fmla="*/ 358267 w 960371"/>
              <a:gd name="connsiteY7" fmla="*/ 404639 h 960371"/>
              <a:gd name="connsiteX8" fmla="*/ 452858 w 960371"/>
              <a:gd name="connsiteY8" fmla="*/ 404639 h 960371"/>
              <a:gd name="connsiteX9" fmla="*/ 452858 w 960371"/>
              <a:gd name="connsiteY9" fmla="*/ 607189 h 960371"/>
              <a:gd name="connsiteX10" fmla="*/ 256688 w 960371"/>
              <a:gd name="connsiteY10" fmla="*/ 607189 h 960371"/>
              <a:gd name="connsiteX11" fmla="*/ 256688 w 960371"/>
              <a:gd name="connsiteY11" fmla="*/ 407349 h 960371"/>
              <a:gd name="connsiteX12" fmla="*/ 480185 w 960371"/>
              <a:gd name="connsiteY12" fmla="*/ 30184 h 960371"/>
              <a:gd name="connsiteX13" fmla="*/ 30184 w 960371"/>
              <a:gd name="connsiteY13" fmla="*/ 480184 h 960371"/>
              <a:gd name="connsiteX14" fmla="*/ 480184 w 960371"/>
              <a:gd name="connsiteY14" fmla="*/ 930185 h 960371"/>
              <a:gd name="connsiteX15" fmla="*/ 930185 w 960371"/>
              <a:gd name="connsiteY15" fmla="*/ 480184 h 960371"/>
              <a:gd name="connsiteX16" fmla="*/ 480185 w 960371"/>
              <a:gd name="connsiteY16" fmla="*/ 30184 h 960371"/>
              <a:gd name="connsiteX17" fmla="*/ 480186 w 960371"/>
              <a:gd name="connsiteY17" fmla="*/ 0 h 960371"/>
              <a:gd name="connsiteX18" fmla="*/ 960371 w 960371"/>
              <a:gd name="connsiteY18" fmla="*/ 480185 h 960371"/>
              <a:gd name="connsiteX19" fmla="*/ 480185 w 960371"/>
              <a:gd name="connsiteY19" fmla="*/ 960371 h 960371"/>
              <a:gd name="connsiteX20" fmla="*/ 0 w 960371"/>
              <a:gd name="connsiteY20" fmla="*/ 480185 h 960371"/>
              <a:gd name="connsiteX21" fmla="*/ 480186 w 960371"/>
              <a:gd name="connsiteY21" fmla="*/ 0 h 960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60371" h="960371">
                <a:moveTo>
                  <a:pt x="636696" y="264288"/>
                </a:moveTo>
                <a:lnTo>
                  <a:pt x="609091" y="404639"/>
                </a:lnTo>
                <a:lnTo>
                  <a:pt x="703682" y="404639"/>
                </a:lnTo>
                <a:lnTo>
                  <a:pt x="703682" y="607189"/>
                </a:lnTo>
                <a:lnTo>
                  <a:pt x="507512" y="607189"/>
                </a:lnTo>
                <a:lnTo>
                  <a:pt x="507512" y="407349"/>
                </a:lnTo>
                <a:close/>
                <a:moveTo>
                  <a:pt x="385872" y="264288"/>
                </a:moveTo>
                <a:lnTo>
                  <a:pt x="358267" y="404639"/>
                </a:lnTo>
                <a:lnTo>
                  <a:pt x="452858" y="404639"/>
                </a:lnTo>
                <a:lnTo>
                  <a:pt x="452858" y="607189"/>
                </a:lnTo>
                <a:lnTo>
                  <a:pt x="256688" y="607189"/>
                </a:lnTo>
                <a:lnTo>
                  <a:pt x="256688" y="407349"/>
                </a:lnTo>
                <a:close/>
                <a:moveTo>
                  <a:pt x="480185" y="30184"/>
                </a:moveTo>
                <a:cubicBezTo>
                  <a:pt x="231656" y="30184"/>
                  <a:pt x="30184" y="231656"/>
                  <a:pt x="30184" y="480184"/>
                </a:cubicBezTo>
                <a:cubicBezTo>
                  <a:pt x="30184" y="728713"/>
                  <a:pt x="231656" y="930185"/>
                  <a:pt x="480184" y="930185"/>
                </a:cubicBezTo>
                <a:cubicBezTo>
                  <a:pt x="728712" y="930185"/>
                  <a:pt x="930185" y="728713"/>
                  <a:pt x="930185" y="480184"/>
                </a:cubicBezTo>
                <a:cubicBezTo>
                  <a:pt x="930185" y="231656"/>
                  <a:pt x="728713" y="30184"/>
                  <a:pt x="480185" y="30184"/>
                </a:cubicBezTo>
                <a:close/>
                <a:moveTo>
                  <a:pt x="480186" y="0"/>
                </a:moveTo>
                <a:cubicBezTo>
                  <a:pt x="745385" y="0"/>
                  <a:pt x="960371" y="214986"/>
                  <a:pt x="960371" y="480185"/>
                </a:cubicBezTo>
                <a:cubicBezTo>
                  <a:pt x="960371" y="745385"/>
                  <a:pt x="745384" y="960371"/>
                  <a:pt x="480185" y="960371"/>
                </a:cubicBezTo>
                <a:cubicBezTo>
                  <a:pt x="214986" y="960371"/>
                  <a:pt x="0" y="745385"/>
                  <a:pt x="0" y="480185"/>
                </a:cubicBezTo>
                <a:cubicBezTo>
                  <a:pt x="0" y="214986"/>
                  <a:pt x="214986" y="0"/>
                  <a:pt x="48018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sp>
        <p:nvSpPr>
          <p:cNvPr id="11" name="Content Placeholder 2">
            <a:extLst>
              <a:ext uri="{FF2B5EF4-FFF2-40B4-BE49-F238E27FC236}">
                <a16:creationId xmlns:a16="http://schemas.microsoft.com/office/drawing/2014/main" id="{0C8FF281-1507-7942-9D84-24360AF4BF7F}"/>
              </a:ext>
            </a:extLst>
          </p:cNvPr>
          <p:cNvSpPr>
            <a:spLocks noGrp="1"/>
          </p:cNvSpPr>
          <p:nvPr>
            <p:ph sz="half" idx="13" hasCustomPrompt="1"/>
          </p:nvPr>
        </p:nvSpPr>
        <p:spPr>
          <a:xfrm>
            <a:off x="539769" y="6431153"/>
            <a:ext cx="1350000" cy="155575"/>
          </a:xfrm>
          <a:prstGeom prst="rect">
            <a:avLst/>
          </a:prstGeom>
        </p:spPr>
        <p:txBody>
          <a:bodyPr wrap="none" lIns="0" tIns="0" rIns="0" bIns="0">
            <a:normAutofit/>
          </a:bodyPr>
          <a:lstStyle>
            <a:lvl1pPr marL="0" indent="0">
              <a:lnSpc>
                <a:spcPts val="900"/>
              </a:lnSpc>
              <a:spcBef>
                <a:spcPts val="0"/>
              </a:spcBef>
              <a:spcAft>
                <a:spcPts val="0"/>
              </a:spcAft>
              <a:buNone/>
              <a:tabLst/>
              <a:defRPr sz="675" b="0" i="0" cap="all" spc="135" baseline="0">
                <a:solidFill>
                  <a:schemeClr val="bg1"/>
                </a:solidFill>
                <a:latin typeface="Arial" panose="020B0604020202020204" pitchFamily="34" charset="0"/>
                <a:cs typeface="Arial" panose="020B0604020202020204" pitchFamily="34" charset="0"/>
              </a:defRPr>
            </a:lvl1pPr>
            <a:lvl2pPr marL="0" indent="0">
              <a:lnSpc>
                <a:spcPts val="1500"/>
              </a:lnSpc>
              <a:spcBef>
                <a:spcPts val="0"/>
              </a:spcBef>
              <a:spcAft>
                <a:spcPts val="225"/>
              </a:spcAft>
              <a:buNone/>
              <a:tabLst/>
              <a:defRPr sz="1200" b="1" i="0">
                <a:latin typeface="Arial" panose="020B0604020202020204" pitchFamily="34" charset="0"/>
                <a:cs typeface="Arial" panose="020B0604020202020204" pitchFamily="34" charset="0"/>
              </a:defRPr>
            </a:lvl2pPr>
            <a:lvl3pPr marL="0" indent="0">
              <a:lnSpc>
                <a:spcPts val="1350"/>
              </a:lnSpc>
              <a:spcBef>
                <a:spcPts val="0"/>
              </a:spcBef>
              <a:spcAft>
                <a:spcPts val="225"/>
              </a:spcAft>
              <a:buNone/>
              <a:tabLst/>
              <a:defRPr sz="975" b="1" i="0">
                <a:latin typeface="Arial" panose="020B0604020202020204" pitchFamily="34" charset="0"/>
                <a:cs typeface="Arial" panose="020B0604020202020204" pitchFamily="34" charset="0"/>
              </a:defRPr>
            </a:lvl3pPr>
            <a:lvl4pPr marL="4763" indent="0">
              <a:buNone/>
              <a:tabLst/>
              <a:defRPr sz="900" b="0" i="0">
                <a:solidFill>
                  <a:srgbClr val="7030A0"/>
                </a:solidFill>
                <a:latin typeface="Arial" panose="020B0604020202020204" pitchFamily="34" charset="0"/>
                <a:cs typeface="Arial" panose="020B0604020202020204" pitchFamily="34" charset="0"/>
              </a:defRPr>
            </a:lvl4pPr>
            <a:lvl5pPr marL="0" indent="0">
              <a:lnSpc>
                <a:spcPts val="1050"/>
              </a:lnSpc>
              <a:spcBef>
                <a:spcPts val="450"/>
              </a:spcBef>
              <a:spcAft>
                <a:spcPts val="450"/>
              </a:spcAft>
              <a:buNone/>
              <a:tabLst/>
              <a:defRPr sz="825" b="0" i="0">
                <a:latin typeface="Arial" panose="020B0604020202020204" pitchFamily="34" charset="0"/>
                <a:cs typeface="Arial" panose="020B0604020202020204" pitchFamily="34" charset="0"/>
              </a:defRPr>
            </a:lvl5pPr>
          </a:lstStyle>
          <a:p>
            <a:pPr lvl="0"/>
            <a:r>
              <a:rPr lang="en-GB" dirty="0" err="1"/>
              <a:t>Ipcc.ch</a:t>
            </a:r>
            <a:endParaRPr lang="en-GB" dirty="0"/>
          </a:p>
        </p:txBody>
      </p:sp>
      <p:sp>
        <p:nvSpPr>
          <p:cNvPr id="2" name="Rechteck 1">
            <a:extLst>
              <a:ext uri="{FF2B5EF4-FFF2-40B4-BE49-F238E27FC236}">
                <a16:creationId xmlns:a16="http://schemas.microsoft.com/office/drawing/2014/main" id="{2F84B17C-8E4A-5046-8CAB-65A0FDCC4279}"/>
              </a:ext>
            </a:extLst>
          </p:cNvPr>
          <p:cNvSpPr/>
          <p:nvPr userDrawn="1"/>
        </p:nvSpPr>
        <p:spPr>
          <a:xfrm>
            <a:off x="232833" y="163690"/>
            <a:ext cx="306936" cy="445911"/>
          </a:xfrm>
          <a:prstGeom prst="rect">
            <a:avLst/>
          </a:prstGeom>
          <a:solidFill>
            <a:srgbClr val="81A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Tree>
    <p:extLst>
      <p:ext uri="{BB962C8B-B14F-4D97-AF65-F5344CB8AC3E}">
        <p14:creationId xmlns:p14="http://schemas.microsoft.com/office/powerpoint/2010/main" val="145536064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Section with sliced image, centered text">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6876293-2EC2-6946-9727-277614489F7F}"/>
              </a:ext>
            </a:extLst>
          </p:cNvPr>
          <p:cNvSpPr/>
          <p:nvPr userDrawn="1"/>
        </p:nvSpPr>
        <p:spPr>
          <a:xfrm>
            <a:off x="1" y="1"/>
            <a:ext cx="9144000" cy="6857999"/>
          </a:xfrm>
          <a:prstGeom prst="rect">
            <a:avLst/>
          </a:prstGeom>
          <a:solidFill>
            <a:srgbClr val="5494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Picture Placeholder 24">
            <a:extLst>
              <a:ext uri="{FF2B5EF4-FFF2-40B4-BE49-F238E27FC236}">
                <a16:creationId xmlns:a16="http://schemas.microsoft.com/office/drawing/2014/main" id="{AD1BE2F7-32D5-D94B-93A3-5787A8B1C8FB}"/>
              </a:ext>
            </a:extLst>
          </p:cNvPr>
          <p:cNvSpPr>
            <a:spLocks noGrp="1"/>
          </p:cNvSpPr>
          <p:nvPr>
            <p:ph type="pic" sz="quarter" idx="17"/>
          </p:nvPr>
        </p:nvSpPr>
        <p:spPr>
          <a:xfrm>
            <a:off x="3664142" y="1"/>
            <a:ext cx="5479859" cy="6858865"/>
          </a:xfrm>
          <a:custGeom>
            <a:avLst/>
            <a:gdLst>
              <a:gd name="connsiteX0" fmla="*/ 0 w 6252956"/>
              <a:gd name="connsiteY0" fmla="*/ 0 h 6857999"/>
              <a:gd name="connsiteX1" fmla="*/ 6252956 w 6252956"/>
              <a:gd name="connsiteY1" fmla="*/ 0 h 6857999"/>
              <a:gd name="connsiteX2" fmla="*/ 6252956 w 6252956"/>
              <a:gd name="connsiteY2" fmla="*/ 6857999 h 6857999"/>
              <a:gd name="connsiteX3" fmla="*/ 0 w 6252956"/>
              <a:gd name="connsiteY3" fmla="*/ 6857999 h 6857999"/>
              <a:gd name="connsiteX4" fmla="*/ 0 w 6252956"/>
              <a:gd name="connsiteY4" fmla="*/ 0 h 6857999"/>
              <a:gd name="connsiteX0" fmla="*/ 2193010 w 6252956"/>
              <a:gd name="connsiteY0" fmla="*/ 0 h 6857999"/>
              <a:gd name="connsiteX1" fmla="*/ 6252956 w 6252956"/>
              <a:gd name="connsiteY1" fmla="*/ 0 h 6857999"/>
              <a:gd name="connsiteX2" fmla="*/ 6252956 w 6252956"/>
              <a:gd name="connsiteY2" fmla="*/ 6857999 h 6857999"/>
              <a:gd name="connsiteX3" fmla="*/ 0 w 6252956"/>
              <a:gd name="connsiteY3" fmla="*/ 6857999 h 6857999"/>
              <a:gd name="connsiteX4" fmla="*/ 2193010 w 6252956"/>
              <a:gd name="connsiteY4" fmla="*/ 0 h 6857999"/>
              <a:gd name="connsiteX0" fmla="*/ 1361737 w 6252956"/>
              <a:gd name="connsiteY0" fmla="*/ 0 h 6857999"/>
              <a:gd name="connsiteX1" fmla="*/ 6252956 w 6252956"/>
              <a:gd name="connsiteY1" fmla="*/ 0 h 6857999"/>
              <a:gd name="connsiteX2" fmla="*/ 6252956 w 6252956"/>
              <a:gd name="connsiteY2" fmla="*/ 6857999 h 6857999"/>
              <a:gd name="connsiteX3" fmla="*/ 0 w 6252956"/>
              <a:gd name="connsiteY3" fmla="*/ 6857999 h 6857999"/>
              <a:gd name="connsiteX4" fmla="*/ 1361737 w 6252956"/>
              <a:gd name="connsiteY4" fmla="*/ 0 h 6857999"/>
              <a:gd name="connsiteX0" fmla="*/ 2421610 w 7312829"/>
              <a:gd name="connsiteY0" fmla="*/ 0 h 6868390"/>
              <a:gd name="connsiteX1" fmla="*/ 7312829 w 7312829"/>
              <a:gd name="connsiteY1" fmla="*/ 0 h 6868390"/>
              <a:gd name="connsiteX2" fmla="*/ 7312829 w 7312829"/>
              <a:gd name="connsiteY2" fmla="*/ 6857999 h 6868390"/>
              <a:gd name="connsiteX3" fmla="*/ 0 w 7312829"/>
              <a:gd name="connsiteY3" fmla="*/ 6868390 h 6868390"/>
              <a:gd name="connsiteX4" fmla="*/ 2421610 w 7312829"/>
              <a:gd name="connsiteY4" fmla="*/ 0 h 6868390"/>
              <a:gd name="connsiteX0" fmla="*/ 2415260 w 7306479"/>
              <a:gd name="connsiteY0" fmla="*/ 0 h 6858865"/>
              <a:gd name="connsiteX1" fmla="*/ 7306479 w 7306479"/>
              <a:gd name="connsiteY1" fmla="*/ 0 h 6858865"/>
              <a:gd name="connsiteX2" fmla="*/ 7306479 w 7306479"/>
              <a:gd name="connsiteY2" fmla="*/ 6857999 h 6858865"/>
              <a:gd name="connsiteX3" fmla="*/ 0 w 7306479"/>
              <a:gd name="connsiteY3" fmla="*/ 6858865 h 6858865"/>
              <a:gd name="connsiteX4" fmla="*/ 2415260 w 7306479"/>
              <a:gd name="connsiteY4" fmla="*/ 0 h 68588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06479" h="6858865">
                <a:moveTo>
                  <a:pt x="2415260" y="0"/>
                </a:moveTo>
                <a:lnTo>
                  <a:pt x="7306479" y="0"/>
                </a:lnTo>
                <a:lnTo>
                  <a:pt x="7306479" y="6857999"/>
                </a:lnTo>
                <a:lnTo>
                  <a:pt x="0" y="6858865"/>
                </a:lnTo>
                <a:lnTo>
                  <a:pt x="2415260" y="0"/>
                </a:lnTo>
                <a:close/>
              </a:path>
            </a:pathLst>
          </a:custGeom>
          <a:solidFill>
            <a:schemeClr val="tx1"/>
          </a:solidFill>
        </p:spPr>
        <p:txBody>
          <a:bodyPr anchor="ctr" anchorCtr="0">
            <a:normAutofit/>
          </a:bodyPr>
          <a:lstStyle>
            <a:lvl1pPr marL="0" indent="0" algn="ctr">
              <a:buNone/>
              <a:defRPr sz="675" b="0" i="0" cap="all" spc="135" baseline="0">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22" name="Content Placeholder 2">
            <a:extLst>
              <a:ext uri="{FF2B5EF4-FFF2-40B4-BE49-F238E27FC236}">
                <a16:creationId xmlns:a16="http://schemas.microsoft.com/office/drawing/2014/main" id="{4A8051F8-D28F-5348-B709-CC4EF9AF32B3}"/>
              </a:ext>
            </a:extLst>
          </p:cNvPr>
          <p:cNvSpPr>
            <a:spLocks noGrp="1"/>
          </p:cNvSpPr>
          <p:nvPr userDrawn="1">
            <p:ph sz="half" idx="10" hasCustomPrompt="1"/>
          </p:nvPr>
        </p:nvSpPr>
        <p:spPr>
          <a:xfrm>
            <a:off x="953691" y="1160464"/>
            <a:ext cx="7213564" cy="4999416"/>
          </a:xfrm>
          <a:prstGeom prst="rect">
            <a:avLst/>
          </a:prstGeom>
        </p:spPr>
        <p:txBody>
          <a:bodyPr lIns="0" tIns="0" rIns="0" bIns="0" anchor="ctr" anchorCtr="0"/>
          <a:lstStyle>
            <a:lvl1pPr marL="4763" indent="0" algn="ctr">
              <a:lnSpc>
                <a:spcPct val="100000"/>
              </a:lnSpc>
              <a:spcBef>
                <a:spcPts val="0"/>
              </a:spcBef>
              <a:spcAft>
                <a:spcPts val="1200"/>
              </a:spcAft>
              <a:buNone/>
              <a:tabLst/>
              <a:defRPr sz="3150" b="0" i="0">
                <a:solidFill>
                  <a:schemeClr val="bg1"/>
                </a:solidFill>
                <a:latin typeface="Arial" panose="020B0604020202020204" pitchFamily="34" charset="0"/>
                <a:cs typeface="Arial" panose="020B0604020202020204" pitchFamily="34" charset="0"/>
              </a:defRPr>
            </a:lvl1pPr>
            <a:lvl2pPr marL="4763" indent="0" algn="ctr">
              <a:lnSpc>
                <a:spcPts val="1350"/>
              </a:lnSpc>
              <a:buNone/>
              <a:tabLst/>
              <a:defRPr sz="975" b="0" i="0" cap="all" spc="165" baseline="0">
                <a:solidFill>
                  <a:schemeClr val="bg1"/>
                </a:solidFill>
                <a:latin typeface="Arial" panose="020B0604020202020204" pitchFamily="34" charset="0"/>
                <a:cs typeface="Arial" panose="020B0604020202020204" pitchFamily="34" charset="0"/>
              </a:defRPr>
            </a:lvl2pPr>
            <a:lvl3pPr marL="4763" indent="0">
              <a:buNone/>
              <a:tabLst/>
              <a:defRPr/>
            </a:lvl3pPr>
            <a:lvl4pPr marL="4763" indent="0">
              <a:buNone/>
              <a:tabLst/>
              <a:defRPr/>
            </a:lvl4pPr>
            <a:lvl5pPr marL="4763" indent="0">
              <a:buNone/>
              <a:tabLst/>
              <a:defRPr/>
            </a:lvl5pPr>
          </a:lstStyle>
          <a:p>
            <a:pPr lvl="0"/>
            <a:r>
              <a:rPr lang="en-GB" dirty="0"/>
              <a:t>Main Page Header</a:t>
            </a:r>
          </a:p>
          <a:p>
            <a:pPr lvl="1"/>
            <a:r>
              <a:rPr lang="en-GB" dirty="0"/>
              <a:t>Second level</a:t>
            </a:r>
            <a:endParaRPr lang="en-US" dirty="0"/>
          </a:p>
        </p:txBody>
      </p:sp>
      <p:sp>
        <p:nvSpPr>
          <p:cNvPr id="15" name="Text Placeholder 27">
            <a:extLst>
              <a:ext uri="{FF2B5EF4-FFF2-40B4-BE49-F238E27FC236}">
                <a16:creationId xmlns:a16="http://schemas.microsoft.com/office/drawing/2014/main" id="{888F41F8-4C5D-1645-BB09-991843E1874D}"/>
              </a:ext>
            </a:extLst>
          </p:cNvPr>
          <p:cNvSpPr>
            <a:spLocks noGrp="1"/>
          </p:cNvSpPr>
          <p:nvPr>
            <p:ph type="body" sz="quarter" idx="14" hasCustomPrompt="1"/>
          </p:nvPr>
        </p:nvSpPr>
        <p:spPr>
          <a:xfrm>
            <a:off x="8210851" y="236096"/>
            <a:ext cx="770335" cy="41598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pPr lvl="0"/>
            <a:r>
              <a:rPr lang="en-US" dirty="0"/>
              <a:t> </a:t>
            </a:r>
          </a:p>
        </p:txBody>
      </p:sp>
      <p:sp>
        <p:nvSpPr>
          <p:cNvPr id="16" name="Text Placeholder 2">
            <a:extLst>
              <a:ext uri="{FF2B5EF4-FFF2-40B4-BE49-F238E27FC236}">
                <a16:creationId xmlns:a16="http://schemas.microsoft.com/office/drawing/2014/main" id="{08CE9DB9-1D78-4442-9D24-DC5BF11D931D}"/>
              </a:ext>
            </a:extLst>
          </p:cNvPr>
          <p:cNvSpPr>
            <a:spLocks noGrp="1"/>
          </p:cNvSpPr>
          <p:nvPr>
            <p:ph type="body" sz="quarter" idx="16" hasCustomPrompt="1"/>
          </p:nvPr>
        </p:nvSpPr>
        <p:spPr>
          <a:xfrm>
            <a:off x="1" y="1"/>
            <a:ext cx="2581275" cy="752475"/>
          </a:xfrm>
          <a:prstGeom prst="rect">
            <a:avLst/>
          </a:prstGeom>
          <a:blipFill>
            <a:blip r:embed="rId3" cstate="screen">
              <a:extLst>
                <a:ext uri="{28A0092B-C50C-407E-A947-70E740481C1C}">
                  <a14:useLocalDpi xmlns:a14="http://schemas.microsoft.com/office/drawing/2010/main"/>
                </a:ext>
              </a:extLst>
            </a:blip>
            <a:stretch>
              <a:fillRect/>
            </a:stretch>
          </a:blipFill>
        </p:spPr>
        <p:txBody>
          <a:bodyPr lIns="0" tIns="0" rIns="0" bIns="0"/>
          <a:lstStyle>
            <a:lvl1pPr marL="0" indent="0">
              <a:buNone/>
              <a:defRPr/>
            </a:lvl1pPr>
          </a:lstStyle>
          <a:p>
            <a:pPr lvl="0"/>
            <a:r>
              <a:rPr lang="en-US" dirty="0"/>
              <a:t> </a:t>
            </a:r>
          </a:p>
        </p:txBody>
      </p:sp>
      <p:sp>
        <p:nvSpPr>
          <p:cNvPr id="9" name="Content Placeholder 2">
            <a:extLst>
              <a:ext uri="{FF2B5EF4-FFF2-40B4-BE49-F238E27FC236}">
                <a16:creationId xmlns:a16="http://schemas.microsoft.com/office/drawing/2014/main" id="{31A7FE5F-39E2-6F43-8565-060CA9672BEE}"/>
              </a:ext>
            </a:extLst>
          </p:cNvPr>
          <p:cNvSpPr>
            <a:spLocks noGrp="1"/>
          </p:cNvSpPr>
          <p:nvPr>
            <p:ph sz="half" idx="13" hasCustomPrompt="1"/>
          </p:nvPr>
        </p:nvSpPr>
        <p:spPr>
          <a:xfrm>
            <a:off x="539769" y="6431153"/>
            <a:ext cx="1350000" cy="155575"/>
          </a:xfrm>
          <a:prstGeom prst="rect">
            <a:avLst/>
          </a:prstGeom>
        </p:spPr>
        <p:txBody>
          <a:bodyPr wrap="none" lIns="0" tIns="0" rIns="0" bIns="0">
            <a:normAutofit/>
          </a:bodyPr>
          <a:lstStyle>
            <a:lvl1pPr marL="0" indent="0">
              <a:lnSpc>
                <a:spcPts val="900"/>
              </a:lnSpc>
              <a:spcBef>
                <a:spcPts val="0"/>
              </a:spcBef>
              <a:spcAft>
                <a:spcPts val="0"/>
              </a:spcAft>
              <a:buNone/>
              <a:tabLst/>
              <a:defRPr sz="675" b="0" i="0" cap="all" spc="135" baseline="0">
                <a:solidFill>
                  <a:schemeClr val="bg1"/>
                </a:solidFill>
                <a:latin typeface="Arial" panose="020B0604020202020204" pitchFamily="34" charset="0"/>
                <a:cs typeface="Arial" panose="020B0604020202020204" pitchFamily="34" charset="0"/>
              </a:defRPr>
            </a:lvl1pPr>
            <a:lvl2pPr marL="0" indent="0">
              <a:lnSpc>
                <a:spcPts val="1500"/>
              </a:lnSpc>
              <a:spcBef>
                <a:spcPts val="0"/>
              </a:spcBef>
              <a:spcAft>
                <a:spcPts val="225"/>
              </a:spcAft>
              <a:buNone/>
              <a:tabLst/>
              <a:defRPr sz="1200" b="1" i="0">
                <a:latin typeface="Arial" panose="020B0604020202020204" pitchFamily="34" charset="0"/>
                <a:cs typeface="Arial" panose="020B0604020202020204" pitchFamily="34" charset="0"/>
              </a:defRPr>
            </a:lvl2pPr>
            <a:lvl3pPr marL="0" indent="0">
              <a:lnSpc>
                <a:spcPts val="1350"/>
              </a:lnSpc>
              <a:spcBef>
                <a:spcPts val="0"/>
              </a:spcBef>
              <a:spcAft>
                <a:spcPts val="225"/>
              </a:spcAft>
              <a:buNone/>
              <a:tabLst/>
              <a:defRPr sz="975" b="1" i="0">
                <a:latin typeface="Arial" panose="020B0604020202020204" pitchFamily="34" charset="0"/>
                <a:cs typeface="Arial" panose="020B0604020202020204" pitchFamily="34" charset="0"/>
              </a:defRPr>
            </a:lvl3pPr>
            <a:lvl4pPr marL="4763" indent="0">
              <a:buNone/>
              <a:tabLst/>
              <a:defRPr sz="900" b="0" i="0">
                <a:solidFill>
                  <a:srgbClr val="7030A0"/>
                </a:solidFill>
                <a:latin typeface="Arial" panose="020B0604020202020204" pitchFamily="34" charset="0"/>
                <a:cs typeface="Arial" panose="020B0604020202020204" pitchFamily="34" charset="0"/>
              </a:defRPr>
            </a:lvl4pPr>
            <a:lvl5pPr marL="0" indent="0">
              <a:lnSpc>
                <a:spcPts val="1050"/>
              </a:lnSpc>
              <a:spcBef>
                <a:spcPts val="450"/>
              </a:spcBef>
              <a:spcAft>
                <a:spcPts val="450"/>
              </a:spcAft>
              <a:buNone/>
              <a:tabLst/>
              <a:defRPr sz="825" b="0" i="0">
                <a:latin typeface="Arial" panose="020B0604020202020204" pitchFamily="34" charset="0"/>
                <a:cs typeface="Arial" panose="020B0604020202020204" pitchFamily="34" charset="0"/>
              </a:defRPr>
            </a:lvl5pPr>
          </a:lstStyle>
          <a:p>
            <a:pPr lvl="0"/>
            <a:r>
              <a:rPr lang="en-GB" dirty="0" err="1"/>
              <a:t>Ipcc.ch</a:t>
            </a:r>
            <a:endParaRPr lang="en-GB" dirty="0"/>
          </a:p>
        </p:txBody>
      </p:sp>
      <p:sp>
        <p:nvSpPr>
          <p:cNvPr id="2" name="Rechteck 1">
            <a:extLst>
              <a:ext uri="{FF2B5EF4-FFF2-40B4-BE49-F238E27FC236}">
                <a16:creationId xmlns:a16="http://schemas.microsoft.com/office/drawing/2014/main" id="{098AC023-B9C6-ED4A-AAB2-C7424EDDA91E}"/>
              </a:ext>
            </a:extLst>
          </p:cNvPr>
          <p:cNvSpPr/>
          <p:nvPr userDrawn="1"/>
        </p:nvSpPr>
        <p:spPr>
          <a:xfrm>
            <a:off x="241301" y="191912"/>
            <a:ext cx="298469" cy="4601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Tree>
    <p:extLst>
      <p:ext uri="{BB962C8B-B14F-4D97-AF65-F5344CB8AC3E}">
        <p14:creationId xmlns:p14="http://schemas.microsoft.com/office/powerpoint/2010/main" val="188796780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Section with sliced image, LH text">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6876293-2EC2-6946-9727-277614489F7F}"/>
              </a:ext>
            </a:extLst>
          </p:cNvPr>
          <p:cNvSpPr/>
          <p:nvPr userDrawn="1"/>
        </p:nvSpPr>
        <p:spPr>
          <a:xfrm>
            <a:off x="1" y="1"/>
            <a:ext cx="9144000" cy="6857999"/>
          </a:xfrm>
          <a:prstGeom prst="rect">
            <a:avLst/>
          </a:prstGeom>
          <a:solidFill>
            <a:srgbClr val="5494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Picture Placeholder 24">
            <a:extLst>
              <a:ext uri="{FF2B5EF4-FFF2-40B4-BE49-F238E27FC236}">
                <a16:creationId xmlns:a16="http://schemas.microsoft.com/office/drawing/2014/main" id="{AD1BE2F7-32D5-D94B-93A3-5787A8B1C8FB}"/>
              </a:ext>
            </a:extLst>
          </p:cNvPr>
          <p:cNvSpPr>
            <a:spLocks noGrp="1"/>
          </p:cNvSpPr>
          <p:nvPr>
            <p:ph type="pic" sz="quarter" idx="17"/>
          </p:nvPr>
        </p:nvSpPr>
        <p:spPr>
          <a:xfrm>
            <a:off x="4519653" y="1"/>
            <a:ext cx="4630774" cy="6858865"/>
          </a:xfrm>
          <a:custGeom>
            <a:avLst/>
            <a:gdLst>
              <a:gd name="connsiteX0" fmla="*/ 0 w 6252956"/>
              <a:gd name="connsiteY0" fmla="*/ 0 h 6857999"/>
              <a:gd name="connsiteX1" fmla="*/ 6252956 w 6252956"/>
              <a:gd name="connsiteY1" fmla="*/ 0 h 6857999"/>
              <a:gd name="connsiteX2" fmla="*/ 6252956 w 6252956"/>
              <a:gd name="connsiteY2" fmla="*/ 6857999 h 6857999"/>
              <a:gd name="connsiteX3" fmla="*/ 0 w 6252956"/>
              <a:gd name="connsiteY3" fmla="*/ 6857999 h 6857999"/>
              <a:gd name="connsiteX4" fmla="*/ 0 w 6252956"/>
              <a:gd name="connsiteY4" fmla="*/ 0 h 6857999"/>
              <a:gd name="connsiteX0" fmla="*/ 2193010 w 6252956"/>
              <a:gd name="connsiteY0" fmla="*/ 0 h 6857999"/>
              <a:gd name="connsiteX1" fmla="*/ 6252956 w 6252956"/>
              <a:gd name="connsiteY1" fmla="*/ 0 h 6857999"/>
              <a:gd name="connsiteX2" fmla="*/ 6252956 w 6252956"/>
              <a:gd name="connsiteY2" fmla="*/ 6857999 h 6857999"/>
              <a:gd name="connsiteX3" fmla="*/ 0 w 6252956"/>
              <a:gd name="connsiteY3" fmla="*/ 6857999 h 6857999"/>
              <a:gd name="connsiteX4" fmla="*/ 2193010 w 6252956"/>
              <a:gd name="connsiteY4" fmla="*/ 0 h 6857999"/>
              <a:gd name="connsiteX0" fmla="*/ 1361737 w 6252956"/>
              <a:gd name="connsiteY0" fmla="*/ 0 h 6857999"/>
              <a:gd name="connsiteX1" fmla="*/ 6252956 w 6252956"/>
              <a:gd name="connsiteY1" fmla="*/ 0 h 6857999"/>
              <a:gd name="connsiteX2" fmla="*/ 6252956 w 6252956"/>
              <a:gd name="connsiteY2" fmla="*/ 6857999 h 6857999"/>
              <a:gd name="connsiteX3" fmla="*/ 0 w 6252956"/>
              <a:gd name="connsiteY3" fmla="*/ 6857999 h 6857999"/>
              <a:gd name="connsiteX4" fmla="*/ 1361737 w 6252956"/>
              <a:gd name="connsiteY4" fmla="*/ 0 h 6857999"/>
              <a:gd name="connsiteX0" fmla="*/ 2421610 w 7312829"/>
              <a:gd name="connsiteY0" fmla="*/ 0 h 6868390"/>
              <a:gd name="connsiteX1" fmla="*/ 7312829 w 7312829"/>
              <a:gd name="connsiteY1" fmla="*/ 0 h 6868390"/>
              <a:gd name="connsiteX2" fmla="*/ 7312829 w 7312829"/>
              <a:gd name="connsiteY2" fmla="*/ 6857999 h 6868390"/>
              <a:gd name="connsiteX3" fmla="*/ 0 w 7312829"/>
              <a:gd name="connsiteY3" fmla="*/ 6868390 h 6868390"/>
              <a:gd name="connsiteX4" fmla="*/ 2421610 w 7312829"/>
              <a:gd name="connsiteY4" fmla="*/ 0 h 6868390"/>
              <a:gd name="connsiteX0" fmla="*/ 2415260 w 7306479"/>
              <a:gd name="connsiteY0" fmla="*/ 0 h 6858865"/>
              <a:gd name="connsiteX1" fmla="*/ 7306479 w 7306479"/>
              <a:gd name="connsiteY1" fmla="*/ 0 h 6858865"/>
              <a:gd name="connsiteX2" fmla="*/ 7306479 w 7306479"/>
              <a:gd name="connsiteY2" fmla="*/ 6857999 h 6858865"/>
              <a:gd name="connsiteX3" fmla="*/ 0 w 7306479"/>
              <a:gd name="connsiteY3" fmla="*/ 6858865 h 6858865"/>
              <a:gd name="connsiteX4" fmla="*/ 2415260 w 7306479"/>
              <a:gd name="connsiteY4" fmla="*/ 0 h 6858865"/>
              <a:gd name="connsiteX0" fmla="*/ 2415260 w 7306479"/>
              <a:gd name="connsiteY0" fmla="*/ 0 h 6858865"/>
              <a:gd name="connsiteX1" fmla="*/ 6119936 w 7306479"/>
              <a:gd name="connsiteY1" fmla="*/ 0 h 6858865"/>
              <a:gd name="connsiteX2" fmla="*/ 7306479 w 7306479"/>
              <a:gd name="connsiteY2" fmla="*/ 6857999 h 6858865"/>
              <a:gd name="connsiteX3" fmla="*/ 0 w 7306479"/>
              <a:gd name="connsiteY3" fmla="*/ 6858865 h 6858865"/>
              <a:gd name="connsiteX4" fmla="*/ 2415260 w 7306479"/>
              <a:gd name="connsiteY4" fmla="*/ 0 h 6858865"/>
              <a:gd name="connsiteX0" fmla="*/ 2415260 w 7306479"/>
              <a:gd name="connsiteY0" fmla="*/ 0 h 6858865"/>
              <a:gd name="connsiteX1" fmla="*/ 6174365 w 7306479"/>
              <a:gd name="connsiteY1" fmla="*/ 0 h 6858865"/>
              <a:gd name="connsiteX2" fmla="*/ 7306479 w 7306479"/>
              <a:gd name="connsiteY2" fmla="*/ 6857999 h 6858865"/>
              <a:gd name="connsiteX3" fmla="*/ 0 w 7306479"/>
              <a:gd name="connsiteY3" fmla="*/ 6858865 h 6858865"/>
              <a:gd name="connsiteX4" fmla="*/ 2415260 w 7306479"/>
              <a:gd name="connsiteY4" fmla="*/ 0 h 6858865"/>
              <a:gd name="connsiteX0" fmla="*/ 2415260 w 6174365"/>
              <a:gd name="connsiteY0" fmla="*/ 0 h 6858865"/>
              <a:gd name="connsiteX1" fmla="*/ 6174365 w 6174365"/>
              <a:gd name="connsiteY1" fmla="*/ 0 h 6858865"/>
              <a:gd name="connsiteX2" fmla="*/ 5760708 w 6174365"/>
              <a:gd name="connsiteY2" fmla="*/ 6857999 h 6858865"/>
              <a:gd name="connsiteX3" fmla="*/ 0 w 6174365"/>
              <a:gd name="connsiteY3" fmla="*/ 6858865 h 6858865"/>
              <a:gd name="connsiteX4" fmla="*/ 2415260 w 6174365"/>
              <a:gd name="connsiteY4" fmla="*/ 0 h 6858865"/>
              <a:gd name="connsiteX0" fmla="*/ 2415260 w 6174365"/>
              <a:gd name="connsiteY0" fmla="*/ 0 h 6858865"/>
              <a:gd name="connsiteX1" fmla="*/ 6174365 w 6174365"/>
              <a:gd name="connsiteY1" fmla="*/ 0 h 6858865"/>
              <a:gd name="connsiteX2" fmla="*/ 6163479 w 6174365"/>
              <a:gd name="connsiteY2" fmla="*/ 6857999 h 6858865"/>
              <a:gd name="connsiteX3" fmla="*/ 0 w 6174365"/>
              <a:gd name="connsiteY3" fmla="*/ 6858865 h 6858865"/>
              <a:gd name="connsiteX4" fmla="*/ 2415260 w 6174365"/>
              <a:gd name="connsiteY4" fmla="*/ 0 h 6858865"/>
              <a:gd name="connsiteX0" fmla="*/ 2415260 w 6174365"/>
              <a:gd name="connsiteY0" fmla="*/ 0 h 6858865"/>
              <a:gd name="connsiteX1" fmla="*/ 6174365 w 6174365"/>
              <a:gd name="connsiteY1" fmla="*/ 0 h 6858865"/>
              <a:gd name="connsiteX2" fmla="*/ 6093629 w 6174365"/>
              <a:gd name="connsiteY2" fmla="*/ 6759574 h 6858865"/>
              <a:gd name="connsiteX3" fmla="*/ 0 w 6174365"/>
              <a:gd name="connsiteY3" fmla="*/ 6858865 h 6858865"/>
              <a:gd name="connsiteX4" fmla="*/ 2415260 w 6174365"/>
              <a:gd name="connsiteY4" fmla="*/ 0 h 6858865"/>
              <a:gd name="connsiteX0" fmla="*/ 2415260 w 6174365"/>
              <a:gd name="connsiteY0" fmla="*/ 0 h 6858865"/>
              <a:gd name="connsiteX1" fmla="*/ 6174365 w 6174365"/>
              <a:gd name="connsiteY1" fmla="*/ 0 h 6858865"/>
              <a:gd name="connsiteX2" fmla="*/ 6166654 w 6174365"/>
              <a:gd name="connsiteY2" fmla="*/ 6857999 h 6858865"/>
              <a:gd name="connsiteX3" fmla="*/ 0 w 6174365"/>
              <a:gd name="connsiteY3" fmla="*/ 6858865 h 6858865"/>
              <a:gd name="connsiteX4" fmla="*/ 2415260 w 6174365"/>
              <a:gd name="connsiteY4" fmla="*/ 0 h 68588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4365" h="6858865">
                <a:moveTo>
                  <a:pt x="2415260" y="0"/>
                </a:moveTo>
                <a:lnTo>
                  <a:pt x="6174365" y="0"/>
                </a:lnTo>
                <a:cubicBezTo>
                  <a:pt x="6170736" y="2286000"/>
                  <a:pt x="6170283" y="4571999"/>
                  <a:pt x="6166654" y="6857999"/>
                </a:cubicBezTo>
                <a:lnTo>
                  <a:pt x="0" y="6858865"/>
                </a:lnTo>
                <a:lnTo>
                  <a:pt x="2415260" y="0"/>
                </a:lnTo>
                <a:close/>
              </a:path>
            </a:pathLst>
          </a:custGeom>
          <a:pattFill prst="pct5">
            <a:fgClr>
              <a:srgbClr val="002060"/>
            </a:fgClr>
            <a:bgClr>
              <a:srgbClr val="5C94CB"/>
            </a:bgClr>
          </a:pattFill>
        </p:spPr>
        <p:txBody>
          <a:bodyPr anchor="ctr" anchorCtr="0">
            <a:normAutofit/>
          </a:bodyPr>
          <a:lstStyle>
            <a:lvl1pPr marL="0" indent="0" algn="ctr">
              <a:buNone/>
              <a:defRPr sz="675" b="0" i="0" cap="all" spc="135" baseline="0">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15" name="Text Placeholder 27">
            <a:extLst>
              <a:ext uri="{FF2B5EF4-FFF2-40B4-BE49-F238E27FC236}">
                <a16:creationId xmlns:a16="http://schemas.microsoft.com/office/drawing/2014/main" id="{888F41F8-4C5D-1645-BB09-991843E1874D}"/>
              </a:ext>
            </a:extLst>
          </p:cNvPr>
          <p:cNvSpPr>
            <a:spLocks noGrp="1"/>
          </p:cNvSpPr>
          <p:nvPr>
            <p:ph type="body" sz="quarter" idx="14" hasCustomPrompt="1"/>
          </p:nvPr>
        </p:nvSpPr>
        <p:spPr>
          <a:xfrm>
            <a:off x="8210851" y="236096"/>
            <a:ext cx="770335" cy="41598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pPr lvl="0"/>
            <a:r>
              <a:rPr lang="en-US" dirty="0"/>
              <a:t> </a:t>
            </a:r>
          </a:p>
        </p:txBody>
      </p:sp>
      <p:sp>
        <p:nvSpPr>
          <p:cNvPr id="16" name="Text Placeholder 2">
            <a:extLst>
              <a:ext uri="{FF2B5EF4-FFF2-40B4-BE49-F238E27FC236}">
                <a16:creationId xmlns:a16="http://schemas.microsoft.com/office/drawing/2014/main" id="{08CE9DB9-1D78-4442-9D24-DC5BF11D931D}"/>
              </a:ext>
            </a:extLst>
          </p:cNvPr>
          <p:cNvSpPr>
            <a:spLocks noGrp="1"/>
          </p:cNvSpPr>
          <p:nvPr>
            <p:ph type="body" sz="quarter" idx="16" hasCustomPrompt="1"/>
          </p:nvPr>
        </p:nvSpPr>
        <p:spPr>
          <a:xfrm>
            <a:off x="1" y="1"/>
            <a:ext cx="2581275" cy="752475"/>
          </a:xfrm>
          <a:prstGeom prst="rect">
            <a:avLst/>
          </a:prstGeom>
          <a:blipFill>
            <a:blip r:embed="rId3" cstate="screen">
              <a:extLst>
                <a:ext uri="{28A0092B-C50C-407E-A947-70E740481C1C}">
                  <a14:useLocalDpi xmlns:a14="http://schemas.microsoft.com/office/drawing/2010/main"/>
                </a:ext>
              </a:extLst>
            </a:blip>
            <a:stretch>
              <a:fillRect/>
            </a:stretch>
          </a:blipFill>
        </p:spPr>
        <p:txBody>
          <a:bodyPr lIns="0" tIns="0" rIns="0" bIns="0"/>
          <a:lstStyle>
            <a:lvl1pPr marL="0" indent="0">
              <a:buNone/>
              <a:defRPr/>
            </a:lvl1pPr>
          </a:lstStyle>
          <a:p>
            <a:pPr lvl="0"/>
            <a:r>
              <a:rPr lang="en-US" dirty="0"/>
              <a:t> </a:t>
            </a:r>
          </a:p>
        </p:txBody>
      </p:sp>
      <p:sp>
        <p:nvSpPr>
          <p:cNvPr id="8" name="Content Placeholder 2">
            <a:extLst>
              <a:ext uri="{FF2B5EF4-FFF2-40B4-BE49-F238E27FC236}">
                <a16:creationId xmlns:a16="http://schemas.microsoft.com/office/drawing/2014/main" id="{6320FC6A-DC6C-F743-982E-D63227C25F7E}"/>
              </a:ext>
            </a:extLst>
          </p:cNvPr>
          <p:cNvSpPr>
            <a:spLocks noGrp="1"/>
          </p:cNvSpPr>
          <p:nvPr>
            <p:ph sz="half" idx="18" hasCustomPrompt="1"/>
          </p:nvPr>
        </p:nvSpPr>
        <p:spPr>
          <a:xfrm>
            <a:off x="521495" y="765175"/>
            <a:ext cx="4185047" cy="5394704"/>
          </a:xfrm>
          <a:prstGeom prst="rect">
            <a:avLst/>
          </a:prstGeom>
        </p:spPr>
        <p:txBody>
          <a:bodyPr lIns="0" tIns="0" rIns="0" bIns="0" anchor="ctr" anchorCtr="0"/>
          <a:lstStyle>
            <a:lvl1pPr marL="4763" indent="0" algn="l">
              <a:lnSpc>
                <a:spcPct val="100000"/>
              </a:lnSpc>
              <a:spcBef>
                <a:spcPts val="0"/>
              </a:spcBef>
              <a:spcAft>
                <a:spcPts val="750"/>
              </a:spcAft>
              <a:buNone/>
              <a:tabLst/>
              <a:defRPr sz="975" b="0" i="0" cap="all" spc="135" baseline="0">
                <a:solidFill>
                  <a:schemeClr val="bg1"/>
                </a:solidFill>
                <a:latin typeface="Arial" panose="020B0604020202020204" pitchFamily="34" charset="0"/>
                <a:cs typeface="Arial" panose="020B0604020202020204" pitchFamily="34" charset="0"/>
              </a:defRPr>
            </a:lvl1pPr>
            <a:lvl2pPr marL="0" indent="0" algn="l">
              <a:lnSpc>
                <a:spcPct val="100000"/>
              </a:lnSpc>
              <a:buNone/>
              <a:tabLst/>
              <a:defRPr sz="3150" b="0" i="0" cap="none" spc="0" baseline="0">
                <a:solidFill>
                  <a:schemeClr val="bg1"/>
                </a:solidFill>
                <a:latin typeface="Arial" panose="020B0604020202020204" pitchFamily="34" charset="0"/>
                <a:cs typeface="Arial" panose="020B0604020202020204" pitchFamily="34" charset="0"/>
              </a:defRPr>
            </a:lvl2pPr>
            <a:lvl3pPr marL="4763" indent="0">
              <a:buNone/>
              <a:tabLst/>
              <a:defRPr/>
            </a:lvl3pPr>
            <a:lvl4pPr marL="4763" indent="0">
              <a:buNone/>
              <a:tabLst/>
              <a:defRPr/>
            </a:lvl4pPr>
            <a:lvl5pPr marL="4763" indent="0">
              <a:buNone/>
              <a:tabLst/>
              <a:defRPr/>
            </a:lvl5pPr>
          </a:lstStyle>
          <a:p>
            <a:pPr lvl="0"/>
            <a:r>
              <a:rPr lang="en-GB" dirty="0"/>
              <a:t>First level</a:t>
            </a:r>
          </a:p>
          <a:p>
            <a:pPr lvl="1"/>
            <a:r>
              <a:rPr lang="en-GB" dirty="0"/>
              <a:t>Main Page Header</a:t>
            </a:r>
            <a:endParaRPr lang="en-US" dirty="0"/>
          </a:p>
        </p:txBody>
      </p:sp>
      <p:sp>
        <p:nvSpPr>
          <p:cNvPr id="10" name="Content Placeholder 2">
            <a:extLst>
              <a:ext uri="{FF2B5EF4-FFF2-40B4-BE49-F238E27FC236}">
                <a16:creationId xmlns:a16="http://schemas.microsoft.com/office/drawing/2014/main" id="{92577993-3534-804D-BBA7-43DC9ABA73D9}"/>
              </a:ext>
            </a:extLst>
          </p:cNvPr>
          <p:cNvSpPr>
            <a:spLocks noGrp="1"/>
          </p:cNvSpPr>
          <p:nvPr>
            <p:ph sz="half" idx="13" hasCustomPrompt="1"/>
          </p:nvPr>
        </p:nvSpPr>
        <p:spPr>
          <a:xfrm>
            <a:off x="539769" y="6431153"/>
            <a:ext cx="1350000" cy="155575"/>
          </a:xfrm>
          <a:prstGeom prst="rect">
            <a:avLst/>
          </a:prstGeom>
        </p:spPr>
        <p:txBody>
          <a:bodyPr wrap="none" lIns="0" tIns="0" rIns="0" bIns="0">
            <a:normAutofit/>
          </a:bodyPr>
          <a:lstStyle>
            <a:lvl1pPr marL="0" indent="0">
              <a:lnSpc>
                <a:spcPts val="900"/>
              </a:lnSpc>
              <a:spcBef>
                <a:spcPts val="0"/>
              </a:spcBef>
              <a:spcAft>
                <a:spcPts val="0"/>
              </a:spcAft>
              <a:buNone/>
              <a:tabLst/>
              <a:defRPr sz="675" b="0" i="0" cap="all" spc="135" baseline="0">
                <a:solidFill>
                  <a:schemeClr val="bg1"/>
                </a:solidFill>
                <a:latin typeface="Arial" panose="020B0604020202020204" pitchFamily="34" charset="0"/>
                <a:cs typeface="Arial" panose="020B0604020202020204" pitchFamily="34" charset="0"/>
              </a:defRPr>
            </a:lvl1pPr>
            <a:lvl2pPr marL="0" indent="0">
              <a:lnSpc>
                <a:spcPts val="1500"/>
              </a:lnSpc>
              <a:spcBef>
                <a:spcPts val="0"/>
              </a:spcBef>
              <a:spcAft>
                <a:spcPts val="225"/>
              </a:spcAft>
              <a:buNone/>
              <a:tabLst/>
              <a:defRPr sz="1200" b="1" i="0">
                <a:latin typeface="Arial" panose="020B0604020202020204" pitchFamily="34" charset="0"/>
                <a:cs typeface="Arial" panose="020B0604020202020204" pitchFamily="34" charset="0"/>
              </a:defRPr>
            </a:lvl2pPr>
            <a:lvl3pPr marL="0" indent="0">
              <a:lnSpc>
                <a:spcPts val="1350"/>
              </a:lnSpc>
              <a:spcBef>
                <a:spcPts val="0"/>
              </a:spcBef>
              <a:spcAft>
                <a:spcPts val="225"/>
              </a:spcAft>
              <a:buNone/>
              <a:tabLst/>
              <a:defRPr sz="975" b="1" i="0">
                <a:latin typeface="Arial" panose="020B0604020202020204" pitchFamily="34" charset="0"/>
                <a:cs typeface="Arial" panose="020B0604020202020204" pitchFamily="34" charset="0"/>
              </a:defRPr>
            </a:lvl3pPr>
            <a:lvl4pPr marL="4763" indent="0">
              <a:buNone/>
              <a:tabLst/>
              <a:defRPr sz="900" b="0" i="0">
                <a:solidFill>
                  <a:srgbClr val="7030A0"/>
                </a:solidFill>
                <a:latin typeface="Arial" panose="020B0604020202020204" pitchFamily="34" charset="0"/>
                <a:cs typeface="Arial" panose="020B0604020202020204" pitchFamily="34" charset="0"/>
              </a:defRPr>
            </a:lvl4pPr>
            <a:lvl5pPr marL="0" indent="0">
              <a:lnSpc>
                <a:spcPts val="1050"/>
              </a:lnSpc>
              <a:spcBef>
                <a:spcPts val="450"/>
              </a:spcBef>
              <a:spcAft>
                <a:spcPts val="450"/>
              </a:spcAft>
              <a:buNone/>
              <a:tabLst/>
              <a:defRPr sz="825" b="0" i="0">
                <a:latin typeface="Arial" panose="020B0604020202020204" pitchFamily="34" charset="0"/>
                <a:cs typeface="Arial" panose="020B0604020202020204" pitchFamily="34" charset="0"/>
              </a:defRPr>
            </a:lvl5pPr>
          </a:lstStyle>
          <a:p>
            <a:pPr lvl="0"/>
            <a:r>
              <a:rPr lang="en-GB" dirty="0" err="1"/>
              <a:t>Ipcc.ch</a:t>
            </a:r>
            <a:endParaRPr lang="en-GB" dirty="0"/>
          </a:p>
        </p:txBody>
      </p:sp>
      <p:sp>
        <p:nvSpPr>
          <p:cNvPr id="2" name="Rechteck 1">
            <a:extLst>
              <a:ext uri="{FF2B5EF4-FFF2-40B4-BE49-F238E27FC236}">
                <a16:creationId xmlns:a16="http://schemas.microsoft.com/office/drawing/2014/main" id="{B1AA0F59-2A28-7548-AD50-078DB0B13524}"/>
              </a:ext>
            </a:extLst>
          </p:cNvPr>
          <p:cNvSpPr/>
          <p:nvPr userDrawn="1"/>
        </p:nvSpPr>
        <p:spPr>
          <a:xfrm>
            <a:off x="190501" y="169334"/>
            <a:ext cx="349269" cy="4827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Tree>
    <p:extLst>
      <p:ext uri="{BB962C8B-B14F-4D97-AF65-F5344CB8AC3E}">
        <p14:creationId xmlns:p14="http://schemas.microsoft.com/office/powerpoint/2010/main" val="20538193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BG image with centered text">
    <p:spTree>
      <p:nvGrpSpPr>
        <p:cNvPr id="1" name=""/>
        <p:cNvGrpSpPr/>
        <p:nvPr/>
      </p:nvGrpSpPr>
      <p:grpSpPr>
        <a:xfrm>
          <a:off x="0" y="0"/>
          <a:ext cx="0" cy="0"/>
          <a:chOff x="0" y="0"/>
          <a:chExt cx="0" cy="0"/>
        </a:xfrm>
      </p:grpSpPr>
      <p:sp>
        <p:nvSpPr>
          <p:cNvPr id="25" name="Picture Placeholder 24">
            <a:extLst>
              <a:ext uri="{FF2B5EF4-FFF2-40B4-BE49-F238E27FC236}">
                <a16:creationId xmlns:a16="http://schemas.microsoft.com/office/drawing/2014/main" id="{2D02A345-94C8-7D4C-8A66-4A85BEFBD78C}"/>
              </a:ext>
            </a:extLst>
          </p:cNvPr>
          <p:cNvSpPr>
            <a:spLocks noGrp="1"/>
          </p:cNvSpPr>
          <p:nvPr>
            <p:ph type="pic" sz="quarter" idx="12"/>
          </p:nvPr>
        </p:nvSpPr>
        <p:spPr>
          <a:xfrm>
            <a:off x="0" y="2"/>
            <a:ext cx="9144000" cy="6857999"/>
          </a:xfrm>
          <a:prstGeom prst="rect">
            <a:avLst/>
          </a:prstGeom>
          <a:solidFill>
            <a:schemeClr val="tx1"/>
          </a:solidFill>
        </p:spPr>
        <p:txBody>
          <a:bodyPr anchor="ctr" anchorCtr="0">
            <a:normAutofit/>
          </a:bodyPr>
          <a:lstStyle>
            <a:lvl1pPr marL="0" indent="0" algn="ctr">
              <a:buNone/>
              <a:defRPr sz="675" b="0" i="0" cap="all" spc="135" baseline="0">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22" name="Content Placeholder 2">
            <a:extLst>
              <a:ext uri="{FF2B5EF4-FFF2-40B4-BE49-F238E27FC236}">
                <a16:creationId xmlns:a16="http://schemas.microsoft.com/office/drawing/2014/main" id="{4A8051F8-D28F-5348-B709-CC4EF9AF32B3}"/>
              </a:ext>
            </a:extLst>
          </p:cNvPr>
          <p:cNvSpPr>
            <a:spLocks noGrp="1"/>
          </p:cNvSpPr>
          <p:nvPr userDrawn="1">
            <p:ph sz="half" idx="10" hasCustomPrompt="1"/>
          </p:nvPr>
        </p:nvSpPr>
        <p:spPr>
          <a:xfrm>
            <a:off x="526901" y="765176"/>
            <a:ext cx="8095607" cy="5400675"/>
          </a:xfrm>
          <a:prstGeom prst="rect">
            <a:avLst/>
          </a:prstGeom>
        </p:spPr>
        <p:txBody>
          <a:bodyPr lIns="0" tIns="0" rIns="0" bIns="0" anchor="ctr" anchorCtr="0"/>
          <a:lstStyle>
            <a:lvl1pPr marL="4763" indent="0" algn="ctr">
              <a:lnSpc>
                <a:spcPct val="100000"/>
              </a:lnSpc>
              <a:spcBef>
                <a:spcPts val="0"/>
              </a:spcBef>
              <a:spcAft>
                <a:spcPts val="1200"/>
              </a:spcAft>
              <a:buNone/>
              <a:tabLst/>
              <a:defRPr sz="3150" b="0" i="0">
                <a:solidFill>
                  <a:schemeClr val="bg1"/>
                </a:solidFill>
                <a:latin typeface="Arial" panose="020B0604020202020204" pitchFamily="34" charset="0"/>
                <a:cs typeface="Arial" panose="020B0604020202020204" pitchFamily="34" charset="0"/>
              </a:defRPr>
            </a:lvl1pPr>
            <a:lvl2pPr marL="4763" indent="0" algn="ctr">
              <a:lnSpc>
                <a:spcPts val="1350"/>
              </a:lnSpc>
              <a:buNone/>
              <a:tabLst/>
              <a:defRPr sz="975" b="0" i="0" cap="all" spc="165" baseline="0">
                <a:solidFill>
                  <a:schemeClr val="bg1"/>
                </a:solidFill>
                <a:latin typeface="Arial" panose="020B0604020202020204" pitchFamily="34" charset="0"/>
                <a:cs typeface="Arial" panose="020B0604020202020204" pitchFamily="34" charset="0"/>
              </a:defRPr>
            </a:lvl2pPr>
            <a:lvl3pPr marL="4763" indent="0">
              <a:buNone/>
              <a:tabLst/>
              <a:defRPr/>
            </a:lvl3pPr>
            <a:lvl4pPr marL="4763" indent="0">
              <a:buNone/>
              <a:tabLst/>
              <a:defRPr/>
            </a:lvl4pPr>
            <a:lvl5pPr marL="4763" indent="0">
              <a:buNone/>
              <a:tabLst/>
              <a:defRPr/>
            </a:lvl5pPr>
          </a:lstStyle>
          <a:p>
            <a:pPr lvl="0"/>
            <a:r>
              <a:rPr lang="en-GB" dirty="0"/>
              <a:t>Main Page Header</a:t>
            </a:r>
          </a:p>
          <a:p>
            <a:pPr lvl="1"/>
            <a:r>
              <a:rPr lang="en-GB" dirty="0"/>
              <a:t>Second level</a:t>
            </a:r>
            <a:endParaRPr lang="en-US" dirty="0"/>
          </a:p>
        </p:txBody>
      </p:sp>
      <p:sp>
        <p:nvSpPr>
          <p:cNvPr id="15" name="Text Placeholder 27">
            <a:extLst>
              <a:ext uri="{FF2B5EF4-FFF2-40B4-BE49-F238E27FC236}">
                <a16:creationId xmlns:a16="http://schemas.microsoft.com/office/drawing/2014/main" id="{888F41F8-4C5D-1645-BB09-991843E1874D}"/>
              </a:ext>
            </a:extLst>
          </p:cNvPr>
          <p:cNvSpPr>
            <a:spLocks noGrp="1"/>
          </p:cNvSpPr>
          <p:nvPr>
            <p:ph type="body" sz="quarter" idx="14" hasCustomPrompt="1"/>
          </p:nvPr>
        </p:nvSpPr>
        <p:spPr>
          <a:xfrm>
            <a:off x="8210851" y="236096"/>
            <a:ext cx="770335" cy="41598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pPr lvl="0"/>
            <a:r>
              <a:rPr lang="en-US" dirty="0"/>
              <a:t> </a:t>
            </a:r>
          </a:p>
        </p:txBody>
      </p:sp>
      <p:sp>
        <p:nvSpPr>
          <p:cNvPr id="8" name="Content Placeholder 2">
            <a:extLst>
              <a:ext uri="{FF2B5EF4-FFF2-40B4-BE49-F238E27FC236}">
                <a16:creationId xmlns:a16="http://schemas.microsoft.com/office/drawing/2014/main" id="{5AEB8E87-5B6E-C043-A30C-8CF5D9BC6606}"/>
              </a:ext>
            </a:extLst>
          </p:cNvPr>
          <p:cNvSpPr>
            <a:spLocks noGrp="1"/>
          </p:cNvSpPr>
          <p:nvPr>
            <p:ph sz="half" idx="13" hasCustomPrompt="1"/>
          </p:nvPr>
        </p:nvSpPr>
        <p:spPr>
          <a:xfrm>
            <a:off x="539769" y="6431153"/>
            <a:ext cx="1350000" cy="155575"/>
          </a:xfrm>
          <a:prstGeom prst="rect">
            <a:avLst/>
          </a:prstGeom>
        </p:spPr>
        <p:txBody>
          <a:bodyPr wrap="none" lIns="0" tIns="0" rIns="0" bIns="0">
            <a:normAutofit/>
          </a:bodyPr>
          <a:lstStyle>
            <a:lvl1pPr marL="0" indent="0">
              <a:lnSpc>
                <a:spcPts val="900"/>
              </a:lnSpc>
              <a:spcBef>
                <a:spcPts val="0"/>
              </a:spcBef>
              <a:spcAft>
                <a:spcPts val="0"/>
              </a:spcAft>
              <a:buNone/>
              <a:tabLst/>
              <a:defRPr sz="675" b="0" i="0" cap="all" spc="135" baseline="0">
                <a:solidFill>
                  <a:schemeClr val="bg1"/>
                </a:solidFill>
                <a:latin typeface="Arial" panose="020B0604020202020204" pitchFamily="34" charset="0"/>
                <a:cs typeface="Arial" panose="020B0604020202020204" pitchFamily="34" charset="0"/>
              </a:defRPr>
            </a:lvl1pPr>
            <a:lvl2pPr marL="0" indent="0">
              <a:lnSpc>
                <a:spcPts val="1500"/>
              </a:lnSpc>
              <a:spcBef>
                <a:spcPts val="0"/>
              </a:spcBef>
              <a:spcAft>
                <a:spcPts val="225"/>
              </a:spcAft>
              <a:buNone/>
              <a:tabLst/>
              <a:defRPr sz="1200" b="1" i="0">
                <a:latin typeface="Arial" panose="020B0604020202020204" pitchFamily="34" charset="0"/>
                <a:cs typeface="Arial" panose="020B0604020202020204" pitchFamily="34" charset="0"/>
              </a:defRPr>
            </a:lvl2pPr>
            <a:lvl3pPr marL="0" indent="0">
              <a:lnSpc>
                <a:spcPts val="1350"/>
              </a:lnSpc>
              <a:spcBef>
                <a:spcPts val="0"/>
              </a:spcBef>
              <a:spcAft>
                <a:spcPts val="225"/>
              </a:spcAft>
              <a:buNone/>
              <a:tabLst/>
              <a:defRPr sz="975" b="1" i="0">
                <a:latin typeface="Arial" panose="020B0604020202020204" pitchFamily="34" charset="0"/>
                <a:cs typeface="Arial" panose="020B0604020202020204" pitchFamily="34" charset="0"/>
              </a:defRPr>
            </a:lvl3pPr>
            <a:lvl4pPr marL="4763" indent="0">
              <a:buNone/>
              <a:tabLst/>
              <a:defRPr sz="900" b="0" i="0">
                <a:solidFill>
                  <a:srgbClr val="7030A0"/>
                </a:solidFill>
                <a:latin typeface="Arial" panose="020B0604020202020204" pitchFamily="34" charset="0"/>
                <a:cs typeface="Arial" panose="020B0604020202020204" pitchFamily="34" charset="0"/>
              </a:defRPr>
            </a:lvl4pPr>
            <a:lvl5pPr marL="0" indent="0">
              <a:lnSpc>
                <a:spcPts val="1050"/>
              </a:lnSpc>
              <a:spcBef>
                <a:spcPts val="450"/>
              </a:spcBef>
              <a:spcAft>
                <a:spcPts val="450"/>
              </a:spcAft>
              <a:buNone/>
              <a:tabLst/>
              <a:defRPr sz="825" b="0" i="0">
                <a:latin typeface="Arial" panose="020B0604020202020204" pitchFamily="34" charset="0"/>
                <a:cs typeface="Arial" panose="020B0604020202020204" pitchFamily="34" charset="0"/>
              </a:defRPr>
            </a:lvl5pPr>
          </a:lstStyle>
          <a:p>
            <a:pPr lvl="0"/>
            <a:r>
              <a:rPr lang="en-GB" dirty="0" err="1"/>
              <a:t>Ipcc.ch</a:t>
            </a:r>
            <a:endParaRPr lang="en-GB" dirty="0"/>
          </a:p>
        </p:txBody>
      </p:sp>
      <p:grpSp>
        <p:nvGrpSpPr>
          <p:cNvPr id="11" name="Gruppieren 10">
            <a:extLst>
              <a:ext uri="{FF2B5EF4-FFF2-40B4-BE49-F238E27FC236}">
                <a16:creationId xmlns:a16="http://schemas.microsoft.com/office/drawing/2014/main" id="{4239663B-0A8B-2747-9EB4-ACDBEBE516FE}"/>
              </a:ext>
            </a:extLst>
          </p:cNvPr>
          <p:cNvGrpSpPr/>
          <p:nvPr userDrawn="1"/>
        </p:nvGrpSpPr>
        <p:grpSpPr>
          <a:xfrm>
            <a:off x="0" y="7767"/>
            <a:ext cx="2587628" cy="749300"/>
            <a:chOff x="0" y="1023746"/>
            <a:chExt cx="3450170" cy="749300"/>
          </a:xfrm>
        </p:grpSpPr>
        <p:pic>
          <p:nvPicPr>
            <p:cNvPr id="12" name="Grafik 11">
              <a:extLst>
                <a:ext uri="{FF2B5EF4-FFF2-40B4-BE49-F238E27FC236}">
                  <a16:creationId xmlns:a16="http://schemas.microsoft.com/office/drawing/2014/main" id="{B764C521-9873-9C43-AE93-779C5B1421A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83170" y="1023746"/>
              <a:ext cx="2667000" cy="749300"/>
            </a:xfrm>
            <a:prstGeom prst="rect">
              <a:avLst/>
            </a:prstGeom>
          </p:spPr>
        </p:pic>
        <p:pic>
          <p:nvPicPr>
            <p:cNvPr id="13" name="Grafik 12">
              <a:extLst>
                <a:ext uri="{FF2B5EF4-FFF2-40B4-BE49-F238E27FC236}">
                  <a16:creationId xmlns:a16="http://schemas.microsoft.com/office/drawing/2014/main" id="{9D6B5265-3F90-8F46-8979-B6953B94392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0" y="1023746"/>
              <a:ext cx="177800" cy="749300"/>
            </a:xfrm>
            <a:prstGeom prst="rect">
              <a:avLst/>
            </a:prstGeom>
          </p:spPr>
        </p:pic>
      </p:grpSp>
    </p:spTree>
    <p:extLst>
      <p:ext uri="{BB962C8B-B14F-4D97-AF65-F5344CB8AC3E}">
        <p14:creationId xmlns:p14="http://schemas.microsoft.com/office/powerpoint/2010/main" val="35485565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13" Type="http://schemas.openxmlformats.org/officeDocument/2006/relationships/slideLayout" Target="../slideLayouts/slideLayout106.xml"/><Relationship Id="rId18" Type="http://schemas.openxmlformats.org/officeDocument/2006/relationships/slideLayout" Target="../slideLayouts/slideLayout111.xml"/><Relationship Id="rId26" Type="http://schemas.openxmlformats.org/officeDocument/2006/relationships/slideLayout" Target="../slideLayouts/slideLayout119.xml"/><Relationship Id="rId39" Type="http://schemas.openxmlformats.org/officeDocument/2006/relationships/slideLayout" Target="../slideLayouts/slideLayout132.xml"/><Relationship Id="rId21" Type="http://schemas.openxmlformats.org/officeDocument/2006/relationships/slideLayout" Target="../slideLayouts/slideLayout114.xml"/><Relationship Id="rId34" Type="http://schemas.openxmlformats.org/officeDocument/2006/relationships/slideLayout" Target="../slideLayouts/slideLayout127.xml"/><Relationship Id="rId42" Type="http://schemas.openxmlformats.org/officeDocument/2006/relationships/slideLayout" Target="../slideLayouts/slideLayout135.xml"/><Relationship Id="rId7" Type="http://schemas.openxmlformats.org/officeDocument/2006/relationships/slideLayout" Target="../slideLayouts/slideLayout100.xml"/><Relationship Id="rId2" Type="http://schemas.openxmlformats.org/officeDocument/2006/relationships/slideLayout" Target="../slideLayouts/slideLayout95.xml"/><Relationship Id="rId16" Type="http://schemas.openxmlformats.org/officeDocument/2006/relationships/slideLayout" Target="../slideLayouts/slideLayout109.xml"/><Relationship Id="rId20" Type="http://schemas.openxmlformats.org/officeDocument/2006/relationships/slideLayout" Target="../slideLayouts/slideLayout113.xml"/><Relationship Id="rId29" Type="http://schemas.openxmlformats.org/officeDocument/2006/relationships/slideLayout" Target="../slideLayouts/slideLayout122.xml"/><Relationship Id="rId41" Type="http://schemas.openxmlformats.org/officeDocument/2006/relationships/slideLayout" Target="../slideLayouts/slideLayout134.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24" Type="http://schemas.openxmlformats.org/officeDocument/2006/relationships/slideLayout" Target="../slideLayouts/slideLayout117.xml"/><Relationship Id="rId32" Type="http://schemas.openxmlformats.org/officeDocument/2006/relationships/slideLayout" Target="../slideLayouts/slideLayout125.xml"/><Relationship Id="rId37" Type="http://schemas.openxmlformats.org/officeDocument/2006/relationships/slideLayout" Target="../slideLayouts/slideLayout130.xml"/><Relationship Id="rId40" Type="http://schemas.openxmlformats.org/officeDocument/2006/relationships/slideLayout" Target="../slideLayouts/slideLayout133.xml"/><Relationship Id="rId5" Type="http://schemas.openxmlformats.org/officeDocument/2006/relationships/slideLayout" Target="../slideLayouts/slideLayout98.xml"/><Relationship Id="rId15" Type="http://schemas.openxmlformats.org/officeDocument/2006/relationships/slideLayout" Target="../slideLayouts/slideLayout108.xml"/><Relationship Id="rId23" Type="http://schemas.openxmlformats.org/officeDocument/2006/relationships/slideLayout" Target="../slideLayouts/slideLayout116.xml"/><Relationship Id="rId28" Type="http://schemas.openxmlformats.org/officeDocument/2006/relationships/slideLayout" Target="../slideLayouts/slideLayout121.xml"/><Relationship Id="rId36" Type="http://schemas.openxmlformats.org/officeDocument/2006/relationships/slideLayout" Target="../slideLayouts/slideLayout129.xml"/><Relationship Id="rId10" Type="http://schemas.openxmlformats.org/officeDocument/2006/relationships/slideLayout" Target="../slideLayouts/slideLayout103.xml"/><Relationship Id="rId19" Type="http://schemas.openxmlformats.org/officeDocument/2006/relationships/slideLayout" Target="../slideLayouts/slideLayout112.xml"/><Relationship Id="rId31" Type="http://schemas.openxmlformats.org/officeDocument/2006/relationships/slideLayout" Target="../slideLayouts/slideLayout124.xml"/><Relationship Id="rId4" Type="http://schemas.openxmlformats.org/officeDocument/2006/relationships/slideLayout" Target="../slideLayouts/slideLayout97.xml"/><Relationship Id="rId9" Type="http://schemas.openxmlformats.org/officeDocument/2006/relationships/slideLayout" Target="../slideLayouts/slideLayout102.xml"/><Relationship Id="rId14" Type="http://schemas.openxmlformats.org/officeDocument/2006/relationships/slideLayout" Target="../slideLayouts/slideLayout107.xml"/><Relationship Id="rId22" Type="http://schemas.openxmlformats.org/officeDocument/2006/relationships/slideLayout" Target="../slideLayouts/slideLayout115.xml"/><Relationship Id="rId27" Type="http://schemas.openxmlformats.org/officeDocument/2006/relationships/slideLayout" Target="../slideLayouts/slideLayout120.xml"/><Relationship Id="rId30" Type="http://schemas.openxmlformats.org/officeDocument/2006/relationships/slideLayout" Target="../slideLayouts/slideLayout123.xml"/><Relationship Id="rId35" Type="http://schemas.openxmlformats.org/officeDocument/2006/relationships/slideLayout" Target="../slideLayouts/slideLayout128.xml"/><Relationship Id="rId43" Type="http://schemas.openxmlformats.org/officeDocument/2006/relationships/theme" Target="../theme/theme10.xml"/><Relationship Id="rId8" Type="http://schemas.openxmlformats.org/officeDocument/2006/relationships/slideLayout" Target="../slideLayouts/slideLayout101.xml"/><Relationship Id="rId3" Type="http://schemas.openxmlformats.org/officeDocument/2006/relationships/slideLayout" Target="../slideLayouts/slideLayout96.xml"/><Relationship Id="rId12" Type="http://schemas.openxmlformats.org/officeDocument/2006/relationships/slideLayout" Target="../slideLayouts/slideLayout105.xml"/><Relationship Id="rId17" Type="http://schemas.openxmlformats.org/officeDocument/2006/relationships/slideLayout" Target="../slideLayouts/slideLayout110.xml"/><Relationship Id="rId25" Type="http://schemas.openxmlformats.org/officeDocument/2006/relationships/slideLayout" Target="../slideLayouts/slideLayout118.xml"/><Relationship Id="rId33" Type="http://schemas.openxmlformats.org/officeDocument/2006/relationships/slideLayout" Target="../slideLayouts/slideLayout126.xml"/><Relationship Id="rId38" Type="http://schemas.openxmlformats.org/officeDocument/2006/relationships/slideLayout" Target="../slideLayouts/slideLayout13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43.xml"/><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image" Target="../media/image20.png"/><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image" Target="../media/image19.emf"/><Relationship Id="rId5" Type="http://schemas.openxmlformats.org/officeDocument/2006/relationships/slideLayout" Target="../slideLayouts/slideLayout140.xml"/><Relationship Id="rId10" Type="http://schemas.openxmlformats.org/officeDocument/2006/relationships/theme" Target="../theme/theme11.xml"/><Relationship Id="rId4" Type="http://schemas.openxmlformats.org/officeDocument/2006/relationships/slideLayout" Target="../slideLayouts/slideLayout139.xml"/><Relationship Id="rId9" Type="http://schemas.openxmlformats.org/officeDocument/2006/relationships/slideLayout" Target="../slideLayouts/slideLayout14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5" Type="http://schemas.openxmlformats.org/officeDocument/2006/relationships/slideLayout" Target="../slideLayouts/slideLayout46.xml"/><Relationship Id="rId10" Type="http://schemas.openxmlformats.org/officeDocument/2006/relationships/image" Target="../media/image10.png"/><Relationship Id="rId4" Type="http://schemas.openxmlformats.org/officeDocument/2006/relationships/slideLayout" Target="../slideLayouts/slideLayout45.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theme" Target="../theme/theme6.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image" Target="../media/image20.png"/><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image" Target="../media/image19.emf"/><Relationship Id="rId5" Type="http://schemas.openxmlformats.org/officeDocument/2006/relationships/slideLayout" Target="../slideLayouts/slideLayout66.xml"/><Relationship Id="rId10" Type="http://schemas.openxmlformats.org/officeDocument/2006/relationships/theme" Target="../theme/theme7.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slideLayout" Target="../slideLayouts/slideLayout83.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17" Type="http://schemas.openxmlformats.org/officeDocument/2006/relationships/image" Target="../media/image1.png"/><Relationship Id="rId2" Type="http://schemas.openxmlformats.org/officeDocument/2006/relationships/slideLayout" Target="../slideLayouts/slideLayout72.xml"/><Relationship Id="rId16" Type="http://schemas.openxmlformats.org/officeDocument/2006/relationships/theme" Target="../theme/theme8.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5" Type="http://schemas.openxmlformats.org/officeDocument/2006/relationships/slideLayout" Target="../slideLayouts/slideLayout8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slideLayout" Target="../slideLayouts/slideLayout8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3.xml"/><Relationship Id="rId3" Type="http://schemas.openxmlformats.org/officeDocument/2006/relationships/slideLayout" Target="../slideLayouts/slideLayout88.xml"/><Relationship Id="rId7" Type="http://schemas.openxmlformats.org/officeDocument/2006/relationships/slideLayout" Target="../slideLayouts/slideLayout92.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image" Target="../media/image20.png"/><Relationship Id="rId5" Type="http://schemas.openxmlformats.org/officeDocument/2006/relationships/slideLayout" Target="../slideLayouts/slideLayout90.xml"/><Relationship Id="rId10" Type="http://schemas.openxmlformats.org/officeDocument/2006/relationships/image" Target="../media/image19.emf"/><Relationship Id="rId4" Type="http://schemas.openxmlformats.org/officeDocument/2006/relationships/slideLayout" Target="../slideLayouts/slideLayout89.xml"/><Relationship Id="rId9"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93489B-C9B5-4D2B-91D5-10F740FA7437}" type="datetimeFigureOut">
              <a:rPr lang="en-US" smtClean="0"/>
              <a:t>5/23/2022</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934350-E6A3-418F-AB80-7B01DFAAC521}" type="slidenum">
              <a:rPr lang="en-US" smtClean="0"/>
              <a:t>‹#›</a:t>
            </a:fld>
            <a:endParaRPr lang="en-US" dirty="0"/>
          </a:p>
        </p:txBody>
      </p:sp>
    </p:spTree>
    <p:extLst>
      <p:ext uri="{BB962C8B-B14F-4D97-AF65-F5344CB8AC3E}">
        <p14:creationId xmlns:p14="http://schemas.microsoft.com/office/powerpoint/2010/main" val="162187007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16D0DA7-A95B-E841-9641-97BFCB899D05}"/>
              </a:ext>
            </a:extLst>
          </p:cNvPr>
          <p:cNvSpPr>
            <a:spLocks noGrp="1"/>
          </p:cNvSpPr>
          <p:nvPr>
            <p:ph type="title"/>
          </p:nvPr>
        </p:nvSpPr>
        <p:spPr>
          <a:xfrm>
            <a:off x="521495" y="642938"/>
            <a:ext cx="8101013" cy="914401"/>
          </a:xfrm>
          <a:prstGeom prst="rect">
            <a:avLst/>
          </a:prstGeom>
        </p:spPr>
        <p:txBody>
          <a:bodyPr vert="horz" lIns="0" tIns="0" rIns="0" bIns="0" rtlCol="0" anchor="t" anchorCtr="0">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874FA4A-72B6-604B-AB59-62ACF774DFB9}"/>
              </a:ext>
            </a:extLst>
          </p:cNvPr>
          <p:cNvSpPr>
            <a:spLocks noGrp="1"/>
          </p:cNvSpPr>
          <p:nvPr>
            <p:ph type="body" idx="1"/>
          </p:nvPr>
        </p:nvSpPr>
        <p:spPr>
          <a:xfrm>
            <a:off x="521495" y="1825625"/>
            <a:ext cx="8101013"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408D832-9F38-EC48-8D22-DF6D6D9D47BE}"/>
              </a:ext>
            </a:extLst>
          </p:cNvPr>
          <p:cNvSpPr>
            <a:spLocks noGrp="1"/>
          </p:cNvSpPr>
          <p:nvPr>
            <p:ph type="dt" sz="half" idx="2"/>
          </p:nvPr>
        </p:nvSpPr>
        <p:spPr>
          <a:xfrm>
            <a:off x="542925" y="6356351"/>
            <a:ext cx="2057400" cy="365125"/>
          </a:xfrm>
          <a:prstGeom prst="rect">
            <a:avLst/>
          </a:prstGeom>
        </p:spPr>
        <p:txBody>
          <a:bodyPr vert="horz" lIns="0" tIns="0" rIns="0" bIns="0" rtlCol="0" anchor="ctr"/>
          <a:lstStyle>
            <a:lvl1pPr algn="l">
              <a:defRPr sz="825" b="0" i="0">
                <a:solidFill>
                  <a:schemeClr val="tx1">
                    <a:tint val="75000"/>
                  </a:schemeClr>
                </a:solidFill>
                <a:latin typeface="Arial" panose="020B0604020202020204" pitchFamily="34" charset="0"/>
                <a:cs typeface="Arial" panose="020B0604020202020204" pitchFamily="34" charset="0"/>
              </a:defRPr>
            </a:lvl1pPr>
          </a:lstStyle>
          <a:p>
            <a:fld id="{728F5DF9-94BB-184D-9668-2872E36584AD}" type="datetimeFigureOut">
              <a:rPr lang="en-US" smtClean="0"/>
              <a:pPr/>
              <a:t>5/23/2022</a:t>
            </a:fld>
            <a:endParaRPr lang="en-US" dirty="0"/>
          </a:p>
        </p:txBody>
      </p:sp>
      <p:sp>
        <p:nvSpPr>
          <p:cNvPr id="5" name="Footer Placeholder 4">
            <a:extLst>
              <a:ext uri="{FF2B5EF4-FFF2-40B4-BE49-F238E27FC236}">
                <a16:creationId xmlns:a16="http://schemas.microsoft.com/office/drawing/2014/main" id="{CAFC5A8C-1DE9-B740-9E41-C7D3C1FA2A12}"/>
              </a:ext>
            </a:extLst>
          </p:cNvPr>
          <p:cNvSpPr>
            <a:spLocks noGrp="1"/>
          </p:cNvSpPr>
          <p:nvPr>
            <p:ph type="ftr" sz="quarter" idx="3"/>
          </p:nvPr>
        </p:nvSpPr>
        <p:spPr>
          <a:xfrm>
            <a:off x="3028950" y="6356351"/>
            <a:ext cx="3086100" cy="365125"/>
          </a:xfrm>
          <a:prstGeom prst="rect">
            <a:avLst/>
          </a:prstGeom>
        </p:spPr>
        <p:txBody>
          <a:bodyPr vert="horz" lIns="0" tIns="0" rIns="0" bIns="0" rtlCol="0" anchor="ctr"/>
          <a:lstStyle>
            <a:lvl1pPr algn="ctr">
              <a:defRPr sz="825" b="0" i="0">
                <a:solidFill>
                  <a:schemeClr val="tx1">
                    <a:tint val="75000"/>
                  </a:schemeClr>
                </a:solidFill>
                <a:latin typeface="Arial" panose="020B0604020202020204" pitchFamily="34" charset="0"/>
                <a:cs typeface="Arial" panose="020B0604020202020204" pitchFamily="34" charset="0"/>
              </a:defRPr>
            </a:lvl1pPr>
          </a:lstStyle>
          <a:p>
            <a:endParaRPr lang="en-US" dirty="0"/>
          </a:p>
        </p:txBody>
      </p:sp>
      <p:sp>
        <p:nvSpPr>
          <p:cNvPr id="6" name="Slide Number Placeholder 5">
            <a:extLst>
              <a:ext uri="{FF2B5EF4-FFF2-40B4-BE49-F238E27FC236}">
                <a16:creationId xmlns:a16="http://schemas.microsoft.com/office/drawing/2014/main" id="{52D1F6D9-6F4C-AF4F-A44E-7E6B8DA0F0F3}"/>
              </a:ext>
            </a:extLst>
          </p:cNvPr>
          <p:cNvSpPr>
            <a:spLocks noGrp="1"/>
          </p:cNvSpPr>
          <p:nvPr>
            <p:ph type="sldNum" sz="quarter" idx="4"/>
          </p:nvPr>
        </p:nvSpPr>
        <p:spPr>
          <a:xfrm>
            <a:off x="6565106" y="6356351"/>
            <a:ext cx="2057400" cy="365125"/>
          </a:xfrm>
          <a:prstGeom prst="rect">
            <a:avLst/>
          </a:prstGeom>
        </p:spPr>
        <p:txBody>
          <a:bodyPr vert="horz" lIns="0" tIns="0" rIns="0" bIns="0" rtlCol="0" anchor="ctr"/>
          <a:lstStyle>
            <a:lvl1pPr algn="r">
              <a:defRPr sz="825" b="0" i="0">
                <a:solidFill>
                  <a:schemeClr val="tx1">
                    <a:tint val="75000"/>
                  </a:schemeClr>
                </a:solidFill>
                <a:latin typeface="Arial" panose="020B0604020202020204" pitchFamily="34" charset="0"/>
                <a:cs typeface="Arial" panose="020B0604020202020204" pitchFamily="34" charset="0"/>
              </a:defRPr>
            </a:lvl1pPr>
          </a:lstStyle>
          <a:p>
            <a:fld id="{3B6445BB-1EC7-9646-BD9E-41A7332F9056}" type="slidenum">
              <a:rPr lang="en-US" smtClean="0"/>
              <a:pPr/>
              <a:t>‹#›</a:t>
            </a:fld>
            <a:endParaRPr lang="en-US" dirty="0"/>
          </a:p>
        </p:txBody>
      </p:sp>
    </p:spTree>
    <p:extLst>
      <p:ext uri="{BB962C8B-B14F-4D97-AF65-F5344CB8AC3E}">
        <p14:creationId xmlns:p14="http://schemas.microsoft.com/office/powerpoint/2010/main" val="54377446"/>
      </p:ext>
    </p:extLst>
  </p:cSld>
  <p:clrMap bg1="lt1" tx1="dk1" bg2="lt2" tx2="dk2" accent1="accent1" accent2="accent2" accent3="accent3" accent4="accent4" accent5="accent5" accent6="accent6" hlink="hlink" folHlink="folHlink"/>
  <p:sldLayoutIdLst>
    <p:sldLayoutId id="2147484174" r:id="rId1"/>
    <p:sldLayoutId id="2147484175" r:id="rId2"/>
    <p:sldLayoutId id="2147484176" r:id="rId3"/>
    <p:sldLayoutId id="2147484177" r:id="rId4"/>
    <p:sldLayoutId id="2147484178" r:id="rId5"/>
    <p:sldLayoutId id="2147484179" r:id="rId6"/>
    <p:sldLayoutId id="2147484180" r:id="rId7"/>
    <p:sldLayoutId id="2147484181" r:id="rId8"/>
    <p:sldLayoutId id="2147484182" r:id="rId9"/>
    <p:sldLayoutId id="2147484183" r:id="rId10"/>
    <p:sldLayoutId id="2147484184" r:id="rId11"/>
    <p:sldLayoutId id="2147484185" r:id="rId12"/>
    <p:sldLayoutId id="2147484186" r:id="rId13"/>
    <p:sldLayoutId id="2147484187" r:id="rId14"/>
    <p:sldLayoutId id="2147484188" r:id="rId15"/>
    <p:sldLayoutId id="2147484189" r:id="rId16"/>
    <p:sldLayoutId id="2147484190" r:id="rId17"/>
    <p:sldLayoutId id="2147484191" r:id="rId18"/>
    <p:sldLayoutId id="2147484192" r:id="rId19"/>
    <p:sldLayoutId id="2147484193" r:id="rId20"/>
    <p:sldLayoutId id="2147484194" r:id="rId21"/>
    <p:sldLayoutId id="2147484195" r:id="rId22"/>
    <p:sldLayoutId id="2147484196" r:id="rId23"/>
    <p:sldLayoutId id="2147484197" r:id="rId24"/>
    <p:sldLayoutId id="2147484198" r:id="rId25"/>
    <p:sldLayoutId id="2147484199" r:id="rId26"/>
    <p:sldLayoutId id="2147484200" r:id="rId27"/>
    <p:sldLayoutId id="2147484201" r:id="rId28"/>
    <p:sldLayoutId id="2147484202" r:id="rId29"/>
    <p:sldLayoutId id="2147484203" r:id="rId30"/>
    <p:sldLayoutId id="2147484204" r:id="rId31"/>
    <p:sldLayoutId id="2147484205" r:id="rId32"/>
    <p:sldLayoutId id="2147484206" r:id="rId33"/>
    <p:sldLayoutId id="2147484207" r:id="rId34"/>
    <p:sldLayoutId id="2147484208" r:id="rId35"/>
    <p:sldLayoutId id="2147484209" r:id="rId36"/>
    <p:sldLayoutId id="2147484210" r:id="rId37"/>
    <p:sldLayoutId id="2147484211" r:id="rId38"/>
    <p:sldLayoutId id="2147484212" r:id="rId39"/>
    <p:sldLayoutId id="2147484213" r:id="rId40"/>
    <p:sldLayoutId id="2147484214" r:id="rId41"/>
    <p:sldLayoutId id="2147484215" r:id="rId42"/>
  </p:sldLayoutIdLst>
  <p:txStyles>
    <p:titleStyle>
      <a:lvl1pPr algn="l" defTabSz="685800" rtl="0" eaLnBrk="1" latinLnBrk="0" hangingPunct="1">
        <a:lnSpc>
          <a:spcPct val="100000"/>
        </a:lnSpc>
        <a:spcBef>
          <a:spcPct val="0"/>
        </a:spcBef>
        <a:spcAft>
          <a:spcPts val="1200"/>
        </a:spcAft>
        <a:buNone/>
        <a:defRPr sz="3150"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685800" rtl="0" eaLnBrk="1" latinLnBrk="0" hangingPunct="1">
        <a:lnSpc>
          <a:spcPts val="1350"/>
        </a:lnSpc>
        <a:spcBef>
          <a:spcPts val="0"/>
        </a:spcBef>
        <a:spcAft>
          <a:spcPts val="450"/>
        </a:spcAft>
        <a:buFont typeface="Arial" panose="020B0604020202020204" pitchFamily="34" charset="0"/>
        <a:buNone/>
        <a:tabLst/>
        <a:defRPr sz="975" b="0" i="0" kern="1200">
          <a:solidFill>
            <a:schemeClr val="tx1"/>
          </a:solidFill>
          <a:latin typeface="Arial" panose="020B0604020202020204" pitchFamily="34" charset="0"/>
          <a:ea typeface="+mn-ea"/>
          <a:cs typeface="Arial" panose="020B0604020202020204" pitchFamily="34" charset="0"/>
        </a:defRPr>
      </a:lvl1pPr>
      <a:lvl2pPr marL="0" indent="0" algn="l" defTabSz="685800" rtl="0" eaLnBrk="1" latinLnBrk="0" hangingPunct="1">
        <a:lnSpc>
          <a:spcPts val="1500"/>
        </a:lnSpc>
        <a:spcBef>
          <a:spcPts val="0"/>
        </a:spcBef>
        <a:spcAft>
          <a:spcPts val="225"/>
        </a:spcAft>
        <a:buFont typeface="Arial" panose="020B0604020202020204" pitchFamily="34" charset="0"/>
        <a:buNone/>
        <a:tabLst/>
        <a:defRPr sz="1200" b="1" i="0" kern="1200">
          <a:solidFill>
            <a:schemeClr val="tx1"/>
          </a:solidFill>
          <a:latin typeface="Arial" panose="020B0604020202020204" pitchFamily="34" charset="0"/>
          <a:ea typeface="+mn-ea"/>
          <a:cs typeface="Arial" panose="020B0604020202020204" pitchFamily="34" charset="0"/>
        </a:defRPr>
      </a:lvl2pPr>
      <a:lvl3pPr marL="0" indent="0" algn="l" defTabSz="685800" rtl="0" eaLnBrk="1" latinLnBrk="0" hangingPunct="1">
        <a:lnSpc>
          <a:spcPts val="1350"/>
        </a:lnSpc>
        <a:spcBef>
          <a:spcPts val="0"/>
        </a:spcBef>
        <a:spcAft>
          <a:spcPts val="225"/>
        </a:spcAft>
        <a:buFont typeface="Arial" panose="020B0604020202020204" pitchFamily="34" charset="0"/>
        <a:buNone/>
        <a:tabLst/>
        <a:defRPr sz="975" b="1" i="0" kern="1200">
          <a:solidFill>
            <a:schemeClr val="tx1"/>
          </a:solidFill>
          <a:latin typeface="Arial" panose="020B0604020202020204" pitchFamily="34" charset="0"/>
          <a:ea typeface="+mn-ea"/>
          <a:cs typeface="Arial" panose="020B0604020202020204" pitchFamily="34" charset="0"/>
        </a:defRPr>
      </a:lvl3pPr>
      <a:lvl4pPr marL="0" indent="0" algn="l" defTabSz="685800" rtl="0" eaLnBrk="1" latinLnBrk="0" hangingPunct="1">
        <a:lnSpc>
          <a:spcPct val="90000"/>
        </a:lnSpc>
        <a:spcBef>
          <a:spcPts val="375"/>
        </a:spcBef>
        <a:buFont typeface="Arial" panose="020B0604020202020204" pitchFamily="34" charset="0"/>
        <a:buNone/>
        <a:tabLst/>
        <a:defRPr sz="900" b="0" i="0" kern="1200">
          <a:solidFill>
            <a:srgbClr val="702FA0"/>
          </a:solidFill>
          <a:latin typeface="Arial" panose="020B0604020202020204" pitchFamily="34" charset="0"/>
          <a:ea typeface="+mn-ea"/>
          <a:cs typeface="Arial" panose="020B0604020202020204" pitchFamily="34" charset="0"/>
        </a:defRPr>
      </a:lvl4pPr>
      <a:lvl5pPr marL="0" indent="0" algn="l" defTabSz="685800" rtl="0" eaLnBrk="1" latinLnBrk="0" hangingPunct="1">
        <a:lnSpc>
          <a:spcPts val="1050"/>
        </a:lnSpc>
        <a:spcBef>
          <a:spcPts val="450"/>
        </a:spcBef>
        <a:spcAft>
          <a:spcPts val="450"/>
        </a:spcAft>
        <a:buFont typeface="Arial" panose="020B0604020202020204" pitchFamily="34" charset="0"/>
        <a:buNone/>
        <a:tabLst/>
        <a:defRPr sz="825" b="0" i="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38">
          <p15:clr>
            <a:srgbClr val="F26B43"/>
          </p15:clr>
        </p15:guide>
        <p15:guide id="2" pos="7242">
          <p15:clr>
            <a:srgbClr val="F26B43"/>
          </p15:clr>
        </p15:guide>
        <p15:guide id="3" pos="6856">
          <p15:clr>
            <a:srgbClr val="F26B43"/>
          </p15:clr>
        </p15:guide>
        <p15:guide id="4" pos="6630">
          <p15:clr>
            <a:srgbClr val="F26B43"/>
          </p15:clr>
        </p15:guide>
        <p15:guide id="5" pos="6289">
          <p15:clr>
            <a:srgbClr val="F26B43"/>
          </p15:clr>
        </p15:guide>
        <p15:guide id="6" pos="6063">
          <p15:clr>
            <a:srgbClr val="F26B43"/>
          </p15:clr>
        </p15:guide>
        <p15:guide id="7" pos="5700">
          <p15:clr>
            <a:srgbClr val="F26B43"/>
          </p15:clr>
        </p15:guide>
        <p15:guide id="8" pos="801">
          <p15:clr>
            <a:srgbClr val="F26B43"/>
          </p15:clr>
        </p15:guide>
        <p15:guide id="9" pos="1028">
          <p15:clr>
            <a:srgbClr val="F26B43"/>
          </p15:clr>
        </p15:guide>
        <p15:guide id="10" pos="1391">
          <p15:clr>
            <a:srgbClr val="F26B43"/>
          </p15:clr>
        </p15:guide>
        <p15:guide id="11" pos="1595">
          <p15:clr>
            <a:srgbClr val="F26B43"/>
          </p15:clr>
        </p15:guide>
        <p15:guide id="12" pos="1980">
          <p15:clr>
            <a:srgbClr val="F26B43"/>
          </p15:clr>
        </p15:guide>
        <p15:guide id="13" pos="2184">
          <p15:clr>
            <a:srgbClr val="F26B43"/>
          </p15:clr>
        </p15:guide>
        <p15:guide id="14" pos="2547">
          <p15:clr>
            <a:srgbClr val="F26B43"/>
          </p15:clr>
        </p15:guide>
        <p15:guide id="15" pos="2774">
          <p15:clr>
            <a:srgbClr val="F26B43"/>
          </p15:clr>
        </p15:guide>
        <p15:guide id="16" pos="3137">
          <p15:clr>
            <a:srgbClr val="F26B43"/>
          </p15:clr>
        </p15:guide>
        <p15:guide id="17" pos="5473">
          <p15:clr>
            <a:srgbClr val="F26B43"/>
          </p15:clr>
        </p15:guide>
        <p15:guide id="18" pos="5110">
          <p15:clr>
            <a:srgbClr val="F26B43"/>
          </p15:clr>
        </p15:guide>
        <p15:guide id="19" pos="4906">
          <p15:clr>
            <a:srgbClr val="F26B43"/>
          </p15:clr>
        </p15:guide>
        <p15:guide id="20" pos="4520">
          <p15:clr>
            <a:srgbClr val="F26B43"/>
          </p15:clr>
        </p15:guide>
        <p15:guide id="21" pos="4316">
          <p15:clr>
            <a:srgbClr val="F26B43"/>
          </p15:clr>
        </p15:guide>
        <p15:guide id="22" pos="3953">
          <p15:clr>
            <a:srgbClr val="F26B43"/>
          </p15:clr>
        </p15:guide>
        <p15:guide id="23" pos="3364">
          <p15:clr>
            <a:srgbClr val="F26B43"/>
          </p15:clr>
        </p15:guide>
        <p15:guide id="24" pos="3727">
          <p15:clr>
            <a:srgbClr val="F26B43"/>
          </p15:clr>
        </p15:guide>
        <p15:guide id="25" orient="horz" pos="981">
          <p15:clr>
            <a:srgbClr val="F26B43"/>
          </p15:clr>
        </p15:guide>
        <p15:guide id="26" orient="horz" pos="3884">
          <p15:clr>
            <a:srgbClr val="F26B43"/>
          </p15:clr>
        </p15:guide>
        <p15:guide id="27" orient="horz" pos="731">
          <p15:clr>
            <a:srgbClr val="F26B43"/>
          </p15:clr>
        </p15:guide>
        <p15:guide id="28" orient="horz" pos="482">
          <p15:clr>
            <a:srgbClr val="F26B43"/>
          </p15:clr>
        </p15:guide>
        <p15:guide id="29" orient="horz" pos="2160">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B977B9A-C566-C74A-AAE2-943473E21063}"/>
              </a:ext>
            </a:extLst>
          </p:cNvPr>
          <p:cNvSpPr/>
          <p:nvPr userDrawn="1"/>
        </p:nvSpPr>
        <p:spPr>
          <a:xfrm>
            <a:off x="0" y="0"/>
            <a:ext cx="9144000" cy="741877"/>
          </a:xfrm>
          <a:prstGeom prst="rect">
            <a:avLst/>
          </a:prstGeom>
          <a:solidFill>
            <a:srgbClr val="5492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Placeholder 1"/>
          <p:cNvSpPr>
            <a:spLocks noGrp="1"/>
          </p:cNvSpPr>
          <p:nvPr>
            <p:ph type="title"/>
          </p:nvPr>
        </p:nvSpPr>
        <p:spPr>
          <a:xfrm>
            <a:off x="321371" y="776465"/>
            <a:ext cx="8528424" cy="914400"/>
          </a:xfrm>
          <a:prstGeom prst="rect">
            <a:avLst/>
          </a:prstGeom>
        </p:spPr>
        <p:txBody>
          <a:bodyPr vert="horz" lIns="0" tIns="0" rIns="91430" bIns="0" rtlCol="0" anchor="b" anchorCtr="0">
            <a:normAutofit/>
          </a:bodyPr>
          <a:lstStyle/>
          <a:p>
            <a:endParaRPr lang="en-US" dirty="0"/>
          </a:p>
        </p:txBody>
      </p:sp>
      <p:sp>
        <p:nvSpPr>
          <p:cNvPr id="3" name="Text Placeholder 2"/>
          <p:cNvSpPr>
            <a:spLocks noGrp="1"/>
          </p:cNvSpPr>
          <p:nvPr>
            <p:ph type="body" idx="1"/>
          </p:nvPr>
        </p:nvSpPr>
        <p:spPr>
          <a:xfrm>
            <a:off x="321371" y="2137323"/>
            <a:ext cx="8518524" cy="4205604"/>
          </a:xfrm>
          <a:prstGeom prst="rect">
            <a:avLst/>
          </a:prstGeom>
        </p:spPr>
        <p:txBody>
          <a:bodyPr vert="horz" lIns="0" tIns="0" rIns="0" bIns="0" rtlCol="0">
            <a:noAutofit/>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a:extLst>
              <a:ext uri="{FF2B5EF4-FFF2-40B4-BE49-F238E27FC236}">
                <a16:creationId xmlns:a16="http://schemas.microsoft.com/office/drawing/2014/main" id="{67B8E646-1911-BE4C-9E28-BB5C83954535}"/>
              </a:ext>
            </a:extLst>
          </p:cNvPr>
          <p:cNvPicPr>
            <a:picLocks noChangeAspect="1"/>
          </p:cNvPicPr>
          <p:nvPr userDrawn="1"/>
        </p:nvPicPr>
        <p:blipFill>
          <a:blip r:embed="rId11"/>
          <a:stretch>
            <a:fillRect/>
          </a:stretch>
        </p:blipFill>
        <p:spPr>
          <a:xfrm>
            <a:off x="4408033" y="2906"/>
            <a:ext cx="2900657" cy="698177"/>
          </a:xfrm>
          <a:prstGeom prst="rect">
            <a:avLst/>
          </a:prstGeom>
          <a:effectLst/>
        </p:spPr>
      </p:pic>
      <p:sp>
        <p:nvSpPr>
          <p:cNvPr id="10" name="Text Placeholder 6">
            <a:extLst>
              <a:ext uri="{FF2B5EF4-FFF2-40B4-BE49-F238E27FC236}">
                <a16:creationId xmlns:a16="http://schemas.microsoft.com/office/drawing/2014/main" id="{1E1D4032-B233-4B42-9A19-EDFBB797A365}"/>
              </a:ext>
            </a:extLst>
          </p:cNvPr>
          <p:cNvSpPr txBox="1">
            <a:spLocks/>
          </p:cNvSpPr>
          <p:nvPr userDrawn="1"/>
        </p:nvSpPr>
        <p:spPr>
          <a:xfrm>
            <a:off x="258763" y="129755"/>
            <a:ext cx="3026878" cy="415620"/>
          </a:xfrm>
          <a:prstGeom prst="rect">
            <a:avLst/>
          </a:prstGeom>
        </p:spPr>
        <p:txBody>
          <a:bodyPr>
            <a:noAutofit/>
          </a:bodyPr>
          <a:lstStyle>
            <a:lvl1pPr marL="0" indent="0" algn="l" defTabSz="257129" rtl="0" eaLnBrk="1" latinLnBrk="0" hangingPunct="1">
              <a:lnSpc>
                <a:spcPts val="1350"/>
              </a:lnSpc>
              <a:spcBef>
                <a:spcPts val="450"/>
              </a:spcBef>
              <a:spcAft>
                <a:spcPts val="900"/>
              </a:spcAft>
              <a:buClr>
                <a:srgbClr val="007DBA"/>
              </a:buClr>
              <a:buFontTx/>
              <a:buNone/>
              <a:defRPr sz="1300" b="1" kern="1200" baseline="0">
                <a:solidFill>
                  <a:schemeClr val="bg1"/>
                </a:solidFill>
                <a:latin typeface="Arial" panose="020B0604020202020204" pitchFamily="34" charset="0"/>
                <a:ea typeface="+mn-ea"/>
                <a:cs typeface="Arial" panose="020B0604020202020204" pitchFamily="34" charset="0"/>
              </a:defRPr>
            </a:lvl1pPr>
            <a:lvl2pPr marL="379476" indent="0" algn="l" defTabSz="257129" rtl="0" eaLnBrk="1" latinLnBrk="0" hangingPunct="1">
              <a:lnSpc>
                <a:spcPts val="1350"/>
              </a:lnSpc>
              <a:spcBef>
                <a:spcPts val="450"/>
              </a:spcBef>
              <a:spcAft>
                <a:spcPts val="900"/>
              </a:spcAft>
              <a:buClr>
                <a:srgbClr val="007DBA"/>
              </a:buClr>
              <a:buFontTx/>
              <a:buNone/>
              <a:defRPr sz="1400" b="1" kern="1200" baseline="0">
                <a:solidFill>
                  <a:schemeClr val="bg1"/>
                </a:solidFill>
                <a:latin typeface="Arial" panose="020B0604020202020204" pitchFamily="34" charset="0"/>
                <a:ea typeface="+mn-ea"/>
                <a:cs typeface="Arial" panose="020B0604020202020204" pitchFamily="34" charset="0"/>
              </a:defRPr>
            </a:lvl2pPr>
            <a:lvl3pPr marL="758952" indent="0" algn="l" defTabSz="257129" rtl="0" eaLnBrk="1" latinLnBrk="0" hangingPunct="1">
              <a:lnSpc>
                <a:spcPts val="1350"/>
              </a:lnSpc>
              <a:spcBef>
                <a:spcPts val="450"/>
              </a:spcBef>
              <a:spcAft>
                <a:spcPts val="900"/>
              </a:spcAft>
              <a:buClr>
                <a:srgbClr val="007DBA"/>
              </a:buClr>
              <a:buFontTx/>
              <a:buNone/>
              <a:defRPr sz="1400" b="1" kern="1200" baseline="0">
                <a:solidFill>
                  <a:schemeClr val="bg1"/>
                </a:solidFill>
                <a:latin typeface="Arial" panose="020B0604020202020204" pitchFamily="34" charset="0"/>
                <a:ea typeface="+mn-ea"/>
                <a:cs typeface="Arial" panose="020B0604020202020204" pitchFamily="34" charset="0"/>
              </a:defRPr>
            </a:lvl3pPr>
            <a:lvl4pPr marL="1138428" indent="0" algn="l" defTabSz="257129" rtl="0" eaLnBrk="1" latinLnBrk="0" hangingPunct="1">
              <a:lnSpc>
                <a:spcPts val="1350"/>
              </a:lnSpc>
              <a:spcBef>
                <a:spcPts val="450"/>
              </a:spcBef>
              <a:spcAft>
                <a:spcPts val="900"/>
              </a:spcAft>
              <a:buClr>
                <a:srgbClr val="007DBA"/>
              </a:buClr>
              <a:buFontTx/>
              <a:buNone/>
              <a:defRPr sz="1400" b="1" kern="1200" baseline="0">
                <a:solidFill>
                  <a:schemeClr val="bg1"/>
                </a:solidFill>
                <a:latin typeface="Arial" panose="020B0604020202020204" pitchFamily="34" charset="0"/>
                <a:ea typeface="+mn-ea"/>
                <a:cs typeface="Arial" panose="020B0604020202020204" pitchFamily="34" charset="0"/>
              </a:defRPr>
            </a:lvl4pPr>
            <a:lvl5pPr marL="1517904" indent="0" algn="l" defTabSz="257129" rtl="0" eaLnBrk="1" latinLnBrk="0" hangingPunct="1">
              <a:lnSpc>
                <a:spcPts val="1350"/>
              </a:lnSpc>
              <a:spcBef>
                <a:spcPts val="450"/>
              </a:spcBef>
              <a:spcAft>
                <a:spcPts val="900"/>
              </a:spcAft>
              <a:buClr>
                <a:srgbClr val="007DBA"/>
              </a:buClr>
              <a:buFontTx/>
              <a:buNone/>
              <a:defRPr sz="1400" b="1" kern="1200" baseline="0">
                <a:solidFill>
                  <a:schemeClr val="bg1"/>
                </a:solidFill>
                <a:latin typeface="Arial" panose="020B0604020202020204" pitchFamily="34" charset="0"/>
                <a:ea typeface="+mn-ea"/>
                <a:cs typeface="Arial" panose="020B0604020202020204" pitchFamily="34" charset="0"/>
              </a:defRPr>
            </a:lvl5pPr>
            <a:lvl6pPr marL="1414207" indent="-128565" algn="l" defTabSz="257129" rtl="0" eaLnBrk="1" latinLnBrk="0" hangingPunct="1">
              <a:spcBef>
                <a:spcPct val="20000"/>
              </a:spcBef>
              <a:buFont typeface="Arial"/>
              <a:buChar char="•"/>
              <a:defRPr sz="1125" kern="1200">
                <a:solidFill>
                  <a:schemeClr val="tx1"/>
                </a:solidFill>
                <a:latin typeface="+mn-lt"/>
                <a:ea typeface="+mn-ea"/>
                <a:cs typeface="+mn-cs"/>
              </a:defRPr>
            </a:lvl6pPr>
            <a:lvl7pPr marL="1671335" indent="-128565" algn="l" defTabSz="257129" rtl="0" eaLnBrk="1" latinLnBrk="0" hangingPunct="1">
              <a:spcBef>
                <a:spcPct val="20000"/>
              </a:spcBef>
              <a:buFont typeface="Arial"/>
              <a:buChar char="•"/>
              <a:defRPr sz="1125" kern="1200">
                <a:solidFill>
                  <a:schemeClr val="tx1"/>
                </a:solidFill>
                <a:latin typeface="+mn-lt"/>
                <a:ea typeface="+mn-ea"/>
                <a:cs typeface="+mn-cs"/>
              </a:defRPr>
            </a:lvl7pPr>
            <a:lvl8pPr marL="1928464" indent="-128565" algn="l" defTabSz="257129" rtl="0" eaLnBrk="1" latinLnBrk="0" hangingPunct="1">
              <a:spcBef>
                <a:spcPct val="20000"/>
              </a:spcBef>
              <a:buFont typeface="Arial"/>
              <a:buChar char="•"/>
              <a:defRPr sz="1125" kern="1200">
                <a:solidFill>
                  <a:schemeClr val="tx1"/>
                </a:solidFill>
                <a:latin typeface="+mn-lt"/>
                <a:ea typeface="+mn-ea"/>
                <a:cs typeface="+mn-cs"/>
              </a:defRPr>
            </a:lvl8pPr>
            <a:lvl9pPr marL="2185592" indent="-128565" algn="l" defTabSz="257129" rtl="0" eaLnBrk="1" latinLnBrk="0" hangingPunct="1">
              <a:spcBef>
                <a:spcPct val="20000"/>
              </a:spcBef>
              <a:buFont typeface="Arial"/>
              <a:buChar char="•"/>
              <a:defRPr sz="1125" kern="1200">
                <a:solidFill>
                  <a:schemeClr val="tx1"/>
                </a:solidFill>
                <a:latin typeface="+mn-lt"/>
                <a:ea typeface="+mn-ea"/>
                <a:cs typeface="+mn-cs"/>
              </a:defRPr>
            </a:lvl9pPr>
          </a:lstStyle>
          <a:p>
            <a:r>
              <a:rPr lang="en-US" sz="1400" dirty="0"/>
              <a:t>SIXTH ASSESSMENT REPORT</a:t>
            </a:r>
          </a:p>
        </p:txBody>
      </p:sp>
      <p:pic>
        <p:nvPicPr>
          <p:cNvPr id="15" name="Picture 14"/>
          <p:cNvPicPr>
            <a:picLocks noChangeAspect="1"/>
          </p:cNvPicPr>
          <p:nvPr userDrawn="1"/>
        </p:nvPicPr>
        <p:blipFill rotWithShape="1">
          <a:blip r:embed="rId12" cstate="print">
            <a:extLst>
              <a:ext uri="{28A0092B-C50C-407E-A947-70E740481C1C}">
                <a14:useLocalDpi xmlns:a14="http://schemas.microsoft.com/office/drawing/2010/main" val="0"/>
              </a:ext>
            </a:extLst>
          </a:blip>
          <a:srcRect l="1282" t="72296" r="55751" b="16889"/>
          <a:stretch/>
        </p:blipFill>
        <p:spPr>
          <a:xfrm>
            <a:off x="7436290" y="5223"/>
            <a:ext cx="1707710" cy="741680"/>
          </a:xfrm>
          <a:custGeom>
            <a:avLst/>
            <a:gdLst>
              <a:gd name="connsiteX0" fmla="*/ 569977 w 1707710"/>
              <a:gd name="connsiteY0" fmla="*/ 0 h 556260"/>
              <a:gd name="connsiteX1" fmla="*/ 1707710 w 1707710"/>
              <a:gd name="connsiteY1" fmla="*/ 0 h 556260"/>
              <a:gd name="connsiteX2" fmla="*/ 1707710 w 1707710"/>
              <a:gd name="connsiteY2" fmla="*/ 556260 h 556260"/>
              <a:gd name="connsiteX3" fmla="*/ 0 w 1707710"/>
              <a:gd name="connsiteY3" fmla="*/ 556260 h 556260"/>
            </a:gdLst>
            <a:ahLst/>
            <a:cxnLst>
              <a:cxn ang="0">
                <a:pos x="connsiteX0" y="connsiteY0"/>
              </a:cxn>
              <a:cxn ang="0">
                <a:pos x="connsiteX1" y="connsiteY1"/>
              </a:cxn>
              <a:cxn ang="0">
                <a:pos x="connsiteX2" y="connsiteY2"/>
              </a:cxn>
              <a:cxn ang="0">
                <a:pos x="connsiteX3" y="connsiteY3"/>
              </a:cxn>
            </a:cxnLst>
            <a:rect l="l" t="t" r="r" b="b"/>
            <a:pathLst>
              <a:path w="1707710" h="556260">
                <a:moveTo>
                  <a:pt x="569977" y="0"/>
                </a:moveTo>
                <a:lnTo>
                  <a:pt x="1707710" y="0"/>
                </a:lnTo>
                <a:lnTo>
                  <a:pt x="1707710" y="556260"/>
                </a:lnTo>
                <a:lnTo>
                  <a:pt x="0" y="556260"/>
                </a:lnTo>
                <a:close/>
              </a:path>
            </a:pathLst>
          </a:custGeom>
        </p:spPr>
      </p:pic>
      <p:sp>
        <p:nvSpPr>
          <p:cNvPr id="11" name="Text Placeholder 6">
            <a:extLst>
              <a:ext uri="{FF2B5EF4-FFF2-40B4-BE49-F238E27FC236}">
                <a16:creationId xmlns:a16="http://schemas.microsoft.com/office/drawing/2014/main" id="{5F692A97-0D7B-EA43-830A-3D8E7745CBB7}"/>
              </a:ext>
            </a:extLst>
          </p:cNvPr>
          <p:cNvSpPr txBox="1">
            <a:spLocks/>
          </p:cNvSpPr>
          <p:nvPr userDrawn="1"/>
        </p:nvSpPr>
        <p:spPr>
          <a:xfrm>
            <a:off x="258763" y="370927"/>
            <a:ext cx="3026878" cy="415620"/>
          </a:xfrm>
          <a:prstGeom prst="rect">
            <a:avLst/>
          </a:prstGeom>
        </p:spPr>
        <p:txBody>
          <a:bodyPr>
            <a:noAutofit/>
          </a:bodyPr>
          <a:lstStyle>
            <a:lvl1pPr marL="0" indent="0" algn="l" defTabSz="257129" rtl="0" eaLnBrk="1" latinLnBrk="0" hangingPunct="1">
              <a:lnSpc>
                <a:spcPts val="1350"/>
              </a:lnSpc>
              <a:spcBef>
                <a:spcPts val="450"/>
              </a:spcBef>
              <a:spcAft>
                <a:spcPts val="900"/>
              </a:spcAft>
              <a:buClr>
                <a:srgbClr val="007DBA"/>
              </a:buClr>
              <a:buFontTx/>
              <a:buNone/>
              <a:defRPr sz="900" b="0" kern="1200" baseline="0">
                <a:solidFill>
                  <a:schemeClr val="bg1"/>
                </a:solidFill>
                <a:latin typeface="Arial Narrow"/>
                <a:ea typeface="+mn-ea"/>
                <a:cs typeface="Arial Narrow"/>
              </a:defRPr>
            </a:lvl1pPr>
            <a:lvl2pPr marL="379476" indent="0" algn="l" defTabSz="257129" rtl="0" eaLnBrk="1" latinLnBrk="0" hangingPunct="1">
              <a:lnSpc>
                <a:spcPts val="1350"/>
              </a:lnSpc>
              <a:spcBef>
                <a:spcPts val="450"/>
              </a:spcBef>
              <a:spcAft>
                <a:spcPts val="900"/>
              </a:spcAft>
              <a:buClr>
                <a:srgbClr val="007DBA"/>
              </a:buClr>
              <a:buFontTx/>
              <a:buNone/>
              <a:defRPr sz="1400" b="1" kern="1200" baseline="0">
                <a:solidFill>
                  <a:schemeClr val="bg1"/>
                </a:solidFill>
                <a:latin typeface="Arial" panose="020B0604020202020204" pitchFamily="34" charset="0"/>
                <a:ea typeface="+mn-ea"/>
                <a:cs typeface="Arial" panose="020B0604020202020204" pitchFamily="34" charset="0"/>
              </a:defRPr>
            </a:lvl2pPr>
            <a:lvl3pPr marL="758952" indent="0" algn="l" defTabSz="257129" rtl="0" eaLnBrk="1" latinLnBrk="0" hangingPunct="1">
              <a:lnSpc>
                <a:spcPts val="1350"/>
              </a:lnSpc>
              <a:spcBef>
                <a:spcPts val="450"/>
              </a:spcBef>
              <a:spcAft>
                <a:spcPts val="900"/>
              </a:spcAft>
              <a:buClr>
                <a:srgbClr val="007DBA"/>
              </a:buClr>
              <a:buFontTx/>
              <a:buNone/>
              <a:defRPr sz="1400" b="1" kern="1200" baseline="0">
                <a:solidFill>
                  <a:schemeClr val="bg1"/>
                </a:solidFill>
                <a:latin typeface="Arial" panose="020B0604020202020204" pitchFamily="34" charset="0"/>
                <a:ea typeface="+mn-ea"/>
                <a:cs typeface="Arial" panose="020B0604020202020204" pitchFamily="34" charset="0"/>
              </a:defRPr>
            </a:lvl3pPr>
            <a:lvl4pPr marL="1138428" indent="0" algn="l" defTabSz="257129" rtl="0" eaLnBrk="1" latinLnBrk="0" hangingPunct="1">
              <a:lnSpc>
                <a:spcPts val="1350"/>
              </a:lnSpc>
              <a:spcBef>
                <a:spcPts val="450"/>
              </a:spcBef>
              <a:spcAft>
                <a:spcPts val="900"/>
              </a:spcAft>
              <a:buClr>
                <a:srgbClr val="007DBA"/>
              </a:buClr>
              <a:buFontTx/>
              <a:buNone/>
              <a:defRPr sz="1400" b="1" kern="1200" baseline="0">
                <a:solidFill>
                  <a:schemeClr val="bg1"/>
                </a:solidFill>
                <a:latin typeface="Arial" panose="020B0604020202020204" pitchFamily="34" charset="0"/>
                <a:ea typeface="+mn-ea"/>
                <a:cs typeface="Arial" panose="020B0604020202020204" pitchFamily="34" charset="0"/>
              </a:defRPr>
            </a:lvl4pPr>
            <a:lvl5pPr marL="1517904" indent="0" algn="l" defTabSz="257129" rtl="0" eaLnBrk="1" latinLnBrk="0" hangingPunct="1">
              <a:lnSpc>
                <a:spcPts val="1350"/>
              </a:lnSpc>
              <a:spcBef>
                <a:spcPts val="450"/>
              </a:spcBef>
              <a:spcAft>
                <a:spcPts val="900"/>
              </a:spcAft>
              <a:buClr>
                <a:srgbClr val="007DBA"/>
              </a:buClr>
              <a:buFontTx/>
              <a:buNone/>
              <a:defRPr sz="1400" b="1" kern="1200" baseline="0">
                <a:solidFill>
                  <a:schemeClr val="bg1"/>
                </a:solidFill>
                <a:latin typeface="Arial" panose="020B0604020202020204" pitchFamily="34" charset="0"/>
                <a:ea typeface="+mn-ea"/>
                <a:cs typeface="Arial" panose="020B0604020202020204" pitchFamily="34" charset="0"/>
              </a:defRPr>
            </a:lvl5pPr>
            <a:lvl6pPr marL="1414207" indent="-128565" algn="l" defTabSz="257129" rtl="0" eaLnBrk="1" latinLnBrk="0" hangingPunct="1">
              <a:spcBef>
                <a:spcPct val="20000"/>
              </a:spcBef>
              <a:buFont typeface="Arial"/>
              <a:buChar char="•"/>
              <a:defRPr sz="1125" kern="1200">
                <a:solidFill>
                  <a:schemeClr val="tx1"/>
                </a:solidFill>
                <a:latin typeface="+mn-lt"/>
                <a:ea typeface="+mn-ea"/>
                <a:cs typeface="+mn-cs"/>
              </a:defRPr>
            </a:lvl6pPr>
            <a:lvl7pPr marL="1671335" indent="-128565" algn="l" defTabSz="257129" rtl="0" eaLnBrk="1" latinLnBrk="0" hangingPunct="1">
              <a:spcBef>
                <a:spcPct val="20000"/>
              </a:spcBef>
              <a:buFont typeface="Arial"/>
              <a:buChar char="•"/>
              <a:defRPr sz="1125" kern="1200">
                <a:solidFill>
                  <a:schemeClr val="tx1"/>
                </a:solidFill>
                <a:latin typeface="+mn-lt"/>
                <a:ea typeface="+mn-ea"/>
                <a:cs typeface="+mn-cs"/>
              </a:defRPr>
            </a:lvl7pPr>
            <a:lvl8pPr marL="1928464" indent="-128565" algn="l" defTabSz="257129" rtl="0" eaLnBrk="1" latinLnBrk="0" hangingPunct="1">
              <a:spcBef>
                <a:spcPct val="20000"/>
              </a:spcBef>
              <a:buFont typeface="Arial"/>
              <a:buChar char="•"/>
              <a:defRPr sz="1125" kern="1200">
                <a:solidFill>
                  <a:schemeClr val="tx1"/>
                </a:solidFill>
                <a:latin typeface="+mn-lt"/>
                <a:ea typeface="+mn-ea"/>
                <a:cs typeface="+mn-cs"/>
              </a:defRPr>
            </a:lvl8pPr>
            <a:lvl9pPr marL="2185592" indent="-128565" algn="l" defTabSz="257129" rtl="0" eaLnBrk="1" latinLnBrk="0" hangingPunct="1">
              <a:spcBef>
                <a:spcPct val="20000"/>
              </a:spcBef>
              <a:buFont typeface="Arial"/>
              <a:buChar char="•"/>
              <a:defRPr sz="1125" kern="1200">
                <a:solidFill>
                  <a:schemeClr val="tx1"/>
                </a:solidFill>
                <a:latin typeface="+mn-lt"/>
                <a:ea typeface="+mn-ea"/>
                <a:cs typeface="+mn-cs"/>
              </a:defRPr>
            </a:lvl9pPr>
          </a:lstStyle>
          <a:p>
            <a:r>
              <a:rPr lang="en-US" sz="1000" dirty="0"/>
              <a:t>Working Group I – The Physical Science Basis</a:t>
            </a:r>
          </a:p>
        </p:txBody>
      </p:sp>
      <p:sp>
        <p:nvSpPr>
          <p:cNvPr id="16" name="Freeform 15">
            <a:extLst>
              <a:ext uri="{FF2B5EF4-FFF2-40B4-BE49-F238E27FC236}">
                <a16:creationId xmlns:a16="http://schemas.microsoft.com/office/drawing/2014/main" id="{1394E7F0-A394-BF4F-A3BA-249726544DFF}"/>
              </a:ext>
            </a:extLst>
          </p:cNvPr>
          <p:cNvSpPr/>
          <p:nvPr userDrawn="1"/>
        </p:nvSpPr>
        <p:spPr>
          <a:xfrm flipH="1">
            <a:off x="7230675" y="0"/>
            <a:ext cx="925996" cy="741877"/>
          </a:xfrm>
          <a:custGeom>
            <a:avLst/>
            <a:gdLst>
              <a:gd name="connsiteX0" fmla="*/ 369588 w 925996"/>
              <a:gd name="connsiteY0" fmla="*/ 0 h 556408"/>
              <a:gd name="connsiteX1" fmla="*/ 0 w 925996"/>
              <a:gd name="connsiteY1" fmla="*/ 0 h 556408"/>
              <a:gd name="connsiteX2" fmla="*/ 556408 w 925996"/>
              <a:gd name="connsiteY2" fmla="*/ 556408 h 556408"/>
              <a:gd name="connsiteX3" fmla="*/ 925996 w 925996"/>
              <a:gd name="connsiteY3" fmla="*/ 556408 h 556408"/>
            </a:gdLst>
            <a:ahLst/>
            <a:cxnLst>
              <a:cxn ang="0">
                <a:pos x="connsiteX0" y="connsiteY0"/>
              </a:cxn>
              <a:cxn ang="0">
                <a:pos x="connsiteX1" y="connsiteY1"/>
              </a:cxn>
              <a:cxn ang="0">
                <a:pos x="connsiteX2" y="connsiteY2"/>
              </a:cxn>
              <a:cxn ang="0">
                <a:pos x="connsiteX3" y="connsiteY3"/>
              </a:cxn>
            </a:cxnLst>
            <a:rect l="l" t="t" r="r" b="b"/>
            <a:pathLst>
              <a:path w="925996" h="556408">
                <a:moveTo>
                  <a:pt x="369588" y="0"/>
                </a:moveTo>
                <a:lnTo>
                  <a:pt x="0" y="0"/>
                </a:lnTo>
                <a:lnTo>
                  <a:pt x="556408" y="556408"/>
                </a:lnTo>
                <a:lnTo>
                  <a:pt x="925996" y="556408"/>
                </a:lnTo>
                <a:close/>
              </a:path>
            </a:pathLst>
          </a:custGeom>
          <a:solidFill>
            <a:srgbClr val="5492CD">
              <a:alpha val="40000"/>
            </a:srgbClr>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1800" dirty="0"/>
          </a:p>
        </p:txBody>
      </p:sp>
    </p:spTree>
    <p:extLst>
      <p:ext uri="{BB962C8B-B14F-4D97-AF65-F5344CB8AC3E}">
        <p14:creationId xmlns:p14="http://schemas.microsoft.com/office/powerpoint/2010/main" val="1560804554"/>
      </p:ext>
    </p:extLst>
  </p:cSld>
  <p:clrMap bg1="lt1" tx1="dk1" bg2="lt2" tx2="dk2" accent1="accent1" accent2="accent2" accent3="accent3" accent4="accent4" accent5="accent5" accent6="accent6" hlink="hlink" folHlink="folHlink"/>
  <p:sldLayoutIdLst>
    <p:sldLayoutId id="2147484217" r:id="rId1"/>
    <p:sldLayoutId id="2147484218" r:id="rId2"/>
    <p:sldLayoutId id="2147484219" r:id="rId3"/>
    <p:sldLayoutId id="2147484220" r:id="rId4"/>
    <p:sldLayoutId id="2147484221" r:id="rId5"/>
    <p:sldLayoutId id="2147484222" r:id="rId6"/>
    <p:sldLayoutId id="2147484223" r:id="rId7"/>
    <p:sldLayoutId id="2147484224" r:id="rId8"/>
    <p:sldLayoutId id="2147484225" r:id="rId9"/>
  </p:sldLayoutIdLst>
  <p:hf hdr="0" ftr="0" dt="0"/>
  <p:txStyles>
    <p:titleStyle>
      <a:lvl1pPr algn="l" defTabSz="257129" rtl="0" eaLnBrk="1" latinLnBrk="0" hangingPunct="1">
        <a:lnSpc>
          <a:spcPts val="1688"/>
        </a:lnSpc>
        <a:spcBef>
          <a:spcPct val="0"/>
        </a:spcBef>
        <a:buNone/>
        <a:defRPr sz="2400" b="1" kern="1200" baseline="0">
          <a:solidFill>
            <a:srgbClr val="003466"/>
          </a:solidFill>
          <a:latin typeface="Arial" panose="020B0604020202020204" pitchFamily="34" charset="0"/>
          <a:ea typeface="+mj-ea"/>
          <a:cs typeface="Arial" panose="020B0604020202020204" pitchFamily="34" charset="0"/>
        </a:defRPr>
      </a:lvl1pPr>
    </p:titleStyle>
    <p:bodyStyle>
      <a:lvl1pPr marL="192846" indent="-192846" algn="l" defTabSz="257129" rtl="0" eaLnBrk="1" latinLnBrk="0" hangingPunct="1">
        <a:lnSpc>
          <a:spcPts val="1350"/>
        </a:lnSpc>
        <a:spcBef>
          <a:spcPts val="450"/>
        </a:spcBef>
        <a:spcAft>
          <a:spcPts val="900"/>
        </a:spcAft>
        <a:buClr>
          <a:srgbClr val="007DBA"/>
        </a:buClr>
        <a:buFont typeface="Arial"/>
        <a:buChar char="•"/>
        <a:defRPr sz="1500" kern="1200" baseline="0">
          <a:solidFill>
            <a:srgbClr val="007DBA"/>
          </a:solidFill>
          <a:latin typeface="Arial" panose="020B0604020202020204" pitchFamily="34" charset="0"/>
          <a:ea typeface="+mn-ea"/>
          <a:cs typeface="Arial" panose="020B0604020202020204" pitchFamily="34" charset="0"/>
        </a:defRPr>
      </a:lvl1pPr>
      <a:lvl2pPr marL="417833" indent="-160706" algn="l" defTabSz="257129" rtl="0" eaLnBrk="1" latinLnBrk="0" hangingPunct="1">
        <a:lnSpc>
          <a:spcPts val="1350"/>
        </a:lnSpc>
        <a:spcBef>
          <a:spcPts val="450"/>
        </a:spcBef>
        <a:spcAft>
          <a:spcPts val="900"/>
        </a:spcAft>
        <a:buClr>
          <a:srgbClr val="007DBA"/>
        </a:buClr>
        <a:buFont typeface="Arial"/>
        <a:buChar char="•"/>
        <a:defRPr sz="1500" kern="1200" baseline="0">
          <a:solidFill>
            <a:srgbClr val="007DBA"/>
          </a:solidFill>
          <a:latin typeface="Arial" panose="020B0604020202020204" pitchFamily="34" charset="0"/>
          <a:ea typeface="+mn-ea"/>
          <a:cs typeface="Arial" panose="020B0604020202020204" pitchFamily="34" charset="0"/>
        </a:defRPr>
      </a:lvl2pPr>
      <a:lvl3pPr marL="642822" indent="-128565" algn="l" defTabSz="257129" rtl="0" eaLnBrk="1" latinLnBrk="0" hangingPunct="1">
        <a:lnSpc>
          <a:spcPts val="1350"/>
        </a:lnSpc>
        <a:spcBef>
          <a:spcPts val="450"/>
        </a:spcBef>
        <a:spcAft>
          <a:spcPts val="900"/>
        </a:spcAft>
        <a:buClr>
          <a:srgbClr val="007DBA"/>
        </a:buClr>
        <a:buFont typeface="Arial"/>
        <a:buChar char="•"/>
        <a:defRPr sz="1500" kern="1200" baseline="0">
          <a:solidFill>
            <a:srgbClr val="007DBA"/>
          </a:solidFill>
          <a:latin typeface="Arial" panose="020B0604020202020204" pitchFamily="34" charset="0"/>
          <a:ea typeface="+mn-ea"/>
          <a:cs typeface="Arial" panose="020B0604020202020204" pitchFamily="34" charset="0"/>
        </a:defRPr>
      </a:lvl3pPr>
      <a:lvl4pPr marL="899950" indent="-128565" algn="l" defTabSz="257129" rtl="0" eaLnBrk="1" latinLnBrk="0" hangingPunct="1">
        <a:lnSpc>
          <a:spcPts val="1350"/>
        </a:lnSpc>
        <a:spcBef>
          <a:spcPts val="450"/>
        </a:spcBef>
        <a:spcAft>
          <a:spcPts val="900"/>
        </a:spcAft>
        <a:buClr>
          <a:srgbClr val="007DBA"/>
        </a:buClr>
        <a:buFont typeface="Arial"/>
        <a:buChar char="•"/>
        <a:defRPr sz="1500" kern="1200" baseline="0">
          <a:solidFill>
            <a:srgbClr val="007DBA"/>
          </a:solidFill>
          <a:latin typeface="Arial" panose="020B0604020202020204" pitchFamily="34" charset="0"/>
          <a:ea typeface="+mn-ea"/>
          <a:cs typeface="Arial" panose="020B0604020202020204" pitchFamily="34" charset="0"/>
        </a:defRPr>
      </a:lvl4pPr>
      <a:lvl5pPr marL="1157078" indent="-128565" algn="l" defTabSz="257129" rtl="0" eaLnBrk="1" latinLnBrk="0" hangingPunct="1">
        <a:lnSpc>
          <a:spcPts val="1350"/>
        </a:lnSpc>
        <a:spcBef>
          <a:spcPts val="450"/>
        </a:spcBef>
        <a:spcAft>
          <a:spcPts val="900"/>
        </a:spcAft>
        <a:buClr>
          <a:srgbClr val="007DBA"/>
        </a:buClr>
        <a:buFont typeface="Arial"/>
        <a:buChar char="•"/>
        <a:defRPr sz="1500" kern="1200" baseline="0">
          <a:solidFill>
            <a:srgbClr val="007DBA"/>
          </a:solidFill>
          <a:latin typeface="Arial" panose="020B0604020202020204" pitchFamily="34" charset="0"/>
          <a:ea typeface="+mn-ea"/>
          <a:cs typeface="Arial" panose="020B0604020202020204" pitchFamily="34" charset="0"/>
        </a:defRPr>
      </a:lvl5pPr>
      <a:lvl6pPr marL="1414207" indent="-128565" algn="l" defTabSz="257129" rtl="0" eaLnBrk="1" latinLnBrk="0" hangingPunct="1">
        <a:spcBef>
          <a:spcPct val="20000"/>
        </a:spcBef>
        <a:buFont typeface="Arial"/>
        <a:buChar char="•"/>
        <a:defRPr sz="1125" kern="1200">
          <a:solidFill>
            <a:schemeClr val="tx1"/>
          </a:solidFill>
          <a:latin typeface="+mn-lt"/>
          <a:ea typeface="+mn-ea"/>
          <a:cs typeface="+mn-cs"/>
        </a:defRPr>
      </a:lvl6pPr>
      <a:lvl7pPr marL="1671335" indent="-128565" algn="l" defTabSz="257129" rtl="0" eaLnBrk="1" latinLnBrk="0" hangingPunct="1">
        <a:spcBef>
          <a:spcPct val="20000"/>
        </a:spcBef>
        <a:buFont typeface="Arial"/>
        <a:buChar char="•"/>
        <a:defRPr sz="1125" kern="1200">
          <a:solidFill>
            <a:schemeClr val="tx1"/>
          </a:solidFill>
          <a:latin typeface="+mn-lt"/>
          <a:ea typeface="+mn-ea"/>
          <a:cs typeface="+mn-cs"/>
        </a:defRPr>
      </a:lvl7pPr>
      <a:lvl8pPr marL="1928464" indent="-128565" algn="l" defTabSz="257129" rtl="0" eaLnBrk="1" latinLnBrk="0" hangingPunct="1">
        <a:spcBef>
          <a:spcPct val="20000"/>
        </a:spcBef>
        <a:buFont typeface="Arial"/>
        <a:buChar char="•"/>
        <a:defRPr sz="1125" kern="1200">
          <a:solidFill>
            <a:schemeClr val="tx1"/>
          </a:solidFill>
          <a:latin typeface="+mn-lt"/>
          <a:ea typeface="+mn-ea"/>
          <a:cs typeface="+mn-cs"/>
        </a:defRPr>
      </a:lvl8pPr>
      <a:lvl9pPr marL="2185592" indent="-128565" algn="l" defTabSz="257129" rtl="0" eaLnBrk="1" latinLnBrk="0" hangingPunct="1">
        <a:spcBef>
          <a:spcPct val="20000"/>
        </a:spcBef>
        <a:buFont typeface="Arial"/>
        <a:buChar char="•"/>
        <a:defRPr sz="1125" kern="1200">
          <a:solidFill>
            <a:schemeClr val="tx1"/>
          </a:solidFill>
          <a:latin typeface="+mn-lt"/>
          <a:ea typeface="+mn-ea"/>
          <a:cs typeface="+mn-cs"/>
        </a:defRPr>
      </a:lvl9pPr>
    </p:bodyStyle>
    <p:otherStyle>
      <a:defPPr>
        <a:defRPr lang="en-US"/>
      </a:defPPr>
      <a:lvl1pPr marL="0" algn="l" defTabSz="257129" rtl="0" eaLnBrk="1" latinLnBrk="0" hangingPunct="1">
        <a:defRPr sz="1013" kern="1200">
          <a:solidFill>
            <a:schemeClr val="tx1"/>
          </a:solidFill>
          <a:latin typeface="+mn-lt"/>
          <a:ea typeface="+mn-ea"/>
          <a:cs typeface="+mn-cs"/>
        </a:defRPr>
      </a:lvl1pPr>
      <a:lvl2pPr marL="257129" algn="l" defTabSz="257129" rtl="0" eaLnBrk="1" latinLnBrk="0" hangingPunct="1">
        <a:defRPr sz="1013" kern="1200">
          <a:solidFill>
            <a:schemeClr val="tx1"/>
          </a:solidFill>
          <a:latin typeface="+mn-lt"/>
          <a:ea typeface="+mn-ea"/>
          <a:cs typeface="+mn-cs"/>
        </a:defRPr>
      </a:lvl2pPr>
      <a:lvl3pPr marL="514259" algn="l" defTabSz="257129" rtl="0" eaLnBrk="1" latinLnBrk="0" hangingPunct="1">
        <a:defRPr sz="1013" kern="1200">
          <a:solidFill>
            <a:schemeClr val="tx1"/>
          </a:solidFill>
          <a:latin typeface="+mn-lt"/>
          <a:ea typeface="+mn-ea"/>
          <a:cs typeface="+mn-cs"/>
        </a:defRPr>
      </a:lvl3pPr>
      <a:lvl4pPr marL="771386" algn="l" defTabSz="257129" rtl="0" eaLnBrk="1" latinLnBrk="0" hangingPunct="1">
        <a:defRPr sz="1013" kern="1200">
          <a:solidFill>
            <a:schemeClr val="tx1"/>
          </a:solidFill>
          <a:latin typeface="+mn-lt"/>
          <a:ea typeface="+mn-ea"/>
          <a:cs typeface="+mn-cs"/>
        </a:defRPr>
      </a:lvl4pPr>
      <a:lvl5pPr marL="1028514" algn="l" defTabSz="257129" rtl="0" eaLnBrk="1" latinLnBrk="0" hangingPunct="1">
        <a:defRPr sz="1013" kern="1200">
          <a:solidFill>
            <a:schemeClr val="tx1"/>
          </a:solidFill>
          <a:latin typeface="+mn-lt"/>
          <a:ea typeface="+mn-ea"/>
          <a:cs typeface="+mn-cs"/>
        </a:defRPr>
      </a:lvl5pPr>
      <a:lvl6pPr marL="1285642" algn="l" defTabSz="257129" rtl="0" eaLnBrk="1" latinLnBrk="0" hangingPunct="1">
        <a:defRPr sz="1013" kern="1200">
          <a:solidFill>
            <a:schemeClr val="tx1"/>
          </a:solidFill>
          <a:latin typeface="+mn-lt"/>
          <a:ea typeface="+mn-ea"/>
          <a:cs typeface="+mn-cs"/>
        </a:defRPr>
      </a:lvl6pPr>
      <a:lvl7pPr marL="1542770" algn="l" defTabSz="257129" rtl="0" eaLnBrk="1" latinLnBrk="0" hangingPunct="1">
        <a:defRPr sz="1013" kern="1200">
          <a:solidFill>
            <a:schemeClr val="tx1"/>
          </a:solidFill>
          <a:latin typeface="+mn-lt"/>
          <a:ea typeface="+mn-ea"/>
          <a:cs typeface="+mn-cs"/>
        </a:defRPr>
      </a:lvl7pPr>
      <a:lvl8pPr marL="1799899" algn="l" defTabSz="257129" rtl="0" eaLnBrk="1" latinLnBrk="0" hangingPunct="1">
        <a:defRPr sz="1013" kern="1200">
          <a:solidFill>
            <a:schemeClr val="tx1"/>
          </a:solidFill>
          <a:latin typeface="+mn-lt"/>
          <a:ea typeface="+mn-ea"/>
          <a:cs typeface="+mn-cs"/>
        </a:defRPr>
      </a:lvl8pPr>
      <a:lvl9pPr marL="2057027" algn="l" defTabSz="257129"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guide id="3" pos="192">
          <p15:clr>
            <a:srgbClr val="F26B43"/>
          </p15:clr>
        </p15:guide>
        <p15:guide id="4" pos="5568">
          <p15:clr>
            <a:srgbClr val="F26B43"/>
          </p15:clr>
        </p15:guide>
        <p15:guide id="5" orient="horz" pos="468">
          <p15:clr>
            <a:srgbClr val="F26B43"/>
          </p15:clr>
        </p15:guide>
        <p15:guide id="7" orient="horz" pos="756">
          <p15:clr>
            <a:srgbClr val="F26B43"/>
          </p15:clr>
        </p15:guide>
        <p15:guide id="8" orient="horz" pos="3078">
          <p15:clr>
            <a:srgbClr val="F26B43"/>
          </p15:clr>
        </p15:guide>
        <p15:guide id="9" orient="horz" pos="636">
          <p15:clr>
            <a:srgbClr val="F26B43"/>
          </p15:clr>
        </p15:guide>
        <p15:guide id="10" orient="horz" pos="39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5404304"/>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1" r:id="rId5"/>
    <p:sldLayoutId id="2147483742" r:id="rId6"/>
  </p:sldLayoutIdLst>
  <p:txStyles>
    <p:titleStyle>
      <a:lvl1pPr algn="ctr" defTabSz="914079" rtl="0" eaLnBrk="1" latinLnBrk="0" hangingPunct="1">
        <a:spcBef>
          <a:spcPct val="0"/>
        </a:spcBef>
        <a:buNone/>
        <a:defRPr sz="4400" kern="1200">
          <a:solidFill>
            <a:schemeClr val="tx1"/>
          </a:solidFill>
          <a:latin typeface="+mj-lt"/>
          <a:ea typeface="+mj-ea"/>
          <a:cs typeface="+mj-cs"/>
        </a:defRPr>
      </a:lvl1pPr>
    </p:titleStyle>
    <p:bodyStyle>
      <a:lvl1pPr marL="342780" indent="-342780" algn="l" defTabSz="914079"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689" indent="-285650" algn="l" defTabSz="914079"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599" indent="-228519" algn="l" defTabSz="914079"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638" indent="-228519" algn="l" defTabSz="914079"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6678" indent="-228519" algn="l" defTabSz="914079"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3718" indent="-228519" algn="l" defTabSz="914079"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758" indent="-228519" algn="l" defTabSz="914079"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797" indent="-228519" algn="l" defTabSz="914079"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837" indent="-228519" algn="l" defTabSz="914079"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079" rtl="0" eaLnBrk="1" latinLnBrk="0" hangingPunct="1">
        <a:defRPr sz="1800" kern="1200">
          <a:solidFill>
            <a:schemeClr val="tx1"/>
          </a:solidFill>
          <a:latin typeface="+mn-lt"/>
          <a:ea typeface="+mn-ea"/>
          <a:cs typeface="+mn-cs"/>
        </a:defRPr>
      </a:lvl1pPr>
      <a:lvl2pPr marL="457039" algn="l" defTabSz="914079" rtl="0" eaLnBrk="1" latinLnBrk="0" hangingPunct="1">
        <a:defRPr sz="1800" kern="1200">
          <a:solidFill>
            <a:schemeClr val="tx1"/>
          </a:solidFill>
          <a:latin typeface="+mn-lt"/>
          <a:ea typeface="+mn-ea"/>
          <a:cs typeface="+mn-cs"/>
        </a:defRPr>
      </a:lvl2pPr>
      <a:lvl3pPr marL="914079" algn="l" defTabSz="914079" rtl="0" eaLnBrk="1" latinLnBrk="0" hangingPunct="1">
        <a:defRPr sz="1800" kern="1200">
          <a:solidFill>
            <a:schemeClr val="tx1"/>
          </a:solidFill>
          <a:latin typeface="+mn-lt"/>
          <a:ea typeface="+mn-ea"/>
          <a:cs typeface="+mn-cs"/>
        </a:defRPr>
      </a:lvl3pPr>
      <a:lvl4pPr marL="1371119" algn="l" defTabSz="914079" rtl="0" eaLnBrk="1" latinLnBrk="0" hangingPunct="1">
        <a:defRPr sz="1800" kern="1200">
          <a:solidFill>
            <a:schemeClr val="tx1"/>
          </a:solidFill>
          <a:latin typeface="+mn-lt"/>
          <a:ea typeface="+mn-ea"/>
          <a:cs typeface="+mn-cs"/>
        </a:defRPr>
      </a:lvl4pPr>
      <a:lvl5pPr marL="1828159" algn="l" defTabSz="914079" rtl="0" eaLnBrk="1" latinLnBrk="0" hangingPunct="1">
        <a:defRPr sz="1800" kern="1200">
          <a:solidFill>
            <a:schemeClr val="tx1"/>
          </a:solidFill>
          <a:latin typeface="+mn-lt"/>
          <a:ea typeface="+mn-ea"/>
          <a:cs typeface="+mn-cs"/>
        </a:defRPr>
      </a:lvl5pPr>
      <a:lvl6pPr marL="2285199" algn="l" defTabSz="914079" rtl="0" eaLnBrk="1" latinLnBrk="0" hangingPunct="1">
        <a:defRPr sz="1800" kern="1200">
          <a:solidFill>
            <a:schemeClr val="tx1"/>
          </a:solidFill>
          <a:latin typeface="+mn-lt"/>
          <a:ea typeface="+mn-ea"/>
          <a:cs typeface="+mn-cs"/>
        </a:defRPr>
      </a:lvl6pPr>
      <a:lvl7pPr marL="2742237" algn="l" defTabSz="914079" rtl="0" eaLnBrk="1" latinLnBrk="0" hangingPunct="1">
        <a:defRPr sz="1800" kern="1200">
          <a:solidFill>
            <a:schemeClr val="tx1"/>
          </a:solidFill>
          <a:latin typeface="+mn-lt"/>
          <a:ea typeface="+mn-ea"/>
          <a:cs typeface="+mn-cs"/>
        </a:defRPr>
      </a:lvl7pPr>
      <a:lvl8pPr marL="3199278" algn="l" defTabSz="914079" rtl="0" eaLnBrk="1" latinLnBrk="0" hangingPunct="1">
        <a:defRPr sz="1800" kern="1200">
          <a:solidFill>
            <a:schemeClr val="tx1"/>
          </a:solidFill>
          <a:latin typeface="+mn-lt"/>
          <a:ea typeface="+mn-ea"/>
          <a:cs typeface="+mn-cs"/>
        </a:defRPr>
      </a:lvl8pPr>
      <a:lvl9pPr marL="3656316" algn="l" defTabSz="914079"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FC30FFF8-C7A4-4B93-A129-23E22FCC9593}" type="datetimeFigureOut">
              <a:rPr lang="en-US" smtClean="0">
                <a:solidFill>
                  <a:prstClr val="black">
                    <a:tint val="75000"/>
                  </a:prstClr>
                </a:solidFill>
              </a:rPr>
              <a:pPr defTabSz="914400"/>
              <a:t>5/23/2022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FA47438B-E7D0-47FE-9C6E-CE7A37383A34}"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3944348941"/>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6491BE-07A0-4F49-991F-3893E2F39A9F}" type="datetimeFigureOut">
              <a:rPr lang="en-US" smtClean="0"/>
              <a:t>5/23/2022</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C846D2-8F25-4D6C-B9C5-76F2CB87491E}" type="slidenum">
              <a:rPr lang="en-US" smtClean="0"/>
              <a:t>‹#›</a:t>
            </a:fld>
            <a:endParaRPr lang="en-US"/>
          </a:p>
        </p:txBody>
      </p:sp>
    </p:spTree>
    <p:extLst>
      <p:ext uri="{BB962C8B-B14F-4D97-AF65-F5344CB8AC3E}">
        <p14:creationId xmlns:p14="http://schemas.microsoft.com/office/powerpoint/2010/main" val="3252653000"/>
      </p:ext>
    </p:extLst>
  </p:cSld>
  <p:clrMap bg1="lt1" tx1="dk1" bg2="lt2" tx2="dk2" accent1="accent1" accent2="accent2" accent3="accent3" accent4="accent4" accent5="accent5" accent6="accent6" hlink="hlink" folHlink="folHlink"/>
  <p:sldLayoutIdLst>
    <p:sldLayoutId id="2147484052" r:id="rId1"/>
    <p:sldLayoutId id="2147484053" r:id="rId2"/>
    <p:sldLayoutId id="2147484054" r:id="rId3"/>
    <p:sldLayoutId id="2147484055" r:id="rId4"/>
    <p:sldLayoutId id="2147484056" r:id="rId5"/>
    <p:sldLayoutId id="2147484057" r:id="rId6"/>
    <p:sldLayoutId id="2147484058" r:id="rId7"/>
    <p:sldLayoutId id="2147484059" r:id="rId8"/>
    <p:sldLayoutId id="2147484060" r:id="rId9"/>
    <p:sldLayoutId id="2147484061" r:id="rId10"/>
    <p:sldLayoutId id="2147484062" r:id="rId11"/>
    <p:sldLayoutId id="2147484063" r:id="rId12"/>
    <p:sldLayoutId id="2147484064"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FCFF0AD9-9F6D-FD4A-A45F-D457A019F872}"/>
              </a:ext>
            </a:extLst>
          </p:cNvPr>
          <p:cNvSpPr>
            <a:spLocks noGrp="1"/>
          </p:cNvSpPr>
          <p:nvPr>
            <p:ph type="dt" sz="half" idx="2"/>
          </p:nvPr>
        </p:nvSpPr>
        <p:spPr>
          <a:xfrm>
            <a:off x="628815" y="6356350"/>
            <a:ext cx="2057341" cy="365125"/>
          </a:xfrm>
          <a:prstGeom prst="rect">
            <a:avLst/>
          </a:prstGeom>
        </p:spPr>
        <p:txBody>
          <a:bodyPr vert="horz" lIns="91440" tIns="45720" rIns="91440" bIns="45720" rtlCol="0" anchor="ctr"/>
          <a:lstStyle>
            <a:lvl1pPr algn="l">
              <a:defRPr sz="45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F78BBE7A-7C99-1F4D-BB52-C01C754ADCCA}"/>
              </a:ext>
            </a:extLst>
          </p:cNvPr>
          <p:cNvSpPr>
            <a:spLocks noGrp="1"/>
          </p:cNvSpPr>
          <p:nvPr>
            <p:ph type="ftr" sz="quarter" idx="3"/>
          </p:nvPr>
        </p:nvSpPr>
        <p:spPr>
          <a:xfrm>
            <a:off x="3029145" y="6356350"/>
            <a:ext cx="3085713" cy="365125"/>
          </a:xfrm>
          <a:prstGeom prst="rect">
            <a:avLst/>
          </a:prstGeom>
        </p:spPr>
        <p:txBody>
          <a:bodyPr vert="horz" lIns="91440" tIns="45720" rIns="91440" bIns="45720" rtlCol="0" anchor="ctr"/>
          <a:lstStyle>
            <a:lvl1pPr algn="ctr">
              <a:defRPr sz="45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156E231-C31E-E14B-BA54-81939A83F9BA}"/>
              </a:ext>
            </a:extLst>
          </p:cNvPr>
          <p:cNvSpPr>
            <a:spLocks noGrp="1"/>
          </p:cNvSpPr>
          <p:nvPr>
            <p:ph type="sldNum" sz="quarter" idx="4"/>
          </p:nvPr>
        </p:nvSpPr>
        <p:spPr>
          <a:xfrm>
            <a:off x="6457846" y="6356350"/>
            <a:ext cx="2057340" cy="365125"/>
          </a:xfrm>
          <a:prstGeom prst="rect">
            <a:avLst/>
          </a:prstGeom>
        </p:spPr>
        <p:txBody>
          <a:bodyPr vert="horz" lIns="91440" tIns="45720" rIns="91440" bIns="45720" rtlCol="0" anchor="ctr"/>
          <a:lstStyle>
            <a:lvl1pPr algn="r">
              <a:defRPr sz="450">
                <a:solidFill>
                  <a:schemeClr val="tx1">
                    <a:tint val="75000"/>
                  </a:schemeClr>
                </a:solidFill>
              </a:defRPr>
            </a:lvl1pPr>
          </a:lstStyle>
          <a:p>
            <a:fld id="{CAA2A499-3205-FB4F-AA31-E3BDDC9B1250}" type="slidenum">
              <a:rPr lang="en-US" smtClean="0"/>
              <a:t>‹#›</a:t>
            </a:fld>
            <a:endParaRPr lang="en-US"/>
          </a:p>
        </p:txBody>
      </p:sp>
      <p:pic>
        <p:nvPicPr>
          <p:cNvPr id="11" name="Picture 10">
            <a:extLst>
              <a:ext uri="{FF2B5EF4-FFF2-40B4-BE49-F238E27FC236}">
                <a16:creationId xmlns:a16="http://schemas.microsoft.com/office/drawing/2014/main" id="{D1A32B53-347C-2941-B3DF-2BFD28FAF007}"/>
              </a:ext>
            </a:extLst>
          </p:cNvPr>
          <p:cNvPicPr>
            <a:picLocks noChangeAspect="1"/>
          </p:cNvPicPr>
          <p:nvPr userDrawn="1"/>
        </p:nvPicPr>
        <p:blipFill>
          <a:blip r:embed="rId10" cstate="email">
            <a:extLst>
              <a:ext uri="{28A0092B-C50C-407E-A947-70E740481C1C}">
                <a14:useLocalDpi xmlns:a14="http://schemas.microsoft.com/office/drawing/2010/main" val="0"/>
              </a:ext>
            </a:extLst>
          </a:blip>
          <a:stretch>
            <a:fillRect/>
          </a:stretch>
        </p:blipFill>
        <p:spPr>
          <a:xfrm>
            <a:off x="5656972" y="6041573"/>
            <a:ext cx="3201204" cy="645772"/>
          </a:xfrm>
          <a:prstGeom prst="rect">
            <a:avLst/>
          </a:prstGeom>
        </p:spPr>
      </p:pic>
      <p:sp>
        <p:nvSpPr>
          <p:cNvPr id="9" name="Rectangle 8">
            <a:extLst>
              <a:ext uri="{FF2B5EF4-FFF2-40B4-BE49-F238E27FC236}">
                <a16:creationId xmlns:a16="http://schemas.microsoft.com/office/drawing/2014/main" id="{E1EB4DAC-916D-994E-A44B-76DD1C97C6BA}"/>
              </a:ext>
            </a:extLst>
          </p:cNvPr>
          <p:cNvSpPr/>
          <p:nvPr userDrawn="1"/>
        </p:nvSpPr>
        <p:spPr>
          <a:xfrm>
            <a:off x="1" y="0"/>
            <a:ext cx="3414131" cy="6858000"/>
          </a:xfrm>
          <a:prstGeom prst="rect">
            <a:avLst/>
          </a:prstGeom>
          <a:solidFill>
            <a:srgbClr val="EA8B5C">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6"/>
          </a:p>
        </p:txBody>
      </p:sp>
    </p:spTree>
    <p:extLst>
      <p:ext uri="{BB962C8B-B14F-4D97-AF65-F5344CB8AC3E}">
        <p14:creationId xmlns:p14="http://schemas.microsoft.com/office/powerpoint/2010/main" val="3732949565"/>
      </p:ext>
    </p:extLst>
  </p:cSld>
  <p:clrMap bg1="lt1" tx1="dk1" bg2="lt2" tx2="dk2" accent1="accent1" accent2="accent2" accent3="accent3" accent4="accent4" accent5="accent5" accent6="accent6" hlink="hlink" folHlink="folHlink"/>
  <p:sldLayoutIdLst>
    <p:sldLayoutId id="2147484079" r:id="rId1"/>
    <p:sldLayoutId id="2147484080" r:id="rId2"/>
    <p:sldLayoutId id="2147484081" r:id="rId3"/>
    <p:sldLayoutId id="2147484082" r:id="rId4"/>
    <p:sldLayoutId id="2147484083" r:id="rId5"/>
    <p:sldLayoutId id="2147484084" r:id="rId6"/>
    <p:sldLayoutId id="2147484085" r:id="rId7"/>
    <p:sldLayoutId id="2147484086" r:id="rId8"/>
  </p:sldLayoutIdLst>
  <p:hf hdr="0" dt="0"/>
  <p:txStyles>
    <p:titleStyle>
      <a:lvl1pPr algn="l" defTabSz="342900" rtl="0" eaLnBrk="1" latinLnBrk="0" hangingPunct="1">
        <a:lnSpc>
          <a:spcPct val="90000"/>
        </a:lnSpc>
        <a:spcBef>
          <a:spcPct val="0"/>
        </a:spcBef>
        <a:buNone/>
        <a:defRPr sz="2250" b="0" i="0" kern="1200">
          <a:solidFill>
            <a:srgbClr val="EA8B5C"/>
          </a:solidFill>
          <a:latin typeface="Frutiger LT Std 57 Condensed" panose="020B0606020204020204" pitchFamily="34" charset="77"/>
          <a:ea typeface="+mj-ea"/>
          <a:cs typeface="+mj-cs"/>
        </a:defRPr>
      </a:lvl1pPr>
    </p:titleStyle>
    <p:bodyStyle>
      <a:lvl1pPr marL="170855" indent="-158949" algn="l" defTabSz="342900" rtl="0" eaLnBrk="1" latinLnBrk="0" hangingPunct="1">
        <a:lnSpc>
          <a:spcPct val="90000"/>
        </a:lnSpc>
        <a:spcBef>
          <a:spcPts val="375"/>
        </a:spcBef>
        <a:buFont typeface="Arial" panose="020B0604020202020204" pitchFamily="34" charset="0"/>
        <a:buChar char="•"/>
        <a:tabLst/>
        <a:defRPr sz="1500" kern="1200">
          <a:solidFill>
            <a:srgbClr val="2C3744"/>
          </a:solidFill>
          <a:latin typeface="Frutiger45-Light" panose="020B0400000000000000" pitchFamily="34" charset="0"/>
          <a:ea typeface="+mn-ea"/>
          <a:cs typeface="+mn-cs"/>
        </a:defRPr>
      </a:lvl1pPr>
      <a:lvl2pPr marL="257175" indent="-85725" algn="l" defTabSz="342900" rtl="0" eaLnBrk="1" latinLnBrk="0" hangingPunct="1">
        <a:lnSpc>
          <a:spcPct val="90000"/>
        </a:lnSpc>
        <a:spcBef>
          <a:spcPts val="188"/>
        </a:spcBef>
        <a:buFont typeface="Arial" panose="020B0604020202020204" pitchFamily="34" charset="0"/>
        <a:buChar char="•"/>
        <a:defRPr sz="1350" kern="1200">
          <a:solidFill>
            <a:srgbClr val="2C3744"/>
          </a:solidFill>
          <a:latin typeface="Frutiger45-Light" panose="020B0400000000000000" pitchFamily="34" charset="0"/>
          <a:ea typeface="+mn-ea"/>
          <a:cs typeface="+mn-cs"/>
        </a:defRPr>
      </a:lvl2pPr>
      <a:lvl3pPr marL="428625" indent="-85725" algn="l" defTabSz="342900" rtl="0" eaLnBrk="1" latinLnBrk="0" hangingPunct="1">
        <a:lnSpc>
          <a:spcPct val="90000"/>
        </a:lnSpc>
        <a:spcBef>
          <a:spcPts val="188"/>
        </a:spcBef>
        <a:buFont typeface="Arial" panose="020B0604020202020204" pitchFamily="34" charset="0"/>
        <a:buChar char="•"/>
        <a:defRPr sz="1200" kern="1200">
          <a:solidFill>
            <a:srgbClr val="2C3744"/>
          </a:solidFill>
          <a:latin typeface="Frutiger45-Light" panose="020B0400000000000000" pitchFamily="34" charset="0"/>
          <a:ea typeface="+mn-ea"/>
          <a:cs typeface="+mn-cs"/>
        </a:defRPr>
      </a:lvl3pPr>
      <a:lvl4pPr marL="600075" indent="-85725" algn="l" defTabSz="342900" rtl="0" eaLnBrk="1" latinLnBrk="0" hangingPunct="1">
        <a:lnSpc>
          <a:spcPct val="90000"/>
        </a:lnSpc>
        <a:spcBef>
          <a:spcPts val="188"/>
        </a:spcBef>
        <a:buFont typeface="Arial" panose="020B0604020202020204" pitchFamily="34" charset="0"/>
        <a:buChar char="•"/>
        <a:defRPr sz="1050" kern="1200">
          <a:solidFill>
            <a:srgbClr val="2C3744"/>
          </a:solidFill>
          <a:latin typeface="Frutiger45-Light" panose="020B0400000000000000" pitchFamily="34" charset="0"/>
          <a:ea typeface="+mn-ea"/>
          <a:cs typeface="+mn-cs"/>
        </a:defRPr>
      </a:lvl4pPr>
      <a:lvl5pPr marL="771525" indent="-85725" algn="l" defTabSz="342900" rtl="0" eaLnBrk="1" latinLnBrk="0" hangingPunct="1">
        <a:lnSpc>
          <a:spcPct val="90000"/>
        </a:lnSpc>
        <a:spcBef>
          <a:spcPts val="188"/>
        </a:spcBef>
        <a:buFont typeface="Arial" panose="020B0604020202020204" pitchFamily="34" charset="0"/>
        <a:buChar char="•"/>
        <a:defRPr sz="1050" kern="1200">
          <a:solidFill>
            <a:srgbClr val="2C3744"/>
          </a:solidFill>
          <a:latin typeface="Frutiger45-Light" panose="020B0400000000000000" pitchFamily="34" charset="0"/>
          <a:ea typeface="+mn-ea"/>
          <a:cs typeface="+mn-cs"/>
        </a:defRPr>
      </a:lvl5pPr>
      <a:lvl6pPr marL="942975" indent="-85725" algn="l" defTabSz="342900" rtl="0" eaLnBrk="1" latinLnBrk="0" hangingPunct="1">
        <a:lnSpc>
          <a:spcPct val="90000"/>
        </a:lnSpc>
        <a:spcBef>
          <a:spcPts val="188"/>
        </a:spcBef>
        <a:buFont typeface="Arial" panose="020B0604020202020204" pitchFamily="34" charset="0"/>
        <a:buChar char="•"/>
        <a:defRPr sz="675" kern="1200">
          <a:solidFill>
            <a:schemeClr val="tx1"/>
          </a:solidFill>
          <a:latin typeface="+mn-lt"/>
          <a:ea typeface="+mn-ea"/>
          <a:cs typeface="+mn-cs"/>
        </a:defRPr>
      </a:lvl6pPr>
      <a:lvl7pPr marL="1114425" indent="-85725" algn="l" defTabSz="342900" rtl="0" eaLnBrk="1" latinLnBrk="0" hangingPunct="1">
        <a:lnSpc>
          <a:spcPct val="90000"/>
        </a:lnSpc>
        <a:spcBef>
          <a:spcPts val="188"/>
        </a:spcBef>
        <a:buFont typeface="Arial" panose="020B0604020202020204" pitchFamily="34" charset="0"/>
        <a:buChar char="•"/>
        <a:defRPr sz="675" kern="1200">
          <a:solidFill>
            <a:schemeClr val="tx1"/>
          </a:solidFill>
          <a:latin typeface="+mn-lt"/>
          <a:ea typeface="+mn-ea"/>
          <a:cs typeface="+mn-cs"/>
        </a:defRPr>
      </a:lvl7pPr>
      <a:lvl8pPr marL="1285875" indent="-85725" algn="l" defTabSz="342900" rtl="0" eaLnBrk="1" latinLnBrk="0" hangingPunct="1">
        <a:lnSpc>
          <a:spcPct val="90000"/>
        </a:lnSpc>
        <a:spcBef>
          <a:spcPts val="188"/>
        </a:spcBef>
        <a:buFont typeface="Arial" panose="020B0604020202020204" pitchFamily="34" charset="0"/>
        <a:buChar char="•"/>
        <a:defRPr sz="675" kern="1200">
          <a:solidFill>
            <a:schemeClr val="tx1"/>
          </a:solidFill>
          <a:latin typeface="+mn-lt"/>
          <a:ea typeface="+mn-ea"/>
          <a:cs typeface="+mn-cs"/>
        </a:defRPr>
      </a:lvl8pPr>
      <a:lvl9pPr marL="1457325" indent="-85725" algn="l" defTabSz="342900" rtl="0" eaLnBrk="1" latinLnBrk="0" hangingPunct="1">
        <a:lnSpc>
          <a:spcPct val="90000"/>
        </a:lnSpc>
        <a:spcBef>
          <a:spcPts val="188"/>
        </a:spcBef>
        <a:buFont typeface="Arial" panose="020B0604020202020204" pitchFamily="34" charset="0"/>
        <a:buChar char="•"/>
        <a:defRPr sz="675" kern="1200">
          <a:solidFill>
            <a:schemeClr val="tx1"/>
          </a:solidFill>
          <a:latin typeface="+mn-lt"/>
          <a:ea typeface="+mn-ea"/>
          <a:cs typeface="+mn-cs"/>
        </a:defRPr>
      </a:lvl9pPr>
    </p:bodyStyle>
    <p:otherStyle>
      <a:defPPr>
        <a:defRPr lang="en-US"/>
      </a:defPPr>
      <a:lvl1pPr marL="0" algn="l" defTabSz="342900" rtl="0" eaLnBrk="1" latinLnBrk="0" hangingPunct="1">
        <a:defRPr sz="675" kern="1200">
          <a:solidFill>
            <a:schemeClr val="tx1"/>
          </a:solidFill>
          <a:latin typeface="+mn-lt"/>
          <a:ea typeface="+mn-ea"/>
          <a:cs typeface="+mn-cs"/>
        </a:defRPr>
      </a:lvl1pPr>
      <a:lvl2pPr marL="171450" algn="l" defTabSz="342900" rtl="0" eaLnBrk="1" latinLnBrk="0" hangingPunct="1">
        <a:defRPr sz="675" kern="1200">
          <a:solidFill>
            <a:schemeClr val="tx1"/>
          </a:solidFill>
          <a:latin typeface="+mn-lt"/>
          <a:ea typeface="+mn-ea"/>
          <a:cs typeface="+mn-cs"/>
        </a:defRPr>
      </a:lvl2pPr>
      <a:lvl3pPr marL="342900" algn="l" defTabSz="342900" rtl="0" eaLnBrk="1" latinLnBrk="0" hangingPunct="1">
        <a:defRPr sz="675" kern="1200">
          <a:solidFill>
            <a:schemeClr val="tx1"/>
          </a:solidFill>
          <a:latin typeface="+mn-lt"/>
          <a:ea typeface="+mn-ea"/>
          <a:cs typeface="+mn-cs"/>
        </a:defRPr>
      </a:lvl3pPr>
      <a:lvl4pPr marL="514350" algn="l" defTabSz="342900" rtl="0" eaLnBrk="1" latinLnBrk="0" hangingPunct="1">
        <a:defRPr sz="675" kern="1200">
          <a:solidFill>
            <a:schemeClr val="tx1"/>
          </a:solidFill>
          <a:latin typeface="+mn-lt"/>
          <a:ea typeface="+mn-ea"/>
          <a:cs typeface="+mn-cs"/>
        </a:defRPr>
      </a:lvl4pPr>
      <a:lvl5pPr marL="685800" algn="l" defTabSz="342900" rtl="0" eaLnBrk="1" latinLnBrk="0" hangingPunct="1">
        <a:defRPr sz="675" kern="1200">
          <a:solidFill>
            <a:schemeClr val="tx1"/>
          </a:solidFill>
          <a:latin typeface="+mn-lt"/>
          <a:ea typeface="+mn-ea"/>
          <a:cs typeface="+mn-cs"/>
        </a:defRPr>
      </a:lvl5pPr>
      <a:lvl6pPr marL="857250" algn="l" defTabSz="342900" rtl="0" eaLnBrk="1" latinLnBrk="0" hangingPunct="1">
        <a:defRPr sz="675" kern="1200">
          <a:solidFill>
            <a:schemeClr val="tx1"/>
          </a:solidFill>
          <a:latin typeface="+mn-lt"/>
          <a:ea typeface="+mn-ea"/>
          <a:cs typeface="+mn-cs"/>
        </a:defRPr>
      </a:lvl6pPr>
      <a:lvl7pPr marL="1028700" algn="l" defTabSz="342900" rtl="0" eaLnBrk="1" latinLnBrk="0" hangingPunct="1">
        <a:defRPr sz="675" kern="1200">
          <a:solidFill>
            <a:schemeClr val="tx1"/>
          </a:solidFill>
          <a:latin typeface="+mn-lt"/>
          <a:ea typeface="+mn-ea"/>
          <a:cs typeface="+mn-cs"/>
        </a:defRPr>
      </a:lvl7pPr>
      <a:lvl8pPr marL="1200150" algn="l" defTabSz="342900" rtl="0" eaLnBrk="1" latinLnBrk="0" hangingPunct="1">
        <a:defRPr sz="675" kern="1200">
          <a:solidFill>
            <a:schemeClr val="tx1"/>
          </a:solidFill>
          <a:latin typeface="+mn-lt"/>
          <a:ea typeface="+mn-ea"/>
          <a:cs typeface="+mn-cs"/>
        </a:defRPr>
      </a:lvl8pPr>
      <a:lvl9pPr marL="1371600" algn="l" defTabSz="342900" rtl="0" eaLnBrk="1" latinLnBrk="0" hangingPunct="1">
        <a:defRPr sz="675"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title"/>
          </p:nvPr>
        </p:nvSpPr>
        <p:spPr bwMode="auto">
          <a:xfrm>
            <a:off x="685800" y="381000"/>
            <a:ext cx="8153400" cy="762000"/>
          </a:xfrm>
          <a:prstGeom prst="rect">
            <a:avLst/>
          </a:prstGeom>
          <a:noFill/>
          <a:ln w="9525">
            <a:noFill/>
            <a:miter lim="800000"/>
            <a:headEnd/>
            <a:tailEnd/>
          </a:ln>
        </p:spPr>
        <p:txBody>
          <a:bodyPr vert="horz" wrap="square" lIns="91438" tIns="45719" rIns="91438" bIns="45719" numCol="1" anchor="ctr" anchorCtr="0" compatLnSpc="1">
            <a:prstTxWarp prst="textNoShape">
              <a:avLst/>
            </a:prstTxWarp>
          </a:bodyPr>
          <a:lstStyle/>
          <a:p>
            <a:pPr lvl="0"/>
            <a:r>
              <a:rPr lang="pt-BR" dirty="0"/>
              <a:t>Clique para editar o estilo do título mestre</a:t>
            </a:r>
          </a:p>
        </p:txBody>
      </p:sp>
      <p:sp>
        <p:nvSpPr>
          <p:cNvPr id="1028" name="Rectangle 4"/>
          <p:cNvSpPr>
            <a:spLocks noGrp="1" noChangeArrowheads="1"/>
          </p:cNvSpPr>
          <p:nvPr>
            <p:ph type="body" idx="1"/>
          </p:nvPr>
        </p:nvSpPr>
        <p:spPr bwMode="auto">
          <a:xfrm>
            <a:off x="609600" y="1524000"/>
            <a:ext cx="8229600" cy="4724400"/>
          </a:xfrm>
          <a:prstGeom prst="rect">
            <a:avLst/>
          </a:prstGeom>
          <a:noFill/>
          <a:ln w="9525">
            <a:noFill/>
            <a:miter lim="800000"/>
            <a:headEnd/>
            <a:tailEnd/>
          </a:ln>
        </p:spPr>
        <p:txBody>
          <a:bodyPr vert="horz" wrap="square" lIns="91438" tIns="45719" rIns="91438" bIns="45719" numCol="1" anchor="t" anchorCtr="0" compatLnSpc="1">
            <a:prstTxWarp prst="textNoShape">
              <a:avLst/>
            </a:prstTxWarp>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Footer Placeholder 3">
            <a:extLst>
              <a:ext uri="{FF2B5EF4-FFF2-40B4-BE49-F238E27FC236}">
                <a16:creationId xmlns:a16="http://schemas.microsoft.com/office/drawing/2014/main" id="{06B173C4-7D59-F74D-A615-E60DFFD6B1A8}"/>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2" name="Slide Number Placeholder 1">
            <a:extLst>
              <a:ext uri="{FF2B5EF4-FFF2-40B4-BE49-F238E27FC236}">
                <a16:creationId xmlns:a16="http://schemas.microsoft.com/office/drawing/2014/main" id="{F1EA60D5-5BE5-0E43-972C-DB3875B9BAED}"/>
              </a:ext>
            </a:extLst>
          </p:cNvPr>
          <p:cNvSpPr>
            <a:spLocks noGrp="1"/>
          </p:cNvSpPr>
          <p:nvPr>
            <p:ph type="sldNum" sz="quarter" idx="4"/>
          </p:nvPr>
        </p:nvSpPr>
        <p:spPr>
          <a:xfrm>
            <a:off x="6883868" y="6365976"/>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A84827B-B49D-1D4C-9783-13B73703EE41}" type="slidenum">
              <a:rPr lang="en-US" smtClean="0"/>
              <a:t>‹#›</a:t>
            </a:fld>
            <a:endParaRPr lang="en-US" dirty="0"/>
          </a:p>
        </p:txBody>
      </p:sp>
    </p:spTree>
    <p:extLst>
      <p:ext uri="{BB962C8B-B14F-4D97-AF65-F5344CB8AC3E}">
        <p14:creationId xmlns:p14="http://schemas.microsoft.com/office/powerpoint/2010/main" val="1633190044"/>
      </p:ext>
    </p:extLst>
  </p:cSld>
  <p:clrMap bg1="lt1" tx1="dk1" bg2="lt2" tx2="dk2" accent1="accent1" accent2="accent2" accent3="accent3" accent4="accent4" accent5="accent5" accent6="accent6" hlink="hlink" folHlink="folHlink"/>
  <p:sldLayoutIdLst>
    <p:sldLayoutId id="2147484100" r:id="rId1"/>
    <p:sldLayoutId id="2147484101" r:id="rId2"/>
    <p:sldLayoutId id="2147484102" r:id="rId3"/>
    <p:sldLayoutId id="2147484103" r:id="rId4"/>
    <p:sldLayoutId id="2147484104" r:id="rId5"/>
    <p:sldLayoutId id="2147484105" r:id="rId6"/>
    <p:sldLayoutId id="2147484106" r:id="rId7"/>
    <p:sldLayoutId id="2147484107" r:id="rId8"/>
    <p:sldLayoutId id="2147484108" r:id="rId9"/>
    <p:sldLayoutId id="2147484109" r:id="rId10"/>
    <p:sldLayoutId id="2147484110" r:id="rId11"/>
    <p:sldLayoutId id="2147484111" r:id="rId12"/>
  </p:sldLayoutIdLst>
  <p:hf hdr="0" ftr="0" dt="0"/>
  <p:txStyles>
    <p:titleStyle>
      <a:lvl1pPr algn="l" rtl="0" eaLnBrk="0" fontAlgn="base" hangingPunct="0">
        <a:spcBef>
          <a:spcPct val="0"/>
        </a:spcBef>
        <a:spcAft>
          <a:spcPct val="0"/>
        </a:spcAft>
        <a:defRPr sz="3200" b="1">
          <a:solidFill>
            <a:schemeClr val="tx1"/>
          </a:solidFill>
          <a:latin typeface="Calibri" pitchFamily="34" charset="0"/>
          <a:ea typeface="MS PGothic" pitchFamily="34" charset="-128"/>
          <a:cs typeface="Calibri" pitchFamily="34" charset="0"/>
        </a:defRPr>
      </a:lvl1pPr>
      <a:lvl2pPr algn="l" rtl="0" eaLnBrk="0" fontAlgn="base" hangingPunct="0">
        <a:spcBef>
          <a:spcPct val="0"/>
        </a:spcBef>
        <a:spcAft>
          <a:spcPct val="0"/>
        </a:spcAft>
        <a:defRPr sz="3200" b="1">
          <a:solidFill>
            <a:schemeClr val="tx1"/>
          </a:solidFill>
          <a:latin typeface="ZapfHumnst BT" pitchFamily="34" charset="0"/>
          <a:ea typeface="MS PGothic" pitchFamily="34" charset="-128"/>
          <a:cs typeface="ＭＳ Ｐゴシック" charset="0"/>
        </a:defRPr>
      </a:lvl2pPr>
      <a:lvl3pPr algn="l" rtl="0" eaLnBrk="0" fontAlgn="base" hangingPunct="0">
        <a:spcBef>
          <a:spcPct val="0"/>
        </a:spcBef>
        <a:spcAft>
          <a:spcPct val="0"/>
        </a:spcAft>
        <a:defRPr sz="3200" b="1">
          <a:solidFill>
            <a:schemeClr val="tx1"/>
          </a:solidFill>
          <a:latin typeface="ZapfHumnst BT" pitchFamily="34" charset="0"/>
          <a:ea typeface="MS PGothic" pitchFamily="34" charset="-128"/>
          <a:cs typeface="ＭＳ Ｐゴシック" charset="0"/>
        </a:defRPr>
      </a:lvl3pPr>
      <a:lvl4pPr algn="l" rtl="0" eaLnBrk="0" fontAlgn="base" hangingPunct="0">
        <a:spcBef>
          <a:spcPct val="0"/>
        </a:spcBef>
        <a:spcAft>
          <a:spcPct val="0"/>
        </a:spcAft>
        <a:defRPr sz="3200" b="1">
          <a:solidFill>
            <a:schemeClr val="tx1"/>
          </a:solidFill>
          <a:latin typeface="ZapfHumnst BT" pitchFamily="34" charset="0"/>
          <a:ea typeface="MS PGothic" pitchFamily="34" charset="-128"/>
          <a:cs typeface="ＭＳ Ｐゴシック" charset="0"/>
        </a:defRPr>
      </a:lvl4pPr>
      <a:lvl5pPr algn="l" rtl="0" eaLnBrk="0" fontAlgn="base" hangingPunct="0">
        <a:spcBef>
          <a:spcPct val="0"/>
        </a:spcBef>
        <a:spcAft>
          <a:spcPct val="0"/>
        </a:spcAft>
        <a:defRPr sz="3200" b="1">
          <a:solidFill>
            <a:schemeClr val="tx1"/>
          </a:solidFill>
          <a:latin typeface="ZapfHumnst BT" pitchFamily="34" charset="0"/>
          <a:ea typeface="MS PGothic" pitchFamily="34" charset="-128"/>
          <a:cs typeface="ＭＳ Ｐゴシック" charset="0"/>
        </a:defRPr>
      </a:lvl5pPr>
      <a:lvl6pPr marL="457178" algn="l" rtl="0" fontAlgn="base">
        <a:spcBef>
          <a:spcPct val="0"/>
        </a:spcBef>
        <a:spcAft>
          <a:spcPct val="0"/>
        </a:spcAft>
        <a:defRPr sz="3200" b="1">
          <a:solidFill>
            <a:schemeClr val="tx1"/>
          </a:solidFill>
          <a:latin typeface="ZapfHumnst BT" pitchFamily="34" charset="0"/>
        </a:defRPr>
      </a:lvl6pPr>
      <a:lvl7pPr marL="914355" algn="l" rtl="0" fontAlgn="base">
        <a:spcBef>
          <a:spcPct val="0"/>
        </a:spcBef>
        <a:spcAft>
          <a:spcPct val="0"/>
        </a:spcAft>
        <a:defRPr sz="3200" b="1">
          <a:solidFill>
            <a:schemeClr val="tx1"/>
          </a:solidFill>
          <a:latin typeface="ZapfHumnst BT" pitchFamily="34" charset="0"/>
        </a:defRPr>
      </a:lvl7pPr>
      <a:lvl8pPr marL="1371532" algn="l" rtl="0" fontAlgn="base">
        <a:spcBef>
          <a:spcPct val="0"/>
        </a:spcBef>
        <a:spcAft>
          <a:spcPct val="0"/>
        </a:spcAft>
        <a:defRPr sz="3200" b="1">
          <a:solidFill>
            <a:schemeClr val="tx1"/>
          </a:solidFill>
          <a:latin typeface="ZapfHumnst BT" pitchFamily="34" charset="0"/>
        </a:defRPr>
      </a:lvl8pPr>
      <a:lvl9pPr marL="1828709" algn="l" rtl="0" fontAlgn="base">
        <a:spcBef>
          <a:spcPct val="0"/>
        </a:spcBef>
        <a:spcAft>
          <a:spcPct val="0"/>
        </a:spcAft>
        <a:defRPr sz="3200" b="1">
          <a:solidFill>
            <a:schemeClr val="tx1"/>
          </a:solidFill>
          <a:latin typeface="ZapfHumnst BT" pitchFamily="34" charset="0"/>
        </a:defRPr>
      </a:lvl9pPr>
    </p:titleStyle>
    <p:bodyStyle>
      <a:lvl1pPr marL="342884" indent="-342884" algn="l" rtl="0" eaLnBrk="0" fontAlgn="base" hangingPunct="0">
        <a:spcBef>
          <a:spcPct val="20000"/>
        </a:spcBef>
        <a:spcAft>
          <a:spcPct val="0"/>
        </a:spcAft>
        <a:buClr>
          <a:schemeClr val="bg2"/>
        </a:buClr>
        <a:buSzPct val="75000"/>
        <a:buFont typeface="Wingdings" pitchFamily="2" charset="2"/>
        <a:buChar char="n"/>
        <a:defRPr sz="2800">
          <a:solidFill>
            <a:schemeClr val="tx1"/>
          </a:solidFill>
          <a:latin typeface="Calibri" pitchFamily="34" charset="0"/>
          <a:ea typeface="MS PGothic" pitchFamily="34" charset="-128"/>
          <a:cs typeface="Calibri" pitchFamily="34" charset="0"/>
        </a:defRPr>
      </a:lvl1pPr>
      <a:lvl2pPr marL="742913" indent="-285736" algn="l" rtl="0" eaLnBrk="0" fontAlgn="base" hangingPunct="0">
        <a:spcBef>
          <a:spcPct val="20000"/>
        </a:spcBef>
        <a:spcAft>
          <a:spcPct val="0"/>
        </a:spcAft>
        <a:buClr>
          <a:schemeClr val="accent2"/>
        </a:buClr>
        <a:buSzPct val="80000"/>
        <a:buFont typeface="Wingdings" pitchFamily="2" charset="2"/>
        <a:buChar char="¨"/>
        <a:defRPr sz="2400">
          <a:solidFill>
            <a:schemeClr val="tx1"/>
          </a:solidFill>
          <a:latin typeface="Calibri" pitchFamily="34" charset="0"/>
          <a:ea typeface="MS PGothic" pitchFamily="34" charset="-128"/>
          <a:cs typeface="Calibri" pitchFamily="34" charset="0"/>
        </a:defRPr>
      </a:lvl2pPr>
      <a:lvl3pPr marL="1142944" indent="-228588" algn="l" rtl="0" eaLnBrk="0" fontAlgn="base" hangingPunct="0">
        <a:spcBef>
          <a:spcPct val="20000"/>
        </a:spcBef>
        <a:spcAft>
          <a:spcPct val="0"/>
        </a:spcAft>
        <a:buClr>
          <a:schemeClr val="bg2"/>
        </a:buClr>
        <a:buSzPct val="65000"/>
        <a:buFont typeface="Wingdings" pitchFamily="2" charset="2"/>
        <a:buChar char="n"/>
        <a:defRPr sz="2000">
          <a:solidFill>
            <a:schemeClr val="tx1"/>
          </a:solidFill>
          <a:latin typeface="Calibri" pitchFamily="34" charset="0"/>
          <a:ea typeface="MS PGothic" pitchFamily="34" charset="-128"/>
          <a:cs typeface="Calibri" pitchFamily="34" charset="0"/>
        </a:defRPr>
      </a:lvl3pPr>
      <a:lvl4pPr marL="1600120" indent="-228588" algn="l" rtl="0" eaLnBrk="0" fontAlgn="base" hangingPunct="0">
        <a:spcBef>
          <a:spcPct val="20000"/>
        </a:spcBef>
        <a:spcAft>
          <a:spcPct val="0"/>
        </a:spcAft>
        <a:buClr>
          <a:schemeClr val="accent2"/>
        </a:buClr>
        <a:buSzPct val="70000"/>
        <a:buFont typeface="Wingdings" pitchFamily="2" charset="2"/>
        <a:buChar char="¨"/>
        <a:defRPr sz="1600">
          <a:solidFill>
            <a:schemeClr val="tx1"/>
          </a:solidFill>
          <a:latin typeface="Calibri" pitchFamily="34" charset="0"/>
          <a:ea typeface="MS PGothic" pitchFamily="34" charset="-128"/>
          <a:cs typeface="Calibri" pitchFamily="34" charset="0"/>
        </a:defRPr>
      </a:lvl4pPr>
      <a:lvl5pPr marL="2057297" indent="-228588" algn="l" rtl="0" eaLnBrk="0" fontAlgn="base" hangingPunct="0">
        <a:spcBef>
          <a:spcPct val="20000"/>
        </a:spcBef>
        <a:spcAft>
          <a:spcPct val="0"/>
        </a:spcAft>
        <a:buClr>
          <a:schemeClr val="bg2"/>
        </a:buClr>
        <a:buFont typeface="Wingdings" pitchFamily="2" charset="2"/>
        <a:buChar char="§"/>
        <a:defRPr sz="2000">
          <a:solidFill>
            <a:schemeClr val="tx1"/>
          </a:solidFill>
          <a:latin typeface="Calibri" pitchFamily="34" charset="0"/>
          <a:ea typeface="MS PGothic" pitchFamily="34" charset="-128"/>
          <a:cs typeface="Calibri" pitchFamily="34" charset="0"/>
        </a:defRPr>
      </a:lvl5pPr>
      <a:lvl6pPr marL="2514474" indent="-228588" algn="l" rtl="0" fontAlgn="base">
        <a:spcBef>
          <a:spcPct val="20000"/>
        </a:spcBef>
        <a:spcAft>
          <a:spcPct val="0"/>
        </a:spcAft>
        <a:buClr>
          <a:schemeClr val="bg2"/>
        </a:buClr>
        <a:buFont typeface="Wingdings" pitchFamily="2" charset="2"/>
        <a:buChar char="§"/>
        <a:defRPr sz="2000">
          <a:solidFill>
            <a:schemeClr val="tx1"/>
          </a:solidFill>
          <a:latin typeface="+mn-lt"/>
        </a:defRPr>
      </a:lvl6pPr>
      <a:lvl7pPr marL="2971652" indent="-228588" algn="l" rtl="0" fontAlgn="base">
        <a:spcBef>
          <a:spcPct val="20000"/>
        </a:spcBef>
        <a:spcAft>
          <a:spcPct val="0"/>
        </a:spcAft>
        <a:buClr>
          <a:schemeClr val="bg2"/>
        </a:buClr>
        <a:buFont typeface="Wingdings" pitchFamily="2" charset="2"/>
        <a:buChar char="§"/>
        <a:defRPr sz="2000">
          <a:solidFill>
            <a:schemeClr val="tx1"/>
          </a:solidFill>
          <a:latin typeface="+mn-lt"/>
        </a:defRPr>
      </a:lvl7pPr>
      <a:lvl8pPr marL="3428829" indent="-228588" algn="l" rtl="0" fontAlgn="base">
        <a:spcBef>
          <a:spcPct val="20000"/>
        </a:spcBef>
        <a:spcAft>
          <a:spcPct val="0"/>
        </a:spcAft>
        <a:buClr>
          <a:schemeClr val="bg2"/>
        </a:buClr>
        <a:buFont typeface="Wingdings" pitchFamily="2" charset="2"/>
        <a:buChar char="§"/>
        <a:defRPr sz="2000">
          <a:solidFill>
            <a:schemeClr val="tx1"/>
          </a:solidFill>
          <a:latin typeface="+mn-lt"/>
        </a:defRPr>
      </a:lvl8pPr>
      <a:lvl9pPr marL="3886006" indent="-228588" algn="l" rtl="0" fontAlgn="base">
        <a:spcBef>
          <a:spcPct val="20000"/>
        </a:spcBef>
        <a:spcAft>
          <a:spcPct val="0"/>
        </a:spcAft>
        <a:buClr>
          <a:schemeClr val="bg2"/>
        </a:buClr>
        <a:buFont typeface="Wingdings" pitchFamily="2" charset="2"/>
        <a:buChar char="§"/>
        <a:defRPr sz="2000">
          <a:solidFill>
            <a:schemeClr val="tx1"/>
          </a:solidFill>
          <a:latin typeface="+mn-lt"/>
        </a:defRPr>
      </a:lvl9pPr>
    </p:bodyStyle>
    <p:otherStyle>
      <a:defPPr>
        <a:defRPr lang="pt-BR"/>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8" algn="l" defTabSz="914355"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B977B9A-C566-C74A-AAE2-943473E21063}"/>
              </a:ext>
            </a:extLst>
          </p:cNvPr>
          <p:cNvSpPr/>
          <p:nvPr userDrawn="1"/>
        </p:nvSpPr>
        <p:spPr>
          <a:xfrm>
            <a:off x="0" y="0"/>
            <a:ext cx="9144000" cy="741877"/>
          </a:xfrm>
          <a:prstGeom prst="rect">
            <a:avLst/>
          </a:prstGeom>
          <a:solidFill>
            <a:srgbClr val="5492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Placeholder 1"/>
          <p:cNvSpPr>
            <a:spLocks noGrp="1"/>
          </p:cNvSpPr>
          <p:nvPr>
            <p:ph type="title"/>
          </p:nvPr>
        </p:nvSpPr>
        <p:spPr>
          <a:xfrm>
            <a:off x="321371" y="776465"/>
            <a:ext cx="8528424" cy="914400"/>
          </a:xfrm>
          <a:prstGeom prst="rect">
            <a:avLst/>
          </a:prstGeom>
        </p:spPr>
        <p:txBody>
          <a:bodyPr vert="horz" lIns="0" tIns="0" rIns="91430" bIns="0" rtlCol="0" anchor="b" anchorCtr="0">
            <a:normAutofit/>
          </a:bodyPr>
          <a:lstStyle/>
          <a:p>
            <a:endParaRPr lang="en-US" dirty="0"/>
          </a:p>
        </p:txBody>
      </p:sp>
      <p:sp>
        <p:nvSpPr>
          <p:cNvPr id="3" name="Text Placeholder 2"/>
          <p:cNvSpPr>
            <a:spLocks noGrp="1"/>
          </p:cNvSpPr>
          <p:nvPr>
            <p:ph type="body" idx="1"/>
          </p:nvPr>
        </p:nvSpPr>
        <p:spPr>
          <a:xfrm>
            <a:off x="321371" y="2137323"/>
            <a:ext cx="8518524" cy="4205604"/>
          </a:xfrm>
          <a:prstGeom prst="rect">
            <a:avLst/>
          </a:prstGeom>
        </p:spPr>
        <p:txBody>
          <a:bodyPr vert="horz" lIns="0" tIns="0" rIns="0" bIns="0" rtlCol="0">
            <a:noAutofit/>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a:extLst>
              <a:ext uri="{FF2B5EF4-FFF2-40B4-BE49-F238E27FC236}">
                <a16:creationId xmlns:a16="http://schemas.microsoft.com/office/drawing/2014/main" id="{67B8E646-1911-BE4C-9E28-BB5C83954535}"/>
              </a:ext>
            </a:extLst>
          </p:cNvPr>
          <p:cNvPicPr>
            <a:picLocks noChangeAspect="1"/>
          </p:cNvPicPr>
          <p:nvPr userDrawn="1"/>
        </p:nvPicPr>
        <p:blipFill>
          <a:blip r:embed="rId11"/>
          <a:stretch>
            <a:fillRect/>
          </a:stretch>
        </p:blipFill>
        <p:spPr>
          <a:xfrm>
            <a:off x="4408033" y="2906"/>
            <a:ext cx="2900657" cy="698177"/>
          </a:xfrm>
          <a:prstGeom prst="rect">
            <a:avLst/>
          </a:prstGeom>
          <a:effectLst/>
        </p:spPr>
      </p:pic>
      <p:sp>
        <p:nvSpPr>
          <p:cNvPr id="10" name="Text Placeholder 6">
            <a:extLst>
              <a:ext uri="{FF2B5EF4-FFF2-40B4-BE49-F238E27FC236}">
                <a16:creationId xmlns:a16="http://schemas.microsoft.com/office/drawing/2014/main" id="{1E1D4032-B233-4B42-9A19-EDFBB797A365}"/>
              </a:ext>
            </a:extLst>
          </p:cNvPr>
          <p:cNvSpPr txBox="1">
            <a:spLocks/>
          </p:cNvSpPr>
          <p:nvPr userDrawn="1"/>
        </p:nvSpPr>
        <p:spPr>
          <a:xfrm>
            <a:off x="258763" y="129755"/>
            <a:ext cx="3026878" cy="415620"/>
          </a:xfrm>
          <a:prstGeom prst="rect">
            <a:avLst/>
          </a:prstGeom>
        </p:spPr>
        <p:txBody>
          <a:bodyPr>
            <a:noAutofit/>
          </a:bodyPr>
          <a:lstStyle>
            <a:lvl1pPr marL="0" indent="0" algn="l" defTabSz="257129" rtl="0" eaLnBrk="1" latinLnBrk="0" hangingPunct="1">
              <a:lnSpc>
                <a:spcPts val="1350"/>
              </a:lnSpc>
              <a:spcBef>
                <a:spcPts val="450"/>
              </a:spcBef>
              <a:spcAft>
                <a:spcPts val="900"/>
              </a:spcAft>
              <a:buClr>
                <a:srgbClr val="007DBA"/>
              </a:buClr>
              <a:buFontTx/>
              <a:buNone/>
              <a:defRPr sz="1300" b="1" kern="1200" baseline="0">
                <a:solidFill>
                  <a:schemeClr val="bg1"/>
                </a:solidFill>
                <a:latin typeface="Arial" panose="020B0604020202020204" pitchFamily="34" charset="0"/>
                <a:ea typeface="+mn-ea"/>
                <a:cs typeface="Arial" panose="020B0604020202020204" pitchFamily="34" charset="0"/>
              </a:defRPr>
            </a:lvl1pPr>
            <a:lvl2pPr marL="379476" indent="0" algn="l" defTabSz="257129" rtl="0" eaLnBrk="1" latinLnBrk="0" hangingPunct="1">
              <a:lnSpc>
                <a:spcPts val="1350"/>
              </a:lnSpc>
              <a:spcBef>
                <a:spcPts val="450"/>
              </a:spcBef>
              <a:spcAft>
                <a:spcPts val="900"/>
              </a:spcAft>
              <a:buClr>
                <a:srgbClr val="007DBA"/>
              </a:buClr>
              <a:buFontTx/>
              <a:buNone/>
              <a:defRPr sz="1400" b="1" kern="1200" baseline="0">
                <a:solidFill>
                  <a:schemeClr val="bg1"/>
                </a:solidFill>
                <a:latin typeface="Arial" panose="020B0604020202020204" pitchFamily="34" charset="0"/>
                <a:ea typeface="+mn-ea"/>
                <a:cs typeface="Arial" panose="020B0604020202020204" pitchFamily="34" charset="0"/>
              </a:defRPr>
            </a:lvl2pPr>
            <a:lvl3pPr marL="758952" indent="0" algn="l" defTabSz="257129" rtl="0" eaLnBrk="1" latinLnBrk="0" hangingPunct="1">
              <a:lnSpc>
                <a:spcPts val="1350"/>
              </a:lnSpc>
              <a:spcBef>
                <a:spcPts val="450"/>
              </a:spcBef>
              <a:spcAft>
                <a:spcPts val="900"/>
              </a:spcAft>
              <a:buClr>
                <a:srgbClr val="007DBA"/>
              </a:buClr>
              <a:buFontTx/>
              <a:buNone/>
              <a:defRPr sz="1400" b="1" kern="1200" baseline="0">
                <a:solidFill>
                  <a:schemeClr val="bg1"/>
                </a:solidFill>
                <a:latin typeface="Arial" panose="020B0604020202020204" pitchFamily="34" charset="0"/>
                <a:ea typeface="+mn-ea"/>
                <a:cs typeface="Arial" panose="020B0604020202020204" pitchFamily="34" charset="0"/>
              </a:defRPr>
            </a:lvl3pPr>
            <a:lvl4pPr marL="1138428" indent="0" algn="l" defTabSz="257129" rtl="0" eaLnBrk="1" latinLnBrk="0" hangingPunct="1">
              <a:lnSpc>
                <a:spcPts val="1350"/>
              </a:lnSpc>
              <a:spcBef>
                <a:spcPts val="450"/>
              </a:spcBef>
              <a:spcAft>
                <a:spcPts val="900"/>
              </a:spcAft>
              <a:buClr>
                <a:srgbClr val="007DBA"/>
              </a:buClr>
              <a:buFontTx/>
              <a:buNone/>
              <a:defRPr sz="1400" b="1" kern="1200" baseline="0">
                <a:solidFill>
                  <a:schemeClr val="bg1"/>
                </a:solidFill>
                <a:latin typeface="Arial" panose="020B0604020202020204" pitchFamily="34" charset="0"/>
                <a:ea typeface="+mn-ea"/>
                <a:cs typeface="Arial" panose="020B0604020202020204" pitchFamily="34" charset="0"/>
              </a:defRPr>
            </a:lvl4pPr>
            <a:lvl5pPr marL="1517904" indent="0" algn="l" defTabSz="257129" rtl="0" eaLnBrk="1" latinLnBrk="0" hangingPunct="1">
              <a:lnSpc>
                <a:spcPts val="1350"/>
              </a:lnSpc>
              <a:spcBef>
                <a:spcPts val="450"/>
              </a:spcBef>
              <a:spcAft>
                <a:spcPts val="900"/>
              </a:spcAft>
              <a:buClr>
                <a:srgbClr val="007DBA"/>
              </a:buClr>
              <a:buFontTx/>
              <a:buNone/>
              <a:defRPr sz="1400" b="1" kern="1200" baseline="0">
                <a:solidFill>
                  <a:schemeClr val="bg1"/>
                </a:solidFill>
                <a:latin typeface="Arial" panose="020B0604020202020204" pitchFamily="34" charset="0"/>
                <a:ea typeface="+mn-ea"/>
                <a:cs typeface="Arial" panose="020B0604020202020204" pitchFamily="34" charset="0"/>
              </a:defRPr>
            </a:lvl5pPr>
            <a:lvl6pPr marL="1414207" indent="-128565" algn="l" defTabSz="257129" rtl="0" eaLnBrk="1" latinLnBrk="0" hangingPunct="1">
              <a:spcBef>
                <a:spcPct val="20000"/>
              </a:spcBef>
              <a:buFont typeface="Arial"/>
              <a:buChar char="•"/>
              <a:defRPr sz="1125" kern="1200">
                <a:solidFill>
                  <a:schemeClr val="tx1"/>
                </a:solidFill>
                <a:latin typeface="+mn-lt"/>
                <a:ea typeface="+mn-ea"/>
                <a:cs typeface="+mn-cs"/>
              </a:defRPr>
            </a:lvl6pPr>
            <a:lvl7pPr marL="1671335" indent="-128565" algn="l" defTabSz="257129" rtl="0" eaLnBrk="1" latinLnBrk="0" hangingPunct="1">
              <a:spcBef>
                <a:spcPct val="20000"/>
              </a:spcBef>
              <a:buFont typeface="Arial"/>
              <a:buChar char="•"/>
              <a:defRPr sz="1125" kern="1200">
                <a:solidFill>
                  <a:schemeClr val="tx1"/>
                </a:solidFill>
                <a:latin typeface="+mn-lt"/>
                <a:ea typeface="+mn-ea"/>
                <a:cs typeface="+mn-cs"/>
              </a:defRPr>
            </a:lvl7pPr>
            <a:lvl8pPr marL="1928464" indent="-128565" algn="l" defTabSz="257129" rtl="0" eaLnBrk="1" latinLnBrk="0" hangingPunct="1">
              <a:spcBef>
                <a:spcPct val="20000"/>
              </a:spcBef>
              <a:buFont typeface="Arial"/>
              <a:buChar char="•"/>
              <a:defRPr sz="1125" kern="1200">
                <a:solidFill>
                  <a:schemeClr val="tx1"/>
                </a:solidFill>
                <a:latin typeface="+mn-lt"/>
                <a:ea typeface="+mn-ea"/>
                <a:cs typeface="+mn-cs"/>
              </a:defRPr>
            </a:lvl8pPr>
            <a:lvl9pPr marL="2185592" indent="-128565" algn="l" defTabSz="257129" rtl="0" eaLnBrk="1" latinLnBrk="0" hangingPunct="1">
              <a:spcBef>
                <a:spcPct val="20000"/>
              </a:spcBef>
              <a:buFont typeface="Arial"/>
              <a:buChar char="•"/>
              <a:defRPr sz="1125" kern="1200">
                <a:solidFill>
                  <a:schemeClr val="tx1"/>
                </a:solidFill>
                <a:latin typeface="+mn-lt"/>
                <a:ea typeface="+mn-ea"/>
                <a:cs typeface="+mn-cs"/>
              </a:defRPr>
            </a:lvl9pPr>
          </a:lstStyle>
          <a:p>
            <a:r>
              <a:rPr lang="en-US" sz="1400" dirty="0"/>
              <a:t>SIXTH ASSESSMENT REPORT</a:t>
            </a:r>
          </a:p>
        </p:txBody>
      </p:sp>
      <p:pic>
        <p:nvPicPr>
          <p:cNvPr id="15" name="Picture 14"/>
          <p:cNvPicPr>
            <a:picLocks noChangeAspect="1"/>
          </p:cNvPicPr>
          <p:nvPr userDrawn="1"/>
        </p:nvPicPr>
        <p:blipFill rotWithShape="1">
          <a:blip r:embed="rId12" cstate="print">
            <a:extLst>
              <a:ext uri="{28A0092B-C50C-407E-A947-70E740481C1C}">
                <a14:useLocalDpi xmlns:a14="http://schemas.microsoft.com/office/drawing/2010/main" val="0"/>
              </a:ext>
            </a:extLst>
          </a:blip>
          <a:srcRect l="1282" t="72296" r="55751" b="16889"/>
          <a:stretch/>
        </p:blipFill>
        <p:spPr>
          <a:xfrm>
            <a:off x="7436290" y="5223"/>
            <a:ext cx="1707710" cy="741680"/>
          </a:xfrm>
          <a:custGeom>
            <a:avLst/>
            <a:gdLst>
              <a:gd name="connsiteX0" fmla="*/ 569977 w 1707710"/>
              <a:gd name="connsiteY0" fmla="*/ 0 h 556260"/>
              <a:gd name="connsiteX1" fmla="*/ 1707710 w 1707710"/>
              <a:gd name="connsiteY1" fmla="*/ 0 h 556260"/>
              <a:gd name="connsiteX2" fmla="*/ 1707710 w 1707710"/>
              <a:gd name="connsiteY2" fmla="*/ 556260 h 556260"/>
              <a:gd name="connsiteX3" fmla="*/ 0 w 1707710"/>
              <a:gd name="connsiteY3" fmla="*/ 556260 h 556260"/>
            </a:gdLst>
            <a:ahLst/>
            <a:cxnLst>
              <a:cxn ang="0">
                <a:pos x="connsiteX0" y="connsiteY0"/>
              </a:cxn>
              <a:cxn ang="0">
                <a:pos x="connsiteX1" y="connsiteY1"/>
              </a:cxn>
              <a:cxn ang="0">
                <a:pos x="connsiteX2" y="connsiteY2"/>
              </a:cxn>
              <a:cxn ang="0">
                <a:pos x="connsiteX3" y="connsiteY3"/>
              </a:cxn>
            </a:cxnLst>
            <a:rect l="l" t="t" r="r" b="b"/>
            <a:pathLst>
              <a:path w="1707710" h="556260">
                <a:moveTo>
                  <a:pt x="569977" y="0"/>
                </a:moveTo>
                <a:lnTo>
                  <a:pt x="1707710" y="0"/>
                </a:lnTo>
                <a:lnTo>
                  <a:pt x="1707710" y="556260"/>
                </a:lnTo>
                <a:lnTo>
                  <a:pt x="0" y="556260"/>
                </a:lnTo>
                <a:close/>
              </a:path>
            </a:pathLst>
          </a:custGeom>
        </p:spPr>
      </p:pic>
      <p:sp>
        <p:nvSpPr>
          <p:cNvPr id="11" name="Text Placeholder 6">
            <a:extLst>
              <a:ext uri="{FF2B5EF4-FFF2-40B4-BE49-F238E27FC236}">
                <a16:creationId xmlns:a16="http://schemas.microsoft.com/office/drawing/2014/main" id="{5F692A97-0D7B-EA43-830A-3D8E7745CBB7}"/>
              </a:ext>
            </a:extLst>
          </p:cNvPr>
          <p:cNvSpPr txBox="1">
            <a:spLocks/>
          </p:cNvSpPr>
          <p:nvPr userDrawn="1"/>
        </p:nvSpPr>
        <p:spPr>
          <a:xfrm>
            <a:off x="258763" y="370927"/>
            <a:ext cx="3026878" cy="415620"/>
          </a:xfrm>
          <a:prstGeom prst="rect">
            <a:avLst/>
          </a:prstGeom>
        </p:spPr>
        <p:txBody>
          <a:bodyPr>
            <a:noAutofit/>
          </a:bodyPr>
          <a:lstStyle>
            <a:lvl1pPr marL="0" indent="0" algn="l" defTabSz="257129" rtl="0" eaLnBrk="1" latinLnBrk="0" hangingPunct="1">
              <a:lnSpc>
                <a:spcPts val="1350"/>
              </a:lnSpc>
              <a:spcBef>
                <a:spcPts val="450"/>
              </a:spcBef>
              <a:spcAft>
                <a:spcPts val="900"/>
              </a:spcAft>
              <a:buClr>
                <a:srgbClr val="007DBA"/>
              </a:buClr>
              <a:buFontTx/>
              <a:buNone/>
              <a:defRPr sz="900" b="0" kern="1200" baseline="0">
                <a:solidFill>
                  <a:schemeClr val="bg1"/>
                </a:solidFill>
                <a:latin typeface="Arial Narrow"/>
                <a:ea typeface="+mn-ea"/>
                <a:cs typeface="Arial Narrow"/>
              </a:defRPr>
            </a:lvl1pPr>
            <a:lvl2pPr marL="379476" indent="0" algn="l" defTabSz="257129" rtl="0" eaLnBrk="1" latinLnBrk="0" hangingPunct="1">
              <a:lnSpc>
                <a:spcPts val="1350"/>
              </a:lnSpc>
              <a:spcBef>
                <a:spcPts val="450"/>
              </a:spcBef>
              <a:spcAft>
                <a:spcPts val="900"/>
              </a:spcAft>
              <a:buClr>
                <a:srgbClr val="007DBA"/>
              </a:buClr>
              <a:buFontTx/>
              <a:buNone/>
              <a:defRPr sz="1400" b="1" kern="1200" baseline="0">
                <a:solidFill>
                  <a:schemeClr val="bg1"/>
                </a:solidFill>
                <a:latin typeface="Arial" panose="020B0604020202020204" pitchFamily="34" charset="0"/>
                <a:ea typeface="+mn-ea"/>
                <a:cs typeface="Arial" panose="020B0604020202020204" pitchFamily="34" charset="0"/>
              </a:defRPr>
            </a:lvl2pPr>
            <a:lvl3pPr marL="758952" indent="0" algn="l" defTabSz="257129" rtl="0" eaLnBrk="1" latinLnBrk="0" hangingPunct="1">
              <a:lnSpc>
                <a:spcPts val="1350"/>
              </a:lnSpc>
              <a:spcBef>
                <a:spcPts val="450"/>
              </a:spcBef>
              <a:spcAft>
                <a:spcPts val="900"/>
              </a:spcAft>
              <a:buClr>
                <a:srgbClr val="007DBA"/>
              </a:buClr>
              <a:buFontTx/>
              <a:buNone/>
              <a:defRPr sz="1400" b="1" kern="1200" baseline="0">
                <a:solidFill>
                  <a:schemeClr val="bg1"/>
                </a:solidFill>
                <a:latin typeface="Arial" panose="020B0604020202020204" pitchFamily="34" charset="0"/>
                <a:ea typeface="+mn-ea"/>
                <a:cs typeface="Arial" panose="020B0604020202020204" pitchFamily="34" charset="0"/>
              </a:defRPr>
            </a:lvl3pPr>
            <a:lvl4pPr marL="1138428" indent="0" algn="l" defTabSz="257129" rtl="0" eaLnBrk="1" latinLnBrk="0" hangingPunct="1">
              <a:lnSpc>
                <a:spcPts val="1350"/>
              </a:lnSpc>
              <a:spcBef>
                <a:spcPts val="450"/>
              </a:spcBef>
              <a:spcAft>
                <a:spcPts val="900"/>
              </a:spcAft>
              <a:buClr>
                <a:srgbClr val="007DBA"/>
              </a:buClr>
              <a:buFontTx/>
              <a:buNone/>
              <a:defRPr sz="1400" b="1" kern="1200" baseline="0">
                <a:solidFill>
                  <a:schemeClr val="bg1"/>
                </a:solidFill>
                <a:latin typeface="Arial" panose="020B0604020202020204" pitchFamily="34" charset="0"/>
                <a:ea typeface="+mn-ea"/>
                <a:cs typeface="Arial" panose="020B0604020202020204" pitchFamily="34" charset="0"/>
              </a:defRPr>
            </a:lvl4pPr>
            <a:lvl5pPr marL="1517904" indent="0" algn="l" defTabSz="257129" rtl="0" eaLnBrk="1" latinLnBrk="0" hangingPunct="1">
              <a:lnSpc>
                <a:spcPts val="1350"/>
              </a:lnSpc>
              <a:spcBef>
                <a:spcPts val="450"/>
              </a:spcBef>
              <a:spcAft>
                <a:spcPts val="900"/>
              </a:spcAft>
              <a:buClr>
                <a:srgbClr val="007DBA"/>
              </a:buClr>
              <a:buFontTx/>
              <a:buNone/>
              <a:defRPr sz="1400" b="1" kern="1200" baseline="0">
                <a:solidFill>
                  <a:schemeClr val="bg1"/>
                </a:solidFill>
                <a:latin typeface="Arial" panose="020B0604020202020204" pitchFamily="34" charset="0"/>
                <a:ea typeface="+mn-ea"/>
                <a:cs typeface="Arial" panose="020B0604020202020204" pitchFamily="34" charset="0"/>
              </a:defRPr>
            </a:lvl5pPr>
            <a:lvl6pPr marL="1414207" indent="-128565" algn="l" defTabSz="257129" rtl="0" eaLnBrk="1" latinLnBrk="0" hangingPunct="1">
              <a:spcBef>
                <a:spcPct val="20000"/>
              </a:spcBef>
              <a:buFont typeface="Arial"/>
              <a:buChar char="•"/>
              <a:defRPr sz="1125" kern="1200">
                <a:solidFill>
                  <a:schemeClr val="tx1"/>
                </a:solidFill>
                <a:latin typeface="+mn-lt"/>
                <a:ea typeface="+mn-ea"/>
                <a:cs typeface="+mn-cs"/>
              </a:defRPr>
            </a:lvl6pPr>
            <a:lvl7pPr marL="1671335" indent="-128565" algn="l" defTabSz="257129" rtl="0" eaLnBrk="1" latinLnBrk="0" hangingPunct="1">
              <a:spcBef>
                <a:spcPct val="20000"/>
              </a:spcBef>
              <a:buFont typeface="Arial"/>
              <a:buChar char="•"/>
              <a:defRPr sz="1125" kern="1200">
                <a:solidFill>
                  <a:schemeClr val="tx1"/>
                </a:solidFill>
                <a:latin typeface="+mn-lt"/>
                <a:ea typeface="+mn-ea"/>
                <a:cs typeface="+mn-cs"/>
              </a:defRPr>
            </a:lvl7pPr>
            <a:lvl8pPr marL="1928464" indent="-128565" algn="l" defTabSz="257129" rtl="0" eaLnBrk="1" latinLnBrk="0" hangingPunct="1">
              <a:spcBef>
                <a:spcPct val="20000"/>
              </a:spcBef>
              <a:buFont typeface="Arial"/>
              <a:buChar char="•"/>
              <a:defRPr sz="1125" kern="1200">
                <a:solidFill>
                  <a:schemeClr val="tx1"/>
                </a:solidFill>
                <a:latin typeface="+mn-lt"/>
                <a:ea typeface="+mn-ea"/>
                <a:cs typeface="+mn-cs"/>
              </a:defRPr>
            </a:lvl8pPr>
            <a:lvl9pPr marL="2185592" indent="-128565" algn="l" defTabSz="257129" rtl="0" eaLnBrk="1" latinLnBrk="0" hangingPunct="1">
              <a:spcBef>
                <a:spcPct val="20000"/>
              </a:spcBef>
              <a:buFont typeface="Arial"/>
              <a:buChar char="•"/>
              <a:defRPr sz="1125" kern="1200">
                <a:solidFill>
                  <a:schemeClr val="tx1"/>
                </a:solidFill>
                <a:latin typeface="+mn-lt"/>
                <a:ea typeface="+mn-ea"/>
                <a:cs typeface="+mn-cs"/>
              </a:defRPr>
            </a:lvl9pPr>
          </a:lstStyle>
          <a:p>
            <a:r>
              <a:rPr lang="en-US" sz="1000" dirty="0"/>
              <a:t>Working Group I – The Physical Science Basis</a:t>
            </a:r>
          </a:p>
        </p:txBody>
      </p:sp>
      <p:sp>
        <p:nvSpPr>
          <p:cNvPr id="16" name="Freeform 15">
            <a:extLst>
              <a:ext uri="{FF2B5EF4-FFF2-40B4-BE49-F238E27FC236}">
                <a16:creationId xmlns:a16="http://schemas.microsoft.com/office/drawing/2014/main" id="{1394E7F0-A394-BF4F-A3BA-249726544DFF}"/>
              </a:ext>
            </a:extLst>
          </p:cNvPr>
          <p:cNvSpPr/>
          <p:nvPr userDrawn="1"/>
        </p:nvSpPr>
        <p:spPr>
          <a:xfrm flipH="1">
            <a:off x="7230675" y="0"/>
            <a:ext cx="925996" cy="741877"/>
          </a:xfrm>
          <a:custGeom>
            <a:avLst/>
            <a:gdLst>
              <a:gd name="connsiteX0" fmla="*/ 369588 w 925996"/>
              <a:gd name="connsiteY0" fmla="*/ 0 h 556408"/>
              <a:gd name="connsiteX1" fmla="*/ 0 w 925996"/>
              <a:gd name="connsiteY1" fmla="*/ 0 h 556408"/>
              <a:gd name="connsiteX2" fmla="*/ 556408 w 925996"/>
              <a:gd name="connsiteY2" fmla="*/ 556408 h 556408"/>
              <a:gd name="connsiteX3" fmla="*/ 925996 w 925996"/>
              <a:gd name="connsiteY3" fmla="*/ 556408 h 556408"/>
            </a:gdLst>
            <a:ahLst/>
            <a:cxnLst>
              <a:cxn ang="0">
                <a:pos x="connsiteX0" y="connsiteY0"/>
              </a:cxn>
              <a:cxn ang="0">
                <a:pos x="connsiteX1" y="connsiteY1"/>
              </a:cxn>
              <a:cxn ang="0">
                <a:pos x="connsiteX2" y="connsiteY2"/>
              </a:cxn>
              <a:cxn ang="0">
                <a:pos x="connsiteX3" y="connsiteY3"/>
              </a:cxn>
            </a:cxnLst>
            <a:rect l="l" t="t" r="r" b="b"/>
            <a:pathLst>
              <a:path w="925996" h="556408">
                <a:moveTo>
                  <a:pt x="369588" y="0"/>
                </a:moveTo>
                <a:lnTo>
                  <a:pt x="0" y="0"/>
                </a:lnTo>
                <a:lnTo>
                  <a:pt x="556408" y="556408"/>
                </a:lnTo>
                <a:lnTo>
                  <a:pt x="925996" y="556408"/>
                </a:lnTo>
                <a:close/>
              </a:path>
            </a:pathLst>
          </a:custGeom>
          <a:solidFill>
            <a:srgbClr val="5492CD">
              <a:alpha val="40000"/>
            </a:srgbClr>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1800" dirty="0"/>
          </a:p>
        </p:txBody>
      </p:sp>
    </p:spTree>
    <p:extLst>
      <p:ext uri="{BB962C8B-B14F-4D97-AF65-F5344CB8AC3E}">
        <p14:creationId xmlns:p14="http://schemas.microsoft.com/office/powerpoint/2010/main" val="1731539913"/>
      </p:ext>
    </p:extLst>
  </p:cSld>
  <p:clrMap bg1="lt1" tx1="dk1" bg2="lt2" tx2="dk2" accent1="accent1" accent2="accent2" accent3="accent3" accent4="accent4" accent5="accent5" accent6="accent6" hlink="hlink" folHlink="folHlink"/>
  <p:sldLayoutIdLst>
    <p:sldLayoutId id="2147484125" r:id="rId1"/>
    <p:sldLayoutId id="2147484126" r:id="rId2"/>
    <p:sldLayoutId id="2147484127" r:id="rId3"/>
    <p:sldLayoutId id="2147484128" r:id="rId4"/>
    <p:sldLayoutId id="2147484129" r:id="rId5"/>
    <p:sldLayoutId id="2147484130" r:id="rId6"/>
    <p:sldLayoutId id="2147484131" r:id="rId7"/>
    <p:sldLayoutId id="2147484132" r:id="rId8"/>
    <p:sldLayoutId id="2147484133" r:id="rId9"/>
  </p:sldLayoutIdLst>
  <p:hf hdr="0" ftr="0" dt="0"/>
  <p:txStyles>
    <p:titleStyle>
      <a:lvl1pPr algn="l" defTabSz="257129" rtl="0" eaLnBrk="1" latinLnBrk="0" hangingPunct="1">
        <a:lnSpc>
          <a:spcPts val="1688"/>
        </a:lnSpc>
        <a:spcBef>
          <a:spcPct val="0"/>
        </a:spcBef>
        <a:buNone/>
        <a:defRPr sz="2400" b="1" kern="1200" baseline="0">
          <a:solidFill>
            <a:srgbClr val="003466"/>
          </a:solidFill>
          <a:latin typeface="Arial" panose="020B0604020202020204" pitchFamily="34" charset="0"/>
          <a:ea typeface="+mj-ea"/>
          <a:cs typeface="Arial" panose="020B0604020202020204" pitchFamily="34" charset="0"/>
        </a:defRPr>
      </a:lvl1pPr>
    </p:titleStyle>
    <p:bodyStyle>
      <a:lvl1pPr marL="192846" indent="-192846" algn="l" defTabSz="257129" rtl="0" eaLnBrk="1" latinLnBrk="0" hangingPunct="1">
        <a:lnSpc>
          <a:spcPts val="1350"/>
        </a:lnSpc>
        <a:spcBef>
          <a:spcPts val="450"/>
        </a:spcBef>
        <a:spcAft>
          <a:spcPts val="900"/>
        </a:spcAft>
        <a:buClr>
          <a:srgbClr val="007DBA"/>
        </a:buClr>
        <a:buFont typeface="Arial"/>
        <a:buChar char="•"/>
        <a:defRPr sz="1500" kern="1200" baseline="0">
          <a:solidFill>
            <a:srgbClr val="007DBA"/>
          </a:solidFill>
          <a:latin typeface="Arial" panose="020B0604020202020204" pitchFamily="34" charset="0"/>
          <a:ea typeface="+mn-ea"/>
          <a:cs typeface="Arial" panose="020B0604020202020204" pitchFamily="34" charset="0"/>
        </a:defRPr>
      </a:lvl1pPr>
      <a:lvl2pPr marL="417833" indent="-160706" algn="l" defTabSz="257129" rtl="0" eaLnBrk="1" latinLnBrk="0" hangingPunct="1">
        <a:lnSpc>
          <a:spcPts val="1350"/>
        </a:lnSpc>
        <a:spcBef>
          <a:spcPts val="450"/>
        </a:spcBef>
        <a:spcAft>
          <a:spcPts val="900"/>
        </a:spcAft>
        <a:buClr>
          <a:srgbClr val="007DBA"/>
        </a:buClr>
        <a:buFont typeface="Arial"/>
        <a:buChar char="•"/>
        <a:defRPr sz="1500" kern="1200" baseline="0">
          <a:solidFill>
            <a:srgbClr val="007DBA"/>
          </a:solidFill>
          <a:latin typeface="Arial" panose="020B0604020202020204" pitchFamily="34" charset="0"/>
          <a:ea typeface="+mn-ea"/>
          <a:cs typeface="Arial" panose="020B0604020202020204" pitchFamily="34" charset="0"/>
        </a:defRPr>
      </a:lvl2pPr>
      <a:lvl3pPr marL="642822" indent="-128565" algn="l" defTabSz="257129" rtl="0" eaLnBrk="1" latinLnBrk="0" hangingPunct="1">
        <a:lnSpc>
          <a:spcPts val="1350"/>
        </a:lnSpc>
        <a:spcBef>
          <a:spcPts val="450"/>
        </a:spcBef>
        <a:spcAft>
          <a:spcPts val="900"/>
        </a:spcAft>
        <a:buClr>
          <a:srgbClr val="007DBA"/>
        </a:buClr>
        <a:buFont typeface="Arial"/>
        <a:buChar char="•"/>
        <a:defRPr sz="1500" kern="1200" baseline="0">
          <a:solidFill>
            <a:srgbClr val="007DBA"/>
          </a:solidFill>
          <a:latin typeface="Arial" panose="020B0604020202020204" pitchFamily="34" charset="0"/>
          <a:ea typeface="+mn-ea"/>
          <a:cs typeface="Arial" panose="020B0604020202020204" pitchFamily="34" charset="0"/>
        </a:defRPr>
      </a:lvl3pPr>
      <a:lvl4pPr marL="899950" indent="-128565" algn="l" defTabSz="257129" rtl="0" eaLnBrk="1" latinLnBrk="0" hangingPunct="1">
        <a:lnSpc>
          <a:spcPts val="1350"/>
        </a:lnSpc>
        <a:spcBef>
          <a:spcPts val="450"/>
        </a:spcBef>
        <a:spcAft>
          <a:spcPts val="900"/>
        </a:spcAft>
        <a:buClr>
          <a:srgbClr val="007DBA"/>
        </a:buClr>
        <a:buFont typeface="Arial"/>
        <a:buChar char="•"/>
        <a:defRPr sz="1500" kern="1200" baseline="0">
          <a:solidFill>
            <a:srgbClr val="007DBA"/>
          </a:solidFill>
          <a:latin typeface="Arial" panose="020B0604020202020204" pitchFamily="34" charset="0"/>
          <a:ea typeface="+mn-ea"/>
          <a:cs typeface="Arial" panose="020B0604020202020204" pitchFamily="34" charset="0"/>
        </a:defRPr>
      </a:lvl4pPr>
      <a:lvl5pPr marL="1157078" indent="-128565" algn="l" defTabSz="257129" rtl="0" eaLnBrk="1" latinLnBrk="0" hangingPunct="1">
        <a:lnSpc>
          <a:spcPts val="1350"/>
        </a:lnSpc>
        <a:spcBef>
          <a:spcPts val="450"/>
        </a:spcBef>
        <a:spcAft>
          <a:spcPts val="900"/>
        </a:spcAft>
        <a:buClr>
          <a:srgbClr val="007DBA"/>
        </a:buClr>
        <a:buFont typeface="Arial"/>
        <a:buChar char="•"/>
        <a:defRPr sz="1500" kern="1200" baseline="0">
          <a:solidFill>
            <a:srgbClr val="007DBA"/>
          </a:solidFill>
          <a:latin typeface="Arial" panose="020B0604020202020204" pitchFamily="34" charset="0"/>
          <a:ea typeface="+mn-ea"/>
          <a:cs typeface="Arial" panose="020B0604020202020204" pitchFamily="34" charset="0"/>
        </a:defRPr>
      </a:lvl5pPr>
      <a:lvl6pPr marL="1414207" indent="-128565" algn="l" defTabSz="257129" rtl="0" eaLnBrk="1" latinLnBrk="0" hangingPunct="1">
        <a:spcBef>
          <a:spcPct val="20000"/>
        </a:spcBef>
        <a:buFont typeface="Arial"/>
        <a:buChar char="•"/>
        <a:defRPr sz="1125" kern="1200">
          <a:solidFill>
            <a:schemeClr val="tx1"/>
          </a:solidFill>
          <a:latin typeface="+mn-lt"/>
          <a:ea typeface="+mn-ea"/>
          <a:cs typeface="+mn-cs"/>
        </a:defRPr>
      </a:lvl6pPr>
      <a:lvl7pPr marL="1671335" indent="-128565" algn="l" defTabSz="257129" rtl="0" eaLnBrk="1" latinLnBrk="0" hangingPunct="1">
        <a:spcBef>
          <a:spcPct val="20000"/>
        </a:spcBef>
        <a:buFont typeface="Arial"/>
        <a:buChar char="•"/>
        <a:defRPr sz="1125" kern="1200">
          <a:solidFill>
            <a:schemeClr val="tx1"/>
          </a:solidFill>
          <a:latin typeface="+mn-lt"/>
          <a:ea typeface="+mn-ea"/>
          <a:cs typeface="+mn-cs"/>
        </a:defRPr>
      </a:lvl7pPr>
      <a:lvl8pPr marL="1928464" indent="-128565" algn="l" defTabSz="257129" rtl="0" eaLnBrk="1" latinLnBrk="0" hangingPunct="1">
        <a:spcBef>
          <a:spcPct val="20000"/>
        </a:spcBef>
        <a:buFont typeface="Arial"/>
        <a:buChar char="•"/>
        <a:defRPr sz="1125" kern="1200">
          <a:solidFill>
            <a:schemeClr val="tx1"/>
          </a:solidFill>
          <a:latin typeface="+mn-lt"/>
          <a:ea typeface="+mn-ea"/>
          <a:cs typeface="+mn-cs"/>
        </a:defRPr>
      </a:lvl8pPr>
      <a:lvl9pPr marL="2185592" indent="-128565" algn="l" defTabSz="257129" rtl="0" eaLnBrk="1" latinLnBrk="0" hangingPunct="1">
        <a:spcBef>
          <a:spcPct val="20000"/>
        </a:spcBef>
        <a:buFont typeface="Arial"/>
        <a:buChar char="•"/>
        <a:defRPr sz="1125" kern="1200">
          <a:solidFill>
            <a:schemeClr val="tx1"/>
          </a:solidFill>
          <a:latin typeface="+mn-lt"/>
          <a:ea typeface="+mn-ea"/>
          <a:cs typeface="+mn-cs"/>
        </a:defRPr>
      </a:lvl9pPr>
    </p:bodyStyle>
    <p:otherStyle>
      <a:defPPr>
        <a:defRPr lang="en-US"/>
      </a:defPPr>
      <a:lvl1pPr marL="0" algn="l" defTabSz="257129" rtl="0" eaLnBrk="1" latinLnBrk="0" hangingPunct="1">
        <a:defRPr sz="1013" kern="1200">
          <a:solidFill>
            <a:schemeClr val="tx1"/>
          </a:solidFill>
          <a:latin typeface="+mn-lt"/>
          <a:ea typeface="+mn-ea"/>
          <a:cs typeface="+mn-cs"/>
        </a:defRPr>
      </a:lvl1pPr>
      <a:lvl2pPr marL="257129" algn="l" defTabSz="257129" rtl="0" eaLnBrk="1" latinLnBrk="0" hangingPunct="1">
        <a:defRPr sz="1013" kern="1200">
          <a:solidFill>
            <a:schemeClr val="tx1"/>
          </a:solidFill>
          <a:latin typeface="+mn-lt"/>
          <a:ea typeface="+mn-ea"/>
          <a:cs typeface="+mn-cs"/>
        </a:defRPr>
      </a:lvl2pPr>
      <a:lvl3pPr marL="514259" algn="l" defTabSz="257129" rtl="0" eaLnBrk="1" latinLnBrk="0" hangingPunct="1">
        <a:defRPr sz="1013" kern="1200">
          <a:solidFill>
            <a:schemeClr val="tx1"/>
          </a:solidFill>
          <a:latin typeface="+mn-lt"/>
          <a:ea typeface="+mn-ea"/>
          <a:cs typeface="+mn-cs"/>
        </a:defRPr>
      </a:lvl3pPr>
      <a:lvl4pPr marL="771386" algn="l" defTabSz="257129" rtl="0" eaLnBrk="1" latinLnBrk="0" hangingPunct="1">
        <a:defRPr sz="1013" kern="1200">
          <a:solidFill>
            <a:schemeClr val="tx1"/>
          </a:solidFill>
          <a:latin typeface="+mn-lt"/>
          <a:ea typeface="+mn-ea"/>
          <a:cs typeface="+mn-cs"/>
        </a:defRPr>
      </a:lvl4pPr>
      <a:lvl5pPr marL="1028514" algn="l" defTabSz="257129" rtl="0" eaLnBrk="1" latinLnBrk="0" hangingPunct="1">
        <a:defRPr sz="1013" kern="1200">
          <a:solidFill>
            <a:schemeClr val="tx1"/>
          </a:solidFill>
          <a:latin typeface="+mn-lt"/>
          <a:ea typeface="+mn-ea"/>
          <a:cs typeface="+mn-cs"/>
        </a:defRPr>
      </a:lvl5pPr>
      <a:lvl6pPr marL="1285642" algn="l" defTabSz="257129" rtl="0" eaLnBrk="1" latinLnBrk="0" hangingPunct="1">
        <a:defRPr sz="1013" kern="1200">
          <a:solidFill>
            <a:schemeClr val="tx1"/>
          </a:solidFill>
          <a:latin typeface="+mn-lt"/>
          <a:ea typeface="+mn-ea"/>
          <a:cs typeface="+mn-cs"/>
        </a:defRPr>
      </a:lvl6pPr>
      <a:lvl7pPr marL="1542770" algn="l" defTabSz="257129" rtl="0" eaLnBrk="1" latinLnBrk="0" hangingPunct="1">
        <a:defRPr sz="1013" kern="1200">
          <a:solidFill>
            <a:schemeClr val="tx1"/>
          </a:solidFill>
          <a:latin typeface="+mn-lt"/>
          <a:ea typeface="+mn-ea"/>
          <a:cs typeface="+mn-cs"/>
        </a:defRPr>
      </a:lvl7pPr>
      <a:lvl8pPr marL="1799899" algn="l" defTabSz="257129" rtl="0" eaLnBrk="1" latinLnBrk="0" hangingPunct="1">
        <a:defRPr sz="1013" kern="1200">
          <a:solidFill>
            <a:schemeClr val="tx1"/>
          </a:solidFill>
          <a:latin typeface="+mn-lt"/>
          <a:ea typeface="+mn-ea"/>
          <a:cs typeface="+mn-cs"/>
        </a:defRPr>
      </a:lvl8pPr>
      <a:lvl9pPr marL="2057027" algn="l" defTabSz="257129"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guide id="3" pos="192">
          <p15:clr>
            <a:srgbClr val="F26B43"/>
          </p15:clr>
        </p15:guide>
        <p15:guide id="4" pos="5568">
          <p15:clr>
            <a:srgbClr val="F26B43"/>
          </p15:clr>
        </p15:guide>
        <p15:guide id="5" orient="horz" pos="468">
          <p15:clr>
            <a:srgbClr val="F26B43"/>
          </p15:clr>
        </p15:guide>
        <p15:guide id="7" orient="horz" pos="756">
          <p15:clr>
            <a:srgbClr val="F26B43"/>
          </p15:clr>
        </p15:guide>
        <p15:guide id="8" orient="horz" pos="3078">
          <p15:clr>
            <a:srgbClr val="F26B43"/>
          </p15:clr>
        </p15:guide>
        <p15:guide id="9" orient="horz" pos="636">
          <p15:clr>
            <a:srgbClr val="F26B43"/>
          </p15:clr>
        </p15:guide>
        <p15:guide id="10" orient="horz" pos="396">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7"/>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2"/>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193489B-C9B5-4D2B-91D5-10F740FA7437}" type="datetimeFigureOut">
              <a:rPr lang="en-US" smtClean="0"/>
              <a:t>5/23/2022</a:t>
            </a:fld>
            <a:endParaRPr lang="en-US" dirty="0"/>
          </a:p>
        </p:txBody>
      </p:sp>
      <p:sp>
        <p:nvSpPr>
          <p:cNvPr id="5" name="Footer Placeholder 4"/>
          <p:cNvSpPr>
            <a:spLocks noGrp="1"/>
          </p:cNvSpPr>
          <p:nvPr>
            <p:ph type="ftr" sz="quarter" idx="3"/>
          </p:nvPr>
        </p:nvSpPr>
        <p:spPr>
          <a:xfrm>
            <a:off x="3028950" y="6356352"/>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2"/>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C934350-E6A3-418F-AB80-7B01DFAAC521}" type="slidenum">
              <a:rPr lang="en-US" smtClean="0"/>
              <a:t>‹#›</a:t>
            </a:fld>
            <a:endParaRPr lang="en-US" dirty="0"/>
          </a:p>
        </p:txBody>
      </p:sp>
    </p:spTree>
    <p:extLst>
      <p:ext uri="{BB962C8B-B14F-4D97-AF65-F5344CB8AC3E}">
        <p14:creationId xmlns:p14="http://schemas.microsoft.com/office/powerpoint/2010/main" val="3896730852"/>
      </p:ext>
    </p:extLst>
  </p:cSld>
  <p:clrMap bg1="lt1" tx1="dk1" bg2="lt2" tx2="dk2" accent1="accent1" accent2="accent2" accent3="accent3" accent4="accent4" accent5="accent5" accent6="accent6" hlink="hlink" folHlink="folHlink"/>
  <p:sldLayoutIdLst>
    <p:sldLayoutId id="2147484135" r:id="rId1"/>
    <p:sldLayoutId id="2147484136" r:id="rId2"/>
    <p:sldLayoutId id="2147484137" r:id="rId3"/>
    <p:sldLayoutId id="2147484138" r:id="rId4"/>
    <p:sldLayoutId id="2147484139" r:id="rId5"/>
    <p:sldLayoutId id="2147484140" r:id="rId6"/>
    <p:sldLayoutId id="2147484141" r:id="rId7"/>
    <p:sldLayoutId id="2147484142" r:id="rId8"/>
    <p:sldLayoutId id="2147484143" r:id="rId9"/>
    <p:sldLayoutId id="2147484144" r:id="rId10"/>
    <p:sldLayoutId id="2147484145" r:id="rId11"/>
    <p:sldLayoutId id="2147484146" r:id="rId12"/>
    <p:sldLayoutId id="2147484147" r:id="rId13"/>
    <p:sldLayoutId id="2147484148" r:id="rId14"/>
    <p:sldLayoutId id="2147484149" r:id="rId15"/>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B977B9A-C566-C74A-AAE2-943473E21063}"/>
              </a:ext>
            </a:extLst>
          </p:cNvPr>
          <p:cNvSpPr/>
          <p:nvPr userDrawn="1"/>
        </p:nvSpPr>
        <p:spPr>
          <a:xfrm>
            <a:off x="0" y="0"/>
            <a:ext cx="9144000" cy="741877"/>
          </a:xfrm>
          <a:prstGeom prst="rect">
            <a:avLst/>
          </a:prstGeom>
          <a:solidFill>
            <a:srgbClr val="5492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Placeholder 1"/>
          <p:cNvSpPr>
            <a:spLocks noGrp="1"/>
          </p:cNvSpPr>
          <p:nvPr>
            <p:ph type="title"/>
          </p:nvPr>
        </p:nvSpPr>
        <p:spPr>
          <a:xfrm>
            <a:off x="321371" y="776465"/>
            <a:ext cx="8528424" cy="914400"/>
          </a:xfrm>
          <a:prstGeom prst="rect">
            <a:avLst/>
          </a:prstGeom>
        </p:spPr>
        <p:txBody>
          <a:bodyPr vert="horz" lIns="0" tIns="0" rIns="91430" bIns="0" rtlCol="0" anchor="b" anchorCtr="0">
            <a:normAutofit/>
          </a:bodyPr>
          <a:lstStyle/>
          <a:p>
            <a:endParaRPr lang="en-US" dirty="0"/>
          </a:p>
        </p:txBody>
      </p:sp>
      <p:sp>
        <p:nvSpPr>
          <p:cNvPr id="3" name="Text Placeholder 2"/>
          <p:cNvSpPr>
            <a:spLocks noGrp="1"/>
          </p:cNvSpPr>
          <p:nvPr>
            <p:ph type="body" idx="1"/>
          </p:nvPr>
        </p:nvSpPr>
        <p:spPr>
          <a:xfrm>
            <a:off x="321371" y="2137323"/>
            <a:ext cx="8518524" cy="4205604"/>
          </a:xfrm>
          <a:prstGeom prst="rect">
            <a:avLst/>
          </a:prstGeom>
        </p:spPr>
        <p:txBody>
          <a:bodyPr vert="horz" lIns="0" tIns="0" rIns="0" bIns="0" rtlCol="0">
            <a:noAutofit/>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a:extLst>
              <a:ext uri="{FF2B5EF4-FFF2-40B4-BE49-F238E27FC236}">
                <a16:creationId xmlns:a16="http://schemas.microsoft.com/office/drawing/2014/main" id="{67B8E646-1911-BE4C-9E28-BB5C83954535}"/>
              </a:ext>
            </a:extLst>
          </p:cNvPr>
          <p:cNvPicPr>
            <a:picLocks noChangeAspect="1"/>
          </p:cNvPicPr>
          <p:nvPr userDrawn="1"/>
        </p:nvPicPr>
        <p:blipFill>
          <a:blip r:embed="rId10"/>
          <a:stretch>
            <a:fillRect/>
          </a:stretch>
        </p:blipFill>
        <p:spPr>
          <a:xfrm>
            <a:off x="4408033" y="2906"/>
            <a:ext cx="2900657" cy="698177"/>
          </a:xfrm>
          <a:prstGeom prst="rect">
            <a:avLst/>
          </a:prstGeom>
          <a:effectLst/>
        </p:spPr>
      </p:pic>
      <p:sp>
        <p:nvSpPr>
          <p:cNvPr id="10" name="Text Placeholder 6">
            <a:extLst>
              <a:ext uri="{FF2B5EF4-FFF2-40B4-BE49-F238E27FC236}">
                <a16:creationId xmlns:a16="http://schemas.microsoft.com/office/drawing/2014/main" id="{1E1D4032-B233-4B42-9A19-EDFBB797A365}"/>
              </a:ext>
            </a:extLst>
          </p:cNvPr>
          <p:cNvSpPr txBox="1">
            <a:spLocks/>
          </p:cNvSpPr>
          <p:nvPr userDrawn="1"/>
        </p:nvSpPr>
        <p:spPr>
          <a:xfrm>
            <a:off x="258763" y="129755"/>
            <a:ext cx="3026878" cy="415620"/>
          </a:xfrm>
          <a:prstGeom prst="rect">
            <a:avLst/>
          </a:prstGeom>
        </p:spPr>
        <p:txBody>
          <a:bodyPr>
            <a:noAutofit/>
          </a:bodyPr>
          <a:lstStyle>
            <a:lvl1pPr marL="0" indent="0" algn="l" defTabSz="257129" rtl="0" eaLnBrk="1" latinLnBrk="0" hangingPunct="1">
              <a:lnSpc>
                <a:spcPts val="1350"/>
              </a:lnSpc>
              <a:spcBef>
                <a:spcPts val="450"/>
              </a:spcBef>
              <a:spcAft>
                <a:spcPts val="900"/>
              </a:spcAft>
              <a:buClr>
                <a:srgbClr val="007DBA"/>
              </a:buClr>
              <a:buFontTx/>
              <a:buNone/>
              <a:defRPr sz="1300" b="1" kern="1200" baseline="0">
                <a:solidFill>
                  <a:schemeClr val="bg1"/>
                </a:solidFill>
                <a:latin typeface="Arial" panose="020B0604020202020204" pitchFamily="34" charset="0"/>
                <a:ea typeface="+mn-ea"/>
                <a:cs typeface="Arial" panose="020B0604020202020204" pitchFamily="34" charset="0"/>
              </a:defRPr>
            </a:lvl1pPr>
            <a:lvl2pPr marL="379476" indent="0" algn="l" defTabSz="257129" rtl="0" eaLnBrk="1" latinLnBrk="0" hangingPunct="1">
              <a:lnSpc>
                <a:spcPts val="1350"/>
              </a:lnSpc>
              <a:spcBef>
                <a:spcPts val="450"/>
              </a:spcBef>
              <a:spcAft>
                <a:spcPts val="900"/>
              </a:spcAft>
              <a:buClr>
                <a:srgbClr val="007DBA"/>
              </a:buClr>
              <a:buFontTx/>
              <a:buNone/>
              <a:defRPr sz="1400" b="1" kern="1200" baseline="0">
                <a:solidFill>
                  <a:schemeClr val="bg1"/>
                </a:solidFill>
                <a:latin typeface="Arial" panose="020B0604020202020204" pitchFamily="34" charset="0"/>
                <a:ea typeface="+mn-ea"/>
                <a:cs typeface="Arial" panose="020B0604020202020204" pitchFamily="34" charset="0"/>
              </a:defRPr>
            </a:lvl2pPr>
            <a:lvl3pPr marL="758952" indent="0" algn="l" defTabSz="257129" rtl="0" eaLnBrk="1" latinLnBrk="0" hangingPunct="1">
              <a:lnSpc>
                <a:spcPts val="1350"/>
              </a:lnSpc>
              <a:spcBef>
                <a:spcPts val="450"/>
              </a:spcBef>
              <a:spcAft>
                <a:spcPts val="900"/>
              </a:spcAft>
              <a:buClr>
                <a:srgbClr val="007DBA"/>
              </a:buClr>
              <a:buFontTx/>
              <a:buNone/>
              <a:defRPr sz="1400" b="1" kern="1200" baseline="0">
                <a:solidFill>
                  <a:schemeClr val="bg1"/>
                </a:solidFill>
                <a:latin typeface="Arial" panose="020B0604020202020204" pitchFamily="34" charset="0"/>
                <a:ea typeface="+mn-ea"/>
                <a:cs typeface="Arial" panose="020B0604020202020204" pitchFamily="34" charset="0"/>
              </a:defRPr>
            </a:lvl3pPr>
            <a:lvl4pPr marL="1138428" indent="0" algn="l" defTabSz="257129" rtl="0" eaLnBrk="1" latinLnBrk="0" hangingPunct="1">
              <a:lnSpc>
                <a:spcPts val="1350"/>
              </a:lnSpc>
              <a:spcBef>
                <a:spcPts val="450"/>
              </a:spcBef>
              <a:spcAft>
                <a:spcPts val="900"/>
              </a:spcAft>
              <a:buClr>
                <a:srgbClr val="007DBA"/>
              </a:buClr>
              <a:buFontTx/>
              <a:buNone/>
              <a:defRPr sz="1400" b="1" kern="1200" baseline="0">
                <a:solidFill>
                  <a:schemeClr val="bg1"/>
                </a:solidFill>
                <a:latin typeface="Arial" panose="020B0604020202020204" pitchFamily="34" charset="0"/>
                <a:ea typeface="+mn-ea"/>
                <a:cs typeface="Arial" panose="020B0604020202020204" pitchFamily="34" charset="0"/>
              </a:defRPr>
            </a:lvl4pPr>
            <a:lvl5pPr marL="1517904" indent="0" algn="l" defTabSz="257129" rtl="0" eaLnBrk="1" latinLnBrk="0" hangingPunct="1">
              <a:lnSpc>
                <a:spcPts val="1350"/>
              </a:lnSpc>
              <a:spcBef>
                <a:spcPts val="450"/>
              </a:spcBef>
              <a:spcAft>
                <a:spcPts val="900"/>
              </a:spcAft>
              <a:buClr>
                <a:srgbClr val="007DBA"/>
              </a:buClr>
              <a:buFontTx/>
              <a:buNone/>
              <a:defRPr sz="1400" b="1" kern="1200" baseline="0">
                <a:solidFill>
                  <a:schemeClr val="bg1"/>
                </a:solidFill>
                <a:latin typeface="Arial" panose="020B0604020202020204" pitchFamily="34" charset="0"/>
                <a:ea typeface="+mn-ea"/>
                <a:cs typeface="Arial" panose="020B0604020202020204" pitchFamily="34" charset="0"/>
              </a:defRPr>
            </a:lvl5pPr>
            <a:lvl6pPr marL="1414207" indent="-128565" algn="l" defTabSz="257129" rtl="0" eaLnBrk="1" latinLnBrk="0" hangingPunct="1">
              <a:spcBef>
                <a:spcPct val="20000"/>
              </a:spcBef>
              <a:buFont typeface="Arial"/>
              <a:buChar char="•"/>
              <a:defRPr sz="1125" kern="1200">
                <a:solidFill>
                  <a:schemeClr val="tx1"/>
                </a:solidFill>
                <a:latin typeface="+mn-lt"/>
                <a:ea typeface="+mn-ea"/>
                <a:cs typeface="+mn-cs"/>
              </a:defRPr>
            </a:lvl6pPr>
            <a:lvl7pPr marL="1671335" indent="-128565" algn="l" defTabSz="257129" rtl="0" eaLnBrk="1" latinLnBrk="0" hangingPunct="1">
              <a:spcBef>
                <a:spcPct val="20000"/>
              </a:spcBef>
              <a:buFont typeface="Arial"/>
              <a:buChar char="•"/>
              <a:defRPr sz="1125" kern="1200">
                <a:solidFill>
                  <a:schemeClr val="tx1"/>
                </a:solidFill>
                <a:latin typeface="+mn-lt"/>
                <a:ea typeface="+mn-ea"/>
                <a:cs typeface="+mn-cs"/>
              </a:defRPr>
            </a:lvl7pPr>
            <a:lvl8pPr marL="1928464" indent="-128565" algn="l" defTabSz="257129" rtl="0" eaLnBrk="1" latinLnBrk="0" hangingPunct="1">
              <a:spcBef>
                <a:spcPct val="20000"/>
              </a:spcBef>
              <a:buFont typeface="Arial"/>
              <a:buChar char="•"/>
              <a:defRPr sz="1125" kern="1200">
                <a:solidFill>
                  <a:schemeClr val="tx1"/>
                </a:solidFill>
                <a:latin typeface="+mn-lt"/>
                <a:ea typeface="+mn-ea"/>
                <a:cs typeface="+mn-cs"/>
              </a:defRPr>
            </a:lvl8pPr>
            <a:lvl9pPr marL="2185592" indent="-128565" algn="l" defTabSz="257129" rtl="0" eaLnBrk="1" latinLnBrk="0" hangingPunct="1">
              <a:spcBef>
                <a:spcPct val="20000"/>
              </a:spcBef>
              <a:buFont typeface="Arial"/>
              <a:buChar char="•"/>
              <a:defRPr sz="1125" kern="1200">
                <a:solidFill>
                  <a:schemeClr val="tx1"/>
                </a:solidFill>
                <a:latin typeface="+mn-lt"/>
                <a:ea typeface="+mn-ea"/>
                <a:cs typeface="+mn-cs"/>
              </a:defRPr>
            </a:lvl9pPr>
          </a:lstStyle>
          <a:p>
            <a:r>
              <a:rPr lang="en-US" sz="1400" dirty="0"/>
              <a:t>SIXTH ASSESSMENT REPORT</a:t>
            </a:r>
          </a:p>
        </p:txBody>
      </p:sp>
      <p:pic>
        <p:nvPicPr>
          <p:cNvPr id="15" name="Picture 14"/>
          <p:cNvPicPr>
            <a:picLocks noChangeAspect="1"/>
          </p:cNvPicPr>
          <p:nvPr userDrawn="1"/>
        </p:nvPicPr>
        <p:blipFill rotWithShape="1">
          <a:blip r:embed="rId11" cstate="print">
            <a:extLst>
              <a:ext uri="{28A0092B-C50C-407E-A947-70E740481C1C}">
                <a14:useLocalDpi xmlns:a14="http://schemas.microsoft.com/office/drawing/2010/main" val="0"/>
              </a:ext>
            </a:extLst>
          </a:blip>
          <a:srcRect l="1282" t="72296" r="55751" b="16889"/>
          <a:stretch/>
        </p:blipFill>
        <p:spPr>
          <a:xfrm>
            <a:off x="7436290" y="5223"/>
            <a:ext cx="1707710" cy="741680"/>
          </a:xfrm>
          <a:custGeom>
            <a:avLst/>
            <a:gdLst>
              <a:gd name="connsiteX0" fmla="*/ 569977 w 1707710"/>
              <a:gd name="connsiteY0" fmla="*/ 0 h 556260"/>
              <a:gd name="connsiteX1" fmla="*/ 1707710 w 1707710"/>
              <a:gd name="connsiteY1" fmla="*/ 0 h 556260"/>
              <a:gd name="connsiteX2" fmla="*/ 1707710 w 1707710"/>
              <a:gd name="connsiteY2" fmla="*/ 556260 h 556260"/>
              <a:gd name="connsiteX3" fmla="*/ 0 w 1707710"/>
              <a:gd name="connsiteY3" fmla="*/ 556260 h 556260"/>
            </a:gdLst>
            <a:ahLst/>
            <a:cxnLst>
              <a:cxn ang="0">
                <a:pos x="connsiteX0" y="connsiteY0"/>
              </a:cxn>
              <a:cxn ang="0">
                <a:pos x="connsiteX1" y="connsiteY1"/>
              </a:cxn>
              <a:cxn ang="0">
                <a:pos x="connsiteX2" y="connsiteY2"/>
              </a:cxn>
              <a:cxn ang="0">
                <a:pos x="connsiteX3" y="connsiteY3"/>
              </a:cxn>
            </a:cxnLst>
            <a:rect l="l" t="t" r="r" b="b"/>
            <a:pathLst>
              <a:path w="1707710" h="556260">
                <a:moveTo>
                  <a:pt x="569977" y="0"/>
                </a:moveTo>
                <a:lnTo>
                  <a:pt x="1707710" y="0"/>
                </a:lnTo>
                <a:lnTo>
                  <a:pt x="1707710" y="556260"/>
                </a:lnTo>
                <a:lnTo>
                  <a:pt x="0" y="556260"/>
                </a:lnTo>
                <a:close/>
              </a:path>
            </a:pathLst>
          </a:custGeom>
        </p:spPr>
      </p:pic>
      <p:sp>
        <p:nvSpPr>
          <p:cNvPr id="11" name="Text Placeholder 6">
            <a:extLst>
              <a:ext uri="{FF2B5EF4-FFF2-40B4-BE49-F238E27FC236}">
                <a16:creationId xmlns:a16="http://schemas.microsoft.com/office/drawing/2014/main" id="{5F692A97-0D7B-EA43-830A-3D8E7745CBB7}"/>
              </a:ext>
            </a:extLst>
          </p:cNvPr>
          <p:cNvSpPr txBox="1">
            <a:spLocks/>
          </p:cNvSpPr>
          <p:nvPr userDrawn="1"/>
        </p:nvSpPr>
        <p:spPr>
          <a:xfrm>
            <a:off x="258763" y="370927"/>
            <a:ext cx="3026878" cy="415620"/>
          </a:xfrm>
          <a:prstGeom prst="rect">
            <a:avLst/>
          </a:prstGeom>
        </p:spPr>
        <p:txBody>
          <a:bodyPr>
            <a:noAutofit/>
          </a:bodyPr>
          <a:lstStyle>
            <a:lvl1pPr marL="0" indent="0" algn="l" defTabSz="257129" rtl="0" eaLnBrk="1" latinLnBrk="0" hangingPunct="1">
              <a:lnSpc>
                <a:spcPts val="1350"/>
              </a:lnSpc>
              <a:spcBef>
                <a:spcPts val="450"/>
              </a:spcBef>
              <a:spcAft>
                <a:spcPts val="900"/>
              </a:spcAft>
              <a:buClr>
                <a:srgbClr val="007DBA"/>
              </a:buClr>
              <a:buFontTx/>
              <a:buNone/>
              <a:defRPr sz="900" b="0" kern="1200" baseline="0">
                <a:solidFill>
                  <a:schemeClr val="bg1"/>
                </a:solidFill>
                <a:latin typeface="Arial Narrow"/>
                <a:ea typeface="+mn-ea"/>
                <a:cs typeface="Arial Narrow"/>
              </a:defRPr>
            </a:lvl1pPr>
            <a:lvl2pPr marL="379476" indent="0" algn="l" defTabSz="257129" rtl="0" eaLnBrk="1" latinLnBrk="0" hangingPunct="1">
              <a:lnSpc>
                <a:spcPts val="1350"/>
              </a:lnSpc>
              <a:spcBef>
                <a:spcPts val="450"/>
              </a:spcBef>
              <a:spcAft>
                <a:spcPts val="900"/>
              </a:spcAft>
              <a:buClr>
                <a:srgbClr val="007DBA"/>
              </a:buClr>
              <a:buFontTx/>
              <a:buNone/>
              <a:defRPr sz="1400" b="1" kern="1200" baseline="0">
                <a:solidFill>
                  <a:schemeClr val="bg1"/>
                </a:solidFill>
                <a:latin typeface="Arial" panose="020B0604020202020204" pitchFamily="34" charset="0"/>
                <a:ea typeface="+mn-ea"/>
                <a:cs typeface="Arial" panose="020B0604020202020204" pitchFamily="34" charset="0"/>
              </a:defRPr>
            </a:lvl2pPr>
            <a:lvl3pPr marL="758952" indent="0" algn="l" defTabSz="257129" rtl="0" eaLnBrk="1" latinLnBrk="0" hangingPunct="1">
              <a:lnSpc>
                <a:spcPts val="1350"/>
              </a:lnSpc>
              <a:spcBef>
                <a:spcPts val="450"/>
              </a:spcBef>
              <a:spcAft>
                <a:spcPts val="900"/>
              </a:spcAft>
              <a:buClr>
                <a:srgbClr val="007DBA"/>
              </a:buClr>
              <a:buFontTx/>
              <a:buNone/>
              <a:defRPr sz="1400" b="1" kern="1200" baseline="0">
                <a:solidFill>
                  <a:schemeClr val="bg1"/>
                </a:solidFill>
                <a:latin typeface="Arial" panose="020B0604020202020204" pitchFamily="34" charset="0"/>
                <a:ea typeface="+mn-ea"/>
                <a:cs typeface="Arial" panose="020B0604020202020204" pitchFamily="34" charset="0"/>
              </a:defRPr>
            </a:lvl3pPr>
            <a:lvl4pPr marL="1138428" indent="0" algn="l" defTabSz="257129" rtl="0" eaLnBrk="1" latinLnBrk="0" hangingPunct="1">
              <a:lnSpc>
                <a:spcPts val="1350"/>
              </a:lnSpc>
              <a:spcBef>
                <a:spcPts val="450"/>
              </a:spcBef>
              <a:spcAft>
                <a:spcPts val="900"/>
              </a:spcAft>
              <a:buClr>
                <a:srgbClr val="007DBA"/>
              </a:buClr>
              <a:buFontTx/>
              <a:buNone/>
              <a:defRPr sz="1400" b="1" kern="1200" baseline="0">
                <a:solidFill>
                  <a:schemeClr val="bg1"/>
                </a:solidFill>
                <a:latin typeface="Arial" panose="020B0604020202020204" pitchFamily="34" charset="0"/>
                <a:ea typeface="+mn-ea"/>
                <a:cs typeface="Arial" panose="020B0604020202020204" pitchFamily="34" charset="0"/>
              </a:defRPr>
            </a:lvl4pPr>
            <a:lvl5pPr marL="1517904" indent="0" algn="l" defTabSz="257129" rtl="0" eaLnBrk="1" latinLnBrk="0" hangingPunct="1">
              <a:lnSpc>
                <a:spcPts val="1350"/>
              </a:lnSpc>
              <a:spcBef>
                <a:spcPts val="450"/>
              </a:spcBef>
              <a:spcAft>
                <a:spcPts val="900"/>
              </a:spcAft>
              <a:buClr>
                <a:srgbClr val="007DBA"/>
              </a:buClr>
              <a:buFontTx/>
              <a:buNone/>
              <a:defRPr sz="1400" b="1" kern="1200" baseline="0">
                <a:solidFill>
                  <a:schemeClr val="bg1"/>
                </a:solidFill>
                <a:latin typeface="Arial" panose="020B0604020202020204" pitchFamily="34" charset="0"/>
                <a:ea typeface="+mn-ea"/>
                <a:cs typeface="Arial" panose="020B0604020202020204" pitchFamily="34" charset="0"/>
              </a:defRPr>
            </a:lvl5pPr>
            <a:lvl6pPr marL="1414207" indent="-128565" algn="l" defTabSz="257129" rtl="0" eaLnBrk="1" latinLnBrk="0" hangingPunct="1">
              <a:spcBef>
                <a:spcPct val="20000"/>
              </a:spcBef>
              <a:buFont typeface="Arial"/>
              <a:buChar char="•"/>
              <a:defRPr sz="1125" kern="1200">
                <a:solidFill>
                  <a:schemeClr val="tx1"/>
                </a:solidFill>
                <a:latin typeface="+mn-lt"/>
                <a:ea typeface="+mn-ea"/>
                <a:cs typeface="+mn-cs"/>
              </a:defRPr>
            </a:lvl6pPr>
            <a:lvl7pPr marL="1671335" indent="-128565" algn="l" defTabSz="257129" rtl="0" eaLnBrk="1" latinLnBrk="0" hangingPunct="1">
              <a:spcBef>
                <a:spcPct val="20000"/>
              </a:spcBef>
              <a:buFont typeface="Arial"/>
              <a:buChar char="•"/>
              <a:defRPr sz="1125" kern="1200">
                <a:solidFill>
                  <a:schemeClr val="tx1"/>
                </a:solidFill>
                <a:latin typeface="+mn-lt"/>
                <a:ea typeface="+mn-ea"/>
                <a:cs typeface="+mn-cs"/>
              </a:defRPr>
            </a:lvl7pPr>
            <a:lvl8pPr marL="1928464" indent="-128565" algn="l" defTabSz="257129" rtl="0" eaLnBrk="1" latinLnBrk="0" hangingPunct="1">
              <a:spcBef>
                <a:spcPct val="20000"/>
              </a:spcBef>
              <a:buFont typeface="Arial"/>
              <a:buChar char="•"/>
              <a:defRPr sz="1125" kern="1200">
                <a:solidFill>
                  <a:schemeClr val="tx1"/>
                </a:solidFill>
                <a:latin typeface="+mn-lt"/>
                <a:ea typeface="+mn-ea"/>
                <a:cs typeface="+mn-cs"/>
              </a:defRPr>
            </a:lvl8pPr>
            <a:lvl9pPr marL="2185592" indent="-128565" algn="l" defTabSz="257129" rtl="0" eaLnBrk="1" latinLnBrk="0" hangingPunct="1">
              <a:spcBef>
                <a:spcPct val="20000"/>
              </a:spcBef>
              <a:buFont typeface="Arial"/>
              <a:buChar char="•"/>
              <a:defRPr sz="1125" kern="1200">
                <a:solidFill>
                  <a:schemeClr val="tx1"/>
                </a:solidFill>
                <a:latin typeface="+mn-lt"/>
                <a:ea typeface="+mn-ea"/>
                <a:cs typeface="+mn-cs"/>
              </a:defRPr>
            </a:lvl9pPr>
          </a:lstStyle>
          <a:p>
            <a:r>
              <a:rPr lang="en-US" sz="1000" dirty="0"/>
              <a:t>Working Group I – The Physical Science Basis</a:t>
            </a:r>
          </a:p>
        </p:txBody>
      </p:sp>
      <p:sp>
        <p:nvSpPr>
          <p:cNvPr id="16" name="Freeform 15">
            <a:extLst>
              <a:ext uri="{FF2B5EF4-FFF2-40B4-BE49-F238E27FC236}">
                <a16:creationId xmlns:a16="http://schemas.microsoft.com/office/drawing/2014/main" id="{1394E7F0-A394-BF4F-A3BA-249726544DFF}"/>
              </a:ext>
            </a:extLst>
          </p:cNvPr>
          <p:cNvSpPr/>
          <p:nvPr userDrawn="1"/>
        </p:nvSpPr>
        <p:spPr>
          <a:xfrm flipH="1">
            <a:off x="7230675" y="0"/>
            <a:ext cx="925996" cy="741877"/>
          </a:xfrm>
          <a:custGeom>
            <a:avLst/>
            <a:gdLst>
              <a:gd name="connsiteX0" fmla="*/ 369588 w 925996"/>
              <a:gd name="connsiteY0" fmla="*/ 0 h 556408"/>
              <a:gd name="connsiteX1" fmla="*/ 0 w 925996"/>
              <a:gd name="connsiteY1" fmla="*/ 0 h 556408"/>
              <a:gd name="connsiteX2" fmla="*/ 556408 w 925996"/>
              <a:gd name="connsiteY2" fmla="*/ 556408 h 556408"/>
              <a:gd name="connsiteX3" fmla="*/ 925996 w 925996"/>
              <a:gd name="connsiteY3" fmla="*/ 556408 h 556408"/>
            </a:gdLst>
            <a:ahLst/>
            <a:cxnLst>
              <a:cxn ang="0">
                <a:pos x="connsiteX0" y="connsiteY0"/>
              </a:cxn>
              <a:cxn ang="0">
                <a:pos x="connsiteX1" y="connsiteY1"/>
              </a:cxn>
              <a:cxn ang="0">
                <a:pos x="connsiteX2" y="connsiteY2"/>
              </a:cxn>
              <a:cxn ang="0">
                <a:pos x="connsiteX3" y="connsiteY3"/>
              </a:cxn>
            </a:cxnLst>
            <a:rect l="l" t="t" r="r" b="b"/>
            <a:pathLst>
              <a:path w="925996" h="556408">
                <a:moveTo>
                  <a:pt x="369588" y="0"/>
                </a:moveTo>
                <a:lnTo>
                  <a:pt x="0" y="0"/>
                </a:lnTo>
                <a:lnTo>
                  <a:pt x="556408" y="556408"/>
                </a:lnTo>
                <a:lnTo>
                  <a:pt x="925996" y="556408"/>
                </a:lnTo>
                <a:close/>
              </a:path>
            </a:pathLst>
          </a:custGeom>
          <a:solidFill>
            <a:srgbClr val="5492CD">
              <a:alpha val="40000"/>
            </a:srgbClr>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1800" dirty="0"/>
          </a:p>
        </p:txBody>
      </p:sp>
    </p:spTree>
    <p:extLst>
      <p:ext uri="{BB962C8B-B14F-4D97-AF65-F5344CB8AC3E}">
        <p14:creationId xmlns:p14="http://schemas.microsoft.com/office/powerpoint/2010/main" val="2465826468"/>
      </p:ext>
    </p:extLst>
  </p:cSld>
  <p:clrMap bg1="lt1" tx1="dk1" bg2="lt2" tx2="dk2" accent1="accent1" accent2="accent2" accent3="accent3" accent4="accent4" accent5="accent5" accent6="accent6" hlink="hlink" folHlink="folHlink"/>
  <p:sldLayoutIdLst>
    <p:sldLayoutId id="2147484153" r:id="rId1"/>
    <p:sldLayoutId id="2147484154" r:id="rId2"/>
    <p:sldLayoutId id="2147484155" r:id="rId3"/>
    <p:sldLayoutId id="2147484156" r:id="rId4"/>
    <p:sldLayoutId id="2147484157" r:id="rId5"/>
    <p:sldLayoutId id="2147484158" r:id="rId6"/>
    <p:sldLayoutId id="2147484159" r:id="rId7"/>
    <p:sldLayoutId id="2147484160" r:id="rId8"/>
  </p:sldLayoutIdLst>
  <p:hf hdr="0" ftr="0" dt="0"/>
  <p:txStyles>
    <p:titleStyle>
      <a:lvl1pPr algn="l" defTabSz="257129" rtl="0" eaLnBrk="1" latinLnBrk="0" hangingPunct="1">
        <a:lnSpc>
          <a:spcPts val="1688"/>
        </a:lnSpc>
        <a:spcBef>
          <a:spcPct val="0"/>
        </a:spcBef>
        <a:buNone/>
        <a:defRPr sz="2400" b="1" kern="1200" baseline="0">
          <a:solidFill>
            <a:srgbClr val="003466"/>
          </a:solidFill>
          <a:latin typeface="Arial" panose="020B0604020202020204" pitchFamily="34" charset="0"/>
          <a:ea typeface="+mj-ea"/>
          <a:cs typeface="Arial" panose="020B0604020202020204" pitchFamily="34" charset="0"/>
        </a:defRPr>
      </a:lvl1pPr>
    </p:titleStyle>
    <p:bodyStyle>
      <a:lvl1pPr marL="192846" indent="-192846" algn="l" defTabSz="257129" rtl="0" eaLnBrk="1" latinLnBrk="0" hangingPunct="1">
        <a:lnSpc>
          <a:spcPts val="1350"/>
        </a:lnSpc>
        <a:spcBef>
          <a:spcPts val="450"/>
        </a:spcBef>
        <a:spcAft>
          <a:spcPts val="900"/>
        </a:spcAft>
        <a:buClr>
          <a:srgbClr val="007DBA"/>
        </a:buClr>
        <a:buFont typeface="Arial"/>
        <a:buChar char="•"/>
        <a:defRPr sz="1500" kern="1200" baseline="0">
          <a:solidFill>
            <a:srgbClr val="007DBA"/>
          </a:solidFill>
          <a:latin typeface="Arial" panose="020B0604020202020204" pitchFamily="34" charset="0"/>
          <a:ea typeface="+mn-ea"/>
          <a:cs typeface="Arial" panose="020B0604020202020204" pitchFamily="34" charset="0"/>
        </a:defRPr>
      </a:lvl1pPr>
      <a:lvl2pPr marL="417833" indent="-160706" algn="l" defTabSz="257129" rtl="0" eaLnBrk="1" latinLnBrk="0" hangingPunct="1">
        <a:lnSpc>
          <a:spcPts val="1350"/>
        </a:lnSpc>
        <a:spcBef>
          <a:spcPts val="450"/>
        </a:spcBef>
        <a:spcAft>
          <a:spcPts val="900"/>
        </a:spcAft>
        <a:buClr>
          <a:srgbClr val="007DBA"/>
        </a:buClr>
        <a:buFont typeface="Arial"/>
        <a:buChar char="•"/>
        <a:defRPr sz="1500" kern="1200" baseline="0">
          <a:solidFill>
            <a:srgbClr val="007DBA"/>
          </a:solidFill>
          <a:latin typeface="Arial" panose="020B0604020202020204" pitchFamily="34" charset="0"/>
          <a:ea typeface="+mn-ea"/>
          <a:cs typeface="Arial" panose="020B0604020202020204" pitchFamily="34" charset="0"/>
        </a:defRPr>
      </a:lvl2pPr>
      <a:lvl3pPr marL="642822" indent="-128565" algn="l" defTabSz="257129" rtl="0" eaLnBrk="1" latinLnBrk="0" hangingPunct="1">
        <a:lnSpc>
          <a:spcPts val="1350"/>
        </a:lnSpc>
        <a:spcBef>
          <a:spcPts val="450"/>
        </a:spcBef>
        <a:spcAft>
          <a:spcPts val="900"/>
        </a:spcAft>
        <a:buClr>
          <a:srgbClr val="007DBA"/>
        </a:buClr>
        <a:buFont typeface="Arial"/>
        <a:buChar char="•"/>
        <a:defRPr sz="1500" kern="1200" baseline="0">
          <a:solidFill>
            <a:srgbClr val="007DBA"/>
          </a:solidFill>
          <a:latin typeface="Arial" panose="020B0604020202020204" pitchFamily="34" charset="0"/>
          <a:ea typeface="+mn-ea"/>
          <a:cs typeface="Arial" panose="020B0604020202020204" pitchFamily="34" charset="0"/>
        </a:defRPr>
      </a:lvl3pPr>
      <a:lvl4pPr marL="899950" indent="-128565" algn="l" defTabSz="257129" rtl="0" eaLnBrk="1" latinLnBrk="0" hangingPunct="1">
        <a:lnSpc>
          <a:spcPts val="1350"/>
        </a:lnSpc>
        <a:spcBef>
          <a:spcPts val="450"/>
        </a:spcBef>
        <a:spcAft>
          <a:spcPts val="900"/>
        </a:spcAft>
        <a:buClr>
          <a:srgbClr val="007DBA"/>
        </a:buClr>
        <a:buFont typeface="Arial"/>
        <a:buChar char="•"/>
        <a:defRPr sz="1500" kern="1200" baseline="0">
          <a:solidFill>
            <a:srgbClr val="007DBA"/>
          </a:solidFill>
          <a:latin typeface="Arial" panose="020B0604020202020204" pitchFamily="34" charset="0"/>
          <a:ea typeface="+mn-ea"/>
          <a:cs typeface="Arial" panose="020B0604020202020204" pitchFamily="34" charset="0"/>
        </a:defRPr>
      </a:lvl4pPr>
      <a:lvl5pPr marL="1157078" indent="-128565" algn="l" defTabSz="257129" rtl="0" eaLnBrk="1" latinLnBrk="0" hangingPunct="1">
        <a:lnSpc>
          <a:spcPts val="1350"/>
        </a:lnSpc>
        <a:spcBef>
          <a:spcPts val="450"/>
        </a:spcBef>
        <a:spcAft>
          <a:spcPts val="900"/>
        </a:spcAft>
        <a:buClr>
          <a:srgbClr val="007DBA"/>
        </a:buClr>
        <a:buFont typeface="Arial"/>
        <a:buChar char="•"/>
        <a:defRPr sz="1500" kern="1200" baseline="0">
          <a:solidFill>
            <a:srgbClr val="007DBA"/>
          </a:solidFill>
          <a:latin typeface="Arial" panose="020B0604020202020204" pitchFamily="34" charset="0"/>
          <a:ea typeface="+mn-ea"/>
          <a:cs typeface="Arial" panose="020B0604020202020204" pitchFamily="34" charset="0"/>
        </a:defRPr>
      </a:lvl5pPr>
      <a:lvl6pPr marL="1414207" indent="-128565" algn="l" defTabSz="257129" rtl="0" eaLnBrk="1" latinLnBrk="0" hangingPunct="1">
        <a:spcBef>
          <a:spcPct val="20000"/>
        </a:spcBef>
        <a:buFont typeface="Arial"/>
        <a:buChar char="•"/>
        <a:defRPr sz="1125" kern="1200">
          <a:solidFill>
            <a:schemeClr val="tx1"/>
          </a:solidFill>
          <a:latin typeface="+mn-lt"/>
          <a:ea typeface="+mn-ea"/>
          <a:cs typeface="+mn-cs"/>
        </a:defRPr>
      </a:lvl6pPr>
      <a:lvl7pPr marL="1671335" indent="-128565" algn="l" defTabSz="257129" rtl="0" eaLnBrk="1" latinLnBrk="0" hangingPunct="1">
        <a:spcBef>
          <a:spcPct val="20000"/>
        </a:spcBef>
        <a:buFont typeface="Arial"/>
        <a:buChar char="•"/>
        <a:defRPr sz="1125" kern="1200">
          <a:solidFill>
            <a:schemeClr val="tx1"/>
          </a:solidFill>
          <a:latin typeface="+mn-lt"/>
          <a:ea typeface="+mn-ea"/>
          <a:cs typeface="+mn-cs"/>
        </a:defRPr>
      </a:lvl7pPr>
      <a:lvl8pPr marL="1928464" indent="-128565" algn="l" defTabSz="257129" rtl="0" eaLnBrk="1" latinLnBrk="0" hangingPunct="1">
        <a:spcBef>
          <a:spcPct val="20000"/>
        </a:spcBef>
        <a:buFont typeface="Arial"/>
        <a:buChar char="•"/>
        <a:defRPr sz="1125" kern="1200">
          <a:solidFill>
            <a:schemeClr val="tx1"/>
          </a:solidFill>
          <a:latin typeface="+mn-lt"/>
          <a:ea typeface="+mn-ea"/>
          <a:cs typeface="+mn-cs"/>
        </a:defRPr>
      </a:lvl8pPr>
      <a:lvl9pPr marL="2185592" indent="-128565" algn="l" defTabSz="257129" rtl="0" eaLnBrk="1" latinLnBrk="0" hangingPunct="1">
        <a:spcBef>
          <a:spcPct val="20000"/>
        </a:spcBef>
        <a:buFont typeface="Arial"/>
        <a:buChar char="•"/>
        <a:defRPr sz="1125" kern="1200">
          <a:solidFill>
            <a:schemeClr val="tx1"/>
          </a:solidFill>
          <a:latin typeface="+mn-lt"/>
          <a:ea typeface="+mn-ea"/>
          <a:cs typeface="+mn-cs"/>
        </a:defRPr>
      </a:lvl9pPr>
    </p:bodyStyle>
    <p:otherStyle>
      <a:defPPr>
        <a:defRPr lang="en-US"/>
      </a:defPPr>
      <a:lvl1pPr marL="0" algn="l" defTabSz="257129" rtl="0" eaLnBrk="1" latinLnBrk="0" hangingPunct="1">
        <a:defRPr sz="1013" kern="1200">
          <a:solidFill>
            <a:schemeClr val="tx1"/>
          </a:solidFill>
          <a:latin typeface="+mn-lt"/>
          <a:ea typeface="+mn-ea"/>
          <a:cs typeface="+mn-cs"/>
        </a:defRPr>
      </a:lvl1pPr>
      <a:lvl2pPr marL="257129" algn="l" defTabSz="257129" rtl="0" eaLnBrk="1" latinLnBrk="0" hangingPunct="1">
        <a:defRPr sz="1013" kern="1200">
          <a:solidFill>
            <a:schemeClr val="tx1"/>
          </a:solidFill>
          <a:latin typeface="+mn-lt"/>
          <a:ea typeface="+mn-ea"/>
          <a:cs typeface="+mn-cs"/>
        </a:defRPr>
      </a:lvl2pPr>
      <a:lvl3pPr marL="514259" algn="l" defTabSz="257129" rtl="0" eaLnBrk="1" latinLnBrk="0" hangingPunct="1">
        <a:defRPr sz="1013" kern="1200">
          <a:solidFill>
            <a:schemeClr val="tx1"/>
          </a:solidFill>
          <a:latin typeface="+mn-lt"/>
          <a:ea typeface="+mn-ea"/>
          <a:cs typeface="+mn-cs"/>
        </a:defRPr>
      </a:lvl3pPr>
      <a:lvl4pPr marL="771386" algn="l" defTabSz="257129" rtl="0" eaLnBrk="1" latinLnBrk="0" hangingPunct="1">
        <a:defRPr sz="1013" kern="1200">
          <a:solidFill>
            <a:schemeClr val="tx1"/>
          </a:solidFill>
          <a:latin typeface="+mn-lt"/>
          <a:ea typeface="+mn-ea"/>
          <a:cs typeface="+mn-cs"/>
        </a:defRPr>
      </a:lvl4pPr>
      <a:lvl5pPr marL="1028514" algn="l" defTabSz="257129" rtl="0" eaLnBrk="1" latinLnBrk="0" hangingPunct="1">
        <a:defRPr sz="1013" kern="1200">
          <a:solidFill>
            <a:schemeClr val="tx1"/>
          </a:solidFill>
          <a:latin typeface="+mn-lt"/>
          <a:ea typeface="+mn-ea"/>
          <a:cs typeface="+mn-cs"/>
        </a:defRPr>
      </a:lvl5pPr>
      <a:lvl6pPr marL="1285642" algn="l" defTabSz="257129" rtl="0" eaLnBrk="1" latinLnBrk="0" hangingPunct="1">
        <a:defRPr sz="1013" kern="1200">
          <a:solidFill>
            <a:schemeClr val="tx1"/>
          </a:solidFill>
          <a:latin typeface="+mn-lt"/>
          <a:ea typeface="+mn-ea"/>
          <a:cs typeface="+mn-cs"/>
        </a:defRPr>
      </a:lvl6pPr>
      <a:lvl7pPr marL="1542770" algn="l" defTabSz="257129" rtl="0" eaLnBrk="1" latinLnBrk="0" hangingPunct="1">
        <a:defRPr sz="1013" kern="1200">
          <a:solidFill>
            <a:schemeClr val="tx1"/>
          </a:solidFill>
          <a:latin typeface="+mn-lt"/>
          <a:ea typeface="+mn-ea"/>
          <a:cs typeface="+mn-cs"/>
        </a:defRPr>
      </a:lvl7pPr>
      <a:lvl8pPr marL="1799899" algn="l" defTabSz="257129" rtl="0" eaLnBrk="1" latinLnBrk="0" hangingPunct="1">
        <a:defRPr sz="1013" kern="1200">
          <a:solidFill>
            <a:schemeClr val="tx1"/>
          </a:solidFill>
          <a:latin typeface="+mn-lt"/>
          <a:ea typeface="+mn-ea"/>
          <a:cs typeface="+mn-cs"/>
        </a:defRPr>
      </a:lvl8pPr>
      <a:lvl9pPr marL="2057027" algn="l" defTabSz="257129"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guide id="3" pos="192">
          <p15:clr>
            <a:srgbClr val="F26B43"/>
          </p15:clr>
        </p15:guide>
        <p15:guide id="4" pos="5568">
          <p15:clr>
            <a:srgbClr val="F26B43"/>
          </p15:clr>
        </p15:guide>
        <p15:guide id="5" orient="horz" pos="468">
          <p15:clr>
            <a:srgbClr val="F26B43"/>
          </p15:clr>
        </p15:guide>
        <p15:guide id="7" orient="horz" pos="756">
          <p15:clr>
            <a:srgbClr val="F26B43"/>
          </p15:clr>
        </p15:guide>
        <p15:guide id="8" orient="horz" pos="3078">
          <p15:clr>
            <a:srgbClr val="F26B43"/>
          </p15:clr>
        </p15:guide>
        <p15:guide id="9" orient="horz" pos="636">
          <p15:clr>
            <a:srgbClr val="F26B43"/>
          </p15:clr>
        </p15:guide>
        <p15:guide id="10" orient="horz" pos="39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39.emf"/><Relationship Id="rId4" Type="http://schemas.openxmlformats.org/officeDocument/2006/relationships/image" Target="../media/image138.gif"/></Relationships>
</file>

<file path=ppt/slides/_rels/slide1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0.xml"/></Relationships>
</file>

<file path=ppt/slides/_rels/slide11.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152.jpeg"/><Relationship Id="rId1" Type="http://schemas.openxmlformats.org/officeDocument/2006/relationships/slideLayout" Target="../slideLayouts/slideLayout72.xml"/></Relationships>
</file>

<file path=ppt/slides/_rels/slide12.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image" Target="../media/image153.emf"/><Relationship Id="rId1" Type="http://schemas.openxmlformats.org/officeDocument/2006/relationships/slideLayout" Target="../slideLayouts/slideLayout2.xml"/><Relationship Id="rId4" Type="http://schemas.openxmlformats.org/officeDocument/2006/relationships/image" Target="../media/image155.png"/></Relationships>
</file>

<file path=ppt/slides/_rels/slide13.xml.rels><?xml version="1.0" encoding="UTF-8" standalone="yes"?>
<Relationships xmlns="http://schemas.openxmlformats.org/package/2006/relationships"><Relationship Id="rId3" Type="http://schemas.openxmlformats.org/officeDocument/2006/relationships/image" Target="../media/image157.emf"/><Relationship Id="rId2" Type="http://schemas.openxmlformats.org/officeDocument/2006/relationships/image" Target="../media/image156.emf"/><Relationship Id="rId1" Type="http://schemas.openxmlformats.org/officeDocument/2006/relationships/slideLayout" Target="../slideLayouts/slideLayout72.xml"/><Relationship Id="rId4" Type="http://schemas.openxmlformats.org/officeDocument/2006/relationships/image" Target="../media/image158.emf"/></Relationships>
</file>

<file path=ppt/slides/_rels/slide14.xml.rels><?xml version="1.0" encoding="UTF-8" standalone="yes"?>
<Relationships xmlns="http://schemas.openxmlformats.org/package/2006/relationships"><Relationship Id="rId8" Type="http://schemas.openxmlformats.org/officeDocument/2006/relationships/image" Target="../media/image164.emf"/><Relationship Id="rId3" Type="http://schemas.openxmlformats.org/officeDocument/2006/relationships/image" Target="../media/image159.emf"/><Relationship Id="rId7" Type="http://schemas.openxmlformats.org/officeDocument/2006/relationships/image" Target="../media/image163.em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62.emf"/><Relationship Id="rId5" Type="http://schemas.openxmlformats.org/officeDocument/2006/relationships/image" Target="../media/image161.emf"/><Relationship Id="rId4" Type="http://schemas.openxmlformats.org/officeDocument/2006/relationships/image" Target="../media/image160.emf"/></Relationships>
</file>

<file path=ppt/slides/_rels/slide15.xml.rels><?xml version="1.0" encoding="UTF-8" standalone="yes"?>
<Relationships xmlns="http://schemas.openxmlformats.org/package/2006/relationships"><Relationship Id="rId2" Type="http://schemas.openxmlformats.org/officeDocument/2006/relationships/image" Target="../media/image165.emf"/><Relationship Id="rId1" Type="http://schemas.openxmlformats.org/officeDocument/2006/relationships/slideLayout" Target="../slideLayouts/slideLayout63.xml"/></Relationships>
</file>

<file path=ppt/slides/_rels/slide16.xml.rels><?xml version="1.0" encoding="UTF-8" standalone="yes"?>
<Relationships xmlns="http://schemas.openxmlformats.org/package/2006/relationships"><Relationship Id="rId3" Type="http://schemas.openxmlformats.org/officeDocument/2006/relationships/image" Target="../media/image167.emf"/><Relationship Id="rId2" Type="http://schemas.openxmlformats.org/officeDocument/2006/relationships/image" Target="../media/image166.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image" Target="../media/image141.jpeg"/><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140.png"/><Relationship Id="rId1" Type="http://schemas.openxmlformats.org/officeDocument/2006/relationships/slideLayout" Target="../slideLayouts/slideLayout7.xml"/><Relationship Id="rId4" Type="http://schemas.openxmlformats.org/officeDocument/2006/relationships/image" Target="../media/image142.jpeg"/></Relationships>
</file>

<file path=ppt/slides/_rels/slide3.xml.rels><?xml version="1.0" encoding="UTF-8" standalone="yes"?>
<Relationships xmlns="http://schemas.openxmlformats.org/package/2006/relationships"><Relationship Id="rId2" Type="http://schemas.openxmlformats.org/officeDocument/2006/relationships/image" Target="../media/image14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119.xml"/></Relationships>
</file>

<file path=ppt/slides/_rels/slide5.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2.xml"/><Relationship Id="rId1" Type="http://schemas.openxmlformats.org/officeDocument/2006/relationships/slideLayout" Target="../slideLayouts/slideLayout68.xml"/><Relationship Id="rId5" Type="http://schemas.openxmlformats.org/officeDocument/2006/relationships/image" Target="../media/image147.png"/><Relationship Id="rId4" Type="http://schemas.openxmlformats.org/officeDocument/2006/relationships/image" Target="../media/image146.png"/></Relationships>
</file>

<file path=ppt/slides/_rels/slide6.xml.rels><?xml version="1.0" encoding="UTF-8" standalone="yes"?>
<Relationships xmlns="http://schemas.openxmlformats.org/package/2006/relationships"><Relationship Id="rId2" Type="http://schemas.openxmlformats.org/officeDocument/2006/relationships/image" Target="../media/image148.jpg"/><Relationship Id="rId1" Type="http://schemas.openxmlformats.org/officeDocument/2006/relationships/slideLayout" Target="../slideLayouts/slideLayout69.xml"/></Relationships>
</file>

<file path=ppt/slides/_rels/slide7.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62.xml"/></Relationships>
</file>

<file path=ppt/slides/_rels/slide8.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63.xml"/></Relationships>
</file>

<file path=ppt/slides/_rels/slide9.xml.rels><?xml version="1.0" encoding="UTF-8" standalone="yes"?>
<Relationships xmlns="http://schemas.openxmlformats.org/package/2006/relationships"><Relationship Id="rId2" Type="http://schemas.openxmlformats.org/officeDocument/2006/relationships/image" Target="../media/image151.emf"/><Relationship Id="rId1" Type="http://schemas.openxmlformats.org/officeDocument/2006/relationships/slideLayout" Target="../slideLayouts/slideLayout7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16"/>
          <p:cNvSpPr>
            <a:spLocks noChangeArrowheads="1"/>
          </p:cNvSpPr>
          <p:nvPr/>
        </p:nvSpPr>
        <p:spPr bwMode="auto">
          <a:xfrm>
            <a:off x="0" y="0"/>
            <a:ext cx="9144000" cy="7010400"/>
          </a:xfrm>
          <a:prstGeom prst="rect">
            <a:avLst/>
          </a:prstGeom>
          <a:solidFill>
            <a:schemeClr val="tx2"/>
          </a:solidFill>
          <a:ln w="9525">
            <a:solidFill>
              <a:schemeClr val="tx1"/>
            </a:solidFill>
            <a:miter lim="800000"/>
            <a:headEnd/>
            <a:tailEnd/>
          </a:ln>
        </p:spPr>
        <p:txBody>
          <a:bodyPr wrap="none" anchor="ctr"/>
          <a:lstStyle/>
          <a:p>
            <a:pPr eaLnBrk="0" hangingPunct="0"/>
            <a:endParaRPr lang="en-US" sz="2400" dirty="0">
              <a:solidFill>
                <a:srgbClr val="000000"/>
              </a:solidFill>
              <a:latin typeface="Verdana" pitchFamily="34" charset="0"/>
              <a:cs typeface="+mn-cs"/>
            </a:endParaRPr>
          </a:p>
        </p:txBody>
      </p:sp>
      <p:sp>
        <p:nvSpPr>
          <p:cNvPr id="5" name="Rectangle 16"/>
          <p:cNvSpPr>
            <a:spLocks noChangeArrowheads="1"/>
          </p:cNvSpPr>
          <p:nvPr/>
        </p:nvSpPr>
        <p:spPr bwMode="auto">
          <a:xfrm>
            <a:off x="31531" y="19050"/>
            <a:ext cx="9144000" cy="7010400"/>
          </a:xfrm>
          <a:prstGeom prst="rect">
            <a:avLst/>
          </a:prstGeom>
          <a:solidFill>
            <a:srgbClr val="000000"/>
          </a:solidFill>
          <a:ln w="9525">
            <a:solidFill>
              <a:srgbClr val="000000"/>
            </a:solidFill>
            <a:miter lim="800000"/>
            <a:headEnd/>
            <a:tailEnd/>
          </a:ln>
        </p:spPr>
        <p:txBody>
          <a:bodyPr wrap="none" anchor="ct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000000"/>
              </a:solidFill>
              <a:effectLst/>
              <a:uLnTx/>
              <a:uFillTx/>
              <a:latin typeface="Verdana" pitchFamily="34" charset="0"/>
              <a:cs typeface="+mn-cs"/>
            </a:endParaRPr>
          </a:p>
        </p:txBody>
      </p:sp>
      <p:pic>
        <p:nvPicPr>
          <p:cNvPr id="4099" name="Picture 20"/>
          <p:cNvPicPr>
            <a:picLocks noChangeAspect="1" noChangeArrowheads="1"/>
          </p:cNvPicPr>
          <p:nvPr/>
        </p:nvPicPr>
        <p:blipFill>
          <a:blip r:embed="rId3" cstate="print"/>
          <a:srcRect/>
          <a:stretch>
            <a:fillRect/>
          </a:stretch>
        </p:blipFill>
        <p:spPr bwMode="auto">
          <a:xfrm>
            <a:off x="0" y="19050"/>
            <a:ext cx="5169885" cy="7093527"/>
          </a:xfrm>
          <a:prstGeom prst="rect">
            <a:avLst/>
          </a:prstGeom>
          <a:noFill/>
          <a:ln w="9525">
            <a:noFill/>
            <a:miter lim="800000"/>
            <a:headEnd/>
            <a:tailEnd/>
          </a:ln>
        </p:spPr>
      </p:pic>
      <p:pic>
        <p:nvPicPr>
          <p:cNvPr id="9" name="Picture 8" descr="A picture containing sitting, table, dark, small&#10;&#10;Description automatically generated">
            <a:extLst>
              <a:ext uri="{FF2B5EF4-FFF2-40B4-BE49-F238E27FC236}">
                <a16:creationId xmlns:a16="http://schemas.microsoft.com/office/drawing/2014/main" id="{D634BDEB-379E-4BA0-807A-9F0A656217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02760" y="248881"/>
            <a:ext cx="2694875" cy="1515867"/>
          </a:xfrm>
          <a:prstGeom prst="rect">
            <a:avLst/>
          </a:prstGeom>
        </p:spPr>
      </p:pic>
      <p:sp>
        <p:nvSpPr>
          <p:cNvPr id="12" name="TextBox 11">
            <a:extLst>
              <a:ext uri="{FF2B5EF4-FFF2-40B4-BE49-F238E27FC236}">
                <a16:creationId xmlns:a16="http://schemas.microsoft.com/office/drawing/2014/main" id="{A6774079-7DCF-461A-A5EF-24C0DF74E9D0}"/>
              </a:ext>
            </a:extLst>
          </p:cNvPr>
          <p:cNvSpPr txBox="1"/>
          <p:nvPr/>
        </p:nvSpPr>
        <p:spPr>
          <a:xfrm>
            <a:off x="272191" y="2213031"/>
            <a:ext cx="8301567" cy="2308324"/>
          </a:xfrm>
          <a:prstGeom prst="rect">
            <a:avLst/>
          </a:prstGeom>
          <a:noFill/>
        </p:spPr>
        <p:txBody>
          <a:bodyPr wrap="square" rtlCol="0">
            <a:spAutoFit/>
            <a:scene3d>
              <a:camera prst="orthographicFront"/>
              <a:lightRig rig="threePt" dir="t"/>
            </a:scene3d>
            <a:sp3d extrusionH="57150">
              <a:bevelT w="38100" h="38100"/>
            </a:sp3d>
          </a:bodyPr>
          <a:lstStyle/>
          <a:p>
            <a:pPr algn="ctr"/>
            <a:r>
              <a:rPr lang="en-GB" sz="4800" b="1" dirty="0">
                <a:solidFill>
                  <a:srgbClr val="FFFF00"/>
                </a:solidFill>
              </a:rPr>
              <a:t>Deforestation and climate change: The multiple pressures over Amazonian forests</a:t>
            </a:r>
            <a:endParaRPr lang="pt-BR" sz="4800" b="1" dirty="0">
              <a:solidFill>
                <a:srgbClr val="FFFF00"/>
              </a:solidFill>
            </a:endParaRPr>
          </a:p>
        </p:txBody>
      </p:sp>
      <p:sp>
        <p:nvSpPr>
          <p:cNvPr id="13" name="TextBox 12">
            <a:extLst>
              <a:ext uri="{FF2B5EF4-FFF2-40B4-BE49-F238E27FC236}">
                <a16:creationId xmlns:a16="http://schemas.microsoft.com/office/drawing/2014/main" id="{EAAC39B1-630D-4EE5-82A9-C107208C49C9}"/>
              </a:ext>
            </a:extLst>
          </p:cNvPr>
          <p:cNvSpPr txBox="1"/>
          <p:nvPr/>
        </p:nvSpPr>
        <p:spPr>
          <a:xfrm>
            <a:off x="272191" y="5431183"/>
            <a:ext cx="8419415" cy="1169551"/>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2400" b="1" dirty="0">
                <a:solidFill>
                  <a:srgbClr val="FFFF00"/>
                </a:solidFill>
                <a:effectLst>
                  <a:outerShdw blurRad="38100" dist="38100" dir="2700000" algn="tl">
                    <a:srgbClr val="000000">
                      <a:alpha val="43137"/>
                    </a:srgbClr>
                  </a:outerShdw>
                </a:effectLst>
              </a:rPr>
              <a:t>Paulo Artaxo </a:t>
            </a:r>
            <a:br>
              <a:rPr lang="en-US" sz="3600" b="1" dirty="0">
                <a:solidFill>
                  <a:srgbClr val="FFFF00"/>
                </a:solidFill>
                <a:effectLst>
                  <a:outerShdw blurRad="38100" dist="38100" dir="2700000" algn="tl">
                    <a:srgbClr val="000000">
                      <a:alpha val="43137"/>
                    </a:srgbClr>
                  </a:outerShdw>
                </a:effectLst>
              </a:rPr>
            </a:br>
            <a:r>
              <a:rPr lang="en-US" sz="2300" dirty="0">
                <a:solidFill>
                  <a:srgbClr val="FFFF00"/>
                </a:solidFill>
                <a:effectLst>
                  <a:outerShdw blurRad="38100" dist="38100" dir="2700000" algn="tl">
                    <a:srgbClr val="000000">
                      <a:alpha val="43137"/>
                    </a:srgbClr>
                  </a:outerShdw>
                </a:effectLst>
              </a:rPr>
              <a:t>Instituto de Física, </a:t>
            </a:r>
            <a:r>
              <a:rPr lang="en-US" sz="2300" dirty="0" err="1">
                <a:solidFill>
                  <a:srgbClr val="FFFF00"/>
                </a:solidFill>
                <a:effectLst>
                  <a:outerShdw blurRad="38100" dist="38100" dir="2700000" algn="tl">
                    <a:srgbClr val="000000">
                      <a:alpha val="43137"/>
                    </a:srgbClr>
                  </a:outerShdw>
                </a:effectLst>
              </a:rPr>
              <a:t>Universidade</a:t>
            </a:r>
            <a:r>
              <a:rPr lang="en-US" sz="2300" dirty="0">
                <a:solidFill>
                  <a:srgbClr val="FFFF00"/>
                </a:solidFill>
                <a:effectLst>
                  <a:outerShdw blurRad="38100" dist="38100" dir="2700000" algn="tl">
                    <a:srgbClr val="000000">
                      <a:alpha val="43137"/>
                    </a:srgbClr>
                  </a:outerShdw>
                </a:effectLst>
              </a:rPr>
              <a:t> de São Paulo</a:t>
            </a:r>
          </a:p>
          <a:p>
            <a:pPr algn="ctr"/>
            <a:r>
              <a:rPr lang="en-US" sz="2300" dirty="0">
                <a:solidFill>
                  <a:srgbClr val="FFFF00"/>
                </a:solidFill>
                <a:effectLst>
                  <a:outerShdw blurRad="38100" dist="38100" dir="2700000" algn="tl">
                    <a:srgbClr val="000000">
                      <a:alpha val="43137"/>
                    </a:srgbClr>
                  </a:outerShdw>
                </a:effectLst>
              </a:rPr>
              <a:t>Artaxo@if.usp.br</a:t>
            </a:r>
            <a:endParaRPr lang="en-US" dirty="0">
              <a:solidFill>
                <a:srgbClr val="FFFF00"/>
              </a:solidFill>
            </a:endParaRPr>
          </a:p>
        </p:txBody>
      </p:sp>
      <p:pic>
        <p:nvPicPr>
          <p:cNvPr id="15" name="Picture 14">
            <a:extLst>
              <a:ext uri="{FF2B5EF4-FFF2-40B4-BE49-F238E27FC236}">
                <a16:creationId xmlns:a16="http://schemas.microsoft.com/office/drawing/2014/main" id="{3269B716-F8F3-4E1F-8AF3-C712E3715F31}"/>
              </a:ext>
            </a:extLst>
          </p:cNvPr>
          <p:cNvPicPr>
            <a:picLocks noChangeAspect="1"/>
          </p:cNvPicPr>
          <p:nvPr/>
        </p:nvPicPr>
        <p:blipFill>
          <a:blip r:embed="rId5"/>
          <a:stretch>
            <a:fillRect/>
          </a:stretch>
        </p:blipFill>
        <p:spPr>
          <a:xfrm>
            <a:off x="152400" y="152400"/>
            <a:ext cx="1376363" cy="1750444"/>
          </a:xfrm>
          <a:prstGeom prst="rect">
            <a:avLst/>
          </a:prstGeom>
        </p:spPr>
      </p:pic>
      <p:sp>
        <p:nvSpPr>
          <p:cNvPr id="11" name="TextBox 10">
            <a:extLst>
              <a:ext uri="{FF2B5EF4-FFF2-40B4-BE49-F238E27FC236}">
                <a16:creationId xmlns:a16="http://schemas.microsoft.com/office/drawing/2014/main" id="{B1DF8770-31FE-4A61-977B-3C3CFC3C78C2}"/>
              </a:ext>
            </a:extLst>
          </p:cNvPr>
          <p:cNvSpPr txBox="1"/>
          <p:nvPr/>
        </p:nvSpPr>
        <p:spPr>
          <a:xfrm>
            <a:off x="1799014" y="389278"/>
            <a:ext cx="4677070" cy="923330"/>
          </a:xfrm>
          <a:prstGeom prst="rect">
            <a:avLst/>
          </a:prstGeom>
          <a:noFill/>
        </p:spPr>
        <p:txBody>
          <a:bodyPr wrap="square">
            <a:spAutoFit/>
          </a:bodyPr>
          <a:lstStyle/>
          <a:p>
            <a:pPr algn="ctr"/>
            <a:r>
              <a:rPr lang="pt-BR" dirty="0">
                <a:solidFill>
                  <a:srgbClr val="FFFF00"/>
                </a:solidFill>
              </a:rPr>
              <a:t>EGU </a:t>
            </a:r>
            <a:r>
              <a:rPr lang="en-GB" dirty="0">
                <a:solidFill>
                  <a:srgbClr val="FFFF00"/>
                </a:solidFill>
              </a:rPr>
              <a:t>session BG1.4 – Amazon forest – a natural laboratory of global significance, room 2.95 on Tuesday, 24 May 2022, 15:58 CEST</a:t>
            </a:r>
          </a:p>
        </p:txBody>
      </p:sp>
    </p:spTree>
    <p:extLst>
      <p:ext uri="{BB962C8B-B14F-4D97-AF65-F5344CB8AC3E}">
        <p14:creationId xmlns:p14="http://schemas.microsoft.com/office/powerpoint/2010/main" val="23056467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8B00BAB3-98DB-45DB-ACEB-09DC9B322E1E}"/>
              </a:ext>
            </a:extLst>
          </p:cNvPr>
          <p:cNvGraphicFramePr>
            <a:graphicFrameLocks/>
          </p:cNvGraphicFramePr>
          <p:nvPr>
            <p:extLst>
              <p:ext uri="{D42A27DB-BD31-4B8C-83A1-F6EECF244321}">
                <p14:modId xmlns:p14="http://schemas.microsoft.com/office/powerpoint/2010/main" val="832802215"/>
              </p:ext>
            </p:extLst>
          </p:nvPr>
        </p:nvGraphicFramePr>
        <p:xfrm>
          <a:off x="0" y="248194"/>
          <a:ext cx="9144000" cy="64138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181511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41F06E-DD48-4331-9985-E878829E4FC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597" b="15609"/>
          <a:stretch/>
        </p:blipFill>
        <p:spPr>
          <a:xfrm>
            <a:off x="4716840" y="1020965"/>
            <a:ext cx="3993297" cy="4816071"/>
          </a:xfrm>
          <a:prstGeom prst="rect">
            <a:avLst/>
          </a:prstGeom>
          <a:ln>
            <a:noFill/>
          </a:ln>
          <a:effectLst>
            <a:outerShdw blurRad="292100" dist="139700" dir="2700000" algn="tl" rotWithShape="0">
              <a:srgbClr val="333333">
                <a:alpha val="65000"/>
              </a:srgbClr>
            </a:outerShdw>
          </a:effectLst>
        </p:spPr>
      </p:pic>
      <p:pic>
        <p:nvPicPr>
          <p:cNvPr id="5" name="Picture 9" descr="South_America">
            <a:extLst>
              <a:ext uri="{FF2B5EF4-FFF2-40B4-BE49-F238E27FC236}">
                <a16:creationId xmlns:a16="http://schemas.microsoft.com/office/drawing/2014/main" id="{6825C54B-E770-462D-A69B-3BD78662CD7E}"/>
              </a:ext>
            </a:extLst>
          </p:cNvPr>
          <p:cNvPicPr>
            <a:picLocks noChangeAspect="1" noChangeArrowheads="1"/>
          </p:cNvPicPr>
          <p:nvPr/>
        </p:nvPicPr>
        <p:blipFill>
          <a:blip r:embed="rId3" cstate="print"/>
          <a:srcRect/>
          <a:stretch>
            <a:fillRect/>
          </a:stretch>
        </p:blipFill>
        <p:spPr bwMode="auto">
          <a:xfrm>
            <a:off x="383504" y="3484146"/>
            <a:ext cx="4043657" cy="3032742"/>
          </a:xfrm>
          <a:prstGeom prst="rect">
            <a:avLst/>
          </a:prstGeom>
          <a:ln>
            <a:noFill/>
          </a:ln>
          <a:effectLst>
            <a:outerShdw blurRad="292100" dist="139700" dir="2700000" algn="tl" rotWithShape="0">
              <a:srgbClr val="333333">
                <a:alpha val="65000"/>
              </a:srgbClr>
            </a:outerShdw>
          </a:effectLst>
        </p:spPr>
      </p:pic>
      <p:sp>
        <p:nvSpPr>
          <p:cNvPr id="6" name="Rectangle 5">
            <a:extLst>
              <a:ext uri="{FF2B5EF4-FFF2-40B4-BE49-F238E27FC236}">
                <a16:creationId xmlns:a16="http://schemas.microsoft.com/office/drawing/2014/main" id="{62489476-700D-45FD-A268-83E814CA3CB9}"/>
              </a:ext>
            </a:extLst>
          </p:cNvPr>
          <p:cNvSpPr/>
          <p:nvPr/>
        </p:nvSpPr>
        <p:spPr>
          <a:xfrm>
            <a:off x="212651" y="305873"/>
            <a:ext cx="4163174" cy="1351545"/>
          </a:xfrm>
          <a:prstGeom prst="rect">
            <a:avLst/>
          </a:prstGeom>
          <a:noFill/>
        </p:spPr>
        <p:txBody>
          <a:bodyPr wrap="square" lIns="58313" tIns="29157" rIns="58313" bIns="29157">
            <a:spAutoFit/>
            <a:scene3d>
              <a:camera prst="orthographicFront"/>
              <a:lightRig rig="flat" dir="tl">
                <a:rot lat="0" lon="0" rev="6600000"/>
              </a:lightRig>
            </a:scene3d>
            <a:sp3d extrusionH="25400" contourW="8890">
              <a:bevelT w="38100" h="31750"/>
              <a:contourClr>
                <a:schemeClr val="tx1"/>
              </a:contourClr>
            </a:sp3d>
          </a:bodyPr>
          <a:lstStyle/>
          <a:p>
            <a:pPr algn="ctr" defTabSz="685800">
              <a:defRPr/>
            </a:pPr>
            <a:r>
              <a:rPr lang="en-US" sz="2800" b="1" dirty="0">
                <a:solidFill>
                  <a:prstClr val="black"/>
                </a:solidFill>
                <a:effectLst>
                  <a:outerShdw blurRad="38100" dist="38100" dir="2700000" algn="tl">
                    <a:srgbClr val="000000">
                      <a:alpha val="43137"/>
                    </a:srgbClr>
                  </a:outerShdw>
                </a:effectLst>
                <a:latin typeface="Calibri" panose="020F0502020204030204"/>
              </a:rPr>
              <a:t>Achieving net-zero by 2050 depends on the Earth’s natural carbon sinks</a:t>
            </a:r>
          </a:p>
        </p:txBody>
      </p:sp>
      <p:sp>
        <p:nvSpPr>
          <p:cNvPr id="7" name="Rectangle 6">
            <a:extLst>
              <a:ext uri="{FF2B5EF4-FFF2-40B4-BE49-F238E27FC236}">
                <a16:creationId xmlns:a16="http://schemas.microsoft.com/office/drawing/2014/main" id="{FB4C96FD-1AD7-4398-A40E-38B49802DA41}"/>
              </a:ext>
            </a:extLst>
          </p:cNvPr>
          <p:cNvSpPr/>
          <p:nvPr/>
        </p:nvSpPr>
        <p:spPr>
          <a:xfrm>
            <a:off x="321511" y="2309845"/>
            <a:ext cx="3689622" cy="1028380"/>
          </a:xfrm>
          <a:prstGeom prst="rect">
            <a:avLst/>
          </a:prstGeom>
          <a:noFill/>
        </p:spPr>
        <p:txBody>
          <a:bodyPr wrap="square" lIns="58313" tIns="29157" rIns="58313" bIns="29157">
            <a:spAutoFit/>
            <a:scene3d>
              <a:camera prst="orthographicFront"/>
              <a:lightRig rig="flat" dir="tl">
                <a:rot lat="0" lon="0" rev="6600000"/>
              </a:lightRig>
            </a:scene3d>
            <a:sp3d extrusionH="25400" contourW="8890">
              <a:bevelT w="38100" h="31750"/>
              <a:contourClr>
                <a:schemeClr val="tx1"/>
              </a:contourClr>
            </a:sp3d>
          </a:bodyPr>
          <a:lstStyle/>
          <a:p>
            <a:pPr algn="ctr" defTabSz="685800">
              <a:defRPr/>
            </a:pPr>
            <a:r>
              <a:rPr lang="pt-BR" sz="2100" b="1" dirty="0">
                <a:solidFill>
                  <a:prstClr val="black"/>
                </a:solidFill>
                <a:effectLst>
                  <a:outerShdw blurRad="38100" dist="38100" dir="2700000" algn="tl">
                    <a:srgbClr val="000000">
                      <a:alpha val="43137"/>
                    </a:srgbClr>
                  </a:outerShdw>
                </a:effectLst>
                <a:latin typeface="Calibri" panose="020F0502020204030204"/>
              </a:rPr>
              <a:t>Amazonia </a:t>
            </a:r>
            <a:r>
              <a:rPr lang="pt-BR" sz="2100" b="1" dirty="0" err="1">
                <a:solidFill>
                  <a:prstClr val="black"/>
                </a:solidFill>
                <a:effectLst>
                  <a:outerShdw blurRad="38100" dist="38100" dir="2700000" algn="tl">
                    <a:srgbClr val="000000">
                      <a:alpha val="43137"/>
                    </a:srgbClr>
                  </a:outerShdw>
                </a:effectLst>
                <a:latin typeface="Calibri" panose="020F0502020204030204"/>
              </a:rPr>
              <a:t>is</a:t>
            </a:r>
            <a:r>
              <a:rPr lang="pt-BR" sz="2100" b="1" dirty="0">
                <a:solidFill>
                  <a:prstClr val="black"/>
                </a:solidFill>
                <a:effectLst>
                  <a:outerShdw blurRad="38100" dist="38100" dir="2700000" algn="tl">
                    <a:srgbClr val="000000">
                      <a:alpha val="43137"/>
                    </a:srgbClr>
                  </a:outerShdw>
                </a:effectLst>
                <a:latin typeface="Calibri" panose="020F0502020204030204"/>
              </a:rPr>
              <a:t> </a:t>
            </a:r>
            <a:r>
              <a:rPr lang="pt-BR" sz="2100" b="1" dirty="0" err="1">
                <a:solidFill>
                  <a:prstClr val="black"/>
                </a:solidFill>
                <a:effectLst>
                  <a:outerShdw blurRad="38100" dist="38100" dir="2700000" algn="tl">
                    <a:srgbClr val="000000">
                      <a:alpha val="43137"/>
                    </a:srgbClr>
                  </a:outerShdw>
                </a:effectLst>
                <a:latin typeface="Calibri" panose="020F0502020204030204"/>
              </a:rPr>
              <a:t>critical</a:t>
            </a:r>
            <a:r>
              <a:rPr lang="pt-BR" sz="2100" b="1" dirty="0">
                <a:solidFill>
                  <a:prstClr val="black"/>
                </a:solidFill>
                <a:effectLst>
                  <a:outerShdw blurRad="38100" dist="38100" dir="2700000" algn="tl">
                    <a:srgbClr val="000000">
                      <a:alpha val="43137"/>
                    </a:srgbClr>
                  </a:outerShdw>
                </a:effectLst>
                <a:latin typeface="Calibri" panose="020F0502020204030204"/>
              </a:rPr>
              <a:t> for </a:t>
            </a:r>
            <a:r>
              <a:rPr lang="pt-BR" sz="2100" b="1" dirty="0" err="1">
                <a:solidFill>
                  <a:prstClr val="black"/>
                </a:solidFill>
                <a:effectLst>
                  <a:outerShdw blurRad="38100" dist="38100" dir="2700000" algn="tl">
                    <a:srgbClr val="000000">
                      <a:alpha val="43137"/>
                    </a:srgbClr>
                  </a:outerShdw>
                </a:effectLst>
                <a:latin typeface="Calibri" panose="020F0502020204030204"/>
              </a:rPr>
              <a:t>that</a:t>
            </a:r>
            <a:r>
              <a:rPr lang="pt-BR" sz="2100" b="1" dirty="0">
                <a:solidFill>
                  <a:prstClr val="black"/>
                </a:solidFill>
                <a:effectLst>
                  <a:outerShdw blurRad="38100" dist="38100" dir="2700000" algn="tl">
                    <a:srgbClr val="000000">
                      <a:alpha val="43137"/>
                    </a:srgbClr>
                  </a:outerShdw>
                </a:effectLst>
                <a:latin typeface="Calibri" panose="020F0502020204030204"/>
              </a:rPr>
              <a:t>, </a:t>
            </a:r>
            <a:r>
              <a:rPr lang="pt-BR" sz="2100" b="1" dirty="0" err="1">
                <a:solidFill>
                  <a:prstClr val="black"/>
                </a:solidFill>
                <a:effectLst>
                  <a:outerShdw blurRad="38100" dist="38100" dir="2700000" algn="tl">
                    <a:srgbClr val="000000">
                      <a:alpha val="43137"/>
                    </a:srgbClr>
                  </a:outerShdw>
                </a:effectLst>
                <a:latin typeface="Calibri" panose="020F0502020204030204"/>
              </a:rPr>
              <a:t>because</a:t>
            </a:r>
            <a:r>
              <a:rPr lang="pt-BR" sz="2100" b="1" dirty="0">
                <a:solidFill>
                  <a:prstClr val="black"/>
                </a:solidFill>
                <a:effectLst>
                  <a:outerShdw blurRad="38100" dist="38100" dir="2700000" algn="tl">
                    <a:srgbClr val="000000">
                      <a:alpha val="43137"/>
                    </a:srgbClr>
                  </a:outerShdw>
                </a:effectLst>
                <a:latin typeface="Calibri" panose="020F0502020204030204"/>
              </a:rPr>
              <a:t> it </a:t>
            </a:r>
            <a:r>
              <a:rPr lang="pt-BR" sz="2100" b="1" dirty="0" err="1">
                <a:solidFill>
                  <a:prstClr val="black"/>
                </a:solidFill>
                <a:effectLst>
                  <a:outerShdw blurRad="38100" dist="38100" dir="2700000" algn="tl">
                    <a:srgbClr val="000000">
                      <a:alpha val="43137"/>
                    </a:srgbClr>
                  </a:outerShdw>
                </a:effectLst>
                <a:latin typeface="Calibri" panose="020F0502020204030204"/>
              </a:rPr>
              <a:t>contains</a:t>
            </a:r>
            <a:r>
              <a:rPr lang="pt-BR" sz="2100" b="1" dirty="0">
                <a:solidFill>
                  <a:prstClr val="black"/>
                </a:solidFill>
                <a:effectLst>
                  <a:outerShdw blurRad="38100" dist="38100" dir="2700000" algn="tl">
                    <a:srgbClr val="000000">
                      <a:alpha val="43137"/>
                    </a:srgbClr>
                  </a:outerShdw>
                </a:effectLst>
                <a:latin typeface="Calibri" panose="020F0502020204030204"/>
              </a:rPr>
              <a:t> 120 </a:t>
            </a:r>
            <a:r>
              <a:rPr lang="pt-BR" sz="2100" b="1" dirty="0" err="1">
                <a:solidFill>
                  <a:prstClr val="black"/>
                </a:solidFill>
                <a:effectLst>
                  <a:outerShdw blurRad="38100" dist="38100" dir="2700000" algn="tl">
                    <a:srgbClr val="000000">
                      <a:alpha val="43137"/>
                    </a:srgbClr>
                  </a:outerShdw>
                </a:effectLst>
                <a:latin typeface="Calibri" panose="020F0502020204030204"/>
              </a:rPr>
              <a:t>billion</a:t>
            </a:r>
            <a:r>
              <a:rPr lang="pt-BR" sz="2100" b="1" dirty="0">
                <a:solidFill>
                  <a:prstClr val="black"/>
                </a:solidFill>
                <a:effectLst>
                  <a:outerShdw blurRad="38100" dist="38100" dir="2700000" algn="tl">
                    <a:srgbClr val="000000">
                      <a:alpha val="43137"/>
                    </a:srgbClr>
                  </a:outerShdw>
                </a:effectLst>
                <a:latin typeface="Calibri" panose="020F0502020204030204"/>
              </a:rPr>
              <a:t> tons of carbon</a:t>
            </a:r>
          </a:p>
        </p:txBody>
      </p:sp>
    </p:spTree>
    <p:extLst>
      <p:ext uri="{BB962C8B-B14F-4D97-AF65-F5344CB8AC3E}">
        <p14:creationId xmlns:p14="http://schemas.microsoft.com/office/powerpoint/2010/main" val="6685440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21E0582-545C-4294-AE34-3396E6469457}"/>
              </a:ext>
            </a:extLst>
          </p:cNvPr>
          <p:cNvPicPr>
            <a:picLocks noChangeAspect="1"/>
          </p:cNvPicPr>
          <p:nvPr/>
        </p:nvPicPr>
        <p:blipFill rotWithShape="1">
          <a:blip r:embed="rId2"/>
          <a:srcRect t="-1237" b="1"/>
          <a:stretch/>
        </p:blipFill>
        <p:spPr>
          <a:xfrm>
            <a:off x="299527" y="1018197"/>
            <a:ext cx="4473451" cy="2410803"/>
          </a:xfrm>
          <a:prstGeom prst="rect">
            <a:avLst/>
          </a:prstGeom>
          <a:ln>
            <a:noFill/>
          </a:ln>
          <a:effectLst/>
        </p:spPr>
      </p:pic>
      <p:sp>
        <p:nvSpPr>
          <p:cNvPr id="8" name="Rectangle 7">
            <a:extLst>
              <a:ext uri="{FF2B5EF4-FFF2-40B4-BE49-F238E27FC236}">
                <a16:creationId xmlns:a16="http://schemas.microsoft.com/office/drawing/2014/main" id="{444A40FC-B109-49A7-BD8C-20D44FFC36B0}"/>
              </a:ext>
            </a:extLst>
          </p:cNvPr>
          <p:cNvSpPr/>
          <p:nvPr/>
        </p:nvSpPr>
        <p:spPr>
          <a:xfrm>
            <a:off x="5101520" y="4298324"/>
            <a:ext cx="3607564" cy="1938992"/>
          </a:xfrm>
          <a:prstGeom prst="rect">
            <a:avLst/>
          </a:prstGeom>
        </p:spPr>
        <p:txBody>
          <a:bodyPr wrap="square">
            <a:spAutoFit/>
          </a:bodyPr>
          <a:lstStyle/>
          <a:p>
            <a:r>
              <a:rPr lang="pt-BR" sz="2000" b="1" dirty="0"/>
              <a:t>O aumento da VPD combinado com o decréscimo da fração evaporativa são as primeiras indicações de mecanismos de feedback positivos na Amazônia.</a:t>
            </a:r>
            <a:endParaRPr lang="pt-BR" sz="2800" dirty="0"/>
          </a:p>
        </p:txBody>
      </p:sp>
      <p:sp>
        <p:nvSpPr>
          <p:cNvPr id="9" name="Rectangle 8">
            <a:extLst>
              <a:ext uri="{FF2B5EF4-FFF2-40B4-BE49-F238E27FC236}">
                <a16:creationId xmlns:a16="http://schemas.microsoft.com/office/drawing/2014/main" id="{270FCC2E-B197-45F9-9EFA-9A948846705E}"/>
              </a:ext>
            </a:extLst>
          </p:cNvPr>
          <p:cNvSpPr/>
          <p:nvPr/>
        </p:nvSpPr>
        <p:spPr>
          <a:xfrm>
            <a:off x="5068419" y="2690336"/>
            <a:ext cx="3486233" cy="1477328"/>
          </a:xfrm>
          <a:prstGeom prst="rect">
            <a:avLst/>
          </a:prstGeom>
        </p:spPr>
        <p:txBody>
          <a:bodyPr wrap="square">
            <a:spAutoFit/>
          </a:bodyPr>
          <a:lstStyle/>
          <a:p>
            <a:r>
              <a:rPr lang="pt-BR" dirty="0"/>
              <a:t>O déficit da pressão de vapor ou VPD é a diferença entre a quantidade de umidade no ar e quanta umidade o ar pode conter quando está saturado</a:t>
            </a:r>
          </a:p>
        </p:txBody>
      </p:sp>
      <p:sp>
        <p:nvSpPr>
          <p:cNvPr id="10" name="Rectangle 9">
            <a:extLst>
              <a:ext uri="{FF2B5EF4-FFF2-40B4-BE49-F238E27FC236}">
                <a16:creationId xmlns:a16="http://schemas.microsoft.com/office/drawing/2014/main" id="{BEFA7A78-DBA7-44ED-98FD-7A28CC50CFEF}"/>
              </a:ext>
            </a:extLst>
          </p:cNvPr>
          <p:cNvSpPr/>
          <p:nvPr/>
        </p:nvSpPr>
        <p:spPr>
          <a:xfrm>
            <a:off x="102959" y="74045"/>
            <a:ext cx="4998561" cy="694064"/>
          </a:xfrm>
          <a:prstGeom prst="rect">
            <a:avLst/>
          </a:prstGeom>
          <a:noFill/>
        </p:spPr>
        <p:txBody>
          <a:bodyPr wrap="square" lIns="77751" tIns="38876" rIns="77751" bIns="38876">
            <a:spAutoFit/>
            <a:scene3d>
              <a:camera prst="orthographicFront"/>
              <a:lightRig rig="flat" dir="tl">
                <a:rot lat="0" lon="0" rev="6600000"/>
              </a:lightRig>
            </a:scene3d>
            <a:sp3d extrusionH="25400" contourW="8890">
              <a:bevelT w="38100" h="31750"/>
              <a:contourClr>
                <a:schemeClr val="tx1"/>
              </a:contourClr>
            </a:sp3d>
          </a:bodyPr>
          <a:lstStyle/>
          <a:p>
            <a:pPr algn="ctr"/>
            <a:r>
              <a:rPr lang="en-US" sz="2000" b="1" dirty="0"/>
              <a:t>Increase in the Vapor Pressure Deficit: Decrease in evapotranspiration in Amazonia</a:t>
            </a:r>
            <a:endParaRPr lang="en-US" sz="1400" b="1" dirty="0"/>
          </a:p>
        </p:txBody>
      </p:sp>
      <p:pic>
        <p:nvPicPr>
          <p:cNvPr id="3" name="Picture 2">
            <a:extLst>
              <a:ext uri="{FF2B5EF4-FFF2-40B4-BE49-F238E27FC236}">
                <a16:creationId xmlns:a16="http://schemas.microsoft.com/office/drawing/2014/main" id="{FCABA467-0C24-41D1-8496-1FCF9204F6D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425" r="12534"/>
          <a:stretch/>
        </p:blipFill>
        <p:spPr>
          <a:xfrm>
            <a:off x="612622" y="3557875"/>
            <a:ext cx="3959378" cy="3133043"/>
          </a:xfrm>
          <a:prstGeom prst="rect">
            <a:avLst/>
          </a:prstGeom>
          <a:ln>
            <a:noFill/>
          </a:ln>
          <a:effectLst>
            <a:outerShdw blurRad="292100" dist="139700" dir="2700000" algn="tl" rotWithShape="0">
              <a:srgbClr val="333333">
                <a:alpha val="65000"/>
              </a:srgbClr>
            </a:outerShdw>
          </a:effectLst>
        </p:spPr>
      </p:pic>
      <p:sp>
        <p:nvSpPr>
          <p:cNvPr id="11" name="TextBox 10">
            <a:extLst>
              <a:ext uri="{FF2B5EF4-FFF2-40B4-BE49-F238E27FC236}">
                <a16:creationId xmlns:a16="http://schemas.microsoft.com/office/drawing/2014/main" id="{57F333AB-C9AB-44B7-90C6-3E4D973451D0}"/>
              </a:ext>
            </a:extLst>
          </p:cNvPr>
          <p:cNvSpPr txBox="1"/>
          <p:nvPr/>
        </p:nvSpPr>
        <p:spPr>
          <a:xfrm>
            <a:off x="4626370" y="6407855"/>
            <a:ext cx="4300172" cy="230832"/>
          </a:xfrm>
          <a:prstGeom prst="rect">
            <a:avLst/>
          </a:prstGeom>
          <a:noFill/>
        </p:spPr>
        <p:txBody>
          <a:bodyPr wrap="square" rtlCol="0">
            <a:spAutoFit/>
          </a:bodyPr>
          <a:lstStyle/>
          <a:p>
            <a:r>
              <a:rPr lang="en-US" sz="900" i="1" dirty="0" err="1"/>
              <a:t>Barkhordarian</a:t>
            </a:r>
            <a:r>
              <a:rPr lang="en-US" sz="900" i="1" dirty="0"/>
              <a:t>  et al., Nature Scientific Reports, </a:t>
            </a:r>
            <a:r>
              <a:rPr lang="en-US" sz="900" i="1" dirty="0" err="1"/>
              <a:t>doi</a:t>
            </a:r>
            <a:r>
              <a:rPr lang="en-US" sz="900" i="1" dirty="0"/>
              <a:t> : 10.1038/s41598-019-51857-8, 2019</a:t>
            </a:r>
          </a:p>
        </p:txBody>
      </p:sp>
      <p:pic>
        <p:nvPicPr>
          <p:cNvPr id="12" name="Picture 2">
            <a:extLst>
              <a:ext uri="{FF2B5EF4-FFF2-40B4-BE49-F238E27FC236}">
                <a16:creationId xmlns:a16="http://schemas.microsoft.com/office/drawing/2014/main" id="{75C9C03D-19AF-4CEB-BF9C-DFBC41682E06}"/>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623673" y="167082"/>
            <a:ext cx="3220800" cy="228882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744661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F7A00A8-0BE7-4E8F-AB6A-41F737518785}"/>
              </a:ext>
            </a:extLst>
          </p:cNvPr>
          <p:cNvPicPr>
            <a:picLocks noChangeAspect="1"/>
          </p:cNvPicPr>
          <p:nvPr/>
        </p:nvPicPr>
        <p:blipFill>
          <a:blip r:embed="rId2"/>
          <a:stretch>
            <a:fillRect/>
          </a:stretch>
        </p:blipFill>
        <p:spPr>
          <a:xfrm>
            <a:off x="175214" y="186278"/>
            <a:ext cx="3493337" cy="1217725"/>
          </a:xfrm>
          <a:prstGeom prst="rect">
            <a:avLst/>
          </a:prstGeom>
          <a:ln>
            <a:noFill/>
          </a:ln>
          <a:effectLst>
            <a:outerShdw blurRad="292100" dist="139700" dir="2700000" algn="tl" rotWithShape="0">
              <a:srgbClr val="333333">
                <a:alpha val="65000"/>
              </a:srgbClr>
            </a:outerShdw>
          </a:effectLst>
        </p:spPr>
      </p:pic>
      <p:sp>
        <p:nvSpPr>
          <p:cNvPr id="9" name="TextBox 8">
            <a:extLst>
              <a:ext uri="{FF2B5EF4-FFF2-40B4-BE49-F238E27FC236}">
                <a16:creationId xmlns:a16="http://schemas.microsoft.com/office/drawing/2014/main" id="{242B5604-793F-42DC-A11B-15B394904440}"/>
              </a:ext>
            </a:extLst>
          </p:cNvPr>
          <p:cNvSpPr txBox="1"/>
          <p:nvPr/>
        </p:nvSpPr>
        <p:spPr>
          <a:xfrm>
            <a:off x="180690" y="5070265"/>
            <a:ext cx="8673111" cy="147732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black"/>
                </a:solidFill>
                <a:effectLst/>
                <a:uLnTx/>
                <a:uFillTx/>
                <a:latin typeface="Calibri" panose="020F0502020204030204"/>
                <a:ea typeface="+mn-ea"/>
                <a:cs typeface="+mn-cs"/>
              </a:rPr>
              <a:t>Durante 2010–2019,a Amazônia brasileira teve uma perda bruta cumulativa de 4,45 Pg C contra um ganho bruto de 3,78 Pg C, resultando em uma perda líquida de biomassa de 0,67 Pg C. A degradação florestal (73%) contribuiu três vezes mais para a perda bruta de biomassa do que o desmatamento (27%), Isso indica que a degradação florestal se tornou a maior processo que leva à perda de carbono.</a:t>
            </a:r>
          </a:p>
        </p:txBody>
      </p:sp>
      <p:sp>
        <p:nvSpPr>
          <p:cNvPr id="10" name="TextBox 9">
            <a:extLst>
              <a:ext uri="{FF2B5EF4-FFF2-40B4-BE49-F238E27FC236}">
                <a16:creationId xmlns:a16="http://schemas.microsoft.com/office/drawing/2014/main" id="{5915D3D9-F923-41E9-9D80-263E03D2808C}"/>
              </a:ext>
            </a:extLst>
          </p:cNvPr>
          <p:cNvSpPr txBox="1"/>
          <p:nvPr/>
        </p:nvSpPr>
        <p:spPr>
          <a:xfrm>
            <a:off x="5218103" y="6394723"/>
            <a:ext cx="375891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200" b="0" i="1" u="none" strike="noStrike" kern="1200" cap="none" spc="0" normalizeH="0" baseline="0" noProof="0" dirty="0" err="1">
                <a:ln>
                  <a:noFill/>
                </a:ln>
                <a:solidFill>
                  <a:prstClr val="black"/>
                </a:solidFill>
                <a:effectLst/>
                <a:uLnTx/>
                <a:uFillTx/>
                <a:latin typeface="Calibri" panose="020F0502020204030204"/>
                <a:ea typeface="+mn-ea"/>
                <a:cs typeface="+mn-cs"/>
              </a:rPr>
              <a:t>Yuanwei</a:t>
            </a:r>
            <a:r>
              <a:rPr kumimoji="0" lang="pt-BR" sz="1200" b="0" i="1" u="none" strike="noStrike" kern="1200" cap="none" spc="0" normalizeH="0" baseline="0" noProof="0" dirty="0">
                <a:ln>
                  <a:noFill/>
                </a:ln>
                <a:solidFill>
                  <a:prstClr val="black"/>
                </a:solidFill>
                <a:effectLst/>
                <a:uLnTx/>
                <a:uFillTx/>
                <a:latin typeface="Calibri" panose="020F0502020204030204"/>
                <a:ea typeface="+mn-ea"/>
                <a:cs typeface="+mn-cs"/>
              </a:rPr>
              <a:t> Qin et al., Nature Climate Change, Maio de 2021</a:t>
            </a:r>
          </a:p>
        </p:txBody>
      </p:sp>
      <p:pic>
        <p:nvPicPr>
          <p:cNvPr id="12" name="Picture 11">
            <a:extLst>
              <a:ext uri="{FF2B5EF4-FFF2-40B4-BE49-F238E27FC236}">
                <a16:creationId xmlns:a16="http://schemas.microsoft.com/office/drawing/2014/main" id="{672F0F8B-3B43-4C2C-9D89-6DAFF475AA4B}"/>
              </a:ext>
            </a:extLst>
          </p:cNvPr>
          <p:cNvPicPr>
            <a:picLocks noChangeAspect="1"/>
          </p:cNvPicPr>
          <p:nvPr/>
        </p:nvPicPr>
        <p:blipFill>
          <a:blip r:embed="rId3"/>
          <a:stretch>
            <a:fillRect/>
          </a:stretch>
        </p:blipFill>
        <p:spPr>
          <a:xfrm>
            <a:off x="3901441" y="186278"/>
            <a:ext cx="5075576" cy="4702251"/>
          </a:xfrm>
          <a:prstGeom prst="rect">
            <a:avLst/>
          </a:prstGeom>
          <a:ln>
            <a:noFill/>
          </a:ln>
          <a:effectLst>
            <a:outerShdw blurRad="292100" dist="139700" dir="2700000" algn="tl" rotWithShape="0">
              <a:srgbClr val="333333">
                <a:alpha val="65000"/>
              </a:srgbClr>
            </a:outerShdw>
          </a:effectLst>
        </p:spPr>
      </p:pic>
      <p:pic>
        <p:nvPicPr>
          <p:cNvPr id="14" name="Picture 13">
            <a:extLst>
              <a:ext uri="{FF2B5EF4-FFF2-40B4-BE49-F238E27FC236}">
                <a16:creationId xmlns:a16="http://schemas.microsoft.com/office/drawing/2014/main" id="{0FB623AA-6851-4903-B0BF-3F6BDE47BFB9}"/>
              </a:ext>
            </a:extLst>
          </p:cNvPr>
          <p:cNvPicPr>
            <a:picLocks noChangeAspect="1"/>
          </p:cNvPicPr>
          <p:nvPr/>
        </p:nvPicPr>
        <p:blipFill>
          <a:blip r:embed="rId4"/>
          <a:stretch>
            <a:fillRect/>
          </a:stretch>
        </p:blipFill>
        <p:spPr>
          <a:xfrm>
            <a:off x="175214" y="1626601"/>
            <a:ext cx="3451543" cy="3221065"/>
          </a:xfrm>
          <a:prstGeom prst="rect">
            <a:avLst/>
          </a:prstGeom>
          <a:ln>
            <a:noFill/>
          </a:ln>
          <a:effectLst>
            <a:outerShdw blurRad="292100" dist="139700" dir="2700000" algn="tl" rotWithShape="0">
              <a:srgbClr val="333333">
                <a:alpha val="65000"/>
              </a:srgbClr>
            </a:outerShdw>
          </a:effectLst>
        </p:spPr>
      </p:pic>
      <p:sp>
        <p:nvSpPr>
          <p:cNvPr id="15" name="TextBox 14">
            <a:extLst>
              <a:ext uri="{FF2B5EF4-FFF2-40B4-BE49-F238E27FC236}">
                <a16:creationId xmlns:a16="http://schemas.microsoft.com/office/drawing/2014/main" id="{CE7C994A-A8A9-47B0-9A7E-3B1224780CAA}"/>
              </a:ext>
            </a:extLst>
          </p:cNvPr>
          <p:cNvSpPr txBox="1"/>
          <p:nvPr/>
        </p:nvSpPr>
        <p:spPr>
          <a:xfrm>
            <a:off x="730102" y="1626601"/>
            <a:ext cx="2638864" cy="261610"/>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rPr>
              <a:t>Above Ground Biomass Change (Mg C ha</a:t>
            </a:r>
            <a:r>
              <a:rPr kumimoji="0" lang="en-US" sz="1100" b="0" i="0" u="none" strike="noStrike" kern="1200" cap="none" spc="0" normalizeH="0" baseline="30000" noProof="0">
                <a:ln>
                  <a:noFill/>
                </a:ln>
                <a:solidFill>
                  <a:prstClr val="black"/>
                </a:solidFill>
                <a:effectLst/>
                <a:uLnTx/>
                <a:uFillTx/>
                <a:latin typeface="Calibri" panose="020F0502020204030204"/>
                <a:ea typeface="+mn-ea"/>
                <a:cs typeface="+mn-cs"/>
              </a:rPr>
              <a:t>-1</a:t>
            </a: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7404497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3236AF4-C65F-4ADE-8F12-F7231051AA1D}"/>
              </a:ext>
            </a:extLst>
          </p:cNvPr>
          <p:cNvPicPr>
            <a:picLocks noChangeAspect="1"/>
          </p:cNvPicPr>
          <p:nvPr/>
        </p:nvPicPr>
        <p:blipFill>
          <a:blip r:embed="rId3"/>
          <a:stretch>
            <a:fillRect/>
          </a:stretch>
        </p:blipFill>
        <p:spPr>
          <a:xfrm>
            <a:off x="467206" y="787809"/>
            <a:ext cx="3011591" cy="1953267"/>
          </a:xfrm>
          <a:prstGeom prst="rect">
            <a:avLst/>
          </a:prstGeom>
        </p:spPr>
      </p:pic>
      <p:pic>
        <p:nvPicPr>
          <p:cNvPr id="9" name="Picture 8">
            <a:extLst>
              <a:ext uri="{FF2B5EF4-FFF2-40B4-BE49-F238E27FC236}">
                <a16:creationId xmlns:a16="http://schemas.microsoft.com/office/drawing/2014/main" id="{942A6DE7-16D3-4363-97D3-53C730D84B30}"/>
              </a:ext>
            </a:extLst>
          </p:cNvPr>
          <p:cNvPicPr>
            <a:picLocks noChangeAspect="1"/>
          </p:cNvPicPr>
          <p:nvPr/>
        </p:nvPicPr>
        <p:blipFill>
          <a:blip r:embed="rId4"/>
          <a:stretch>
            <a:fillRect/>
          </a:stretch>
        </p:blipFill>
        <p:spPr>
          <a:xfrm>
            <a:off x="533678" y="3005480"/>
            <a:ext cx="2760114" cy="1912631"/>
          </a:xfrm>
          <a:prstGeom prst="rect">
            <a:avLst/>
          </a:prstGeom>
        </p:spPr>
      </p:pic>
      <p:pic>
        <p:nvPicPr>
          <p:cNvPr id="11" name="Picture 10">
            <a:extLst>
              <a:ext uri="{FF2B5EF4-FFF2-40B4-BE49-F238E27FC236}">
                <a16:creationId xmlns:a16="http://schemas.microsoft.com/office/drawing/2014/main" id="{D72EA9D8-D91D-4F88-9C95-ACCC7BF53DB5}"/>
              </a:ext>
            </a:extLst>
          </p:cNvPr>
          <p:cNvPicPr>
            <a:picLocks noChangeAspect="1"/>
          </p:cNvPicPr>
          <p:nvPr/>
        </p:nvPicPr>
        <p:blipFill>
          <a:blip r:embed="rId5"/>
          <a:stretch>
            <a:fillRect/>
          </a:stretch>
        </p:blipFill>
        <p:spPr>
          <a:xfrm>
            <a:off x="53889" y="3043444"/>
            <a:ext cx="464921" cy="1874667"/>
          </a:xfrm>
          <a:prstGeom prst="rect">
            <a:avLst/>
          </a:prstGeom>
        </p:spPr>
      </p:pic>
      <p:pic>
        <p:nvPicPr>
          <p:cNvPr id="13" name="Picture 12">
            <a:extLst>
              <a:ext uri="{FF2B5EF4-FFF2-40B4-BE49-F238E27FC236}">
                <a16:creationId xmlns:a16="http://schemas.microsoft.com/office/drawing/2014/main" id="{1D23516D-F815-4AC3-AA73-AB7AEFEE40A9}"/>
              </a:ext>
            </a:extLst>
          </p:cNvPr>
          <p:cNvPicPr>
            <a:picLocks noChangeAspect="1"/>
          </p:cNvPicPr>
          <p:nvPr/>
        </p:nvPicPr>
        <p:blipFill>
          <a:blip r:embed="rId6"/>
          <a:stretch>
            <a:fillRect/>
          </a:stretch>
        </p:blipFill>
        <p:spPr>
          <a:xfrm>
            <a:off x="467206" y="681077"/>
            <a:ext cx="2880811" cy="155068"/>
          </a:xfrm>
          <a:prstGeom prst="rect">
            <a:avLst/>
          </a:prstGeom>
        </p:spPr>
      </p:pic>
      <p:sp>
        <p:nvSpPr>
          <p:cNvPr id="14" name="Rectangle 13">
            <a:extLst>
              <a:ext uri="{FF2B5EF4-FFF2-40B4-BE49-F238E27FC236}">
                <a16:creationId xmlns:a16="http://schemas.microsoft.com/office/drawing/2014/main" id="{616E2CD2-3D30-4E31-8A2A-781F7CE13595}"/>
              </a:ext>
            </a:extLst>
          </p:cNvPr>
          <p:cNvSpPr/>
          <p:nvPr/>
        </p:nvSpPr>
        <p:spPr>
          <a:xfrm>
            <a:off x="0" y="144417"/>
            <a:ext cx="9144000" cy="417066"/>
          </a:xfrm>
          <a:prstGeom prst="rect">
            <a:avLst/>
          </a:prstGeom>
          <a:noFill/>
        </p:spPr>
        <p:txBody>
          <a:bodyPr wrap="square" lIns="77751" tIns="38876" rIns="77751" bIns="38876">
            <a:spAutoFit/>
            <a:scene3d>
              <a:camera prst="orthographicFront"/>
              <a:lightRig rig="flat" dir="tl">
                <a:rot lat="0" lon="0" rev="6600000"/>
              </a:lightRig>
            </a:scene3d>
            <a:sp3d extrusionH="25400" contourW="8890">
              <a:bevelT w="38100" h="31750"/>
              <a:contourClr>
                <a:schemeClr val="tx1"/>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200" b="1" i="0" u="none" strike="noStrike" kern="1200" cap="none" spc="0" normalizeH="0" baseline="0" noProof="0" dirty="0">
                <a:ln>
                  <a:noFill/>
                </a:ln>
                <a:solidFill>
                  <a:prstClr val="black"/>
                </a:solidFill>
                <a:effectLst/>
                <a:uLnTx/>
                <a:uFillTx/>
                <a:latin typeface="Calibri" panose="020F0502020204030204"/>
                <a:ea typeface="+mn-ea"/>
                <a:cs typeface="+mn-cs"/>
              </a:rPr>
              <a:t>Balanço de carbono na Amazônia: desmatamento e mudança climática</a:t>
            </a:r>
          </a:p>
        </p:txBody>
      </p:sp>
      <p:pic>
        <p:nvPicPr>
          <p:cNvPr id="18" name="Picture 17">
            <a:extLst>
              <a:ext uri="{FF2B5EF4-FFF2-40B4-BE49-F238E27FC236}">
                <a16:creationId xmlns:a16="http://schemas.microsoft.com/office/drawing/2014/main" id="{A17C02D9-8E14-4C39-B6CD-AE0807506420}"/>
              </a:ext>
            </a:extLst>
          </p:cNvPr>
          <p:cNvPicPr>
            <a:picLocks noChangeAspect="1"/>
          </p:cNvPicPr>
          <p:nvPr/>
        </p:nvPicPr>
        <p:blipFill>
          <a:blip r:embed="rId7"/>
          <a:stretch>
            <a:fillRect/>
          </a:stretch>
        </p:blipFill>
        <p:spPr>
          <a:xfrm>
            <a:off x="533678" y="4943311"/>
            <a:ext cx="2680249" cy="112371"/>
          </a:xfrm>
          <a:prstGeom prst="rect">
            <a:avLst/>
          </a:prstGeom>
        </p:spPr>
      </p:pic>
      <p:pic>
        <p:nvPicPr>
          <p:cNvPr id="19" name="Picture 18">
            <a:extLst>
              <a:ext uri="{FF2B5EF4-FFF2-40B4-BE49-F238E27FC236}">
                <a16:creationId xmlns:a16="http://schemas.microsoft.com/office/drawing/2014/main" id="{12BE48CC-E061-4C12-9077-6F3068226FFC}"/>
              </a:ext>
            </a:extLst>
          </p:cNvPr>
          <p:cNvPicPr>
            <a:picLocks noChangeAspect="1"/>
          </p:cNvPicPr>
          <p:nvPr/>
        </p:nvPicPr>
        <p:blipFill>
          <a:blip r:embed="rId7"/>
          <a:stretch>
            <a:fillRect/>
          </a:stretch>
        </p:blipFill>
        <p:spPr>
          <a:xfrm>
            <a:off x="495312" y="2742593"/>
            <a:ext cx="2718615" cy="113979"/>
          </a:xfrm>
          <a:prstGeom prst="rect">
            <a:avLst/>
          </a:prstGeom>
        </p:spPr>
      </p:pic>
      <p:pic>
        <p:nvPicPr>
          <p:cNvPr id="21" name="Picture 20">
            <a:extLst>
              <a:ext uri="{FF2B5EF4-FFF2-40B4-BE49-F238E27FC236}">
                <a16:creationId xmlns:a16="http://schemas.microsoft.com/office/drawing/2014/main" id="{55EF5249-447F-420A-9E78-5F14C4667B11}"/>
              </a:ext>
            </a:extLst>
          </p:cNvPr>
          <p:cNvPicPr>
            <a:picLocks noChangeAspect="1"/>
          </p:cNvPicPr>
          <p:nvPr/>
        </p:nvPicPr>
        <p:blipFill>
          <a:blip r:embed="rId8"/>
          <a:stretch>
            <a:fillRect/>
          </a:stretch>
        </p:blipFill>
        <p:spPr>
          <a:xfrm>
            <a:off x="4512601" y="632038"/>
            <a:ext cx="3776599" cy="3276986"/>
          </a:xfrm>
          <a:prstGeom prst="rect">
            <a:avLst/>
          </a:prstGeom>
        </p:spPr>
      </p:pic>
      <p:sp>
        <p:nvSpPr>
          <p:cNvPr id="22" name="TextBox 21">
            <a:extLst>
              <a:ext uri="{FF2B5EF4-FFF2-40B4-BE49-F238E27FC236}">
                <a16:creationId xmlns:a16="http://schemas.microsoft.com/office/drawing/2014/main" id="{0AE5722B-F66A-40D5-ADAB-04B722F3AE71}"/>
              </a:ext>
            </a:extLst>
          </p:cNvPr>
          <p:cNvSpPr txBox="1"/>
          <p:nvPr/>
        </p:nvSpPr>
        <p:spPr>
          <a:xfrm>
            <a:off x="139778" y="5660417"/>
            <a:ext cx="462127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200" b="1" i="0" u="none" strike="noStrike" kern="1200" cap="none" spc="0" normalizeH="0" baseline="0" noProof="0" dirty="0">
                <a:ln>
                  <a:noFill/>
                </a:ln>
                <a:solidFill>
                  <a:prstClr val="black"/>
                </a:solidFill>
                <a:effectLst/>
                <a:uLnTx/>
                <a:uFillTx/>
                <a:latin typeface="Calibri" panose="020F0502020204030204"/>
                <a:ea typeface="+mn-ea"/>
                <a:cs typeface="+mn-cs"/>
              </a:rPr>
              <a:t>Balanço de carbono para a região de Alta Floresta de 2010 a 2018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400" b="0" i="0" u="none" strike="noStrike" kern="1200" cap="none" spc="0" normalizeH="0" baseline="0" noProof="0" dirty="0">
                <a:ln>
                  <a:noFill/>
                </a:ln>
                <a:solidFill>
                  <a:prstClr val="black"/>
                </a:solidFill>
                <a:effectLst/>
                <a:uLnTx/>
                <a:uFillTx/>
                <a:latin typeface="Calibri" panose="020F0502020204030204"/>
                <a:ea typeface="+mn-ea"/>
                <a:cs typeface="+mn-cs"/>
              </a:rPr>
              <a:t>Total Carbon Balance: +0.32 PgC y</a:t>
            </a:r>
            <a:r>
              <a:rPr kumimoji="0" lang="pt-BR" sz="1400" b="0" i="0" u="none" strike="noStrike" kern="1200" cap="none" spc="0" normalizeH="0" baseline="30000" noProof="0" dirty="0">
                <a:ln>
                  <a:noFill/>
                </a:ln>
                <a:solidFill>
                  <a:prstClr val="black"/>
                </a:solidFill>
                <a:effectLst/>
                <a:uLnTx/>
                <a:uFillTx/>
                <a:latin typeface="Calibri" panose="020F0502020204030204"/>
                <a:ea typeface="+mn-ea"/>
                <a:cs typeface="+mn-cs"/>
              </a:rPr>
              <a:t>-1</a:t>
            </a:r>
            <a:endParaRPr kumimoji="0" lang="pt-BR"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400" b="0" i="0" u="none" strike="noStrike" kern="1200" cap="none" spc="0" normalizeH="0" baseline="0" noProof="0" dirty="0" err="1">
                <a:ln>
                  <a:noFill/>
                </a:ln>
                <a:solidFill>
                  <a:prstClr val="black"/>
                </a:solidFill>
                <a:effectLst/>
                <a:uLnTx/>
                <a:uFillTx/>
                <a:latin typeface="Calibri" panose="020F0502020204030204"/>
                <a:ea typeface="+mn-ea"/>
                <a:cs typeface="+mn-cs"/>
              </a:rPr>
              <a:t>Fire</a:t>
            </a:r>
            <a:r>
              <a:rPr kumimoji="0" lang="pt-BR" sz="1400" b="0" i="0" u="none" strike="noStrike" kern="1200" cap="none" spc="0" normalizeH="0" baseline="0" noProof="0" dirty="0">
                <a:ln>
                  <a:noFill/>
                </a:ln>
                <a:solidFill>
                  <a:prstClr val="black"/>
                </a:solidFill>
                <a:effectLst/>
                <a:uLnTx/>
                <a:uFillTx/>
                <a:latin typeface="Calibri" panose="020F0502020204030204"/>
                <a:ea typeface="+mn-ea"/>
                <a:cs typeface="+mn-cs"/>
              </a:rPr>
              <a:t> Carbon Balance: +0.20 PgC y</a:t>
            </a:r>
            <a:r>
              <a:rPr kumimoji="0" lang="pt-BR" sz="1400" b="0" i="0" u="none" strike="noStrike" kern="1200" cap="none" spc="0" normalizeH="0" baseline="30000" noProof="0" dirty="0">
                <a:ln>
                  <a:noFill/>
                </a:ln>
                <a:solidFill>
                  <a:prstClr val="black"/>
                </a:solidFill>
                <a:effectLst/>
                <a:uLnTx/>
                <a:uFillTx/>
                <a:latin typeface="Calibri" panose="020F0502020204030204"/>
                <a:ea typeface="+mn-ea"/>
                <a:cs typeface="+mn-cs"/>
              </a:rPr>
              <a:t>-1</a:t>
            </a:r>
            <a:endParaRPr kumimoji="0" lang="pt-BR"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400" b="0" i="0" u="none" strike="noStrike" kern="1200" cap="none" spc="0" normalizeH="0" baseline="0" noProof="0" dirty="0">
                <a:ln>
                  <a:noFill/>
                </a:ln>
                <a:solidFill>
                  <a:prstClr val="black"/>
                </a:solidFill>
                <a:effectLst/>
                <a:uLnTx/>
                <a:uFillTx/>
                <a:latin typeface="Calibri" panose="020F0502020204030204"/>
                <a:ea typeface="+mn-ea"/>
                <a:cs typeface="+mn-cs"/>
              </a:rPr>
              <a:t>NBE (Net </a:t>
            </a:r>
            <a:r>
              <a:rPr kumimoji="0" lang="pt-BR" sz="1400" b="0" i="0" u="none" strike="noStrike" kern="1200" cap="none" spc="0" normalizeH="0" baseline="0" noProof="0" dirty="0" err="1">
                <a:ln>
                  <a:noFill/>
                </a:ln>
                <a:solidFill>
                  <a:prstClr val="black"/>
                </a:solidFill>
                <a:effectLst/>
                <a:uLnTx/>
                <a:uFillTx/>
                <a:latin typeface="Calibri" panose="020F0502020204030204"/>
                <a:ea typeface="+mn-ea"/>
                <a:cs typeface="+mn-cs"/>
              </a:rPr>
              <a:t>Biome</a:t>
            </a:r>
            <a:r>
              <a:rPr kumimoji="0" lang="pt-BR" sz="1400" b="0" i="0" u="none" strike="noStrike" kern="1200" cap="none" spc="0" normalizeH="0" baseline="0" noProof="0" dirty="0">
                <a:ln>
                  <a:noFill/>
                </a:ln>
                <a:solidFill>
                  <a:prstClr val="black"/>
                </a:solidFill>
                <a:effectLst/>
                <a:uLnTx/>
                <a:uFillTx/>
                <a:latin typeface="Calibri" panose="020F0502020204030204"/>
                <a:ea typeface="+mn-ea"/>
                <a:cs typeface="+mn-cs"/>
              </a:rPr>
              <a:t> Exchange) C Balance: +0.11 PgC y</a:t>
            </a:r>
            <a:r>
              <a:rPr kumimoji="0" lang="pt-BR" sz="1400" b="0" i="0" u="none" strike="noStrike" kern="1200" cap="none" spc="0" normalizeH="0" baseline="30000" noProof="0" dirty="0">
                <a:ln>
                  <a:noFill/>
                </a:ln>
                <a:solidFill>
                  <a:prstClr val="black"/>
                </a:solidFill>
                <a:effectLst/>
                <a:uLnTx/>
                <a:uFillTx/>
                <a:latin typeface="Calibri" panose="020F0502020204030204"/>
                <a:ea typeface="+mn-ea"/>
                <a:cs typeface="+mn-cs"/>
              </a:rPr>
              <a:t>-1</a:t>
            </a:r>
            <a:endParaRPr kumimoji="0" lang="pt-BR"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02BECE7E-F4A0-4C88-B81E-0082DD4F77BF}"/>
              </a:ext>
            </a:extLst>
          </p:cNvPr>
          <p:cNvSpPr txBox="1"/>
          <p:nvPr/>
        </p:nvSpPr>
        <p:spPr>
          <a:xfrm>
            <a:off x="6247488" y="6405806"/>
            <a:ext cx="2041713"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400" b="0" i="1" u="none" strike="noStrike" kern="1200" cap="none" spc="0" normalizeH="0" baseline="0" noProof="0" dirty="0">
                <a:ln>
                  <a:noFill/>
                </a:ln>
                <a:solidFill>
                  <a:prstClr val="black"/>
                </a:solidFill>
                <a:effectLst/>
                <a:uLnTx/>
                <a:uFillTx/>
                <a:latin typeface="Calibri" panose="020F0502020204030204"/>
                <a:ea typeface="+mn-ea"/>
                <a:cs typeface="+mn-cs"/>
              </a:rPr>
              <a:t>Gatti et al., Nature, 2021</a:t>
            </a:r>
          </a:p>
        </p:txBody>
      </p:sp>
      <p:sp>
        <p:nvSpPr>
          <p:cNvPr id="17" name="Rectangle 16">
            <a:extLst>
              <a:ext uri="{FF2B5EF4-FFF2-40B4-BE49-F238E27FC236}">
                <a16:creationId xmlns:a16="http://schemas.microsoft.com/office/drawing/2014/main" id="{7E9DA75F-13F7-4DF9-81DB-912D156050D5}"/>
              </a:ext>
            </a:extLst>
          </p:cNvPr>
          <p:cNvSpPr/>
          <p:nvPr/>
        </p:nvSpPr>
        <p:spPr>
          <a:xfrm>
            <a:off x="4145142" y="4108948"/>
            <a:ext cx="4511516" cy="1351545"/>
          </a:xfrm>
          <a:prstGeom prst="rect">
            <a:avLst/>
          </a:prstGeom>
          <a:noFill/>
        </p:spPr>
        <p:txBody>
          <a:bodyPr wrap="square" lIns="58313" tIns="29157" rIns="58313" bIns="29157">
            <a:spAutoFit/>
            <a:scene3d>
              <a:camera prst="orthographicFront"/>
              <a:lightRig rig="flat" dir="tl">
                <a:rot lat="0" lon="0" rev="6600000"/>
              </a:lightRig>
            </a:scene3d>
            <a:sp3d extrusionH="25400" contourW="8890">
              <a:bevelT w="38100" h="31750"/>
              <a:contourClr>
                <a:schemeClr val="tx1"/>
              </a:contourClr>
            </a:sp3d>
          </a:bodyPr>
          <a:lstStyle/>
          <a:p>
            <a:pPr algn="ctr" defTabSz="685800">
              <a:defRPr/>
            </a:pPr>
            <a:r>
              <a:rPr lang="pt-BR" sz="2800" b="1" dirty="0">
                <a:solidFill>
                  <a:prstClr val="black"/>
                </a:solidFill>
                <a:latin typeface="Calibri" panose="020F0502020204030204"/>
              </a:rPr>
              <a:t>Amazonia pode já estar se tornando uma fonte importante de carbono</a:t>
            </a:r>
          </a:p>
        </p:txBody>
      </p:sp>
      <p:sp>
        <p:nvSpPr>
          <p:cNvPr id="20" name="Rectangle 19">
            <a:extLst>
              <a:ext uri="{FF2B5EF4-FFF2-40B4-BE49-F238E27FC236}">
                <a16:creationId xmlns:a16="http://schemas.microsoft.com/office/drawing/2014/main" id="{EDB99A51-FF2B-4A4C-BBE1-39E901599E66}"/>
              </a:ext>
            </a:extLst>
          </p:cNvPr>
          <p:cNvSpPr/>
          <p:nvPr/>
        </p:nvSpPr>
        <p:spPr>
          <a:xfrm>
            <a:off x="2038943" y="863358"/>
            <a:ext cx="1174984" cy="474382"/>
          </a:xfrm>
          <a:prstGeom prst="rect">
            <a:avLst/>
          </a:prstGeom>
          <a:noFill/>
        </p:spPr>
        <p:txBody>
          <a:bodyPr wrap="square" lIns="58313" tIns="29157" rIns="58313" bIns="29157">
            <a:spAutoFit/>
            <a:scene3d>
              <a:camera prst="orthographicFront"/>
              <a:lightRig rig="flat" dir="tl">
                <a:rot lat="0" lon="0" rev="6600000"/>
              </a:lightRig>
            </a:scene3d>
            <a:sp3d extrusionH="25400" contourW="8890">
              <a:bevelT w="38100" h="31750"/>
              <a:contourClr>
                <a:schemeClr val="tx1"/>
              </a:contourClr>
            </a:sp3d>
          </a:bodyPr>
          <a:lstStyle/>
          <a:p>
            <a:pPr algn="ctr" defTabSz="685800">
              <a:defRPr/>
            </a:pPr>
            <a:r>
              <a:rPr lang="pt-BR" sz="1350" b="1" dirty="0">
                <a:solidFill>
                  <a:prstClr val="black"/>
                </a:solidFill>
                <a:latin typeface="Calibri" panose="020F0502020204030204"/>
              </a:rPr>
              <a:t>Chuva decrescente</a:t>
            </a:r>
          </a:p>
        </p:txBody>
      </p:sp>
      <p:sp>
        <p:nvSpPr>
          <p:cNvPr id="24" name="Rectangle 23">
            <a:extLst>
              <a:ext uri="{FF2B5EF4-FFF2-40B4-BE49-F238E27FC236}">
                <a16:creationId xmlns:a16="http://schemas.microsoft.com/office/drawing/2014/main" id="{91970FE5-CC00-49F7-97C9-559E145E78B3}"/>
              </a:ext>
            </a:extLst>
          </p:cNvPr>
          <p:cNvSpPr/>
          <p:nvPr/>
        </p:nvSpPr>
        <p:spPr>
          <a:xfrm>
            <a:off x="923719" y="3043444"/>
            <a:ext cx="1174984" cy="474382"/>
          </a:xfrm>
          <a:prstGeom prst="rect">
            <a:avLst/>
          </a:prstGeom>
          <a:noFill/>
        </p:spPr>
        <p:txBody>
          <a:bodyPr wrap="square" lIns="58313" tIns="29157" rIns="58313" bIns="29157">
            <a:spAutoFit/>
            <a:scene3d>
              <a:camera prst="orthographicFront"/>
              <a:lightRig rig="flat" dir="tl">
                <a:rot lat="0" lon="0" rev="6600000"/>
              </a:lightRig>
            </a:scene3d>
            <a:sp3d extrusionH="25400" contourW="8890">
              <a:bevelT w="38100" h="31750"/>
              <a:contourClr>
                <a:schemeClr val="tx1"/>
              </a:contourClr>
            </a:sp3d>
          </a:bodyPr>
          <a:lstStyle/>
          <a:p>
            <a:pPr algn="ctr" defTabSz="685800">
              <a:defRPr/>
            </a:pPr>
            <a:r>
              <a:rPr lang="pt-BR" sz="1350" b="1" dirty="0">
                <a:solidFill>
                  <a:prstClr val="black"/>
                </a:solidFill>
                <a:latin typeface="Calibri" panose="020F0502020204030204"/>
              </a:rPr>
              <a:t>Temperatura aumentando</a:t>
            </a:r>
          </a:p>
        </p:txBody>
      </p:sp>
    </p:spTree>
    <p:extLst>
      <p:ext uri="{BB962C8B-B14F-4D97-AF65-F5344CB8AC3E}">
        <p14:creationId xmlns:p14="http://schemas.microsoft.com/office/powerpoint/2010/main" val="20512417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FE9568-E6D8-4401-A25B-AA2D43A803C0}"/>
              </a:ext>
            </a:extLst>
          </p:cNvPr>
          <p:cNvSpPr>
            <a:spLocks noGrp="1"/>
          </p:cNvSpPr>
          <p:nvPr>
            <p:ph type="ctrTitle"/>
          </p:nvPr>
        </p:nvSpPr>
        <p:spPr>
          <a:xfrm>
            <a:off x="289593" y="903228"/>
            <a:ext cx="8564814" cy="867275"/>
          </a:xfrm>
        </p:spPr>
        <p:txBody>
          <a:bodyPr/>
          <a:lstStyle/>
          <a:p>
            <a:pPr algn="ctr">
              <a:lnSpc>
                <a:spcPct val="100000"/>
              </a:lnSpc>
            </a:pPr>
            <a:r>
              <a:rPr lang="en-US" sz="2800"/>
              <a:t>What IPCC say about Amazonia?</a:t>
            </a:r>
            <a:br>
              <a:rPr lang="en-US" sz="2800"/>
            </a:br>
            <a:r>
              <a:rPr lang="en-US" sz="2800"/>
              <a:t>Source or sink of carbon?</a:t>
            </a:r>
          </a:p>
        </p:txBody>
      </p:sp>
      <p:pic>
        <p:nvPicPr>
          <p:cNvPr id="5" name="Picture 4">
            <a:extLst>
              <a:ext uri="{FF2B5EF4-FFF2-40B4-BE49-F238E27FC236}">
                <a16:creationId xmlns:a16="http://schemas.microsoft.com/office/drawing/2014/main" id="{5D252F80-E300-40BC-A7F9-EBC45FFF1BE0}"/>
              </a:ext>
            </a:extLst>
          </p:cNvPr>
          <p:cNvPicPr>
            <a:picLocks noChangeAspect="1"/>
          </p:cNvPicPr>
          <p:nvPr/>
        </p:nvPicPr>
        <p:blipFill rotWithShape="1">
          <a:blip r:embed="rId2"/>
          <a:srcRect l="53170" t="4329"/>
          <a:stretch/>
        </p:blipFill>
        <p:spPr>
          <a:xfrm>
            <a:off x="451679" y="1829535"/>
            <a:ext cx="8160020" cy="4812088"/>
          </a:xfrm>
          <a:prstGeom prst="rect">
            <a:avLst/>
          </a:prstGeom>
        </p:spPr>
      </p:pic>
      <p:sp>
        <p:nvSpPr>
          <p:cNvPr id="6" name="TextBox 5">
            <a:extLst>
              <a:ext uri="{FF2B5EF4-FFF2-40B4-BE49-F238E27FC236}">
                <a16:creationId xmlns:a16="http://schemas.microsoft.com/office/drawing/2014/main" id="{0C8ABBD2-8AB1-48E4-B558-489C763A8DBB}"/>
              </a:ext>
            </a:extLst>
          </p:cNvPr>
          <p:cNvSpPr txBox="1"/>
          <p:nvPr/>
        </p:nvSpPr>
        <p:spPr>
          <a:xfrm>
            <a:off x="7271795" y="6423655"/>
            <a:ext cx="1737397" cy="276999"/>
          </a:xfrm>
          <a:prstGeom prst="rect">
            <a:avLst/>
          </a:prstGeom>
          <a:noFill/>
        </p:spPr>
        <p:txBody>
          <a:bodyPr wrap="square" rtlCol="0">
            <a:spAutoFit/>
          </a:bodyPr>
          <a:lstStyle/>
          <a:p>
            <a:r>
              <a:rPr lang="pt-BR" sz="1200" i="1" dirty="0"/>
              <a:t>IPCC AR6 TS pg. 122</a:t>
            </a:r>
          </a:p>
        </p:txBody>
      </p:sp>
    </p:spTree>
    <p:extLst>
      <p:ext uri="{BB962C8B-B14F-4D97-AF65-F5344CB8AC3E}">
        <p14:creationId xmlns:p14="http://schemas.microsoft.com/office/powerpoint/2010/main" val="9120763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90B208C-AFDC-49F5-B9CD-20441B2F9D87}"/>
              </a:ext>
            </a:extLst>
          </p:cNvPr>
          <p:cNvSpPr txBox="1"/>
          <p:nvPr/>
        </p:nvSpPr>
        <p:spPr>
          <a:xfrm>
            <a:off x="5694219" y="6468143"/>
            <a:ext cx="333418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1" u="none" strike="noStrike" kern="1200" cap="none" spc="0" normalizeH="0" baseline="0" noProof="0" dirty="0">
                <a:ln>
                  <a:noFill/>
                </a:ln>
                <a:solidFill>
                  <a:prstClr val="black"/>
                </a:solidFill>
                <a:effectLst/>
                <a:uLnTx/>
                <a:uFillTx/>
                <a:latin typeface="Calibri" panose="020F0502020204030204"/>
                <a:ea typeface="+mn-ea"/>
                <a:cs typeface="+mn-cs"/>
              </a:rPr>
              <a:t>Sullivan et al., Science 368, 869–874 (2020)</a:t>
            </a:r>
            <a:endPar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F15F802F-362A-4158-8106-A9C1C459075D}"/>
              </a:ext>
            </a:extLst>
          </p:cNvPr>
          <p:cNvPicPr>
            <a:picLocks noChangeAspect="1"/>
          </p:cNvPicPr>
          <p:nvPr/>
        </p:nvPicPr>
        <p:blipFill>
          <a:blip r:embed="rId2"/>
          <a:stretch>
            <a:fillRect/>
          </a:stretch>
        </p:blipFill>
        <p:spPr>
          <a:xfrm>
            <a:off x="157162" y="1775394"/>
            <a:ext cx="8829676" cy="1971912"/>
          </a:xfrm>
          <a:prstGeom prst="rect">
            <a:avLst/>
          </a:prstGeom>
          <a:ln>
            <a:noFill/>
          </a:ln>
          <a:effectLst>
            <a:outerShdw blurRad="292100" dist="139700" dir="2700000" algn="tl" rotWithShape="0">
              <a:srgbClr val="333333">
                <a:alpha val="65000"/>
              </a:srgbClr>
            </a:outerShdw>
          </a:effectLst>
        </p:spPr>
      </p:pic>
      <p:sp>
        <p:nvSpPr>
          <p:cNvPr id="7" name="Rectangle 6">
            <a:extLst>
              <a:ext uri="{FF2B5EF4-FFF2-40B4-BE49-F238E27FC236}">
                <a16:creationId xmlns:a16="http://schemas.microsoft.com/office/drawing/2014/main" id="{52C09556-2B39-4346-A8FA-D999A3174FA6}"/>
              </a:ext>
            </a:extLst>
          </p:cNvPr>
          <p:cNvSpPr/>
          <p:nvPr/>
        </p:nvSpPr>
        <p:spPr>
          <a:xfrm>
            <a:off x="84426" y="1190567"/>
            <a:ext cx="8808891"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31F20"/>
                </a:solidFill>
                <a:effectLst/>
                <a:uLnTx/>
                <a:uFillTx/>
                <a:latin typeface="Calibri" panose="020F0502020204030204"/>
                <a:ea typeface="+mn-ea"/>
                <a:cs typeface="+mn-cs"/>
              </a:rPr>
              <a:t>Long-term change in carbon stocks due to temperature effects alone for</a:t>
            </a:r>
            <a:br>
              <a:rPr kumimoji="0" lang="en-US" sz="1600" b="0" i="0" u="none" strike="noStrike" kern="1200" cap="none" spc="0" normalizeH="0" baseline="0" noProof="0" dirty="0">
                <a:ln>
                  <a:noFill/>
                </a:ln>
                <a:solidFill>
                  <a:srgbClr val="231F20"/>
                </a:solidFill>
                <a:effectLst/>
                <a:uLnTx/>
                <a:uFillTx/>
                <a:latin typeface="Calibri" panose="020F0502020204030204"/>
                <a:ea typeface="+mn-ea"/>
                <a:cs typeface="+mn-cs"/>
              </a:rPr>
            </a:br>
            <a:r>
              <a:rPr kumimoji="0" lang="en-US" sz="1600" b="0" i="0" u="none" strike="noStrike" kern="1200" cap="none" spc="0" normalizeH="0" baseline="0" noProof="0" dirty="0">
                <a:ln>
                  <a:noFill/>
                </a:ln>
                <a:solidFill>
                  <a:srgbClr val="231F20"/>
                </a:solidFill>
                <a:effectLst/>
                <a:uLnTx/>
                <a:uFillTx/>
                <a:latin typeface="Calibri" panose="020F0502020204030204"/>
                <a:ea typeface="+mn-ea"/>
                <a:cs typeface="+mn-cs"/>
              </a:rPr>
              <a:t>global surface air temperature warming of 2°C</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9668B71B-7DFF-46D0-919F-8860AA6AAECE}"/>
              </a:ext>
            </a:extLst>
          </p:cNvPr>
          <p:cNvPicPr>
            <a:picLocks noChangeAspect="1"/>
          </p:cNvPicPr>
          <p:nvPr/>
        </p:nvPicPr>
        <p:blipFill>
          <a:blip r:embed="rId3"/>
          <a:stretch>
            <a:fillRect/>
          </a:stretch>
        </p:blipFill>
        <p:spPr>
          <a:xfrm>
            <a:off x="177947" y="3932666"/>
            <a:ext cx="4931034" cy="2714665"/>
          </a:xfrm>
          <a:prstGeom prst="rect">
            <a:avLst/>
          </a:prstGeom>
          <a:ln>
            <a:noFill/>
          </a:ln>
          <a:effectLst>
            <a:outerShdw blurRad="292100" dist="139700" dir="2700000" algn="tl" rotWithShape="0">
              <a:srgbClr val="333333">
                <a:alpha val="65000"/>
              </a:srgbClr>
            </a:outerShdw>
          </a:effectLst>
        </p:spPr>
      </p:pic>
      <p:sp>
        <p:nvSpPr>
          <p:cNvPr id="9" name="Rectangle 8">
            <a:extLst>
              <a:ext uri="{FF2B5EF4-FFF2-40B4-BE49-F238E27FC236}">
                <a16:creationId xmlns:a16="http://schemas.microsoft.com/office/drawing/2014/main" id="{CE9908C7-5F0C-40B7-B96C-201399E79E99}"/>
              </a:ext>
            </a:extLst>
          </p:cNvPr>
          <p:cNvSpPr/>
          <p:nvPr/>
        </p:nvSpPr>
        <p:spPr>
          <a:xfrm>
            <a:off x="5195587" y="4646059"/>
            <a:ext cx="3334181"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31F20"/>
                </a:solidFill>
                <a:effectLst/>
                <a:uLnTx/>
                <a:uFillTx/>
                <a:latin typeface="Calibri" panose="020F0502020204030204"/>
                <a:ea typeface="+mn-ea"/>
                <a:cs typeface="+mn-cs"/>
              </a:rPr>
              <a:t>Spatial variation in tropical forest carbon.</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F6F971E6-D65E-43F6-87F6-553514876FA9}"/>
              </a:ext>
            </a:extLst>
          </p:cNvPr>
          <p:cNvSpPr txBox="1"/>
          <p:nvPr/>
        </p:nvSpPr>
        <p:spPr>
          <a:xfrm>
            <a:off x="8123223" y="3429000"/>
            <a:ext cx="49084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E14D4A9F-815E-45BF-ABE9-240DF9D7557A}"/>
              </a:ext>
            </a:extLst>
          </p:cNvPr>
          <p:cNvSpPr/>
          <p:nvPr/>
        </p:nvSpPr>
        <p:spPr>
          <a:xfrm>
            <a:off x="205254" y="42883"/>
            <a:ext cx="8408809" cy="1063396"/>
          </a:xfrm>
          <a:prstGeom prst="rect">
            <a:avLst/>
          </a:prstGeom>
          <a:noFill/>
        </p:spPr>
        <p:txBody>
          <a:bodyPr wrap="square" lIns="77751" tIns="38876" rIns="77751" bIns="38876">
            <a:spAutoFit/>
            <a:scene3d>
              <a:camera prst="orthographicFront"/>
              <a:lightRig rig="flat" dir="tl">
                <a:rot lat="0" lon="0" rev="6600000"/>
              </a:lightRig>
            </a:scene3d>
            <a:sp3d extrusionH="25400" contourW="8890">
              <a:bevelT w="38100" h="31750"/>
              <a:contourClr>
                <a:schemeClr val="tx1"/>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231F20"/>
                </a:solidFill>
                <a:effectLst/>
                <a:uLnTx/>
                <a:uFillTx/>
                <a:latin typeface="Calibri" panose="020F0502020204030204"/>
                <a:ea typeface="+mn-ea"/>
                <a:cs typeface="+mn-cs"/>
              </a:rPr>
              <a:t>Long-term thermal sensitivity of Earth’s tropical forests: Threshold: 32.2 </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3200" b="1" i="0" u="none" strike="noStrike" kern="1200" cap="none" spc="0" normalizeH="0" baseline="0" noProof="0" dirty="0">
                <a:ln>
                  <a:noFill/>
                </a:ln>
                <a:solidFill>
                  <a:srgbClr val="231F20"/>
                </a:solidFill>
                <a:effectLst/>
                <a:uLnTx/>
                <a:uFillTx/>
                <a:latin typeface="Calibri" panose="020F0502020204030204"/>
                <a:ea typeface="+mn-ea"/>
                <a:cs typeface="+mn-cs"/>
              </a:rPr>
              <a:t>C.</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03437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9" descr="South_America"/>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grpSp>
        <p:nvGrpSpPr>
          <p:cNvPr id="3" name="Group 10"/>
          <p:cNvGrpSpPr>
            <a:grpSpLocks/>
          </p:cNvGrpSpPr>
          <p:nvPr/>
        </p:nvGrpSpPr>
        <p:grpSpPr bwMode="auto">
          <a:xfrm>
            <a:off x="6400800" y="228600"/>
            <a:ext cx="2590800" cy="2286000"/>
            <a:chOff x="3648" y="0"/>
            <a:chExt cx="2112" cy="2112"/>
          </a:xfrm>
        </p:grpSpPr>
        <p:pic>
          <p:nvPicPr>
            <p:cNvPr id="4" name="Picture 11"/>
            <p:cNvPicPr>
              <a:picLocks noChangeAspect="1" noChangeArrowheads="1"/>
            </p:cNvPicPr>
            <p:nvPr/>
          </p:nvPicPr>
          <p:blipFill>
            <a:blip r:embed="rId3" cstate="print"/>
            <a:srcRect/>
            <a:stretch>
              <a:fillRect/>
            </a:stretch>
          </p:blipFill>
          <p:spPr bwMode="auto">
            <a:xfrm>
              <a:off x="3648" y="0"/>
              <a:ext cx="2112" cy="2112"/>
            </a:xfrm>
            <a:prstGeom prst="rect">
              <a:avLst/>
            </a:prstGeom>
            <a:noFill/>
          </p:spPr>
        </p:pic>
        <p:sp>
          <p:nvSpPr>
            <p:cNvPr id="5" name="Rectangle 12"/>
            <p:cNvSpPr>
              <a:spLocks noChangeArrowheads="1"/>
            </p:cNvSpPr>
            <p:nvPr/>
          </p:nvSpPr>
          <p:spPr bwMode="auto">
            <a:xfrm>
              <a:off x="3744" y="48"/>
              <a:ext cx="192" cy="192"/>
            </a:xfrm>
            <a:prstGeom prst="rect">
              <a:avLst/>
            </a:prstGeom>
            <a:solidFill>
              <a:schemeClr val="tx1"/>
            </a:solidFill>
            <a:ln w="9525">
              <a:solidFill>
                <a:schemeClr val="tx1"/>
              </a:solidFill>
              <a:miter lim="800000"/>
              <a:headEnd/>
              <a:tailEnd/>
            </a:ln>
            <a:effectLst/>
          </p:spPr>
          <p:txBody>
            <a:bodyPr wrap="none" anchor="ctr"/>
            <a:lstStyle/>
            <a:p>
              <a:pPr defTabSz="914305"/>
              <a:endParaRPr lang="en-US" dirty="0">
                <a:solidFill>
                  <a:prstClr val="black"/>
                </a:solidFill>
              </a:endParaRPr>
            </a:p>
          </p:txBody>
        </p:sp>
      </p:grpSp>
      <p:sp>
        <p:nvSpPr>
          <p:cNvPr id="6" name="TextBox 5"/>
          <p:cNvSpPr txBox="1"/>
          <p:nvPr/>
        </p:nvSpPr>
        <p:spPr>
          <a:xfrm>
            <a:off x="5409011" y="5423113"/>
            <a:ext cx="2195409" cy="707886"/>
          </a:xfrm>
          <a:prstGeom prst="rect">
            <a:avLst/>
          </a:prstGeom>
          <a:noFill/>
        </p:spPr>
        <p:txBody>
          <a:bodyPr wrap="none" rtlCol="0">
            <a:spAutoFit/>
          </a:bodyPr>
          <a:lstStyle/>
          <a:p>
            <a:pPr defTabSz="914305"/>
            <a:r>
              <a:rPr lang="en-US" sz="4000" b="1" i="1" dirty="0">
                <a:solidFill>
                  <a:prstClr val="white"/>
                </a:solidFill>
                <a:effectLst>
                  <a:outerShdw blurRad="38100" dist="38100" dir="2700000" algn="tl">
                    <a:srgbClr val="000000">
                      <a:alpha val="43137"/>
                    </a:srgbClr>
                  </a:outerShdw>
                </a:effectLst>
              </a:rPr>
              <a:t>Thanks!!!</a:t>
            </a:r>
          </a:p>
        </p:txBody>
      </p:sp>
      <p:sp>
        <p:nvSpPr>
          <p:cNvPr id="9" name="Rectangle 8"/>
          <p:cNvSpPr/>
          <p:nvPr/>
        </p:nvSpPr>
        <p:spPr>
          <a:xfrm>
            <a:off x="977299" y="2416998"/>
            <a:ext cx="7314775" cy="1754326"/>
          </a:xfrm>
          <a:prstGeom prst="rect">
            <a:avLst/>
          </a:prstGeom>
        </p:spPr>
        <p:txBody>
          <a:bodyPr wrap="square">
            <a:spAutoFit/>
          </a:bodyPr>
          <a:lstStyle/>
          <a:p>
            <a:r>
              <a:rPr lang="en-US" sz="5400" b="1">
                <a:solidFill>
                  <a:schemeClr val="bg1"/>
                </a:solidFill>
                <a:effectLst>
                  <a:outerShdw blurRad="38100" dist="38100" dir="2700000" algn="tl">
                    <a:srgbClr val="000000">
                      <a:alpha val="43137"/>
                    </a:srgbClr>
                  </a:outerShdw>
                </a:effectLst>
              </a:rPr>
              <a:t>Amazonia is key to global Sustainability</a:t>
            </a:r>
          </a:p>
        </p:txBody>
      </p:sp>
    </p:spTree>
    <p:extLst>
      <p:ext uri="{BB962C8B-B14F-4D97-AF65-F5344CB8AC3E}">
        <p14:creationId xmlns:p14="http://schemas.microsoft.com/office/powerpoint/2010/main" val="26263476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756629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m 1">
            <a:extLst>
              <a:ext uri="{FF2B5EF4-FFF2-40B4-BE49-F238E27FC236}">
                <a16:creationId xmlns:a16="http://schemas.microsoft.com/office/drawing/2014/main" id="{E36C01B7-F495-4895-945D-7ACE08F6AB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0"/>
            <a:ext cx="9144000" cy="6873478"/>
          </a:xfrm>
          <a:prstGeom prst="rect">
            <a:avLst/>
          </a:prstGeom>
        </p:spPr>
      </p:pic>
      <p:pic>
        <p:nvPicPr>
          <p:cNvPr id="2" name="Picture 9" descr="South_America"/>
          <p:cNvPicPr>
            <a:picLocks noChangeAspect="1" noChangeArrowheads="1"/>
          </p:cNvPicPr>
          <p:nvPr/>
        </p:nvPicPr>
        <p:blipFill>
          <a:blip r:embed="rId3" cstate="print"/>
          <a:srcRect/>
          <a:stretch>
            <a:fillRect/>
          </a:stretch>
        </p:blipFill>
        <p:spPr bwMode="auto">
          <a:xfrm>
            <a:off x="772391" y="2558797"/>
            <a:ext cx="3048000" cy="2286000"/>
          </a:xfrm>
          <a:prstGeom prst="rect">
            <a:avLst/>
          </a:prstGeom>
          <a:noFill/>
          <a:ln w="9525">
            <a:noFill/>
            <a:miter lim="800000"/>
            <a:headEnd/>
            <a:tailEnd/>
          </a:ln>
        </p:spPr>
      </p:pic>
      <p:grpSp>
        <p:nvGrpSpPr>
          <p:cNvPr id="3" name="Group 10"/>
          <p:cNvGrpSpPr>
            <a:grpSpLocks/>
          </p:cNvGrpSpPr>
          <p:nvPr/>
        </p:nvGrpSpPr>
        <p:grpSpPr bwMode="auto">
          <a:xfrm>
            <a:off x="5471160" y="2558797"/>
            <a:ext cx="2674620" cy="2362962"/>
            <a:chOff x="3648" y="0"/>
            <a:chExt cx="2112" cy="2112"/>
          </a:xfrm>
        </p:grpSpPr>
        <p:pic>
          <p:nvPicPr>
            <p:cNvPr id="4" name="Picture 11"/>
            <p:cNvPicPr>
              <a:picLocks noChangeAspect="1" noChangeArrowheads="1"/>
            </p:cNvPicPr>
            <p:nvPr/>
          </p:nvPicPr>
          <p:blipFill>
            <a:blip r:embed="rId4" cstate="print"/>
            <a:srcRect/>
            <a:stretch>
              <a:fillRect/>
            </a:stretch>
          </p:blipFill>
          <p:spPr bwMode="auto">
            <a:xfrm>
              <a:off x="3648" y="0"/>
              <a:ext cx="2112" cy="2112"/>
            </a:xfrm>
            <a:prstGeom prst="rect">
              <a:avLst/>
            </a:prstGeom>
            <a:noFill/>
          </p:spPr>
        </p:pic>
        <p:sp>
          <p:nvSpPr>
            <p:cNvPr id="5" name="Rectangle 12"/>
            <p:cNvSpPr>
              <a:spLocks noChangeArrowheads="1"/>
            </p:cNvSpPr>
            <p:nvPr/>
          </p:nvSpPr>
          <p:spPr bwMode="auto">
            <a:xfrm>
              <a:off x="3744" y="48"/>
              <a:ext cx="192" cy="192"/>
            </a:xfrm>
            <a:prstGeom prst="rect">
              <a:avLst/>
            </a:prstGeom>
            <a:solidFill>
              <a:schemeClr val="tx1"/>
            </a:solidFill>
            <a:ln w="9525">
              <a:solidFill>
                <a:schemeClr val="tx1"/>
              </a:solidFill>
              <a:miter lim="800000"/>
              <a:headEnd/>
              <a:tailEnd/>
            </a:ln>
            <a:effectLst/>
          </p:spPr>
          <p:txBody>
            <a:bodyPr wrap="none" anchor="ctr"/>
            <a:lstStyle/>
            <a:p>
              <a:pPr marL="0" marR="0" lvl="0" indent="0" algn="l" defTabSz="91430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7" name="Arrow: U-Turn 6">
            <a:extLst>
              <a:ext uri="{FF2B5EF4-FFF2-40B4-BE49-F238E27FC236}">
                <a16:creationId xmlns:a16="http://schemas.microsoft.com/office/drawing/2014/main" id="{7D69DB78-9C17-4EA0-B333-FA50E662F8EF}"/>
              </a:ext>
            </a:extLst>
          </p:cNvPr>
          <p:cNvSpPr/>
          <p:nvPr/>
        </p:nvSpPr>
        <p:spPr>
          <a:xfrm>
            <a:off x="2167890" y="1642493"/>
            <a:ext cx="4808220" cy="877824"/>
          </a:xfrm>
          <a:prstGeom prst="utur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Arrow: U-Turn 9">
            <a:extLst>
              <a:ext uri="{FF2B5EF4-FFF2-40B4-BE49-F238E27FC236}">
                <a16:creationId xmlns:a16="http://schemas.microsoft.com/office/drawing/2014/main" id="{7E95169B-A2A8-4E0D-B7FD-9DD9C7ABD10A}"/>
              </a:ext>
            </a:extLst>
          </p:cNvPr>
          <p:cNvSpPr/>
          <p:nvPr/>
        </p:nvSpPr>
        <p:spPr>
          <a:xfrm rot="10800000">
            <a:off x="2167890" y="4998720"/>
            <a:ext cx="4808220" cy="877824"/>
          </a:xfrm>
          <a:prstGeom prst="utur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7B56E771-1C64-4CE2-9306-264F2C3797EB}"/>
              </a:ext>
            </a:extLst>
          </p:cNvPr>
          <p:cNvSpPr/>
          <p:nvPr/>
        </p:nvSpPr>
        <p:spPr>
          <a:xfrm>
            <a:off x="0" y="29531"/>
            <a:ext cx="8955341" cy="1186507"/>
          </a:xfrm>
          <a:prstGeom prst="rect">
            <a:avLst/>
          </a:prstGeom>
          <a:noFill/>
        </p:spPr>
        <p:txBody>
          <a:bodyPr wrap="square" lIns="77751" tIns="38876" rIns="77751" bIns="38876">
            <a:spAutoFit/>
            <a:scene3d>
              <a:camera prst="orthographicFront"/>
              <a:lightRig rig="flat" dir="tl">
                <a:rot lat="0" lon="0" rev="6600000"/>
              </a:lightRig>
            </a:scene3d>
            <a:sp3d extrusionH="25400" contourW="8890">
              <a:bevelT w="38100" h="31750"/>
              <a:contourClr>
                <a:schemeClr val="tx1"/>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Calibri"/>
                <a:ea typeface="+mn-ea"/>
                <a:cs typeface="+mn-cs"/>
              </a:rPr>
              <a:t>Amazonia and Global Climate Change: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Calibri"/>
                <a:ea typeface="+mn-ea"/>
                <a:cs typeface="+mn-cs"/>
              </a:rPr>
              <a:t>A </a:t>
            </a:r>
            <a:r>
              <a:rPr lang="en-US" sz="3600" b="1">
                <a:solidFill>
                  <a:prstClr val="black"/>
                </a:solidFill>
                <a:latin typeface="Calibri"/>
              </a:rPr>
              <a:t>t</a:t>
            </a:r>
            <a:r>
              <a:rPr kumimoji="0" lang="en-US" sz="3600" b="1" i="0" u="none" strike="noStrike" kern="1200" cap="none" spc="0" normalizeH="0" baseline="0" noProof="0">
                <a:ln>
                  <a:noFill/>
                </a:ln>
                <a:solidFill>
                  <a:prstClr val="black"/>
                </a:solidFill>
                <a:effectLst/>
                <a:uLnTx/>
                <a:uFillTx/>
                <a:latin typeface="Calibri"/>
                <a:ea typeface="+mn-ea"/>
                <a:cs typeface="+mn-cs"/>
              </a:rPr>
              <a:t>wo-way process</a:t>
            </a:r>
            <a:endParaRPr kumimoji="0" lang="en-US" sz="3600" b="1"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Rectangle 11">
            <a:extLst>
              <a:ext uri="{FF2B5EF4-FFF2-40B4-BE49-F238E27FC236}">
                <a16:creationId xmlns:a16="http://schemas.microsoft.com/office/drawing/2014/main" id="{4ECAAF14-6091-4BEF-8576-B01292E5267E}"/>
              </a:ext>
            </a:extLst>
          </p:cNvPr>
          <p:cNvSpPr/>
          <p:nvPr/>
        </p:nvSpPr>
        <p:spPr>
          <a:xfrm>
            <a:off x="94327" y="5909344"/>
            <a:ext cx="8955341" cy="694064"/>
          </a:xfrm>
          <a:prstGeom prst="rect">
            <a:avLst/>
          </a:prstGeom>
          <a:noFill/>
        </p:spPr>
        <p:txBody>
          <a:bodyPr wrap="square" lIns="77751" tIns="38876" rIns="77751" bIns="38876">
            <a:spAutoFit/>
            <a:scene3d>
              <a:camera prst="orthographicFront"/>
              <a:lightRig rig="flat" dir="tl">
                <a:rot lat="0" lon="0" rev="6600000"/>
              </a:lightRig>
            </a:scene3d>
            <a:sp3d extrusionH="25400" contourW="8890">
              <a:bevelT w="38100" h="31750"/>
              <a:contourClr>
                <a:schemeClr val="tx1"/>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a:ea typeface="+mn-ea"/>
                <a:cs typeface="+mn-cs"/>
              </a:rPr>
              <a:t>Deforestation and climate change</a:t>
            </a:r>
          </a:p>
        </p:txBody>
      </p:sp>
    </p:spTree>
    <p:extLst>
      <p:ext uri="{BB962C8B-B14F-4D97-AF65-F5344CB8AC3E}">
        <p14:creationId xmlns:p14="http://schemas.microsoft.com/office/powerpoint/2010/main" val="4888168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0667C-76C9-C765-48BF-8187793CA5B3}"/>
              </a:ext>
            </a:extLst>
          </p:cNvPr>
          <p:cNvSpPr>
            <a:spLocks noGrp="1"/>
          </p:cNvSpPr>
          <p:nvPr>
            <p:ph type="title"/>
          </p:nvPr>
        </p:nvSpPr>
        <p:spPr>
          <a:xfrm>
            <a:off x="153414" y="4623114"/>
            <a:ext cx="8837171" cy="1631969"/>
          </a:xfrm>
        </p:spPr>
        <p:txBody>
          <a:bodyPr>
            <a:normAutofit fontScale="90000"/>
          </a:bodyPr>
          <a:lstStyle/>
          <a:p>
            <a:pPr marL="342900" indent="-342900">
              <a:spcBef>
                <a:spcPts val="600"/>
              </a:spcBef>
              <a:spcAft>
                <a:spcPts val="600"/>
              </a:spcAft>
              <a:buFont typeface="Arial" panose="020B0604020202020204" pitchFamily="34" charset="0"/>
              <a:buChar char="•"/>
            </a:pPr>
            <a:r>
              <a:rPr lang="en-US" sz="2000" b="1">
                <a:solidFill>
                  <a:schemeClr val="bg1"/>
                </a:solidFill>
                <a:latin typeface="Calibri" panose="020F0502020204030204" pitchFamily="34" charset="0"/>
                <a:cs typeface="Calibri" panose="020F0502020204030204" pitchFamily="34" charset="0"/>
              </a:rPr>
              <a:t>Brazilian Economy based on agribusiness that is vulnerable to Climate change in the next years.</a:t>
            </a:r>
            <a:br>
              <a:rPr lang="en-US" sz="2000" b="1">
                <a:solidFill>
                  <a:schemeClr val="bg1"/>
                </a:solidFill>
                <a:latin typeface="Calibri" panose="020F0502020204030204" pitchFamily="34" charset="0"/>
                <a:cs typeface="Calibri" panose="020F0502020204030204" pitchFamily="34" charset="0"/>
              </a:rPr>
            </a:br>
            <a:br>
              <a:rPr lang="en-US" sz="2000" b="1">
                <a:solidFill>
                  <a:schemeClr val="bg1"/>
                </a:solidFill>
                <a:latin typeface="Calibri" panose="020F0502020204030204" pitchFamily="34" charset="0"/>
                <a:cs typeface="Calibri" panose="020F0502020204030204" pitchFamily="34" charset="0"/>
              </a:rPr>
            </a:br>
            <a:r>
              <a:rPr lang="en-US" sz="2000" b="1">
                <a:solidFill>
                  <a:schemeClr val="bg1"/>
                </a:solidFill>
                <a:latin typeface="Calibri" panose="020F0502020204030204" pitchFamily="34" charset="0"/>
                <a:cs typeface="Calibri" panose="020F0502020204030204" pitchFamily="34" charset="0"/>
              </a:rPr>
              <a:t>Lots of hydropower generation is vulnerable to climate change.</a:t>
            </a:r>
            <a:br>
              <a:rPr lang="en-US" sz="2000" b="1">
                <a:solidFill>
                  <a:schemeClr val="bg1"/>
                </a:solidFill>
                <a:latin typeface="Calibri" panose="020F0502020204030204" pitchFamily="34" charset="0"/>
                <a:cs typeface="Calibri" panose="020F0502020204030204" pitchFamily="34" charset="0"/>
              </a:rPr>
            </a:br>
            <a:br>
              <a:rPr lang="en-US" sz="2000" b="1">
                <a:solidFill>
                  <a:schemeClr val="bg1"/>
                </a:solidFill>
                <a:latin typeface="Calibri" panose="020F0502020204030204" pitchFamily="34" charset="0"/>
                <a:cs typeface="Calibri" panose="020F0502020204030204" pitchFamily="34" charset="0"/>
              </a:rPr>
            </a:br>
            <a:r>
              <a:rPr lang="en-US" sz="2000" b="1">
                <a:solidFill>
                  <a:schemeClr val="bg1"/>
                </a:solidFill>
                <a:latin typeface="Calibri" panose="020F0502020204030204" pitchFamily="34" charset="0"/>
                <a:cs typeface="Calibri" panose="020F0502020204030204" pitchFamily="34" charset="0"/>
              </a:rPr>
              <a:t>8500 Km of coastal areas are vulnerable to sea-level rise.</a:t>
            </a:r>
            <a:br>
              <a:rPr lang="en-US" sz="2000" b="1">
                <a:solidFill>
                  <a:schemeClr val="bg1"/>
                </a:solidFill>
                <a:latin typeface="Calibri" panose="020F0502020204030204" pitchFamily="34" charset="0"/>
                <a:cs typeface="Calibri" panose="020F0502020204030204" pitchFamily="34" charset="0"/>
              </a:rPr>
            </a:br>
            <a:br>
              <a:rPr lang="en-US" sz="2000" b="1">
                <a:solidFill>
                  <a:schemeClr val="bg1"/>
                </a:solidFill>
                <a:latin typeface="Calibri" panose="020F0502020204030204" pitchFamily="34" charset="0"/>
                <a:cs typeface="Calibri" panose="020F0502020204030204" pitchFamily="34" charset="0"/>
              </a:rPr>
            </a:br>
            <a:r>
              <a:rPr lang="en-US" sz="2000" b="1">
                <a:solidFill>
                  <a:schemeClr val="bg1"/>
                </a:solidFill>
                <a:latin typeface="Calibri" panose="020F0502020204030204" pitchFamily="34" charset="0"/>
                <a:cs typeface="Calibri" panose="020F0502020204030204" pitchFamily="34" charset="0"/>
              </a:rPr>
              <a:t>Northeast semi-arid region can be unliveable in a few years</a:t>
            </a:r>
          </a:p>
        </p:txBody>
      </p:sp>
      <p:sp>
        <p:nvSpPr>
          <p:cNvPr id="6" name="TextBox 5">
            <a:extLst>
              <a:ext uri="{FF2B5EF4-FFF2-40B4-BE49-F238E27FC236}">
                <a16:creationId xmlns:a16="http://schemas.microsoft.com/office/drawing/2014/main" id="{F492A795-B074-31C8-09DA-8656E898D640}"/>
              </a:ext>
            </a:extLst>
          </p:cNvPr>
          <p:cNvSpPr txBox="1"/>
          <p:nvPr/>
        </p:nvSpPr>
        <p:spPr>
          <a:xfrm>
            <a:off x="243790" y="415540"/>
            <a:ext cx="8178484" cy="584775"/>
          </a:xfrm>
          <a:prstGeom prst="rect">
            <a:avLst/>
          </a:prstGeom>
          <a:noFill/>
        </p:spPr>
        <p:txBody>
          <a:bodyPr wrap="square">
            <a:spAutoFit/>
          </a:bodyPr>
          <a:lstStyle/>
          <a:p>
            <a:pPr algn="ctr"/>
            <a:r>
              <a:rPr lang="en-US" sz="3200" b="1">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Brazil has unique opportunities in the world</a:t>
            </a:r>
            <a:endParaRPr lang="en-US" sz="3200" b="1"/>
          </a:p>
        </p:txBody>
      </p:sp>
      <p:sp>
        <p:nvSpPr>
          <p:cNvPr id="10" name="TextBox 9">
            <a:extLst>
              <a:ext uri="{FF2B5EF4-FFF2-40B4-BE49-F238E27FC236}">
                <a16:creationId xmlns:a16="http://schemas.microsoft.com/office/drawing/2014/main" id="{1A82930F-F960-A2CE-3FC6-107C2C8F7F7C}"/>
              </a:ext>
            </a:extLst>
          </p:cNvPr>
          <p:cNvSpPr txBox="1"/>
          <p:nvPr/>
        </p:nvSpPr>
        <p:spPr>
          <a:xfrm>
            <a:off x="455780" y="3253764"/>
            <a:ext cx="8232438" cy="1200329"/>
          </a:xfrm>
          <a:prstGeom prst="rect">
            <a:avLst/>
          </a:prstGeom>
          <a:noFill/>
        </p:spPr>
        <p:txBody>
          <a:bodyPr wrap="square">
            <a:spAutoFit/>
          </a:bodyPr>
          <a:lstStyle/>
          <a:p>
            <a:r>
              <a:rPr lang="en-US" sz="3600" b="1">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Brazil has significant vulnerabilities to Climate change</a:t>
            </a:r>
            <a:endParaRPr lang="en-US" sz="2000" b="1"/>
          </a:p>
        </p:txBody>
      </p:sp>
      <p:sp>
        <p:nvSpPr>
          <p:cNvPr id="12" name="TextBox 11">
            <a:extLst>
              <a:ext uri="{FF2B5EF4-FFF2-40B4-BE49-F238E27FC236}">
                <a16:creationId xmlns:a16="http://schemas.microsoft.com/office/drawing/2014/main" id="{F0A0BA10-E403-83CE-F952-F5968B871A82}"/>
              </a:ext>
            </a:extLst>
          </p:cNvPr>
          <p:cNvSpPr txBox="1"/>
          <p:nvPr/>
        </p:nvSpPr>
        <p:spPr>
          <a:xfrm>
            <a:off x="285395" y="1000315"/>
            <a:ext cx="8705189" cy="1938992"/>
          </a:xfrm>
          <a:prstGeom prst="rect">
            <a:avLst/>
          </a:prstGeom>
          <a:noFill/>
        </p:spPr>
        <p:txBody>
          <a:bodyPr wrap="square">
            <a:spAutoFit/>
          </a:bodyPr>
          <a:lstStyle/>
          <a:p>
            <a:pPr marL="285750" indent="-285750">
              <a:spcBef>
                <a:spcPts val="600"/>
              </a:spcBef>
              <a:spcAft>
                <a:spcPts val="600"/>
              </a:spcAft>
              <a:buFont typeface="Arial" panose="020B0604020202020204" pitchFamily="34" charset="0"/>
              <a:buChar char="•"/>
            </a:pPr>
            <a:r>
              <a:rPr lang="en-US" sz="1800" b="1">
                <a:solidFill>
                  <a:schemeClr val="bg1"/>
                </a:solidFill>
                <a:latin typeface="Calibri" panose="020F0502020204030204" pitchFamily="34" charset="0"/>
                <a:cs typeface="Calibri" panose="020F0502020204030204" pitchFamily="34" charset="0"/>
              </a:rPr>
              <a:t>Has a huge potential to reduce emissions without any penalty for the society</a:t>
            </a:r>
          </a:p>
          <a:p>
            <a:pPr marL="285750" indent="-285750">
              <a:spcBef>
                <a:spcPts val="600"/>
              </a:spcBef>
              <a:spcAft>
                <a:spcPts val="600"/>
              </a:spcAft>
              <a:buFont typeface="Arial" panose="020B0604020202020204" pitchFamily="34" charset="0"/>
              <a:buChar char="•"/>
            </a:pPr>
            <a:r>
              <a:rPr lang="en-US" sz="1800" b="1">
                <a:solidFill>
                  <a:schemeClr val="bg1"/>
                </a:solidFill>
                <a:latin typeface="Calibri" panose="020F0502020204030204" pitchFamily="34" charset="0"/>
                <a:cs typeface="Calibri" panose="020F0502020204030204" pitchFamily="34" charset="0"/>
              </a:rPr>
              <a:t>Has a solar and wind power generation capacity no other country has</a:t>
            </a:r>
          </a:p>
          <a:p>
            <a:pPr marL="285750" indent="-285750">
              <a:spcBef>
                <a:spcPts val="600"/>
              </a:spcBef>
              <a:spcAft>
                <a:spcPts val="600"/>
              </a:spcAft>
              <a:buFont typeface="Arial" panose="020B0604020202020204" pitchFamily="34" charset="0"/>
              <a:buChar char="•"/>
            </a:pPr>
            <a:r>
              <a:rPr lang="en-US" sz="1800" b="1">
                <a:solidFill>
                  <a:schemeClr val="bg1"/>
                </a:solidFill>
                <a:latin typeface="Calibri" panose="020F0502020204030204" pitchFamily="34" charset="0"/>
                <a:cs typeface="Calibri" panose="020F0502020204030204" pitchFamily="34" charset="0"/>
              </a:rPr>
              <a:t>Has a large biofuel program in place</a:t>
            </a:r>
          </a:p>
          <a:p>
            <a:pPr marL="285750" indent="-285750">
              <a:spcBef>
                <a:spcPts val="600"/>
              </a:spcBef>
              <a:spcAft>
                <a:spcPts val="600"/>
              </a:spcAft>
              <a:buFont typeface="Arial" panose="020B0604020202020204" pitchFamily="34" charset="0"/>
              <a:buChar char="•"/>
            </a:pPr>
            <a:r>
              <a:rPr lang="en-US" sz="1800" b="1">
                <a:solidFill>
                  <a:schemeClr val="bg1"/>
                </a:solidFill>
                <a:latin typeface="Calibri" panose="020F0502020204030204" pitchFamily="34" charset="0"/>
                <a:cs typeface="Calibri" panose="020F0502020204030204" pitchFamily="34" charset="0"/>
              </a:rPr>
              <a:t>Has a large potential to absorb carbon, with income generation through carbon markets</a:t>
            </a:r>
            <a:endParaRPr lang="en-US" b="1"/>
          </a:p>
        </p:txBody>
      </p:sp>
    </p:spTree>
    <p:extLst>
      <p:ext uri="{BB962C8B-B14F-4D97-AF65-F5344CB8AC3E}">
        <p14:creationId xmlns:p14="http://schemas.microsoft.com/office/powerpoint/2010/main" val="36589005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p:txBody>
          <a:bodyPr/>
          <a:lstStyle/>
          <a:p>
            <a:endParaRPr lang="en-US"/>
          </a:p>
        </p:txBody>
      </p:sp>
      <p:pic>
        <p:nvPicPr>
          <p:cNvPr id="12" name="Picture 11"/>
          <p:cNvPicPr>
            <a:picLocks noChangeAspect="1"/>
          </p:cNvPicPr>
          <p:nvPr/>
        </p:nvPicPr>
        <p:blipFill>
          <a:blip r:embed="rId2"/>
          <a:stretch>
            <a:fillRect/>
          </a:stretch>
        </p:blipFill>
        <p:spPr>
          <a:xfrm>
            <a:off x="282699" y="721297"/>
            <a:ext cx="8578601" cy="5958625"/>
          </a:xfrm>
          <a:prstGeom prst="rect">
            <a:avLst/>
          </a:prstGeom>
        </p:spPr>
      </p:pic>
    </p:spTree>
    <p:extLst>
      <p:ext uri="{BB962C8B-B14F-4D97-AF65-F5344CB8AC3E}">
        <p14:creationId xmlns:p14="http://schemas.microsoft.com/office/powerpoint/2010/main" val="11485564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Shape 416"/>
        <p:cNvGrpSpPr/>
        <p:nvPr/>
      </p:nvGrpSpPr>
      <p:grpSpPr>
        <a:xfrm>
          <a:off x="0" y="0"/>
          <a:ext cx="0" cy="0"/>
          <a:chOff x="0" y="0"/>
          <a:chExt cx="0" cy="0"/>
        </a:xfrm>
      </p:grpSpPr>
      <p:pic>
        <p:nvPicPr>
          <p:cNvPr id="419" name="Google Shape;419;p38"/>
          <p:cNvPicPr preferRelativeResize="0"/>
          <p:nvPr/>
        </p:nvPicPr>
        <p:blipFill rotWithShape="1">
          <a:blip r:embed="rId3">
            <a:alphaModFix/>
          </a:blip>
          <a:srcRect/>
          <a:stretch/>
        </p:blipFill>
        <p:spPr>
          <a:xfrm>
            <a:off x="8066353" y="5517669"/>
            <a:ext cx="653468" cy="360026"/>
          </a:xfrm>
          <a:prstGeom prst="rect">
            <a:avLst/>
          </a:prstGeom>
          <a:noFill/>
          <a:ln>
            <a:noFill/>
          </a:ln>
        </p:spPr>
      </p:pic>
      <p:sp>
        <p:nvSpPr>
          <p:cNvPr id="420" name="Google Shape;420;p38"/>
          <p:cNvSpPr txBox="1"/>
          <p:nvPr/>
        </p:nvSpPr>
        <p:spPr>
          <a:xfrm>
            <a:off x="424180" y="271304"/>
            <a:ext cx="8104886" cy="511546"/>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RPr/>
            </a:defPPr>
            <a:lvl1pPr marL="0" indent="0" algn="ctr">
              <a:lnSpc>
                <a:spcPct val="90000"/>
              </a:lnSpc>
              <a:buClr>
                <a:schemeClr val="dk1"/>
              </a:buClr>
              <a:buSzPts val="1100"/>
              <a:buNone/>
              <a:defRPr sz="2700">
                <a:solidFill>
                  <a:schemeClr val="dk1"/>
                </a:solidFill>
                <a:latin typeface="Oswald"/>
                <a:ea typeface="Oswald"/>
                <a:cs typeface="Oswald"/>
              </a:defRPr>
            </a:lvl1pPr>
            <a:lvl2pPr algn="ctr">
              <a:buClr>
                <a:schemeClr val="dk1"/>
              </a:buClr>
              <a:buSzPts val="5200"/>
              <a:buNone/>
              <a:defRPr sz="5200">
                <a:solidFill>
                  <a:schemeClr val="dk1"/>
                </a:solidFill>
              </a:defRPr>
            </a:lvl2pPr>
            <a:lvl3pPr algn="ctr">
              <a:buClr>
                <a:schemeClr val="dk1"/>
              </a:buClr>
              <a:buSzPts val="5200"/>
              <a:buNone/>
              <a:defRPr sz="5200">
                <a:solidFill>
                  <a:schemeClr val="dk1"/>
                </a:solidFill>
              </a:defRPr>
            </a:lvl3pPr>
            <a:lvl4pPr algn="ctr">
              <a:buClr>
                <a:schemeClr val="dk1"/>
              </a:buClr>
              <a:buSzPts val="5200"/>
              <a:buNone/>
              <a:defRPr sz="5200">
                <a:solidFill>
                  <a:schemeClr val="dk1"/>
                </a:solidFill>
              </a:defRPr>
            </a:lvl4pPr>
            <a:lvl5pPr algn="ctr">
              <a:buClr>
                <a:schemeClr val="dk1"/>
              </a:buClr>
              <a:buSzPts val="5200"/>
              <a:buNone/>
              <a:defRPr sz="5200">
                <a:solidFill>
                  <a:schemeClr val="dk1"/>
                </a:solidFill>
              </a:defRPr>
            </a:lvl5pPr>
            <a:lvl6pPr algn="ctr">
              <a:buClr>
                <a:schemeClr val="dk1"/>
              </a:buClr>
              <a:buSzPts val="5200"/>
              <a:buNone/>
              <a:defRPr sz="5200">
                <a:solidFill>
                  <a:schemeClr val="dk1"/>
                </a:solidFill>
              </a:defRPr>
            </a:lvl6pPr>
            <a:lvl7pPr algn="ctr">
              <a:buClr>
                <a:schemeClr val="dk1"/>
              </a:buClr>
              <a:buSzPts val="5200"/>
              <a:buNone/>
              <a:defRPr sz="5200">
                <a:solidFill>
                  <a:schemeClr val="dk1"/>
                </a:solidFill>
              </a:defRPr>
            </a:lvl7pPr>
            <a:lvl8pPr algn="ctr">
              <a:buClr>
                <a:schemeClr val="dk1"/>
              </a:buClr>
              <a:buSzPts val="5200"/>
              <a:buNone/>
              <a:defRPr sz="5200">
                <a:solidFill>
                  <a:schemeClr val="dk1"/>
                </a:solidFill>
              </a:defRPr>
            </a:lvl8pPr>
            <a:lvl9pPr algn="ctr">
              <a:buClr>
                <a:schemeClr val="dk1"/>
              </a:buClr>
              <a:buSzPts val="5200"/>
              <a:buNone/>
              <a:defRPr sz="5200">
                <a:solidFill>
                  <a:schemeClr val="dk1"/>
                </a:solidFill>
              </a:defRPr>
            </a:lvl9pPr>
          </a:lstStyle>
          <a:p>
            <a:pPr>
              <a:buClr>
                <a:srgbClr val="000000"/>
              </a:buClr>
              <a:defRPr/>
            </a:pPr>
            <a:endParaRPr sz="3200" kern="0" dirty="0">
              <a:solidFill>
                <a:srgbClr val="000000">
                  <a:lumMod val="65000"/>
                  <a:lumOff val="35000"/>
                </a:srgbClr>
              </a:solidFill>
              <a:latin typeface="Calibri" panose="020F0502020204030204" pitchFamily="34" charset="0"/>
              <a:cs typeface="Calibri" panose="020F0502020204030204" pitchFamily="34" charset="0"/>
              <a:sym typeface="Oswald"/>
            </a:endParaRPr>
          </a:p>
        </p:txBody>
      </p:sp>
      <p:pic>
        <p:nvPicPr>
          <p:cNvPr id="422" name="Google Shape;422;p38"/>
          <p:cNvPicPr preferRelativeResize="0"/>
          <p:nvPr/>
        </p:nvPicPr>
        <p:blipFill rotWithShape="1">
          <a:blip r:embed="rId4">
            <a:alphaModFix/>
          </a:blip>
          <a:srcRect/>
          <a:stretch/>
        </p:blipFill>
        <p:spPr>
          <a:xfrm>
            <a:off x="424180" y="2320384"/>
            <a:ext cx="5001515" cy="3369475"/>
          </a:xfrm>
          <a:prstGeom prst="rect">
            <a:avLst/>
          </a:prstGeom>
          <a:noFill/>
          <a:ln>
            <a:noFill/>
          </a:ln>
        </p:spPr>
      </p:pic>
      <p:pic>
        <p:nvPicPr>
          <p:cNvPr id="423" name="Google Shape;423;p38"/>
          <p:cNvPicPr preferRelativeResize="0"/>
          <p:nvPr/>
        </p:nvPicPr>
        <p:blipFill rotWithShape="1">
          <a:blip r:embed="rId5">
            <a:clrChange>
              <a:clrFrom>
                <a:srgbClr val="FFFFFF"/>
              </a:clrFrom>
              <a:clrTo>
                <a:srgbClr val="FFFFFF">
                  <a:alpha val="0"/>
                </a:srgbClr>
              </a:clrTo>
            </a:clrChange>
            <a:alphaModFix/>
          </a:blip>
          <a:srcRect r="2846"/>
          <a:stretch/>
        </p:blipFill>
        <p:spPr>
          <a:xfrm>
            <a:off x="5705394" y="2148152"/>
            <a:ext cx="2981408" cy="3369475"/>
          </a:xfrm>
          <a:prstGeom prst="rect">
            <a:avLst/>
          </a:prstGeom>
          <a:noFill/>
          <a:ln>
            <a:noFill/>
          </a:ln>
        </p:spPr>
      </p:pic>
      <p:sp>
        <p:nvSpPr>
          <p:cNvPr id="424" name="Google Shape;424;p38"/>
          <p:cNvSpPr/>
          <p:nvPr/>
        </p:nvSpPr>
        <p:spPr>
          <a:xfrm>
            <a:off x="5780723" y="2574926"/>
            <a:ext cx="1531710" cy="1720800"/>
          </a:xfrm>
          <a:prstGeom prst="ellipse">
            <a:avLst/>
          </a:prstGeom>
          <a:solidFill>
            <a:srgbClr val="30530D"/>
          </a:solidFill>
          <a:ln>
            <a:noFill/>
          </a:ln>
          <a:effectLst>
            <a:outerShdw blurRad="50800" dist="38100" dir="2700000" algn="tl" rotWithShape="0">
              <a:srgbClr val="000000">
                <a:alpha val="40000"/>
              </a:srgbClr>
            </a:outerShdw>
          </a:effectLst>
        </p:spPr>
        <p:txBody>
          <a:bodyPr spcFirstLastPara="1" wrap="square" lIns="82283" tIns="41130" rIns="82283" bIns="41130" anchor="ctr" anchorCtr="0">
            <a:noAutofit/>
          </a:bodyPr>
          <a:lstStyle/>
          <a:p>
            <a:pPr algn="ctr">
              <a:buClr>
                <a:srgbClr val="000000"/>
              </a:buClr>
              <a:defRPr/>
            </a:pPr>
            <a:endParaRPr sz="1260" kern="0">
              <a:solidFill>
                <a:srgbClr val="FFFFFF"/>
              </a:solidFill>
              <a:latin typeface="Arial"/>
              <a:cs typeface="Arial"/>
              <a:sym typeface="Arial"/>
            </a:endParaRPr>
          </a:p>
        </p:txBody>
      </p:sp>
      <p:sp>
        <p:nvSpPr>
          <p:cNvPr id="425" name="Google Shape;425;p38"/>
          <p:cNvSpPr/>
          <p:nvPr/>
        </p:nvSpPr>
        <p:spPr>
          <a:xfrm>
            <a:off x="6487795" y="2747507"/>
            <a:ext cx="2232027" cy="2883065"/>
          </a:xfrm>
          <a:custGeom>
            <a:avLst/>
            <a:gdLst/>
            <a:ahLst/>
            <a:cxnLst/>
            <a:rect l="l" t="t" r="r" b="b"/>
            <a:pathLst>
              <a:path w="2480030" h="2883065" extrusionOk="0">
                <a:moveTo>
                  <a:pt x="1524000" y="2708440"/>
                </a:moveTo>
                <a:lnTo>
                  <a:pt x="1524000" y="2708440"/>
                </a:lnTo>
                <a:cubicBezTo>
                  <a:pt x="1510242" y="2713732"/>
                  <a:pt x="1496000" y="2717906"/>
                  <a:pt x="1482725" y="2724315"/>
                </a:cubicBezTo>
                <a:cubicBezTo>
                  <a:pt x="1434559" y="2747568"/>
                  <a:pt x="1387689" y="2773421"/>
                  <a:pt x="1339850" y="2797340"/>
                </a:cubicBezTo>
                <a:cubicBezTo>
                  <a:pt x="1336857" y="2798837"/>
                  <a:pt x="1333372" y="2799130"/>
                  <a:pt x="1330325" y="2800515"/>
                </a:cubicBezTo>
                <a:cubicBezTo>
                  <a:pt x="1321707" y="2804432"/>
                  <a:pt x="1314036" y="2810648"/>
                  <a:pt x="1304925" y="2813215"/>
                </a:cubicBezTo>
                <a:cubicBezTo>
                  <a:pt x="1238710" y="2831867"/>
                  <a:pt x="1173220" y="2855977"/>
                  <a:pt x="1104900" y="2864015"/>
                </a:cubicBezTo>
                <a:cubicBezTo>
                  <a:pt x="1046921" y="2870836"/>
                  <a:pt x="1030315" y="2873577"/>
                  <a:pt x="965200" y="2876715"/>
                </a:cubicBezTo>
                <a:cubicBezTo>
                  <a:pt x="905964" y="2879570"/>
                  <a:pt x="846667" y="2880948"/>
                  <a:pt x="787400" y="2883065"/>
                </a:cubicBezTo>
                <a:cubicBezTo>
                  <a:pt x="775375" y="2882798"/>
                  <a:pt x="505726" y="2881732"/>
                  <a:pt x="415925" y="2870365"/>
                </a:cubicBezTo>
                <a:cubicBezTo>
                  <a:pt x="302076" y="2855954"/>
                  <a:pt x="285871" y="2851974"/>
                  <a:pt x="203200" y="2835440"/>
                </a:cubicBezTo>
                <a:cubicBezTo>
                  <a:pt x="177800" y="2822740"/>
                  <a:pt x="145180" y="2819156"/>
                  <a:pt x="127000" y="2797340"/>
                </a:cubicBezTo>
                <a:cubicBezTo>
                  <a:pt x="107174" y="2773549"/>
                  <a:pt x="118213" y="2782543"/>
                  <a:pt x="95250" y="2768765"/>
                </a:cubicBezTo>
                <a:cubicBezTo>
                  <a:pt x="78317" y="2745482"/>
                  <a:pt x="60960" y="2722501"/>
                  <a:pt x="44450" y="2698915"/>
                </a:cubicBezTo>
                <a:cubicBezTo>
                  <a:pt x="38724" y="2690736"/>
                  <a:pt x="33040" y="2682445"/>
                  <a:pt x="28575" y="2673515"/>
                </a:cubicBezTo>
                <a:cubicBezTo>
                  <a:pt x="25582" y="2667528"/>
                  <a:pt x="24799" y="2660644"/>
                  <a:pt x="22225" y="2654465"/>
                </a:cubicBezTo>
                <a:cubicBezTo>
                  <a:pt x="19494" y="2647912"/>
                  <a:pt x="15875" y="2641765"/>
                  <a:pt x="12700" y="2635415"/>
                </a:cubicBezTo>
                <a:cubicBezTo>
                  <a:pt x="11642" y="2624832"/>
                  <a:pt x="11029" y="2614194"/>
                  <a:pt x="9525" y="2603665"/>
                </a:cubicBezTo>
                <a:cubicBezTo>
                  <a:pt x="7852" y="2591951"/>
                  <a:pt x="4643" y="2580481"/>
                  <a:pt x="3175" y="2568740"/>
                </a:cubicBezTo>
                <a:cubicBezTo>
                  <a:pt x="1463" y="2555048"/>
                  <a:pt x="1058" y="2541223"/>
                  <a:pt x="0" y="2527465"/>
                </a:cubicBezTo>
                <a:cubicBezTo>
                  <a:pt x="3063" y="2498369"/>
                  <a:pt x="4742" y="2464568"/>
                  <a:pt x="12700" y="2435390"/>
                </a:cubicBezTo>
                <a:cubicBezTo>
                  <a:pt x="16222" y="2422475"/>
                  <a:pt x="22775" y="2410417"/>
                  <a:pt x="25400" y="2397290"/>
                </a:cubicBezTo>
                <a:cubicBezTo>
                  <a:pt x="26458" y="2391998"/>
                  <a:pt x="26412" y="2386359"/>
                  <a:pt x="28575" y="2381415"/>
                </a:cubicBezTo>
                <a:cubicBezTo>
                  <a:pt x="41287" y="2352359"/>
                  <a:pt x="52258" y="2322078"/>
                  <a:pt x="69850" y="2295690"/>
                </a:cubicBezTo>
                <a:cubicBezTo>
                  <a:pt x="74083" y="2289340"/>
                  <a:pt x="79137" y="2283466"/>
                  <a:pt x="82550" y="2276640"/>
                </a:cubicBezTo>
                <a:cubicBezTo>
                  <a:pt x="132343" y="2177054"/>
                  <a:pt x="100163" y="2226408"/>
                  <a:pt x="123825" y="2190915"/>
                </a:cubicBezTo>
                <a:cubicBezTo>
                  <a:pt x="134720" y="2147335"/>
                  <a:pt x="121657" y="2195406"/>
                  <a:pt x="168275" y="2098840"/>
                </a:cubicBezTo>
                <a:cubicBezTo>
                  <a:pt x="184383" y="2065474"/>
                  <a:pt x="154705" y="2108467"/>
                  <a:pt x="180975" y="2073440"/>
                </a:cubicBezTo>
                <a:cubicBezTo>
                  <a:pt x="192952" y="2025534"/>
                  <a:pt x="173897" y="2097849"/>
                  <a:pt x="190500" y="2048040"/>
                </a:cubicBezTo>
                <a:cubicBezTo>
                  <a:pt x="192207" y="2042920"/>
                  <a:pt x="191754" y="2037208"/>
                  <a:pt x="193675" y="2032165"/>
                </a:cubicBezTo>
                <a:cubicBezTo>
                  <a:pt x="200255" y="2014893"/>
                  <a:pt x="215900" y="1981365"/>
                  <a:pt x="215900" y="1981365"/>
                </a:cubicBezTo>
                <a:cubicBezTo>
                  <a:pt x="220268" y="1946420"/>
                  <a:pt x="217110" y="1958194"/>
                  <a:pt x="231775" y="1917865"/>
                </a:cubicBezTo>
                <a:cubicBezTo>
                  <a:pt x="235670" y="1907153"/>
                  <a:pt x="240383" y="1896754"/>
                  <a:pt x="244475" y="1886115"/>
                </a:cubicBezTo>
                <a:cubicBezTo>
                  <a:pt x="245676" y="1882991"/>
                  <a:pt x="246153" y="1879583"/>
                  <a:pt x="247650" y="1876590"/>
                </a:cubicBezTo>
                <a:cubicBezTo>
                  <a:pt x="249357" y="1873177"/>
                  <a:pt x="251883" y="1870240"/>
                  <a:pt x="254000" y="1867065"/>
                </a:cubicBezTo>
                <a:cubicBezTo>
                  <a:pt x="257765" y="1853888"/>
                  <a:pt x="260559" y="1841247"/>
                  <a:pt x="266700" y="1828965"/>
                </a:cubicBezTo>
                <a:cubicBezTo>
                  <a:pt x="268407" y="1825552"/>
                  <a:pt x="270933" y="1822615"/>
                  <a:pt x="273050" y="1819440"/>
                </a:cubicBezTo>
                <a:cubicBezTo>
                  <a:pt x="279439" y="1781108"/>
                  <a:pt x="271162" y="1816866"/>
                  <a:pt x="298450" y="1762290"/>
                </a:cubicBezTo>
                <a:cubicBezTo>
                  <a:pt x="302494" y="1754202"/>
                  <a:pt x="304151" y="1745084"/>
                  <a:pt x="307975" y="1736890"/>
                </a:cubicBezTo>
                <a:cubicBezTo>
                  <a:pt x="311583" y="1729158"/>
                  <a:pt x="316859" y="1722297"/>
                  <a:pt x="320675" y="1714665"/>
                </a:cubicBezTo>
                <a:cubicBezTo>
                  <a:pt x="333820" y="1688375"/>
                  <a:pt x="312002" y="1722912"/>
                  <a:pt x="330200" y="1695615"/>
                </a:cubicBezTo>
                <a:cubicBezTo>
                  <a:pt x="339698" y="1657623"/>
                  <a:pt x="328828" y="1693282"/>
                  <a:pt x="381000" y="1625765"/>
                </a:cubicBezTo>
                <a:cubicBezTo>
                  <a:pt x="383894" y="1622020"/>
                  <a:pt x="384270" y="1616659"/>
                  <a:pt x="387350" y="1613065"/>
                </a:cubicBezTo>
                <a:cubicBezTo>
                  <a:pt x="389975" y="1610002"/>
                  <a:pt x="405113" y="1600164"/>
                  <a:pt x="409575" y="1597190"/>
                </a:cubicBezTo>
                <a:cubicBezTo>
                  <a:pt x="430275" y="1562691"/>
                  <a:pt x="408119" y="1591811"/>
                  <a:pt x="428625" y="1578140"/>
                </a:cubicBezTo>
                <a:cubicBezTo>
                  <a:pt x="454524" y="1560874"/>
                  <a:pt x="479289" y="1541963"/>
                  <a:pt x="504825" y="1524165"/>
                </a:cubicBezTo>
                <a:cubicBezTo>
                  <a:pt x="514217" y="1517619"/>
                  <a:pt x="524606" y="1512444"/>
                  <a:pt x="533400" y="1505115"/>
                </a:cubicBezTo>
                <a:cubicBezTo>
                  <a:pt x="539750" y="1499823"/>
                  <a:pt x="545925" y="1494315"/>
                  <a:pt x="552450" y="1489240"/>
                </a:cubicBezTo>
                <a:cubicBezTo>
                  <a:pt x="555462" y="1486897"/>
                  <a:pt x="559123" y="1485425"/>
                  <a:pt x="561975" y="1482890"/>
                </a:cubicBezTo>
                <a:cubicBezTo>
                  <a:pt x="587960" y="1459792"/>
                  <a:pt x="570442" y="1466486"/>
                  <a:pt x="593725" y="1460665"/>
                </a:cubicBezTo>
                <a:cubicBezTo>
                  <a:pt x="596900" y="1457490"/>
                  <a:pt x="599325" y="1453321"/>
                  <a:pt x="603250" y="1451140"/>
                </a:cubicBezTo>
                <a:cubicBezTo>
                  <a:pt x="609101" y="1447889"/>
                  <a:pt x="616085" y="1447276"/>
                  <a:pt x="622300" y="1444790"/>
                </a:cubicBezTo>
                <a:cubicBezTo>
                  <a:pt x="626694" y="1443032"/>
                  <a:pt x="630675" y="1440362"/>
                  <a:pt x="635000" y="1438440"/>
                </a:cubicBezTo>
                <a:cubicBezTo>
                  <a:pt x="640208" y="1436125"/>
                  <a:pt x="645667" y="1434405"/>
                  <a:pt x="650875" y="1432090"/>
                </a:cubicBezTo>
                <a:cubicBezTo>
                  <a:pt x="700972" y="1409825"/>
                  <a:pt x="632238" y="1439821"/>
                  <a:pt x="673100" y="1419390"/>
                </a:cubicBezTo>
                <a:cubicBezTo>
                  <a:pt x="680309" y="1415785"/>
                  <a:pt x="687917" y="1413040"/>
                  <a:pt x="695325" y="1409865"/>
                </a:cubicBezTo>
                <a:cubicBezTo>
                  <a:pt x="720799" y="1384391"/>
                  <a:pt x="694095" y="1409434"/>
                  <a:pt x="736600" y="1378115"/>
                </a:cubicBezTo>
                <a:cubicBezTo>
                  <a:pt x="767614" y="1355263"/>
                  <a:pt x="801434" y="1335506"/>
                  <a:pt x="828675" y="1308265"/>
                </a:cubicBezTo>
                <a:cubicBezTo>
                  <a:pt x="856502" y="1280438"/>
                  <a:pt x="822448" y="1315737"/>
                  <a:pt x="844550" y="1289215"/>
                </a:cubicBezTo>
                <a:cubicBezTo>
                  <a:pt x="847425" y="1285766"/>
                  <a:pt x="850900" y="1282865"/>
                  <a:pt x="854075" y="1279690"/>
                </a:cubicBezTo>
                <a:cubicBezTo>
                  <a:pt x="860683" y="1253259"/>
                  <a:pt x="852637" y="1279391"/>
                  <a:pt x="863600" y="1257465"/>
                </a:cubicBezTo>
                <a:cubicBezTo>
                  <a:pt x="879134" y="1226396"/>
                  <a:pt x="861588" y="1254133"/>
                  <a:pt x="876300" y="1232065"/>
                </a:cubicBezTo>
                <a:cubicBezTo>
                  <a:pt x="877358" y="1227832"/>
                  <a:pt x="877524" y="1223268"/>
                  <a:pt x="879475" y="1219365"/>
                </a:cubicBezTo>
                <a:cubicBezTo>
                  <a:pt x="881842" y="1214632"/>
                  <a:pt x="887035" y="1211578"/>
                  <a:pt x="889000" y="1206665"/>
                </a:cubicBezTo>
                <a:cubicBezTo>
                  <a:pt x="891391" y="1200688"/>
                  <a:pt x="891023" y="1193949"/>
                  <a:pt x="892175" y="1187615"/>
                </a:cubicBezTo>
                <a:cubicBezTo>
                  <a:pt x="893140" y="1182306"/>
                  <a:pt x="893455" y="1176793"/>
                  <a:pt x="895350" y="1171740"/>
                </a:cubicBezTo>
                <a:cubicBezTo>
                  <a:pt x="896690" y="1168167"/>
                  <a:pt x="899583" y="1165390"/>
                  <a:pt x="901700" y="1162215"/>
                </a:cubicBezTo>
                <a:cubicBezTo>
                  <a:pt x="902758" y="1157982"/>
                  <a:pt x="904019" y="1153794"/>
                  <a:pt x="904875" y="1149515"/>
                </a:cubicBezTo>
                <a:cubicBezTo>
                  <a:pt x="906138" y="1143202"/>
                  <a:pt x="906576" y="1136731"/>
                  <a:pt x="908050" y="1130465"/>
                </a:cubicBezTo>
                <a:cubicBezTo>
                  <a:pt x="913600" y="1106879"/>
                  <a:pt x="915106" y="1102947"/>
                  <a:pt x="920750" y="1086015"/>
                </a:cubicBezTo>
                <a:cubicBezTo>
                  <a:pt x="929860" y="1013137"/>
                  <a:pt x="926288" y="1052261"/>
                  <a:pt x="930275" y="968540"/>
                </a:cubicBezTo>
                <a:cubicBezTo>
                  <a:pt x="927733" y="945664"/>
                  <a:pt x="920593" y="884262"/>
                  <a:pt x="917575" y="851065"/>
                </a:cubicBezTo>
                <a:cubicBezTo>
                  <a:pt x="915363" y="826732"/>
                  <a:pt x="913342" y="802382"/>
                  <a:pt x="911225" y="778040"/>
                </a:cubicBezTo>
                <a:cubicBezTo>
                  <a:pt x="913342" y="727240"/>
                  <a:pt x="915157" y="676427"/>
                  <a:pt x="917575" y="625640"/>
                </a:cubicBezTo>
                <a:cubicBezTo>
                  <a:pt x="918332" y="609748"/>
                  <a:pt x="918500" y="593765"/>
                  <a:pt x="920750" y="578015"/>
                </a:cubicBezTo>
                <a:cubicBezTo>
                  <a:pt x="922747" y="564037"/>
                  <a:pt x="927100" y="550498"/>
                  <a:pt x="930275" y="536740"/>
                </a:cubicBezTo>
                <a:cubicBezTo>
                  <a:pt x="931333" y="526157"/>
                  <a:pt x="931243" y="515395"/>
                  <a:pt x="933450" y="504990"/>
                </a:cubicBezTo>
                <a:cubicBezTo>
                  <a:pt x="938670" y="480381"/>
                  <a:pt x="948942" y="456868"/>
                  <a:pt x="952500" y="431965"/>
                </a:cubicBezTo>
                <a:cubicBezTo>
                  <a:pt x="953558" y="424557"/>
                  <a:pt x="953308" y="416840"/>
                  <a:pt x="955675" y="409740"/>
                </a:cubicBezTo>
                <a:cubicBezTo>
                  <a:pt x="961828" y="391281"/>
                  <a:pt x="971424" y="374113"/>
                  <a:pt x="977900" y="355765"/>
                </a:cubicBezTo>
                <a:cubicBezTo>
                  <a:pt x="990487" y="320101"/>
                  <a:pt x="996899" y="282118"/>
                  <a:pt x="1012825" y="247815"/>
                </a:cubicBezTo>
                <a:cubicBezTo>
                  <a:pt x="1060680" y="144742"/>
                  <a:pt x="1038610" y="187681"/>
                  <a:pt x="1076325" y="117640"/>
                </a:cubicBezTo>
                <a:cubicBezTo>
                  <a:pt x="1082851" y="91536"/>
                  <a:pt x="1078307" y="103661"/>
                  <a:pt x="1104900" y="66840"/>
                </a:cubicBezTo>
                <a:cubicBezTo>
                  <a:pt x="1107588" y="63118"/>
                  <a:pt x="1121113" y="43946"/>
                  <a:pt x="1130300" y="41440"/>
                </a:cubicBezTo>
                <a:cubicBezTo>
                  <a:pt x="1138532" y="39195"/>
                  <a:pt x="1147233" y="39323"/>
                  <a:pt x="1155700" y="38265"/>
                </a:cubicBezTo>
                <a:cubicBezTo>
                  <a:pt x="1181024" y="21382"/>
                  <a:pt x="1159474" y="34146"/>
                  <a:pt x="1219200" y="19215"/>
                </a:cubicBezTo>
                <a:cubicBezTo>
                  <a:pt x="1234497" y="15391"/>
                  <a:pt x="1232016" y="11348"/>
                  <a:pt x="1254125" y="9690"/>
                </a:cubicBezTo>
                <a:cubicBezTo>
                  <a:pt x="1287913" y="7156"/>
                  <a:pt x="1321858" y="7573"/>
                  <a:pt x="1355725" y="6515"/>
                </a:cubicBezTo>
                <a:cubicBezTo>
                  <a:pt x="1381125" y="4398"/>
                  <a:pt x="1406464" y="-1010"/>
                  <a:pt x="1431925" y="165"/>
                </a:cubicBezTo>
                <a:cubicBezTo>
                  <a:pt x="1552866" y="5747"/>
                  <a:pt x="1572999" y="20126"/>
                  <a:pt x="1689100" y="50965"/>
                </a:cubicBezTo>
                <a:cubicBezTo>
                  <a:pt x="1714404" y="57686"/>
                  <a:pt x="1739900" y="63665"/>
                  <a:pt x="1765300" y="70015"/>
                </a:cubicBezTo>
                <a:cubicBezTo>
                  <a:pt x="1778000" y="73190"/>
                  <a:pt x="1790981" y="75400"/>
                  <a:pt x="1803400" y="79540"/>
                </a:cubicBezTo>
                <a:cubicBezTo>
                  <a:pt x="1806575" y="80598"/>
                  <a:pt x="1809932" y="81218"/>
                  <a:pt x="1812925" y="82715"/>
                </a:cubicBezTo>
                <a:cubicBezTo>
                  <a:pt x="1816338" y="84422"/>
                  <a:pt x="1819141" y="87165"/>
                  <a:pt x="1822450" y="89065"/>
                </a:cubicBezTo>
                <a:cubicBezTo>
                  <a:pt x="1876299" y="119978"/>
                  <a:pt x="1929779" y="151567"/>
                  <a:pt x="1984375" y="181140"/>
                </a:cubicBezTo>
                <a:cubicBezTo>
                  <a:pt x="2006020" y="192864"/>
                  <a:pt x="2029294" y="201372"/>
                  <a:pt x="2051050" y="212890"/>
                </a:cubicBezTo>
                <a:cubicBezTo>
                  <a:pt x="2083302" y="229965"/>
                  <a:pt x="2114550" y="248873"/>
                  <a:pt x="2146300" y="266865"/>
                </a:cubicBezTo>
                <a:cubicBezTo>
                  <a:pt x="2232303" y="365609"/>
                  <a:pt x="2238891" y="371543"/>
                  <a:pt x="2324100" y="476415"/>
                </a:cubicBezTo>
                <a:cubicBezTo>
                  <a:pt x="2343405" y="500174"/>
                  <a:pt x="2365349" y="529288"/>
                  <a:pt x="2381250" y="555790"/>
                </a:cubicBezTo>
                <a:cubicBezTo>
                  <a:pt x="2386120" y="563907"/>
                  <a:pt x="2390176" y="572509"/>
                  <a:pt x="2393950" y="581190"/>
                </a:cubicBezTo>
                <a:cubicBezTo>
                  <a:pt x="2403341" y="602789"/>
                  <a:pt x="2415455" y="633352"/>
                  <a:pt x="2422525" y="657390"/>
                </a:cubicBezTo>
                <a:cubicBezTo>
                  <a:pt x="2431461" y="687772"/>
                  <a:pt x="2431221" y="700870"/>
                  <a:pt x="2438400" y="736765"/>
                </a:cubicBezTo>
                <a:cubicBezTo>
                  <a:pt x="2442227" y="755901"/>
                  <a:pt x="2448297" y="774603"/>
                  <a:pt x="2451100" y="793915"/>
                </a:cubicBezTo>
                <a:cubicBezTo>
                  <a:pt x="2457833" y="840295"/>
                  <a:pt x="2466975" y="933615"/>
                  <a:pt x="2466975" y="933615"/>
                </a:cubicBezTo>
                <a:cubicBezTo>
                  <a:pt x="2469092" y="971715"/>
                  <a:pt x="2470842" y="1009837"/>
                  <a:pt x="2473325" y="1047915"/>
                </a:cubicBezTo>
                <a:cubicBezTo>
                  <a:pt x="2477315" y="1109101"/>
                  <a:pt x="2486177" y="1090643"/>
                  <a:pt x="2473325" y="1187615"/>
                </a:cubicBezTo>
                <a:cubicBezTo>
                  <a:pt x="2443554" y="1412250"/>
                  <a:pt x="2455045" y="1273437"/>
                  <a:pt x="2422525" y="1403515"/>
                </a:cubicBezTo>
                <a:cubicBezTo>
                  <a:pt x="2374005" y="1597596"/>
                  <a:pt x="2456877" y="1313681"/>
                  <a:pt x="2387600" y="1562265"/>
                </a:cubicBezTo>
                <a:cubicBezTo>
                  <a:pt x="2378075" y="1596444"/>
                  <a:pt x="2364258" y="1629394"/>
                  <a:pt x="2355850" y="1663865"/>
                </a:cubicBezTo>
                <a:cubicBezTo>
                  <a:pt x="2345267" y="1707257"/>
                  <a:pt x="2336507" y="1751134"/>
                  <a:pt x="2324100" y="1794040"/>
                </a:cubicBezTo>
                <a:cubicBezTo>
                  <a:pt x="2311085" y="1839050"/>
                  <a:pt x="2294949" y="1883104"/>
                  <a:pt x="2279650" y="1927390"/>
                </a:cubicBezTo>
                <a:cubicBezTo>
                  <a:pt x="2274837" y="1941323"/>
                  <a:pt x="2269875" y="1955245"/>
                  <a:pt x="2263775" y="1968665"/>
                </a:cubicBezTo>
                <a:lnTo>
                  <a:pt x="2247900" y="2003590"/>
                </a:lnTo>
                <a:cubicBezTo>
                  <a:pt x="2238361" y="2046514"/>
                  <a:pt x="2240188" y="2051605"/>
                  <a:pt x="2203450" y="2098840"/>
                </a:cubicBezTo>
                <a:cubicBezTo>
                  <a:pt x="2196042" y="2108365"/>
                  <a:pt x="2187620" y="2117182"/>
                  <a:pt x="2181225" y="2127415"/>
                </a:cubicBezTo>
                <a:cubicBezTo>
                  <a:pt x="2176953" y="2134250"/>
                  <a:pt x="2176086" y="2142878"/>
                  <a:pt x="2171700" y="2149640"/>
                </a:cubicBezTo>
                <a:cubicBezTo>
                  <a:pt x="2150609" y="2182155"/>
                  <a:pt x="2126523" y="2212643"/>
                  <a:pt x="2105025" y="2244890"/>
                </a:cubicBezTo>
                <a:cubicBezTo>
                  <a:pt x="2096869" y="2257123"/>
                  <a:pt x="2091232" y="2270945"/>
                  <a:pt x="2082800" y="2282990"/>
                </a:cubicBezTo>
                <a:cubicBezTo>
                  <a:pt x="2076348" y="2292207"/>
                  <a:pt x="2067571" y="2299580"/>
                  <a:pt x="2060575" y="2308390"/>
                </a:cubicBezTo>
                <a:cubicBezTo>
                  <a:pt x="2038986" y="2335576"/>
                  <a:pt x="2018664" y="2363754"/>
                  <a:pt x="1997075" y="2390940"/>
                </a:cubicBezTo>
                <a:cubicBezTo>
                  <a:pt x="1957457" y="2440829"/>
                  <a:pt x="1989963" y="2397751"/>
                  <a:pt x="1962150" y="2429040"/>
                </a:cubicBezTo>
                <a:cubicBezTo>
                  <a:pt x="1957648" y="2434105"/>
                  <a:pt x="1954129" y="2440013"/>
                  <a:pt x="1949450" y="2444915"/>
                </a:cubicBezTo>
                <a:cubicBezTo>
                  <a:pt x="1931881" y="2463320"/>
                  <a:pt x="1913467" y="2480898"/>
                  <a:pt x="1895475" y="2498890"/>
                </a:cubicBezTo>
                <a:cubicBezTo>
                  <a:pt x="1882775" y="2511590"/>
                  <a:pt x="1868151" y="2522622"/>
                  <a:pt x="1857375" y="2536990"/>
                </a:cubicBezTo>
                <a:cubicBezTo>
                  <a:pt x="1846290" y="2551770"/>
                  <a:pt x="1846605" y="2553383"/>
                  <a:pt x="1828800" y="2565565"/>
                </a:cubicBezTo>
                <a:cubicBezTo>
                  <a:pt x="1815467" y="2574687"/>
                  <a:pt x="1800858" y="2581843"/>
                  <a:pt x="1787525" y="2590965"/>
                </a:cubicBezTo>
                <a:cubicBezTo>
                  <a:pt x="1780703" y="2595633"/>
                  <a:pt x="1775353" y="2602255"/>
                  <a:pt x="1768475" y="2606840"/>
                </a:cubicBezTo>
                <a:cubicBezTo>
                  <a:pt x="1735802" y="2628622"/>
                  <a:pt x="1626147" y="2683054"/>
                  <a:pt x="1619250" y="2686215"/>
                </a:cubicBezTo>
                <a:cubicBezTo>
                  <a:pt x="1606164" y="2692213"/>
                  <a:pt x="1591380" y="2693670"/>
                  <a:pt x="1577975" y="2698915"/>
                </a:cubicBezTo>
                <a:cubicBezTo>
                  <a:pt x="1563556" y="2704557"/>
                  <a:pt x="1546408" y="2716552"/>
                  <a:pt x="1530350" y="2721140"/>
                </a:cubicBezTo>
                <a:cubicBezTo>
                  <a:pt x="1510874" y="2726704"/>
                  <a:pt x="1493347" y="2729226"/>
                  <a:pt x="1473200" y="2730665"/>
                </a:cubicBezTo>
                <a:cubicBezTo>
                  <a:pt x="1467922" y="2731042"/>
                  <a:pt x="1462617" y="2730665"/>
                  <a:pt x="1457325" y="2730665"/>
                </a:cubicBezTo>
                <a:lnTo>
                  <a:pt x="1524000" y="2708440"/>
                </a:lnTo>
                <a:close/>
              </a:path>
            </a:pathLst>
          </a:custGeom>
          <a:solidFill>
            <a:srgbClr val="FFFFFF">
              <a:alpha val="37650"/>
            </a:srgbClr>
          </a:solidFill>
          <a:ln>
            <a:noFill/>
          </a:ln>
        </p:spPr>
        <p:txBody>
          <a:bodyPr spcFirstLastPara="1" wrap="square" lIns="82283" tIns="41130" rIns="82283" bIns="41130" anchor="ctr" anchorCtr="0">
            <a:noAutofit/>
          </a:bodyPr>
          <a:lstStyle/>
          <a:p>
            <a:pPr algn="ctr">
              <a:buClr>
                <a:srgbClr val="000000"/>
              </a:buClr>
              <a:defRPr/>
            </a:pPr>
            <a:endParaRPr sz="1260" kern="0">
              <a:solidFill>
                <a:srgbClr val="FFFFFF"/>
              </a:solidFill>
              <a:latin typeface="Arial"/>
              <a:cs typeface="Arial"/>
              <a:sym typeface="Arial"/>
            </a:endParaRPr>
          </a:p>
        </p:txBody>
      </p:sp>
      <p:sp>
        <p:nvSpPr>
          <p:cNvPr id="426" name="Google Shape;426;p38"/>
          <p:cNvSpPr txBox="1"/>
          <p:nvPr/>
        </p:nvSpPr>
        <p:spPr>
          <a:xfrm>
            <a:off x="6235694" y="4394200"/>
            <a:ext cx="790020" cy="307800"/>
          </a:xfrm>
          <a:prstGeom prst="rect">
            <a:avLst/>
          </a:prstGeom>
          <a:noFill/>
          <a:ln>
            <a:noFill/>
          </a:ln>
        </p:spPr>
        <p:txBody>
          <a:bodyPr spcFirstLastPara="1" wrap="square" lIns="82283" tIns="41130" rIns="82283" bIns="41130" anchor="t" anchorCtr="0">
            <a:noAutofit/>
          </a:bodyPr>
          <a:lstStyle/>
          <a:p>
            <a:pPr>
              <a:buClr>
                <a:srgbClr val="000000"/>
              </a:buClr>
              <a:defRPr/>
            </a:pPr>
            <a:r>
              <a:rPr lang="pt-BR" sz="1260" kern="0">
                <a:solidFill>
                  <a:srgbClr val="3F3F3F"/>
                </a:solidFill>
                <a:latin typeface="Oswald"/>
                <a:ea typeface="Oswald"/>
                <a:cs typeface="Oswald"/>
                <a:sym typeface="Oswald"/>
              </a:rPr>
              <a:t>(MUT)</a:t>
            </a:r>
            <a:endParaRPr sz="1260" kern="0">
              <a:solidFill>
                <a:srgbClr val="3F3F3F"/>
              </a:solidFill>
              <a:latin typeface="Oswald"/>
              <a:ea typeface="Oswald"/>
              <a:cs typeface="Oswald"/>
              <a:sym typeface="Oswald"/>
            </a:endParaRPr>
          </a:p>
        </p:txBody>
      </p:sp>
      <p:sp>
        <p:nvSpPr>
          <p:cNvPr id="428" name="Google Shape;428;p38"/>
          <p:cNvSpPr txBox="1"/>
          <p:nvPr/>
        </p:nvSpPr>
        <p:spPr>
          <a:xfrm>
            <a:off x="6304005" y="3281418"/>
            <a:ext cx="653400" cy="307800"/>
          </a:xfrm>
          <a:prstGeom prst="rect">
            <a:avLst/>
          </a:prstGeom>
          <a:noFill/>
          <a:ln>
            <a:noFill/>
          </a:ln>
        </p:spPr>
        <p:txBody>
          <a:bodyPr spcFirstLastPara="1" wrap="square" lIns="82283" tIns="82283" rIns="82283" bIns="82283" anchor="t" anchorCtr="0">
            <a:noAutofit/>
          </a:bodyPr>
          <a:lstStyle/>
          <a:p>
            <a:pPr>
              <a:buClr>
                <a:srgbClr val="000000"/>
              </a:buClr>
              <a:defRPr/>
            </a:pPr>
            <a:r>
              <a:rPr lang="pt-BR" sz="1440" kern="0" dirty="0">
                <a:solidFill>
                  <a:srgbClr val="FFFFFF"/>
                </a:solidFill>
                <a:latin typeface="Libre Franklin"/>
                <a:ea typeface="Libre Franklin"/>
                <a:cs typeface="Libre Franklin"/>
                <a:sym typeface="Libre Franklin"/>
              </a:rPr>
              <a:t>44%</a:t>
            </a:r>
            <a:endParaRPr sz="1440" kern="0" dirty="0">
              <a:solidFill>
                <a:srgbClr val="FFFFFF"/>
              </a:solidFill>
              <a:latin typeface="Libre Franklin"/>
              <a:ea typeface="Libre Franklin"/>
              <a:cs typeface="Libre Franklin"/>
              <a:sym typeface="Libre Franklin"/>
            </a:endParaRPr>
          </a:p>
        </p:txBody>
      </p:sp>
      <p:sp>
        <p:nvSpPr>
          <p:cNvPr id="11" name="Rectangle 10">
            <a:extLst>
              <a:ext uri="{FF2B5EF4-FFF2-40B4-BE49-F238E27FC236}">
                <a16:creationId xmlns:a16="http://schemas.microsoft.com/office/drawing/2014/main" id="{8AD27BE8-E69C-9CFD-3128-F4F33C81E56A}"/>
              </a:ext>
            </a:extLst>
          </p:cNvPr>
          <p:cNvSpPr/>
          <p:nvPr/>
        </p:nvSpPr>
        <p:spPr>
          <a:xfrm>
            <a:off x="272615" y="109945"/>
            <a:ext cx="8309113" cy="551326"/>
          </a:xfrm>
          <a:prstGeom prst="rect">
            <a:avLst/>
          </a:prstGeom>
          <a:noFill/>
        </p:spPr>
        <p:txBody>
          <a:bodyPr wrap="square" lIns="58313" tIns="29157" rIns="58313" bIns="29157">
            <a:spAutoFit/>
            <a:scene3d>
              <a:camera prst="orthographicFront"/>
              <a:lightRig rig="flat" dir="tl">
                <a:rot lat="0" lon="0" rev="6600000"/>
              </a:lightRig>
            </a:scene3d>
            <a:sp3d extrusionH="25400" contourW="8890">
              <a:bevelT w="38100" h="31750"/>
              <a:contourClr>
                <a:schemeClr val="tx1"/>
              </a:contourClr>
            </a:sp3d>
          </a:bodyPr>
          <a:lstStyle/>
          <a:p>
            <a:pPr algn="ctr" defTabSz="457133">
              <a:defRPr/>
            </a:pPr>
            <a:r>
              <a:rPr lang="pt-BR" sz="3200" b="1" kern="0" dirty="0" err="1">
                <a:ln w="0">
                  <a:solidFill>
                    <a:prstClr val="black"/>
                  </a:solidFill>
                </a:ln>
                <a:solidFill>
                  <a:prstClr val="black"/>
                </a:solidFill>
                <a:latin typeface="Calibri" panose="020F0502020204030204"/>
              </a:rPr>
              <a:t>Emissions</a:t>
            </a:r>
            <a:r>
              <a:rPr lang="pt-BR" sz="3200" b="1" kern="0" dirty="0">
                <a:ln w="0">
                  <a:solidFill>
                    <a:prstClr val="black"/>
                  </a:solidFill>
                </a:ln>
                <a:solidFill>
                  <a:prstClr val="black"/>
                </a:solidFill>
                <a:latin typeface="Calibri" panose="020F0502020204030204"/>
              </a:rPr>
              <a:t> of </a:t>
            </a:r>
            <a:r>
              <a:rPr lang="pt-BR" sz="3200" b="1" kern="0">
                <a:ln w="0">
                  <a:solidFill>
                    <a:prstClr val="black"/>
                  </a:solidFill>
                </a:ln>
                <a:solidFill>
                  <a:prstClr val="black"/>
                </a:solidFill>
                <a:latin typeface="Calibri" panose="020F0502020204030204"/>
              </a:rPr>
              <a:t>greenhouse</a:t>
            </a:r>
            <a:r>
              <a:rPr lang="pt-BR" sz="3200" b="1" kern="0" dirty="0">
                <a:ln w="0">
                  <a:solidFill>
                    <a:prstClr val="black"/>
                  </a:solidFill>
                </a:ln>
                <a:solidFill>
                  <a:prstClr val="black"/>
                </a:solidFill>
                <a:latin typeface="Calibri" panose="020F0502020204030204"/>
              </a:rPr>
              <a:t> gases in Brazil</a:t>
            </a:r>
          </a:p>
        </p:txBody>
      </p:sp>
      <p:sp>
        <p:nvSpPr>
          <p:cNvPr id="12" name="Rectangle 11">
            <a:extLst>
              <a:ext uri="{FF2B5EF4-FFF2-40B4-BE49-F238E27FC236}">
                <a16:creationId xmlns:a16="http://schemas.microsoft.com/office/drawing/2014/main" id="{CB646DE5-38B0-2F61-109F-A6E45BF4648D}"/>
              </a:ext>
            </a:extLst>
          </p:cNvPr>
          <p:cNvSpPr/>
          <p:nvPr/>
        </p:nvSpPr>
        <p:spPr>
          <a:xfrm>
            <a:off x="350731" y="1104425"/>
            <a:ext cx="8230997" cy="366660"/>
          </a:xfrm>
          <a:prstGeom prst="rect">
            <a:avLst/>
          </a:prstGeom>
          <a:noFill/>
        </p:spPr>
        <p:txBody>
          <a:bodyPr wrap="square" lIns="58313" tIns="29157" rIns="58313" bIns="29157">
            <a:spAutoFit/>
            <a:scene3d>
              <a:camera prst="orthographicFront"/>
              <a:lightRig rig="flat" dir="tl">
                <a:rot lat="0" lon="0" rev="6600000"/>
              </a:lightRig>
            </a:scene3d>
            <a:sp3d extrusionH="25400" contourW="8890">
              <a:bevelT w="38100" h="31750"/>
              <a:contourClr>
                <a:schemeClr val="tx1"/>
              </a:contourClr>
            </a:sp3d>
          </a:bodyPr>
          <a:lstStyle/>
          <a:p>
            <a:pPr algn="ctr" defTabSz="457133">
              <a:defRPr/>
            </a:pPr>
            <a:r>
              <a:rPr lang="en-US" sz="2000" b="1" kern="0" dirty="0">
                <a:ln w="0">
                  <a:solidFill>
                    <a:prstClr val="black"/>
                  </a:solidFill>
                </a:ln>
                <a:solidFill>
                  <a:prstClr val="black"/>
                </a:solidFill>
                <a:latin typeface="Calibri" panose="020F0502020204030204"/>
              </a:rPr>
              <a:t>Land-use change responsible for 44% of GEE emissions in 2019</a:t>
            </a:r>
          </a:p>
        </p:txBody>
      </p:sp>
    </p:spTree>
    <p:extLst>
      <p:ext uri="{BB962C8B-B14F-4D97-AF65-F5344CB8AC3E}">
        <p14:creationId xmlns:p14="http://schemas.microsoft.com/office/powerpoint/2010/main" val="13903093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Graphical user interface&#10;&#10;Description automatically generated">
            <a:extLst>
              <a:ext uri="{FF2B5EF4-FFF2-40B4-BE49-F238E27FC236}">
                <a16:creationId xmlns:a16="http://schemas.microsoft.com/office/drawing/2014/main" id="{8505A36F-4129-401D-96F8-614D38FF78D4}"/>
              </a:ext>
            </a:extLst>
          </p:cNvPr>
          <p:cNvPicPr>
            <a:picLocks noChangeAspect="1"/>
          </p:cNvPicPr>
          <p:nvPr/>
        </p:nvPicPr>
        <p:blipFill rotWithShape="1">
          <a:blip r:embed="rId2"/>
          <a:srcRect l="1859" t="21106" r="49710" b="34539"/>
          <a:stretch/>
        </p:blipFill>
        <p:spPr>
          <a:xfrm>
            <a:off x="711042" y="1317940"/>
            <a:ext cx="7835182" cy="4483810"/>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B20369CE-FD0E-4B45-B082-F222168BF7EF}"/>
              </a:ext>
            </a:extLst>
          </p:cNvPr>
          <p:cNvSpPr txBox="1"/>
          <p:nvPr/>
        </p:nvSpPr>
        <p:spPr>
          <a:xfrm>
            <a:off x="6586465" y="6420204"/>
            <a:ext cx="2383025" cy="276999"/>
          </a:xfrm>
          <a:prstGeom prst="rect">
            <a:avLst/>
          </a:prstGeom>
          <a:noFill/>
        </p:spPr>
        <p:txBody>
          <a:bodyPr wrap="square">
            <a:spAutoFit/>
          </a:bodyPr>
          <a:lstStyle/>
          <a:p>
            <a:r>
              <a:rPr lang="pt-BR" sz="1200" dirty="0"/>
              <a:t>http://seeg.eco.br/infografico</a:t>
            </a:r>
          </a:p>
        </p:txBody>
      </p:sp>
      <p:sp>
        <p:nvSpPr>
          <p:cNvPr id="9" name="Rectangle 8">
            <a:extLst>
              <a:ext uri="{FF2B5EF4-FFF2-40B4-BE49-F238E27FC236}">
                <a16:creationId xmlns:a16="http://schemas.microsoft.com/office/drawing/2014/main" id="{39EBF664-4A7D-47AB-8558-8AD2F044560F}"/>
              </a:ext>
            </a:extLst>
          </p:cNvPr>
          <p:cNvSpPr/>
          <p:nvPr/>
        </p:nvSpPr>
        <p:spPr>
          <a:xfrm>
            <a:off x="357404" y="216706"/>
            <a:ext cx="8542459" cy="1043768"/>
          </a:xfrm>
          <a:prstGeom prst="rect">
            <a:avLst/>
          </a:prstGeom>
          <a:noFill/>
        </p:spPr>
        <p:txBody>
          <a:bodyPr wrap="square" lIns="58313" tIns="29157" rIns="58313" bIns="29157">
            <a:spAutoFit/>
            <a:scene3d>
              <a:camera prst="orthographicFront"/>
              <a:lightRig rig="flat" dir="tl">
                <a:rot lat="0" lon="0" rev="6600000"/>
              </a:lightRig>
            </a:scene3d>
            <a:sp3d extrusionH="25400" contourW="8890">
              <a:bevelT w="38100" h="31750"/>
              <a:contourClr>
                <a:schemeClr val="tx1"/>
              </a:contourClr>
            </a:sp3d>
          </a:bodyPr>
          <a:lstStyle/>
          <a:p>
            <a:pPr algn="ctr" defTabSz="457133">
              <a:defRPr/>
            </a:pPr>
            <a:r>
              <a:rPr lang="en-US" sz="3200" b="1" kern="0">
                <a:ln w="0">
                  <a:solidFill>
                    <a:prstClr val="black"/>
                  </a:solidFill>
                </a:ln>
                <a:solidFill>
                  <a:prstClr val="black"/>
                </a:solidFill>
                <a:latin typeface="Calibri" panose="020F0502020204030204"/>
              </a:rPr>
              <a:t>Greenhouse gases emissions and removals in Brazil in 2020 </a:t>
            </a:r>
          </a:p>
        </p:txBody>
      </p:sp>
      <p:sp>
        <p:nvSpPr>
          <p:cNvPr id="6" name="Rectangle 5">
            <a:extLst>
              <a:ext uri="{FF2B5EF4-FFF2-40B4-BE49-F238E27FC236}">
                <a16:creationId xmlns:a16="http://schemas.microsoft.com/office/drawing/2014/main" id="{B3227D5F-00B8-179E-D995-241518149B22}"/>
              </a:ext>
            </a:extLst>
          </p:cNvPr>
          <p:cNvSpPr/>
          <p:nvPr/>
        </p:nvSpPr>
        <p:spPr>
          <a:xfrm>
            <a:off x="380612" y="5991989"/>
            <a:ext cx="8542459" cy="428215"/>
          </a:xfrm>
          <a:prstGeom prst="rect">
            <a:avLst/>
          </a:prstGeom>
          <a:noFill/>
        </p:spPr>
        <p:txBody>
          <a:bodyPr wrap="square" lIns="58313" tIns="29157" rIns="58313" bIns="29157">
            <a:spAutoFit/>
            <a:scene3d>
              <a:camera prst="orthographicFront"/>
              <a:lightRig rig="flat" dir="tl">
                <a:rot lat="0" lon="0" rev="6600000"/>
              </a:lightRig>
            </a:scene3d>
            <a:sp3d extrusionH="25400" contourW="8890">
              <a:bevelT w="38100" h="31750"/>
              <a:contourClr>
                <a:schemeClr val="tx1"/>
              </a:contourClr>
            </a:sp3d>
          </a:bodyPr>
          <a:lstStyle/>
          <a:p>
            <a:pPr algn="ctr" defTabSz="457133">
              <a:defRPr/>
            </a:pPr>
            <a:r>
              <a:rPr lang="en-US" sz="2400" b="1" kern="0">
                <a:ln w="0">
                  <a:solidFill>
                    <a:prstClr val="black"/>
                  </a:solidFill>
                </a:ln>
                <a:solidFill>
                  <a:prstClr val="black"/>
                </a:solidFill>
                <a:latin typeface="Calibri" panose="020F0502020204030204"/>
              </a:rPr>
              <a:t>Great opportunity for Brazil, unique in the world</a:t>
            </a:r>
          </a:p>
        </p:txBody>
      </p:sp>
    </p:spTree>
    <p:extLst>
      <p:ext uri="{BB962C8B-B14F-4D97-AF65-F5344CB8AC3E}">
        <p14:creationId xmlns:p14="http://schemas.microsoft.com/office/powerpoint/2010/main" val="37599755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08344" y="1598031"/>
            <a:ext cx="7187879" cy="646331"/>
          </a:xfrm>
          <a:prstGeom prst="rect">
            <a:avLst/>
          </a:prstGeom>
          <a:noFill/>
        </p:spPr>
        <p:txBody>
          <a:bodyPr wrap="square" rtlCol="0">
            <a:spAutoFit/>
          </a:bodyPr>
          <a:lstStyle/>
          <a:p>
            <a:r>
              <a:rPr lang="en-US" b="1" dirty="0"/>
              <a:t>With every increment of global warming, changes get larger in regional mean temperature, precipitation and soil moisture</a:t>
            </a:r>
            <a:endParaRPr lang="fr-FR" b="1" dirty="0"/>
          </a:p>
        </p:txBody>
      </p:sp>
      <p:pic>
        <p:nvPicPr>
          <p:cNvPr id="4" name="Picture 3">
            <a:extLst>
              <a:ext uri="{FF2B5EF4-FFF2-40B4-BE49-F238E27FC236}">
                <a16:creationId xmlns:a16="http://schemas.microsoft.com/office/drawing/2014/main" id="{A0B1EB8D-5888-1447-A429-21EBAA04299A}"/>
              </a:ext>
            </a:extLst>
          </p:cNvPr>
          <p:cNvPicPr>
            <a:picLocks noChangeAspect="1"/>
          </p:cNvPicPr>
          <p:nvPr/>
        </p:nvPicPr>
        <p:blipFill rotWithShape="1">
          <a:blip r:embed="rId2"/>
          <a:srcRect t="41379"/>
          <a:stretch/>
        </p:blipFill>
        <p:spPr>
          <a:xfrm>
            <a:off x="215765" y="2424794"/>
            <a:ext cx="8791819" cy="3441115"/>
          </a:xfrm>
          <a:prstGeom prst="rect">
            <a:avLst/>
          </a:prstGeom>
        </p:spPr>
      </p:pic>
    </p:spTree>
    <p:extLst>
      <p:ext uri="{BB962C8B-B14F-4D97-AF65-F5344CB8AC3E}">
        <p14:creationId xmlns:p14="http://schemas.microsoft.com/office/powerpoint/2010/main" val="33028989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5D4A02F-15E0-4A5B-9CE5-0980663E5361}"/>
              </a:ext>
            </a:extLst>
          </p:cNvPr>
          <p:cNvPicPr>
            <a:picLocks noChangeAspect="1"/>
          </p:cNvPicPr>
          <p:nvPr/>
        </p:nvPicPr>
        <p:blipFill rotWithShape="1">
          <a:blip r:embed="rId2"/>
          <a:srcRect l="65683" t="19833" b="32968"/>
          <a:stretch/>
        </p:blipFill>
        <p:spPr>
          <a:xfrm>
            <a:off x="1100509" y="1514865"/>
            <a:ext cx="7008626" cy="4107673"/>
          </a:xfrm>
          <a:prstGeom prst="rect">
            <a:avLst/>
          </a:prstGeom>
        </p:spPr>
      </p:pic>
      <p:pic>
        <p:nvPicPr>
          <p:cNvPr id="6" name="Picture 5">
            <a:extLst>
              <a:ext uri="{FF2B5EF4-FFF2-40B4-BE49-F238E27FC236}">
                <a16:creationId xmlns:a16="http://schemas.microsoft.com/office/drawing/2014/main" id="{4F826024-EFAA-44BE-82EF-F15247C01F92}"/>
              </a:ext>
            </a:extLst>
          </p:cNvPr>
          <p:cNvPicPr>
            <a:picLocks noChangeAspect="1"/>
          </p:cNvPicPr>
          <p:nvPr/>
        </p:nvPicPr>
        <p:blipFill rotWithShape="1">
          <a:blip r:embed="rId2"/>
          <a:srcRect l="26109" t="71276" r="25708" b="6613"/>
          <a:stretch/>
        </p:blipFill>
        <p:spPr>
          <a:xfrm>
            <a:off x="3040635" y="4950740"/>
            <a:ext cx="3128375" cy="611714"/>
          </a:xfrm>
          <a:prstGeom prst="rect">
            <a:avLst/>
          </a:prstGeom>
        </p:spPr>
      </p:pic>
      <p:sp>
        <p:nvSpPr>
          <p:cNvPr id="2" name="TextBox 1">
            <a:extLst>
              <a:ext uri="{FF2B5EF4-FFF2-40B4-BE49-F238E27FC236}">
                <a16:creationId xmlns:a16="http://schemas.microsoft.com/office/drawing/2014/main" id="{70300B33-D593-4292-8242-881451C66EB6}"/>
              </a:ext>
            </a:extLst>
          </p:cNvPr>
          <p:cNvSpPr txBox="1"/>
          <p:nvPr/>
        </p:nvSpPr>
        <p:spPr>
          <a:xfrm>
            <a:off x="1795346" y="1601404"/>
            <a:ext cx="5824655" cy="461665"/>
          </a:xfrm>
          <a:prstGeom prst="rect">
            <a:avLst/>
          </a:prstGeom>
          <a:solidFill>
            <a:schemeClr val="bg1">
              <a:lumMod val="95000"/>
            </a:schemeClr>
          </a:solidFill>
        </p:spPr>
        <p:txBody>
          <a:bodyPr wrap="square" rtlCol="0">
            <a:spAutoFit/>
          </a:bodyPr>
          <a:lstStyle/>
          <a:p>
            <a:r>
              <a:rPr lang="pt-BR" sz="2400" b="1" dirty="0" err="1"/>
              <a:t>Soil</a:t>
            </a:r>
            <a:r>
              <a:rPr lang="pt-BR" sz="2400" b="1" dirty="0"/>
              <a:t> </a:t>
            </a:r>
            <a:r>
              <a:rPr lang="pt-BR" sz="2400" b="1" dirty="0" err="1"/>
              <a:t>humidity</a:t>
            </a:r>
            <a:r>
              <a:rPr lang="pt-BR" sz="2400" b="1" dirty="0"/>
              <a:t> </a:t>
            </a:r>
            <a:r>
              <a:rPr lang="pt-BR" sz="2400" b="1" dirty="0" err="1"/>
              <a:t>with</a:t>
            </a:r>
            <a:r>
              <a:rPr lang="pt-BR" sz="2400" b="1" dirty="0"/>
              <a:t> 4 </a:t>
            </a:r>
            <a:r>
              <a:rPr lang="pt-BR" sz="2400" b="1" dirty="0" err="1"/>
              <a:t>degress</a:t>
            </a:r>
            <a:r>
              <a:rPr lang="pt-BR" sz="2400" b="1" dirty="0"/>
              <a:t> </a:t>
            </a:r>
            <a:r>
              <a:rPr lang="pt-BR" sz="2400" b="1" dirty="0" err="1"/>
              <a:t>warming</a:t>
            </a:r>
            <a:endParaRPr lang="pt-BR" sz="2400" b="1" dirty="0"/>
          </a:p>
        </p:txBody>
      </p:sp>
    </p:spTree>
    <p:extLst>
      <p:ext uri="{BB962C8B-B14F-4D97-AF65-F5344CB8AC3E}">
        <p14:creationId xmlns:p14="http://schemas.microsoft.com/office/powerpoint/2010/main" val="37775486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rgbClr val="01052D"/>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AB0A2E1-1506-41EC-83CC-1264E97E8D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214"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a:extLst>
              <a:ext uri="{FF2B5EF4-FFF2-40B4-BE49-F238E27FC236}">
                <a16:creationId xmlns:a16="http://schemas.microsoft.com/office/drawing/2014/main" id="{3F4D4679-5C68-4A92-8686-BCA2D2A6B320}"/>
              </a:ext>
            </a:extLst>
          </p:cNvPr>
          <p:cNvSpPr txBox="1"/>
          <p:nvPr/>
        </p:nvSpPr>
        <p:spPr>
          <a:xfrm>
            <a:off x="4341629" y="2992622"/>
            <a:ext cx="3733800" cy="1815882"/>
          </a:xfrm>
          <a:prstGeom prst="rect">
            <a:avLst/>
          </a:prstGeom>
          <a:noFill/>
        </p:spPr>
        <p:txBody>
          <a:bodyPr wrap="square" rtlCol="0">
            <a:spAutoFit/>
          </a:bodyPr>
          <a:lstStyle/>
          <a:p>
            <a:r>
              <a:rPr lang="en-US" sz="2800" b="1">
                <a:solidFill>
                  <a:schemeClr val="bg1"/>
                </a:solidFill>
              </a:rPr>
              <a:t>Amazonia is critical for the water vapor transport to Central and South Brazil</a:t>
            </a:r>
          </a:p>
        </p:txBody>
      </p:sp>
    </p:spTree>
    <p:extLst>
      <p:ext uri="{BB962C8B-B14F-4D97-AF65-F5344CB8AC3E}">
        <p14:creationId xmlns:p14="http://schemas.microsoft.com/office/powerpoint/2010/main" val="70277703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4_Office Theme">
  <a:themeElements>
    <a:clrScheme name="IPCC">
      <a:dk1>
        <a:srgbClr val="000000"/>
      </a:dk1>
      <a:lt1>
        <a:srgbClr val="FFFFFF"/>
      </a:lt1>
      <a:dk2>
        <a:srgbClr val="003464"/>
      </a:dk2>
      <a:lt2>
        <a:srgbClr val="E7E6E6"/>
      </a:lt2>
      <a:accent1>
        <a:srgbClr val="5393CE"/>
      </a:accent1>
      <a:accent2>
        <a:srgbClr val="80AFD9"/>
      </a:accent2>
      <a:accent3>
        <a:srgbClr val="C8DDF4"/>
      </a:accent3>
      <a:accent4>
        <a:srgbClr val="265687"/>
      </a:accent4>
      <a:accent5>
        <a:srgbClr val="AB4C49"/>
      </a:accent5>
      <a:accent6>
        <a:srgbClr val="F5A62A"/>
      </a:accent6>
      <a:hlink>
        <a:srgbClr val="00315E"/>
      </a:hlink>
      <a:folHlink>
        <a:srgbClr val="265687"/>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GIII AR6 PPT Template_final" id="{15CFFD81-75F4-2545-8AEF-C80B593E9663}" vid="{9C80E88A-1FFE-BC41-A700-34D528BCB851}"/>
    </a:ext>
  </a:extLst>
</a:theme>
</file>

<file path=ppt/theme/theme11.xml><?xml version="1.0" encoding="utf-8"?>
<a:theme xmlns:a="http://schemas.openxmlformats.org/drawingml/2006/main" name="2_Content Slides">
  <a:themeElements>
    <a:clrScheme name="IDDP AR6">
      <a:dk1>
        <a:srgbClr val="464749"/>
      </a:dk1>
      <a:lt1>
        <a:srgbClr val="FFFFFF"/>
      </a:lt1>
      <a:dk2>
        <a:srgbClr val="101D3A"/>
      </a:dk2>
      <a:lt2>
        <a:srgbClr val="FFFFFF"/>
      </a:lt2>
      <a:accent1>
        <a:srgbClr val="5391CC"/>
      </a:accent1>
      <a:accent2>
        <a:srgbClr val="990002"/>
      </a:accent2>
      <a:accent3>
        <a:srgbClr val="003366"/>
      </a:accent3>
      <a:accent4>
        <a:srgbClr val="B4B5BD"/>
      </a:accent4>
      <a:accent5>
        <a:srgbClr val="00C5D6"/>
      </a:accent5>
      <a:accent6>
        <a:srgbClr val="0190DB"/>
      </a:accent6>
      <a:hlink>
        <a:srgbClr val="006995"/>
      </a:hlink>
      <a:folHlink>
        <a:srgbClr val="00C5D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UCSDHealth-16x9" id="{6D9D32FB-35C8-1345-8EFA-FDD3A2A06C29}" vid="{D1FA57BC-5BD4-D841-879B-304073B8C059}"/>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Custom Design">
  <a:themeElements>
    <a:clrScheme name="Custom 1">
      <a:dk1>
        <a:srgbClr val="737572"/>
      </a:dk1>
      <a:lt1>
        <a:srgbClr val="FFFFFF"/>
      </a:lt1>
      <a:dk2>
        <a:srgbClr val="445469"/>
      </a:dk2>
      <a:lt2>
        <a:srgbClr val="F6F7FA"/>
      </a:lt2>
      <a:accent1>
        <a:srgbClr val="FFC360"/>
      </a:accent1>
      <a:accent2>
        <a:srgbClr val="6B9256"/>
      </a:accent2>
      <a:accent3>
        <a:srgbClr val="79B3B1"/>
      </a:accent3>
      <a:accent4>
        <a:srgbClr val="445468"/>
      </a:accent4>
      <a:accent5>
        <a:srgbClr val="E98A5C"/>
      </a:accent5>
      <a:accent6>
        <a:srgbClr val="CAC9D0"/>
      </a:accent6>
      <a:hlink>
        <a:srgbClr val="234977"/>
      </a:hlink>
      <a:folHlink>
        <a:srgbClr val="BA6E4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Pixel">
  <a:themeElements>
    <a:clrScheme name="2_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fontScheme name="2_Pixel">
      <a:majorFont>
        <a:latin typeface="ZapfHumnst BT"/>
        <a:ea typeface=""/>
        <a:cs typeface=""/>
      </a:majorFont>
      <a:minorFont>
        <a:latin typeface="Humnst777 BT"/>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3399"/>
        </a:solidFill>
        <a:ln w="38100" cap="flat" cmpd="sng" algn="ctr">
          <a:solidFill>
            <a:schemeClr val="bg1"/>
          </a:solidFill>
          <a:prstDash val="solid"/>
          <a:round/>
          <a:headEnd type="none" w="med" len="med"/>
          <a:tailEnd type="none" w="med" len="med"/>
        </a:ln>
        <a:effectLst>
          <a:outerShdw dist="107763" dir="2700000" algn="ctr" rotWithShape="0">
            <a:srgbClr val="808080">
              <a:alpha val="50000"/>
            </a:srgbClr>
          </a:outerShdw>
        </a:effectLst>
      </a:spPr>
      <a:bodyPr vert="horz" wrap="none" lIns="91440" tIns="45720" rIns="91440" bIns="45720" numCol="1" anchor="ctr" anchorCtr="0" compatLnSpc="1">
        <a:prstTxWarp prst="textNoShape">
          <a:avLst/>
        </a:prstTxWarp>
      </a:bodyPr>
      <a:lstStyle>
        <a:defPPr marL="0" marR="0" indent="0" algn="l" defTabSz="914400" rtl="0" eaLnBrk="1" fontAlgn="base" latinLnBrk="1" hangingPunct="1">
          <a:lnSpc>
            <a:spcPct val="100000"/>
          </a:lnSpc>
          <a:spcBef>
            <a:spcPct val="0"/>
          </a:spcBef>
          <a:spcAft>
            <a:spcPct val="0"/>
          </a:spcAft>
          <a:buClrTx/>
          <a:buSzTx/>
          <a:buFontTx/>
          <a:buNone/>
          <a:tabLst/>
          <a:defRPr kumimoji="1" lang="en-US" sz="2200" b="1" i="0" u="none" strike="noStrike" cap="none" normalizeH="0" baseline="0" smtClean="0">
            <a:ln>
              <a:noFill/>
            </a:ln>
            <a:solidFill>
              <a:schemeClr val="bg1"/>
            </a:solidFill>
            <a:effectLst/>
            <a:latin typeface="Humnst777 BT" pitchFamily="34" charset="0"/>
            <a:ea typeface="HY헤드라인M" pitchFamily="18" charset="-127"/>
          </a:defRPr>
        </a:defPPr>
      </a:lstStyle>
    </a:spDef>
    <a:lnDef>
      <a:spPr bwMode="auto">
        <a:xfrm>
          <a:off x="0" y="0"/>
          <a:ext cx="1" cy="1"/>
        </a:xfrm>
        <a:custGeom>
          <a:avLst/>
          <a:gdLst/>
          <a:ahLst/>
          <a:cxnLst/>
          <a:rect l="0" t="0" r="0" b="0"/>
          <a:pathLst/>
        </a:custGeom>
        <a:solidFill>
          <a:srgbClr val="003399"/>
        </a:solidFill>
        <a:ln w="38100" cap="flat" cmpd="sng" algn="ctr">
          <a:solidFill>
            <a:schemeClr val="bg1"/>
          </a:solidFill>
          <a:prstDash val="solid"/>
          <a:round/>
          <a:headEnd type="none" w="med" len="med"/>
          <a:tailEnd type="none" w="med" len="med"/>
        </a:ln>
        <a:effectLst>
          <a:outerShdw dist="107763" dir="2700000" algn="ctr" rotWithShape="0">
            <a:srgbClr val="808080">
              <a:alpha val="50000"/>
            </a:srgbClr>
          </a:outerShdw>
        </a:effectLst>
      </a:spPr>
      <a:bodyPr vert="horz" wrap="none" lIns="91440" tIns="45720" rIns="91440" bIns="45720" numCol="1" anchor="ctr" anchorCtr="0" compatLnSpc="1">
        <a:prstTxWarp prst="textNoShape">
          <a:avLst/>
        </a:prstTxWarp>
      </a:bodyPr>
      <a:lstStyle>
        <a:defPPr marL="0" marR="0" indent="0" algn="l" defTabSz="914400" rtl="0" eaLnBrk="1" fontAlgn="base" latinLnBrk="1" hangingPunct="1">
          <a:lnSpc>
            <a:spcPct val="100000"/>
          </a:lnSpc>
          <a:spcBef>
            <a:spcPct val="0"/>
          </a:spcBef>
          <a:spcAft>
            <a:spcPct val="0"/>
          </a:spcAft>
          <a:buClrTx/>
          <a:buSzTx/>
          <a:buFontTx/>
          <a:buNone/>
          <a:tabLst/>
          <a:defRPr kumimoji="1" lang="en-US" sz="2200" b="1" i="0" u="none" strike="noStrike" cap="none" normalizeH="0" baseline="0" smtClean="0">
            <a:ln>
              <a:noFill/>
            </a:ln>
            <a:solidFill>
              <a:schemeClr val="bg1"/>
            </a:solidFill>
            <a:effectLst/>
            <a:latin typeface="Humnst777 BT" pitchFamily="34" charset="0"/>
            <a:ea typeface="HY헤드라인M" pitchFamily="18" charset="-127"/>
          </a:defRPr>
        </a:defPPr>
      </a:lstStyle>
    </a:lnDef>
  </a:objectDefaults>
  <a:extraClrSchemeLst>
    <a:extraClrScheme>
      <a:clrScheme name="2_Pixel 1">
        <a:dk1>
          <a:srgbClr val="0066FF"/>
        </a:dk1>
        <a:lt1>
          <a:srgbClr val="FFFFFF"/>
        </a:lt1>
        <a:dk2>
          <a:srgbClr val="000066"/>
        </a:dk2>
        <a:lt2>
          <a:srgbClr val="FFFFFF"/>
        </a:lt2>
        <a:accent1>
          <a:srgbClr val="6699FF"/>
        </a:accent1>
        <a:accent2>
          <a:srgbClr val="3333FF"/>
        </a:accent2>
        <a:accent3>
          <a:srgbClr val="AAAAB8"/>
        </a:accent3>
        <a:accent4>
          <a:srgbClr val="DADADA"/>
        </a:accent4>
        <a:accent5>
          <a:srgbClr val="B8CAFF"/>
        </a:accent5>
        <a:accent6>
          <a:srgbClr val="2D2DE7"/>
        </a:accent6>
        <a:hlink>
          <a:srgbClr val="FFCC00"/>
        </a:hlink>
        <a:folHlink>
          <a:srgbClr val="0000CC"/>
        </a:folHlink>
      </a:clrScheme>
      <a:clrMap bg1="dk2" tx1="lt1" bg2="dk1" tx2="lt2" accent1="accent1" accent2="accent2" accent3="accent3" accent4="accent4" accent5="accent5" accent6="accent6" hlink="hlink" folHlink="folHlink"/>
    </a:extraClrScheme>
    <a:extraClrScheme>
      <a:clrScheme name="2_Pixel 2">
        <a:dk1>
          <a:srgbClr val="009999"/>
        </a:dk1>
        <a:lt1>
          <a:srgbClr val="FFFFFF"/>
        </a:lt1>
        <a:dk2>
          <a:srgbClr val="334B49"/>
        </a:dk2>
        <a:lt2>
          <a:srgbClr val="FFFFFF"/>
        </a:lt2>
        <a:accent1>
          <a:srgbClr val="33CCCC"/>
        </a:accent1>
        <a:accent2>
          <a:srgbClr val="008080"/>
        </a:accent2>
        <a:accent3>
          <a:srgbClr val="ADB1B1"/>
        </a:accent3>
        <a:accent4>
          <a:srgbClr val="DADADA"/>
        </a:accent4>
        <a:accent5>
          <a:srgbClr val="ADE2E2"/>
        </a:accent5>
        <a:accent6>
          <a:srgbClr val="007373"/>
        </a:accent6>
        <a:hlink>
          <a:srgbClr val="FFCC00"/>
        </a:hlink>
        <a:folHlink>
          <a:srgbClr val="006666"/>
        </a:folHlink>
      </a:clrScheme>
      <a:clrMap bg1="dk2" tx1="lt1" bg2="dk1" tx2="lt2" accent1="accent1" accent2="accent2" accent3="accent3" accent4="accent4" accent5="accent5" accent6="accent6" hlink="hlink" folHlink="folHlink"/>
    </a:extraClrScheme>
    <a:extraClrScheme>
      <a:clrScheme name="2_Pixel 3">
        <a:dk1>
          <a:srgbClr val="006699"/>
        </a:dk1>
        <a:lt1>
          <a:srgbClr val="FFFFFF"/>
        </a:lt1>
        <a:dk2>
          <a:srgbClr val="333399"/>
        </a:dk2>
        <a:lt2>
          <a:srgbClr val="FFFFFF"/>
        </a:lt2>
        <a:accent1>
          <a:srgbClr val="0099CC"/>
        </a:accent1>
        <a:accent2>
          <a:srgbClr val="0386AF"/>
        </a:accent2>
        <a:accent3>
          <a:srgbClr val="ADADCA"/>
        </a:accent3>
        <a:accent4>
          <a:srgbClr val="DADADA"/>
        </a:accent4>
        <a:accent5>
          <a:srgbClr val="AACAE2"/>
        </a:accent5>
        <a:accent6>
          <a:srgbClr val="02799E"/>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2_Pixel 4">
        <a:dk1>
          <a:srgbClr val="008080"/>
        </a:dk1>
        <a:lt1>
          <a:srgbClr val="FFFFFF"/>
        </a:lt1>
        <a:dk2>
          <a:srgbClr val="2F978D"/>
        </a:dk2>
        <a:lt2>
          <a:srgbClr val="FFFFFF"/>
        </a:lt2>
        <a:accent1>
          <a:srgbClr val="0099FF"/>
        </a:accent1>
        <a:accent2>
          <a:srgbClr val="009999"/>
        </a:accent2>
        <a:accent3>
          <a:srgbClr val="ADC9C5"/>
        </a:accent3>
        <a:accent4>
          <a:srgbClr val="DADADA"/>
        </a:accent4>
        <a:accent5>
          <a:srgbClr val="AACAFF"/>
        </a:accent5>
        <a:accent6>
          <a:srgbClr val="008A8A"/>
        </a:accent6>
        <a:hlink>
          <a:srgbClr val="FFFFCC"/>
        </a:hlink>
        <a:folHlink>
          <a:srgbClr val="70CAC6"/>
        </a:folHlink>
      </a:clrScheme>
      <a:clrMap bg1="dk2" tx1="lt1" bg2="dk1" tx2="lt2" accent1="accent1" accent2="accent2" accent3="accent3" accent4="accent4" accent5="accent5" accent6="accent6" hlink="hlink" folHlink="folHlink"/>
    </a:extraClrScheme>
    <a:extraClrScheme>
      <a:clrScheme name="2_Pixel 5">
        <a:dk1>
          <a:srgbClr val="822504"/>
        </a:dk1>
        <a:lt1>
          <a:srgbClr val="FFFFFF"/>
        </a:lt1>
        <a:dk2>
          <a:srgbClr val="330000"/>
        </a:dk2>
        <a:lt2>
          <a:srgbClr val="FFFFFF"/>
        </a:lt2>
        <a:accent1>
          <a:srgbClr val="FF9900"/>
        </a:accent1>
        <a:accent2>
          <a:srgbClr val="9E2A06"/>
        </a:accent2>
        <a:accent3>
          <a:srgbClr val="ADAAAA"/>
        </a:accent3>
        <a:accent4>
          <a:srgbClr val="DADADA"/>
        </a:accent4>
        <a:accent5>
          <a:srgbClr val="FFCAAA"/>
        </a:accent5>
        <a:accent6>
          <a:srgbClr val="8F2505"/>
        </a:accent6>
        <a:hlink>
          <a:srgbClr val="FF3300"/>
        </a:hlink>
        <a:folHlink>
          <a:srgbClr val="7C0704"/>
        </a:folHlink>
      </a:clrScheme>
      <a:clrMap bg1="dk2" tx1="lt1" bg2="dk1" tx2="lt2" accent1="accent1" accent2="accent2" accent3="accent3" accent4="accent4" accent5="accent5" accent6="accent6" hlink="hlink" folHlink="folHlink"/>
    </a:extraClrScheme>
    <a:extraClrScheme>
      <a:clrScheme name="2_Pixel 6">
        <a:dk1>
          <a:srgbClr val="336600"/>
        </a:dk1>
        <a:lt1>
          <a:srgbClr val="FFFFFF"/>
        </a:lt1>
        <a:dk2>
          <a:srgbClr val="4A7911"/>
        </a:dk2>
        <a:lt2>
          <a:srgbClr val="FFFFFF"/>
        </a:lt2>
        <a:accent1>
          <a:srgbClr val="666633"/>
        </a:accent1>
        <a:accent2>
          <a:srgbClr val="669900"/>
        </a:accent2>
        <a:accent3>
          <a:srgbClr val="B1BEAA"/>
        </a:accent3>
        <a:accent4>
          <a:srgbClr val="DADADA"/>
        </a:accent4>
        <a:accent5>
          <a:srgbClr val="B8B8AD"/>
        </a:accent5>
        <a:accent6>
          <a:srgbClr val="5C8A00"/>
        </a:accent6>
        <a:hlink>
          <a:srgbClr val="FFCC00"/>
        </a:hlink>
        <a:folHlink>
          <a:srgbClr val="99CC00"/>
        </a:folHlink>
      </a:clrScheme>
      <a:clrMap bg1="dk2" tx1="lt1" bg2="dk1" tx2="lt2" accent1="accent1" accent2="accent2" accent3="accent3" accent4="accent4" accent5="accent5" accent6="accent6" hlink="hlink" folHlink="folHlink"/>
    </a:extraClrScheme>
    <a:extraClrScheme>
      <a:clrScheme name="2_Pixel 7">
        <a:dk1>
          <a:srgbClr val="000000"/>
        </a:dk1>
        <a:lt1>
          <a:srgbClr val="FFFFFF"/>
        </a:lt1>
        <a:dk2>
          <a:srgbClr val="000000"/>
        </a:dk2>
        <a:lt2>
          <a:srgbClr val="CC3300"/>
        </a:lt2>
        <a:accent1>
          <a:srgbClr val="FFCC00"/>
        </a:accent1>
        <a:accent2>
          <a:srgbClr val="CC6600"/>
        </a:accent2>
        <a:accent3>
          <a:srgbClr val="FFFFFF"/>
        </a:accent3>
        <a:accent4>
          <a:srgbClr val="000000"/>
        </a:accent4>
        <a:accent5>
          <a:srgbClr val="FFE2AA"/>
        </a:accent5>
        <a:accent6>
          <a:srgbClr val="B95C00"/>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2_Pixel 8">
        <a:dk1>
          <a:srgbClr val="003300"/>
        </a:dk1>
        <a:lt1>
          <a:srgbClr val="FFFFFF"/>
        </a:lt1>
        <a:dk2>
          <a:srgbClr val="000000"/>
        </a:dk2>
        <a:lt2>
          <a:srgbClr val="336600"/>
        </a:lt2>
        <a:accent1>
          <a:srgbClr val="CCCC00"/>
        </a:accent1>
        <a:accent2>
          <a:srgbClr val="669900"/>
        </a:accent2>
        <a:accent3>
          <a:srgbClr val="FFFFFF"/>
        </a:accent3>
        <a:accent4>
          <a:srgbClr val="002A00"/>
        </a:accent4>
        <a:accent5>
          <a:srgbClr val="E2E2AA"/>
        </a:accent5>
        <a:accent6>
          <a:srgbClr val="5C8A00"/>
        </a:accent6>
        <a:hlink>
          <a:srgbClr val="333300"/>
        </a:hlink>
        <a:folHlink>
          <a:srgbClr val="99CC00"/>
        </a:folHlink>
      </a:clrScheme>
      <a:clrMap bg1="lt1" tx1="dk1" bg2="lt2" tx2="dk2" accent1="accent1" accent2="accent2" accent3="accent3" accent4="accent4" accent5="accent5" accent6="accent6" hlink="hlink" folHlink="folHlink"/>
    </a:extraClrScheme>
    <a:extraClrScheme>
      <a:clrScheme name="2_Pixel 9">
        <a:dk1>
          <a:srgbClr val="000000"/>
        </a:dk1>
        <a:lt1>
          <a:srgbClr val="FFFFFF"/>
        </a:lt1>
        <a:dk2>
          <a:srgbClr val="000000"/>
        </a:dk2>
        <a:lt2>
          <a:srgbClr val="440044"/>
        </a:lt2>
        <a:accent1>
          <a:srgbClr val="FFCCCC"/>
        </a:accent1>
        <a:accent2>
          <a:srgbClr val="790571"/>
        </a:accent2>
        <a:accent3>
          <a:srgbClr val="FFFFFF"/>
        </a:accent3>
        <a:accent4>
          <a:srgbClr val="000000"/>
        </a:accent4>
        <a:accent5>
          <a:srgbClr val="FFE2E2"/>
        </a:accent5>
        <a:accent6>
          <a:srgbClr val="6D0466"/>
        </a:accent6>
        <a:hlink>
          <a:srgbClr val="993366"/>
        </a:hlink>
        <a:folHlink>
          <a:srgbClr val="9F839F"/>
        </a:folHlink>
      </a:clrScheme>
      <a:clrMap bg1="lt1" tx1="dk1" bg2="lt2" tx2="dk2" accent1="accent1" accent2="accent2" accent3="accent3" accent4="accent4" accent5="accent5" accent6="accent6" hlink="hlink" folHlink="folHlink"/>
    </a:extraClrScheme>
    <a:extraClrScheme>
      <a:clrScheme name="2_Pixel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clrMap bg1="lt1" tx1="dk1" bg2="lt2" tx2="dk2" accent1="accent1" accent2="accent2" accent3="accent3" accent4="accent4" accent5="accent5" accent6="accent6" hlink="hlink" folHlink="folHlink"/>
    </a:extraClrScheme>
    <a:extraClrScheme>
      <a:clrScheme name="2_Pixel 11">
        <a:dk1>
          <a:srgbClr val="000000"/>
        </a:dk1>
        <a:lt1>
          <a:srgbClr val="FFFFFF"/>
        </a:lt1>
        <a:dk2>
          <a:srgbClr val="000000"/>
        </a:dk2>
        <a:lt2>
          <a:srgbClr val="779F92"/>
        </a:lt2>
        <a:accent1>
          <a:srgbClr val="33CCCC"/>
        </a:accent1>
        <a:accent2>
          <a:srgbClr val="9DC2D7"/>
        </a:accent2>
        <a:accent3>
          <a:srgbClr val="FFFFFF"/>
        </a:accent3>
        <a:accent4>
          <a:srgbClr val="000000"/>
        </a:accent4>
        <a:accent5>
          <a:srgbClr val="ADE2E2"/>
        </a:accent5>
        <a:accent6>
          <a:srgbClr val="8EB0C3"/>
        </a:accent6>
        <a:hlink>
          <a:srgbClr val="006666"/>
        </a:hlink>
        <a:folHlink>
          <a:srgbClr val="CCCCFF"/>
        </a:folHlink>
      </a:clrScheme>
      <a:clrMap bg1="lt1" tx1="dk1" bg2="lt2" tx2="dk2" accent1="accent1" accent2="accent2" accent3="accent3" accent4="accent4" accent5="accent5" accent6="accent6" hlink="hlink" folHlink="folHlink"/>
    </a:extraClrScheme>
    <a:extraClrScheme>
      <a:clrScheme name="2_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Content Slides">
  <a:themeElements>
    <a:clrScheme name="IDDP AR6">
      <a:dk1>
        <a:srgbClr val="464749"/>
      </a:dk1>
      <a:lt1>
        <a:srgbClr val="FFFFFF"/>
      </a:lt1>
      <a:dk2>
        <a:srgbClr val="101D3A"/>
      </a:dk2>
      <a:lt2>
        <a:srgbClr val="FFFFFF"/>
      </a:lt2>
      <a:accent1>
        <a:srgbClr val="5391CC"/>
      </a:accent1>
      <a:accent2>
        <a:srgbClr val="990002"/>
      </a:accent2>
      <a:accent3>
        <a:srgbClr val="003366"/>
      </a:accent3>
      <a:accent4>
        <a:srgbClr val="B4B5BD"/>
      </a:accent4>
      <a:accent5>
        <a:srgbClr val="00C5D6"/>
      </a:accent5>
      <a:accent6>
        <a:srgbClr val="0190DB"/>
      </a:accent6>
      <a:hlink>
        <a:srgbClr val="006995"/>
      </a:hlink>
      <a:folHlink>
        <a:srgbClr val="00C5D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UCSDHealth-16x9" id="{6D9D32FB-35C8-1345-8EFA-FDD3A2A06C29}" vid="{D1FA57BC-5BD4-D841-879B-304073B8C059}"/>
    </a:ext>
  </a:extLst>
</a:theme>
</file>

<file path=ppt/theme/theme8.xml><?xml version="1.0" encoding="utf-8"?>
<a:theme xmlns:a="http://schemas.openxmlformats.org/drawingml/2006/main" name="1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_Content Slides">
  <a:themeElements>
    <a:clrScheme name="IDDP AR6">
      <a:dk1>
        <a:srgbClr val="464749"/>
      </a:dk1>
      <a:lt1>
        <a:srgbClr val="FFFFFF"/>
      </a:lt1>
      <a:dk2>
        <a:srgbClr val="101D3A"/>
      </a:dk2>
      <a:lt2>
        <a:srgbClr val="FFFFFF"/>
      </a:lt2>
      <a:accent1>
        <a:srgbClr val="5391CC"/>
      </a:accent1>
      <a:accent2>
        <a:srgbClr val="990002"/>
      </a:accent2>
      <a:accent3>
        <a:srgbClr val="003366"/>
      </a:accent3>
      <a:accent4>
        <a:srgbClr val="B4B5BD"/>
      </a:accent4>
      <a:accent5>
        <a:srgbClr val="00C5D6"/>
      </a:accent5>
      <a:accent6>
        <a:srgbClr val="0190DB"/>
      </a:accent6>
      <a:hlink>
        <a:srgbClr val="006995"/>
      </a:hlink>
      <a:folHlink>
        <a:srgbClr val="00C5D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UCSDHealth-16x9" id="{6D9D32FB-35C8-1345-8EFA-FDD3A2A06C29}" vid="{D1FA57BC-5BD4-D841-879B-304073B8C059}"/>
    </a:ext>
  </a:extLst>
</a:theme>
</file>

<file path=docProps/app.xml><?xml version="1.0" encoding="utf-8"?>
<Properties xmlns="http://schemas.openxmlformats.org/officeDocument/2006/extended-properties" xmlns:vt="http://schemas.openxmlformats.org/officeDocument/2006/docPropsVTypes">
  <TotalTime>1604</TotalTime>
  <Words>641</Words>
  <Application>Microsoft Office PowerPoint</Application>
  <PresentationFormat>On-screen Show (4:3)</PresentationFormat>
  <Paragraphs>55</Paragraphs>
  <Slides>18</Slides>
  <Notes>3</Notes>
  <HiddenSlides>0</HiddenSlides>
  <MMClips>0</MMClips>
  <ScaleCrop>false</ScaleCrop>
  <HeadingPairs>
    <vt:vector size="6" baseType="variant">
      <vt:variant>
        <vt:lpstr>Fonts Used</vt:lpstr>
      </vt:variant>
      <vt:variant>
        <vt:i4>14</vt:i4>
      </vt:variant>
      <vt:variant>
        <vt:lpstr>Theme</vt:lpstr>
      </vt:variant>
      <vt:variant>
        <vt:i4>11</vt:i4>
      </vt:variant>
      <vt:variant>
        <vt:lpstr>Slide Titles</vt:lpstr>
      </vt:variant>
      <vt:variant>
        <vt:i4>18</vt:i4>
      </vt:variant>
    </vt:vector>
  </HeadingPairs>
  <TitlesOfParts>
    <vt:vector size="43" baseType="lpstr">
      <vt:lpstr>Arial</vt:lpstr>
      <vt:lpstr>Arial Narrow</vt:lpstr>
      <vt:lpstr>Calibri</vt:lpstr>
      <vt:lpstr>Calibri Light</vt:lpstr>
      <vt:lpstr>Frutiger LT Std 57 Condensed</vt:lpstr>
      <vt:lpstr>Frutiger45-Light</vt:lpstr>
      <vt:lpstr>Futura Book</vt:lpstr>
      <vt:lpstr>Humnst777 BT</vt:lpstr>
      <vt:lpstr>Libre Franklin</vt:lpstr>
      <vt:lpstr>Oswald</vt:lpstr>
      <vt:lpstr>Times New Roman</vt:lpstr>
      <vt:lpstr>Verdana</vt:lpstr>
      <vt:lpstr>Wingdings</vt:lpstr>
      <vt:lpstr>ZapfHumnst BT</vt:lpstr>
      <vt:lpstr>Office Theme</vt:lpstr>
      <vt:lpstr>7_Office Theme</vt:lpstr>
      <vt:lpstr>1_Office Theme</vt:lpstr>
      <vt:lpstr>11_Office Theme</vt:lpstr>
      <vt:lpstr>1_Custom Design</vt:lpstr>
      <vt:lpstr>2_Pixel</vt:lpstr>
      <vt:lpstr>Content Slides</vt:lpstr>
      <vt:lpstr>13_Office Theme</vt:lpstr>
      <vt:lpstr>1_Content Slides</vt:lpstr>
      <vt:lpstr>14_Office Theme</vt:lpstr>
      <vt:lpstr>2_Content Slides</vt:lpstr>
      <vt:lpstr>PowerPoint Presentation</vt:lpstr>
      <vt:lpstr>PowerPoint Presentation</vt:lpstr>
      <vt:lpstr>Brazilian Economy based on agribusiness that is vulnerable to Climate change in the next years.  Lots of hydropower generation is vulnerable to climate change.  8500 Km of coastal areas are vulnerable to sea-level rise.  Northeast semi-arid region can be unliveable in a few years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IPCC say about Amazonia? Source or sink of carbon?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Paulo Artaxo</dc:creator>
  <cp:lastModifiedBy>Paulo Artaxo</cp:lastModifiedBy>
  <cp:revision>268</cp:revision>
  <dcterms:created xsi:type="dcterms:W3CDTF">2019-01-28T20:56:37Z</dcterms:created>
  <dcterms:modified xsi:type="dcterms:W3CDTF">2022-05-23T20:21:10Z</dcterms:modified>
</cp:coreProperties>
</file>