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5" r:id="rId2"/>
    <p:sldId id="257" r:id="rId3"/>
    <p:sldId id="299" r:id="rId4"/>
    <p:sldId id="293" r:id="rId5"/>
    <p:sldId id="260" r:id="rId6"/>
    <p:sldId id="298" r:id="rId7"/>
    <p:sldId id="259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F5E"/>
    <a:srgbClr val="89A24D"/>
    <a:srgbClr val="67A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C0261-A89F-49FB-AFF6-027FC00E20B5}" v="60" dt="2022-05-24T09:30:32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5" autoAdjust="0"/>
    <p:restoredTop sz="92759" autoAdjust="0"/>
  </p:normalViewPr>
  <p:slideViewPr>
    <p:cSldViewPr snapToGrid="0">
      <p:cViewPr>
        <p:scale>
          <a:sx n="50" d="100"/>
          <a:sy n="50" d="100"/>
        </p:scale>
        <p:origin x="562" y="5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55" d="100"/>
          <a:sy n="55" d="100"/>
        </p:scale>
        <p:origin x="1750" y="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Aguilar" userId="c4f4d9595d5692ee" providerId="LiveId" clId="{1C100857-E613-48D3-A680-4FD085989456}"/>
    <pc:docChg chg="undo custSel delSld modSld">
      <pc:chgData name="Laura Aguilar" userId="c4f4d9595d5692ee" providerId="LiveId" clId="{1C100857-E613-48D3-A680-4FD085989456}" dt="2022-05-23T09:03:58.353" v="1355" actId="167"/>
      <pc:docMkLst>
        <pc:docMk/>
      </pc:docMkLst>
      <pc:sldChg chg="addSp delSp modSp mod">
        <pc:chgData name="Laura Aguilar" userId="c4f4d9595d5692ee" providerId="LiveId" clId="{1C100857-E613-48D3-A680-4FD085989456}" dt="2022-05-23T08:40:14.354" v="1336" actId="948"/>
        <pc:sldMkLst>
          <pc:docMk/>
          <pc:sldMk cId="1773755332" sldId="257"/>
        </pc:sldMkLst>
        <pc:spChg chg="del mod">
          <ac:chgData name="Laura Aguilar" userId="c4f4d9595d5692ee" providerId="LiveId" clId="{1C100857-E613-48D3-A680-4FD085989456}" dt="2022-05-20T15:06:30.537" v="48" actId="478"/>
          <ac:spMkLst>
            <pc:docMk/>
            <pc:sldMk cId="1773755332" sldId="257"/>
            <ac:spMk id="4" creationId="{572B1D89-77C0-8332-C8FE-ADEB6FFD69E8}"/>
          </ac:spMkLst>
        </pc:spChg>
        <pc:spChg chg="mod">
          <ac:chgData name="Laura Aguilar" userId="c4f4d9595d5692ee" providerId="LiveId" clId="{1C100857-E613-48D3-A680-4FD085989456}" dt="2022-05-23T08:40:14.354" v="1336" actId="948"/>
          <ac:spMkLst>
            <pc:docMk/>
            <pc:sldMk cId="1773755332" sldId="257"/>
            <ac:spMk id="6" creationId="{6DAD4D41-3C23-08C7-978E-4D65E453E2AF}"/>
          </ac:spMkLst>
        </pc:spChg>
        <pc:spChg chg="add del mod">
          <ac:chgData name="Laura Aguilar" userId="c4f4d9595d5692ee" providerId="LiveId" clId="{1C100857-E613-48D3-A680-4FD085989456}" dt="2022-05-20T15:11:53.371" v="84" actId="478"/>
          <ac:spMkLst>
            <pc:docMk/>
            <pc:sldMk cId="1773755332" sldId="257"/>
            <ac:spMk id="7" creationId="{2B4AECC6-8C72-EE73-B636-FCEC1CA74CE9}"/>
          </ac:spMkLst>
        </pc:spChg>
        <pc:spChg chg="add mod">
          <ac:chgData name="Laura Aguilar" userId="c4f4d9595d5692ee" providerId="LiveId" clId="{1C100857-E613-48D3-A680-4FD085989456}" dt="2022-05-20T15:21:46.594" v="119" actId="1076"/>
          <ac:spMkLst>
            <pc:docMk/>
            <pc:sldMk cId="1773755332" sldId="257"/>
            <ac:spMk id="9" creationId="{4DEE0BA8-BD68-F9BF-D00F-A9ED14748184}"/>
          </ac:spMkLst>
        </pc:spChg>
        <pc:spChg chg="mod">
          <ac:chgData name="Laura Aguilar" userId="c4f4d9595d5692ee" providerId="LiveId" clId="{1C100857-E613-48D3-A680-4FD085989456}" dt="2022-05-20T15:21:55.419" v="123" actId="20577"/>
          <ac:spMkLst>
            <pc:docMk/>
            <pc:sldMk cId="1773755332" sldId="257"/>
            <ac:spMk id="11" creationId="{603C8F3E-6C61-7494-F7B7-654F0E5E53E3}"/>
          </ac:spMkLst>
        </pc:spChg>
        <pc:picChg chg="add del mod">
          <ac:chgData name="Laura Aguilar" userId="c4f4d9595d5692ee" providerId="LiveId" clId="{1C100857-E613-48D3-A680-4FD085989456}" dt="2022-05-20T15:15:15.738" v="115" actId="478"/>
          <ac:picMkLst>
            <pc:docMk/>
            <pc:sldMk cId="1773755332" sldId="257"/>
            <ac:picMk id="10" creationId="{B2CC0BB3-AD2A-F70C-A79A-662DC7C4A312}"/>
          </ac:picMkLst>
        </pc:picChg>
        <pc:picChg chg="mod">
          <ac:chgData name="Laura Aguilar" userId="c4f4d9595d5692ee" providerId="LiveId" clId="{1C100857-E613-48D3-A680-4FD085989456}" dt="2022-05-20T15:14:18.794" v="109" actId="1076"/>
          <ac:picMkLst>
            <pc:docMk/>
            <pc:sldMk cId="1773755332" sldId="257"/>
            <ac:picMk id="1026" creationId="{1DDF4101-A19B-54E7-2439-89C46145193B}"/>
          </ac:picMkLst>
        </pc:picChg>
      </pc:sldChg>
      <pc:sldChg chg="addSp delSp modSp mod delAnim modAnim">
        <pc:chgData name="Laura Aguilar" userId="c4f4d9595d5692ee" providerId="LiveId" clId="{1C100857-E613-48D3-A680-4FD085989456}" dt="2022-05-23T08:49:28.860" v="1340" actId="1076"/>
        <pc:sldMkLst>
          <pc:docMk/>
          <pc:sldMk cId="256633156" sldId="260"/>
        </pc:sldMkLst>
        <pc:picChg chg="del mod">
          <ac:chgData name="Laura Aguilar" userId="c4f4d9595d5692ee" providerId="LiveId" clId="{1C100857-E613-48D3-A680-4FD085989456}" dt="2022-05-23T08:48:58.018" v="1337" actId="478"/>
          <ac:picMkLst>
            <pc:docMk/>
            <pc:sldMk cId="256633156" sldId="260"/>
            <ac:picMk id="2" creationId="{FF6D15E4-731C-5ADC-A1A4-66B8E9EC1682}"/>
          </ac:picMkLst>
        </pc:picChg>
        <pc:picChg chg="add mod ord">
          <ac:chgData name="Laura Aguilar" userId="c4f4d9595d5692ee" providerId="LiveId" clId="{1C100857-E613-48D3-A680-4FD085989456}" dt="2022-05-23T08:49:28.860" v="1340" actId="1076"/>
          <ac:picMkLst>
            <pc:docMk/>
            <pc:sldMk cId="256633156" sldId="260"/>
            <ac:picMk id="3" creationId="{CAB49DDE-976B-9C15-5B72-64BBE69C532A}"/>
          </ac:picMkLst>
        </pc:picChg>
      </pc:sldChg>
      <pc:sldChg chg="del">
        <pc:chgData name="Laura Aguilar" userId="c4f4d9595d5692ee" providerId="LiveId" clId="{1C100857-E613-48D3-A680-4FD085989456}" dt="2022-05-20T15:02:04.961" v="16" actId="47"/>
        <pc:sldMkLst>
          <pc:docMk/>
          <pc:sldMk cId="2603169213" sldId="291"/>
        </pc:sldMkLst>
      </pc:sldChg>
      <pc:sldChg chg="del">
        <pc:chgData name="Laura Aguilar" userId="c4f4d9595d5692ee" providerId="LiveId" clId="{1C100857-E613-48D3-A680-4FD085989456}" dt="2022-05-20T15:02:07.850" v="17" actId="47"/>
        <pc:sldMkLst>
          <pc:docMk/>
          <pc:sldMk cId="2389320923" sldId="294"/>
        </pc:sldMkLst>
      </pc:sldChg>
      <pc:sldChg chg="modNotesTx">
        <pc:chgData name="Laura Aguilar" userId="c4f4d9595d5692ee" providerId="LiveId" clId="{1C100857-E613-48D3-A680-4FD085989456}" dt="2022-05-20T14:58:02.915" v="14" actId="20577"/>
        <pc:sldMkLst>
          <pc:docMk/>
          <pc:sldMk cId="3016497763" sldId="295"/>
        </pc:sldMkLst>
      </pc:sldChg>
      <pc:sldChg chg="del">
        <pc:chgData name="Laura Aguilar" userId="c4f4d9595d5692ee" providerId="LiveId" clId="{1C100857-E613-48D3-A680-4FD085989456}" dt="2022-05-20T15:02:03.730" v="15" actId="47"/>
        <pc:sldMkLst>
          <pc:docMk/>
          <pc:sldMk cId="286133242" sldId="296"/>
        </pc:sldMkLst>
      </pc:sldChg>
      <pc:sldChg chg="modSp mod">
        <pc:chgData name="Laura Aguilar" userId="c4f4d9595d5692ee" providerId="LiveId" clId="{1C100857-E613-48D3-A680-4FD085989456}" dt="2022-05-23T08:39:28.858" v="1335" actId="948"/>
        <pc:sldMkLst>
          <pc:docMk/>
          <pc:sldMk cId="1557248356" sldId="297"/>
        </pc:sldMkLst>
        <pc:spChg chg="mod">
          <ac:chgData name="Laura Aguilar" userId="c4f4d9595d5692ee" providerId="LiveId" clId="{1C100857-E613-48D3-A680-4FD085989456}" dt="2022-05-20T14:56:21.502" v="12" actId="20577"/>
          <ac:spMkLst>
            <pc:docMk/>
            <pc:sldMk cId="1557248356" sldId="297"/>
            <ac:spMk id="8" creationId="{5163207D-9460-4473-8E24-B3BB397C49C2}"/>
          </ac:spMkLst>
        </pc:spChg>
        <pc:spChg chg="mod">
          <ac:chgData name="Laura Aguilar" userId="c4f4d9595d5692ee" providerId="LiveId" clId="{1C100857-E613-48D3-A680-4FD085989456}" dt="2022-05-23T08:39:14.664" v="1334" actId="1076"/>
          <ac:spMkLst>
            <pc:docMk/>
            <pc:sldMk cId="1557248356" sldId="297"/>
            <ac:spMk id="11" creationId="{9029B226-B929-3BA4-2626-19209DFEE27C}"/>
          </ac:spMkLst>
        </pc:spChg>
        <pc:spChg chg="mod">
          <ac:chgData name="Laura Aguilar" userId="c4f4d9595d5692ee" providerId="LiveId" clId="{1C100857-E613-48D3-A680-4FD085989456}" dt="2022-05-23T08:39:28.858" v="1335" actId="948"/>
          <ac:spMkLst>
            <pc:docMk/>
            <pc:sldMk cId="1557248356" sldId="297"/>
            <ac:spMk id="15" creationId="{B6EA5D4A-EF65-FB4D-C774-E1CDE52C2601}"/>
          </ac:spMkLst>
        </pc:spChg>
      </pc:sldChg>
      <pc:sldChg chg="addSp delSp modSp mod delAnim modAnim">
        <pc:chgData name="Laura Aguilar" userId="c4f4d9595d5692ee" providerId="LiveId" clId="{1C100857-E613-48D3-A680-4FD085989456}" dt="2022-05-23T09:03:58.353" v="1355" actId="167"/>
        <pc:sldMkLst>
          <pc:docMk/>
          <pc:sldMk cId="1746902485" sldId="299"/>
        </pc:sldMkLst>
        <pc:picChg chg="del">
          <ac:chgData name="Laura Aguilar" userId="c4f4d9595d5692ee" providerId="LiveId" clId="{1C100857-E613-48D3-A680-4FD085989456}" dt="2022-05-23T08:56:48.380" v="1341" actId="478"/>
          <ac:picMkLst>
            <pc:docMk/>
            <pc:sldMk cId="1746902485" sldId="299"/>
            <ac:picMk id="5" creationId="{35037E19-430D-9C04-B555-1429BB3A98F0}"/>
          </ac:picMkLst>
        </pc:picChg>
        <pc:picChg chg="add del mod ord">
          <ac:chgData name="Laura Aguilar" userId="c4f4d9595d5692ee" providerId="LiveId" clId="{1C100857-E613-48D3-A680-4FD085989456}" dt="2022-05-23T09:00:26.484" v="1345" actId="478"/>
          <ac:picMkLst>
            <pc:docMk/>
            <pc:sldMk cId="1746902485" sldId="299"/>
            <ac:picMk id="7" creationId="{04C85056-5357-D665-7F95-1AB6E9D80682}"/>
          </ac:picMkLst>
        </pc:picChg>
        <pc:picChg chg="add del mod ord">
          <ac:chgData name="Laura Aguilar" userId="c4f4d9595d5692ee" providerId="LiveId" clId="{1C100857-E613-48D3-A680-4FD085989456}" dt="2022-05-23T09:03:39.415" v="1352" actId="478"/>
          <ac:picMkLst>
            <pc:docMk/>
            <pc:sldMk cId="1746902485" sldId="299"/>
            <ac:picMk id="8" creationId="{8D305194-3791-669B-F362-F9334C14D515}"/>
          </ac:picMkLst>
        </pc:picChg>
        <pc:picChg chg="add mod ord">
          <ac:chgData name="Laura Aguilar" userId="c4f4d9595d5692ee" providerId="LiveId" clId="{1C100857-E613-48D3-A680-4FD085989456}" dt="2022-05-23T09:03:58.353" v="1355" actId="167"/>
          <ac:picMkLst>
            <pc:docMk/>
            <pc:sldMk cId="1746902485" sldId="299"/>
            <ac:picMk id="9" creationId="{4295C0F3-7802-D3FF-0BD7-2160B86AEC8B}"/>
          </ac:picMkLst>
        </pc:picChg>
      </pc:sldChg>
      <pc:sldMasterChg chg="delSldLayout">
        <pc:chgData name="Laura Aguilar" userId="c4f4d9595d5692ee" providerId="LiveId" clId="{1C100857-E613-48D3-A680-4FD085989456}" dt="2022-05-20T15:02:04.961" v="16" actId="47"/>
        <pc:sldMasterMkLst>
          <pc:docMk/>
          <pc:sldMasterMk cId="364380342" sldId="2147483648"/>
        </pc:sldMasterMkLst>
        <pc:sldLayoutChg chg="del">
          <pc:chgData name="Laura Aguilar" userId="c4f4d9595d5692ee" providerId="LiveId" clId="{1C100857-E613-48D3-A680-4FD085989456}" dt="2022-05-20T15:02:04.961" v="16" actId="47"/>
          <pc:sldLayoutMkLst>
            <pc:docMk/>
            <pc:sldMasterMk cId="364380342" sldId="2147483648"/>
            <pc:sldLayoutMk cId="209510724" sldId="2147483660"/>
          </pc:sldLayoutMkLst>
        </pc:sldLayoutChg>
      </pc:sldMasterChg>
    </pc:docChg>
  </pc:docChgLst>
  <pc:docChgLst>
    <pc:chgData name="Laura Aguilar" userId="c4f4d9595d5692ee" providerId="LiveId" clId="{DECC0261-A89F-49FB-AFF6-027FC00E20B5}"/>
    <pc:docChg chg="undo custSel modSld">
      <pc:chgData name="Laura Aguilar" userId="c4f4d9595d5692ee" providerId="LiveId" clId="{DECC0261-A89F-49FB-AFF6-027FC00E20B5}" dt="2022-05-24T09:35:08.170" v="625" actId="20577"/>
      <pc:docMkLst>
        <pc:docMk/>
      </pc:docMkLst>
      <pc:sldChg chg="modSp mod modNotes">
        <pc:chgData name="Laura Aguilar" userId="c4f4d9595d5692ee" providerId="LiveId" clId="{DECC0261-A89F-49FB-AFF6-027FC00E20B5}" dt="2022-05-24T09:34:19.541" v="619" actId="20577"/>
        <pc:sldMkLst>
          <pc:docMk/>
          <pc:sldMk cId="1773755332" sldId="257"/>
        </pc:sldMkLst>
        <pc:spChg chg="mod">
          <ac:chgData name="Laura Aguilar" userId="c4f4d9595d5692ee" providerId="LiveId" clId="{DECC0261-A89F-49FB-AFF6-027FC00E20B5}" dt="2022-05-24T09:25:31.159" v="310" actId="20577"/>
          <ac:spMkLst>
            <pc:docMk/>
            <pc:sldMk cId="1773755332" sldId="257"/>
            <ac:spMk id="6" creationId="{6DAD4D41-3C23-08C7-978E-4D65E453E2AF}"/>
          </ac:spMkLst>
        </pc:spChg>
        <pc:spChg chg="mod">
          <ac:chgData name="Laura Aguilar" userId="c4f4d9595d5692ee" providerId="LiveId" clId="{DECC0261-A89F-49FB-AFF6-027FC00E20B5}" dt="2022-05-24T08:23:07.992" v="270" actId="1076"/>
          <ac:spMkLst>
            <pc:docMk/>
            <pc:sldMk cId="1773755332" sldId="257"/>
            <ac:spMk id="9" creationId="{4DEE0BA8-BD68-F9BF-D00F-A9ED14748184}"/>
          </ac:spMkLst>
        </pc:spChg>
        <pc:spChg chg="mod">
          <ac:chgData name="Laura Aguilar" userId="c4f4d9595d5692ee" providerId="LiveId" clId="{DECC0261-A89F-49FB-AFF6-027FC00E20B5}" dt="2022-05-23T14:54:54.475" v="8" actId="1076"/>
          <ac:spMkLst>
            <pc:docMk/>
            <pc:sldMk cId="1773755332" sldId="257"/>
            <ac:spMk id="11" creationId="{603C8F3E-6C61-7494-F7B7-654F0E5E53E3}"/>
          </ac:spMkLst>
        </pc:spChg>
      </pc:sldChg>
      <pc:sldChg chg="modSp mod modNotes">
        <pc:chgData name="Laura Aguilar" userId="c4f4d9595d5692ee" providerId="LiveId" clId="{DECC0261-A89F-49FB-AFF6-027FC00E20B5}" dt="2022-05-24T09:35:08.170" v="625" actId="20577"/>
        <pc:sldMkLst>
          <pc:docMk/>
          <pc:sldMk cId="98142224" sldId="259"/>
        </pc:sldMkLst>
        <pc:spChg chg="mod">
          <ac:chgData name="Laura Aguilar" userId="c4f4d9595d5692ee" providerId="LiveId" clId="{DECC0261-A89F-49FB-AFF6-027FC00E20B5}" dt="2022-05-23T14:53:33.680" v="5" actId="20577"/>
          <ac:spMkLst>
            <pc:docMk/>
            <pc:sldMk cId="98142224" sldId="259"/>
            <ac:spMk id="11" creationId="{545E63F8-E6B3-D6A3-25D9-18FE2D14B0D2}"/>
          </ac:spMkLst>
        </pc:spChg>
      </pc:sldChg>
      <pc:sldChg chg="addSp delSp modSp mod delAnim modAnim modNotes">
        <pc:chgData name="Laura Aguilar" userId="c4f4d9595d5692ee" providerId="LiveId" clId="{DECC0261-A89F-49FB-AFF6-027FC00E20B5}" dt="2022-05-24T09:34:35.804" v="621" actId="20577"/>
        <pc:sldMkLst>
          <pc:docMk/>
          <pc:sldMk cId="256633156" sldId="260"/>
        </pc:sldMkLst>
        <pc:picChg chg="add mod ord">
          <ac:chgData name="Laura Aguilar" userId="c4f4d9595d5692ee" providerId="LiveId" clId="{DECC0261-A89F-49FB-AFF6-027FC00E20B5}" dt="2022-05-24T09:23:16.190" v="285" actId="167"/>
          <ac:picMkLst>
            <pc:docMk/>
            <pc:sldMk cId="256633156" sldId="260"/>
            <ac:picMk id="2" creationId="{3B8B73EF-D45A-58BF-EB41-F5EB6D263253}"/>
          </ac:picMkLst>
        </pc:picChg>
        <pc:picChg chg="del">
          <ac:chgData name="Laura Aguilar" userId="c4f4d9595d5692ee" providerId="LiveId" clId="{DECC0261-A89F-49FB-AFF6-027FC00E20B5}" dt="2022-05-24T09:22:47.551" v="278" actId="478"/>
          <ac:picMkLst>
            <pc:docMk/>
            <pc:sldMk cId="256633156" sldId="260"/>
            <ac:picMk id="3" creationId="{CAB49DDE-976B-9C15-5B72-64BBE69C532A}"/>
          </ac:picMkLst>
        </pc:picChg>
      </pc:sldChg>
      <pc:sldChg chg="modNotes">
        <pc:chgData name="Laura Aguilar" userId="c4f4d9595d5692ee" providerId="LiveId" clId="{DECC0261-A89F-49FB-AFF6-027FC00E20B5}" dt="2022-05-24T09:34:31.214" v="620" actId="20577"/>
        <pc:sldMkLst>
          <pc:docMk/>
          <pc:sldMk cId="3262504013" sldId="293"/>
        </pc:sldMkLst>
      </pc:sldChg>
      <pc:sldChg chg="addSp modSp mod modNotes modNotesTx">
        <pc:chgData name="Laura Aguilar" userId="c4f4d9595d5692ee" providerId="LiveId" clId="{DECC0261-A89F-49FB-AFF6-027FC00E20B5}" dt="2022-05-24T09:34:12.486" v="618" actId="478"/>
        <pc:sldMkLst>
          <pc:docMk/>
          <pc:sldMk cId="3016497763" sldId="295"/>
        </pc:sldMkLst>
        <pc:spChg chg="mod">
          <ac:chgData name="Laura Aguilar" userId="c4f4d9595d5692ee" providerId="LiveId" clId="{DECC0261-A89F-49FB-AFF6-027FC00E20B5}" dt="2022-05-24T08:20:26.695" v="266" actId="20577"/>
          <ac:spMkLst>
            <pc:docMk/>
            <pc:sldMk cId="3016497763" sldId="295"/>
            <ac:spMk id="5" creationId="{9820941F-00B2-4982-6261-7F4F51D21206}"/>
          </ac:spMkLst>
        </pc:spChg>
        <pc:spChg chg="mod">
          <ac:chgData name="Laura Aguilar" userId="c4f4d9595d5692ee" providerId="LiveId" clId="{DECC0261-A89F-49FB-AFF6-027FC00E20B5}" dt="2022-05-24T08:19:16.182" v="264" actId="1076"/>
          <ac:spMkLst>
            <pc:docMk/>
            <pc:sldMk cId="3016497763" sldId="295"/>
            <ac:spMk id="15" creationId="{86C7AB12-EBD1-A14E-A3E3-FFC1935530D5}"/>
          </ac:spMkLst>
        </pc:spChg>
        <pc:picChg chg="mod">
          <ac:chgData name="Laura Aguilar" userId="c4f4d9595d5692ee" providerId="LiveId" clId="{DECC0261-A89F-49FB-AFF6-027FC00E20B5}" dt="2022-05-24T08:13:08.578" v="203" actId="1076"/>
          <ac:picMkLst>
            <pc:docMk/>
            <pc:sldMk cId="3016497763" sldId="295"/>
            <ac:picMk id="16" creationId="{69A7A625-D54C-1C96-36C3-7DC5F3DC45A2}"/>
          </ac:picMkLst>
        </pc:picChg>
        <pc:picChg chg="mod">
          <ac:chgData name="Laura Aguilar" userId="c4f4d9595d5692ee" providerId="LiveId" clId="{DECC0261-A89F-49FB-AFF6-027FC00E20B5}" dt="2022-05-24T08:15:33.960" v="223" actId="1076"/>
          <ac:picMkLst>
            <pc:docMk/>
            <pc:sldMk cId="3016497763" sldId="295"/>
            <ac:picMk id="17" creationId="{6D015094-3DB4-553A-2F38-EF8A7289764E}"/>
          </ac:picMkLst>
        </pc:picChg>
        <pc:picChg chg="mod">
          <ac:chgData name="Laura Aguilar" userId="c4f4d9595d5692ee" providerId="LiveId" clId="{DECC0261-A89F-49FB-AFF6-027FC00E20B5}" dt="2022-05-24T08:12:46.741" v="196" actId="1076"/>
          <ac:picMkLst>
            <pc:docMk/>
            <pc:sldMk cId="3016497763" sldId="295"/>
            <ac:picMk id="18" creationId="{632C4A0B-8D7A-0A49-E4EC-E6053D411263}"/>
          </ac:picMkLst>
        </pc:picChg>
        <pc:picChg chg="mod">
          <ac:chgData name="Laura Aguilar" userId="c4f4d9595d5692ee" providerId="LiveId" clId="{DECC0261-A89F-49FB-AFF6-027FC00E20B5}" dt="2022-05-24T08:15:45.177" v="225" actId="1076"/>
          <ac:picMkLst>
            <pc:docMk/>
            <pc:sldMk cId="3016497763" sldId="295"/>
            <ac:picMk id="19" creationId="{E5CC422D-1F0A-1A3A-BEC3-5802A27966E0}"/>
          </ac:picMkLst>
        </pc:picChg>
        <pc:picChg chg="mod">
          <ac:chgData name="Laura Aguilar" userId="c4f4d9595d5692ee" providerId="LiveId" clId="{DECC0261-A89F-49FB-AFF6-027FC00E20B5}" dt="2022-05-24T08:15:36.453" v="224" actId="1076"/>
          <ac:picMkLst>
            <pc:docMk/>
            <pc:sldMk cId="3016497763" sldId="295"/>
            <ac:picMk id="20" creationId="{CA34C6C3-0446-9AA8-C2C1-259279D126D2}"/>
          </ac:picMkLst>
        </pc:picChg>
        <pc:picChg chg="add mod">
          <ac:chgData name="Laura Aguilar" userId="c4f4d9595d5692ee" providerId="LiveId" clId="{DECC0261-A89F-49FB-AFF6-027FC00E20B5}" dt="2022-05-24T08:15:09.111" v="215" actId="1076"/>
          <ac:picMkLst>
            <pc:docMk/>
            <pc:sldMk cId="3016497763" sldId="295"/>
            <ac:picMk id="1026" creationId="{27C0D3AE-5C86-A411-C6FA-421574E080A1}"/>
          </ac:picMkLst>
        </pc:picChg>
        <pc:picChg chg="mod">
          <ac:chgData name="Laura Aguilar" userId="c4f4d9595d5692ee" providerId="LiveId" clId="{DECC0261-A89F-49FB-AFF6-027FC00E20B5}" dt="2022-05-24T08:15:52.140" v="227" actId="1076"/>
          <ac:picMkLst>
            <pc:docMk/>
            <pc:sldMk cId="3016497763" sldId="295"/>
            <ac:picMk id="3074" creationId="{99A15909-879B-A6DD-8576-7583DE445434}"/>
          </ac:picMkLst>
        </pc:picChg>
        <pc:picChg chg="mod">
          <ac:chgData name="Laura Aguilar" userId="c4f4d9595d5692ee" providerId="LiveId" clId="{DECC0261-A89F-49FB-AFF6-027FC00E20B5}" dt="2022-05-24T08:12:45.144" v="195" actId="1076"/>
          <ac:picMkLst>
            <pc:docMk/>
            <pc:sldMk cId="3016497763" sldId="295"/>
            <ac:picMk id="3076" creationId="{05EE750E-6C38-FAEA-9434-F34216F036ED}"/>
          </ac:picMkLst>
        </pc:picChg>
        <pc:picChg chg="mod">
          <ac:chgData name="Laura Aguilar" userId="c4f4d9595d5692ee" providerId="LiveId" clId="{DECC0261-A89F-49FB-AFF6-027FC00E20B5}" dt="2022-05-24T08:15:53.915" v="228" actId="1076"/>
          <ac:picMkLst>
            <pc:docMk/>
            <pc:sldMk cId="3016497763" sldId="295"/>
            <ac:picMk id="3078" creationId="{15328274-523C-CC1F-6DB5-EB6C1467A53C}"/>
          </ac:picMkLst>
        </pc:picChg>
      </pc:sldChg>
      <pc:sldChg chg="addSp delSp modSp mod">
        <pc:chgData name="Laura Aguilar" userId="c4f4d9595d5692ee" providerId="LiveId" clId="{DECC0261-A89F-49FB-AFF6-027FC00E20B5}" dt="2022-05-24T09:33:23.091" v="615" actId="20577"/>
        <pc:sldMkLst>
          <pc:docMk/>
          <pc:sldMk cId="1557248356" sldId="297"/>
        </pc:sldMkLst>
        <pc:spChg chg="del">
          <ac:chgData name="Laura Aguilar" userId="c4f4d9595d5692ee" providerId="LiveId" clId="{DECC0261-A89F-49FB-AFF6-027FC00E20B5}" dt="2022-05-24T09:27:38.611" v="373" actId="478"/>
          <ac:spMkLst>
            <pc:docMk/>
            <pc:sldMk cId="1557248356" sldId="297"/>
            <ac:spMk id="2" creationId="{7247789E-AB9E-D6AD-4D4D-ADC824FF29B4}"/>
          </ac:spMkLst>
        </pc:spChg>
        <pc:spChg chg="del mod">
          <ac:chgData name="Laura Aguilar" userId="c4f4d9595d5692ee" providerId="LiveId" clId="{DECC0261-A89F-49FB-AFF6-027FC00E20B5}" dt="2022-05-24T09:27:59.795" v="376" actId="478"/>
          <ac:spMkLst>
            <pc:docMk/>
            <pc:sldMk cId="1557248356" sldId="297"/>
            <ac:spMk id="3" creationId="{5B2515F7-A757-1532-351F-55D444D44113}"/>
          </ac:spMkLst>
        </pc:spChg>
        <pc:spChg chg="add mod">
          <ac:chgData name="Laura Aguilar" userId="c4f4d9595d5692ee" providerId="LiveId" clId="{DECC0261-A89F-49FB-AFF6-027FC00E20B5}" dt="2022-05-24T09:31:34.175" v="603" actId="255"/>
          <ac:spMkLst>
            <pc:docMk/>
            <pc:sldMk cId="1557248356" sldId="297"/>
            <ac:spMk id="5" creationId="{1F6C160E-27A8-14DC-718A-96E6A7E54049}"/>
          </ac:spMkLst>
        </pc:spChg>
        <pc:spChg chg="mod">
          <ac:chgData name="Laura Aguilar" userId="c4f4d9595d5692ee" providerId="LiveId" clId="{DECC0261-A89F-49FB-AFF6-027FC00E20B5}" dt="2022-05-24T09:31:44.377" v="604" actId="14100"/>
          <ac:spMkLst>
            <pc:docMk/>
            <pc:sldMk cId="1557248356" sldId="297"/>
            <ac:spMk id="8" creationId="{5163207D-9460-4473-8E24-B3BB397C49C2}"/>
          </ac:spMkLst>
        </pc:spChg>
        <pc:spChg chg="mod">
          <ac:chgData name="Laura Aguilar" userId="c4f4d9595d5692ee" providerId="LiveId" clId="{DECC0261-A89F-49FB-AFF6-027FC00E20B5}" dt="2022-05-24T09:26:26.452" v="328" actId="14100"/>
          <ac:spMkLst>
            <pc:docMk/>
            <pc:sldMk cId="1557248356" sldId="297"/>
            <ac:spMk id="10" creationId="{75E5AD13-E8F0-BDFA-C673-AF40FDB98815}"/>
          </ac:spMkLst>
        </pc:spChg>
        <pc:spChg chg="mod">
          <ac:chgData name="Laura Aguilar" userId="c4f4d9595d5692ee" providerId="LiveId" clId="{DECC0261-A89F-49FB-AFF6-027FC00E20B5}" dt="2022-05-24T09:33:23.091" v="615" actId="20577"/>
          <ac:spMkLst>
            <pc:docMk/>
            <pc:sldMk cId="1557248356" sldId="297"/>
            <ac:spMk id="11" creationId="{9029B226-B929-3BA4-2626-19209DFEE27C}"/>
          </ac:spMkLst>
        </pc:spChg>
        <pc:picChg chg="add mod">
          <ac:chgData name="Laura Aguilar" userId="c4f4d9595d5692ee" providerId="LiveId" clId="{DECC0261-A89F-49FB-AFF6-027FC00E20B5}" dt="2022-05-24T09:31:10.760" v="600" actId="692"/>
          <ac:picMkLst>
            <pc:docMk/>
            <pc:sldMk cId="1557248356" sldId="297"/>
            <ac:picMk id="7" creationId="{81E543F3-36D9-55E0-127F-8943E65A457E}"/>
          </ac:picMkLst>
        </pc:picChg>
      </pc:sldChg>
      <pc:sldChg chg="modNotes">
        <pc:chgData name="Laura Aguilar" userId="c4f4d9595d5692ee" providerId="LiveId" clId="{DECC0261-A89F-49FB-AFF6-027FC00E20B5}" dt="2022-05-24T09:34:40.194" v="622" actId="20577"/>
        <pc:sldMkLst>
          <pc:docMk/>
          <pc:sldMk cId="2462879081" sldId="298"/>
        </pc:sldMkLst>
      </pc:sldChg>
      <pc:sldChg chg="addSp delSp modSp mod delAnim modAnim">
        <pc:chgData name="Laura Aguilar" userId="c4f4d9595d5692ee" providerId="LiveId" clId="{DECC0261-A89F-49FB-AFF6-027FC00E20B5}" dt="2022-05-24T09:21:32.081" v="277" actId="167"/>
        <pc:sldMkLst>
          <pc:docMk/>
          <pc:sldMk cId="1746902485" sldId="299"/>
        </pc:sldMkLst>
        <pc:picChg chg="add mod ord">
          <ac:chgData name="Laura Aguilar" userId="c4f4d9595d5692ee" providerId="LiveId" clId="{DECC0261-A89F-49FB-AFF6-027FC00E20B5}" dt="2022-05-24T09:21:32.081" v="277" actId="167"/>
          <ac:picMkLst>
            <pc:docMk/>
            <pc:sldMk cId="1746902485" sldId="299"/>
            <ac:picMk id="5" creationId="{5DA2D6CF-CE4C-5C89-3675-5EDBDAF13DA1}"/>
          </ac:picMkLst>
        </pc:picChg>
        <pc:picChg chg="del">
          <ac:chgData name="Laura Aguilar" userId="c4f4d9595d5692ee" providerId="LiveId" clId="{DECC0261-A89F-49FB-AFF6-027FC00E20B5}" dt="2022-05-24T09:21:06.239" v="271" actId="478"/>
          <ac:picMkLst>
            <pc:docMk/>
            <pc:sldMk cId="1746902485" sldId="299"/>
            <ac:picMk id="9" creationId="{4295C0F3-7802-D3FF-0BD7-2160B86AEC8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3D29-B994-4F8F-BC25-9CC60718989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4BEA-5BA1-48E1-B1DD-DC34C1EF3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9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1BE3351-D440-26C7-E498-A10CDE194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22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0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53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14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6337"/>
            <a:ext cx="5486400" cy="360045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076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51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9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4BEA-5BA1-48E1-B1DD-DC34C1EF351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46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7B24-2848-9C9D-95B3-28F53259F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1068C-6BBA-6D68-33DB-09455FF74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4588C-9BE4-22C1-232F-D5E109CC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848FA-4265-3C41-77F6-26ED9228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E118-1B71-2C8D-4AB0-FA988BDC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61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DF77-1301-E8F8-7A55-0300805A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05B36-BE7D-C084-A628-57663FF06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5E6AA-7073-89EB-C063-4C0AFC72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E40B-A817-C6E0-2092-6F4751E0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3B904-2A25-C16D-2249-FF439CE5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6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0E7C0-6BB6-BA89-9195-756DCD990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A00E9-9D61-7EA4-F49E-4CE5587B3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EBA3-FB3D-E1C1-F50D-DFDF7A22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99ACB-400A-D659-1582-D2A4AE53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250FB-5B18-3B8C-B8EB-DE3A0077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9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2E9E-2478-7BA1-1451-F42DDE0A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E4918-D741-8DA5-79BD-A3E1F48A7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BD04-3ABD-E9A7-E895-861F4531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4CACA-B8E5-F382-ABB9-CF8D8F5B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684AC-BA78-24CC-35A4-C0CF7C65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0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32CF-1797-CA08-EC92-4251C8E6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D8A86-45DB-14F3-AEA0-F2668906B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96CA1-DE83-1E3C-6442-E00CA30C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125AB-8F69-D395-CC40-C5A5E763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0569-E041-39E1-FEB8-8337B097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06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FACC-5966-A493-5852-176905DC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A30E4-233D-4A2C-58E7-0BC0D145A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3FD39-F133-A2D2-C6AB-B993AA9F7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F16D0-98D9-64F4-212A-2FC0286F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02881-AC5C-98F3-9355-EFC3C787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FC4CB-C430-035C-8FB7-0F31AD4A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1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340E-DEBE-274F-CDBA-ABD50640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DF731-8B89-21E2-2DA2-CCA3EBF11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1C6CF-EA60-5A3E-CEE4-308C5C614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D09B4-925F-83D7-E7BF-842C47A52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C884C-C44C-E579-DFB5-353D57647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03827-1C7C-CB9E-DCF6-C70E54A1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48EDA-F906-1ABF-F978-6071E3E2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B3C1AB-A7EA-B604-E086-FB80366A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2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8A2C-0A02-7465-ABD8-DA2F4C0B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03B9F-6882-6202-FB22-45792F59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79483-C02B-98BF-3FBB-77CD932B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68B22-72BF-6A03-4994-854173B5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5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562D8-17F2-63B9-97A4-9ED3BCE7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3A950-4649-0854-ED77-C0BB7104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C3D9F-2E89-444A-E425-E69B91A9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5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D736-01A5-1A44-6B15-DBBD9BC5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2A060-25F6-C490-3B25-5D2686E14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1AF4D-0EAE-78BB-20E5-D1644E55C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452F-4FCE-CAEC-C870-1B81D348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7103F-7A69-4289-4A53-A475C29B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BF010-972C-C6F5-39E7-7FC960B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32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68E5-BA2C-255C-03E4-75BE615D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89C7-021E-4822-1143-7501E1CBA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EA410-A5A9-EBB8-D62B-502ED17B1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9BA1C-769C-D863-330F-C7518321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C218F-5245-AFAE-827E-85396279D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8F5C0-BEE0-1712-A491-6BDF3FAC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D94FB-C688-C667-11B6-D3CE5242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2B314-79F1-7A8C-AA84-BA50FE2EE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164D5-BE46-9DE1-DEDC-5DFA80A1D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8854A-D1AA-6980-185B-C1C07A4B3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B1910-2413-2989-027A-586E7EBC7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832B-409A-4D93-B9AE-96F317FD2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8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a4ecv-land.eu/get-polar-sea-ice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hyperlink" Target="https://catalogue.ceda.ac.uk/uuid/38296ae73f3b44f5b8d66dcc3ed398b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NASA Jet Propulsion Laboratory - YouTube">
            <a:extLst>
              <a:ext uri="{FF2B5EF4-FFF2-40B4-BE49-F238E27FC236}">
                <a16:creationId xmlns:a16="http://schemas.microsoft.com/office/drawing/2014/main" id="{E5CC422D-1F0A-1A3A-BEC3-5802A279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91" y="3661431"/>
            <a:ext cx="1655083" cy="1650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7AE8CD-57A3-2540-C8C0-8E3295ADB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" y="358140"/>
            <a:ext cx="11384280" cy="3429000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DB3A1-B3C2-ECAB-1E6F-EDAD56AE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850EC-AB6D-F56A-B5B7-6DC0F842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485" y="6499860"/>
            <a:ext cx="5423115" cy="221615"/>
          </a:xfrm>
        </p:spPr>
        <p:txBody>
          <a:bodyPr/>
          <a:lstStyle/>
          <a:p>
            <a:r>
              <a:rPr lang="en-US" dirty="0"/>
              <a:t>EGU 2022 - 12055 - Rapid changes in sea ice: processes and implications CR6.1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FCABC-8224-3A97-EB3E-9F240FDC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1</a:t>
            </a:fld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20941F-00B2-4982-6261-7F4F51D21206}"/>
              </a:ext>
            </a:extLst>
          </p:cNvPr>
          <p:cNvSpPr txBox="1">
            <a:spLocks/>
          </p:cNvSpPr>
          <p:nvPr/>
        </p:nvSpPr>
        <p:spPr>
          <a:xfrm>
            <a:off x="501647" y="1893219"/>
            <a:ext cx="11371091" cy="62648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Laura Aguilar</a:t>
            </a:r>
            <a:r>
              <a:rPr lang="en-GB" sz="48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GB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Jan-Peter Muller</a:t>
            </a:r>
            <a:r>
              <a:rPr lang="en-GB" sz="48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GB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Michel Tsamados</a:t>
            </a:r>
            <a:r>
              <a:rPr lang="en-GB" sz="48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GB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Thomas Johnson</a:t>
            </a:r>
            <a:r>
              <a:rPr lang="en-GB" sz="48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GB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Said Kharbouche</a:t>
            </a:r>
            <a:r>
              <a:rPr lang="en-GB" sz="48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</a:p>
          <a:p>
            <a:endParaRPr lang="en-GB" sz="2000" dirty="0">
              <a:solidFill>
                <a:srgbClr val="F6FE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0DE40-AD71-DD29-B76D-B4E5A7508D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860" y="358140"/>
            <a:ext cx="1138428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4BABB-41C5-6E2F-8185-AAB33379D57D}"/>
              </a:ext>
            </a:extLst>
          </p:cNvPr>
          <p:cNvSpPr txBox="1">
            <a:spLocks/>
          </p:cNvSpPr>
          <p:nvPr/>
        </p:nvSpPr>
        <p:spPr>
          <a:xfrm>
            <a:off x="272942" y="519451"/>
            <a:ext cx="116461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MISR Arctic and Antarctic Sea Ice Albedo 2000-2019:</a:t>
            </a:r>
            <a:br>
              <a:rPr lang="en-GB" sz="4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GB" sz="4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Product Creation and Trend</a:t>
            </a:r>
            <a:r>
              <a:rPr lang="en-GB" sz="4000" b="1" dirty="0">
                <a:solidFill>
                  <a:srgbClr val="FFFFFF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>
                <a:solidFill>
                  <a:srgbClr val="FFFFFF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Analysis</a:t>
            </a:r>
            <a:endParaRPr lang="en-GB" sz="4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34E58F-7344-7436-C208-6897047648DC}"/>
              </a:ext>
            </a:extLst>
          </p:cNvPr>
          <p:cNvCxnSpPr>
            <a:cxnSpLocks/>
          </p:cNvCxnSpPr>
          <p:nvPr/>
        </p:nvCxnSpPr>
        <p:spPr>
          <a:xfrm>
            <a:off x="2390774" y="1782508"/>
            <a:ext cx="74104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6C7AB12-EBD1-A14E-A3E3-FFC1935530D5}"/>
              </a:ext>
            </a:extLst>
          </p:cNvPr>
          <p:cNvSpPr txBox="1"/>
          <p:nvPr/>
        </p:nvSpPr>
        <p:spPr>
          <a:xfrm>
            <a:off x="2541722" y="2389799"/>
            <a:ext cx="69199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SzPct val="90000"/>
              <a:buFont typeface="+mj-lt"/>
              <a:buAutoNum type="arabicPeriod"/>
            </a:pPr>
            <a:r>
              <a:rPr lang="en-GB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Geography Department, University College London,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Gower Street, London, WC1E 6BT, UK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indent="-914400" algn="ctr">
              <a:buSzPct val="90000"/>
              <a:buFont typeface="+mj-lt"/>
              <a:buAutoNum type="arabicPeriod"/>
            </a:pP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Imaging Group,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Mullard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Space Science Laboratory (MSSL), Department of Space I\&amp; Climate Physics, University College London,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Holmbury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St. Mary, Dorking, Surrey RH5 6NT, UK</a:t>
            </a:r>
          </a:p>
          <a:p>
            <a:pPr marL="914400" indent="-914400" algn="ctr">
              <a:buSzPct val="90000"/>
              <a:buFont typeface="+mj-lt"/>
              <a:buAutoNum type="arabicPeriod"/>
            </a:pP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Earth Sciences Department, University College London, Gower Street, London, WC1E 6BT, UK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69A7A625-D54C-1C96-36C3-7DC5F3DC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" y="3988289"/>
            <a:ext cx="1656459" cy="2235079"/>
          </a:xfrm>
          <a:prstGeom prst="rect">
            <a:avLst/>
          </a:prstGeom>
        </p:spPr>
      </p:pic>
      <p:pic>
        <p:nvPicPr>
          <p:cNvPr id="17" name="Picture 2" descr="NASA Langley Research Center: Read reviews and ask questions | Handshake">
            <a:extLst>
              <a:ext uri="{FF2B5EF4-FFF2-40B4-BE49-F238E27FC236}">
                <a16:creationId xmlns:a16="http://schemas.microsoft.com/office/drawing/2014/main" id="{6D015094-3DB4-553A-2F38-EF8A72897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1" b="32439"/>
          <a:stretch/>
        </p:blipFill>
        <p:spPr bwMode="auto">
          <a:xfrm>
            <a:off x="2249049" y="4068667"/>
            <a:ext cx="2090238" cy="7901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What is QA4ECV? | Quality Assurance for Essential Climate Variables">
            <a:extLst>
              <a:ext uri="{FF2B5EF4-FFF2-40B4-BE49-F238E27FC236}">
                <a16:creationId xmlns:a16="http://schemas.microsoft.com/office/drawing/2014/main" id="{632C4A0B-8D7A-0A49-E4EC-E6053D41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837" y="5202245"/>
            <a:ext cx="1093218" cy="1093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A34C6C3-0446-9AA8-C2C1-259279D12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2" b="2350"/>
          <a:stretch/>
        </p:blipFill>
        <p:spPr bwMode="auto">
          <a:xfrm>
            <a:off x="4339287" y="4030678"/>
            <a:ext cx="2151892" cy="7352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9A15909-879B-A6DD-8576-7583DE44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355" y="5065966"/>
            <a:ext cx="1438398" cy="12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DA logo">
            <a:extLst>
              <a:ext uri="{FF2B5EF4-FFF2-40B4-BE49-F238E27FC236}">
                <a16:creationId xmlns:a16="http://schemas.microsoft.com/office/drawing/2014/main" id="{05EE750E-6C38-FAEA-9434-F34216F0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89" y="3986235"/>
            <a:ext cx="3383649" cy="903588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5328274-523C-CC1F-6DB5-EB6C1467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40" y="5265324"/>
            <a:ext cx="3339531" cy="7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POM">
            <a:extLst>
              <a:ext uri="{FF2B5EF4-FFF2-40B4-BE49-F238E27FC236}">
                <a16:creationId xmlns:a16="http://schemas.microsoft.com/office/drawing/2014/main" id="{27C0D3AE-5C86-A411-C6FA-421574E0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88771"/>
            <a:ext cx="3339530" cy="85800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01649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DF4101-A19B-54E7-2439-89C46145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995" y="51420"/>
            <a:ext cx="5973005" cy="680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3C8F3E-6C61-7494-F7B7-654F0E5E53E3}"/>
              </a:ext>
            </a:extLst>
          </p:cNvPr>
          <p:cNvSpPr txBox="1"/>
          <p:nvPr/>
        </p:nvSpPr>
        <p:spPr>
          <a:xfrm>
            <a:off x="245989" y="-32163"/>
            <a:ext cx="59730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 Ice Albedo production Flowchart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EC8A8-5FDC-9DB7-5DB7-266076AF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2FFB5-ACAB-A476-13C5-2F986B66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D4D41-3C23-08C7-978E-4D65E453E2AF}"/>
              </a:ext>
            </a:extLst>
          </p:cNvPr>
          <p:cNvSpPr txBox="1"/>
          <p:nvPr/>
        </p:nvSpPr>
        <p:spPr>
          <a:xfrm>
            <a:off x="296930" y="921944"/>
            <a:ext cx="511161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/>
              <a:t>Merging of 3 products:</a:t>
            </a:r>
            <a:r>
              <a:rPr lang="en-GB" dirty="0"/>
              <a:t>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u="sng" dirty="0"/>
              <a:t>MISR L2AS:</a:t>
            </a:r>
            <a:r>
              <a:rPr lang="en-GB" dirty="0"/>
              <a:t> red, green, blue, NIR spectral </a:t>
            </a:r>
            <a:r>
              <a:rPr lang="en-GB" dirty="0" err="1"/>
              <a:t>bandwiths</a:t>
            </a:r>
            <a:r>
              <a:rPr lang="en-GB" dirty="0"/>
              <a:t> (2% absolute radiometric uncertainty) at 1.1km resolution.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u="sng" dirty="0"/>
              <a:t>MOD29:</a:t>
            </a:r>
            <a:r>
              <a:rPr lang="en-GB" dirty="0"/>
              <a:t> Surface Temperature and Ice Extent products containing MOD35 Cloud Mask. 1km resolution.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u="sng" dirty="0"/>
              <a:t>MOD03:</a:t>
            </a:r>
            <a:r>
              <a:rPr lang="en-GB" dirty="0"/>
              <a:t> geolocation product. 1km resolution.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r>
              <a:rPr lang="en-GB" b="1" dirty="0"/>
              <a:t>Final output products: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BHR Orbital swaths.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BHR daily sliding windows for the 4 spectral bands and statistics.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Total of </a:t>
            </a:r>
            <a:r>
              <a:rPr lang="en-GB" u="sng" dirty="0"/>
              <a:t>12 daily Sea Ice BHR products</a:t>
            </a:r>
            <a:r>
              <a:rPr lang="en-GB" dirty="0"/>
              <a:t>, with different averaging time window (31days, 15days, 7days and 1 day) and spatial resolutions (1km, 5km, 25km).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E0BA8-BD68-F9BF-D00F-A9ED14748184}"/>
              </a:ext>
            </a:extLst>
          </p:cNvPr>
          <p:cNvSpPr txBox="1"/>
          <p:nvPr/>
        </p:nvSpPr>
        <p:spPr>
          <a:xfrm>
            <a:off x="5130459" y="2069487"/>
            <a:ext cx="25897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7A0D6"/>
                </a:solidFill>
                <a:latin typeface="Agency FB" panose="020B0503020202020204" pitchFamily="34" charset="0"/>
                <a:ea typeface="Verdana" panose="020B0604030504040204" pitchFamily="34" charset="0"/>
              </a:rPr>
              <a:t>Blue: </a:t>
            </a:r>
            <a:r>
              <a:rPr lang="en-US" sz="2400" dirty="0">
                <a:latin typeface="Agency FB" panose="020B0503020202020204" pitchFamily="34" charset="0"/>
                <a:ea typeface="Verdana" panose="020B0604030504040204" pitchFamily="34" charset="0"/>
              </a:rPr>
              <a:t>input products</a:t>
            </a:r>
          </a:p>
          <a:p>
            <a:r>
              <a:rPr lang="en-US" sz="2400" b="1" dirty="0">
                <a:solidFill>
                  <a:srgbClr val="89A24D"/>
                </a:solidFill>
                <a:latin typeface="Agency FB" panose="020B0503020202020204" pitchFamily="34" charset="0"/>
                <a:ea typeface="Verdana" panose="020B0604030504040204" pitchFamily="34" charset="0"/>
              </a:rPr>
              <a:t>Green: </a:t>
            </a:r>
            <a:r>
              <a:rPr lang="en-US" sz="2400" dirty="0">
                <a:latin typeface="Agency FB" panose="020B0503020202020204" pitchFamily="34" charset="0"/>
                <a:ea typeface="Verdana" panose="020B0604030504040204" pitchFamily="34" charset="0"/>
              </a:rPr>
              <a:t>process</a:t>
            </a:r>
          </a:p>
          <a:p>
            <a:r>
              <a:rPr lang="en-US" sz="2400" b="1" dirty="0">
                <a:solidFill>
                  <a:srgbClr val="F15F5E"/>
                </a:solidFill>
                <a:latin typeface="Agency FB" panose="020B0503020202020204" pitchFamily="34" charset="0"/>
                <a:ea typeface="Verdana" panose="020B0604030504040204" pitchFamily="34" charset="0"/>
              </a:rPr>
              <a:t>Red: </a:t>
            </a:r>
            <a:r>
              <a:rPr lang="en-US" sz="2400" dirty="0">
                <a:latin typeface="Agency FB" panose="020B0503020202020204" pitchFamily="34" charset="0"/>
                <a:ea typeface="Verdana" panose="020B0604030504040204" pitchFamily="34" charset="0"/>
              </a:rPr>
              <a:t>final output products </a:t>
            </a:r>
            <a:endParaRPr lang="en-GB" sz="2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5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HR_red_ARCO2016_ANTO2019">
            <a:hlinkClick r:id="" action="ppaction://media"/>
            <a:extLst>
              <a:ext uri="{FF2B5EF4-FFF2-40B4-BE49-F238E27FC236}">
                <a16:creationId xmlns:a16="http://schemas.microsoft.com/office/drawing/2014/main" id="{5DA2D6CF-CE4C-5C89-3675-5EDBDAF13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7052" cy="68608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13140-2964-1FCE-024B-408D486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87AC9-3278-7253-056A-5662EE07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2022 - 12055 - Rapid changes in sea ice: processes and implications CR6.1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3C626-EE84-FF32-5584-5BFD01FD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11011-FCD4-796B-721E-51031D89F194}"/>
              </a:ext>
            </a:extLst>
          </p:cNvPr>
          <p:cNvSpPr txBox="1"/>
          <p:nvPr/>
        </p:nvSpPr>
        <p:spPr>
          <a:xfrm>
            <a:off x="5052" y="6466572"/>
            <a:ext cx="12192000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</a:rPr>
              <a:t>31 days average </a:t>
            </a:r>
            <a:r>
              <a:rPr lang="en-US" sz="1500" b="1" dirty="0" err="1">
                <a:latin typeface="Verdana" panose="020B0604030504040204" pitchFamily="34" charset="0"/>
                <a:ea typeface="Verdana" panose="020B0604030504040204" pitchFamily="34" charset="0"/>
              </a:rPr>
              <a:t>BHR</a:t>
            </a:r>
            <a:r>
              <a:rPr lang="en-US" sz="1500" b="1" baseline="-25000" dirty="0" err="1">
                <a:latin typeface="Verdana" panose="020B0604030504040204" pitchFamily="34" charset="0"/>
                <a:ea typeface="Verdana" panose="020B0604030504040204" pitchFamily="34" charset="0"/>
              </a:rPr>
              <a:t>Red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</a:rPr>
              <a:t> pre-melt season for the Arctic (2016) and Antarctic (2018-2019), at 1km resolution.   </a:t>
            </a:r>
          </a:p>
        </p:txBody>
      </p:sp>
    </p:spTree>
    <p:extLst>
      <p:ext uri="{BB962C8B-B14F-4D97-AF65-F5344CB8AC3E}">
        <p14:creationId xmlns:p14="http://schemas.microsoft.com/office/powerpoint/2010/main" val="17469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81DE5C-AB68-BA27-D95E-30A0A8871F25}"/>
              </a:ext>
            </a:extLst>
          </p:cNvPr>
          <p:cNvSpPr txBox="1"/>
          <p:nvPr/>
        </p:nvSpPr>
        <p:spPr>
          <a:xfrm>
            <a:off x="-11566" y="0"/>
            <a:ext cx="12203566" cy="14542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Antarctic 31 days average </a:t>
            </a:r>
            <a:r>
              <a:rPr lang="en-US" sz="295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BHR</a:t>
            </a:r>
            <a:r>
              <a:rPr lang="en-US" sz="2950" b="1" baseline="-25000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Shortwave</a:t>
            </a:r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multi-year result for the 27</a:t>
            </a:r>
            <a:r>
              <a:rPr lang="en-US" sz="2950" b="1" baseline="30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Oct (2000-2018), pre-melt onset, at 1km resolution.   </a:t>
            </a:r>
          </a:p>
        </p:txBody>
      </p:sp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6F402CF-5042-70B0-6705-7853F329C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30" y="1394744"/>
            <a:ext cx="5320431" cy="5320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3E393-0E11-99F2-53FC-7B325BC9D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4744"/>
            <a:ext cx="5320431" cy="5320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E56D24-2F98-2284-4B31-953A9A4F3B67}"/>
              </a:ext>
            </a:extLst>
          </p:cNvPr>
          <p:cNvSpPr txBox="1"/>
          <p:nvPr/>
        </p:nvSpPr>
        <p:spPr>
          <a:xfrm>
            <a:off x="3048471" y="1099382"/>
            <a:ext cx="147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Unmasked</a:t>
            </a:r>
            <a:endParaRPr lang="en-US" sz="1800" dirty="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079E2-199A-5383-1465-2F4D4993C071}"/>
              </a:ext>
            </a:extLst>
          </p:cNvPr>
          <p:cNvSpPr txBox="1"/>
          <p:nvPr/>
        </p:nvSpPr>
        <p:spPr>
          <a:xfrm>
            <a:off x="8336935" y="1099382"/>
            <a:ext cx="147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Masked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BBB7CB9-7DF9-DAD5-E92C-83408C383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7913F24-BEB6-326D-89B4-76A46C8F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425" y="6505108"/>
            <a:ext cx="5828414" cy="420134"/>
          </a:xfrm>
        </p:spPr>
        <p:txBody>
          <a:bodyPr/>
          <a:lstStyle/>
          <a:p>
            <a:r>
              <a:rPr lang="en-US" dirty="0"/>
              <a:t>EGU 2022 - 12055 - Rapid changes in sea ice: processes and implications CR6.1</a:t>
            </a:r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2C4D020-A46F-A32C-D9A0-F068DA5E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50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SR_Trendlines_ARCO_ANTO_2">
            <a:hlinkClick r:id="" action="ppaction://media"/>
            <a:extLst>
              <a:ext uri="{FF2B5EF4-FFF2-40B4-BE49-F238E27FC236}">
                <a16:creationId xmlns:a16="http://schemas.microsoft.com/office/drawing/2014/main" id="{3B8B73EF-D45A-58BF-EB41-F5EB6D2632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566" y="0"/>
            <a:ext cx="12238265" cy="6884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9F7AAB-AAFF-C9FB-3985-4750AB21A5B4}"/>
              </a:ext>
            </a:extLst>
          </p:cNvPr>
          <p:cNvSpPr txBox="1"/>
          <p:nvPr/>
        </p:nvSpPr>
        <p:spPr>
          <a:xfrm>
            <a:off x="-11566" y="0"/>
            <a:ext cx="12215132" cy="10002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Average </a:t>
            </a:r>
            <a:r>
              <a:rPr lang="en-US" sz="295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BHR</a:t>
            </a:r>
            <a:r>
              <a:rPr lang="en-US" sz="2950" b="1" baseline="-25000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Shortwave</a:t>
            </a:r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trendlines for the Arctic (2000-2016) and Antarctic (2000-2019).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D96AF-1FC3-55B6-B0E0-111F314C85C6}"/>
              </a:ext>
            </a:extLst>
          </p:cNvPr>
          <p:cNvSpPr txBox="1"/>
          <p:nvPr/>
        </p:nvSpPr>
        <p:spPr>
          <a:xfrm>
            <a:off x="-46266" y="5727097"/>
            <a:ext cx="12238266" cy="11309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295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D45D3E-0016-517C-E2D9-7D72DAC9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95002D-36D2-56C9-B27E-2AFA7227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9123" y="6390832"/>
            <a:ext cx="5133753" cy="365125"/>
          </a:xfrm>
        </p:spPr>
        <p:txBody>
          <a:bodyPr/>
          <a:lstStyle/>
          <a:p>
            <a:r>
              <a:rPr lang="en-US" dirty="0"/>
              <a:t>EGU 2022 - 12055 - Rapid changes in sea ice: processes and implications CR6.1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82501E-DA55-5F41-A966-043C0F30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FEA1E-1CE2-A410-323D-A991CBFD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25/05/2022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15148-93E5-E280-8D06-AFFD07B4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2668" y="6350223"/>
            <a:ext cx="5126665" cy="365125"/>
          </a:xfrm>
        </p:spPr>
        <p:txBody>
          <a:bodyPr/>
          <a:lstStyle/>
          <a:p>
            <a:r>
              <a:rPr lang="en-US" dirty="0"/>
              <a:t>EGU 2022 - 12055 - Rapid changes in sea ice: processes and implications CR6.1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3EB0B-A260-B0E8-FD7F-3895494A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29B86-C9FC-84EE-10FD-2BE473BADE04}"/>
              </a:ext>
            </a:extLst>
          </p:cNvPr>
          <p:cNvSpPr txBox="1"/>
          <p:nvPr/>
        </p:nvSpPr>
        <p:spPr>
          <a:xfrm>
            <a:off x="18590" y="-19280"/>
            <a:ext cx="12173410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Annual Change of </a:t>
            </a:r>
            <a:r>
              <a:rPr lang="en-US" sz="295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BHR</a:t>
            </a:r>
            <a:r>
              <a:rPr lang="en-US" sz="2950" b="1" baseline="-25000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Shortwave</a:t>
            </a:r>
            <a:r>
              <a:rPr lang="en-US" sz="2950" b="1" baseline="-25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the Arctic and Antarctic before the onset of melt period and for the entire period.</a:t>
            </a:r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224AF098-395F-4F01-ED5A-DF8CB723F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61" y="1394453"/>
            <a:ext cx="6097021" cy="4698832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4BC0740-7316-E4E6-D440-0BD71B1FA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091"/>
            <a:ext cx="5852172" cy="4389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AA170D-A8DB-0E48-AC95-5D72F9157B2E}"/>
              </a:ext>
            </a:extLst>
          </p:cNvPr>
          <p:cNvSpPr txBox="1"/>
          <p:nvPr/>
        </p:nvSpPr>
        <p:spPr>
          <a:xfrm>
            <a:off x="1947530" y="1585635"/>
            <a:ext cx="231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Arctic (2000-2016)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CC1DB-6AE6-721C-8013-DF769EDF633D}"/>
              </a:ext>
            </a:extLst>
          </p:cNvPr>
          <p:cNvSpPr txBox="1"/>
          <p:nvPr/>
        </p:nvSpPr>
        <p:spPr>
          <a:xfrm>
            <a:off x="8139222" y="1585635"/>
            <a:ext cx="231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Antarctic (2000-2019)</a:t>
            </a:r>
          </a:p>
        </p:txBody>
      </p:sp>
    </p:spTree>
    <p:extLst>
      <p:ext uri="{BB962C8B-B14F-4D97-AF65-F5344CB8AC3E}">
        <p14:creationId xmlns:p14="http://schemas.microsoft.com/office/powerpoint/2010/main" val="246287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24EDB548-187F-F192-C6C2-8A964D24A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5" y="1004793"/>
            <a:ext cx="4314279" cy="5076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D364B-6930-E05E-7BA1-69CCBAF5DD86}"/>
              </a:ext>
            </a:extLst>
          </p:cNvPr>
          <p:cNvSpPr txBox="1"/>
          <p:nvPr/>
        </p:nvSpPr>
        <p:spPr>
          <a:xfrm>
            <a:off x="-2236" y="6044367"/>
            <a:ext cx="49348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Courtesy of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BAS</a:t>
            </a:r>
            <a:r>
              <a:rPr lang="en-US" sz="14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Weiss et al., (2012), The Cryosphere, 6, 471-479, doi:10.5194/tc-6-479-2012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84FB3-644C-0187-8EA4-6A43BDC1E6E7}"/>
              </a:ext>
            </a:extLst>
          </p:cNvPr>
          <p:cNvSpPr txBox="1"/>
          <p:nvPr/>
        </p:nvSpPr>
        <p:spPr>
          <a:xfrm>
            <a:off x="5047052" y="6159644"/>
            <a:ext cx="6212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Aguilar, </a:t>
            </a:r>
            <a:r>
              <a:rPr lang="en-US" sz="1400" b="1" u="sng" dirty="0" err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Tsamados</a:t>
            </a:r>
            <a:r>
              <a:rPr lang="en-US" sz="14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, Johnson,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Weiss</a:t>
            </a:r>
            <a:r>
              <a:rPr lang="en-US" sz="14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, Muller et al. (in preparation)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8AA78-9991-8DEB-975B-D9707ED23609}"/>
              </a:ext>
            </a:extLst>
          </p:cNvPr>
          <p:cNvSpPr txBox="1"/>
          <p:nvPr/>
        </p:nvSpPr>
        <p:spPr>
          <a:xfrm>
            <a:off x="6096001" y="5849455"/>
            <a:ext cx="502028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2,200 1km matchups over 8 flightlines  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AD38BA0F-78AB-424D-7EF2-D5B33BBE8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29" y="1056698"/>
            <a:ext cx="7326771" cy="47408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77D457-462C-11DC-3097-3979AA6FA89D}"/>
              </a:ext>
            </a:extLst>
          </p:cNvPr>
          <p:cNvSpPr txBox="1">
            <a:spLocks/>
          </p:cNvSpPr>
          <p:nvPr/>
        </p:nvSpPr>
        <p:spPr>
          <a:xfrm>
            <a:off x="44806" y="-21128"/>
            <a:ext cx="10397263" cy="10259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 ice Albedo validation using Aircraft measurement intercomparison: Antarctica (SW)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B1120-9989-7468-7FC9-7224B9B3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467421"/>
            <a:ext cx="2743200" cy="365125"/>
          </a:xfrm>
        </p:spPr>
        <p:txBody>
          <a:bodyPr/>
          <a:lstStyle/>
          <a:p>
            <a:r>
              <a:rPr lang="en-US" dirty="0"/>
              <a:t>25/05/2022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673701-5AC8-D87F-6D98-B7FC8281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3125" y="6403543"/>
            <a:ext cx="5649367" cy="492442"/>
          </a:xfrm>
        </p:spPr>
        <p:txBody>
          <a:bodyPr/>
          <a:lstStyle/>
          <a:p>
            <a:r>
              <a:rPr lang="en-US" dirty="0"/>
              <a:t>EGU 2022 - 12055 - Rapid changes in sea ice: processes and implications CR6.1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0C5802-7939-9273-053A-D6E02E16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6950" y="6459290"/>
            <a:ext cx="2743200" cy="365125"/>
          </a:xfrm>
        </p:spPr>
        <p:txBody>
          <a:bodyPr/>
          <a:lstStyle/>
          <a:p>
            <a:fld id="{5751832B-409A-4D93-B9AE-96F317FD2239}" type="slidenum">
              <a:rPr lang="en-GB" smtClean="0"/>
              <a:t>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E63F8-E6B3-D6A3-25D9-18FE2D14B0D2}"/>
              </a:ext>
            </a:extLst>
          </p:cNvPr>
          <p:cNvSpPr txBox="1"/>
          <p:nvPr/>
        </p:nvSpPr>
        <p:spPr>
          <a:xfrm>
            <a:off x="6518564" y="2403764"/>
            <a:ext cx="150321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  <a:r>
              <a:rPr lang="en-GB" baseline="30000" dirty="0"/>
              <a:t>2 </a:t>
            </a:r>
            <a:r>
              <a:rPr lang="en-GB" dirty="0"/>
              <a:t>= 0.72</a:t>
            </a:r>
          </a:p>
        </p:txBody>
      </p:sp>
    </p:spTree>
    <p:extLst>
      <p:ext uri="{BB962C8B-B14F-4D97-AF65-F5344CB8AC3E}">
        <p14:creationId xmlns:p14="http://schemas.microsoft.com/office/powerpoint/2010/main" val="9814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5DA0A-AA5E-2011-D6EE-AE26D9DB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832B-409A-4D93-B9AE-96F317FD2239}" type="slidenum">
              <a:rPr lang="en-GB" smtClean="0"/>
              <a:t>8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3207D-9460-4473-8E24-B3BB397C49C2}"/>
              </a:ext>
            </a:extLst>
          </p:cNvPr>
          <p:cNvSpPr txBox="1"/>
          <p:nvPr/>
        </p:nvSpPr>
        <p:spPr>
          <a:xfrm>
            <a:off x="6329253" y="4408142"/>
            <a:ext cx="5211567" cy="138499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data in netCDF4 (CF) format can be downloaded from: </a:t>
            </a:r>
            <a:r>
              <a:rPr lang="en-US" sz="1400" b="1" i="0" u="none" strike="noStrike" dirty="0">
                <a:solidFill>
                  <a:srgbClr val="3156A2"/>
                </a:solidFill>
                <a:effectLst/>
                <a:latin typeface="Arial" panose="020B0604020202020204" pitchFamily="34" charset="0"/>
                <a:hlinkClick r:id="rId3"/>
              </a:rPr>
              <a:t>http://www.qa4ecv-land.eu/get-polar-sea-ice.php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sz="1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Previous Arctic products c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 also be found at:</a:t>
            </a:r>
          </a:p>
          <a:p>
            <a:r>
              <a:rPr lang="en-GB" sz="1400" b="1" dirty="0">
                <a:hlinkClick r:id="rId4"/>
              </a:rPr>
              <a:t>Dataset Record: QA4ECV Polar sea-ice spectral albedo (2000-2016) (ceda.ac.uk)</a:t>
            </a:r>
            <a:endParaRPr lang="en-GB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5AD13-E8F0-BDFA-C673-AF40FDB98815}"/>
              </a:ext>
            </a:extLst>
          </p:cNvPr>
          <p:cNvSpPr txBox="1"/>
          <p:nvPr/>
        </p:nvSpPr>
        <p:spPr>
          <a:xfrm>
            <a:off x="164276" y="1"/>
            <a:ext cx="5072742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5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Primary Conclusions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29B226-B929-3BA4-2626-19209DFEE27C}"/>
              </a:ext>
            </a:extLst>
          </p:cNvPr>
          <p:cNvSpPr txBox="1"/>
          <p:nvPr/>
        </p:nvSpPr>
        <p:spPr>
          <a:xfrm>
            <a:off x="118111" y="411564"/>
            <a:ext cx="5165072" cy="764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>
                <a:highlight>
                  <a:srgbClr val="FFFF00"/>
                </a:highlight>
              </a:rPr>
              <a:t>12 New multi-source satellite derived  broadband BHR sea ice albedo products.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>
                <a:highlight>
                  <a:srgbClr val="FFFF00"/>
                </a:highlight>
              </a:rPr>
              <a:t>Arctic (2000-2016) BHR shortwave annual change of -1.01 +- 0.41%.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>
                <a:highlight>
                  <a:srgbClr val="FFFF00"/>
                </a:highlight>
              </a:rPr>
              <a:t>Antarctic (2000-2019) BHR shortwave of annual change of -0.17+-0.05%.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>
                <a:highlight>
                  <a:srgbClr val="FFFF00"/>
                </a:highlight>
              </a:rPr>
              <a:t>Antarctic validation so far shows R</a:t>
            </a:r>
            <a:r>
              <a:rPr lang="en-GB" baseline="30000" dirty="0">
                <a:highlight>
                  <a:srgbClr val="FFFF00"/>
                </a:highlight>
              </a:rPr>
              <a:t>2</a:t>
            </a:r>
            <a:r>
              <a:rPr lang="en-GB" dirty="0">
                <a:highlight>
                  <a:srgbClr val="FFFF00"/>
                </a:highlight>
              </a:rPr>
              <a:t>=0.71.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>
                <a:highlight>
                  <a:srgbClr val="FFFF00"/>
                </a:highlight>
              </a:rPr>
              <a:t>High accuracy sea ice albedo product to be used in climate models.</a:t>
            </a:r>
          </a:p>
          <a:p>
            <a:pPr>
              <a:spcBef>
                <a:spcPts val="600"/>
              </a:spcBef>
            </a:pPr>
            <a:r>
              <a:rPr lang="en-GB" sz="2200" b="1" dirty="0">
                <a:solidFill>
                  <a:srgbClr val="00B0F0"/>
                </a:solidFill>
              </a:rPr>
              <a:t>Secondary Conclusions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/>
              <a:t>Accelerated data fusion processing chain.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/>
              <a:t>Averaged BHR shortwave multi-year results.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/>
              <a:t>Multiyear masking may be too restrictive for Antarctic compared to Arctic.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/>
              <a:t>Cloud frequency analysis shows more prominent cloud presence in South pole vs. North pole.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/>
              <a:t>Annual change % for subregions in Antarctic should lead to more conclusive results.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dirty="0"/>
              <a:t>High confidence in annual change calculation methodology -&gt; in line with literature.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01109-CDF3-617C-803F-F1ECC83BD3EF}"/>
              </a:ext>
            </a:extLst>
          </p:cNvPr>
          <p:cNvSpPr txBox="1"/>
          <p:nvPr/>
        </p:nvSpPr>
        <p:spPr>
          <a:xfrm>
            <a:off x="6029739" y="-62594"/>
            <a:ext cx="609600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Future work </a:t>
            </a:r>
            <a:endParaRPr lang="en-GB" sz="2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A5D4A-EF65-FB4D-C774-E1CDE52C2601}"/>
              </a:ext>
            </a:extLst>
          </p:cNvPr>
          <p:cNvSpPr txBox="1"/>
          <p:nvPr/>
        </p:nvSpPr>
        <p:spPr>
          <a:xfrm>
            <a:off x="6029739" y="474194"/>
            <a:ext cx="5700746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Production of Antarctic sub-regional Annual change % and comparison with literature. 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Median Filtering to surpass the multiyear pixel restriction over the Antarctic and subsequent underestimation of sea ice albedo.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Validation of Antarctic product to be continued with all available flight lines.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Correlation with sea ice Extent products/results from literature.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Quantisation of MODIS cloud mask product error propagation.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/>
              <a:t>Comparison with CLARA-SAL2 25km resolution product.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C160E-27A8-14DC-718A-96E6A7E54049}"/>
              </a:ext>
            </a:extLst>
          </p:cNvPr>
          <p:cNvSpPr txBox="1"/>
          <p:nvPr/>
        </p:nvSpPr>
        <p:spPr>
          <a:xfrm>
            <a:off x="6375748" y="6074549"/>
            <a:ext cx="51650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Contact:                 </a:t>
            </a:r>
            <a:r>
              <a:rPr lang="en-GB" sz="2000" b="1" dirty="0">
                <a:solidFill>
                  <a:srgbClr val="0070C0"/>
                </a:solidFill>
              </a:rPr>
              <a:t>laura.aguilar.17@ucl.ac.uk</a:t>
            </a:r>
          </a:p>
        </p:txBody>
      </p:sp>
      <p:pic>
        <p:nvPicPr>
          <p:cNvPr id="7" name="Graphic 6" descr="Right pointing backhand index with solid fill">
            <a:extLst>
              <a:ext uri="{FF2B5EF4-FFF2-40B4-BE49-F238E27FC236}">
                <a16:creationId xmlns:a16="http://schemas.microsoft.com/office/drawing/2014/main" id="{81E543F3-36D9-55E0-127F-8943E65A4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9228" y="5994946"/>
            <a:ext cx="528537" cy="52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8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Microsoft Office PowerPoint</Application>
  <PresentationFormat>Widescreen</PresentationFormat>
  <Paragraphs>88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Agency FB</vt:lpstr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MISR Arctic and Antarctic Sea Ice Albedo 2000-2019: Product Creation and Trend Analysis</dc:title>
  <dc:creator>Aguilar, Laura</dc:creator>
  <cp:lastModifiedBy>Laura Aguilar</cp:lastModifiedBy>
  <cp:revision>3</cp:revision>
  <dcterms:created xsi:type="dcterms:W3CDTF">2022-05-20T09:26:36Z</dcterms:created>
  <dcterms:modified xsi:type="dcterms:W3CDTF">2022-05-24T09:35:13Z</dcterms:modified>
</cp:coreProperties>
</file>