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theme/theme5.xml" ContentType="application/vnd.openxmlformats-officedocument.theme+xml"/>
  <Override PartName="/ppt/slideLayouts/slideLayout10.xml" ContentType="application/vnd.openxmlformats-officedocument.presentationml.slideLayout+xml"/>
  <Override PartName="/ppt/theme/theme6.xml" ContentType="application/vnd.openxmlformats-officedocument.theme+xml"/>
  <Override PartName="/ppt/slideLayouts/slideLayout11.xml" ContentType="application/vnd.openxmlformats-officedocument.presentationml.slideLayout+xml"/>
  <Override PartName="/ppt/theme/theme7.xml" ContentType="application/vnd.openxmlformats-officedocument.theme+xml"/>
  <Override PartName="/ppt/slideLayouts/slideLayout1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  <p:sldMasterId id="2147483702" r:id="rId3"/>
    <p:sldMasterId id="2147483695" r:id="rId4"/>
    <p:sldMasterId id="2147483713" r:id="rId5"/>
    <p:sldMasterId id="2147483707" r:id="rId6"/>
    <p:sldMasterId id="2147483709" r:id="rId7"/>
    <p:sldMasterId id="2147483711" r:id="rId8"/>
  </p:sldMasterIdLst>
  <p:notesMasterIdLst>
    <p:notesMasterId r:id="rId16"/>
  </p:notesMasterIdLst>
  <p:handoutMasterIdLst>
    <p:handoutMasterId r:id="rId17"/>
  </p:handoutMasterIdLst>
  <p:sldIdLst>
    <p:sldId id="264" r:id="rId9"/>
    <p:sldId id="293" r:id="rId10"/>
    <p:sldId id="304" r:id="rId11"/>
    <p:sldId id="301" r:id="rId12"/>
    <p:sldId id="303" r:id="rId13"/>
    <p:sldId id="269" r:id="rId14"/>
    <p:sldId id="306" r:id="rId15"/>
  </p:sldIdLst>
  <p:sldSz cx="9906000" cy="6858000" type="A4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527">
          <p15:clr>
            <a:srgbClr val="A4A3A4"/>
          </p15:clr>
        </p15:guide>
        <p15:guide id="3" orient="horz" pos="346">
          <p15:clr>
            <a:srgbClr val="A4A3A4"/>
          </p15:clr>
        </p15:guide>
        <p15:guide id="4" orient="horz" pos="709">
          <p15:clr>
            <a:srgbClr val="A4A3A4"/>
          </p15:clr>
        </p15:guide>
        <p15:guide id="5" pos="3120">
          <p15:clr>
            <a:srgbClr val="A4A3A4"/>
          </p15:clr>
        </p15:guide>
        <p15:guide id="6" pos="606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9CF"/>
    <a:srgbClr val="D9D9D9"/>
    <a:srgbClr val="CFCFCF"/>
    <a:srgbClr val="C0C0C0"/>
    <a:srgbClr val="FFFFFF"/>
    <a:srgbClr val="80B931"/>
    <a:srgbClr val="00B262"/>
    <a:srgbClr val="C4BF00"/>
    <a:srgbClr val="D5D000"/>
    <a:srgbClr val="00A3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F2B4D5-5508-4B45-8396-59E8347C95F6}" v="24" dt="2022-05-23T14:41:11.1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preferSingleView="1">
    <p:restoredLeft sz="15622" autoAdjust="0"/>
    <p:restoredTop sz="71498" autoAdjust="0"/>
  </p:normalViewPr>
  <p:slideViewPr>
    <p:cSldViewPr>
      <p:cViewPr varScale="1">
        <p:scale>
          <a:sx n="86" d="100"/>
          <a:sy n="86" d="100"/>
        </p:scale>
        <p:origin x="1882" y="72"/>
      </p:cViewPr>
      <p:guideLst>
        <p:guide orient="horz" pos="2160"/>
        <p:guide orient="horz" pos="527"/>
        <p:guide orient="horz" pos="346"/>
        <p:guide orient="horz" pos="709"/>
        <p:guide pos="3120"/>
        <p:guide pos="60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-3030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microsoft.com/office/2015/10/relationships/revisionInfo" Target="revisionInfo.xml"/><Relationship Id="rId10" Type="http://schemas.openxmlformats.org/officeDocument/2006/relationships/slide" Target="slides/slide2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e, M. (Mengqi)" userId="45fa2f73-6ae4-4a35-b8cc-8fdf1d8faf53" providerId="ADAL" clId="{73F2B4D5-5508-4B45-8396-59E8347C95F6}"/>
    <pc:docChg chg="undo redo custSel addSld delSld modSld">
      <pc:chgData name="Ye, M. (Mengqi)" userId="45fa2f73-6ae4-4a35-b8cc-8fdf1d8faf53" providerId="ADAL" clId="{73F2B4D5-5508-4B45-8396-59E8347C95F6}" dt="2022-05-23T14:43:08.159" v="255" actId="1076"/>
      <pc:docMkLst>
        <pc:docMk/>
      </pc:docMkLst>
      <pc:sldChg chg="addSp modSp mod">
        <pc:chgData name="Ye, M. (Mengqi)" userId="45fa2f73-6ae4-4a35-b8cc-8fdf1d8faf53" providerId="ADAL" clId="{73F2B4D5-5508-4B45-8396-59E8347C95F6}" dt="2022-05-23T14:39:47.974" v="117" actId="571"/>
        <pc:sldMkLst>
          <pc:docMk/>
          <pc:sldMk cId="0" sldId="264"/>
        </pc:sldMkLst>
        <pc:spChg chg="mod">
          <ac:chgData name="Ye, M. (Mengqi)" userId="45fa2f73-6ae4-4a35-b8cc-8fdf1d8faf53" providerId="ADAL" clId="{73F2B4D5-5508-4B45-8396-59E8347C95F6}" dt="2022-05-23T14:35:28.759" v="26" actId="1036"/>
          <ac:spMkLst>
            <pc:docMk/>
            <pc:sldMk cId="0" sldId="264"/>
            <ac:spMk id="8" creationId="{00000000-0000-0000-0000-000000000000}"/>
          </ac:spMkLst>
        </pc:spChg>
        <pc:spChg chg="mod">
          <ac:chgData name="Ye, M. (Mengqi)" userId="45fa2f73-6ae4-4a35-b8cc-8fdf1d8faf53" providerId="ADAL" clId="{73F2B4D5-5508-4B45-8396-59E8347C95F6}" dt="2022-05-23T14:35:28.759" v="26" actId="1036"/>
          <ac:spMkLst>
            <pc:docMk/>
            <pc:sldMk cId="0" sldId="264"/>
            <ac:spMk id="13" creationId="{00000000-0000-0000-0000-000000000000}"/>
          </ac:spMkLst>
        </pc:spChg>
        <pc:spChg chg="add mod">
          <ac:chgData name="Ye, M. (Mengqi)" userId="45fa2f73-6ae4-4a35-b8cc-8fdf1d8faf53" providerId="ADAL" clId="{73F2B4D5-5508-4B45-8396-59E8347C95F6}" dt="2022-05-23T14:39:47.974" v="117" actId="571"/>
          <ac:spMkLst>
            <pc:docMk/>
            <pc:sldMk cId="0" sldId="264"/>
            <ac:spMk id="15" creationId="{D6EA1CE6-0981-4959-AC8B-903DC325A4DA}"/>
          </ac:spMkLst>
        </pc:spChg>
        <pc:spChg chg="mod">
          <ac:chgData name="Ye, M. (Mengqi)" userId="45fa2f73-6ae4-4a35-b8cc-8fdf1d8faf53" providerId="ADAL" clId="{73F2B4D5-5508-4B45-8396-59E8347C95F6}" dt="2022-05-23T14:35:28.759" v="26" actId="1036"/>
          <ac:spMkLst>
            <pc:docMk/>
            <pc:sldMk cId="0" sldId="264"/>
            <ac:spMk id="17" creationId="{90F408DB-D55C-4126-A95E-E93B23A36032}"/>
          </ac:spMkLst>
        </pc:spChg>
        <pc:picChg chg="add mod">
          <ac:chgData name="Ye, M. (Mengqi)" userId="45fa2f73-6ae4-4a35-b8cc-8fdf1d8faf53" providerId="ADAL" clId="{73F2B4D5-5508-4B45-8396-59E8347C95F6}" dt="2022-05-23T14:39:47.974" v="117" actId="571"/>
          <ac:picMkLst>
            <pc:docMk/>
            <pc:sldMk cId="0" sldId="264"/>
            <ac:picMk id="11" creationId="{6E317456-B539-4548-9F78-A3DB3585FD7F}"/>
          </ac:picMkLst>
        </pc:picChg>
        <pc:picChg chg="mod">
          <ac:chgData name="Ye, M. (Mengqi)" userId="45fa2f73-6ae4-4a35-b8cc-8fdf1d8faf53" providerId="ADAL" clId="{73F2B4D5-5508-4B45-8396-59E8347C95F6}" dt="2022-05-23T14:39:27.732" v="113" actId="1076"/>
          <ac:picMkLst>
            <pc:docMk/>
            <pc:sldMk cId="0" sldId="264"/>
            <ac:picMk id="12" creationId="{00000000-0000-0000-0000-000000000000}"/>
          </ac:picMkLst>
        </pc:picChg>
        <pc:picChg chg="mod ord modCrop">
          <ac:chgData name="Ye, M. (Mengqi)" userId="45fa2f73-6ae4-4a35-b8cc-8fdf1d8faf53" providerId="ADAL" clId="{73F2B4D5-5508-4B45-8396-59E8347C95F6}" dt="2022-05-23T14:35:52.766" v="28" actId="1076"/>
          <ac:picMkLst>
            <pc:docMk/>
            <pc:sldMk cId="0" sldId="264"/>
            <ac:picMk id="14" creationId="{32AC1D52-EE26-4C45-9717-258B888188E8}"/>
          </ac:picMkLst>
        </pc:picChg>
      </pc:sldChg>
      <pc:sldChg chg="delSp modSp mod">
        <pc:chgData name="Ye, M. (Mengqi)" userId="45fa2f73-6ae4-4a35-b8cc-8fdf1d8faf53" providerId="ADAL" clId="{73F2B4D5-5508-4B45-8396-59E8347C95F6}" dt="2022-05-23T14:37:45.162" v="64" actId="1038"/>
        <pc:sldMkLst>
          <pc:docMk/>
          <pc:sldMk cId="919152588" sldId="269"/>
        </pc:sldMkLst>
        <pc:spChg chg="del">
          <ac:chgData name="Ye, M. (Mengqi)" userId="45fa2f73-6ae4-4a35-b8cc-8fdf1d8faf53" providerId="ADAL" clId="{73F2B4D5-5508-4B45-8396-59E8347C95F6}" dt="2022-05-23T14:36:32.302" v="34" actId="478"/>
          <ac:spMkLst>
            <pc:docMk/>
            <pc:sldMk cId="919152588" sldId="269"/>
            <ac:spMk id="2" creationId="{A8882BC6-84A4-428D-8413-9AFC9139D0F5}"/>
          </ac:spMkLst>
        </pc:spChg>
        <pc:spChg chg="mod">
          <ac:chgData name="Ye, M. (Mengqi)" userId="45fa2f73-6ae4-4a35-b8cc-8fdf1d8faf53" providerId="ADAL" clId="{73F2B4D5-5508-4B45-8396-59E8347C95F6}" dt="2022-05-23T14:37:26.281" v="43" actId="1076"/>
          <ac:spMkLst>
            <pc:docMk/>
            <pc:sldMk cId="919152588" sldId="269"/>
            <ac:spMk id="8" creationId="{704B54C3-0166-4DA5-8064-4E158F58E9F1}"/>
          </ac:spMkLst>
        </pc:spChg>
        <pc:spChg chg="mod">
          <ac:chgData name="Ye, M. (Mengqi)" userId="45fa2f73-6ae4-4a35-b8cc-8fdf1d8faf53" providerId="ADAL" clId="{73F2B4D5-5508-4B45-8396-59E8347C95F6}" dt="2022-05-23T14:37:37.341" v="54" actId="1038"/>
          <ac:spMkLst>
            <pc:docMk/>
            <pc:sldMk cId="919152588" sldId="269"/>
            <ac:spMk id="12" creationId="{8E780C91-3C44-49EB-A0A4-8E7D4ACCC765}"/>
          </ac:spMkLst>
        </pc:spChg>
        <pc:grpChg chg="mod">
          <ac:chgData name="Ye, M. (Mengqi)" userId="45fa2f73-6ae4-4a35-b8cc-8fdf1d8faf53" providerId="ADAL" clId="{73F2B4D5-5508-4B45-8396-59E8347C95F6}" dt="2022-05-23T14:37:39.214" v="55" actId="1076"/>
          <ac:grpSpMkLst>
            <pc:docMk/>
            <pc:sldMk cId="919152588" sldId="269"/>
            <ac:grpSpMk id="9" creationId="{51B54EE5-9734-4161-BE09-AE27137BACAA}"/>
          </ac:grpSpMkLst>
        </pc:grpChg>
        <pc:grpChg chg="mod">
          <ac:chgData name="Ye, M. (Mengqi)" userId="45fa2f73-6ae4-4a35-b8cc-8fdf1d8faf53" providerId="ADAL" clId="{73F2B4D5-5508-4B45-8396-59E8347C95F6}" dt="2022-05-23T14:37:37.341" v="54" actId="1038"/>
          <ac:grpSpMkLst>
            <pc:docMk/>
            <pc:sldMk cId="919152588" sldId="269"/>
            <ac:grpSpMk id="11" creationId="{02F6E67C-6ECF-4522-BE46-39D71736A028}"/>
          </ac:grpSpMkLst>
        </pc:grpChg>
        <pc:picChg chg="mod">
          <ac:chgData name="Ye, M. (Mengqi)" userId="45fa2f73-6ae4-4a35-b8cc-8fdf1d8faf53" providerId="ADAL" clId="{73F2B4D5-5508-4B45-8396-59E8347C95F6}" dt="2022-05-23T14:37:45.162" v="64" actId="1038"/>
          <ac:picMkLst>
            <pc:docMk/>
            <pc:sldMk cId="919152588" sldId="269"/>
            <ac:picMk id="4" creationId="{007040CA-4D77-4A8D-A430-CE338492497E}"/>
          </ac:picMkLst>
        </pc:picChg>
        <pc:picChg chg="mod">
          <ac:chgData name="Ye, M. (Mengqi)" userId="45fa2f73-6ae4-4a35-b8cc-8fdf1d8faf53" providerId="ADAL" clId="{73F2B4D5-5508-4B45-8396-59E8347C95F6}" dt="2022-05-23T14:37:37.341" v="54" actId="1038"/>
          <ac:picMkLst>
            <pc:docMk/>
            <pc:sldMk cId="919152588" sldId="269"/>
            <ac:picMk id="1026" creationId="{A3CDC823-8834-459F-8834-CE6098E5B535}"/>
          </ac:picMkLst>
        </pc:picChg>
      </pc:sldChg>
      <pc:sldChg chg="modSp mod">
        <pc:chgData name="Ye, M. (Mengqi)" userId="45fa2f73-6ae4-4a35-b8cc-8fdf1d8faf53" providerId="ADAL" clId="{73F2B4D5-5508-4B45-8396-59E8347C95F6}" dt="2022-05-23T14:43:08.159" v="255" actId="1076"/>
        <pc:sldMkLst>
          <pc:docMk/>
          <pc:sldMk cId="319849298" sldId="303"/>
        </pc:sldMkLst>
        <pc:spChg chg="mod">
          <ac:chgData name="Ye, M. (Mengqi)" userId="45fa2f73-6ae4-4a35-b8cc-8fdf1d8faf53" providerId="ADAL" clId="{73F2B4D5-5508-4B45-8396-59E8347C95F6}" dt="2022-05-23T14:43:08.159" v="255" actId="1076"/>
          <ac:spMkLst>
            <pc:docMk/>
            <pc:sldMk cId="319849298" sldId="303"/>
            <ac:spMk id="3" creationId="{F9B1819A-A77C-4788-B8F6-3BA016370F7C}"/>
          </ac:spMkLst>
        </pc:spChg>
      </pc:sldChg>
      <pc:sldChg chg="addSp modSp new del mod">
        <pc:chgData name="Ye, M. (Mengqi)" userId="45fa2f73-6ae4-4a35-b8cc-8fdf1d8faf53" providerId="ADAL" clId="{73F2B4D5-5508-4B45-8396-59E8347C95F6}" dt="2022-05-23T14:42:24.098" v="219" actId="47"/>
        <pc:sldMkLst>
          <pc:docMk/>
          <pc:sldMk cId="1755067231" sldId="305"/>
        </pc:sldMkLst>
        <pc:picChg chg="add mod">
          <ac:chgData name="Ye, M. (Mengqi)" userId="45fa2f73-6ae4-4a35-b8cc-8fdf1d8faf53" providerId="ADAL" clId="{73F2B4D5-5508-4B45-8396-59E8347C95F6}" dt="2022-05-23T14:36:17.111" v="33" actId="1076"/>
          <ac:picMkLst>
            <pc:docMk/>
            <pc:sldMk cId="1755067231" sldId="305"/>
            <ac:picMk id="3" creationId="{68CC1BAE-BF84-47B3-8CD4-2E28B3A06704}"/>
          </ac:picMkLst>
        </pc:picChg>
      </pc:sldChg>
      <pc:sldChg chg="addSp delSp modSp new mod modClrScheme chgLayout">
        <pc:chgData name="Ye, M. (Mengqi)" userId="45fa2f73-6ae4-4a35-b8cc-8fdf1d8faf53" providerId="ADAL" clId="{73F2B4D5-5508-4B45-8396-59E8347C95F6}" dt="2022-05-23T14:42:15.448" v="218" actId="14100"/>
        <pc:sldMkLst>
          <pc:docMk/>
          <pc:sldMk cId="2688517180" sldId="306"/>
        </pc:sldMkLst>
        <pc:spChg chg="del mod">
          <ac:chgData name="Ye, M. (Mengqi)" userId="45fa2f73-6ae4-4a35-b8cc-8fdf1d8faf53" providerId="ADAL" clId="{73F2B4D5-5508-4B45-8396-59E8347C95F6}" dt="2022-05-23T14:38:56.312" v="107"/>
          <ac:spMkLst>
            <pc:docMk/>
            <pc:sldMk cId="2688517180" sldId="306"/>
            <ac:spMk id="2" creationId="{39836520-F680-426C-A69F-78692A224305}"/>
          </ac:spMkLst>
        </pc:spChg>
        <pc:spChg chg="mod ord">
          <ac:chgData name="Ye, M. (Mengqi)" userId="45fa2f73-6ae4-4a35-b8cc-8fdf1d8faf53" providerId="ADAL" clId="{73F2B4D5-5508-4B45-8396-59E8347C95F6}" dt="2022-05-23T14:42:09.832" v="216" actId="1076"/>
          <ac:spMkLst>
            <pc:docMk/>
            <pc:sldMk cId="2688517180" sldId="306"/>
            <ac:spMk id="3" creationId="{16487A88-A9CE-451C-905B-DF6AF247ACD5}"/>
          </ac:spMkLst>
        </pc:spChg>
        <pc:spChg chg="mod ord">
          <ac:chgData name="Ye, M. (Mengqi)" userId="45fa2f73-6ae4-4a35-b8cc-8fdf1d8faf53" providerId="ADAL" clId="{73F2B4D5-5508-4B45-8396-59E8347C95F6}" dt="2022-05-23T14:41:56.121" v="183" actId="700"/>
          <ac:spMkLst>
            <pc:docMk/>
            <pc:sldMk cId="2688517180" sldId="306"/>
            <ac:spMk id="4" creationId="{C1DFF75C-F7A1-4CC4-928F-88C4B953F45B}"/>
          </ac:spMkLst>
        </pc:spChg>
        <pc:spChg chg="add del mod">
          <ac:chgData name="Ye, M. (Mengqi)" userId="45fa2f73-6ae4-4a35-b8cc-8fdf1d8faf53" providerId="ADAL" clId="{73F2B4D5-5508-4B45-8396-59E8347C95F6}" dt="2022-05-23T14:41:37.682" v="182" actId="478"/>
          <ac:spMkLst>
            <pc:docMk/>
            <pc:sldMk cId="2688517180" sldId="306"/>
            <ac:spMk id="8" creationId="{909E0813-0EE8-4EC5-BA8B-B2C82D993C2D}"/>
          </ac:spMkLst>
        </pc:spChg>
        <pc:spChg chg="add del mod">
          <ac:chgData name="Ye, M. (Mengqi)" userId="45fa2f73-6ae4-4a35-b8cc-8fdf1d8faf53" providerId="ADAL" clId="{73F2B4D5-5508-4B45-8396-59E8347C95F6}" dt="2022-05-23T14:41:32.487" v="174" actId="478"/>
          <ac:spMkLst>
            <pc:docMk/>
            <pc:sldMk cId="2688517180" sldId="306"/>
            <ac:spMk id="9" creationId="{B443E9A2-DE68-4CC1-963E-097E82462D5F}"/>
          </ac:spMkLst>
        </pc:spChg>
        <pc:picChg chg="add mod ord">
          <ac:chgData name="Ye, M. (Mengqi)" userId="45fa2f73-6ae4-4a35-b8cc-8fdf1d8faf53" providerId="ADAL" clId="{73F2B4D5-5508-4B45-8396-59E8347C95F6}" dt="2022-05-23T14:42:15.448" v="218" actId="14100"/>
          <ac:picMkLst>
            <pc:docMk/>
            <pc:sldMk cId="2688517180" sldId="306"/>
            <ac:picMk id="5" creationId="{DC03EA9B-E48A-44D7-B75C-0FC4A1422A15}"/>
          </ac:picMkLst>
        </pc:picChg>
        <pc:picChg chg="add del mod">
          <ac:chgData name="Ye, M. (Mengqi)" userId="45fa2f73-6ae4-4a35-b8cc-8fdf1d8faf53" providerId="ADAL" clId="{73F2B4D5-5508-4B45-8396-59E8347C95F6}" dt="2022-05-23T14:39:36.890" v="115"/>
          <ac:picMkLst>
            <pc:docMk/>
            <pc:sldMk cId="2688517180" sldId="306"/>
            <ac:picMk id="6" creationId="{3AF4E556-42D9-4F0D-B864-1351081E6EBD}"/>
          </ac:picMkLst>
        </pc:picChg>
        <pc:picChg chg="add del mod ord">
          <ac:chgData name="Ye, M. (Mengqi)" userId="45fa2f73-6ae4-4a35-b8cc-8fdf1d8faf53" providerId="ADAL" clId="{73F2B4D5-5508-4B45-8396-59E8347C95F6}" dt="2022-05-23T14:40:25.628" v="125" actId="478"/>
          <ac:picMkLst>
            <pc:docMk/>
            <pc:sldMk cId="2688517180" sldId="306"/>
            <ac:picMk id="7" creationId="{02F9E48B-0469-44DB-8741-949CD8250963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9B36D6-20D3-4E99-80B6-156C5618C797}" type="datetimeFigureOut">
              <a:rPr lang="en-US" smtClean="0"/>
              <a:pPr/>
              <a:t>5/24/2022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DF6649-FABD-4396-81FD-C10355C48A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6301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DFECDD-BCE5-483E-8997-4A8C30DE5CCF}" type="datetimeFigureOut">
              <a:rPr lang="en-US" smtClean="0"/>
              <a:pPr/>
              <a:t>5/24/2022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94E553-B046-499D-AE55-E79620BF8D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685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1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4E553-B046-499D-AE55-E79620BF8D9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219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1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099D1-BF44-4431-BD76-9D7DD951AC0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848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1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4E553-B046-499D-AE55-E79620BF8D9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792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139" y="5107521"/>
            <a:ext cx="9364331" cy="725470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ts val="3300"/>
              </a:lnSpc>
              <a:defRPr sz="3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16723" y="158407"/>
            <a:ext cx="9379747" cy="714380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ts val="2700"/>
              </a:lnSpc>
              <a:spcBef>
                <a:spcPct val="0"/>
              </a:spcBef>
              <a:buNone/>
              <a:defRPr lang="en-US" sz="26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23" y="158407"/>
            <a:ext cx="9379747" cy="714380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ts val="2700"/>
              </a:lnSpc>
              <a:spcBef>
                <a:spcPct val="0"/>
              </a:spcBef>
              <a:buNone/>
              <a:defRPr lang="en-US" sz="26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723" y="1142985"/>
            <a:ext cx="9379747" cy="4643469"/>
          </a:xfrm>
          <a:prstGeom prst="rect">
            <a:avLst/>
          </a:prstGeom>
        </p:spPr>
        <p:txBody>
          <a:bodyPr anchor="t" anchorCtr="0"/>
          <a:lstStyle>
            <a:lvl1pPr marL="268288" indent="-268288" algn="l" defTabSz="914400" rtl="0" eaLnBrk="1" latinLnBrk="0" hangingPunct="1">
              <a:spcBef>
                <a:spcPts val="1800"/>
              </a:spcBef>
              <a:buClr>
                <a:srgbClr val="06368B"/>
              </a:buClr>
              <a:buSzPct val="110000"/>
              <a:buFont typeface="Wingdings" pitchFamily="2" charset="2"/>
              <a:buChar char="§"/>
              <a:defRPr lang="en-US" sz="2400" kern="120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71488" indent="-203200" algn="l" defTabSz="914400" rtl="0" eaLnBrk="1" latinLnBrk="0" hangingPunct="1">
              <a:spcBef>
                <a:spcPts val="300"/>
              </a:spcBef>
              <a:buFont typeface="Arial" pitchFamily="34" charset="0"/>
              <a:buChar char="•"/>
              <a:defRPr lang="en-US" sz="2200" kern="120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757238" indent="-266700" algn="l" defTabSz="720725" rtl="0" eaLnBrk="1" latinLnBrk="0" hangingPunct="1">
              <a:spcBef>
                <a:spcPts val="0"/>
              </a:spcBef>
              <a:buClr>
                <a:srgbClr val="FF0000"/>
              </a:buClr>
              <a:buFont typeface="Arial" pitchFamily="34" charset="0"/>
              <a:buChar char="&gt;"/>
              <a:defRPr lang="en-US" sz="2000" kern="120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81088" indent="-265113" algn="l" defTabSz="914400" rtl="0" eaLnBrk="1" latinLnBrk="0" hangingPunct="1">
              <a:spcBef>
                <a:spcPts val="0"/>
              </a:spcBef>
              <a:buClr>
                <a:srgbClr val="06368B"/>
              </a:buClr>
              <a:buFont typeface="Arial" pitchFamily="34" charset="0"/>
              <a:buChar char="–"/>
              <a:defRPr lang="en-US" sz="2000" kern="120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57313" indent="-277813" algn="l" defTabSz="914400" rtl="0" eaLnBrk="1" latinLnBrk="0" hangingPunct="1">
              <a:spcBef>
                <a:spcPts val="0"/>
              </a:spcBef>
              <a:defRPr lang="en-US" sz="2000" kern="120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216723" y="1285860"/>
            <a:ext cx="4581495" cy="4429156"/>
          </a:xfrm>
          <a:prstGeom prst="rect">
            <a:avLst/>
          </a:prstGeom>
        </p:spPr>
        <p:txBody>
          <a:bodyPr/>
          <a:lstStyle>
            <a:lvl1pPr marL="268288" indent="-268288" algn="l" defTabSz="914400" rtl="0" eaLnBrk="1" latinLnBrk="0" hangingPunct="1">
              <a:spcBef>
                <a:spcPts val="1200"/>
              </a:spcBef>
              <a:buClr>
                <a:srgbClr val="06368B"/>
              </a:buClr>
              <a:buSzPct val="110000"/>
              <a:buFont typeface="Wingdings" pitchFamily="2" charset="2"/>
              <a:buChar char="§"/>
              <a:defRPr lang="en-US" sz="2200" kern="120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71488" indent="-203200" algn="l" defTabSz="914400" rtl="0" eaLnBrk="1" latinLnBrk="0" hangingPunct="1">
              <a:spcBef>
                <a:spcPts val="300"/>
              </a:spcBef>
              <a:buFont typeface="Arial" pitchFamily="34" charset="0"/>
              <a:buChar char="•"/>
              <a:defRPr lang="en-US" sz="2000" kern="120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757238" indent="-266700" algn="l" defTabSz="720725" rtl="0" eaLnBrk="1" latinLnBrk="0" hangingPunct="1">
              <a:spcBef>
                <a:spcPts val="0"/>
              </a:spcBef>
              <a:buClr>
                <a:srgbClr val="FF0000"/>
              </a:buClr>
              <a:buFont typeface="Arial" pitchFamily="34" charset="0"/>
              <a:buChar char="&gt;"/>
              <a:defRPr lang="en-US" sz="1800" kern="120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81088" indent="-265113" algn="l" defTabSz="914400" rtl="0" eaLnBrk="1" latinLnBrk="0" hangingPunct="1">
              <a:spcBef>
                <a:spcPts val="0"/>
              </a:spcBef>
              <a:buClr>
                <a:srgbClr val="06368B"/>
              </a:buClr>
              <a:buFont typeface="Arial" pitchFamily="34" charset="0"/>
              <a:buChar char="–"/>
              <a:defRPr lang="en-US" sz="1800" kern="120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57313" indent="-277813" algn="l" defTabSz="914400" rtl="0" eaLnBrk="1" latinLnBrk="0" hangingPunct="1">
              <a:spcBef>
                <a:spcPts val="0"/>
              </a:spcBef>
              <a:defRPr lang="en-US" sz="1800" kern="120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1"/>
          </p:nvPr>
        </p:nvSpPr>
        <p:spPr>
          <a:xfrm>
            <a:off x="5090425" y="1285860"/>
            <a:ext cx="4581495" cy="4429156"/>
          </a:xfrm>
          <a:prstGeom prst="rect">
            <a:avLst/>
          </a:prstGeom>
        </p:spPr>
        <p:txBody>
          <a:bodyPr/>
          <a:lstStyle>
            <a:lvl1pPr marL="268288" indent="-268288" algn="l" defTabSz="914400" rtl="0" eaLnBrk="1" latinLnBrk="0" hangingPunct="1">
              <a:spcBef>
                <a:spcPts val="1200"/>
              </a:spcBef>
              <a:buClr>
                <a:srgbClr val="06368B"/>
              </a:buClr>
              <a:buSzPct val="110000"/>
              <a:buFont typeface="Wingdings" pitchFamily="2" charset="2"/>
              <a:buChar char="§"/>
              <a:defRPr lang="en-US" sz="2200" kern="120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71488" indent="-203200" algn="l" defTabSz="914400" rtl="0" eaLnBrk="1" latinLnBrk="0" hangingPunct="1">
              <a:spcBef>
                <a:spcPts val="300"/>
              </a:spcBef>
              <a:buFont typeface="Arial" pitchFamily="34" charset="0"/>
              <a:buChar char="•"/>
              <a:defRPr lang="en-US" sz="2000" kern="120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757238" indent="-266700" algn="l" defTabSz="720725" rtl="0" eaLnBrk="1" latinLnBrk="0" hangingPunct="1">
              <a:spcBef>
                <a:spcPts val="0"/>
              </a:spcBef>
              <a:buClr>
                <a:srgbClr val="FF0000"/>
              </a:buClr>
              <a:buFont typeface="Arial" pitchFamily="34" charset="0"/>
              <a:buChar char="&gt;"/>
              <a:defRPr lang="en-US" sz="1800" kern="120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81088" indent="-265113" algn="l" defTabSz="914400" rtl="0" eaLnBrk="1" latinLnBrk="0" hangingPunct="1">
              <a:spcBef>
                <a:spcPts val="0"/>
              </a:spcBef>
              <a:buClr>
                <a:srgbClr val="06368B"/>
              </a:buClr>
              <a:buFont typeface="Arial" pitchFamily="34" charset="0"/>
              <a:buChar char="–"/>
              <a:defRPr lang="en-US" sz="1800" kern="120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57313" indent="-277813" algn="l" defTabSz="914400" rtl="0" eaLnBrk="1" latinLnBrk="0" hangingPunct="1">
              <a:spcBef>
                <a:spcPts val="0"/>
              </a:spcBef>
              <a:defRPr lang="en-US" sz="1800" kern="120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16723" y="158407"/>
            <a:ext cx="9379747" cy="714380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ts val="2700"/>
              </a:lnSpc>
              <a:spcBef>
                <a:spcPct val="0"/>
              </a:spcBef>
              <a:buNone/>
              <a:defRPr lang="en-US" sz="26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2139" y="1285860"/>
            <a:ext cx="4566079" cy="639762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2200" b="1">
                <a:solidFill>
                  <a:srgbClr val="05368B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0425" y="1285860"/>
            <a:ext cx="4602000" cy="639762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2200" b="1">
                <a:solidFill>
                  <a:srgbClr val="05368B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216723" y="1912505"/>
            <a:ext cx="4581495" cy="3678686"/>
          </a:xfrm>
          <a:prstGeom prst="rect">
            <a:avLst/>
          </a:prstGeom>
        </p:spPr>
        <p:txBody>
          <a:bodyPr/>
          <a:lstStyle>
            <a:lvl1pPr marL="268288" indent="-268288" algn="l" defTabSz="914400" rtl="0" eaLnBrk="1" latinLnBrk="0" hangingPunct="1">
              <a:spcBef>
                <a:spcPts val="1200"/>
              </a:spcBef>
              <a:buClr>
                <a:srgbClr val="06368B"/>
              </a:buClr>
              <a:buSzPct val="110000"/>
              <a:buFont typeface="Wingdings" pitchFamily="2" charset="2"/>
              <a:buChar char="§"/>
              <a:defRPr lang="en-US" sz="2200" kern="120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71488" indent="-203200" algn="l" defTabSz="914400" rtl="0" eaLnBrk="1" latinLnBrk="0" hangingPunct="1">
              <a:spcBef>
                <a:spcPts val="300"/>
              </a:spcBef>
              <a:buFont typeface="Arial" pitchFamily="34" charset="0"/>
              <a:buChar char="•"/>
              <a:defRPr lang="en-US" sz="2000" kern="120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757238" indent="-266700" algn="l" defTabSz="720725" rtl="0" eaLnBrk="1" latinLnBrk="0" hangingPunct="1">
              <a:spcBef>
                <a:spcPts val="0"/>
              </a:spcBef>
              <a:buClr>
                <a:srgbClr val="FF0000"/>
              </a:buClr>
              <a:buFont typeface="Arial" pitchFamily="34" charset="0"/>
              <a:buChar char="&gt;"/>
              <a:defRPr lang="en-US" sz="1800" kern="120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81088" indent="-265113" algn="l" defTabSz="914400" rtl="0" eaLnBrk="1" latinLnBrk="0" hangingPunct="1">
              <a:spcBef>
                <a:spcPts val="0"/>
              </a:spcBef>
              <a:buClr>
                <a:srgbClr val="06368B"/>
              </a:buClr>
              <a:buFont typeface="Arial" pitchFamily="34" charset="0"/>
              <a:buChar char="–"/>
              <a:defRPr lang="en-US" sz="1800" kern="120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57313" indent="-277813" algn="l" defTabSz="914400" rtl="0" eaLnBrk="1" latinLnBrk="0" hangingPunct="1">
              <a:spcBef>
                <a:spcPts val="0"/>
              </a:spcBef>
              <a:defRPr lang="en-US" sz="1800" kern="120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5090425" y="1912505"/>
            <a:ext cx="4581495" cy="3678686"/>
          </a:xfrm>
          <a:prstGeom prst="rect">
            <a:avLst/>
          </a:prstGeom>
        </p:spPr>
        <p:txBody>
          <a:bodyPr/>
          <a:lstStyle>
            <a:lvl1pPr marL="268288" indent="-268288" algn="l" defTabSz="914400" rtl="0" eaLnBrk="1" latinLnBrk="0" hangingPunct="1">
              <a:spcBef>
                <a:spcPts val="1200"/>
              </a:spcBef>
              <a:buClr>
                <a:srgbClr val="06368B"/>
              </a:buClr>
              <a:buSzPct val="110000"/>
              <a:buFont typeface="Wingdings" pitchFamily="2" charset="2"/>
              <a:buChar char="§"/>
              <a:defRPr lang="en-US" sz="2200" kern="120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71488" indent="-203200" algn="l" defTabSz="914400" rtl="0" eaLnBrk="1" latinLnBrk="0" hangingPunct="1">
              <a:spcBef>
                <a:spcPts val="300"/>
              </a:spcBef>
              <a:buFont typeface="Arial" pitchFamily="34" charset="0"/>
              <a:buChar char="•"/>
              <a:defRPr lang="en-US" sz="2000" kern="120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757238" indent="-266700" algn="l" defTabSz="720725" rtl="0" eaLnBrk="1" latinLnBrk="0" hangingPunct="1">
              <a:spcBef>
                <a:spcPts val="0"/>
              </a:spcBef>
              <a:buClr>
                <a:srgbClr val="FF0000"/>
              </a:buClr>
              <a:buFont typeface="Arial" pitchFamily="34" charset="0"/>
              <a:buChar char="&gt;"/>
              <a:defRPr lang="en-US" sz="1800" kern="120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81088" indent="-265113" algn="l" defTabSz="914400" rtl="0" eaLnBrk="1" latinLnBrk="0" hangingPunct="1">
              <a:spcBef>
                <a:spcPts val="0"/>
              </a:spcBef>
              <a:buClr>
                <a:srgbClr val="06368B"/>
              </a:buClr>
              <a:buFont typeface="Arial" pitchFamily="34" charset="0"/>
              <a:buChar char="–"/>
              <a:defRPr lang="en-US" sz="1800" kern="120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57313" indent="-277813" algn="l" defTabSz="914400" rtl="0" eaLnBrk="1" latinLnBrk="0" hangingPunct="1">
              <a:spcBef>
                <a:spcPts val="0"/>
              </a:spcBef>
              <a:defRPr lang="en-US" sz="1800" kern="120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16723" y="158407"/>
            <a:ext cx="9379747" cy="714380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ts val="2700"/>
              </a:lnSpc>
              <a:spcBef>
                <a:spcPct val="0"/>
              </a:spcBef>
              <a:buNone/>
              <a:defRPr lang="en-US" sz="26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16723" y="158407"/>
            <a:ext cx="9379747" cy="714380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ts val="2700"/>
              </a:lnSpc>
              <a:spcBef>
                <a:spcPct val="0"/>
              </a:spcBef>
              <a:buNone/>
              <a:defRPr lang="en-US" sz="26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139" y="5107521"/>
            <a:ext cx="9364331" cy="725470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ts val="3300"/>
              </a:lnSpc>
              <a:defRPr sz="3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873937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16723" y="158407"/>
            <a:ext cx="9379747" cy="714380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ts val="2700"/>
              </a:lnSpc>
              <a:spcBef>
                <a:spcPct val="0"/>
              </a:spcBef>
              <a:buNone/>
              <a:defRPr lang="en-US" sz="26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3173003" y="1142985"/>
            <a:ext cx="6500858" cy="4643469"/>
          </a:xfrm>
          <a:prstGeom prst="rect">
            <a:avLst/>
          </a:prstGeom>
        </p:spPr>
        <p:txBody>
          <a:bodyPr/>
          <a:lstStyle>
            <a:lvl1pPr marL="268288" indent="-268288" algn="l" defTabSz="914400" rtl="0" eaLnBrk="1" latinLnBrk="0" hangingPunct="1">
              <a:spcBef>
                <a:spcPts val="1200"/>
              </a:spcBef>
              <a:buClr>
                <a:srgbClr val="06368B"/>
              </a:buClr>
              <a:buSzPct val="110000"/>
              <a:buFont typeface="Wingdings" pitchFamily="2" charset="2"/>
              <a:buChar char="§"/>
              <a:defRPr lang="en-US" sz="2200" kern="120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71488" indent="-203200" algn="l" defTabSz="914400" rtl="0" eaLnBrk="1" latinLnBrk="0" hangingPunct="1">
              <a:spcBef>
                <a:spcPts val="300"/>
              </a:spcBef>
              <a:buFont typeface="Arial" pitchFamily="34" charset="0"/>
              <a:buChar char="•"/>
              <a:defRPr lang="en-US" sz="2000" kern="120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757238" indent="-266700" algn="l" defTabSz="720725" rtl="0" eaLnBrk="1" latinLnBrk="0" hangingPunct="1">
              <a:spcBef>
                <a:spcPts val="0"/>
              </a:spcBef>
              <a:buClr>
                <a:srgbClr val="FF0000"/>
              </a:buClr>
              <a:buFont typeface="Arial" pitchFamily="34" charset="0"/>
              <a:buChar char="&gt;"/>
              <a:defRPr lang="en-US" sz="1800" kern="120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81088" indent="-265113" algn="l" defTabSz="914400" rtl="0" eaLnBrk="1" latinLnBrk="0" hangingPunct="1">
              <a:spcBef>
                <a:spcPts val="0"/>
              </a:spcBef>
              <a:buClr>
                <a:srgbClr val="06368B"/>
              </a:buClr>
              <a:buFont typeface="Arial" pitchFamily="34" charset="0"/>
              <a:buChar char="–"/>
              <a:defRPr lang="en-US" sz="1800" kern="120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47788" indent="-268288" algn="l" defTabSz="914400" rtl="0" eaLnBrk="1" latinLnBrk="0" hangingPunct="1">
              <a:spcBef>
                <a:spcPts val="0"/>
              </a:spcBef>
              <a:defRPr lang="en-US" sz="1800" kern="120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16723" y="158407"/>
            <a:ext cx="9379747" cy="714380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ts val="2700"/>
              </a:lnSpc>
              <a:spcBef>
                <a:spcPct val="0"/>
              </a:spcBef>
              <a:buNone/>
              <a:defRPr lang="en-US" sz="26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jpe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0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1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135" y="148704"/>
            <a:ext cx="2676144" cy="795528"/>
          </a:xfrm>
          <a:prstGeom prst="rect">
            <a:avLst/>
          </a:prstGeom>
        </p:spPr>
      </p:pic>
      <p:pic>
        <p:nvPicPr>
          <p:cNvPr id="5" name="Picture 4" descr="ENG_log_ivm_FC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202605" y="155563"/>
            <a:ext cx="4410583" cy="779323"/>
          </a:xfrm>
          <a:prstGeom prst="rect">
            <a:avLst/>
          </a:prstGeom>
        </p:spPr>
      </p:pic>
      <p:sp>
        <p:nvSpPr>
          <p:cNvPr id="8" name="Freeform 7"/>
          <p:cNvSpPr/>
          <p:nvPr userDrawn="1"/>
        </p:nvSpPr>
        <p:spPr>
          <a:xfrm>
            <a:off x="6959600" y="-11905"/>
            <a:ext cx="310357" cy="1150142"/>
          </a:xfrm>
          <a:custGeom>
            <a:avLst/>
            <a:gdLst>
              <a:gd name="connsiteX0" fmla="*/ 0 w 311944"/>
              <a:gd name="connsiteY0" fmla="*/ 0 h 1138238"/>
              <a:gd name="connsiteX1" fmla="*/ 97631 w 311944"/>
              <a:gd name="connsiteY1" fmla="*/ 57150 h 1138238"/>
              <a:gd name="connsiteX2" fmla="*/ 42862 w 311944"/>
              <a:gd name="connsiteY2" fmla="*/ 276225 h 1138238"/>
              <a:gd name="connsiteX3" fmla="*/ 311944 w 311944"/>
              <a:gd name="connsiteY3" fmla="*/ 533400 h 1138238"/>
              <a:gd name="connsiteX4" fmla="*/ 52387 w 311944"/>
              <a:gd name="connsiteY4" fmla="*/ 795338 h 1138238"/>
              <a:gd name="connsiteX5" fmla="*/ 52387 w 311944"/>
              <a:gd name="connsiteY5" fmla="*/ 1138238 h 1138238"/>
              <a:gd name="connsiteX6" fmla="*/ 14287 w 311944"/>
              <a:gd name="connsiteY6" fmla="*/ 1138238 h 1138238"/>
              <a:gd name="connsiteX7" fmla="*/ 11906 w 311944"/>
              <a:gd name="connsiteY7" fmla="*/ 771525 h 1138238"/>
              <a:gd name="connsiteX8" fmla="*/ 245269 w 311944"/>
              <a:gd name="connsiteY8" fmla="*/ 535782 h 1138238"/>
              <a:gd name="connsiteX9" fmla="*/ 2381 w 311944"/>
              <a:gd name="connsiteY9" fmla="*/ 290513 h 1138238"/>
              <a:gd name="connsiteX10" fmla="*/ 0 w 311944"/>
              <a:gd name="connsiteY10" fmla="*/ 0 h 1138238"/>
              <a:gd name="connsiteX0" fmla="*/ 0 w 311944"/>
              <a:gd name="connsiteY0" fmla="*/ 2381 h 1140619"/>
              <a:gd name="connsiteX1" fmla="*/ 37405 w 311944"/>
              <a:gd name="connsiteY1" fmla="*/ 0 h 1140619"/>
              <a:gd name="connsiteX2" fmla="*/ 42862 w 311944"/>
              <a:gd name="connsiteY2" fmla="*/ 278606 h 1140619"/>
              <a:gd name="connsiteX3" fmla="*/ 311944 w 311944"/>
              <a:gd name="connsiteY3" fmla="*/ 535781 h 1140619"/>
              <a:gd name="connsiteX4" fmla="*/ 52387 w 311944"/>
              <a:gd name="connsiteY4" fmla="*/ 797719 h 1140619"/>
              <a:gd name="connsiteX5" fmla="*/ 52387 w 311944"/>
              <a:gd name="connsiteY5" fmla="*/ 1140619 h 1140619"/>
              <a:gd name="connsiteX6" fmla="*/ 14287 w 311944"/>
              <a:gd name="connsiteY6" fmla="*/ 1140619 h 1140619"/>
              <a:gd name="connsiteX7" fmla="*/ 11906 w 311944"/>
              <a:gd name="connsiteY7" fmla="*/ 773906 h 1140619"/>
              <a:gd name="connsiteX8" fmla="*/ 245269 w 311944"/>
              <a:gd name="connsiteY8" fmla="*/ 538163 h 1140619"/>
              <a:gd name="connsiteX9" fmla="*/ 2381 w 311944"/>
              <a:gd name="connsiteY9" fmla="*/ 292894 h 1140619"/>
              <a:gd name="connsiteX10" fmla="*/ 0 w 311944"/>
              <a:gd name="connsiteY10" fmla="*/ 2381 h 1140619"/>
              <a:gd name="connsiteX0" fmla="*/ 0 w 311944"/>
              <a:gd name="connsiteY0" fmla="*/ 0 h 1162050"/>
              <a:gd name="connsiteX1" fmla="*/ 37405 w 311944"/>
              <a:gd name="connsiteY1" fmla="*/ 21431 h 1162050"/>
              <a:gd name="connsiteX2" fmla="*/ 42862 w 311944"/>
              <a:gd name="connsiteY2" fmla="*/ 300037 h 1162050"/>
              <a:gd name="connsiteX3" fmla="*/ 311944 w 311944"/>
              <a:gd name="connsiteY3" fmla="*/ 557212 h 1162050"/>
              <a:gd name="connsiteX4" fmla="*/ 52387 w 311944"/>
              <a:gd name="connsiteY4" fmla="*/ 819150 h 1162050"/>
              <a:gd name="connsiteX5" fmla="*/ 52387 w 311944"/>
              <a:gd name="connsiteY5" fmla="*/ 1162050 h 1162050"/>
              <a:gd name="connsiteX6" fmla="*/ 14287 w 311944"/>
              <a:gd name="connsiteY6" fmla="*/ 1162050 h 1162050"/>
              <a:gd name="connsiteX7" fmla="*/ 11906 w 311944"/>
              <a:gd name="connsiteY7" fmla="*/ 795337 h 1162050"/>
              <a:gd name="connsiteX8" fmla="*/ 245269 w 311944"/>
              <a:gd name="connsiteY8" fmla="*/ 559594 h 1162050"/>
              <a:gd name="connsiteX9" fmla="*/ 2381 w 311944"/>
              <a:gd name="connsiteY9" fmla="*/ 314325 h 1162050"/>
              <a:gd name="connsiteX10" fmla="*/ 0 w 311944"/>
              <a:gd name="connsiteY10" fmla="*/ 0 h 1162050"/>
              <a:gd name="connsiteX0" fmla="*/ 0 w 311944"/>
              <a:gd name="connsiteY0" fmla="*/ 7144 h 1169194"/>
              <a:gd name="connsiteX1" fmla="*/ 37405 w 311944"/>
              <a:gd name="connsiteY1" fmla="*/ 0 h 1169194"/>
              <a:gd name="connsiteX2" fmla="*/ 42862 w 311944"/>
              <a:gd name="connsiteY2" fmla="*/ 307181 h 1169194"/>
              <a:gd name="connsiteX3" fmla="*/ 311944 w 311944"/>
              <a:gd name="connsiteY3" fmla="*/ 564356 h 1169194"/>
              <a:gd name="connsiteX4" fmla="*/ 52387 w 311944"/>
              <a:gd name="connsiteY4" fmla="*/ 826294 h 1169194"/>
              <a:gd name="connsiteX5" fmla="*/ 52387 w 311944"/>
              <a:gd name="connsiteY5" fmla="*/ 1169194 h 1169194"/>
              <a:gd name="connsiteX6" fmla="*/ 14287 w 311944"/>
              <a:gd name="connsiteY6" fmla="*/ 1169194 h 1169194"/>
              <a:gd name="connsiteX7" fmla="*/ 11906 w 311944"/>
              <a:gd name="connsiteY7" fmla="*/ 802481 h 1169194"/>
              <a:gd name="connsiteX8" fmla="*/ 245269 w 311944"/>
              <a:gd name="connsiteY8" fmla="*/ 566738 h 1169194"/>
              <a:gd name="connsiteX9" fmla="*/ 2381 w 311944"/>
              <a:gd name="connsiteY9" fmla="*/ 321469 h 1169194"/>
              <a:gd name="connsiteX10" fmla="*/ 0 w 311944"/>
              <a:gd name="connsiteY10" fmla="*/ 7144 h 1169194"/>
              <a:gd name="connsiteX0" fmla="*/ 0 w 311944"/>
              <a:gd name="connsiteY0" fmla="*/ 0 h 1162050"/>
              <a:gd name="connsiteX1" fmla="*/ 37405 w 311944"/>
              <a:gd name="connsiteY1" fmla="*/ 4762 h 1162050"/>
              <a:gd name="connsiteX2" fmla="*/ 42862 w 311944"/>
              <a:gd name="connsiteY2" fmla="*/ 300037 h 1162050"/>
              <a:gd name="connsiteX3" fmla="*/ 311944 w 311944"/>
              <a:gd name="connsiteY3" fmla="*/ 557212 h 1162050"/>
              <a:gd name="connsiteX4" fmla="*/ 52387 w 311944"/>
              <a:gd name="connsiteY4" fmla="*/ 819150 h 1162050"/>
              <a:gd name="connsiteX5" fmla="*/ 52387 w 311944"/>
              <a:gd name="connsiteY5" fmla="*/ 1162050 h 1162050"/>
              <a:gd name="connsiteX6" fmla="*/ 14287 w 311944"/>
              <a:gd name="connsiteY6" fmla="*/ 1162050 h 1162050"/>
              <a:gd name="connsiteX7" fmla="*/ 11906 w 311944"/>
              <a:gd name="connsiteY7" fmla="*/ 795337 h 1162050"/>
              <a:gd name="connsiteX8" fmla="*/ 245269 w 311944"/>
              <a:gd name="connsiteY8" fmla="*/ 559594 h 1162050"/>
              <a:gd name="connsiteX9" fmla="*/ 2381 w 311944"/>
              <a:gd name="connsiteY9" fmla="*/ 314325 h 1162050"/>
              <a:gd name="connsiteX10" fmla="*/ 0 w 311944"/>
              <a:gd name="connsiteY10" fmla="*/ 0 h 1162050"/>
              <a:gd name="connsiteX0" fmla="*/ 0 w 311944"/>
              <a:gd name="connsiteY0" fmla="*/ 50007 h 1212057"/>
              <a:gd name="connsiteX1" fmla="*/ 44549 w 311944"/>
              <a:gd name="connsiteY1" fmla="*/ 0 h 1212057"/>
              <a:gd name="connsiteX2" fmla="*/ 42862 w 311944"/>
              <a:gd name="connsiteY2" fmla="*/ 350044 h 1212057"/>
              <a:gd name="connsiteX3" fmla="*/ 311944 w 311944"/>
              <a:gd name="connsiteY3" fmla="*/ 607219 h 1212057"/>
              <a:gd name="connsiteX4" fmla="*/ 52387 w 311944"/>
              <a:gd name="connsiteY4" fmla="*/ 869157 h 1212057"/>
              <a:gd name="connsiteX5" fmla="*/ 52387 w 311944"/>
              <a:gd name="connsiteY5" fmla="*/ 1212057 h 1212057"/>
              <a:gd name="connsiteX6" fmla="*/ 14287 w 311944"/>
              <a:gd name="connsiteY6" fmla="*/ 1212057 h 1212057"/>
              <a:gd name="connsiteX7" fmla="*/ 11906 w 311944"/>
              <a:gd name="connsiteY7" fmla="*/ 845344 h 1212057"/>
              <a:gd name="connsiteX8" fmla="*/ 245269 w 311944"/>
              <a:gd name="connsiteY8" fmla="*/ 609601 h 1212057"/>
              <a:gd name="connsiteX9" fmla="*/ 2381 w 311944"/>
              <a:gd name="connsiteY9" fmla="*/ 364332 h 1212057"/>
              <a:gd name="connsiteX10" fmla="*/ 0 w 311944"/>
              <a:gd name="connsiteY10" fmla="*/ 50007 h 1212057"/>
              <a:gd name="connsiteX0" fmla="*/ 794 w 310357"/>
              <a:gd name="connsiteY0" fmla="*/ 14288 h 1212057"/>
              <a:gd name="connsiteX1" fmla="*/ 42962 w 310357"/>
              <a:gd name="connsiteY1" fmla="*/ 0 h 1212057"/>
              <a:gd name="connsiteX2" fmla="*/ 41275 w 310357"/>
              <a:gd name="connsiteY2" fmla="*/ 350044 h 1212057"/>
              <a:gd name="connsiteX3" fmla="*/ 310357 w 310357"/>
              <a:gd name="connsiteY3" fmla="*/ 607219 h 1212057"/>
              <a:gd name="connsiteX4" fmla="*/ 50800 w 310357"/>
              <a:gd name="connsiteY4" fmla="*/ 869157 h 1212057"/>
              <a:gd name="connsiteX5" fmla="*/ 50800 w 310357"/>
              <a:gd name="connsiteY5" fmla="*/ 1212057 h 1212057"/>
              <a:gd name="connsiteX6" fmla="*/ 12700 w 310357"/>
              <a:gd name="connsiteY6" fmla="*/ 1212057 h 1212057"/>
              <a:gd name="connsiteX7" fmla="*/ 10319 w 310357"/>
              <a:gd name="connsiteY7" fmla="*/ 845344 h 1212057"/>
              <a:gd name="connsiteX8" fmla="*/ 243682 w 310357"/>
              <a:gd name="connsiteY8" fmla="*/ 609601 h 1212057"/>
              <a:gd name="connsiteX9" fmla="*/ 794 w 310357"/>
              <a:gd name="connsiteY9" fmla="*/ 364332 h 1212057"/>
              <a:gd name="connsiteX10" fmla="*/ 794 w 310357"/>
              <a:gd name="connsiteY10" fmla="*/ 14288 h 1212057"/>
              <a:gd name="connsiteX0" fmla="*/ 794 w 310357"/>
              <a:gd name="connsiteY0" fmla="*/ 4763 h 1202532"/>
              <a:gd name="connsiteX1" fmla="*/ 42962 w 310357"/>
              <a:gd name="connsiteY1" fmla="*/ 0 h 1202532"/>
              <a:gd name="connsiteX2" fmla="*/ 41275 w 310357"/>
              <a:gd name="connsiteY2" fmla="*/ 340519 h 1202532"/>
              <a:gd name="connsiteX3" fmla="*/ 310357 w 310357"/>
              <a:gd name="connsiteY3" fmla="*/ 597694 h 1202532"/>
              <a:gd name="connsiteX4" fmla="*/ 50800 w 310357"/>
              <a:gd name="connsiteY4" fmla="*/ 859632 h 1202532"/>
              <a:gd name="connsiteX5" fmla="*/ 50800 w 310357"/>
              <a:gd name="connsiteY5" fmla="*/ 1202532 h 1202532"/>
              <a:gd name="connsiteX6" fmla="*/ 12700 w 310357"/>
              <a:gd name="connsiteY6" fmla="*/ 1202532 h 1202532"/>
              <a:gd name="connsiteX7" fmla="*/ 10319 w 310357"/>
              <a:gd name="connsiteY7" fmla="*/ 835819 h 1202532"/>
              <a:gd name="connsiteX8" fmla="*/ 243682 w 310357"/>
              <a:gd name="connsiteY8" fmla="*/ 600076 h 1202532"/>
              <a:gd name="connsiteX9" fmla="*/ 794 w 310357"/>
              <a:gd name="connsiteY9" fmla="*/ 354807 h 1202532"/>
              <a:gd name="connsiteX10" fmla="*/ 794 w 310357"/>
              <a:gd name="connsiteY10" fmla="*/ 4763 h 1202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10357" h="1202532">
                <a:moveTo>
                  <a:pt x="794" y="4763"/>
                </a:moveTo>
                <a:lnTo>
                  <a:pt x="42962" y="0"/>
                </a:lnTo>
                <a:cubicBezTo>
                  <a:pt x="42400" y="116681"/>
                  <a:pt x="41837" y="223838"/>
                  <a:pt x="41275" y="340519"/>
                </a:cubicBezTo>
                <a:lnTo>
                  <a:pt x="310357" y="597694"/>
                </a:lnTo>
                <a:lnTo>
                  <a:pt x="50800" y="859632"/>
                </a:lnTo>
                <a:lnTo>
                  <a:pt x="50800" y="1202532"/>
                </a:lnTo>
                <a:lnTo>
                  <a:pt x="12700" y="1202532"/>
                </a:lnTo>
                <a:cubicBezTo>
                  <a:pt x="11906" y="1080294"/>
                  <a:pt x="11113" y="958057"/>
                  <a:pt x="10319" y="835819"/>
                </a:cubicBezTo>
                <a:lnTo>
                  <a:pt x="243682" y="600076"/>
                </a:lnTo>
                <a:lnTo>
                  <a:pt x="794" y="354807"/>
                </a:lnTo>
                <a:cubicBezTo>
                  <a:pt x="0" y="256382"/>
                  <a:pt x="1588" y="98426"/>
                  <a:pt x="794" y="4763"/>
                </a:cubicBezTo>
                <a:close/>
              </a:path>
            </a:pathLst>
          </a:custGeom>
          <a:solidFill>
            <a:srgbClr val="D9D9D9">
              <a:alpha val="80784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indent="-180975" algn="l" defTabSz="914400" rtl="0" eaLnBrk="1" latinLnBrk="0" hangingPunct="1">
              <a:spcBef>
                <a:spcPts val="600"/>
              </a:spcBef>
              <a:buClr>
                <a:srgbClr val="06368B"/>
              </a:buClr>
              <a:buSzPct val="110000"/>
              <a:buFont typeface="Wingdings" pitchFamily="2" charset="2"/>
              <a:buChar char="§"/>
            </a:pPr>
            <a:endParaRPr lang="en-GB" sz="1800" kern="1200" dirty="0" err="1">
              <a:solidFill>
                <a:srgbClr val="05368B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/>
          <p:cNvCxnSpPr/>
          <p:nvPr/>
        </p:nvCxnSpPr>
        <p:spPr>
          <a:xfrm>
            <a:off x="0" y="6196610"/>
            <a:ext cx="9906000" cy="0"/>
          </a:xfrm>
          <a:prstGeom prst="line">
            <a:avLst/>
          </a:prstGeom>
          <a:ln w="22225">
            <a:solidFill>
              <a:srgbClr val="7FB9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202163" y="6468928"/>
            <a:ext cx="5417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F440C9E-8CD4-414B-A1A4-9B21F6505BF4}" type="slidenum">
              <a:rPr lang="en-US" sz="1000" smtClean="0">
                <a:solidFill>
                  <a:srgbClr val="06368B"/>
                </a:solidFill>
                <a:latin typeface="Arial" pitchFamily="34" charset="0"/>
                <a:cs typeface="Arial" pitchFamily="34" charset="0"/>
              </a:rPr>
              <a:pPr algn="r"/>
              <a:t>‹#›</a:t>
            </a:fld>
            <a:endParaRPr lang="en-US" sz="1400" dirty="0">
              <a:solidFill>
                <a:srgbClr val="06368B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ENG_log_ivm_FC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8464" y="6311829"/>
            <a:ext cx="2838506" cy="501547"/>
          </a:xfrm>
          <a:prstGeom prst="rect">
            <a:avLst/>
          </a:prstGeom>
        </p:spPr>
      </p:pic>
      <p:pic>
        <p:nvPicPr>
          <p:cNvPr id="12" name="Picture 11" descr="content_head5.jpg"/>
          <p:cNvPicPr>
            <a:picLocks noChangeAspect="1"/>
          </p:cNvPicPr>
          <p:nvPr userDrawn="1"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9906000" cy="110976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9" r:id="rId2"/>
    <p:sldLayoutId id="2147483690" r:id="rId3"/>
    <p:sldLayoutId id="2147483691" r:id="rId4"/>
    <p:sldLayoutId id="2147483715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202163" y="6468928"/>
            <a:ext cx="5417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F440C9E-8CD4-414B-A1A4-9B21F6505BF4}" type="slidenum">
              <a:rPr lang="en-US" sz="1000" smtClean="0">
                <a:solidFill>
                  <a:srgbClr val="06368B"/>
                </a:solidFill>
                <a:latin typeface="Arial" pitchFamily="34" charset="0"/>
                <a:cs typeface="Arial" pitchFamily="34" charset="0"/>
              </a:rPr>
              <a:pPr algn="r"/>
              <a:t>‹#›</a:t>
            </a:fld>
            <a:endParaRPr lang="en-US" sz="1400" dirty="0">
              <a:solidFill>
                <a:srgbClr val="06368B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 descr="content_head5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906000" cy="110976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9202163" y="6468928"/>
            <a:ext cx="5417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F440C9E-8CD4-414B-A1A4-9B21F6505BF4}" type="slidenum">
              <a:rPr lang="en-US" sz="1000" smtClean="0">
                <a:solidFill>
                  <a:srgbClr val="06368B"/>
                </a:solidFill>
                <a:latin typeface="Arial" pitchFamily="34" charset="0"/>
                <a:cs typeface="Arial" pitchFamily="34" charset="0"/>
              </a:rPr>
              <a:pPr algn="r"/>
              <a:t>‹#›</a:t>
            </a:fld>
            <a:endParaRPr lang="en-US" sz="1400" dirty="0">
              <a:solidFill>
                <a:srgbClr val="06368B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 descr="content_head5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906000" cy="1109766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0" y="6196610"/>
            <a:ext cx="9906000" cy="0"/>
          </a:xfrm>
          <a:prstGeom prst="line">
            <a:avLst/>
          </a:prstGeom>
          <a:ln w="22225">
            <a:solidFill>
              <a:srgbClr val="7FB9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ENG_log_ivm_FC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128464" y="6311829"/>
            <a:ext cx="2838506" cy="50154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9202163" y="6468928"/>
            <a:ext cx="5417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F440C9E-8CD4-414B-A1A4-9B21F6505BF4}" type="slidenum">
              <a:rPr lang="en-US" sz="1000" smtClean="0">
                <a:solidFill>
                  <a:srgbClr val="06368B"/>
                </a:solidFill>
                <a:latin typeface="Arial" pitchFamily="34" charset="0"/>
                <a:cs typeface="Arial" pitchFamily="34" charset="0"/>
              </a:rPr>
              <a:pPr algn="r"/>
              <a:t>‹#›</a:t>
            </a:fld>
            <a:endParaRPr lang="en-US" sz="1400" dirty="0">
              <a:solidFill>
                <a:srgbClr val="06368B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0" y="6196610"/>
            <a:ext cx="9906000" cy="0"/>
          </a:xfrm>
          <a:prstGeom prst="line">
            <a:avLst/>
          </a:prstGeom>
          <a:ln w="22225">
            <a:solidFill>
              <a:srgbClr val="7FB9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ENG_log_ivm_FC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28464" y="6311829"/>
            <a:ext cx="2838506" cy="50154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9202163" y="6468928"/>
            <a:ext cx="5417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F440C9E-8CD4-414B-A1A4-9B21F6505BF4}" type="slidenum">
              <a:rPr lang="en-US" sz="1000" smtClean="0">
                <a:solidFill>
                  <a:srgbClr val="06368B"/>
                </a:solidFill>
                <a:latin typeface="Arial" pitchFamily="34" charset="0"/>
                <a:cs typeface="Arial" pitchFamily="34" charset="0"/>
              </a:rPr>
              <a:pPr algn="r"/>
              <a:t>‹#›</a:t>
            </a:fld>
            <a:endParaRPr lang="en-US" sz="1400" dirty="0">
              <a:solidFill>
                <a:srgbClr val="06368B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content_head5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-490"/>
            <a:ext cx="9906000" cy="110976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9202163" y="6468928"/>
            <a:ext cx="5417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F440C9E-8CD4-414B-A1A4-9B21F6505BF4}" type="slidenum">
              <a:rPr lang="en-US" sz="1000" smtClean="0">
                <a:solidFill>
                  <a:srgbClr val="06368B"/>
                </a:solidFill>
                <a:latin typeface="Arial" pitchFamily="34" charset="0"/>
                <a:cs typeface="Arial" pitchFamily="34" charset="0"/>
              </a:rPr>
              <a:pPr algn="r"/>
              <a:t>‹#›</a:t>
            </a:fld>
            <a:endParaRPr lang="en-US" sz="1400" dirty="0">
              <a:solidFill>
                <a:srgbClr val="06368B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2AC1D52-EE26-4C45-9717-258B888188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901" b="2301"/>
          <a:stretch/>
        </p:blipFill>
        <p:spPr>
          <a:xfrm>
            <a:off x="0" y="1151519"/>
            <a:ext cx="9906000" cy="5733256"/>
          </a:xfrm>
          <a:prstGeom prst="rect">
            <a:avLst/>
          </a:prstGeom>
        </p:spPr>
      </p:pic>
      <p:pic>
        <p:nvPicPr>
          <p:cNvPr id="12" name="Picture 11" descr="slide_head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016190"/>
            <a:ext cx="9906000" cy="182984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48937" y="6269250"/>
            <a:ext cx="93475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Mengqi Ye (mengqi.ye@vu.nl),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Elco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Koks, Philip Ward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32139" y="5035512"/>
            <a:ext cx="9364331" cy="985775"/>
          </a:xfrm>
        </p:spPr>
        <p:txBody>
          <a:bodyPr anchor="ctr" anchorCtr="0"/>
          <a:lstStyle/>
          <a:p>
            <a:r>
              <a:rPr lang="en-US" dirty="0"/>
              <a:t>Deep Learning Based Mapping of Power Grids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F408DB-D55C-4126-A95E-E93B23A36032}"/>
              </a:ext>
            </a:extLst>
          </p:cNvPr>
          <p:cNvSpPr txBox="1"/>
          <p:nvPr/>
        </p:nvSpPr>
        <p:spPr>
          <a:xfrm>
            <a:off x="6537176" y="4618272"/>
            <a:ext cx="341933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https://www.gannett-cdn.com/presto/2020/09/02/USAT/c599e7de-11ec-4bf4-bdd3-d07ffcfe4dae-Hurricane_Laura_Entergy_6.jpg?width=2560</a:t>
            </a:r>
            <a:endParaRPr lang="en-150" sz="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97EE2E-E979-4E66-9DBF-0D512FA8EA2E}"/>
              </a:ext>
            </a:extLst>
          </p:cNvPr>
          <p:cNvSpPr txBox="1"/>
          <p:nvPr/>
        </p:nvSpPr>
        <p:spPr>
          <a:xfrm>
            <a:off x="215022" y="1242053"/>
            <a:ext cx="2568332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buClr>
                <a:srgbClr val="06368B"/>
              </a:buClr>
              <a:buSzPct val="110000"/>
            </a:pPr>
            <a:r>
              <a:rPr lang="en-US" sz="1600" dirty="0">
                <a:solidFill>
                  <a:srgbClr val="05368B"/>
                </a:solidFill>
                <a:latin typeface="Arial" pitchFamily="34" charset="0"/>
                <a:cs typeface="Arial" pitchFamily="34" charset="0"/>
              </a:rPr>
              <a:t>EGU NH 10.3 – May 2022</a:t>
            </a:r>
            <a:endParaRPr lang="en-150" sz="1600" dirty="0" err="1">
              <a:solidFill>
                <a:srgbClr val="05368B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Qr code&#10;&#10;Description automatically generated">
            <a:extLst>
              <a:ext uri="{FF2B5EF4-FFF2-40B4-BE49-F238E27FC236}">
                <a16:creationId xmlns:a16="http://schemas.microsoft.com/office/drawing/2014/main" id="{34CC7B4A-7F66-4FB9-8E91-832D0BE3A2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34" y="1659293"/>
            <a:ext cx="1251990" cy="125199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30ECE26-BB1F-4AE5-93D7-C89DACE75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640" y="1659293"/>
            <a:ext cx="936104" cy="124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4E43070-C6C5-46F0-955C-4EC458A38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it is challenging to map power grids …</a:t>
            </a:r>
            <a:endParaRPr lang="en-15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3C558A-9C0A-464F-9A7B-3C08376BD2AE}"/>
              </a:ext>
            </a:extLst>
          </p:cNvPr>
          <p:cNvSpPr txBox="1"/>
          <p:nvPr/>
        </p:nvSpPr>
        <p:spPr>
          <a:xfrm>
            <a:off x="488504" y="4869160"/>
            <a:ext cx="4545027" cy="116955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180975" indent="-180975">
              <a:spcBef>
                <a:spcPts val="600"/>
              </a:spcBef>
              <a:buClr>
                <a:srgbClr val="06368B"/>
              </a:buClr>
              <a:buSzPct val="110000"/>
              <a:buFont typeface="Wingdings" pitchFamily="2" charset="2"/>
              <a:buChar char="§"/>
            </a:pPr>
            <a:r>
              <a:rPr lang="en-US" sz="2000" dirty="0">
                <a:solidFill>
                  <a:srgbClr val="05368B"/>
                </a:solidFill>
                <a:latin typeface="Arial" pitchFamily="34" charset="0"/>
                <a:cs typeface="Arial" pitchFamily="34" charset="0"/>
              </a:rPr>
              <a:t> Weak visual features</a:t>
            </a:r>
          </a:p>
          <a:p>
            <a:pPr marL="180975" indent="-180975">
              <a:spcBef>
                <a:spcPts val="600"/>
              </a:spcBef>
              <a:buClr>
                <a:srgbClr val="06368B"/>
              </a:buClr>
              <a:buSzPct val="110000"/>
              <a:buFont typeface="Wingdings" pitchFamily="2" charset="2"/>
              <a:buChar char="§"/>
            </a:pPr>
            <a:r>
              <a:rPr lang="en-US" sz="2000" dirty="0">
                <a:solidFill>
                  <a:srgbClr val="05368B"/>
                </a:solidFill>
                <a:latin typeface="Arial" pitchFamily="34" charset="0"/>
                <a:cs typeface="Arial" pitchFamily="34" charset="0"/>
              </a:rPr>
              <a:t> Lack of benchmark training dataset</a:t>
            </a:r>
          </a:p>
          <a:p>
            <a:pPr marL="180975" indent="-180975">
              <a:spcBef>
                <a:spcPts val="600"/>
              </a:spcBef>
              <a:buClr>
                <a:srgbClr val="06368B"/>
              </a:buClr>
              <a:buSzPct val="110000"/>
              <a:buFont typeface="Wingdings" pitchFamily="2" charset="2"/>
              <a:buChar char="§"/>
            </a:pPr>
            <a:r>
              <a:rPr lang="en-US" sz="2000">
                <a:solidFill>
                  <a:srgbClr val="05368B"/>
                </a:solidFill>
                <a:latin typeface="Arial" pitchFamily="34" charset="0"/>
                <a:cs typeface="Arial" pitchFamily="34" charset="0"/>
              </a:rPr>
              <a:t> The </a:t>
            </a:r>
            <a:r>
              <a:rPr lang="en-US" sz="2000" dirty="0">
                <a:solidFill>
                  <a:srgbClr val="05368B"/>
                </a:solidFill>
                <a:latin typeface="Arial" pitchFamily="34" charset="0"/>
                <a:cs typeface="Arial" pitchFamily="34" charset="0"/>
              </a:rPr>
              <a:t>structure of the expected output</a:t>
            </a:r>
            <a:endParaRPr lang="en-150" sz="2000" dirty="0" err="1">
              <a:solidFill>
                <a:srgbClr val="05368B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1ACEFB4-760F-4BAC-BEA5-734E03CDF6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24" r="6827"/>
          <a:stretch/>
        </p:blipFill>
        <p:spPr>
          <a:xfrm>
            <a:off x="3863660" y="1196752"/>
            <a:ext cx="5769860" cy="35283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0389E7-29FD-4652-9BDA-B272643EBA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80" y="1196752"/>
            <a:ext cx="3493875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3416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DDD62-644C-4EBD-A5A4-9D8F87635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Workflow</a:t>
            </a:r>
            <a:endParaRPr lang="en-15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0BD0A5-3DE7-43D4-8AC7-CE03079B7F30}"/>
              </a:ext>
            </a:extLst>
          </p:cNvPr>
          <p:cNvSpPr txBox="1"/>
          <p:nvPr/>
        </p:nvSpPr>
        <p:spPr>
          <a:xfrm>
            <a:off x="1856656" y="1052736"/>
            <a:ext cx="1814820" cy="5847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rgbClr val="06368B"/>
              </a:buClr>
              <a:buSzPct val="110000"/>
            </a:pPr>
            <a:r>
              <a:rPr lang="en-US" sz="1600" dirty="0">
                <a:solidFill>
                  <a:srgbClr val="05368B"/>
                </a:solidFill>
                <a:latin typeface="Arial" pitchFamily="34" charset="0"/>
                <a:cs typeface="Arial" pitchFamily="34" charset="0"/>
              </a:rPr>
              <a:t>High-resolution satellite imagery</a:t>
            </a:r>
            <a:endParaRPr lang="en-150" sz="1600" dirty="0" err="1">
              <a:solidFill>
                <a:srgbClr val="05368B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Graphic 3" descr="Earth Globe - Asia with solid fill">
            <a:extLst>
              <a:ext uri="{FF2B5EF4-FFF2-40B4-BE49-F238E27FC236}">
                <a16:creationId xmlns:a16="http://schemas.microsoft.com/office/drawing/2014/main" id="{56CFB6F7-4FB4-4CB4-806B-059F6F70D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74589" y="1637511"/>
            <a:ext cx="962526" cy="91440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6E3D079-0534-4EC3-92A0-66EB37E795D3}"/>
              </a:ext>
            </a:extLst>
          </p:cNvPr>
          <p:cNvCxnSpPr>
            <a:cxnSpLocks/>
            <a:stCxn id="4" idx="3"/>
            <a:endCxn id="6" idx="1"/>
          </p:cNvCxnSpPr>
          <p:nvPr/>
        </p:nvCxnSpPr>
        <p:spPr>
          <a:xfrm>
            <a:off x="3137115" y="2094711"/>
            <a:ext cx="87978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lowchart: Preparation 5">
            <a:extLst>
              <a:ext uri="{FF2B5EF4-FFF2-40B4-BE49-F238E27FC236}">
                <a16:creationId xmlns:a16="http://schemas.microsoft.com/office/drawing/2014/main" id="{A378FB09-19CF-47C5-9C0D-BA4FE6719C52}"/>
              </a:ext>
            </a:extLst>
          </p:cNvPr>
          <p:cNvSpPr/>
          <p:nvPr/>
        </p:nvSpPr>
        <p:spPr>
          <a:xfrm>
            <a:off x="4016896" y="1737521"/>
            <a:ext cx="2880320" cy="714380"/>
          </a:xfrm>
          <a:prstGeom prst="flowChartPreparation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0536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buClr>
                <a:srgbClr val="06368B"/>
              </a:buClr>
              <a:buSzPct val="110000"/>
            </a:pPr>
            <a:r>
              <a:rPr lang="en-US" sz="1600" dirty="0">
                <a:solidFill>
                  <a:srgbClr val="05368B"/>
                </a:solidFill>
                <a:latin typeface="Arial" pitchFamily="34" charset="0"/>
                <a:cs typeface="Arial" pitchFamily="34" charset="0"/>
              </a:rPr>
              <a:t>Data collection and preparation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8848E1-0402-48E3-800C-19243025A52D}"/>
              </a:ext>
            </a:extLst>
          </p:cNvPr>
          <p:cNvSpPr/>
          <p:nvPr/>
        </p:nvSpPr>
        <p:spPr>
          <a:xfrm>
            <a:off x="4339296" y="2861497"/>
            <a:ext cx="2230547" cy="714380"/>
          </a:xfrm>
          <a:prstGeom prst="rect">
            <a:avLst/>
          </a:prstGeom>
          <a:solidFill>
            <a:srgbClr val="DAEDBF"/>
          </a:solidFill>
          <a:ln w="12700">
            <a:solidFill>
              <a:srgbClr val="0536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0" eaLnBrk="1" latinLnBrk="0" hangingPunct="1">
              <a:spcBef>
                <a:spcPts val="600"/>
              </a:spcBef>
              <a:buClr>
                <a:srgbClr val="06368B"/>
              </a:buClr>
              <a:buSzPct val="110000"/>
            </a:pPr>
            <a:r>
              <a:rPr lang="en-US" sz="1600" kern="1200" dirty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rPr>
              <a:t>Power infrastructure ground-truth data</a:t>
            </a:r>
            <a:endParaRPr lang="en-150" sz="1600" kern="1200" dirty="0" err="1">
              <a:solidFill>
                <a:srgbClr val="05368B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EFFEB17-2270-4C87-A93D-0646CD46301F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 flipH="1">
            <a:off x="5454570" y="2451901"/>
            <a:ext cx="2486" cy="4095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lowchart: Preparation 8">
            <a:extLst>
              <a:ext uri="{FF2B5EF4-FFF2-40B4-BE49-F238E27FC236}">
                <a16:creationId xmlns:a16="http://schemas.microsoft.com/office/drawing/2014/main" id="{3F2D0DA0-0C4F-4B74-8920-41E2A9F0D4C3}"/>
              </a:ext>
            </a:extLst>
          </p:cNvPr>
          <p:cNvSpPr/>
          <p:nvPr/>
        </p:nvSpPr>
        <p:spPr>
          <a:xfrm>
            <a:off x="2436410" y="4083422"/>
            <a:ext cx="2880320" cy="714380"/>
          </a:xfrm>
          <a:prstGeom prst="flowChartPreparation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0536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buClr>
                <a:srgbClr val="06368B"/>
              </a:buClr>
              <a:buSzPct val="110000"/>
            </a:pPr>
            <a:r>
              <a:rPr lang="en-US" sz="1600" dirty="0">
                <a:solidFill>
                  <a:srgbClr val="05368B"/>
                </a:solidFill>
                <a:latin typeface="Arial" pitchFamily="34" charset="0"/>
                <a:cs typeface="Arial" pitchFamily="34" charset="0"/>
              </a:rPr>
              <a:t>Detect power towers/poles</a:t>
            </a:r>
          </a:p>
        </p:txBody>
      </p:sp>
      <p:sp>
        <p:nvSpPr>
          <p:cNvPr id="10" name="Flowchart: Preparation 9">
            <a:extLst>
              <a:ext uri="{FF2B5EF4-FFF2-40B4-BE49-F238E27FC236}">
                <a16:creationId xmlns:a16="http://schemas.microsoft.com/office/drawing/2014/main" id="{6C1BFC65-9154-4845-9098-3217C0A8EFE3}"/>
              </a:ext>
            </a:extLst>
          </p:cNvPr>
          <p:cNvSpPr/>
          <p:nvPr/>
        </p:nvSpPr>
        <p:spPr>
          <a:xfrm>
            <a:off x="5529064" y="4083422"/>
            <a:ext cx="2880320" cy="714380"/>
          </a:xfrm>
          <a:prstGeom prst="flowChartPreparation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0536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buClr>
                <a:srgbClr val="06368B"/>
              </a:buClr>
              <a:buSzPct val="110000"/>
            </a:pPr>
            <a:r>
              <a:rPr lang="en-US" sz="1600" dirty="0">
                <a:solidFill>
                  <a:srgbClr val="05368B"/>
                </a:solidFill>
                <a:latin typeface="Arial" pitchFamily="34" charset="0"/>
                <a:cs typeface="Arial" pitchFamily="34" charset="0"/>
              </a:rPr>
              <a:t>Segment power lines</a:t>
            </a:r>
          </a:p>
        </p:txBody>
      </p: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FA900CBA-166B-41B3-B9FF-AFD972FB4896}"/>
              </a:ext>
            </a:extLst>
          </p:cNvPr>
          <p:cNvCxnSpPr>
            <a:cxnSpLocks/>
            <a:stCxn id="9" idx="0"/>
            <a:endCxn id="10" idx="0"/>
          </p:cNvCxnSpPr>
          <p:nvPr/>
        </p:nvCxnSpPr>
        <p:spPr>
          <a:xfrm rot="5400000" flipH="1" flipV="1">
            <a:off x="5422897" y="2537095"/>
            <a:ext cx="12700" cy="3092654"/>
          </a:xfrm>
          <a:prstGeom prst="bentConnector3">
            <a:avLst>
              <a:gd name="adj1" fmla="val 1800000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3C06484-59EB-4DCE-A5B7-2236D968DDEC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5454569" y="3575877"/>
            <a:ext cx="1" cy="2921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483DA93-9966-4D14-8EC7-96270902F69C}"/>
              </a:ext>
            </a:extLst>
          </p:cNvPr>
          <p:cNvSpPr txBox="1"/>
          <p:nvPr/>
        </p:nvSpPr>
        <p:spPr>
          <a:xfrm>
            <a:off x="601968" y="4148224"/>
            <a:ext cx="1502457" cy="5847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rgbClr val="06368B"/>
              </a:buClr>
              <a:buSzPct val="110000"/>
            </a:pPr>
            <a:r>
              <a:rPr lang="en-US" sz="1600" dirty="0">
                <a:solidFill>
                  <a:srgbClr val="05368B"/>
                </a:solidFill>
                <a:latin typeface="Arial" pitchFamily="34" charset="0"/>
                <a:cs typeface="Arial" pitchFamily="34" charset="0"/>
              </a:rPr>
              <a:t>Deep learning architecture</a:t>
            </a:r>
            <a:endParaRPr lang="en-150" sz="1600" dirty="0" err="1">
              <a:solidFill>
                <a:srgbClr val="05368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601D6CB-6508-44D3-8641-796ABF279C95}"/>
              </a:ext>
            </a:extLst>
          </p:cNvPr>
          <p:cNvSpPr/>
          <p:nvPr/>
        </p:nvSpPr>
        <p:spPr>
          <a:xfrm>
            <a:off x="4339296" y="5357752"/>
            <a:ext cx="2230547" cy="720730"/>
          </a:xfrm>
          <a:prstGeom prst="rect">
            <a:avLst/>
          </a:prstGeom>
          <a:solidFill>
            <a:srgbClr val="DAEDBF"/>
          </a:solidFill>
          <a:ln w="12700">
            <a:solidFill>
              <a:srgbClr val="0536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0" eaLnBrk="1" latinLnBrk="0" hangingPunct="1">
              <a:spcBef>
                <a:spcPts val="600"/>
              </a:spcBef>
              <a:buClr>
                <a:srgbClr val="06368B"/>
              </a:buClr>
              <a:buSzPct val="110000"/>
            </a:pPr>
            <a:r>
              <a:rPr lang="en-US" sz="1600" kern="1200" dirty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rPr>
              <a:t>Extract predicted power infrastructure</a:t>
            </a:r>
            <a:endParaRPr lang="en-150" sz="1600" kern="1200" dirty="0" err="1">
              <a:solidFill>
                <a:srgbClr val="05368B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32" name="Connector: Elbow 31">
            <a:extLst>
              <a:ext uri="{FF2B5EF4-FFF2-40B4-BE49-F238E27FC236}">
                <a16:creationId xmlns:a16="http://schemas.microsoft.com/office/drawing/2014/main" id="{A83FFCF6-4101-4C3A-8C54-88B25FFA1606}"/>
              </a:ext>
            </a:extLst>
          </p:cNvPr>
          <p:cNvCxnSpPr>
            <a:stCxn id="9" idx="2"/>
            <a:endCxn id="10" idx="2"/>
          </p:cNvCxnSpPr>
          <p:nvPr/>
        </p:nvCxnSpPr>
        <p:spPr>
          <a:xfrm rot="16200000" flipH="1">
            <a:off x="5422897" y="3251475"/>
            <a:ext cx="12700" cy="3092654"/>
          </a:xfrm>
          <a:prstGeom prst="bentConnector3">
            <a:avLst>
              <a:gd name="adj1" fmla="val 180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Left Brace 35">
            <a:extLst>
              <a:ext uri="{FF2B5EF4-FFF2-40B4-BE49-F238E27FC236}">
                <a16:creationId xmlns:a16="http://schemas.microsoft.com/office/drawing/2014/main" id="{4185ECAE-6E47-4F88-935C-4D4A4069A652}"/>
              </a:ext>
            </a:extLst>
          </p:cNvPr>
          <p:cNvSpPr/>
          <p:nvPr/>
        </p:nvSpPr>
        <p:spPr>
          <a:xfrm>
            <a:off x="2174588" y="4083422"/>
            <a:ext cx="288969" cy="72073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150"/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4B9CC0F5-2892-4B6E-82CD-014C4FCA5593}"/>
              </a:ext>
            </a:extLst>
          </p:cNvPr>
          <p:cNvCxnSpPr>
            <a:cxnSpLocks/>
            <a:endCxn id="15" idx="0"/>
          </p:cNvCxnSpPr>
          <p:nvPr/>
        </p:nvCxnSpPr>
        <p:spPr>
          <a:xfrm>
            <a:off x="5454570" y="5013176"/>
            <a:ext cx="0" cy="3445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18445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6F870-E4AA-4268-9F17-0DC39966B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WorldView-3 imagery</a:t>
            </a:r>
            <a:endParaRPr lang="en-15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12CD28-7747-47B5-9FAC-79CE7F40D7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00872" y="4293096"/>
            <a:ext cx="5832648" cy="1169551"/>
          </a:xfrm>
        </p:spPr>
        <p:txBody>
          <a:bodyPr wrap="square" rtlCol="0">
            <a:spAutoFit/>
          </a:bodyPr>
          <a:lstStyle/>
          <a:p>
            <a:pPr marL="180975" indent="-180975">
              <a:spcBef>
                <a:spcPts val="600"/>
              </a:spcBef>
            </a:pPr>
            <a:r>
              <a:rPr lang="en-US" sz="2000" dirty="0"/>
              <a:t>~230 km</a:t>
            </a:r>
            <a:r>
              <a:rPr lang="en-US" sz="2000" baseline="30000" dirty="0"/>
              <a:t>2</a:t>
            </a:r>
          </a:p>
          <a:p>
            <a:pPr marL="180975" indent="-180975">
              <a:spcBef>
                <a:spcPts val="600"/>
              </a:spcBef>
            </a:pPr>
            <a:r>
              <a:rPr lang="en-US" sz="2000" dirty="0"/>
              <a:t>High-resolution: 30cm, 40cm</a:t>
            </a:r>
          </a:p>
          <a:p>
            <a:pPr marL="180975" indent="-180975">
              <a:spcBef>
                <a:spcPts val="600"/>
              </a:spcBef>
            </a:pPr>
            <a:r>
              <a:rPr lang="en-US" sz="2000" dirty="0"/>
              <a:t>Urban and rural areas, inland and coastal areas</a:t>
            </a:r>
            <a:endParaRPr lang="en-150" sz="20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96EBC2C-B4CD-49E1-BC10-4BAD928A9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6577" y="1217064"/>
            <a:ext cx="3093156" cy="24611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E920B2F-3A89-4439-961B-946AA1F3A8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480" y="1218649"/>
            <a:ext cx="3025778" cy="245952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4A378A5-BB30-4D14-84E7-C2E7EC11F2F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147"/>
          <a:stretch/>
        </p:blipFill>
        <p:spPr>
          <a:xfrm>
            <a:off x="6628052" y="1217064"/>
            <a:ext cx="3093156" cy="24611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528028-E398-4966-966E-DABE77D0FC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480" y="3749991"/>
            <a:ext cx="3025777" cy="23360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44245B-BA00-4672-8144-4F85F6ED4591}"/>
              </a:ext>
            </a:extLst>
          </p:cNvPr>
          <p:cNvSpPr txBox="1"/>
          <p:nvPr/>
        </p:nvSpPr>
        <p:spPr>
          <a:xfrm>
            <a:off x="5738441" y="3368025"/>
            <a:ext cx="1691717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rgbClr val="06368B"/>
              </a:buClr>
              <a:buSzPct val="110000"/>
            </a:pP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Da Nang</a:t>
            </a:r>
            <a:endParaRPr lang="en-150" sz="1200" dirty="0" err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C883FF-387B-471B-9691-CD2C2FBA4E68}"/>
              </a:ext>
            </a:extLst>
          </p:cNvPr>
          <p:cNvSpPr txBox="1"/>
          <p:nvPr/>
        </p:nvSpPr>
        <p:spPr>
          <a:xfrm>
            <a:off x="8733891" y="3365010"/>
            <a:ext cx="1691717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rgbClr val="06368B"/>
              </a:buClr>
              <a:buSzPct val="110000"/>
            </a:pP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Quang Nam</a:t>
            </a:r>
            <a:endParaRPr lang="en-150" sz="1200" dirty="0" err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1F3BC7-6785-408E-B41F-D979A3BB1961}"/>
              </a:ext>
            </a:extLst>
          </p:cNvPr>
          <p:cNvSpPr txBox="1"/>
          <p:nvPr/>
        </p:nvSpPr>
        <p:spPr>
          <a:xfrm>
            <a:off x="2072680" y="3366594"/>
            <a:ext cx="1691717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rgbClr val="06368B"/>
              </a:buClr>
              <a:buSzPct val="110000"/>
            </a:pP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Thua </a:t>
            </a:r>
            <a:r>
              <a:rPr lang="en-US" sz="1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Thien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Hue</a:t>
            </a:r>
            <a:endParaRPr lang="en-150" sz="1200" dirty="0" err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B02DE38-E95D-44BD-BBB7-83CE11B8F9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31882" y="44624"/>
            <a:ext cx="889326" cy="90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012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A182C-163A-4501-ACE0-C4C4D3BFF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723" y="158407"/>
            <a:ext cx="7400573" cy="714380"/>
          </a:xfrm>
        </p:spPr>
        <p:txBody>
          <a:bodyPr/>
          <a:lstStyle/>
          <a:p>
            <a:r>
              <a:rPr lang="en-US" dirty="0"/>
              <a:t>Prediction examples</a:t>
            </a:r>
            <a:endParaRPr lang="en-15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B1819A-A77C-4788-B8F6-3BA016370F7C}"/>
              </a:ext>
            </a:extLst>
          </p:cNvPr>
          <p:cNvSpPr txBox="1"/>
          <p:nvPr/>
        </p:nvSpPr>
        <p:spPr>
          <a:xfrm>
            <a:off x="8121585" y="5803118"/>
            <a:ext cx="1646605" cy="30777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buClr>
                <a:srgbClr val="06368B"/>
              </a:buClr>
              <a:buSzPct val="110000"/>
            </a:pPr>
            <a:r>
              <a:rPr lang="en-US" sz="1400" dirty="0">
                <a:solidFill>
                  <a:srgbClr val="05368B"/>
                </a:solidFill>
                <a:latin typeface="Arial" pitchFamily="34" charset="0"/>
                <a:cs typeface="Arial" pitchFamily="34" charset="0"/>
              </a:rPr>
              <a:t>Huang et.al., 2021</a:t>
            </a:r>
            <a:endParaRPr lang="en-150" sz="1400" dirty="0" err="1">
              <a:solidFill>
                <a:srgbClr val="05368B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BACAB7-92DA-416A-82B8-6FC25274A9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08" r="14865"/>
          <a:stretch/>
        </p:blipFill>
        <p:spPr>
          <a:xfrm>
            <a:off x="536608" y="1854116"/>
            <a:ext cx="5178797" cy="3275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EBD957-6B2C-4087-98BF-E8031045E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6417" y="1854116"/>
            <a:ext cx="3302975" cy="32754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8F9835-A32A-4AAC-9275-B5658B02B3DE}"/>
              </a:ext>
            </a:extLst>
          </p:cNvPr>
          <p:cNvSpPr txBox="1"/>
          <p:nvPr/>
        </p:nvSpPr>
        <p:spPr>
          <a:xfrm>
            <a:off x="2117894" y="1412776"/>
            <a:ext cx="20162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Tower detector </a:t>
            </a:r>
            <a:endParaRPr lang="en-150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B8CDFC-63A0-4233-805D-66DD1C4A0FEF}"/>
              </a:ext>
            </a:extLst>
          </p:cNvPr>
          <p:cNvSpPr txBox="1"/>
          <p:nvPr/>
        </p:nvSpPr>
        <p:spPr>
          <a:xfrm>
            <a:off x="6490919" y="1412776"/>
            <a:ext cx="24539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Line segmentation</a:t>
            </a:r>
            <a:endParaRPr lang="en-150" sz="2000" dirty="0"/>
          </a:p>
        </p:txBody>
      </p:sp>
    </p:spTree>
    <p:extLst>
      <p:ext uri="{BB962C8B-B14F-4D97-AF65-F5344CB8AC3E}">
        <p14:creationId xmlns:p14="http://schemas.microsoft.com/office/powerpoint/2010/main" val="3198492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50EFA5A-70F7-4DA4-BD2F-998ED7EED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These results can be used to …</a:t>
            </a:r>
            <a:endParaRPr lang="en-15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1B54EE5-9734-4161-BE09-AE27137BACAA}"/>
              </a:ext>
            </a:extLst>
          </p:cNvPr>
          <p:cNvGrpSpPr/>
          <p:nvPr/>
        </p:nvGrpSpPr>
        <p:grpSpPr>
          <a:xfrm>
            <a:off x="1902735" y="3490219"/>
            <a:ext cx="8326637" cy="2470236"/>
            <a:chOff x="4679879" y="1206691"/>
            <a:chExt cx="7969759" cy="223819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07040CA-4D77-4A8D-A430-CE3384924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79879" y="1206691"/>
              <a:ext cx="5538558" cy="219367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04B54C3-0166-4DA5-8064-4E158F58E9F1}"/>
                </a:ext>
              </a:extLst>
            </p:cNvPr>
            <p:cNvSpPr txBox="1"/>
            <p:nvPr/>
          </p:nvSpPr>
          <p:spPr>
            <a:xfrm>
              <a:off x="10705423" y="3167883"/>
              <a:ext cx="1944215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/>
                <a:t>Espinoza et.al., 2016</a:t>
              </a:r>
              <a:endParaRPr lang="en-150" sz="1200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2F6E67C-6ECF-4522-BE46-39D71736A028}"/>
              </a:ext>
            </a:extLst>
          </p:cNvPr>
          <p:cNvGrpSpPr/>
          <p:nvPr/>
        </p:nvGrpSpPr>
        <p:grpSpPr>
          <a:xfrm>
            <a:off x="2150599" y="1374878"/>
            <a:ext cx="8078401" cy="4380986"/>
            <a:chOff x="536420" y="1340768"/>
            <a:chExt cx="7203537" cy="3906540"/>
          </a:xfrm>
        </p:grpSpPr>
        <p:pic>
          <p:nvPicPr>
            <p:cNvPr id="1026" name="Picture 2" descr="figure 2">
              <a:extLst>
                <a:ext uri="{FF2B5EF4-FFF2-40B4-BE49-F238E27FC236}">
                  <a16:creationId xmlns:a16="http://schemas.microsoft.com/office/drawing/2014/main" id="{A3CDC823-8834-459F-8834-CE6098E5B5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420" y="1340768"/>
              <a:ext cx="4360994" cy="17825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E780C91-3C44-49EB-A0A4-8E7D4ACCC765}"/>
                </a:ext>
              </a:extLst>
            </p:cNvPr>
            <p:cNvSpPr txBox="1"/>
            <p:nvPr/>
          </p:nvSpPr>
          <p:spPr>
            <a:xfrm>
              <a:off x="5988980" y="4970309"/>
              <a:ext cx="1750977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1200"/>
              </a:lvl1pPr>
            </a:lstStyle>
            <a:p>
              <a:r>
                <a:rPr lang="en-US" dirty="0"/>
                <a:t>Schäfer et.al., 2018</a:t>
              </a:r>
              <a:endParaRPr lang="en-150" dirty="0"/>
            </a:p>
          </p:txBody>
        </p:sp>
      </p:grpSp>
    </p:spTree>
    <p:extLst>
      <p:ext uri="{BB962C8B-B14F-4D97-AF65-F5344CB8AC3E}">
        <p14:creationId xmlns:p14="http://schemas.microsoft.com/office/powerpoint/2010/main" val="9191525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87A88-A9CE-451C-905B-DF6AF247ACD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376936" y="2864097"/>
            <a:ext cx="3944246" cy="98583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Mengqi Ye</a:t>
            </a:r>
          </a:p>
          <a:p>
            <a:pPr marL="0" indent="0">
              <a:buNone/>
            </a:pPr>
            <a:r>
              <a:rPr lang="en-US" sz="2400" dirty="0"/>
              <a:t>mengqi.ye@vu.nl</a:t>
            </a:r>
            <a:endParaRPr lang="en-150" sz="2400" dirty="0"/>
          </a:p>
        </p:txBody>
      </p:sp>
      <p:pic>
        <p:nvPicPr>
          <p:cNvPr id="5" name="Content Placeholder 4" descr="Qr code&#10;&#10;Description automatically generated">
            <a:extLst>
              <a:ext uri="{FF2B5EF4-FFF2-40B4-BE49-F238E27FC236}">
                <a16:creationId xmlns:a16="http://schemas.microsoft.com/office/drawing/2014/main" id="{DC03EA9B-E48A-44D7-B75C-0FC4A1422A1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365" y="2420936"/>
            <a:ext cx="1955911" cy="187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517180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_template_A4">
  <a:themeElements>
    <a:clrScheme name="IVM Theme">
      <a:dk1>
        <a:srgbClr val="05368B"/>
      </a:dk1>
      <a:lt1>
        <a:sysClr val="window" lastClr="FFFFFF"/>
      </a:lt1>
      <a:dk2>
        <a:srgbClr val="0055A5"/>
      </a:dk2>
      <a:lt2>
        <a:srgbClr val="E5EEF6"/>
      </a:lt2>
      <a:accent1>
        <a:srgbClr val="7FB92F"/>
      </a:accent1>
      <a:accent2>
        <a:srgbClr val="BEE18F"/>
      </a:accent2>
      <a:accent3>
        <a:srgbClr val="DCF0C2"/>
      </a:accent3>
      <a:accent4>
        <a:srgbClr val="4281BB"/>
      </a:accent4>
      <a:accent5>
        <a:srgbClr val="B2CCE4"/>
      </a:accent5>
      <a:accent6>
        <a:srgbClr val="CCE3E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AEDBF"/>
        </a:solidFill>
        <a:ln w="12700">
          <a:solidFill>
            <a:srgbClr val="05368B"/>
          </a:solidFill>
        </a:ln>
      </a:spPr>
      <a:bodyPr rtlCol="0" anchor="ctr"/>
      <a:lstStyle>
        <a:defPPr marL="180975" indent="-180975" algn="l" defTabSz="914400" rtl="0" eaLnBrk="1" latinLnBrk="0" hangingPunct="1">
          <a:spcBef>
            <a:spcPts val="600"/>
          </a:spcBef>
          <a:buClr>
            <a:srgbClr val="06368B"/>
          </a:buClr>
          <a:buSzPct val="110000"/>
          <a:buFont typeface="Wingdings" pitchFamily="2" charset="2"/>
          <a:buChar char="§"/>
          <a:defRPr sz="1800" kern="1200" dirty="0" err="1" smtClean="0">
            <a:solidFill>
              <a:srgbClr val="05368B"/>
            </a:solidFill>
            <a:latin typeface="Arial" pitchFamily="34" charset="0"/>
            <a:ea typeface="+mn-ea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/>
      <a:lstStyle>
        <a:defPPr marL="180975" indent="-180975">
          <a:spcBef>
            <a:spcPts val="600"/>
          </a:spcBef>
          <a:buClr>
            <a:srgbClr val="06368B"/>
          </a:buClr>
          <a:buSzPct val="110000"/>
          <a:buFont typeface="Wingdings" pitchFamily="2" charset="2"/>
          <a:buChar char="§"/>
          <a:defRPr dirty="0" err="1" smtClean="0">
            <a:solidFill>
              <a:srgbClr val="05368B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-slide A4 presentation 2020.potx" id="{05AFF8D6-1920-4936-BED0-7071E2774FD9}" vid="{CA8B2EB4-77DA-4871-A6FD-E393BD370D6B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IVM Theme">
      <a:dk1>
        <a:srgbClr val="05368B"/>
      </a:dk1>
      <a:lt1>
        <a:sysClr val="window" lastClr="FFFFFF"/>
      </a:lt1>
      <a:dk2>
        <a:srgbClr val="0055A5"/>
      </a:dk2>
      <a:lt2>
        <a:srgbClr val="E5EEF6"/>
      </a:lt2>
      <a:accent1>
        <a:srgbClr val="7FB92F"/>
      </a:accent1>
      <a:accent2>
        <a:srgbClr val="BEE18F"/>
      </a:accent2>
      <a:accent3>
        <a:srgbClr val="DCF0C2"/>
      </a:accent3>
      <a:accent4>
        <a:srgbClr val="4281BB"/>
      </a:accent4>
      <a:accent5>
        <a:srgbClr val="B2CCE4"/>
      </a:accent5>
      <a:accent6>
        <a:srgbClr val="CCE3E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AEDBF"/>
        </a:solidFill>
        <a:ln w="12700">
          <a:solidFill>
            <a:srgbClr val="05368B"/>
          </a:solidFill>
        </a:ln>
      </a:spPr>
      <a:bodyPr rtlCol="0" anchor="ctr"/>
      <a:lstStyle>
        <a:defPPr marL="180975" indent="-180975" algn="l" defTabSz="914400" rtl="0" eaLnBrk="1" latinLnBrk="0" hangingPunct="1">
          <a:spcBef>
            <a:spcPts val="600"/>
          </a:spcBef>
          <a:buClr>
            <a:srgbClr val="06368B"/>
          </a:buClr>
          <a:buSzPct val="110000"/>
          <a:buFont typeface="Wingdings" pitchFamily="2" charset="2"/>
          <a:buChar char="§"/>
          <a:defRPr sz="1800" kern="1200" dirty="0" err="1" smtClean="0">
            <a:solidFill>
              <a:srgbClr val="05368B"/>
            </a:solidFill>
            <a:latin typeface="Arial" pitchFamily="34" charset="0"/>
            <a:ea typeface="+mn-ea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/>
      <a:lstStyle>
        <a:defPPr marL="180975" indent="-180975">
          <a:spcBef>
            <a:spcPts val="600"/>
          </a:spcBef>
          <a:buClr>
            <a:srgbClr val="06368B"/>
          </a:buClr>
          <a:buSzPct val="110000"/>
          <a:buFont typeface="Wingdings" pitchFamily="2" charset="2"/>
          <a:buChar char="§"/>
          <a:defRPr dirty="0" err="1" smtClean="0">
            <a:solidFill>
              <a:srgbClr val="05368B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-slide A4 presentation 2020.potx" id="{05AFF8D6-1920-4936-BED0-7071E2774FD9}" vid="{B2CE7CF4-9625-49D4-B778-B605ECD6679D}"/>
    </a:ext>
  </a:extLst>
</a:theme>
</file>

<file path=ppt/theme/theme3.xml><?xml version="1.0" encoding="utf-8"?>
<a:theme xmlns:a="http://schemas.openxmlformats.org/drawingml/2006/main" name="2_Custom Design">
  <a:themeElements>
    <a:clrScheme name="IVM PowerPoint">
      <a:dk1>
        <a:srgbClr val="05368B"/>
      </a:dk1>
      <a:lt1>
        <a:sysClr val="window" lastClr="FFFFFF"/>
      </a:lt1>
      <a:dk2>
        <a:srgbClr val="0055A5"/>
      </a:dk2>
      <a:lt2>
        <a:srgbClr val="E5EEF6"/>
      </a:lt2>
      <a:accent1>
        <a:srgbClr val="7FB92F"/>
      </a:accent1>
      <a:accent2>
        <a:srgbClr val="BEE18F"/>
      </a:accent2>
      <a:accent3>
        <a:srgbClr val="DCF0C2"/>
      </a:accent3>
      <a:accent4>
        <a:srgbClr val="4281BB"/>
      </a:accent4>
      <a:accent5>
        <a:srgbClr val="B2CCE4"/>
      </a:accent5>
      <a:accent6>
        <a:srgbClr val="CCE3E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AEDBF"/>
        </a:solidFill>
        <a:ln w="12700">
          <a:solidFill>
            <a:srgbClr val="05368B"/>
          </a:solidFill>
        </a:ln>
      </a:spPr>
      <a:bodyPr rtlCol="0" anchor="ctr"/>
      <a:lstStyle>
        <a:defPPr marL="180975" indent="-180975" algn="l" defTabSz="914400" rtl="0" eaLnBrk="1" latinLnBrk="0" hangingPunct="1">
          <a:spcBef>
            <a:spcPts val="600"/>
          </a:spcBef>
          <a:buClr>
            <a:srgbClr val="06368B"/>
          </a:buClr>
          <a:buSzPct val="110000"/>
          <a:buFont typeface="Wingdings" pitchFamily="2" charset="2"/>
          <a:buChar char="§"/>
          <a:defRPr sz="1800" kern="1200" dirty="0" err="1" smtClean="0">
            <a:solidFill>
              <a:srgbClr val="05368B"/>
            </a:solidFill>
            <a:latin typeface="Arial" pitchFamily="34" charset="0"/>
            <a:ea typeface="+mn-ea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/>
      <a:lstStyle>
        <a:defPPr marL="180975" indent="-180975">
          <a:spcBef>
            <a:spcPts val="600"/>
          </a:spcBef>
          <a:buClr>
            <a:srgbClr val="06368B"/>
          </a:buClr>
          <a:buSzPct val="110000"/>
          <a:buFont typeface="Wingdings" pitchFamily="2" charset="2"/>
          <a:buChar char="§"/>
          <a:defRPr dirty="0" err="1" smtClean="0">
            <a:solidFill>
              <a:srgbClr val="05368B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-slide A4 presentation 2020.potx" id="{05AFF8D6-1920-4936-BED0-7071E2774FD9}" vid="{6D13344E-5292-4A51-87AD-3347632F2C3C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AEDBF"/>
        </a:solidFill>
        <a:ln w="12700">
          <a:solidFill>
            <a:srgbClr val="05368B"/>
          </a:solidFill>
        </a:ln>
      </a:spPr>
      <a:bodyPr rtlCol="0" anchor="ctr"/>
      <a:lstStyle>
        <a:defPPr marL="180975" indent="-180975" algn="l" defTabSz="914400" rtl="0" eaLnBrk="1" latinLnBrk="0" hangingPunct="1">
          <a:spcBef>
            <a:spcPts val="600"/>
          </a:spcBef>
          <a:buClr>
            <a:srgbClr val="06368B"/>
          </a:buClr>
          <a:buSzPct val="110000"/>
          <a:buFont typeface="Wingdings" pitchFamily="2" charset="2"/>
          <a:buChar char="§"/>
          <a:defRPr sz="1800" kern="1200" dirty="0" err="1" smtClean="0">
            <a:solidFill>
              <a:srgbClr val="05368B"/>
            </a:solidFill>
            <a:latin typeface="Arial" pitchFamily="34" charset="0"/>
            <a:ea typeface="+mn-ea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/>
      <a:lstStyle>
        <a:defPPr marL="180975" indent="-180975">
          <a:spcBef>
            <a:spcPts val="600"/>
          </a:spcBef>
          <a:buClr>
            <a:srgbClr val="06368B"/>
          </a:buClr>
          <a:buSzPct val="110000"/>
          <a:buFont typeface="Wingdings" pitchFamily="2" charset="2"/>
          <a:buChar char="§"/>
          <a:defRPr dirty="0" err="1" smtClean="0">
            <a:solidFill>
              <a:srgbClr val="05368B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-slide A4 presentation 2020.potx" id="{05AFF8D6-1920-4936-BED0-7071E2774FD9}" vid="{D4014533-B783-4D87-B883-47B4F8FDD0E7}"/>
    </a:ext>
  </a:extLst>
</a:theme>
</file>

<file path=ppt/theme/theme5.xml><?xml version="1.0" encoding="utf-8"?>
<a:theme xmlns:a="http://schemas.openxmlformats.org/drawingml/2006/main" name="6_Custom Design">
  <a:themeElements>
    <a:clrScheme name="IVM PowerPoint">
      <a:dk1>
        <a:srgbClr val="05368B"/>
      </a:dk1>
      <a:lt1>
        <a:sysClr val="window" lastClr="FFFFFF"/>
      </a:lt1>
      <a:dk2>
        <a:srgbClr val="0055A5"/>
      </a:dk2>
      <a:lt2>
        <a:srgbClr val="E5EEF6"/>
      </a:lt2>
      <a:accent1>
        <a:srgbClr val="7FB92F"/>
      </a:accent1>
      <a:accent2>
        <a:srgbClr val="BEE18F"/>
      </a:accent2>
      <a:accent3>
        <a:srgbClr val="DCF0C2"/>
      </a:accent3>
      <a:accent4>
        <a:srgbClr val="4281BB"/>
      </a:accent4>
      <a:accent5>
        <a:srgbClr val="B2CCE4"/>
      </a:accent5>
      <a:accent6>
        <a:srgbClr val="CCE3ED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AEDBF"/>
        </a:solidFill>
        <a:ln w="12700">
          <a:solidFill>
            <a:srgbClr val="05368B"/>
          </a:solidFill>
        </a:ln>
      </a:spPr>
      <a:bodyPr rtlCol="0" anchor="ctr"/>
      <a:lstStyle>
        <a:defPPr marL="180975" indent="-180975" algn="l" defTabSz="914400" rtl="0" eaLnBrk="1" latinLnBrk="0" hangingPunct="1">
          <a:spcBef>
            <a:spcPts val="600"/>
          </a:spcBef>
          <a:buClr>
            <a:srgbClr val="06368B"/>
          </a:buClr>
          <a:buSzPct val="110000"/>
          <a:buFont typeface="Wingdings" pitchFamily="2" charset="2"/>
          <a:buChar char="§"/>
          <a:defRPr sz="1800" kern="1200" dirty="0" err="1" smtClean="0">
            <a:solidFill>
              <a:srgbClr val="05368B"/>
            </a:solidFill>
            <a:latin typeface="Arial" pitchFamily="34" charset="0"/>
            <a:ea typeface="+mn-ea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/>
      <a:lstStyle>
        <a:defPPr marL="180975" indent="-180975">
          <a:spcBef>
            <a:spcPts val="600"/>
          </a:spcBef>
          <a:buClr>
            <a:srgbClr val="06368B"/>
          </a:buClr>
          <a:buSzPct val="110000"/>
          <a:buFont typeface="Wingdings" pitchFamily="2" charset="2"/>
          <a:buChar char="§"/>
          <a:defRPr dirty="0" err="1" smtClean="0">
            <a:solidFill>
              <a:srgbClr val="05368B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-slide A4 presentation 2020.potx" id="{05AFF8D6-1920-4936-BED0-7071E2774FD9}" vid="{218A1389-7479-4194-BE85-B473C6683038}"/>
    </a:ext>
  </a:extLst>
</a:theme>
</file>

<file path=ppt/theme/theme6.xml><?xml version="1.0" encoding="utf-8"?>
<a:theme xmlns:a="http://schemas.openxmlformats.org/drawingml/2006/main" name="3_Custom Design">
  <a:themeElements>
    <a:clrScheme name="IVM PowerPoint">
      <a:dk1>
        <a:srgbClr val="05368B"/>
      </a:dk1>
      <a:lt1>
        <a:sysClr val="window" lastClr="FFFFFF"/>
      </a:lt1>
      <a:dk2>
        <a:srgbClr val="0055A5"/>
      </a:dk2>
      <a:lt2>
        <a:srgbClr val="E5EEF6"/>
      </a:lt2>
      <a:accent1>
        <a:srgbClr val="7FB92F"/>
      </a:accent1>
      <a:accent2>
        <a:srgbClr val="BEE18F"/>
      </a:accent2>
      <a:accent3>
        <a:srgbClr val="DCF0C2"/>
      </a:accent3>
      <a:accent4>
        <a:srgbClr val="4281BB"/>
      </a:accent4>
      <a:accent5>
        <a:srgbClr val="B2CCE4"/>
      </a:accent5>
      <a:accent6>
        <a:srgbClr val="CCE3ED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AEDBF"/>
        </a:solidFill>
        <a:ln w="12700">
          <a:solidFill>
            <a:srgbClr val="05368B"/>
          </a:solidFill>
        </a:ln>
      </a:spPr>
      <a:bodyPr rtlCol="0" anchor="ctr"/>
      <a:lstStyle>
        <a:defPPr marL="180975" indent="-180975" algn="l" defTabSz="914400" rtl="0" eaLnBrk="1" latinLnBrk="0" hangingPunct="1">
          <a:spcBef>
            <a:spcPts val="600"/>
          </a:spcBef>
          <a:buClr>
            <a:srgbClr val="06368B"/>
          </a:buClr>
          <a:buSzPct val="110000"/>
          <a:buFont typeface="Wingdings" pitchFamily="2" charset="2"/>
          <a:buChar char="§"/>
          <a:defRPr sz="1800" kern="1200" dirty="0" err="1" smtClean="0">
            <a:solidFill>
              <a:srgbClr val="05368B"/>
            </a:solidFill>
            <a:latin typeface="Arial" pitchFamily="34" charset="0"/>
            <a:ea typeface="+mn-ea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/>
      <a:lstStyle>
        <a:defPPr marL="180975" indent="-180975">
          <a:spcBef>
            <a:spcPts val="600"/>
          </a:spcBef>
          <a:buClr>
            <a:srgbClr val="06368B"/>
          </a:buClr>
          <a:buSzPct val="110000"/>
          <a:buFont typeface="Wingdings" pitchFamily="2" charset="2"/>
          <a:buChar char="§"/>
          <a:defRPr dirty="0" err="1" smtClean="0">
            <a:solidFill>
              <a:srgbClr val="05368B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-slide A4 presentation 2020.potx" id="{05AFF8D6-1920-4936-BED0-7071E2774FD9}" vid="{79A2F647-AA54-4EA3-B9E5-779FBA1EA8E8}"/>
    </a:ext>
  </a:extLst>
</a:theme>
</file>

<file path=ppt/theme/theme7.xml><?xml version="1.0" encoding="utf-8"?>
<a:theme xmlns:a="http://schemas.openxmlformats.org/drawingml/2006/main" name="4_Custom Design">
  <a:themeElements>
    <a:clrScheme name="IVM PowerPoint">
      <a:dk1>
        <a:srgbClr val="05368B"/>
      </a:dk1>
      <a:lt1>
        <a:sysClr val="window" lastClr="FFFFFF"/>
      </a:lt1>
      <a:dk2>
        <a:srgbClr val="0055A5"/>
      </a:dk2>
      <a:lt2>
        <a:srgbClr val="E5EEF6"/>
      </a:lt2>
      <a:accent1>
        <a:srgbClr val="7FB92F"/>
      </a:accent1>
      <a:accent2>
        <a:srgbClr val="BEE18F"/>
      </a:accent2>
      <a:accent3>
        <a:srgbClr val="DCF0C2"/>
      </a:accent3>
      <a:accent4>
        <a:srgbClr val="4281BB"/>
      </a:accent4>
      <a:accent5>
        <a:srgbClr val="B2CCE4"/>
      </a:accent5>
      <a:accent6>
        <a:srgbClr val="CCE3ED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AEDBF"/>
        </a:solidFill>
        <a:ln w="12700">
          <a:solidFill>
            <a:srgbClr val="05368B"/>
          </a:solidFill>
        </a:ln>
      </a:spPr>
      <a:bodyPr rtlCol="0" anchor="ctr"/>
      <a:lstStyle>
        <a:defPPr marL="180975" indent="-180975" algn="l" defTabSz="914400" rtl="0" eaLnBrk="1" latinLnBrk="0" hangingPunct="1">
          <a:spcBef>
            <a:spcPts val="600"/>
          </a:spcBef>
          <a:buClr>
            <a:srgbClr val="06368B"/>
          </a:buClr>
          <a:buSzPct val="110000"/>
          <a:buFont typeface="Wingdings" pitchFamily="2" charset="2"/>
          <a:buChar char="§"/>
          <a:defRPr sz="1800" kern="1200" dirty="0" err="1" smtClean="0">
            <a:solidFill>
              <a:srgbClr val="05368B"/>
            </a:solidFill>
            <a:latin typeface="Arial" pitchFamily="34" charset="0"/>
            <a:ea typeface="+mn-ea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/>
      <a:lstStyle>
        <a:defPPr marL="180975" indent="-180975">
          <a:spcBef>
            <a:spcPts val="600"/>
          </a:spcBef>
          <a:buClr>
            <a:srgbClr val="06368B"/>
          </a:buClr>
          <a:buSzPct val="110000"/>
          <a:buFont typeface="Wingdings" pitchFamily="2" charset="2"/>
          <a:buChar char="§"/>
          <a:defRPr dirty="0" err="1" smtClean="0">
            <a:solidFill>
              <a:srgbClr val="05368B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-slide A4 presentation 2020.potx" id="{05AFF8D6-1920-4936-BED0-7071E2774FD9}" vid="{9573E370-FD94-4FA0-AC7D-DF7F4317EB40}"/>
    </a:ext>
  </a:extLst>
</a:theme>
</file>

<file path=ppt/theme/theme8.xml><?xml version="1.0" encoding="utf-8"?>
<a:theme xmlns:a="http://schemas.openxmlformats.org/drawingml/2006/main" name="5_Custom Design">
  <a:themeElements>
    <a:clrScheme name="IVM PowerPoint">
      <a:dk1>
        <a:srgbClr val="05368B"/>
      </a:dk1>
      <a:lt1>
        <a:sysClr val="window" lastClr="FFFFFF"/>
      </a:lt1>
      <a:dk2>
        <a:srgbClr val="0055A5"/>
      </a:dk2>
      <a:lt2>
        <a:srgbClr val="E5EEF6"/>
      </a:lt2>
      <a:accent1>
        <a:srgbClr val="7FB92F"/>
      </a:accent1>
      <a:accent2>
        <a:srgbClr val="BEE18F"/>
      </a:accent2>
      <a:accent3>
        <a:srgbClr val="DCF0C2"/>
      </a:accent3>
      <a:accent4>
        <a:srgbClr val="4281BB"/>
      </a:accent4>
      <a:accent5>
        <a:srgbClr val="B2CCE4"/>
      </a:accent5>
      <a:accent6>
        <a:srgbClr val="CCE3ED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AEDBF"/>
        </a:solidFill>
        <a:ln w="12700">
          <a:solidFill>
            <a:srgbClr val="05368B"/>
          </a:solidFill>
        </a:ln>
      </a:spPr>
      <a:bodyPr rtlCol="0" anchor="ctr"/>
      <a:lstStyle>
        <a:defPPr marL="180975" indent="-180975" algn="l" defTabSz="914400" rtl="0" eaLnBrk="1" latinLnBrk="0" hangingPunct="1">
          <a:spcBef>
            <a:spcPts val="600"/>
          </a:spcBef>
          <a:buClr>
            <a:srgbClr val="06368B"/>
          </a:buClr>
          <a:buSzPct val="110000"/>
          <a:buFont typeface="Wingdings" pitchFamily="2" charset="2"/>
          <a:buChar char="§"/>
          <a:defRPr sz="1800" kern="1200" dirty="0" err="1" smtClean="0">
            <a:solidFill>
              <a:srgbClr val="05368B"/>
            </a:solidFill>
            <a:latin typeface="Arial" pitchFamily="34" charset="0"/>
            <a:ea typeface="+mn-ea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/>
      <a:lstStyle>
        <a:defPPr marL="180975" indent="-180975">
          <a:spcBef>
            <a:spcPts val="600"/>
          </a:spcBef>
          <a:buClr>
            <a:srgbClr val="06368B"/>
          </a:buClr>
          <a:buSzPct val="110000"/>
          <a:buFont typeface="Wingdings" pitchFamily="2" charset="2"/>
          <a:buChar char="§"/>
          <a:defRPr dirty="0" err="1" smtClean="0">
            <a:solidFill>
              <a:srgbClr val="05368B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-slide A4 presentation 2020.potx" id="{05AFF8D6-1920-4936-BED0-7071E2774FD9}" vid="{CF27B1D8-599D-4DD2-9E79-5D0782DA2DF2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EGU_Mengqi_Ye_v1</Template>
  <TotalTime>1619</TotalTime>
  <Words>180</Words>
  <Application>Microsoft Office PowerPoint</Application>
  <PresentationFormat>A4 Paper (210x297 mm)</PresentationFormat>
  <Paragraphs>35</Paragraphs>
  <Slides>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7</vt:i4>
      </vt:variant>
    </vt:vector>
  </HeadingPairs>
  <TitlesOfParts>
    <vt:vector size="18" baseType="lpstr">
      <vt:lpstr>Arial</vt:lpstr>
      <vt:lpstr>Calibri</vt:lpstr>
      <vt:lpstr>Wingdings</vt:lpstr>
      <vt:lpstr>powerpoint_template_A4</vt:lpstr>
      <vt:lpstr>Custom Design</vt:lpstr>
      <vt:lpstr>2_Custom Design</vt:lpstr>
      <vt:lpstr>1_Custom Design</vt:lpstr>
      <vt:lpstr>6_Custom Design</vt:lpstr>
      <vt:lpstr>3_Custom Design</vt:lpstr>
      <vt:lpstr>4_Custom Design</vt:lpstr>
      <vt:lpstr>5_Custom Design</vt:lpstr>
      <vt:lpstr>Deep Learning Based Mapping of Power Grids</vt:lpstr>
      <vt:lpstr>Why it is challenging to map power grids …</vt:lpstr>
      <vt:lpstr>Workflow</vt:lpstr>
      <vt:lpstr>WorldView-3 imagery</vt:lpstr>
      <vt:lpstr>Prediction examples</vt:lpstr>
      <vt:lpstr>These results can be used to …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Ye, M. (Mengqi)</dc:creator>
  <cp:lastModifiedBy>Ye, M. (Mengqi)</cp:lastModifiedBy>
  <cp:revision>78</cp:revision>
  <dcterms:created xsi:type="dcterms:W3CDTF">2022-05-15T16:13:09Z</dcterms:created>
  <dcterms:modified xsi:type="dcterms:W3CDTF">2022-05-24T07:18:03Z</dcterms:modified>
  <cp:contentStatus/>
</cp:coreProperties>
</file>