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9" r:id="rId3"/>
    <p:sldId id="362" r:id="rId4"/>
    <p:sldId id="363" r:id="rId5"/>
    <p:sldId id="364" r:id="rId6"/>
    <p:sldId id="267" r:id="rId7"/>
    <p:sldId id="365" r:id="rId8"/>
    <p:sldId id="334" r:id="rId9"/>
    <p:sldId id="337" r:id="rId10"/>
    <p:sldId id="357" r:id="rId11"/>
    <p:sldId id="366" r:id="rId12"/>
    <p:sldId id="361" r:id="rId13"/>
    <p:sldId id="360" r:id="rId14"/>
    <p:sldId id="359" r:id="rId15"/>
    <p:sldId id="272" r:id="rId1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767171"/>
    <a:srgbClr val="A9D18E"/>
    <a:srgbClr val="2E75B6"/>
    <a:srgbClr val="F4B1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1"/>
    <p:restoredTop sz="83003"/>
  </p:normalViewPr>
  <p:slideViewPr>
    <p:cSldViewPr snapToGrid="0" snapToObjects="1">
      <p:cViewPr varScale="1">
        <p:scale>
          <a:sx n="93" d="100"/>
          <a:sy n="93" d="100"/>
        </p:scale>
        <p:origin x="16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415A5-CADA-014D-8B7D-0EC3750E86D4}" type="doc">
      <dgm:prSet loTypeId="urn:microsoft.com/office/officeart/2005/8/layout/process2" loCatId="" qsTypeId="urn:microsoft.com/office/officeart/2005/8/quickstyle/simple1" qsCatId="simple" csTypeId="urn:microsoft.com/office/officeart/2005/8/colors/accent0_1" csCatId="mainScheme" phldr="1"/>
      <dgm:spPr/>
    </dgm:pt>
    <dgm:pt modelId="{712F4866-7C6D-8C46-A42C-2431C0F15E77}">
      <dgm:prSet phldrT="[Text]" custT="1"/>
      <dgm:spPr/>
      <dgm:t>
        <a:bodyPr/>
        <a:lstStyle/>
        <a:p>
          <a:r>
            <a:rPr lang="en-GB" sz="1600" dirty="0"/>
            <a:t>Construct </a:t>
          </a:r>
          <a:r>
            <a:rPr lang="en-GB" sz="1600" dirty="0">
              <a:solidFill>
                <a:srgbClr val="FF0000"/>
              </a:solidFill>
            </a:rPr>
            <a:t>an emulator</a:t>
          </a:r>
          <a:r>
            <a:rPr lang="en-US" altLang="zh-CN" sz="1600" dirty="0">
              <a:solidFill>
                <a:srgbClr val="FF0000"/>
              </a:solidFill>
            </a:rPr>
            <a:t> </a:t>
          </a:r>
          <a:r>
            <a:rPr lang="en-CH" altLang="zh-CN" sz="1600" dirty="0">
              <a:solidFill>
                <a:srgbClr val="FF0000"/>
              </a:solidFill>
            </a:rPr>
            <a:t>with quadratic functions </a:t>
          </a:r>
          <a:r>
            <a:rPr lang="en-GB" sz="1600" dirty="0"/>
            <a:t>based on limited model simulations.</a:t>
          </a:r>
        </a:p>
      </dgm:t>
    </dgm:pt>
    <dgm:pt modelId="{7EB26BB3-B9F8-7E4D-9077-575E8E321386}" type="parTrans" cxnId="{B3E227C2-700F-0444-9233-5DDB589FB2D0}">
      <dgm:prSet/>
      <dgm:spPr/>
      <dgm:t>
        <a:bodyPr/>
        <a:lstStyle/>
        <a:p>
          <a:endParaRPr lang="en-GB" sz="1600"/>
        </a:p>
      </dgm:t>
    </dgm:pt>
    <dgm:pt modelId="{2F877471-8CFD-004C-B1CF-6DF92F684E95}" type="sibTrans" cxnId="{B3E227C2-700F-0444-9233-5DDB589FB2D0}">
      <dgm:prSet custT="1"/>
      <dgm:spPr/>
      <dgm:t>
        <a:bodyPr/>
        <a:lstStyle/>
        <a:p>
          <a:endParaRPr lang="en-GB" sz="1600"/>
        </a:p>
      </dgm:t>
    </dgm:pt>
    <dgm:pt modelId="{34A68FA5-16E3-AD4F-9A78-17349D13C6A5}">
      <dgm:prSet phldrT="[Text]" custT="1"/>
      <dgm:spPr/>
      <dgm:t>
        <a:bodyPr/>
        <a:lstStyle/>
        <a:p>
          <a:r>
            <a:rPr lang="en-GB" sz="1600" dirty="0">
              <a:solidFill>
                <a:srgbClr val="FF0000"/>
              </a:solidFill>
            </a:rPr>
            <a:t>Traverse</a:t>
          </a:r>
          <a:r>
            <a:rPr lang="en-GB" sz="1600" dirty="0"/>
            <a:t> the </a:t>
          </a:r>
          <a:r>
            <a:rPr lang="en-GB" sz="1600" dirty="0">
              <a:solidFill>
                <a:srgbClr val="FF0000"/>
              </a:solidFill>
            </a:rPr>
            <a:t>parameter space </a:t>
          </a:r>
          <a:r>
            <a:rPr lang="en-GB" sz="1600" dirty="0"/>
            <a:t>with the emulator.</a:t>
          </a:r>
        </a:p>
      </dgm:t>
    </dgm:pt>
    <dgm:pt modelId="{822C524F-9FCB-8342-AA85-1138B148DD96}" type="parTrans" cxnId="{F5BC05D7-888B-964B-BBAC-0AB7F3EF81D2}">
      <dgm:prSet/>
      <dgm:spPr/>
      <dgm:t>
        <a:bodyPr/>
        <a:lstStyle/>
        <a:p>
          <a:endParaRPr lang="en-GB" sz="1600"/>
        </a:p>
      </dgm:t>
    </dgm:pt>
    <dgm:pt modelId="{38FB88D6-B66C-AD4D-AB8A-ED05E061A2E7}" type="sibTrans" cxnId="{F5BC05D7-888B-964B-BBAC-0AB7F3EF81D2}">
      <dgm:prSet custT="1"/>
      <dgm:spPr/>
      <dgm:t>
        <a:bodyPr/>
        <a:lstStyle/>
        <a:p>
          <a:endParaRPr lang="en-GB" sz="1600"/>
        </a:p>
      </dgm:t>
    </dgm:pt>
    <dgm:pt modelId="{DCADAB84-4450-D242-BF29-20647F3255CA}">
      <dgm:prSet phldrT="[Text]" custT="1"/>
      <dgm:spPr/>
      <dgm:t>
        <a:bodyPr/>
        <a:lstStyle/>
        <a:p>
          <a:r>
            <a:rPr lang="en-GB" sz="1600" dirty="0"/>
            <a:t>Choose the </a:t>
          </a:r>
          <a:r>
            <a:rPr lang="en-GB" sz="1600" dirty="0">
              <a:solidFill>
                <a:srgbClr val="FF0000"/>
              </a:solidFill>
            </a:rPr>
            <a:t>optimum</a:t>
          </a:r>
          <a:r>
            <a:rPr lang="en-GB" sz="1600" dirty="0"/>
            <a:t> parameter setting based on </a:t>
          </a:r>
          <a:r>
            <a:rPr lang="en-GB" sz="1600" dirty="0">
              <a:solidFill>
                <a:srgbClr val="FF0000"/>
              </a:solidFill>
            </a:rPr>
            <a:t>predefined scores</a:t>
          </a:r>
          <a:r>
            <a:rPr lang="en-GB" sz="1600" dirty="0"/>
            <a:t>.</a:t>
          </a:r>
        </a:p>
      </dgm:t>
    </dgm:pt>
    <dgm:pt modelId="{323EED9E-5727-2C4E-B56E-AA3CD1402F9A}" type="parTrans" cxnId="{A3B3CB16-E845-264A-93A2-C99EF1A0F046}">
      <dgm:prSet/>
      <dgm:spPr/>
      <dgm:t>
        <a:bodyPr/>
        <a:lstStyle/>
        <a:p>
          <a:endParaRPr lang="en-GB" sz="1600"/>
        </a:p>
      </dgm:t>
    </dgm:pt>
    <dgm:pt modelId="{39592C9D-3F71-4F44-9871-8634968C101A}" type="sibTrans" cxnId="{A3B3CB16-E845-264A-93A2-C99EF1A0F046}">
      <dgm:prSet/>
      <dgm:spPr/>
      <dgm:t>
        <a:bodyPr/>
        <a:lstStyle/>
        <a:p>
          <a:endParaRPr lang="en-GB" sz="1600"/>
        </a:p>
      </dgm:t>
    </dgm:pt>
    <dgm:pt modelId="{CFE6BF1D-C9BD-E146-A7A0-7B1A53EA0FA9}" type="pres">
      <dgm:prSet presAssocID="{AAB415A5-CADA-014D-8B7D-0EC3750E86D4}" presName="linearFlow" presStyleCnt="0">
        <dgm:presLayoutVars>
          <dgm:resizeHandles val="exact"/>
        </dgm:presLayoutVars>
      </dgm:prSet>
      <dgm:spPr/>
    </dgm:pt>
    <dgm:pt modelId="{548D03A7-AD6F-A14F-8856-4B7277D38BBE}" type="pres">
      <dgm:prSet presAssocID="{712F4866-7C6D-8C46-A42C-2431C0F15E77}" presName="node" presStyleLbl="node1" presStyleIdx="0" presStyleCnt="3" custScaleX="149383">
        <dgm:presLayoutVars>
          <dgm:bulletEnabled val="1"/>
        </dgm:presLayoutVars>
      </dgm:prSet>
      <dgm:spPr/>
    </dgm:pt>
    <dgm:pt modelId="{2942BF2C-A1AF-E548-9582-9C567155C390}" type="pres">
      <dgm:prSet presAssocID="{2F877471-8CFD-004C-B1CF-6DF92F684E95}" presName="sibTrans" presStyleLbl="sibTrans2D1" presStyleIdx="0" presStyleCnt="2"/>
      <dgm:spPr/>
    </dgm:pt>
    <dgm:pt modelId="{C405375D-36AE-F14F-A632-78784724A001}" type="pres">
      <dgm:prSet presAssocID="{2F877471-8CFD-004C-B1CF-6DF92F684E95}" presName="connectorText" presStyleLbl="sibTrans2D1" presStyleIdx="0" presStyleCnt="2"/>
      <dgm:spPr/>
    </dgm:pt>
    <dgm:pt modelId="{EEC762CB-BA2B-904C-A82C-8515D8DCF138}" type="pres">
      <dgm:prSet presAssocID="{34A68FA5-16E3-AD4F-9A78-17349D13C6A5}" presName="node" presStyleLbl="node1" presStyleIdx="1" presStyleCnt="3" custScaleX="149383">
        <dgm:presLayoutVars>
          <dgm:bulletEnabled val="1"/>
        </dgm:presLayoutVars>
      </dgm:prSet>
      <dgm:spPr/>
    </dgm:pt>
    <dgm:pt modelId="{B56538DC-8E48-1C4D-88AC-6B4A2B7A1594}" type="pres">
      <dgm:prSet presAssocID="{38FB88D6-B66C-AD4D-AB8A-ED05E061A2E7}" presName="sibTrans" presStyleLbl="sibTrans2D1" presStyleIdx="1" presStyleCnt="2"/>
      <dgm:spPr/>
    </dgm:pt>
    <dgm:pt modelId="{11981C42-2DB4-AB46-A951-8FCE43FC5D21}" type="pres">
      <dgm:prSet presAssocID="{38FB88D6-B66C-AD4D-AB8A-ED05E061A2E7}" presName="connectorText" presStyleLbl="sibTrans2D1" presStyleIdx="1" presStyleCnt="2"/>
      <dgm:spPr/>
    </dgm:pt>
    <dgm:pt modelId="{3407EAAF-8B8A-8A40-9912-D10133A74038}" type="pres">
      <dgm:prSet presAssocID="{DCADAB84-4450-D242-BF29-20647F3255CA}" presName="node" presStyleLbl="node1" presStyleIdx="2" presStyleCnt="3" custScaleX="149383">
        <dgm:presLayoutVars>
          <dgm:bulletEnabled val="1"/>
        </dgm:presLayoutVars>
      </dgm:prSet>
      <dgm:spPr/>
    </dgm:pt>
  </dgm:ptLst>
  <dgm:cxnLst>
    <dgm:cxn modelId="{A3B3CB16-E845-264A-93A2-C99EF1A0F046}" srcId="{AAB415A5-CADA-014D-8B7D-0EC3750E86D4}" destId="{DCADAB84-4450-D242-BF29-20647F3255CA}" srcOrd="2" destOrd="0" parTransId="{323EED9E-5727-2C4E-B56E-AA3CD1402F9A}" sibTransId="{39592C9D-3F71-4F44-9871-8634968C101A}"/>
    <dgm:cxn modelId="{8244D238-F320-7C42-B1C3-22DEF1588D5E}" type="presOf" srcId="{AAB415A5-CADA-014D-8B7D-0EC3750E86D4}" destId="{CFE6BF1D-C9BD-E146-A7A0-7B1A53EA0FA9}" srcOrd="0" destOrd="0" presId="urn:microsoft.com/office/officeart/2005/8/layout/process2"/>
    <dgm:cxn modelId="{C6F533AD-D355-6945-8DB2-81761312DCD2}" type="presOf" srcId="{34A68FA5-16E3-AD4F-9A78-17349D13C6A5}" destId="{EEC762CB-BA2B-904C-A82C-8515D8DCF138}" srcOrd="0" destOrd="0" presId="urn:microsoft.com/office/officeart/2005/8/layout/process2"/>
    <dgm:cxn modelId="{899DE8BE-3B75-F940-9B69-CFD3BB1586B4}" type="presOf" srcId="{38FB88D6-B66C-AD4D-AB8A-ED05E061A2E7}" destId="{11981C42-2DB4-AB46-A951-8FCE43FC5D21}" srcOrd="1" destOrd="0" presId="urn:microsoft.com/office/officeart/2005/8/layout/process2"/>
    <dgm:cxn modelId="{B3E227C2-700F-0444-9233-5DDB589FB2D0}" srcId="{AAB415A5-CADA-014D-8B7D-0EC3750E86D4}" destId="{712F4866-7C6D-8C46-A42C-2431C0F15E77}" srcOrd="0" destOrd="0" parTransId="{7EB26BB3-B9F8-7E4D-9077-575E8E321386}" sibTransId="{2F877471-8CFD-004C-B1CF-6DF92F684E95}"/>
    <dgm:cxn modelId="{8A09E0CF-5ECF-A74E-B9E2-FF5E51E70854}" type="presOf" srcId="{2F877471-8CFD-004C-B1CF-6DF92F684E95}" destId="{C405375D-36AE-F14F-A632-78784724A001}" srcOrd="1" destOrd="0" presId="urn:microsoft.com/office/officeart/2005/8/layout/process2"/>
    <dgm:cxn modelId="{F5BC05D7-888B-964B-BBAC-0AB7F3EF81D2}" srcId="{AAB415A5-CADA-014D-8B7D-0EC3750E86D4}" destId="{34A68FA5-16E3-AD4F-9A78-17349D13C6A5}" srcOrd="1" destOrd="0" parTransId="{822C524F-9FCB-8342-AA85-1138B148DD96}" sibTransId="{38FB88D6-B66C-AD4D-AB8A-ED05E061A2E7}"/>
    <dgm:cxn modelId="{43A090E4-DB6A-8D40-B4D0-E10D78F5CBB6}" type="presOf" srcId="{2F877471-8CFD-004C-B1CF-6DF92F684E95}" destId="{2942BF2C-A1AF-E548-9582-9C567155C390}" srcOrd="0" destOrd="0" presId="urn:microsoft.com/office/officeart/2005/8/layout/process2"/>
    <dgm:cxn modelId="{20737EF9-0281-D64F-9CC3-DFCFFEAA2CB4}" type="presOf" srcId="{38FB88D6-B66C-AD4D-AB8A-ED05E061A2E7}" destId="{B56538DC-8E48-1C4D-88AC-6B4A2B7A1594}" srcOrd="0" destOrd="0" presId="urn:microsoft.com/office/officeart/2005/8/layout/process2"/>
    <dgm:cxn modelId="{D2C090FA-3B4A-DA4D-B414-56E00879920F}" type="presOf" srcId="{712F4866-7C6D-8C46-A42C-2431C0F15E77}" destId="{548D03A7-AD6F-A14F-8856-4B7277D38BBE}" srcOrd="0" destOrd="0" presId="urn:microsoft.com/office/officeart/2005/8/layout/process2"/>
    <dgm:cxn modelId="{85FEFBFD-29A1-3F4F-A596-7F079206513A}" type="presOf" srcId="{DCADAB84-4450-D242-BF29-20647F3255CA}" destId="{3407EAAF-8B8A-8A40-9912-D10133A74038}" srcOrd="0" destOrd="0" presId="urn:microsoft.com/office/officeart/2005/8/layout/process2"/>
    <dgm:cxn modelId="{884CE959-E76D-FF47-8945-31635BE2B17A}" type="presParOf" srcId="{CFE6BF1D-C9BD-E146-A7A0-7B1A53EA0FA9}" destId="{548D03A7-AD6F-A14F-8856-4B7277D38BBE}" srcOrd="0" destOrd="0" presId="urn:microsoft.com/office/officeart/2005/8/layout/process2"/>
    <dgm:cxn modelId="{8FD3C715-41FE-5C48-867C-E14740CB50A7}" type="presParOf" srcId="{CFE6BF1D-C9BD-E146-A7A0-7B1A53EA0FA9}" destId="{2942BF2C-A1AF-E548-9582-9C567155C390}" srcOrd="1" destOrd="0" presId="urn:microsoft.com/office/officeart/2005/8/layout/process2"/>
    <dgm:cxn modelId="{24662094-8A69-6847-801F-88BD705F7B64}" type="presParOf" srcId="{2942BF2C-A1AF-E548-9582-9C567155C390}" destId="{C405375D-36AE-F14F-A632-78784724A001}" srcOrd="0" destOrd="0" presId="urn:microsoft.com/office/officeart/2005/8/layout/process2"/>
    <dgm:cxn modelId="{9F4D036B-9865-0941-9653-F6F2FA4C2503}" type="presParOf" srcId="{CFE6BF1D-C9BD-E146-A7A0-7B1A53EA0FA9}" destId="{EEC762CB-BA2B-904C-A82C-8515D8DCF138}" srcOrd="2" destOrd="0" presId="urn:microsoft.com/office/officeart/2005/8/layout/process2"/>
    <dgm:cxn modelId="{DB5C3F29-AF8F-5847-9E21-C6DB3100867A}" type="presParOf" srcId="{CFE6BF1D-C9BD-E146-A7A0-7B1A53EA0FA9}" destId="{B56538DC-8E48-1C4D-88AC-6B4A2B7A1594}" srcOrd="3" destOrd="0" presId="urn:microsoft.com/office/officeart/2005/8/layout/process2"/>
    <dgm:cxn modelId="{B1C1E3AF-853C-CD46-A1E9-E0F699857C3F}" type="presParOf" srcId="{B56538DC-8E48-1C4D-88AC-6B4A2B7A1594}" destId="{11981C42-2DB4-AB46-A951-8FCE43FC5D21}" srcOrd="0" destOrd="0" presId="urn:microsoft.com/office/officeart/2005/8/layout/process2"/>
    <dgm:cxn modelId="{3E3303A2-6A78-6E4B-8E13-F0C43375A82B}" type="presParOf" srcId="{CFE6BF1D-C9BD-E146-A7A0-7B1A53EA0FA9}" destId="{3407EAAF-8B8A-8A40-9912-D10133A740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415A5-CADA-014D-8B7D-0EC3750E86D4}" type="doc">
      <dgm:prSet loTypeId="urn:microsoft.com/office/officeart/2005/8/layout/process2" loCatId="" qsTypeId="urn:microsoft.com/office/officeart/2005/8/quickstyle/simple1" qsCatId="simple" csTypeId="urn:microsoft.com/office/officeart/2005/8/colors/accent0_1" csCatId="mainScheme" phldr="1"/>
      <dgm:spPr/>
    </dgm:pt>
    <dgm:pt modelId="{712F4866-7C6D-8C46-A42C-2431C0F15E77}">
      <dgm:prSet phldrT="[Text]" custT="1"/>
      <dgm:spPr/>
      <dgm:t>
        <a:bodyPr/>
        <a:lstStyle/>
        <a:p>
          <a:r>
            <a:rPr lang="en-GB" sz="1600" dirty="0"/>
            <a:t>Construct </a:t>
          </a:r>
          <a:r>
            <a:rPr lang="en-GB" sz="1600" dirty="0">
              <a:solidFill>
                <a:srgbClr val="FF0000"/>
              </a:solidFill>
            </a:rPr>
            <a:t>an emulator</a:t>
          </a:r>
          <a:r>
            <a:rPr lang="en-US" altLang="zh-CN" sz="1600" dirty="0">
              <a:solidFill>
                <a:srgbClr val="FF0000"/>
              </a:solidFill>
            </a:rPr>
            <a:t> </a:t>
          </a:r>
          <a:r>
            <a:rPr lang="en-CH" altLang="zh-CN" sz="1600" dirty="0">
              <a:solidFill>
                <a:srgbClr val="FF0000"/>
              </a:solidFill>
            </a:rPr>
            <a:t>with quadratic functions </a:t>
          </a:r>
          <a:r>
            <a:rPr lang="en-GB" sz="1600" dirty="0"/>
            <a:t>based on limited model simulations.</a:t>
          </a:r>
        </a:p>
      </dgm:t>
    </dgm:pt>
    <dgm:pt modelId="{7EB26BB3-B9F8-7E4D-9077-575E8E321386}" type="parTrans" cxnId="{B3E227C2-700F-0444-9233-5DDB589FB2D0}">
      <dgm:prSet/>
      <dgm:spPr/>
      <dgm:t>
        <a:bodyPr/>
        <a:lstStyle/>
        <a:p>
          <a:endParaRPr lang="en-GB" sz="1600"/>
        </a:p>
      </dgm:t>
    </dgm:pt>
    <dgm:pt modelId="{2F877471-8CFD-004C-B1CF-6DF92F684E95}" type="sibTrans" cxnId="{B3E227C2-700F-0444-9233-5DDB589FB2D0}">
      <dgm:prSet custT="1"/>
      <dgm:spPr/>
      <dgm:t>
        <a:bodyPr/>
        <a:lstStyle/>
        <a:p>
          <a:endParaRPr lang="en-GB" sz="1600"/>
        </a:p>
      </dgm:t>
    </dgm:pt>
    <dgm:pt modelId="{34A68FA5-16E3-AD4F-9A78-17349D13C6A5}">
      <dgm:prSet phldrT="[Text]" custT="1"/>
      <dgm:spPr/>
      <dgm:t>
        <a:bodyPr/>
        <a:lstStyle/>
        <a:p>
          <a:r>
            <a:rPr lang="en-GB" sz="1600" dirty="0">
              <a:solidFill>
                <a:srgbClr val="FF0000"/>
              </a:solidFill>
            </a:rPr>
            <a:t>Traverse</a:t>
          </a:r>
          <a:r>
            <a:rPr lang="en-GB" sz="1600" dirty="0"/>
            <a:t> the </a:t>
          </a:r>
          <a:r>
            <a:rPr lang="en-GB" sz="1600" dirty="0">
              <a:solidFill>
                <a:srgbClr val="FF0000"/>
              </a:solidFill>
            </a:rPr>
            <a:t>parameter space </a:t>
          </a:r>
          <a:r>
            <a:rPr lang="en-GB" sz="1600" dirty="0"/>
            <a:t>with the emulator.</a:t>
          </a:r>
        </a:p>
      </dgm:t>
    </dgm:pt>
    <dgm:pt modelId="{822C524F-9FCB-8342-AA85-1138B148DD96}" type="parTrans" cxnId="{F5BC05D7-888B-964B-BBAC-0AB7F3EF81D2}">
      <dgm:prSet/>
      <dgm:spPr/>
      <dgm:t>
        <a:bodyPr/>
        <a:lstStyle/>
        <a:p>
          <a:endParaRPr lang="en-GB" sz="1600"/>
        </a:p>
      </dgm:t>
    </dgm:pt>
    <dgm:pt modelId="{38FB88D6-B66C-AD4D-AB8A-ED05E061A2E7}" type="sibTrans" cxnId="{F5BC05D7-888B-964B-BBAC-0AB7F3EF81D2}">
      <dgm:prSet custT="1"/>
      <dgm:spPr/>
      <dgm:t>
        <a:bodyPr/>
        <a:lstStyle/>
        <a:p>
          <a:endParaRPr lang="en-GB" sz="1600"/>
        </a:p>
      </dgm:t>
    </dgm:pt>
    <dgm:pt modelId="{DCADAB84-4450-D242-BF29-20647F3255CA}">
      <dgm:prSet phldrT="[Text]" custT="1"/>
      <dgm:spPr/>
      <dgm:t>
        <a:bodyPr/>
        <a:lstStyle/>
        <a:p>
          <a:r>
            <a:rPr lang="en-GB" sz="1600" dirty="0"/>
            <a:t>Choose the </a:t>
          </a:r>
          <a:r>
            <a:rPr lang="en-GB" sz="1600" dirty="0">
              <a:solidFill>
                <a:srgbClr val="FF0000"/>
              </a:solidFill>
            </a:rPr>
            <a:t>optimum</a:t>
          </a:r>
          <a:r>
            <a:rPr lang="en-GB" sz="1600" dirty="0"/>
            <a:t> parameter setting based on </a:t>
          </a:r>
          <a:r>
            <a:rPr lang="en-GB" sz="1600" dirty="0">
              <a:solidFill>
                <a:srgbClr val="FF0000"/>
              </a:solidFill>
            </a:rPr>
            <a:t>predefined scores</a:t>
          </a:r>
          <a:r>
            <a:rPr lang="en-GB" sz="1600" dirty="0"/>
            <a:t>.</a:t>
          </a:r>
        </a:p>
      </dgm:t>
    </dgm:pt>
    <dgm:pt modelId="{323EED9E-5727-2C4E-B56E-AA3CD1402F9A}" type="parTrans" cxnId="{A3B3CB16-E845-264A-93A2-C99EF1A0F046}">
      <dgm:prSet/>
      <dgm:spPr/>
      <dgm:t>
        <a:bodyPr/>
        <a:lstStyle/>
        <a:p>
          <a:endParaRPr lang="en-GB" sz="1600"/>
        </a:p>
      </dgm:t>
    </dgm:pt>
    <dgm:pt modelId="{39592C9D-3F71-4F44-9871-8634968C101A}" type="sibTrans" cxnId="{A3B3CB16-E845-264A-93A2-C99EF1A0F046}">
      <dgm:prSet/>
      <dgm:spPr/>
      <dgm:t>
        <a:bodyPr/>
        <a:lstStyle/>
        <a:p>
          <a:endParaRPr lang="en-GB" sz="1600"/>
        </a:p>
      </dgm:t>
    </dgm:pt>
    <dgm:pt modelId="{CFE6BF1D-C9BD-E146-A7A0-7B1A53EA0FA9}" type="pres">
      <dgm:prSet presAssocID="{AAB415A5-CADA-014D-8B7D-0EC3750E86D4}" presName="linearFlow" presStyleCnt="0">
        <dgm:presLayoutVars>
          <dgm:resizeHandles val="exact"/>
        </dgm:presLayoutVars>
      </dgm:prSet>
      <dgm:spPr/>
    </dgm:pt>
    <dgm:pt modelId="{548D03A7-AD6F-A14F-8856-4B7277D38BBE}" type="pres">
      <dgm:prSet presAssocID="{712F4866-7C6D-8C46-A42C-2431C0F15E77}" presName="node" presStyleLbl="node1" presStyleIdx="0" presStyleCnt="3" custScaleX="149383">
        <dgm:presLayoutVars>
          <dgm:bulletEnabled val="1"/>
        </dgm:presLayoutVars>
      </dgm:prSet>
      <dgm:spPr/>
    </dgm:pt>
    <dgm:pt modelId="{2942BF2C-A1AF-E548-9582-9C567155C390}" type="pres">
      <dgm:prSet presAssocID="{2F877471-8CFD-004C-B1CF-6DF92F684E95}" presName="sibTrans" presStyleLbl="sibTrans2D1" presStyleIdx="0" presStyleCnt="2"/>
      <dgm:spPr/>
    </dgm:pt>
    <dgm:pt modelId="{C405375D-36AE-F14F-A632-78784724A001}" type="pres">
      <dgm:prSet presAssocID="{2F877471-8CFD-004C-B1CF-6DF92F684E95}" presName="connectorText" presStyleLbl="sibTrans2D1" presStyleIdx="0" presStyleCnt="2"/>
      <dgm:spPr/>
    </dgm:pt>
    <dgm:pt modelId="{EEC762CB-BA2B-904C-A82C-8515D8DCF138}" type="pres">
      <dgm:prSet presAssocID="{34A68FA5-16E3-AD4F-9A78-17349D13C6A5}" presName="node" presStyleLbl="node1" presStyleIdx="1" presStyleCnt="3" custScaleX="149383">
        <dgm:presLayoutVars>
          <dgm:bulletEnabled val="1"/>
        </dgm:presLayoutVars>
      </dgm:prSet>
      <dgm:spPr/>
    </dgm:pt>
    <dgm:pt modelId="{B56538DC-8E48-1C4D-88AC-6B4A2B7A1594}" type="pres">
      <dgm:prSet presAssocID="{38FB88D6-B66C-AD4D-AB8A-ED05E061A2E7}" presName="sibTrans" presStyleLbl="sibTrans2D1" presStyleIdx="1" presStyleCnt="2"/>
      <dgm:spPr/>
    </dgm:pt>
    <dgm:pt modelId="{11981C42-2DB4-AB46-A951-8FCE43FC5D21}" type="pres">
      <dgm:prSet presAssocID="{38FB88D6-B66C-AD4D-AB8A-ED05E061A2E7}" presName="connectorText" presStyleLbl="sibTrans2D1" presStyleIdx="1" presStyleCnt="2"/>
      <dgm:spPr/>
    </dgm:pt>
    <dgm:pt modelId="{3407EAAF-8B8A-8A40-9912-D10133A74038}" type="pres">
      <dgm:prSet presAssocID="{DCADAB84-4450-D242-BF29-20647F3255CA}" presName="node" presStyleLbl="node1" presStyleIdx="2" presStyleCnt="3" custScaleX="149383">
        <dgm:presLayoutVars>
          <dgm:bulletEnabled val="1"/>
        </dgm:presLayoutVars>
      </dgm:prSet>
      <dgm:spPr/>
    </dgm:pt>
  </dgm:ptLst>
  <dgm:cxnLst>
    <dgm:cxn modelId="{A3B3CB16-E845-264A-93A2-C99EF1A0F046}" srcId="{AAB415A5-CADA-014D-8B7D-0EC3750E86D4}" destId="{DCADAB84-4450-D242-BF29-20647F3255CA}" srcOrd="2" destOrd="0" parTransId="{323EED9E-5727-2C4E-B56E-AA3CD1402F9A}" sibTransId="{39592C9D-3F71-4F44-9871-8634968C101A}"/>
    <dgm:cxn modelId="{8244D238-F320-7C42-B1C3-22DEF1588D5E}" type="presOf" srcId="{AAB415A5-CADA-014D-8B7D-0EC3750E86D4}" destId="{CFE6BF1D-C9BD-E146-A7A0-7B1A53EA0FA9}" srcOrd="0" destOrd="0" presId="urn:microsoft.com/office/officeart/2005/8/layout/process2"/>
    <dgm:cxn modelId="{C6F533AD-D355-6945-8DB2-81761312DCD2}" type="presOf" srcId="{34A68FA5-16E3-AD4F-9A78-17349D13C6A5}" destId="{EEC762CB-BA2B-904C-A82C-8515D8DCF138}" srcOrd="0" destOrd="0" presId="urn:microsoft.com/office/officeart/2005/8/layout/process2"/>
    <dgm:cxn modelId="{899DE8BE-3B75-F940-9B69-CFD3BB1586B4}" type="presOf" srcId="{38FB88D6-B66C-AD4D-AB8A-ED05E061A2E7}" destId="{11981C42-2DB4-AB46-A951-8FCE43FC5D21}" srcOrd="1" destOrd="0" presId="urn:microsoft.com/office/officeart/2005/8/layout/process2"/>
    <dgm:cxn modelId="{B3E227C2-700F-0444-9233-5DDB589FB2D0}" srcId="{AAB415A5-CADA-014D-8B7D-0EC3750E86D4}" destId="{712F4866-7C6D-8C46-A42C-2431C0F15E77}" srcOrd="0" destOrd="0" parTransId="{7EB26BB3-B9F8-7E4D-9077-575E8E321386}" sibTransId="{2F877471-8CFD-004C-B1CF-6DF92F684E95}"/>
    <dgm:cxn modelId="{8A09E0CF-5ECF-A74E-B9E2-FF5E51E70854}" type="presOf" srcId="{2F877471-8CFD-004C-B1CF-6DF92F684E95}" destId="{C405375D-36AE-F14F-A632-78784724A001}" srcOrd="1" destOrd="0" presId="urn:microsoft.com/office/officeart/2005/8/layout/process2"/>
    <dgm:cxn modelId="{F5BC05D7-888B-964B-BBAC-0AB7F3EF81D2}" srcId="{AAB415A5-CADA-014D-8B7D-0EC3750E86D4}" destId="{34A68FA5-16E3-AD4F-9A78-17349D13C6A5}" srcOrd="1" destOrd="0" parTransId="{822C524F-9FCB-8342-AA85-1138B148DD96}" sibTransId="{38FB88D6-B66C-AD4D-AB8A-ED05E061A2E7}"/>
    <dgm:cxn modelId="{43A090E4-DB6A-8D40-B4D0-E10D78F5CBB6}" type="presOf" srcId="{2F877471-8CFD-004C-B1CF-6DF92F684E95}" destId="{2942BF2C-A1AF-E548-9582-9C567155C390}" srcOrd="0" destOrd="0" presId="urn:microsoft.com/office/officeart/2005/8/layout/process2"/>
    <dgm:cxn modelId="{20737EF9-0281-D64F-9CC3-DFCFFEAA2CB4}" type="presOf" srcId="{38FB88D6-B66C-AD4D-AB8A-ED05E061A2E7}" destId="{B56538DC-8E48-1C4D-88AC-6B4A2B7A1594}" srcOrd="0" destOrd="0" presId="urn:microsoft.com/office/officeart/2005/8/layout/process2"/>
    <dgm:cxn modelId="{D2C090FA-3B4A-DA4D-B414-56E00879920F}" type="presOf" srcId="{712F4866-7C6D-8C46-A42C-2431C0F15E77}" destId="{548D03A7-AD6F-A14F-8856-4B7277D38BBE}" srcOrd="0" destOrd="0" presId="urn:microsoft.com/office/officeart/2005/8/layout/process2"/>
    <dgm:cxn modelId="{85FEFBFD-29A1-3F4F-A596-7F079206513A}" type="presOf" srcId="{DCADAB84-4450-D242-BF29-20647F3255CA}" destId="{3407EAAF-8B8A-8A40-9912-D10133A74038}" srcOrd="0" destOrd="0" presId="urn:microsoft.com/office/officeart/2005/8/layout/process2"/>
    <dgm:cxn modelId="{884CE959-E76D-FF47-8945-31635BE2B17A}" type="presParOf" srcId="{CFE6BF1D-C9BD-E146-A7A0-7B1A53EA0FA9}" destId="{548D03A7-AD6F-A14F-8856-4B7277D38BBE}" srcOrd="0" destOrd="0" presId="urn:microsoft.com/office/officeart/2005/8/layout/process2"/>
    <dgm:cxn modelId="{8FD3C715-41FE-5C48-867C-E14740CB50A7}" type="presParOf" srcId="{CFE6BF1D-C9BD-E146-A7A0-7B1A53EA0FA9}" destId="{2942BF2C-A1AF-E548-9582-9C567155C390}" srcOrd="1" destOrd="0" presId="urn:microsoft.com/office/officeart/2005/8/layout/process2"/>
    <dgm:cxn modelId="{24662094-8A69-6847-801F-88BD705F7B64}" type="presParOf" srcId="{2942BF2C-A1AF-E548-9582-9C567155C390}" destId="{C405375D-36AE-F14F-A632-78784724A001}" srcOrd="0" destOrd="0" presId="urn:microsoft.com/office/officeart/2005/8/layout/process2"/>
    <dgm:cxn modelId="{9F4D036B-9865-0941-9653-F6F2FA4C2503}" type="presParOf" srcId="{CFE6BF1D-C9BD-E146-A7A0-7B1A53EA0FA9}" destId="{EEC762CB-BA2B-904C-A82C-8515D8DCF138}" srcOrd="2" destOrd="0" presId="urn:microsoft.com/office/officeart/2005/8/layout/process2"/>
    <dgm:cxn modelId="{DB5C3F29-AF8F-5847-9E21-C6DB3100867A}" type="presParOf" srcId="{CFE6BF1D-C9BD-E146-A7A0-7B1A53EA0FA9}" destId="{B56538DC-8E48-1C4D-88AC-6B4A2B7A1594}" srcOrd="3" destOrd="0" presId="urn:microsoft.com/office/officeart/2005/8/layout/process2"/>
    <dgm:cxn modelId="{B1C1E3AF-853C-CD46-A1E9-E0F699857C3F}" type="presParOf" srcId="{B56538DC-8E48-1C4D-88AC-6B4A2B7A1594}" destId="{11981C42-2DB4-AB46-A951-8FCE43FC5D21}" srcOrd="0" destOrd="0" presId="urn:microsoft.com/office/officeart/2005/8/layout/process2"/>
    <dgm:cxn modelId="{3E3303A2-6A78-6E4B-8E13-F0C43375A82B}" type="presParOf" srcId="{CFE6BF1D-C9BD-E146-A7A0-7B1A53EA0FA9}" destId="{3407EAAF-8B8A-8A40-9912-D10133A740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B415A5-CADA-014D-8B7D-0EC3750E86D4}" type="doc">
      <dgm:prSet loTypeId="urn:microsoft.com/office/officeart/2005/8/layout/process2" loCatId="" qsTypeId="urn:microsoft.com/office/officeart/2005/8/quickstyle/simple1" qsCatId="simple" csTypeId="urn:microsoft.com/office/officeart/2005/8/colors/accent0_1" csCatId="mainScheme" phldr="1"/>
      <dgm:spPr/>
    </dgm:pt>
    <dgm:pt modelId="{712F4866-7C6D-8C46-A42C-2431C0F15E77}">
      <dgm:prSet phldrT="[Text]" custT="1"/>
      <dgm:spPr/>
      <dgm:t>
        <a:bodyPr/>
        <a:lstStyle/>
        <a:p>
          <a:r>
            <a:rPr lang="en-GB" sz="1600" dirty="0"/>
            <a:t>Construct </a:t>
          </a:r>
          <a:r>
            <a:rPr lang="en-GB" sz="1600" dirty="0">
              <a:solidFill>
                <a:srgbClr val="FF0000"/>
              </a:solidFill>
            </a:rPr>
            <a:t>an emulator</a:t>
          </a:r>
          <a:r>
            <a:rPr lang="en-US" altLang="zh-CN" sz="1600" dirty="0">
              <a:solidFill>
                <a:srgbClr val="FF0000"/>
              </a:solidFill>
            </a:rPr>
            <a:t> </a:t>
          </a:r>
          <a:r>
            <a:rPr lang="en-CH" altLang="zh-CN" sz="1600" dirty="0">
              <a:solidFill>
                <a:srgbClr val="FF0000"/>
              </a:solidFill>
            </a:rPr>
            <a:t>with quadratic functions </a:t>
          </a:r>
          <a:r>
            <a:rPr lang="en-GB" sz="1600" dirty="0"/>
            <a:t>based on limited model simulations.</a:t>
          </a:r>
        </a:p>
      </dgm:t>
    </dgm:pt>
    <dgm:pt modelId="{7EB26BB3-B9F8-7E4D-9077-575E8E321386}" type="parTrans" cxnId="{B3E227C2-700F-0444-9233-5DDB589FB2D0}">
      <dgm:prSet/>
      <dgm:spPr/>
      <dgm:t>
        <a:bodyPr/>
        <a:lstStyle/>
        <a:p>
          <a:endParaRPr lang="en-GB" sz="1600"/>
        </a:p>
      </dgm:t>
    </dgm:pt>
    <dgm:pt modelId="{2F877471-8CFD-004C-B1CF-6DF92F684E95}" type="sibTrans" cxnId="{B3E227C2-700F-0444-9233-5DDB589FB2D0}">
      <dgm:prSet custT="1"/>
      <dgm:spPr/>
      <dgm:t>
        <a:bodyPr/>
        <a:lstStyle/>
        <a:p>
          <a:endParaRPr lang="en-GB" sz="1600"/>
        </a:p>
      </dgm:t>
    </dgm:pt>
    <dgm:pt modelId="{34A68FA5-16E3-AD4F-9A78-17349D13C6A5}">
      <dgm:prSet phldrT="[Text]" custT="1"/>
      <dgm:spPr/>
      <dgm:t>
        <a:bodyPr/>
        <a:lstStyle/>
        <a:p>
          <a:r>
            <a:rPr lang="en-GB" sz="1600" dirty="0">
              <a:solidFill>
                <a:srgbClr val="FF0000"/>
              </a:solidFill>
            </a:rPr>
            <a:t>Traverse</a:t>
          </a:r>
          <a:r>
            <a:rPr lang="en-GB" sz="1600" dirty="0"/>
            <a:t> the </a:t>
          </a:r>
          <a:r>
            <a:rPr lang="en-GB" sz="1600" dirty="0">
              <a:solidFill>
                <a:srgbClr val="FF0000"/>
              </a:solidFill>
            </a:rPr>
            <a:t>parameter space </a:t>
          </a:r>
          <a:r>
            <a:rPr lang="en-GB" sz="1600" dirty="0"/>
            <a:t>with the emulator.</a:t>
          </a:r>
        </a:p>
      </dgm:t>
    </dgm:pt>
    <dgm:pt modelId="{822C524F-9FCB-8342-AA85-1138B148DD96}" type="parTrans" cxnId="{F5BC05D7-888B-964B-BBAC-0AB7F3EF81D2}">
      <dgm:prSet/>
      <dgm:spPr/>
      <dgm:t>
        <a:bodyPr/>
        <a:lstStyle/>
        <a:p>
          <a:endParaRPr lang="en-GB" sz="1600"/>
        </a:p>
      </dgm:t>
    </dgm:pt>
    <dgm:pt modelId="{38FB88D6-B66C-AD4D-AB8A-ED05E061A2E7}" type="sibTrans" cxnId="{F5BC05D7-888B-964B-BBAC-0AB7F3EF81D2}">
      <dgm:prSet custT="1"/>
      <dgm:spPr/>
      <dgm:t>
        <a:bodyPr/>
        <a:lstStyle/>
        <a:p>
          <a:endParaRPr lang="en-GB" sz="1600"/>
        </a:p>
      </dgm:t>
    </dgm:pt>
    <dgm:pt modelId="{DCADAB84-4450-D242-BF29-20647F3255CA}">
      <dgm:prSet phldrT="[Text]" custT="1"/>
      <dgm:spPr/>
      <dgm:t>
        <a:bodyPr/>
        <a:lstStyle/>
        <a:p>
          <a:r>
            <a:rPr lang="en-GB" sz="1600" dirty="0"/>
            <a:t>Choose the </a:t>
          </a:r>
          <a:r>
            <a:rPr lang="en-GB" sz="1600" dirty="0">
              <a:solidFill>
                <a:srgbClr val="FF0000"/>
              </a:solidFill>
            </a:rPr>
            <a:t>optimum</a:t>
          </a:r>
          <a:r>
            <a:rPr lang="en-GB" sz="1600" dirty="0"/>
            <a:t> parameter setting based on </a:t>
          </a:r>
          <a:r>
            <a:rPr lang="en-GB" sz="1600" dirty="0">
              <a:solidFill>
                <a:srgbClr val="FF0000"/>
              </a:solidFill>
            </a:rPr>
            <a:t>predefined scores</a:t>
          </a:r>
          <a:r>
            <a:rPr lang="en-GB" sz="1600" dirty="0"/>
            <a:t>.</a:t>
          </a:r>
        </a:p>
      </dgm:t>
    </dgm:pt>
    <dgm:pt modelId="{323EED9E-5727-2C4E-B56E-AA3CD1402F9A}" type="parTrans" cxnId="{A3B3CB16-E845-264A-93A2-C99EF1A0F046}">
      <dgm:prSet/>
      <dgm:spPr/>
      <dgm:t>
        <a:bodyPr/>
        <a:lstStyle/>
        <a:p>
          <a:endParaRPr lang="en-GB" sz="1600"/>
        </a:p>
      </dgm:t>
    </dgm:pt>
    <dgm:pt modelId="{39592C9D-3F71-4F44-9871-8634968C101A}" type="sibTrans" cxnId="{A3B3CB16-E845-264A-93A2-C99EF1A0F046}">
      <dgm:prSet/>
      <dgm:spPr/>
      <dgm:t>
        <a:bodyPr/>
        <a:lstStyle/>
        <a:p>
          <a:endParaRPr lang="en-GB" sz="1600"/>
        </a:p>
      </dgm:t>
    </dgm:pt>
    <dgm:pt modelId="{CFE6BF1D-C9BD-E146-A7A0-7B1A53EA0FA9}" type="pres">
      <dgm:prSet presAssocID="{AAB415A5-CADA-014D-8B7D-0EC3750E86D4}" presName="linearFlow" presStyleCnt="0">
        <dgm:presLayoutVars>
          <dgm:resizeHandles val="exact"/>
        </dgm:presLayoutVars>
      </dgm:prSet>
      <dgm:spPr/>
    </dgm:pt>
    <dgm:pt modelId="{548D03A7-AD6F-A14F-8856-4B7277D38BBE}" type="pres">
      <dgm:prSet presAssocID="{712F4866-7C6D-8C46-A42C-2431C0F15E77}" presName="node" presStyleLbl="node1" presStyleIdx="0" presStyleCnt="3" custScaleX="149383">
        <dgm:presLayoutVars>
          <dgm:bulletEnabled val="1"/>
        </dgm:presLayoutVars>
      </dgm:prSet>
      <dgm:spPr/>
    </dgm:pt>
    <dgm:pt modelId="{2942BF2C-A1AF-E548-9582-9C567155C390}" type="pres">
      <dgm:prSet presAssocID="{2F877471-8CFD-004C-B1CF-6DF92F684E95}" presName="sibTrans" presStyleLbl="sibTrans2D1" presStyleIdx="0" presStyleCnt="2"/>
      <dgm:spPr/>
    </dgm:pt>
    <dgm:pt modelId="{C405375D-36AE-F14F-A632-78784724A001}" type="pres">
      <dgm:prSet presAssocID="{2F877471-8CFD-004C-B1CF-6DF92F684E95}" presName="connectorText" presStyleLbl="sibTrans2D1" presStyleIdx="0" presStyleCnt="2"/>
      <dgm:spPr/>
    </dgm:pt>
    <dgm:pt modelId="{EEC762CB-BA2B-904C-A82C-8515D8DCF138}" type="pres">
      <dgm:prSet presAssocID="{34A68FA5-16E3-AD4F-9A78-17349D13C6A5}" presName="node" presStyleLbl="node1" presStyleIdx="1" presStyleCnt="3" custScaleX="149383">
        <dgm:presLayoutVars>
          <dgm:bulletEnabled val="1"/>
        </dgm:presLayoutVars>
      </dgm:prSet>
      <dgm:spPr/>
    </dgm:pt>
    <dgm:pt modelId="{B56538DC-8E48-1C4D-88AC-6B4A2B7A1594}" type="pres">
      <dgm:prSet presAssocID="{38FB88D6-B66C-AD4D-AB8A-ED05E061A2E7}" presName="sibTrans" presStyleLbl="sibTrans2D1" presStyleIdx="1" presStyleCnt="2"/>
      <dgm:spPr/>
    </dgm:pt>
    <dgm:pt modelId="{11981C42-2DB4-AB46-A951-8FCE43FC5D21}" type="pres">
      <dgm:prSet presAssocID="{38FB88D6-B66C-AD4D-AB8A-ED05E061A2E7}" presName="connectorText" presStyleLbl="sibTrans2D1" presStyleIdx="1" presStyleCnt="2"/>
      <dgm:spPr/>
    </dgm:pt>
    <dgm:pt modelId="{3407EAAF-8B8A-8A40-9912-D10133A74038}" type="pres">
      <dgm:prSet presAssocID="{DCADAB84-4450-D242-BF29-20647F3255CA}" presName="node" presStyleLbl="node1" presStyleIdx="2" presStyleCnt="3" custScaleX="149383">
        <dgm:presLayoutVars>
          <dgm:bulletEnabled val="1"/>
        </dgm:presLayoutVars>
      </dgm:prSet>
      <dgm:spPr/>
    </dgm:pt>
  </dgm:ptLst>
  <dgm:cxnLst>
    <dgm:cxn modelId="{A3B3CB16-E845-264A-93A2-C99EF1A0F046}" srcId="{AAB415A5-CADA-014D-8B7D-0EC3750E86D4}" destId="{DCADAB84-4450-D242-BF29-20647F3255CA}" srcOrd="2" destOrd="0" parTransId="{323EED9E-5727-2C4E-B56E-AA3CD1402F9A}" sibTransId="{39592C9D-3F71-4F44-9871-8634968C101A}"/>
    <dgm:cxn modelId="{8244D238-F320-7C42-B1C3-22DEF1588D5E}" type="presOf" srcId="{AAB415A5-CADA-014D-8B7D-0EC3750E86D4}" destId="{CFE6BF1D-C9BD-E146-A7A0-7B1A53EA0FA9}" srcOrd="0" destOrd="0" presId="urn:microsoft.com/office/officeart/2005/8/layout/process2"/>
    <dgm:cxn modelId="{C6F533AD-D355-6945-8DB2-81761312DCD2}" type="presOf" srcId="{34A68FA5-16E3-AD4F-9A78-17349D13C6A5}" destId="{EEC762CB-BA2B-904C-A82C-8515D8DCF138}" srcOrd="0" destOrd="0" presId="urn:microsoft.com/office/officeart/2005/8/layout/process2"/>
    <dgm:cxn modelId="{899DE8BE-3B75-F940-9B69-CFD3BB1586B4}" type="presOf" srcId="{38FB88D6-B66C-AD4D-AB8A-ED05E061A2E7}" destId="{11981C42-2DB4-AB46-A951-8FCE43FC5D21}" srcOrd="1" destOrd="0" presId="urn:microsoft.com/office/officeart/2005/8/layout/process2"/>
    <dgm:cxn modelId="{B3E227C2-700F-0444-9233-5DDB589FB2D0}" srcId="{AAB415A5-CADA-014D-8B7D-0EC3750E86D4}" destId="{712F4866-7C6D-8C46-A42C-2431C0F15E77}" srcOrd="0" destOrd="0" parTransId="{7EB26BB3-B9F8-7E4D-9077-575E8E321386}" sibTransId="{2F877471-8CFD-004C-B1CF-6DF92F684E95}"/>
    <dgm:cxn modelId="{8A09E0CF-5ECF-A74E-B9E2-FF5E51E70854}" type="presOf" srcId="{2F877471-8CFD-004C-B1CF-6DF92F684E95}" destId="{C405375D-36AE-F14F-A632-78784724A001}" srcOrd="1" destOrd="0" presId="urn:microsoft.com/office/officeart/2005/8/layout/process2"/>
    <dgm:cxn modelId="{F5BC05D7-888B-964B-BBAC-0AB7F3EF81D2}" srcId="{AAB415A5-CADA-014D-8B7D-0EC3750E86D4}" destId="{34A68FA5-16E3-AD4F-9A78-17349D13C6A5}" srcOrd="1" destOrd="0" parTransId="{822C524F-9FCB-8342-AA85-1138B148DD96}" sibTransId="{38FB88D6-B66C-AD4D-AB8A-ED05E061A2E7}"/>
    <dgm:cxn modelId="{43A090E4-DB6A-8D40-B4D0-E10D78F5CBB6}" type="presOf" srcId="{2F877471-8CFD-004C-B1CF-6DF92F684E95}" destId="{2942BF2C-A1AF-E548-9582-9C567155C390}" srcOrd="0" destOrd="0" presId="urn:microsoft.com/office/officeart/2005/8/layout/process2"/>
    <dgm:cxn modelId="{20737EF9-0281-D64F-9CC3-DFCFFEAA2CB4}" type="presOf" srcId="{38FB88D6-B66C-AD4D-AB8A-ED05E061A2E7}" destId="{B56538DC-8E48-1C4D-88AC-6B4A2B7A1594}" srcOrd="0" destOrd="0" presId="urn:microsoft.com/office/officeart/2005/8/layout/process2"/>
    <dgm:cxn modelId="{D2C090FA-3B4A-DA4D-B414-56E00879920F}" type="presOf" srcId="{712F4866-7C6D-8C46-A42C-2431C0F15E77}" destId="{548D03A7-AD6F-A14F-8856-4B7277D38BBE}" srcOrd="0" destOrd="0" presId="urn:microsoft.com/office/officeart/2005/8/layout/process2"/>
    <dgm:cxn modelId="{85FEFBFD-29A1-3F4F-A596-7F079206513A}" type="presOf" srcId="{DCADAB84-4450-D242-BF29-20647F3255CA}" destId="{3407EAAF-8B8A-8A40-9912-D10133A74038}" srcOrd="0" destOrd="0" presId="urn:microsoft.com/office/officeart/2005/8/layout/process2"/>
    <dgm:cxn modelId="{884CE959-E76D-FF47-8945-31635BE2B17A}" type="presParOf" srcId="{CFE6BF1D-C9BD-E146-A7A0-7B1A53EA0FA9}" destId="{548D03A7-AD6F-A14F-8856-4B7277D38BBE}" srcOrd="0" destOrd="0" presId="urn:microsoft.com/office/officeart/2005/8/layout/process2"/>
    <dgm:cxn modelId="{8FD3C715-41FE-5C48-867C-E14740CB50A7}" type="presParOf" srcId="{CFE6BF1D-C9BD-E146-A7A0-7B1A53EA0FA9}" destId="{2942BF2C-A1AF-E548-9582-9C567155C390}" srcOrd="1" destOrd="0" presId="urn:microsoft.com/office/officeart/2005/8/layout/process2"/>
    <dgm:cxn modelId="{24662094-8A69-6847-801F-88BD705F7B64}" type="presParOf" srcId="{2942BF2C-A1AF-E548-9582-9C567155C390}" destId="{C405375D-36AE-F14F-A632-78784724A001}" srcOrd="0" destOrd="0" presId="urn:microsoft.com/office/officeart/2005/8/layout/process2"/>
    <dgm:cxn modelId="{9F4D036B-9865-0941-9653-F6F2FA4C2503}" type="presParOf" srcId="{CFE6BF1D-C9BD-E146-A7A0-7B1A53EA0FA9}" destId="{EEC762CB-BA2B-904C-A82C-8515D8DCF138}" srcOrd="2" destOrd="0" presId="urn:microsoft.com/office/officeart/2005/8/layout/process2"/>
    <dgm:cxn modelId="{DB5C3F29-AF8F-5847-9E21-C6DB3100867A}" type="presParOf" srcId="{CFE6BF1D-C9BD-E146-A7A0-7B1A53EA0FA9}" destId="{B56538DC-8E48-1C4D-88AC-6B4A2B7A1594}" srcOrd="3" destOrd="0" presId="urn:microsoft.com/office/officeart/2005/8/layout/process2"/>
    <dgm:cxn modelId="{B1C1E3AF-853C-CD46-A1E9-E0F699857C3F}" type="presParOf" srcId="{B56538DC-8E48-1C4D-88AC-6B4A2B7A1594}" destId="{11981C42-2DB4-AB46-A951-8FCE43FC5D21}" srcOrd="0" destOrd="0" presId="urn:microsoft.com/office/officeart/2005/8/layout/process2"/>
    <dgm:cxn modelId="{3E3303A2-6A78-6E4B-8E13-F0C43375A82B}" type="presParOf" srcId="{CFE6BF1D-C9BD-E146-A7A0-7B1A53EA0FA9}" destId="{3407EAAF-8B8A-8A40-9912-D10133A740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415A5-CADA-014D-8B7D-0EC3750E86D4}" type="doc">
      <dgm:prSet loTypeId="urn:microsoft.com/office/officeart/2005/8/layout/process2" loCatId="" qsTypeId="urn:microsoft.com/office/officeart/2005/8/quickstyle/simple1" qsCatId="simple" csTypeId="urn:microsoft.com/office/officeart/2005/8/colors/accent0_1" csCatId="mainScheme" phldr="1"/>
      <dgm:spPr/>
    </dgm:pt>
    <dgm:pt modelId="{712F4866-7C6D-8C46-A42C-2431C0F15E77}">
      <dgm:prSet phldrT="[Text]" custT="1"/>
      <dgm:spPr/>
      <dgm:t>
        <a:bodyPr/>
        <a:lstStyle/>
        <a:p>
          <a:r>
            <a:rPr lang="en-GB" sz="1600" dirty="0"/>
            <a:t>Construct </a:t>
          </a:r>
          <a:r>
            <a:rPr lang="en-GB" sz="1600" dirty="0">
              <a:solidFill>
                <a:srgbClr val="FF0000"/>
              </a:solidFill>
            </a:rPr>
            <a:t>an emulator</a:t>
          </a:r>
          <a:r>
            <a:rPr lang="en-US" altLang="zh-CN" sz="1600" dirty="0">
              <a:solidFill>
                <a:srgbClr val="FF0000"/>
              </a:solidFill>
            </a:rPr>
            <a:t> </a:t>
          </a:r>
          <a:r>
            <a:rPr lang="en-CH" altLang="zh-CN" sz="1600" dirty="0">
              <a:solidFill>
                <a:srgbClr val="FF0000"/>
              </a:solidFill>
            </a:rPr>
            <a:t>with quadratic functions </a:t>
          </a:r>
          <a:r>
            <a:rPr lang="en-GB" sz="1600" dirty="0"/>
            <a:t>based on limited model simulations.</a:t>
          </a:r>
        </a:p>
      </dgm:t>
    </dgm:pt>
    <dgm:pt modelId="{7EB26BB3-B9F8-7E4D-9077-575E8E321386}" type="parTrans" cxnId="{B3E227C2-700F-0444-9233-5DDB589FB2D0}">
      <dgm:prSet/>
      <dgm:spPr/>
      <dgm:t>
        <a:bodyPr/>
        <a:lstStyle/>
        <a:p>
          <a:endParaRPr lang="en-GB" sz="1600"/>
        </a:p>
      </dgm:t>
    </dgm:pt>
    <dgm:pt modelId="{2F877471-8CFD-004C-B1CF-6DF92F684E95}" type="sibTrans" cxnId="{B3E227C2-700F-0444-9233-5DDB589FB2D0}">
      <dgm:prSet custT="1"/>
      <dgm:spPr/>
      <dgm:t>
        <a:bodyPr/>
        <a:lstStyle/>
        <a:p>
          <a:endParaRPr lang="en-GB" sz="1600"/>
        </a:p>
      </dgm:t>
    </dgm:pt>
    <dgm:pt modelId="{34A68FA5-16E3-AD4F-9A78-17349D13C6A5}">
      <dgm:prSet phldrT="[Text]" custT="1"/>
      <dgm:spPr/>
      <dgm:t>
        <a:bodyPr/>
        <a:lstStyle/>
        <a:p>
          <a:r>
            <a:rPr lang="en-GB" sz="1600" dirty="0">
              <a:solidFill>
                <a:srgbClr val="FF0000"/>
              </a:solidFill>
            </a:rPr>
            <a:t>Traverse</a:t>
          </a:r>
          <a:r>
            <a:rPr lang="en-GB" sz="1600" dirty="0"/>
            <a:t> the </a:t>
          </a:r>
          <a:r>
            <a:rPr lang="en-GB" sz="1600" dirty="0">
              <a:solidFill>
                <a:srgbClr val="FF0000"/>
              </a:solidFill>
            </a:rPr>
            <a:t>parameter space </a:t>
          </a:r>
          <a:r>
            <a:rPr lang="en-GB" sz="1600" dirty="0"/>
            <a:t>with the emulator.</a:t>
          </a:r>
        </a:p>
      </dgm:t>
    </dgm:pt>
    <dgm:pt modelId="{822C524F-9FCB-8342-AA85-1138B148DD96}" type="parTrans" cxnId="{F5BC05D7-888B-964B-BBAC-0AB7F3EF81D2}">
      <dgm:prSet/>
      <dgm:spPr/>
      <dgm:t>
        <a:bodyPr/>
        <a:lstStyle/>
        <a:p>
          <a:endParaRPr lang="en-GB" sz="1600"/>
        </a:p>
      </dgm:t>
    </dgm:pt>
    <dgm:pt modelId="{38FB88D6-B66C-AD4D-AB8A-ED05E061A2E7}" type="sibTrans" cxnId="{F5BC05D7-888B-964B-BBAC-0AB7F3EF81D2}">
      <dgm:prSet custT="1"/>
      <dgm:spPr/>
      <dgm:t>
        <a:bodyPr/>
        <a:lstStyle/>
        <a:p>
          <a:endParaRPr lang="en-GB" sz="1600"/>
        </a:p>
      </dgm:t>
    </dgm:pt>
    <dgm:pt modelId="{DCADAB84-4450-D242-BF29-20647F3255CA}">
      <dgm:prSet phldrT="[Text]" custT="1"/>
      <dgm:spPr/>
      <dgm:t>
        <a:bodyPr/>
        <a:lstStyle/>
        <a:p>
          <a:r>
            <a:rPr lang="en-GB" sz="1600" dirty="0"/>
            <a:t>Choose the </a:t>
          </a:r>
          <a:r>
            <a:rPr lang="en-GB" sz="1600" dirty="0">
              <a:solidFill>
                <a:srgbClr val="FF0000"/>
              </a:solidFill>
            </a:rPr>
            <a:t>optimum</a:t>
          </a:r>
          <a:r>
            <a:rPr lang="en-GB" sz="1600" dirty="0"/>
            <a:t> parameter setting based on </a:t>
          </a:r>
          <a:r>
            <a:rPr lang="en-GB" sz="1600" dirty="0">
              <a:solidFill>
                <a:srgbClr val="FF0000"/>
              </a:solidFill>
            </a:rPr>
            <a:t>predefined scores</a:t>
          </a:r>
          <a:r>
            <a:rPr lang="en-GB" sz="1600" dirty="0"/>
            <a:t>.</a:t>
          </a:r>
        </a:p>
      </dgm:t>
    </dgm:pt>
    <dgm:pt modelId="{323EED9E-5727-2C4E-B56E-AA3CD1402F9A}" type="parTrans" cxnId="{A3B3CB16-E845-264A-93A2-C99EF1A0F046}">
      <dgm:prSet/>
      <dgm:spPr/>
      <dgm:t>
        <a:bodyPr/>
        <a:lstStyle/>
        <a:p>
          <a:endParaRPr lang="en-GB" sz="1600"/>
        </a:p>
      </dgm:t>
    </dgm:pt>
    <dgm:pt modelId="{39592C9D-3F71-4F44-9871-8634968C101A}" type="sibTrans" cxnId="{A3B3CB16-E845-264A-93A2-C99EF1A0F046}">
      <dgm:prSet/>
      <dgm:spPr/>
      <dgm:t>
        <a:bodyPr/>
        <a:lstStyle/>
        <a:p>
          <a:endParaRPr lang="en-GB" sz="1600"/>
        </a:p>
      </dgm:t>
    </dgm:pt>
    <dgm:pt modelId="{CFE6BF1D-C9BD-E146-A7A0-7B1A53EA0FA9}" type="pres">
      <dgm:prSet presAssocID="{AAB415A5-CADA-014D-8B7D-0EC3750E86D4}" presName="linearFlow" presStyleCnt="0">
        <dgm:presLayoutVars>
          <dgm:resizeHandles val="exact"/>
        </dgm:presLayoutVars>
      </dgm:prSet>
      <dgm:spPr/>
    </dgm:pt>
    <dgm:pt modelId="{548D03A7-AD6F-A14F-8856-4B7277D38BBE}" type="pres">
      <dgm:prSet presAssocID="{712F4866-7C6D-8C46-A42C-2431C0F15E77}" presName="node" presStyleLbl="node1" presStyleIdx="0" presStyleCnt="3" custScaleX="149383">
        <dgm:presLayoutVars>
          <dgm:bulletEnabled val="1"/>
        </dgm:presLayoutVars>
      </dgm:prSet>
      <dgm:spPr/>
    </dgm:pt>
    <dgm:pt modelId="{2942BF2C-A1AF-E548-9582-9C567155C390}" type="pres">
      <dgm:prSet presAssocID="{2F877471-8CFD-004C-B1CF-6DF92F684E95}" presName="sibTrans" presStyleLbl="sibTrans2D1" presStyleIdx="0" presStyleCnt="2"/>
      <dgm:spPr/>
    </dgm:pt>
    <dgm:pt modelId="{C405375D-36AE-F14F-A632-78784724A001}" type="pres">
      <dgm:prSet presAssocID="{2F877471-8CFD-004C-B1CF-6DF92F684E95}" presName="connectorText" presStyleLbl="sibTrans2D1" presStyleIdx="0" presStyleCnt="2"/>
      <dgm:spPr/>
    </dgm:pt>
    <dgm:pt modelId="{EEC762CB-BA2B-904C-A82C-8515D8DCF138}" type="pres">
      <dgm:prSet presAssocID="{34A68FA5-16E3-AD4F-9A78-17349D13C6A5}" presName="node" presStyleLbl="node1" presStyleIdx="1" presStyleCnt="3" custScaleX="149383">
        <dgm:presLayoutVars>
          <dgm:bulletEnabled val="1"/>
        </dgm:presLayoutVars>
      </dgm:prSet>
      <dgm:spPr/>
    </dgm:pt>
    <dgm:pt modelId="{B56538DC-8E48-1C4D-88AC-6B4A2B7A1594}" type="pres">
      <dgm:prSet presAssocID="{38FB88D6-B66C-AD4D-AB8A-ED05E061A2E7}" presName="sibTrans" presStyleLbl="sibTrans2D1" presStyleIdx="1" presStyleCnt="2"/>
      <dgm:spPr/>
    </dgm:pt>
    <dgm:pt modelId="{11981C42-2DB4-AB46-A951-8FCE43FC5D21}" type="pres">
      <dgm:prSet presAssocID="{38FB88D6-B66C-AD4D-AB8A-ED05E061A2E7}" presName="connectorText" presStyleLbl="sibTrans2D1" presStyleIdx="1" presStyleCnt="2"/>
      <dgm:spPr/>
    </dgm:pt>
    <dgm:pt modelId="{3407EAAF-8B8A-8A40-9912-D10133A74038}" type="pres">
      <dgm:prSet presAssocID="{DCADAB84-4450-D242-BF29-20647F3255CA}" presName="node" presStyleLbl="node1" presStyleIdx="2" presStyleCnt="3" custScaleX="149383">
        <dgm:presLayoutVars>
          <dgm:bulletEnabled val="1"/>
        </dgm:presLayoutVars>
      </dgm:prSet>
      <dgm:spPr/>
    </dgm:pt>
  </dgm:ptLst>
  <dgm:cxnLst>
    <dgm:cxn modelId="{A3B3CB16-E845-264A-93A2-C99EF1A0F046}" srcId="{AAB415A5-CADA-014D-8B7D-0EC3750E86D4}" destId="{DCADAB84-4450-D242-BF29-20647F3255CA}" srcOrd="2" destOrd="0" parTransId="{323EED9E-5727-2C4E-B56E-AA3CD1402F9A}" sibTransId="{39592C9D-3F71-4F44-9871-8634968C101A}"/>
    <dgm:cxn modelId="{8244D238-F320-7C42-B1C3-22DEF1588D5E}" type="presOf" srcId="{AAB415A5-CADA-014D-8B7D-0EC3750E86D4}" destId="{CFE6BF1D-C9BD-E146-A7A0-7B1A53EA0FA9}" srcOrd="0" destOrd="0" presId="urn:microsoft.com/office/officeart/2005/8/layout/process2"/>
    <dgm:cxn modelId="{C6F533AD-D355-6945-8DB2-81761312DCD2}" type="presOf" srcId="{34A68FA5-16E3-AD4F-9A78-17349D13C6A5}" destId="{EEC762CB-BA2B-904C-A82C-8515D8DCF138}" srcOrd="0" destOrd="0" presId="urn:microsoft.com/office/officeart/2005/8/layout/process2"/>
    <dgm:cxn modelId="{899DE8BE-3B75-F940-9B69-CFD3BB1586B4}" type="presOf" srcId="{38FB88D6-B66C-AD4D-AB8A-ED05E061A2E7}" destId="{11981C42-2DB4-AB46-A951-8FCE43FC5D21}" srcOrd="1" destOrd="0" presId="urn:microsoft.com/office/officeart/2005/8/layout/process2"/>
    <dgm:cxn modelId="{B3E227C2-700F-0444-9233-5DDB589FB2D0}" srcId="{AAB415A5-CADA-014D-8B7D-0EC3750E86D4}" destId="{712F4866-7C6D-8C46-A42C-2431C0F15E77}" srcOrd="0" destOrd="0" parTransId="{7EB26BB3-B9F8-7E4D-9077-575E8E321386}" sibTransId="{2F877471-8CFD-004C-B1CF-6DF92F684E95}"/>
    <dgm:cxn modelId="{8A09E0CF-5ECF-A74E-B9E2-FF5E51E70854}" type="presOf" srcId="{2F877471-8CFD-004C-B1CF-6DF92F684E95}" destId="{C405375D-36AE-F14F-A632-78784724A001}" srcOrd="1" destOrd="0" presId="urn:microsoft.com/office/officeart/2005/8/layout/process2"/>
    <dgm:cxn modelId="{F5BC05D7-888B-964B-BBAC-0AB7F3EF81D2}" srcId="{AAB415A5-CADA-014D-8B7D-0EC3750E86D4}" destId="{34A68FA5-16E3-AD4F-9A78-17349D13C6A5}" srcOrd="1" destOrd="0" parTransId="{822C524F-9FCB-8342-AA85-1138B148DD96}" sibTransId="{38FB88D6-B66C-AD4D-AB8A-ED05E061A2E7}"/>
    <dgm:cxn modelId="{43A090E4-DB6A-8D40-B4D0-E10D78F5CBB6}" type="presOf" srcId="{2F877471-8CFD-004C-B1CF-6DF92F684E95}" destId="{2942BF2C-A1AF-E548-9582-9C567155C390}" srcOrd="0" destOrd="0" presId="urn:microsoft.com/office/officeart/2005/8/layout/process2"/>
    <dgm:cxn modelId="{20737EF9-0281-D64F-9CC3-DFCFFEAA2CB4}" type="presOf" srcId="{38FB88D6-B66C-AD4D-AB8A-ED05E061A2E7}" destId="{B56538DC-8E48-1C4D-88AC-6B4A2B7A1594}" srcOrd="0" destOrd="0" presId="urn:microsoft.com/office/officeart/2005/8/layout/process2"/>
    <dgm:cxn modelId="{D2C090FA-3B4A-DA4D-B414-56E00879920F}" type="presOf" srcId="{712F4866-7C6D-8C46-A42C-2431C0F15E77}" destId="{548D03A7-AD6F-A14F-8856-4B7277D38BBE}" srcOrd="0" destOrd="0" presId="urn:microsoft.com/office/officeart/2005/8/layout/process2"/>
    <dgm:cxn modelId="{85FEFBFD-29A1-3F4F-A596-7F079206513A}" type="presOf" srcId="{DCADAB84-4450-D242-BF29-20647F3255CA}" destId="{3407EAAF-8B8A-8A40-9912-D10133A74038}" srcOrd="0" destOrd="0" presId="urn:microsoft.com/office/officeart/2005/8/layout/process2"/>
    <dgm:cxn modelId="{884CE959-E76D-FF47-8945-31635BE2B17A}" type="presParOf" srcId="{CFE6BF1D-C9BD-E146-A7A0-7B1A53EA0FA9}" destId="{548D03A7-AD6F-A14F-8856-4B7277D38BBE}" srcOrd="0" destOrd="0" presId="urn:microsoft.com/office/officeart/2005/8/layout/process2"/>
    <dgm:cxn modelId="{8FD3C715-41FE-5C48-867C-E14740CB50A7}" type="presParOf" srcId="{CFE6BF1D-C9BD-E146-A7A0-7B1A53EA0FA9}" destId="{2942BF2C-A1AF-E548-9582-9C567155C390}" srcOrd="1" destOrd="0" presId="urn:microsoft.com/office/officeart/2005/8/layout/process2"/>
    <dgm:cxn modelId="{24662094-8A69-6847-801F-88BD705F7B64}" type="presParOf" srcId="{2942BF2C-A1AF-E548-9582-9C567155C390}" destId="{C405375D-36AE-F14F-A632-78784724A001}" srcOrd="0" destOrd="0" presId="urn:microsoft.com/office/officeart/2005/8/layout/process2"/>
    <dgm:cxn modelId="{9F4D036B-9865-0941-9653-F6F2FA4C2503}" type="presParOf" srcId="{CFE6BF1D-C9BD-E146-A7A0-7B1A53EA0FA9}" destId="{EEC762CB-BA2B-904C-A82C-8515D8DCF138}" srcOrd="2" destOrd="0" presId="urn:microsoft.com/office/officeart/2005/8/layout/process2"/>
    <dgm:cxn modelId="{DB5C3F29-AF8F-5847-9E21-C6DB3100867A}" type="presParOf" srcId="{CFE6BF1D-C9BD-E146-A7A0-7B1A53EA0FA9}" destId="{B56538DC-8E48-1C4D-88AC-6B4A2B7A1594}" srcOrd="3" destOrd="0" presId="urn:microsoft.com/office/officeart/2005/8/layout/process2"/>
    <dgm:cxn modelId="{B1C1E3AF-853C-CD46-A1E9-E0F699857C3F}" type="presParOf" srcId="{B56538DC-8E48-1C4D-88AC-6B4A2B7A1594}" destId="{11981C42-2DB4-AB46-A951-8FCE43FC5D21}" srcOrd="0" destOrd="0" presId="urn:microsoft.com/office/officeart/2005/8/layout/process2"/>
    <dgm:cxn modelId="{3E3303A2-6A78-6E4B-8E13-F0C43375A82B}" type="presParOf" srcId="{CFE6BF1D-C9BD-E146-A7A0-7B1A53EA0FA9}" destId="{3407EAAF-8B8A-8A40-9912-D10133A740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03A7-AD6F-A14F-8856-4B7277D38BBE}">
      <dsp:nvSpPr>
        <dsp:cNvPr id="0" name=""/>
        <dsp:cNvSpPr/>
      </dsp:nvSpPr>
      <dsp:spPr>
        <a:xfrm>
          <a:off x="3484648" y="0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Construct </a:t>
          </a:r>
          <a:r>
            <a:rPr lang="en-GB" sz="1600" kern="1200" dirty="0">
              <a:solidFill>
                <a:srgbClr val="FF0000"/>
              </a:solidFill>
            </a:rPr>
            <a:t>an emulator</a:t>
          </a:r>
          <a:r>
            <a:rPr lang="en-US" altLang="zh-CN" sz="1600" kern="1200" dirty="0">
              <a:solidFill>
                <a:srgbClr val="FF0000"/>
              </a:solidFill>
            </a:rPr>
            <a:t> </a:t>
          </a:r>
          <a:r>
            <a:rPr lang="en-CH" altLang="zh-CN" sz="1600" kern="1200" dirty="0">
              <a:solidFill>
                <a:srgbClr val="FF0000"/>
              </a:solidFill>
            </a:rPr>
            <a:t>with quadratic functions </a:t>
          </a:r>
          <a:r>
            <a:rPr lang="en-GB" sz="1600" kern="1200" dirty="0"/>
            <a:t>based on limited model simulations.</a:t>
          </a:r>
        </a:p>
      </dsp:txBody>
      <dsp:txXfrm>
        <a:off x="3509473" y="24825"/>
        <a:ext cx="4144461" cy="797934"/>
      </dsp:txXfrm>
    </dsp:sp>
    <dsp:sp modelId="{2942BF2C-A1AF-E548-9582-9C567155C390}">
      <dsp:nvSpPr>
        <dsp:cNvPr id="0" name=""/>
        <dsp:cNvSpPr/>
      </dsp:nvSpPr>
      <dsp:spPr>
        <a:xfrm rot="5400000">
          <a:off x="5422782" y="868773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900557"/>
        <a:ext cx="228848" cy="222491"/>
      </dsp:txXfrm>
    </dsp:sp>
    <dsp:sp modelId="{EEC762CB-BA2B-904C-A82C-8515D8DCF138}">
      <dsp:nvSpPr>
        <dsp:cNvPr id="0" name=""/>
        <dsp:cNvSpPr/>
      </dsp:nvSpPr>
      <dsp:spPr>
        <a:xfrm>
          <a:off x="3484648" y="1271376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Traverse</a:t>
          </a:r>
          <a:r>
            <a:rPr lang="en-GB" sz="1600" kern="1200" dirty="0"/>
            <a:t> the </a:t>
          </a:r>
          <a:r>
            <a:rPr lang="en-GB" sz="1600" kern="1200" dirty="0">
              <a:solidFill>
                <a:srgbClr val="FF0000"/>
              </a:solidFill>
            </a:rPr>
            <a:t>parameter space </a:t>
          </a:r>
          <a:r>
            <a:rPr lang="en-GB" sz="1600" kern="1200" dirty="0"/>
            <a:t>with the emulator.</a:t>
          </a:r>
        </a:p>
      </dsp:txBody>
      <dsp:txXfrm>
        <a:off x="3509473" y="1296201"/>
        <a:ext cx="4144461" cy="797934"/>
      </dsp:txXfrm>
    </dsp:sp>
    <dsp:sp modelId="{B56538DC-8E48-1C4D-88AC-6B4A2B7A1594}">
      <dsp:nvSpPr>
        <dsp:cNvPr id="0" name=""/>
        <dsp:cNvSpPr/>
      </dsp:nvSpPr>
      <dsp:spPr>
        <a:xfrm rot="5400000">
          <a:off x="5422782" y="2140150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2171934"/>
        <a:ext cx="228848" cy="222491"/>
      </dsp:txXfrm>
    </dsp:sp>
    <dsp:sp modelId="{3407EAAF-8B8A-8A40-9912-D10133A74038}">
      <dsp:nvSpPr>
        <dsp:cNvPr id="0" name=""/>
        <dsp:cNvSpPr/>
      </dsp:nvSpPr>
      <dsp:spPr>
        <a:xfrm>
          <a:off x="3484648" y="2542752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Choose the </a:t>
          </a:r>
          <a:r>
            <a:rPr lang="en-GB" sz="1600" kern="1200" dirty="0">
              <a:solidFill>
                <a:srgbClr val="FF0000"/>
              </a:solidFill>
            </a:rPr>
            <a:t>optimum</a:t>
          </a:r>
          <a:r>
            <a:rPr lang="en-GB" sz="1600" kern="1200" dirty="0"/>
            <a:t> parameter setting based on </a:t>
          </a:r>
          <a:r>
            <a:rPr lang="en-GB" sz="1600" kern="1200" dirty="0">
              <a:solidFill>
                <a:srgbClr val="FF0000"/>
              </a:solidFill>
            </a:rPr>
            <a:t>predefined scores</a:t>
          </a:r>
          <a:r>
            <a:rPr lang="en-GB" sz="1600" kern="1200" dirty="0"/>
            <a:t>.</a:t>
          </a:r>
        </a:p>
      </dsp:txBody>
      <dsp:txXfrm>
        <a:off x="3509473" y="2567577"/>
        <a:ext cx="4144461" cy="797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03A7-AD6F-A14F-8856-4B7277D38BBE}">
      <dsp:nvSpPr>
        <dsp:cNvPr id="0" name=""/>
        <dsp:cNvSpPr/>
      </dsp:nvSpPr>
      <dsp:spPr>
        <a:xfrm>
          <a:off x="3484648" y="0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Construct </a:t>
          </a:r>
          <a:r>
            <a:rPr lang="en-GB" sz="1600" kern="1200" dirty="0">
              <a:solidFill>
                <a:srgbClr val="FF0000"/>
              </a:solidFill>
            </a:rPr>
            <a:t>an emulator</a:t>
          </a:r>
          <a:r>
            <a:rPr lang="en-US" altLang="zh-CN" sz="1600" kern="1200" dirty="0">
              <a:solidFill>
                <a:srgbClr val="FF0000"/>
              </a:solidFill>
            </a:rPr>
            <a:t> </a:t>
          </a:r>
          <a:r>
            <a:rPr lang="en-CH" altLang="zh-CN" sz="1600" kern="1200" dirty="0">
              <a:solidFill>
                <a:srgbClr val="FF0000"/>
              </a:solidFill>
            </a:rPr>
            <a:t>with quadratic functions </a:t>
          </a:r>
          <a:r>
            <a:rPr lang="en-GB" sz="1600" kern="1200" dirty="0"/>
            <a:t>based on limited model simulations.</a:t>
          </a:r>
        </a:p>
      </dsp:txBody>
      <dsp:txXfrm>
        <a:off x="3509473" y="24825"/>
        <a:ext cx="4144461" cy="797934"/>
      </dsp:txXfrm>
    </dsp:sp>
    <dsp:sp modelId="{2942BF2C-A1AF-E548-9582-9C567155C390}">
      <dsp:nvSpPr>
        <dsp:cNvPr id="0" name=""/>
        <dsp:cNvSpPr/>
      </dsp:nvSpPr>
      <dsp:spPr>
        <a:xfrm rot="5400000">
          <a:off x="5422782" y="868773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900557"/>
        <a:ext cx="228848" cy="222491"/>
      </dsp:txXfrm>
    </dsp:sp>
    <dsp:sp modelId="{EEC762CB-BA2B-904C-A82C-8515D8DCF138}">
      <dsp:nvSpPr>
        <dsp:cNvPr id="0" name=""/>
        <dsp:cNvSpPr/>
      </dsp:nvSpPr>
      <dsp:spPr>
        <a:xfrm>
          <a:off x="3484648" y="1271376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Traverse</a:t>
          </a:r>
          <a:r>
            <a:rPr lang="en-GB" sz="1600" kern="1200" dirty="0"/>
            <a:t> the </a:t>
          </a:r>
          <a:r>
            <a:rPr lang="en-GB" sz="1600" kern="1200" dirty="0">
              <a:solidFill>
                <a:srgbClr val="FF0000"/>
              </a:solidFill>
            </a:rPr>
            <a:t>parameter space </a:t>
          </a:r>
          <a:r>
            <a:rPr lang="en-GB" sz="1600" kern="1200" dirty="0"/>
            <a:t>with the emulator.</a:t>
          </a:r>
        </a:p>
      </dsp:txBody>
      <dsp:txXfrm>
        <a:off x="3509473" y="1296201"/>
        <a:ext cx="4144461" cy="797934"/>
      </dsp:txXfrm>
    </dsp:sp>
    <dsp:sp modelId="{B56538DC-8E48-1C4D-88AC-6B4A2B7A1594}">
      <dsp:nvSpPr>
        <dsp:cNvPr id="0" name=""/>
        <dsp:cNvSpPr/>
      </dsp:nvSpPr>
      <dsp:spPr>
        <a:xfrm rot="5400000">
          <a:off x="5422782" y="2140150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2171934"/>
        <a:ext cx="228848" cy="222491"/>
      </dsp:txXfrm>
    </dsp:sp>
    <dsp:sp modelId="{3407EAAF-8B8A-8A40-9912-D10133A74038}">
      <dsp:nvSpPr>
        <dsp:cNvPr id="0" name=""/>
        <dsp:cNvSpPr/>
      </dsp:nvSpPr>
      <dsp:spPr>
        <a:xfrm>
          <a:off x="3484648" y="2542752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Choose the </a:t>
          </a:r>
          <a:r>
            <a:rPr lang="en-GB" sz="1600" kern="1200" dirty="0">
              <a:solidFill>
                <a:srgbClr val="FF0000"/>
              </a:solidFill>
            </a:rPr>
            <a:t>optimum</a:t>
          </a:r>
          <a:r>
            <a:rPr lang="en-GB" sz="1600" kern="1200" dirty="0"/>
            <a:t> parameter setting based on </a:t>
          </a:r>
          <a:r>
            <a:rPr lang="en-GB" sz="1600" kern="1200" dirty="0">
              <a:solidFill>
                <a:srgbClr val="FF0000"/>
              </a:solidFill>
            </a:rPr>
            <a:t>predefined scores</a:t>
          </a:r>
          <a:r>
            <a:rPr lang="en-GB" sz="1600" kern="1200" dirty="0"/>
            <a:t>.</a:t>
          </a:r>
        </a:p>
      </dsp:txBody>
      <dsp:txXfrm>
        <a:off x="3509473" y="2567577"/>
        <a:ext cx="4144461" cy="79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03A7-AD6F-A14F-8856-4B7277D38BBE}">
      <dsp:nvSpPr>
        <dsp:cNvPr id="0" name=""/>
        <dsp:cNvSpPr/>
      </dsp:nvSpPr>
      <dsp:spPr>
        <a:xfrm>
          <a:off x="3484648" y="0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Construct </a:t>
          </a:r>
          <a:r>
            <a:rPr lang="en-GB" sz="1600" kern="1200" dirty="0">
              <a:solidFill>
                <a:srgbClr val="FF0000"/>
              </a:solidFill>
            </a:rPr>
            <a:t>an emulator</a:t>
          </a:r>
          <a:r>
            <a:rPr lang="en-US" altLang="zh-CN" sz="1600" kern="1200" dirty="0">
              <a:solidFill>
                <a:srgbClr val="FF0000"/>
              </a:solidFill>
            </a:rPr>
            <a:t> </a:t>
          </a:r>
          <a:r>
            <a:rPr lang="en-CH" altLang="zh-CN" sz="1600" kern="1200" dirty="0">
              <a:solidFill>
                <a:srgbClr val="FF0000"/>
              </a:solidFill>
            </a:rPr>
            <a:t>with quadratic functions </a:t>
          </a:r>
          <a:r>
            <a:rPr lang="en-GB" sz="1600" kern="1200" dirty="0"/>
            <a:t>based on limited model simulations.</a:t>
          </a:r>
        </a:p>
      </dsp:txBody>
      <dsp:txXfrm>
        <a:off x="3509473" y="24825"/>
        <a:ext cx="4144461" cy="797934"/>
      </dsp:txXfrm>
    </dsp:sp>
    <dsp:sp modelId="{2942BF2C-A1AF-E548-9582-9C567155C390}">
      <dsp:nvSpPr>
        <dsp:cNvPr id="0" name=""/>
        <dsp:cNvSpPr/>
      </dsp:nvSpPr>
      <dsp:spPr>
        <a:xfrm rot="5400000">
          <a:off x="5422782" y="868773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900557"/>
        <a:ext cx="228848" cy="222491"/>
      </dsp:txXfrm>
    </dsp:sp>
    <dsp:sp modelId="{EEC762CB-BA2B-904C-A82C-8515D8DCF138}">
      <dsp:nvSpPr>
        <dsp:cNvPr id="0" name=""/>
        <dsp:cNvSpPr/>
      </dsp:nvSpPr>
      <dsp:spPr>
        <a:xfrm>
          <a:off x="3484648" y="1271376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Traverse</a:t>
          </a:r>
          <a:r>
            <a:rPr lang="en-GB" sz="1600" kern="1200" dirty="0"/>
            <a:t> the </a:t>
          </a:r>
          <a:r>
            <a:rPr lang="en-GB" sz="1600" kern="1200" dirty="0">
              <a:solidFill>
                <a:srgbClr val="FF0000"/>
              </a:solidFill>
            </a:rPr>
            <a:t>parameter space </a:t>
          </a:r>
          <a:r>
            <a:rPr lang="en-GB" sz="1600" kern="1200" dirty="0"/>
            <a:t>with the emulator.</a:t>
          </a:r>
        </a:p>
      </dsp:txBody>
      <dsp:txXfrm>
        <a:off x="3509473" y="1296201"/>
        <a:ext cx="4144461" cy="797934"/>
      </dsp:txXfrm>
    </dsp:sp>
    <dsp:sp modelId="{B56538DC-8E48-1C4D-88AC-6B4A2B7A1594}">
      <dsp:nvSpPr>
        <dsp:cNvPr id="0" name=""/>
        <dsp:cNvSpPr/>
      </dsp:nvSpPr>
      <dsp:spPr>
        <a:xfrm rot="5400000">
          <a:off x="5422782" y="2140150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2171934"/>
        <a:ext cx="228848" cy="222491"/>
      </dsp:txXfrm>
    </dsp:sp>
    <dsp:sp modelId="{3407EAAF-8B8A-8A40-9912-D10133A74038}">
      <dsp:nvSpPr>
        <dsp:cNvPr id="0" name=""/>
        <dsp:cNvSpPr/>
      </dsp:nvSpPr>
      <dsp:spPr>
        <a:xfrm>
          <a:off x="3484648" y="2542752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Choose the </a:t>
          </a:r>
          <a:r>
            <a:rPr lang="en-GB" sz="1600" kern="1200" dirty="0">
              <a:solidFill>
                <a:srgbClr val="FF0000"/>
              </a:solidFill>
            </a:rPr>
            <a:t>optimum</a:t>
          </a:r>
          <a:r>
            <a:rPr lang="en-GB" sz="1600" kern="1200" dirty="0"/>
            <a:t> parameter setting based on </a:t>
          </a:r>
          <a:r>
            <a:rPr lang="en-GB" sz="1600" kern="1200" dirty="0">
              <a:solidFill>
                <a:srgbClr val="FF0000"/>
              </a:solidFill>
            </a:rPr>
            <a:t>predefined scores</a:t>
          </a:r>
          <a:r>
            <a:rPr lang="en-GB" sz="1600" kern="1200" dirty="0"/>
            <a:t>.</a:t>
          </a:r>
        </a:p>
      </dsp:txBody>
      <dsp:txXfrm>
        <a:off x="3509473" y="2567577"/>
        <a:ext cx="4144461" cy="797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03A7-AD6F-A14F-8856-4B7277D38BBE}">
      <dsp:nvSpPr>
        <dsp:cNvPr id="0" name=""/>
        <dsp:cNvSpPr/>
      </dsp:nvSpPr>
      <dsp:spPr>
        <a:xfrm>
          <a:off x="3484648" y="0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Construct </a:t>
          </a:r>
          <a:r>
            <a:rPr lang="en-GB" sz="1600" kern="1200" dirty="0">
              <a:solidFill>
                <a:srgbClr val="FF0000"/>
              </a:solidFill>
            </a:rPr>
            <a:t>an emulator</a:t>
          </a:r>
          <a:r>
            <a:rPr lang="en-US" altLang="zh-CN" sz="1600" kern="1200" dirty="0">
              <a:solidFill>
                <a:srgbClr val="FF0000"/>
              </a:solidFill>
            </a:rPr>
            <a:t> </a:t>
          </a:r>
          <a:r>
            <a:rPr lang="en-CH" altLang="zh-CN" sz="1600" kern="1200" dirty="0">
              <a:solidFill>
                <a:srgbClr val="FF0000"/>
              </a:solidFill>
            </a:rPr>
            <a:t>with quadratic functions </a:t>
          </a:r>
          <a:r>
            <a:rPr lang="en-GB" sz="1600" kern="1200" dirty="0"/>
            <a:t>based on limited model simulations.</a:t>
          </a:r>
        </a:p>
      </dsp:txBody>
      <dsp:txXfrm>
        <a:off x="3509473" y="24825"/>
        <a:ext cx="4144461" cy="797934"/>
      </dsp:txXfrm>
    </dsp:sp>
    <dsp:sp modelId="{2942BF2C-A1AF-E548-9582-9C567155C390}">
      <dsp:nvSpPr>
        <dsp:cNvPr id="0" name=""/>
        <dsp:cNvSpPr/>
      </dsp:nvSpPr>
      <dsp:spPr>
        <a:xfrm rot="5400000">
          <a:off x="5422782" y="868773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900557"/>
        <a:ext cx="228848" cy="222491"/>
      </dsp:txXfrm>
    </dsp:sp>
    <dsp:sp modelId="{EEC762CB-BA2B-904C-A82C-8515D8DCF138}">
      <dsp:nvSpPr>
        <dsp:cNvPr id="0" name=""/>
        <dsp:cNvSpPr/>
      </dsp:nvSpPr>
      <dsp:spPr>
        <a:xfrm>
          <a:off x="3484648" y="1271376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Traverse</a:t>
          </a:r>
          <a:r>
            <a:rPr lang="en-GB" sz="1600" kern="1200" dirty="0"/>
            <a:t> the </a:t>
          </a:r>
          <a:r>
            <a:rPr lang="en-GB" sz="1600" kern="1200" dirty="0">
              <a:solidFill>
                <a:srgbClr val="FF0000"/>
              </a:solidFill>
            </a:rPr>
            <a:t>parameter space </a:t>
          </a:r>
          <a:r>
            <a:rPr lang="en-GB" sz="1600" kern="1200" dirty="0"/>
            <a:t>with the emulator.</a:t>
          </a:r>
        </a:p>
      </dsp:txBody>
      <dsp:txXfrm>
        <a:off x="3509473" y="1296201"/>
        <a:ext cx="4144461" cy="797934"/>
      </dsp:txXfrm>
    </dsp:sp>
    <dsp:sp modelId="{B56538DC-8E48-1C4D-88AC-6B4A2B7A1594}">
      <dsp:nvSpPr>
        <dsp:cNvPr id="0" name=""/>
        <dsp:cNvSpPr/>
      </dsp:nvSpPr>
      <dsp:spPr>
        <a:xfrm rot="5400000">
          <a:off x="5422782" y="2140150"/>
          <a:ext cx="317844" cy="3814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-5400000">
        <a:off x="5467281" y="2171934"/>
        <a:ext cx="228848" cy="222491"/>
      </dsp:txXfrm>
    </dsp:sp>
    <dsp:sp modelId="{3407EAAF-8B8A-8A40-9912-D10133A74038}">
      <dsp:nvSpPr>
        <dsp:cNvPr id="0" name=""/>
        <dsp:cNvSpPr/>
      </dsp:nvSpPr>
      <dsp:spPr>
        <a:xfrm>
          <a:off x="3484648" y="2542752"/>
          <a:ext cx="4194111" cy="8475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Choose the </a:t>
          </a:r>
          <a:r>
            <a:rPr lang="en-GB" sz="1600" kern="1200" dirty="0">
              <a:solidFill>
                <a:srgbClr val="FF0000"/>
              </a:solidFill>
            </a:rPr>
            <a:t>optimum</a:t>
          </a:r>
          <a:r>
            <a:rPr lang="en-GB" sz="1600" kern="1200" dirty="0"/>
            <a:t> parameter setting based on </a:t>
          </a:r>
          <a:r>
            <a:rPr lang="en-GB" sz="1600" kern="1200" dirty="0">
              <a:solidFill>
                <a:srgbClr val="FF0000"/>
              </a:solidFill>
            </a:rPr>
            <a:t>predefined scores</a:t>
          </a:r>
          <a:r>
            <a:rPr lang="en-GB" sz="1600" kern="1200" dirty="0"/>
            <a:t>.</a:t>
          </a:r>
        </a:p>
      </dsp:txBody>
      <dsp:txXfrm>
        <a:off x="3509473" y="2567577"/>
        <a:ext cx="4144461" cy="79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0917-B0FC-0542-8388-A2EDB3CF0BDD}" type="datetimeFigureOut">
              <a:rPr lang="en-CH" smtClean="0"/>
              <a:t>26.05.22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12E0D-5592-984D-9298-A120378ECC2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291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7691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066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A68A-C179-CE4B-B820-B4C87C931377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5699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111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701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30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7328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2082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051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A68A-C179-CE4B-B820-B4C87C931377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064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A68A-C179-CE4B-B820-B4C87C931377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637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2A68A-C179-CE4B-B820-B4C87C931377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62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2E0D-5592-984D-9298-A120378ECC24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783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0D4B-3035-C447-AACC-A50C89FAD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77742-568A-944D-85CF-3C6DFFF58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A793-2437-FE48-92D9-CB11B15A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3A35-530F-5A41-AD8A-6BB143A9E20A}" type="datetime1">
              <a:rPr lang="de-CH" smtClean="0"/>
              <a:t>26.05.22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8957C-9BE8-314A-A418-6DD0402D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6EAB-BFB9-3145-9EEC-5C0F3A7F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4178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09C-FB86-A442-A982-CFEF7CD3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16C58-99FA-ED47-963B-46D24475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5113-5A43-764C-94C9-DD5E379C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58D-AA39-C64E-8378-A2BB0B622FBF}" type="datetime1">
              <a:rPr lang="de-CH" smtClean="0"/>
              <a:t>26.05.22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826C7-F0CC-B54F-9C2E-262038BE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6B8E5-2189-274A-8749-DDCF482A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1627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593E4-7C15-2B44-8C3F-31A831AB0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F24E3-8C13-2148-920B-341A81422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AE0DC-4879-A745-935F-079B459C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5783-784B-1243-B2DA-E30B44A7FD51}" type="datetime1">
              <a:rPr lang="de-CH" smtClean="0"/>
              <a:t>26.05.22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EF3E2-D9DA-4640-B653-6661F3DF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2779-9B6C-2B43-89B0-7417FC55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677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C24E-006D-0445-9F06-641CECDF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CDE5-A978-4B46-9642-01152131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E4A-C926-F541-AB5A-F6430F70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E56-1144-3141-8182-44ED7856F708}" type="datetime1">
              <a:rPr lang="de-CH" smtClean="0"/>
              <a:t>26.05.22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C53B-772B-4341-8878-F8F7BF1D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22913-2773-1442-8C75-E2F38163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27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1941-25EC-CA42-90D0-5D82371D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3C19A-4AE7-D24B-BE6C-AFDF2A9C3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DC2E1-8585-6346-98F4-86A73C5F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7DF-F8AF-7249-B0D4-4EC188422444}" type="datetime1">
              <a:rPr lang="de-CH" smtClean="0"/>
              <a:t>26.05.22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62A5-2EC8-3E48-A71D-647E1CF5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099F-DA1C-C444-88F5-9B636DC4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152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0E24-C703-334C-AE97-BF952BD9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E682B-5F9A-654D-A0BF-01CA50672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E7BE7-DF7A-6948-B67D-5774AD229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970E7-DA16-EA47-8B6C-8C4DAF47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1FD4-D31F-0046-B39A-519DF62E6645}" type="datetime1">
              <a:rPr lang="de-CH" smtClean="0"/>
              <a:t>26.05.22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EDB74-4B17-AF4B-9E8D-63812367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F1EB5-E493-9546-A6A8-5B93EFC3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886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19BF-12A1-D749-956F-05AE04ED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8497D-A8E7-7F42-B5AC-4D187C776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C4EFA-25A6-D645-BF82-A4B1512A3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72ACE-85C3-EB48-963F-B81C395F8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11115-8381-6348-94EE-123B92F72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B5E15-5D1B-9843-A8C4-03EFBDD4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6B82-C308-444A-BEC0-8BB27A869A40}" type="datetime1">
              <a:rPr lang="de-CH" smtClean="0"/>
              <a:t>26.05.22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2F4CC-1AA1-5147-BDD4-16C17E4F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C9DD6-C7B9-F445-84B0-C1F35CED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7188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74CB-8C8F-D44C-9E7F-86E7CC9D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FEA60-0E6F-8A4B-AF12-BB76C9F8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454D-ADD9-884F-93A7-45F3901580D2}" type="datetime1">
              <a:rPr lang="de-CH" smtClean="0"/>
              <a:t>26.05.22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CA2B2-F64B-DA4B-B4CB-C5654AD2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A4C20-BC8F-414C-A6CF-BFB7A017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6645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6CC2C-2F75-2845-9A8B-E503558D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4CCF-AF8B-2344-AB78-A73ED7427AA1}" type="datetime1">
              <a:rPr lang="de-CH" smtClean="0"/>
              <a:t>26.05.22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15DCE-222A-FC4C-A0F4-29F4A0FA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49566-A9A6-D64E-B3A8-1FA9A267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252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1917-B671-4D43-856C-BC202407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02BE9-C8D4-D14D-965E-C6EFBE48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CA99A-9BD4-1B46-835B-D1CCC6483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BC9C3-7236-F04A-858B-3599A434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3356B-EB2A-6542-9539-7CC399075718}" type="datetime1">
              <a:rPr lang="de-CH" smtClean="0"/>
              <a:t>26.05.22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CFFC2-DE31-9F40-ADA8-06941530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2C9C3-7F55-8447-9861-4DB36FB2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491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9308-939E-114B-B018-C9B80FC7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CD4DE-240E-E24E-8E82-00774B36B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2819B-7BC8-4446-BB7D-2AB64FC98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C19C3-3EDA-4D42-AC10-0F68C121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3EAE-526D-504A-832A-FF439664F588}" type="datetime1">
              <a:rPr lang="de-CH" smtClean="0"/>
              <a:t>26.05.22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ACBBF-D0C6-CF4A-82B8-EC0F6BBD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EE56E-17A5-6A48-9BF3-C913D5C0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47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DEC41-349C-6B4C-823C-FA1A93DF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5C5AC-2E01-B340-BD08-670D7EE05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CAE34-3492-1244-A984-34F645031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2DD2-A4F7-0640-BE75-1C8A2F509C22}" type="datetime1">
              <a:rPr lang="de-CH" smtClean="0"/>
              <a:t>26.05.22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CA2A3-49FF-5B4D-A8E7-34A8F6008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CEE2-5428-C946-B57A-2D80E19E5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E5C5-1D75-0A4B-8957-6307D346FAA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01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18">
            <a:extLst>
              <a:ext uri="{FF2B5EF4-FFF2-40B4-BE49-F238E27FC236}">
                <a16:creationId xmlns:a16="http://schemas.microsoft.com/office/drawing/2014/main" id="{699045D1-9242-A8AC-B5AE-CA85E6CB1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/>
        </p:blipFill>
        <p:spPr>
          <a:xfrm>
            <a:off x="0" y="0"/>
            <a:ext cx="12205776" cy="5968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F2060-1B3B-834A-B2D0-E95FE3A8D744}"/>
              </a:ext>
            </a:extLst>
          </p:cNvPr>
          <p:cNvSpPr txBox="1"/>
          <p:nvPr/>
        </p:nvSpPr>
        <p:spPr>
          <a:xfrm>
            <a:off x="-13776" y="3964900"/>
            <a:ext cx="12219552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j-lt"/>
              </a:rPr>
              <a:t>Systematic Calibration of A Convection-Resolving Model: Application over Tropical Atlantic</a:t>
            </a:r>
            <a:endParaRPr lang="en-GB" sz="2400" b="1" dirty="0"/>
          </a:p>
          <a:p>
            <a:pPr algn="ctr"/>
            <a:endParaRPr lang="en-CH" b="1" dirty="0"/>
          </a:p>
          <a:p>
            <a:pPr algn="ctr"/>
            <a:r>
              <a:rPr lang="en-CH" dirty="0"/>
              <a:t>Shuchang Liu, </a:t>
            </a:r>
            <a:r>
              <a:rPr lang="en-GB" dirty="0"/>
              <a:t>Christian Zeman, </a:t>
            </a:r>
            <a:r>
              <a:rPr lang="en-GB" dirty="0" err="1"/>
              <a:t>Silje</a:t>
            </a:r>
            <a:r>
              <a:rPr lang="en-GB" dirty="0"/>
              <a:t> Lund </a:t>
            </a:r>
            <a:r>
              <a:rPr lang="en-GB" dirty="0" err="1"/>
              <a:t>Sørland</a:t>
            </a:r>
            <a:r>
              <a:rPr lang="en-GB" dirty="0"/>
              <a:t>, Christoph </a:t>
            </a:r>
            <a:r>
              <a:rPr lang="en-GB" dirty="0" err="1"/>
              <a:t>Schär</a:t>
            </a:r>
            <a:endParaRPr lang="en-CH" dirty="0"/>
          </a:p>
          <a:p>
            <a:pPr algn="ctr"/>
            <a:endParaRPr lang="en-CH" b="1" dirty="0"/>
          </a:p>
          <a:p>
            <a:pPr algn="ctr"/>
            <a:endParaRPr lang="en-CH" b="1" dirty="0"/>
          </a:p>
          <a:p>
            <a:pPr algn="ctr"/>
            <a:r>
              <a:rPr lang="en-GB" dirty="0"/>
              <a:t>S</a:t>
            </a:r>
            <a:r>
              <a:rPr lang="en-CH" dirty="0"/>
              <a:t>huchang.liu@env.ethz.ch</a:t>
            </a:r>
          </a:p>
          <a:p>
            <a:pPr algn="ctr"/>
            <a:endParaRPr lang="en-CH" b="1" dirty="0"/>
          </a:p>
          <a:p>
            <a:pPr algn="ctr"/>
            <a:r>
              <a:rPr lang="en-US" altLang="zh-CN" dirty="0"/>
              <a:t>27</a:t>
            </a:r>
            <a:r>
              <a:rPr lang="en-CH" dirty="0"/>
              <a:t>.</a:t>
            </a:r>
            <a:r>
              <a:rPr lang="en-US" altLang="zh-CN" dirty="0"/>
              <a:t>05</a:t>
            </a:r>
            <a:r>
              <a:rPr lang="en-CH" dirty="0"/>
              <a:t>.2022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EDEF8-A609-9822-32BE-ABCE4160E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23" y="6327777"/>
            <a:ext cx="1301586" cy="480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65D779-C5E6-4CBA-16D4-48B347B3C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69" y="6347228"/>
            <a:ext cx="908649" cy="419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E01F08-2BA3-FEFF-EB8A-6EB1AF979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044" y="5890783"/>
            <a:ext cx="873987" cy="8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D919C-4F76-0F4E-B764-4CEAA653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10</a:t>
            </a:fld>
            <a:endParaRPr lang="en-C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3BD234-7CF5-2840-A164-F0D1FA4E207E}"/>
              </a:ext>
            </a:extLst>
          </p:cNvPr>
          <p:cNvSpPr txBox="1">
            <a:spLocks/>
          </p:cNvSpPr>
          <p:nvPr/>
        </p:nvSpPr>
        <p:spPr>
          <a:xfrm>
            <a:off x="1681869" y="110993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CH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E195B-8E12-A243-AE9F-CB00B1335DA4}"/>
              </a:ext>
            </a:extLst>
          </p:cNvPr>
          <p:cNvSpPr/>
          <p:nvPr/>
        </p:nvSpPr>
        <p:spPr>
          <a:xfrm>
            <a:off x="793921" y="1536174"/>
            <a:ext cx="106041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Cloud-related model performance at the km-scale is significantly improved through systematic calibration. 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The calibrated parameter setting is robust among different years.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The calibration is independent of the target model and fields and thus could be easily applied to other models and research domains.</a:t>
            </a:r>
            <a:endParaRPr lang="en-CH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13765D-4CF3-C611-E152-5B0327E26C3F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3600" b="1" dirty="0"/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B1464-56AC-AFB6-E43B-655D50677089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142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96A55-FB81-1395-C255-34668F05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11</a:t>
            </a:fld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66E45-69B2-CDC7-418A-824031C92EB0}"/>
              </a:ext>
            </a:extLst>
          </p:cNvPr>
          <p:cNvSpPr txBox="1"/>
          <p:nvPr/>
        </p:nvSpPr>
        <p:spPr>
          <a:xfrm>
            <a:off x="4451960" y="3105834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81110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03B95-CA2E-E9DD-9D76-88E3D41A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12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2D745-F193-01A9-C4CE-2C124A60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93" y="951225"/>
            <a:ext cx="10296814" cy="5770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EEA0B8-FF10-2C84-1A9D-94B4CC2FEF3A}"/>
              </a:ext>
            </a:extLst>
          </p:cNvPr>
          <p:cNvSpPr/>
          <p:nvPr/>
        </p:nvSpPr>
        <p:spPr>
          <a:xfrm>
            <a:off x="1160318" y="136525"/>
            <a:ext cx="9871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Perturbed parameters. The parameters selected for calibration are denoted in bold.</a:t>
            </a:r>
            <a:br>
              <a:rPr lang="en-GB" dirty="0"/>
            </a:br>
            <a:r>
              <a:rPr lang="en-GB" dirty="0">
                <a:latin typeface="Arial" panose="020B0604020202020204" pitchFamily="34" charset="0"/>
              </a:rPr>
              <a:t>The range covers the parameter values explored. The bold entries denote the default values in</a:t>
            </a:r>
            <a:br>
              <a:rPr lang="en-GB" dirty="0"/>
            </a:br>
            <a:r>
              <a:rPr lang="en-GB" dirty="0">
                <a:latin typeface="Arial" panose="020B0604020202020204" pitchFamily="34" charset="0"/>
              </a:rPr>
              <a:t>simulations. The same values have also been used by </a:t>
            </a:r>
            <a:r>
              <a:rPr lang="en-GB" dirty="0" err="1">
                <a:latin typeface="Arial" panose="020B0604020202020204" pitchFamily="34" charset="0"/>
              </a:rPr>
              <a:t>Hentgen</a:t>
            </a:r>
            <a:r>
              <a:rPr lang="en-GB" dirty="0">
                <a:latin typeface="Arial" panose="020B0604020202020204" pitchFamily="34" charset="0"/>
              </a:rPr>
              <a:t> et al. (2020)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42324-D108-CD20-D373-C994D407B20D}"/>
              </a:ext>
            </a:extLst>
          </p:cNvPr>
          <p:cNvSpPr txBox="1"/>
          <p:nvPr/>
        </p:nvSpPr>
        <p:spPr>
          <a:xfrm>
            <a:off x="207818" y="6578989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64957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1E921-0785-4D40-9351-ECC46AC4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13</a:t>
            </a:fld>
            <a:endParaRPr lang="en-CH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F7DC873-E679-473D-B7B2-3F916E261BE0}"/>
              </a:ext>
            </a:extLst>
          </p:cNvPr>
          <p:cNvSpPr txBox="1">
            <a:spLocks/>
          </p:cNvSpPr>
          <p:nvPr/>
        </p:nvSpPr>
        <p:spPr>
          <a:xfrm>
            <a:off x="1681869" y="110993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CH" sz="3600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5254DE-D515-307D-A1A2-99A6F9C18A17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3600" b="1" dirty="0"/>
              <a:t>Calibration</a:t>
            </a:r>
            <a:r>
              <a:rPr lang="zh-CN" altLang="en-US" sz="3600" b="1" dirty="0"/>
              <a:t> </a:t>
            </a:r>
            <a:r>
              <a:rPr lang="en-CH" sz="3600" b="1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7ACD0-1CE1-62F8-5FC3-3B9B7E0D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0500"/>
            <a:ext cx="10477500" cy="393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DB4157-1A48-48A2-DE17-F078AE20C05A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13231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3A4B2B-1C7F-10F4-D57D-34AFF907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811"/>
            <a:ext cx="3493025" cy="3493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2DBEFB-8178-9943-996D-038A412D5EC4}"/>
              </a:ext>
            </a:extLst>
          </p:cNvPr>
          <p:cNvSpPr txBox="1"/>
          <p:nvPr/>
        </p:nvSpPr>
        <p:spPr>
          <a:xfrm>
            <a:off x="3857354" y="847078"/>
            <a:ext cx="781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Comparison of daily bias in 2013 </a:t>
            </a:r>
            <a:endParaRPr lang="en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E3215-3050-E946-B26E-2D43B123360C}"/>
              </a:ext>
            </a:extLst>
          </p:cNvPr>
          <p:cNvSpPr/>
          <p:nvPr/>
        </p:nvSpPr>
        <p:spPr>
          <a:xfrm>
            <a:off x="0" y="108414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b="1" dirty="0"/>
              <a:t>Validation:</a:t>
            </a:r>
          </a:p>
          <a:p>
            <a:r>
              <a:rPr lang="en-CH" b="1" dirty="0">
                <a:solidFill>
                  <a:srgbClr val="FF0000"/>
                </a:solidFill>
              </a:rPr>
              <a:t>different year</a:t>
            </a:r>
          </a:p>
          <a:p>
            <a:r>
              <a:rPr lang="en-CH" b="1" dirty="0"/>
              <a:t>same domain &amp; resolution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370C87-B03C-8D4A-BB90-D40E75E6CF57}"/>
                  </a:ext>
                </a:extLst>
              </p:cNvPr>
              <p:cNvSpPr txBox="1"/>
              <p:nvPr/>
            </p:nvSpPr>
            <p:spPr>
              <a:xfrm>
                <a:off x="1261142" y="3233483"/>
                <a:ext cx="71365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H" sz="9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9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</m:oMath>
                  </m:oMathPara>
                </a14:m>
                <a:endParaRPr lang="en-CH" sz="9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370C87-B03C-8D4A-BB90-D40E75E6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42" y="3233483"/>
                <a:ext cx="713657" cy="23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947D2C-6BAC-FBE6-2238-C25283D7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66E5C5-1D75-0A4B-8957-6307D346FAAF}" type="slidenum">
              <a:rPr lang="en-CH" smtClean="0"/>
              <a:t>14</a:t>
            </a:fld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94113-07D7-ED14-59A8-B11FBCCA8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703" y="1308904"/>
            <a:ext cx="8853297" cy="4867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7D02A2-9258-7F52-3B38-E7397D4D2228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00188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40C175-DE74-AB47-8BF5-1546D0D2919C}"/>
                  </a:ext>
                </a:extLst>
              </p:cNvPr>
              <p:cNvSpPr txBox="1"/>
              <p:nvPr/>
            </p:nvSpPr>
            <p:spPr>
              <a:xfrm>
                <a:off x="2938585" y="2887794"/>
                <a:ext cx="6868024" cy="108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CH"/>
                </a:defPPr>
                <a:lvl1pPr algn="ctr">
                  <a:defRPr sz="2400"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CH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i="0" dirty="0">
                    <a:latin typeface="+mn-lt"/>
                    <a:ea typeface="+mn-ea"/>
                  </a:rPr>
                  <a:t>: model fields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i="0" dirty="0">
                    <a:latin typeface="+mn-lt"/>
                    <a:ea typeface="+mn-ea"/>
                  </a:rPr>
                  <a:t>: parameter values (spatial and temporal constant)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i="0" dirty="0">
                    <a:latin typeface="+mn-lt"/>
                    <a:ea typeface="+mn-ea"/>
                  </a:rPr>
                  <a:t>: coefficients to be solved (can vary in terms of time and space)</a:t>
                </a:r>
                <a:endParaRPr lang="en-CH" sz="1800" i="0" dirty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40C175-DE74-AB47-8BF5-1546D0D2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85" y="2887794"/>
                <a:ext cx="6868024" cy="1082412"/>
              </a:xfrm>
              <a:prstGeom prst="rect">
                <a:avLst/>
              </a:prstGeom>
              <a:blipFill>
                <a:blip r:embed="rId3"/>
                <a:stretch>
                  <a:fillRect l="-2030" t="-1163" r="-1661"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F79EE64-4F43-9742-94B1-DF6614639685}"/>
              </a:ext>
            </a:extLst>
          </p:cNvPr>
          <p:cNvSpPr/>
          <p:nvPr/>
        </p:nvSpPr>
        <p:spPr>
          <a:xfrm>
            <a:off x="982652" y="1118135"/>
            <a:ext cx="550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Emulator: metamodel with quadratic function</a:t>
            </a:r>
            <a:r>
              <a:rPr lang="en-US" dirty="0"/>
              <a:t> 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26115-E6CB-C245-8E23-82BDDC35A5CF}"/>
              </a:ext>
            </a:extLst>
          </p:cNvPr>
          <p:cNvSpPr txBox="1"/>
          <p:nvPr/>
        </p:nvSpPr>
        <p:spPr>
          <a:xfrm>
            <a:off x="7454741" y="4034864"/>
            <a:ext cx="47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(Bellprat et al., 2012</a:t>
            </a:r>
            <a:r>
              <a:rPr lang="zh-CN" altLang="en-US" dirty="0"/>
              <a:t>， </a:t>
            </a:r>
            <a:r>
              <a:rPr lang="en-GB" dirty="0" err="1"/>
              <a:t>Voudouri</a:t>
            </a:r>
            <a:r>
              <a:rPr lang="en-GB" dirty="0"/>
              <a:t> et al., 2018</a:t>
            </a:r>
            <a:r>
              <a:rPr lang="en-CH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31BD14-98BE-024C-BAD7-E88341D1BBE0}"/>
                  </a:ext>
                </a:extLst>
              </p:cNvPr>
              <p:cNvSpPr txBox="1"/>
              <p:nvPr/>
            </p:nvSpPr>
            <p:spPr>
              <a:xfrm>
                <a:off x="2938585" y="1762226"/>
                <a:ext cx="8362513" cy="960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E.g. assume calibrating two parameters: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H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31BD14-98BE-024C-BAD7-E88341D1B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85" y="1762226"/>
                <a:ext cx="8362513" cy="960391"/>
              </a:xfrm>
              <a:prstGeom prst="rect">
                <a:avLst/>
              </a:prstGeom>
              <a:blipFill>
                <a:blip r:embed="rId4"/>
                <a:stretch>
                  <a:fillRect l="-1669" t="-7792"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9DC5C25-6656-1C4E-8A2F-92FD7FFCB269}"/>
              </a:ext>
            </a:extLst>
          </p:cNvPr>
          <p:cNvSpPr txBox="1"/>
          <p:nvPr/>
        </p:nvSpPr>
        <p:spPr>
          <a:xfrm>
            <a:off x="982651" y="4673060"/>
            <a:ext cx="836251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CH"/>
            </a:defPPr>
            <a:lvl1pPr marL="285750" indent="-285750">
              <a:buFont typeface="Arial" panose="020B0604020202020204" pitchFamily="34" charset="0"/>
              <a:buChar char="•"/>
              <a:defRPr b="1"/>
            </a:lvl1pPr>
          </a:lstStyle>
          <a:p>
            <a:r>
              <a:rPr lang="en-US" dirty="0"/>
              <a:t>Parameter space sampling: 3,000,000 </a:t>
            </a:r>
            <a:r>
              <a:rPr lang="en-GB" dirty="0"/>
              <a:t>parameter sets sampled with Latin hypercube design</a:t>
            </a:r>
            <a:endParaRPr lang="en-US" dirty="0"/>
          </a:p>
          <a:p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96C7D-51E8-9A4C-9F66-8E90D3B4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15</a:t>
            </a:fld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A9D49-7FF0-0E2F-76A6-6E32F24E7955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58700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B6E2-AB45-D84D-AC3E-542BD5390C96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of the </a:t>
            </a:r>
            <a:r>
              <a:rPr lang="en-GB" sz="3600" b="1" dirty="0"/>
              <a:t>Systematic Calibration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50C66-FFAD-794E-AA35-6D6BDF93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2</a:t>
            </a:fld>
            <a:endParaRPr lang="en-C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A76BB-77FA-AACB-042D-C2820533BB62}"/>
              </a:ext>
            </a:extLst>
          </p:cNvPr>
          <p:cNvGrpSpPr/>
          <p:nvPr/>
        </p:nvGrpSpPr>
        <p:grpSpPr>
          <a:xfrm>
            <a:off x="635985" y="1257565"/>
            <a:ext cx="11163409" cy="4059089"/>
            <a:chOff x="4161935" y="1090809"/>
            <a:chExt cx="11163409" cy="4059089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230A308C-13AC-7241-8AE5-8F4016FBB1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92791841"/>
                </p:ext>
              </p:extLst>
            </p:nvPr>
          </p:nvGraphicFramePr>
          <p:xfrm>
            <a:off x="4161935" y="1759561"/>
            <a:ext cx="11163409" cy="33903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9FB1B8-B7DB-9840-9206-5C3D5C9067D1}"/>
                </a:ext>
              </a:extLst>
            </p:cNvPr>
            <p:cNvSpPr/>
            <p:nvPr/>
          </p:nvSpPr>
          <p:spPr>
            <a:xfrm>
              <a:off x="7634046" y="1090809"/>
              <a:ext cx="41905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/>
                <a:t>Framework</a:t>
              </a:r>
              <a:endParaRPr lang="en-CH" sz="20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A4AC17-5AE9-EC1C-DEA3-9F75A9856363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20914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B6E2-AB45-D84D-AC3E-542BD5390C96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of the </a:t>
            </a:r>
            <a:r>
              <a:rPr lang="en-GB" sz="3600" b="1" dirty="0"/>
              <a:t>Systematic Calibration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50C66-FFAD-794E-AA35-6D6BDF93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3</a:t>
            </a:fld>
            <a:endParaRPr lang="en-C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A76BB-77FA-AACB-042D-C2820533BB62}"/>
              </a:ext>
            </a:extLst>
          </p:cNvPr>
          <p:cNvGrpSpPr/>
          <p:nvPr/>
        </p:nvGrpSpPr>
        <p:grpSpPr>
          <a:xfrm>
            <a:off x="635985" y="1257565"/>
            <a:ext cx="11163409" cy="4059089"/>
            <a:chOff x="4161935" y="1090809"/>
            <a:chExt cx="11163409" cy="4059089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230A308C-13AC-7241-8AE5-8F4016FBB169}"/>
                </a:ext>
              </a:extLst>
            </p:cNvPr>
            <p:cNvGraphicFramePr/>
            <p:nvPr/>
          </p:nvGraphicFramePr>
          <p:xfrm>
            <a:off x="4161935" y="1759561"/>
            <a:ext cx="11163409" cy="33903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9FB1B8-B7DB-9840-9206-5C3D5C9067D1}"/>
                </a:ext>
              </a:extLst>
            </p:cNvPr>
            <p:cNvSpPr/>
            <p:nvPr/>
          </p:nvSpPr>
          <p:spPr>
            <a:xfrm>
              <a:off x="7634046" y="1090809"/>
              <a:ext cx="41905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/>
                <a:t>Framework</a:t>
              </a:r>
              <a:endParaRPr lang="en-CH" sz="2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331B2E-A668-BF1D-CEF0-95F23EB7F9D9}"/>
              </a:ext>
            </a:extLst>
          </p:cNvPr>
          <p:cNvGrpSpPr/>
          <p:nvPr/>
        </p:nvGrpSpPr>
        <p:grpSpPr>
          <a:xfrm>
            <a:off x="2311538" y="1215165"/>
            <a:ext cx="7524307" cy="5531842"/>
            <a:chOff x="2351090" y="1215165"/>
            <a:chExt cx="7524307" cy="553184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7BFC1F-C872-BA92-052B-8C1DBD64CA94}"/>
                </a:ext>
              </a:extLst>
            </p:cNvPr>
            <p:cNvSpPr/>
            <p:nvPr/>
          </p:nvSpPr>
          <p:spPr>
            <a:xfrm>
              <a:off x="2351090" y="1215165"/>
              <a:ext cx="7524307" cy="5531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00E836-47C5-84CC-27C2-E9163D68E109}"/>
                </a:ext>
              </a:extLst>
            </p:cNvPr>
            <p:cNvSpPr/>
            <p:nvPr/>
          </p:nvSpPr>
          <p:spPr>
            <a:xfrm>
              <a:off x="2570413" y="1896997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Promising </a:t>
              </a:r>
              <a:r>
                <a:rPr lang="en-US" dirty="0"/>
                <a:t>in constraining parameterization-related uncertainty with </a:t>
              </a:r>
              <a:r>
                <a:rPr lang="en-US" dirty="0">
                  <a:solidFill>
                    <a:srgbClr val="FF0000"/>
                  </a:solidFill>
                </a:rPr>
                <a:t>transparency </a:t>
              </a:r>
              <a:r>
                <a:rPr lang="en-US" dirty="0"/>
                <a:t>and</a:t>
              </a:r>
              <a:r>
                <a:rPr lang="en-US" dirty="0">
                  <a:solidFill>
                    <a:srgbClr val="FF0000"/>
                  </a:solidFill>
                </a:rPr>
                <a:t> reproducibility</a:t>
              </a:r>
              <a:r>
                <a:rPr lang="en-CH" dirty="0">
                  <a:solidFill>
                    <a:srgbClr val="FF0000"/>
                  </a:solidFill>
                </a:rPr>
                <a:t>.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D2B4F8-6B10-0E58-EDB0-E739B59701BB}"/>
                </a:ext>
              </a:extLst>
            </p:cNvPr>
            <p:cNvSpPr/>
            <p:nvPr/>
          </p:nvSpPr>
          <p:spPr>
            <a:xfrm>
              <a:off x="7089835" y="2603108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dirty="0"/>
                <a:t>(</a:t>
              </a:r>
              <a:r>
                <a:rPr lang="en-GB" dirty="0" err="1"/>
                <a:t>Hourdin</a:t>
              </a:r>
              <a:r>
                <a:rPr lang="en-CH" dirty="0"/>
                <a:t> et al., </a:t>
              </a:r>
              <a:r>
                <a:rPr lang="en-US" altLang="zh-CN" dirty="0"/>
                <a:t>2017</a:t>
              </a:r>
              <a:r>
                <a:rPr lang="en-CH" dirty="0"/>
                <a:t>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BB488EE-BF77-8739-50E8-11888C84DCBE}"/>
                </a:ext>
              </a:extLst>
            </p:cNvPr>
            <p:cNvSpPr/>
            <p:nvPr/>
          </p:nvSpPr>
          <p:spPr>
            <a:xfrm>
              <a:off x="2849841" y="1370505"/>
              <a:ext cx="4557954" cy="4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Advantage</a:t>
              </a:r>
              <a:endParaRPr lang="en-CH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41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B6E2-AB45-D84D-AC3E-542BD5390C96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of the </a:t>
            </a:r>
            <a:r>
              <a:rPr lang="en-GB" sz="3600" b="1" dirty="0"/>
              <a:t>Systematic Calibration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50C66-FFAD-794E-AA35-6D6BDF93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4</a:t>
            </a:fld>
            <a:endParaRPr lang="en-C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A76BB-77FA-AACB-042D-C2820533BB62}"/>
              </a:ext>
            </a:extLst>
          </p:cNvPr>
          <p:cNvGrpSpPr/>
          <p:nvPr/>
        </p:nvGrpSpPr>
        <p:grpSpPr>
          <a:xfrm>
            <a:off x="635985" y="1257565"/>
            <a:ext cx="11163409" cy="4059089"/>
            <a:chOff x="4161935" y="1090809"/>
            <a:chExt cx="11163409" cy="4059089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230A308C-13AC-7241-8AE5-8F4016FBB169}"/>
                </a:ext>
              </a:extLst>
            </p:cNvPr>
            <p:cNvGraphicFramePr/>
            <p:nvPr/>
          </p:nvGraphicFramePr>
          <p:xfrm>
            <a:off x="4161935" y="1759561"/>
            <a:ext cx="11163409" cy="33903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9FB1B8-B7DB-9840-9206-5C3D5C9067D1}"/>
                </a:ext>
              </a:extLst>
            </p:cNvPr>
            <p:cNvSpPr/>
            <p:nvPr/>
          </p:nvSpPr>
          <p:spPr>
            <a:xfrm>
              <a:off x="7634046" y="1090809"/>
              <a:ext cx="41905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/>
                <a:t>Framework</a:t>
              </a:r>
              <a:endParaRPr lang="en-CH" sz="2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331B2E-A668-BF1D-CEF0-95F23EB7F9D9}"/>
              </a:ext>
            </a:extLst>
          </p:cNvPr>
          <p:cNvGrpSpPr/>
          <p:nvPr/>
        </p:nvGrpSpPr>
        <p:grpSpPr>
          <a:xfrm>
            <a:off x="2311538" y="1215165"/>
            <a:ext cx="7524307" cy="5531842"/>
            <a:chOff x="2351090" y="1215165"/>
            <a:chExt cx="7524307" cy="553184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7BFC1F-C872-BA92-052B-8C1DBD64CA94}"/>
                </a:ext>
              </a:extLst>
            </p:cNvPr>
            <p:cNvSpPr/>
            <p:nvPr/>
          </p:nvSpPr>
          <p:spPr>
            <a:xfrm>
              <a:off x="2351090" y="1215165"/>
              <a:ext cx="7524307" cy="5531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00E836-47C5-84CC-27C2-E9163D68E109}"/>
                </a:ext>
              </a:extLst>
            </p:cNvPr>
            <p:cNvSpPr/>
            <p:nvPr/>
          </p:nvSpPr>
          <p:spPr>
            <a:xfrm>
              <a:off x="2570413" y="1896997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Promising </a:t>
              </a:r>
              <a:r>
                <a:rPr lang="en-US" dirty="0"/>
                <a:t>in constraining parameterization-related uncertainty with </a:t>
              </a:r>
              <a:r>
                <a:rPr lang="en-US" dirty="0">
                  <a:solidFill>
                    <a:srgbClr val="FF0000"/>
                  </a:solidFill>
                </a:rPr>
                <a:t>transparency </a:t>
              </a:r>
              <a:r>
                <a:rPr lang="en-US" dirty="0"/>
                <a:t>and</a:t>
              </a:r>
              <a:r>
                <a:rPr lang="en-US" dirty="0">
                  <a:solidFill>
                    <a:srgbClr val="FF0000"/>
                  </a:solidFill>
                </a:rPr>
                <a:t> reproducibility</a:t>
              </a:r>
              <a:r>
                <a:rPr lang="en-CH" dirty="0">
                  <a:solidFill>
                    <a:srgbClr val="FF0000"/>
                  </a:solidFill>
                </a:rPr>
                <a:t>.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D2B4F8-6B10-0E58-EDB0-E739B59701BB}"/>
                </a:ext>
              </a:extLst>
            </p:cNvPr>
            <p:cNvSpPr/>
            <p:nvPr/>
          </p:nvSpPr>
          <p:spPr>
            <a:xfrm>
              <a:off x="7089835" y="2603108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dirty="0"/>
                <a:t>(</a:t>
              </a:r>
              <a:r>
                <a:rPr lang="en-GB" dirty="0" err="1"/>
                <a:t>Hourdin</a:t>
              </a:r>
              <a:r>
                <a:rPr lang="en-CH" dirty="0"/>
                <a:t> et al., </a:t>
              </a:r>
              <a:r>
                <a:rPr lang="en-US" altLang="zh-CN" dirty="0"/>
                <a:t>2017</a:t>
              </a:r>
              <a:r>
                <a:rPr lang="en-CH" dirty="0"/>
                <a:t>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BB488EE-BF77-8739-50E8-11888C84DCBE}"/>
                </a:ext>
              </a:extLst>
            </p:cNvPr>
            <p:cNvSpPr/>
            <p:nvPr/>
          </p:nvSpPr>
          <p:spPr>
            <a:xfrm>
              <a:off x="2849841" y="1370505"/>
              <a:ext cx="4557954" cy="4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Advantage</a:t>
              </a:r>
              <a:endParaRPr lang="en-CH" sz="20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67AB55-4F81-2954-AC4E-391103E1A5BB}"/>
              </a:ext>
            </a:extLst>
          </p:cNvPr>
          <p:cNvSpPr txBox="1"/>
          <p:nvPr/>
        </p:nvSpPr>
        <p:spPr>
          <a:xfrm>
            <a:off x="2128658" y="3291707"/>
            <a:ext cx="595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Model</a:t>
            </a:r>
            <a:r>
              <a:rPr lang="en-US" dirty="0">
                <a:solidFill>
                  <a:srgbClr val="FF0000"/>
                </a:solidFill>
              </a:rPr>
              <a:t> performance </a:t>
            </a:r>
            <a:r>
              <a:rPr lang="en-US" dirty="0"/>
              <a:t>can still be </a:t>
            </a:r>
            <a:r>
              <a:rPr lang="en-US" dirty="0">
                <a:solidFill>
                  <a:srgbClr val="FF0000"/>
                </a:solidFill>
              </a:rPr>
              <a:t>improved with systematic calibration </a:t>
            </a:r>
            <a:r>
              <a:rPr lang="en-US" dirty="0"/>
              <a:t>even</a:t>
            </a:r>
            <a:r>
              <a:rPr lang="en-US" dirty="0">
                <a:solidFill>
                  <a:srgbClr val="FF0000"/>
                </a:solidFill>
              </a:rPr>
              <a:t> after expert tuning.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B6E2-AB45-D84D-AC3E-542BD5390C96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Introduction of the </a:t>
            </a:r>
            <a:r>
              <a:rPr lang="en-GB" sz="3600" b="1" dirty="0"/>
              <a:t>Systematic Calibration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50C66-FFAD-794E-AA35-6D6BDF93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5</a:t>
            </a:fld>
            <a:endParaRPr lang="en-C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A76BB-77FA-AACB-042D-C2820533BB62}"/>
              </a:ext>
            </a:extLst>
          </p:cNvPr>
          <p:cNvGrpSpPr/>
          <p:nvPr/>
        </p:nvGrpSpPr>
        <p:grpSpPr>
          <a:xfrm>
            <a:off x="635985" y="1257565"/>
            <a:ext cx="11163409" cy="4059089"/>
            <a:chOff x="4161935" y="1090809"/>
            <a:chExt cx="11163409" cy="4059089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230A308C-13AC-7241-8AE5-8F4016FBB169}"/>
                </a:ext>
              </a:extLst>
            </p:cNvPr>
            <p:cNvGraphicFramePr/>
            <p:nvPr/>
          </p:nvGraphicFramePr>
          <p:xfrm>
            <a:off x="4161935" y="1759561"/>
            <a:ext cx="11163409" cy="33903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9FB1B8-B7DB-9840-9206-5C3D5C9067D1}"/>
                </a:ext>
              </a:extLst>
            </p:cNvPr>
            <p:cNvSpPr/>
            <p:nvPr/>
          </p:nvSpPr>
          <p:spPr>
            <a:xfrm>
              <a:off x="7634046" y="1090809"/>
              <a:ext cx="419051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/>
                <a:t>Framework</a:t>
              </a:r>
              <a:endParaRPr lang="en-CH" sz="2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331B2E-A668-BF1D-CEF0-95F23EB7F9D9}"/>
              </a:ext>
            </a:extLst>
          </p:cNvPr>
          <p:cNvGrpSpPr/>
          <p:nvPr/>
        </p:nvGrpSpPr>
        <p:grpSpPr>
          <a:xfrm>
            <a:off x="2311538" y="1215165"/>
            <a:ext cx="7524307" cy="5531842"/>
            <a:chOff x="2351090" y="1215165"/>
            <a:chExt cx="7524307" cy="553184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7BFC1F-C872-BA92-052B-8C1DBD64CA94}"/>
                </a:ext>
              </a:extLst>
            </p:cNvPr>
            <p:cNvSpPr/>
            <p:nvPr/>
          </p:nvSpPr>
          <p:spPr>
            <a:xfrm>
              <a:off x="2351090" y="1215165"/>
              <a:ext cx="7524307" cy="5531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00E836-47C5-84CC-27C2-E9163D68E109}"/>
                </a:ext>
              </a:extLst>
            </p:cNvPr>
            <p:cNvSpPr/>
            <p:nvPr/>
          </p:nvSpPr>
          <p:spPr>
            <a:xfrm>
              <a:off x="2570413" y="1896997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Promising </a:t>
              </a:r>
              <a:r>
                <a:rPr lang="en-US" dirty="0"/>
                <a:t>in constraining parameterization-related uncertainty with </a:t>
              </a:r>
              <a:r>
                <a:rPr lang="en-US" dirty="0">
                  <a:solidFill>
                    <a:srgbClr val="FF0000"/>
                  </a:solidFill>
                </a:rPr>
                <a:t>transparency </a:t>
              </a:r>
              <a:r>
                <a:rPr lang="en-US" dirty="0"/>
                <a:t>and</a:t>
              </a:r>
              <a:r>
                <a:rPr lang="en-US" dirty="0">
                  <a:solidFill>
                    <a:srgbClr val="FF0000"/>
                  </a:solidFill>
                </a:rPr>
                <a:t> reproducibility</a:t>
              </a:r>
              <a:r>
                <a:rPr lang="en-CH" dirty="0">
                  <a:solidFill>
                    <a:srgbClr val="FF0000"/>
                  </a:solidFill>
                </a:rPr>
                <a:t>.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D2B4F8-6B10-0E58-EDB0-E739B59701BB}"/>
                </a:ext>
              </a:extLst>
            </p:cNvPr>
            <p:cNvSpPr/>
            <p:nvPr/>
          </p:nvSpPr>
          <p:spPr>
            <a:xfrm>
              <a:off x="7089835" y="2603108"/>
              <a:ext cx="2351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H" dirty="0"/>
                <a:t>(</a:t>
              </a:r>
              <a:r>
                <a:rPr lang="en-GB" dirty="0" err="1"/>
                <a:t>Hourdin</a:t>
              </a:r>
              <a:r>
                <a:rPr lang="en-CH" dirty="0"/>
                <a:t> et al., </a:t>
              </a:r>
              <a:r>
                <a:rPr lang="en-US" altLang="zh-CN" dirty="0"/>
                <a:t>2017</a:t>
              </a:r>
              <a:r>
                <a:rPr lang="en-CH" dirty="0"/>
                <a:t>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BB488EE-BF77-8739-50E8-11888C84DCBE}"/>
                </a:ext>
              </a:extLst>
            </p:cNvPr>
            <p:cNvSpPr/>
            <p:nvPr/>
          </p:nvSpPr>
          <p:spPr>
            <a:xfrm>
              <a:off x="2849841" y="1370505"/>
              <a:ext cx="4557954" cy="40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Advantage</a:t>
              </a:r>
              <a:endParaRPr lang="en-CH" sz="20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67AB55-4F81-2954-AC4E-391103E1A5BB}"/>
              </a:ext>
            </a:extLst>
          </p:cNvPr>
          <p:cNvSpPr txBox="1"/>
          <p:nvPr/>
        </p:nvSpPr>
        <p:spPr>
          <a:xfrm>
            <a:off x="2128658" y="3291707"/>
            <a:ext cx="595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Model</a:t>
            </a:r>
            <a:r>
              <a:rPr lang="en-US" dirty="0">
                <a:solidFill>
                  <a:srgbClr val="FF0000"/>
                </a:solidFill>
              </a:rPr>
              <a:t> performance </a:t>
            </a:r>
            <a:r>
              <a:rPr lang="en-US" dirty="0"/>
              <a:t>can still be </a:t>
            </a:r>
            <a:r>
              <a:rPr lang="en-US" dirty="0">
                <a:solidFill>
                  <a:srgbClr val="FF0000"/>
                </a:solidFill>
              </a:rPr>
              <a:t>improved with systematic calibration </a:t>
            </a:r>
            <a:r>
              <a:rPr lang="en-US" dirty="0"/>
              <a:t>even</a:t>
            </a:r>
            <a:r>
              <a:rPr lang="en-US" dirty="0">
                <a:solidFill>
                  <a:srgbClr val="FF0000"/>
                </a:solidFill>
              </a:rPr>
              <a:t> after expert tuning.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AC2C92-87DA-A274-E1FE-CA999A397A95}"/>
              </a:ext>
            </a:extLst>
          </p:cNvPr>
          <p:cNvGrpSpPr/>
          <p:nvPr/>
        </p:nvGrpSpPr>
        <p:grpSpPr>
          <a:xfrm>
            <a:off x="2311538" y="3907493"/>
            <a:ext cx="7174884" cy="2781040"/>
            <a:chOff x="2311538" y="3907493"/>
            <a:chExt cx="7174884" cy="27810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B4617C-1005-3AEC-0D78-0B1C9E91AD59}"/>
                </a:ext>
              </a:extLst>
            </p:cNvPr>
            <p:cNvSpPr txBox="1"/>
            <p:nvPr/>
          </p:nvSpPr>
          <p:spPr>
            <a:xfrm>
              <a:off x="7160144" y="6319201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(</a:t>
              </a:r>
              <a:r>
                <a:rPr lang="en-GB" dirty="0" err="1"/>
                <a:t>Bellprat</a:t>
              </a:r>
              <a:r>
                <a:rPr lang="en-CH" dirty="0"/>
                <a:t> et al., </a:t>
              </a:r>
              <a:r>
                <a:rPr lang="en-US" altLang="zh-CN" dirty="0"/>
                <a:t>2012</a:t>
              </a:r>
              <a:r>
                <a:rPr lang="en-CH" dirty="0"/>
                <a:t>)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246D20-1E66-67DC-ABCD-578D0B3F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11538" y="3907493"/>
              <a:ext cx="7174884" cy="2399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89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2AADB-E8FA-FF44-9AEE-B8B4221DE6CA}"/>
              </a:ext>
            </a:extLst>
          </p:cNvPr>
          <p:cNvSpPr/>
          <p:nvPr/>
        </p:nvSpPr>
        <p:spPr>
          <a:xfrm>
            <a:off x="7188566" y="1934869"/>
            <a:ext cx="4689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H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CH" sz="2000" b="1" dirty="0"/>
              <a:t>Model: </a:t>
            </a:r>
            <a:r>
              <a:rPr lang="en-CH" sz="2000" dirty="0"/>
              <a:t>COSMO version 6.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2000" b="1" dirty="0"/>
              <a:t>Simulation time</a:t>
            </a:r>
            <a:r>
              <a:rPr lang="en-CH" sz="2000" dirty="0"/>
              <a:t>: Feb., May, Aug., Nov. in 2016.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2000" b="1" dirty="0"/>
              <a:t>Evaluation fields</a:t>
            </a:r>
            <a:r>
              <a:rPr lang="en-CH" sz="2000" dirty="0"/>
              <a:t>: top of atmosphere outgoing longwave/shortwave radiation, surface latent heat flux.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2000" b="1" dirty="0"/>
              <a:t>Parameters</a:t>
            </a:r>
            <a:r>
              <a:rPr lang="en-CH" sz="2000" dirty="0"/>
              <a:t>: qi0, tur_len, clc_diag, rat_sea, cloud_num.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2000" b="1" dirty="0"/>
              <a:t>Boundary condition</a:t>
            </a:r>
            <a:r>
              <a:rPr lang="en-CH" sz="2000" dirty="0"/>
              <a:t>: ERA5 reanalysis data (</a:t>
            </a:r>
            <a:r>
              <a:rPr lang="en-GB" sz="2000" dirty="0"/>
              <a:t>sea-surface temperature is prescribed).</a:t>
            </a:r>
            <a:endParaRPr lang="en-CH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6714D-7065-4F4A-B0AC-970C01DE0938}"/>
              </a:ext>
            </a:extLst>
          </p:cNvPr>
          <p:cNvSpPr txBox="1"/>
          <p:nvPr/>
        </p:nvSpPr>
        <p:spPr>
          <a:xfrm>
            <a:off x="3234422" y="138110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00" b="1" dirty="0"/>
              <a:t>Domains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814CA-436A-DC47-A39C-F27612EC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6</a:t>
            </a:fld>
            <a:endParaRPr lang="en-C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BD79D-1F71-7BB4-0D25-F991D3CD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6" y="1770947"/>
            <a:ext cx="6858000" cy="46863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AA6EFF3-C937-7690-9A71-88301DB99300}"/>
              </a:ext>
            </a:extLst>
          </p:cNvPr>
          <p:cNvSpPr txBox="1">
            <a:spLocks/>
          </p:cNvSpPr>
          <p:nvPr/>
        </p:nvSpPr>
        <p:spPr>
          <a:xfrm>
            <a:off x="1681869" y="110993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CH" sz="36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47CF53-534B-908F-074C-74B92A3D6F13}"/>
              </a:ext>
            </a:extLst>
          </p:cNvPr>
          <p:cNvSpPr txBox="1">
            <a:spLocks/>
          </p:cNvSpPr>
          <p:nvPr/>
        </p:nvSpPr>
        <p:spPr>
          <a:xfrm>
            <a:off x="152400" y="166093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H" sz="36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427087-F680-9BDB-D9E6-3153063F0AAD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C</a:t>
            </a:r>
            <a:r>
              <a:rPr lang="en-CH" sz="3600" b="1" dirty="0"/>
              <a:t>alibration configurations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37DEA-97ED-6563-7541-53F4F24D2583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49868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1E921-0785-4D40-9351-ECC46AC4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7</a:t>
            </a:fld>
            <a:endParaRPr lang="en-CH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F7DC873-E679-473D-B7B2-3F916E261BE0}"/>
              </a:ext>
            </a:extLst>
          </p:cNvPr>
          <p:cNvSpPr txBox="1">
            <a:spLocks/>
          </p:cNvSpPr>
          <p:nvPr/>
        </p:nvSpPr>
        <p:spPr>
          <a:xfrm>
            <a:off x="1681869" y="110993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CH" sz="36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0FE4E-37A8-C5C8-A80C-38921B8FA156}"/>
              </a:ext>
            </a:extLst>
          </p:cNvPr>
          <p:cNvGrpSpPr/>
          <p:nvPr/>
        </p:nvGrpSpPr>
        <p:grpSpPr>
          <a:xfrm>
            <a:off x="284374" y="908062"/>
            <a:ext cx="11623251" cy="4782684"/>
            <a:chOff x="284374" y="908062"/>
            <a:chExt cx="11623251" cy="47826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8F946A-F0A2-A479-901F-1197BD4CFE0B}"/>
                </a:ext>
              </a:extLst>
            </p:cNvPr>
            <p:cNvGrpSpPr/>
            <p:nvPr/>
          </p:nvGrpSpPr>
          <p:grpSpPr>
            <a:xfrm>
              <a:off x="284374" y="908062"/>
              <a:ext cx="11623251" cy="4699130"/>
              <a:chOff x="164118" y="1517520"/>
              <a:chExt cx="11623251" cy="469913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EC8D968-0BAD-C53C-9665-1ADFFD493C12}"/>
                  </a:ext>
                </a:extLst>
              </p:cNvPr>
              <p:cNvGrpSpPr/>
              <p:nvPr/>
            </p:nvGrpSpPr>
            <p:grpSpPr>
              <a:xfrm>
                <a:off x="164118" y="1517520"/>
                <a:ext cx="11623251" cy="4699130"/>
                <a:chOff x="169681" y="1523870"/>
                <a:chExt cx="11623251" cy="469913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DE44C0-B9DA-59F2-04AC-EE9F211ED05E}"/>
                    </a:ext>
                  </a:extLst>
                </p:cNvPr>
                <p:cNvSpPr/>
                <p:nvPr/>
              </p:nvSpPr>
              <p:spPr>
                <a:xfrm>
                  <a:off x="169681" y="1523870"/>
                  <a:ext cx="11623251" cy="4699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13A42C2-CE20-633E-0178-F23FB52BED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240" r="55071" b="68880"/>
                <a:stretch/>
              </p:blipFill>
              <p:spPr>
                <a:xfrm>
                  <a:off x="2814627" y="2290136"/>
                  <a:ext cx="6562745" cy="2271378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60F453-297C-4F79-F33B-41654C03E2BF}"/>
                  </a:ext>
                </a:extLst>
              </p:cNvPr>
              <p:cNvSpPr txBox="1"/>
              <p:nvPr/>
            </p:nvSpPr>
            <p:spPr>
              <a:xfrm rot="16200000">
                <a:off x="1240248" y="3348546"/>
                <a:ext cx="246807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H" sz="1600" dirty="0"/>
                  <a:t> Number of experiments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F1765B-F345-5DB7-3DBD-91EA097BF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532" t="67395" r="6075"/>
            <a:stretch/>
          </p:blipFill>
          <p:spPr>
            <a:xfrm>
              <a:off x="3874416" y="3906027"/>
              <a:ext cx="5109329" cy="1784719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D5254DE-D515-307D-A1A2-99A6F9C18A17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3600" b="1" dirty="0"/>
              <a:t>Calibration</a:t>
            </a:r>
            <a:r>
              <a:rPr lang="zh-CN" altLang="en-US" sz="3600" b="1" dirty="0"/>
              <a:t> </a:t>
            </a:r>
            <a:r>
              <a:rPr lang="en-CH" sz="3600" b="1" dirty="0"/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CDB5E-308B-B4FC-A525-D5548A5D0DF1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173175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1E921-0785-4D40-9351-ECC46AC4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E5C5-1D75-0A4B-8957-6307D346FAAF}" type="slidenum">
              <a:rPr lang="en-CH" smtClean="0"/>
              <a:t>8</a:t>
            </a:fld>
            <a:endParaRPr lang="en-CH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4F7DC873-E679-473D-B7B2-3F916E261BE0}"/>
              </a:ext>
            </a:extLst>
          </p:cNvPr>
          <p:cNvSpPr txBox="1">
            <a:spLocks/>
          </p:cNvSpPr>
          <p:nvPr/>
        </p:nvSpPr>
        <p:spPr>
          <a:xfrm>
            <a:off x="1681869" y="110993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CH" sz="36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0FE4E-37A8-C5C8-A80C-38921B8FA156}"/>
              </a:ext>
            </a:extLst>
          </p:cNvPr>
          <p:cNvGrpSpPr/>
          <p:nvPr/>
        </p:nvGrpSpPr>
        <p:grpSpPr>
          <a:xfrm>
            <a:off x="284374" y="908062"/>
            <a:ext cx="11623251" cy="4782684"/>
            <a:chOff x="284374" y="908062"/>
            <a:chExt cx="11623251" cy="47826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8F946A-F0A2-A479-901F-1197BD4CFE0B}"/>
                </a:ext>
              </a:extLst>
            </p:cNvPr>
            <p:cNvGrpSpPr/>
            <p:nvPr/>
          </p:nvGrpSpPr>
          <p:grpSpPr>
            <a:xfrm>
              <a:off x="284374" y="908062"/>
              <a:ext cx="11623251" cy="4699130"/>
              <a:chOff x="164118" y="1517520"/>
              <a:chExt cx="11623251" cy="469913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EC8D968-0BAD-C53C-9665-1ADFFD493C12}"/>
                  </a:ext>
                </a:extLst>
              </p:cNvPr>
              <p:cNvGrpSpPr/>
              <p:nvPr/>
            </p:nvGrpSpPr>
            <p:grpSpPr>
              <a:xfrm>
                <a:off x="164118" y="1517520"/>
                <a:ext cx="11623251" cy="4699130"/>
                <a:chOff x="169681" y="1523870"/>
                <a:chExt cx="11623251" cy="469913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BDE44C0-B9DA-59F2-04AC-EE9F211ED05E}"/>
                    </a:ext>
                  </a:extLst>
                </p:cNvPr>
                <p:cNvSpPr/>
                <p:nvPr/>
              </p:nvSpPr>
              <p:spPr>
                <a:xfrm>
                  <a:off x="169681" y="1523870"/>
                  <a:ext cx="11623251" cy="46991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813A42C2-CE20-633E-0178-F23FB52BED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240" r="55071" b="68880"/>
                <a:stretch/>
              </p:blipFill>
              <p:spPr>
                <a:xfrm>
                  <a:off x="2814627" y="2290136"/>
                  <a:ext cx="6562745" cy="2271378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60F453-297C-4F79-F33B-41654C03E2BF}"/>
                  </a:ext>
                </a:extLst>
              </p:cNvPr>
              <p:cNvSpPr txBox="1"/>
              <p:nvPr/>
            </p:nvSpPr>
            <p:spPr>
              <a:xfrm rot="16200000">
                <a:off x="1240248" y="3348546"/>
                <a:ext cx="246807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H" sz="1600" dirty="0"/>
                  <a:t> Number of experiments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F1765B-F345-5DB7-3DBD-91EA097BF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532" t="67395" r="6075"/>
            <a:stretch/>
          </p:blipFill>
          <p:spPr>
            <a:xfrm>
              <a:off x="3874416" y="3906027"/>
              <a:ext cx="5109329" cy="178471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C252203-71A8-5FDC-6A6F-82C6D71071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02" b="5274"/>
          <a:stretch/>
        </p:blipFill>
        <p:spPr>
          <a:xfrm>
            <a:off x="416212" y="1171303"/>
            <a:ext cx="11304733" cy="518504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5254DE-D515-307D-A1A2-99A6F9C18A17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3600" b="1" dirty="0"/>
              <a:t>Calibration</a:t>
            </a:r>
            <a:r>
              <a:rPr lang="zh-CN" altLang="en-US" sz="3600" b="1" dirty="0"/>
              <a:t> </a:t>
            </a:r>
            <a:r>
              <a:rPr lang="en-CH" sz="3600" b="1" dirty="0"/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614252-34B2-B8DF-B10D-AD43CBE6861D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413835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72DBEFB-8178-9943-996D-038A412D5EC4}"/>
              </a:ext>
            </a:extLst>
          </p:cNvPr>
          <p:cNvSpPr txBox="1"/>
          <p:nvPr/>
        </p:nvSpPr>
        <p:spPr>
          <a:xfrm>
            <a:off x="330566" y="5341231"/>
            <a:ext cx="384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Results averaged over four months (Feb., May,, Aug., Nov.) in 2006</a:t>
            </a:r>
            <a:endParaRPr lang="en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E3215-3050-E946-B26E-2D43B123360C}"/>
              </a:ext>
            </a:extLst>
          </p:cNvPr>
          <p:cNvSpPr/>
          <p:nvPr/>
        </p:nvSpPr>
        <p:spPr>
          <a:xfrm>
            <a:off x="330566" y="2350639"/>
            <a:ext cx="36841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000" b="1" dirty="0"/>
              <a:t>The calibration significantly improves the performance even in a different year, with a larger domain and slightly higher resolution.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9B2136-1068-0448-4826-1788FD5E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66E5C5-1D75-0A4B-8957-6307D346FAAF}" type="slidenum">
              <a:rPr lang="en-CH" smtClean="0"/>
              <a:t>9</a:t>
            </a:fld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9F74E8-435A-57BE-62BE-0994C8CE8502}"/>
              </a:ext>
            </a:extLst>
          </p:cNvPr>
          <p:cNvGrpSpPr/>
          <p:nvPr/>
        </p:nvGrpSpPr>
        <p:grpSpPr>
          <a:xfrm>
            <a:off x="4014674" y="423624"/>
            <a:ext cx="7017471" cy="6115288"/>
            <a:chOff x="3044856" y="742712"/>
            <a:chExt cx="7017471" cy="61152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E61182-8C3E-E6EB-1609-527C28E6E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005" b="11082"/>
            <a:stretch/>
          </p:blipFill>
          <p:spPr>
            <a:xfrm>
              <a:off x="3204327" y="960203"/>
              <a:ext cx="6858000" cy="53432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7632D7-A04C-0FE0-52B3-2DC439C83464}"/>
                </a:ext>
              </a:extLst>
            </p:cNvPr>
            <p:cNvSpPr txBox="1"/>
            <p:nvPr/>
          </p:nvSpPr>
          <p:spPr>
            <a:xfrm>
              <a:off x="4424001" y="742712"/>
              <a:ext cx="879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anose="02020603050405020304" pitchFamily="18" charset="0"/>
                </a:rPr>
                <a:t>Optimum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A97DF4-47C4-BD80-E7DC-8361B473EEC9}"/>
                </a:ext>
              </a:extLst>
            </p:cNvPr>
            <p:cNvSpPr txBox="1"/>
            <p:nvPr/>
          </p:nvSpPr>
          <p:spPr>
            <a:xfrm>
              <a:off x="6350660" y="744584"/>
              <a:ext cx="7181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CH"/>
              </a:defPPr>
              <a:lvl1pPr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anose="02020603050405020304" pitchFamily="18" charset="0"/>
                </a:defRPr>
              </a:lvl1pPr>
            </a:lstStyle>
            <a:p>
              <a:r>
                <a:rPr lang="en-CH" dirty="0"/>
                <a:t>Default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909FAC-DF9D-F916-5096-A85CF241C8D0}"/>
                </a:ext>
              </a:extLst>
            </p:cNvPr>
            <p:cNvSpPr txBox="1"/>
            <p:nvPr/>
          </p:nvSpPr>
          <p:spPr>
            <a:xfrm>
              <a:off x="7994369" y="742712"/>
              <a:ext cx="107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CH"/>
              </a:defPPr>
              <a:lvl1pPr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anose="02020603050405020304" pitchFamily="18" charset="0"/>
                </a:defRPr>
              </a:lvl1pPr>
            </a:lstStyle>
            <a:p>
              <a:r>
                <a:rPr lang="en-CH" dirty="0"/>
                <a:t>Observation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C5CDA4-0A66-0689-E106-3C867834E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0205" b="3237"/>
            <a:stretch/>
          </p:blipFill>
          <p:spPr>
            <a:xfrm>
              <a:off x="3044856" y="6304547"/>
              <a:ext cx="5348016" cy="55345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AAB4234-53A6-0490-4705-334849740042}"/>
              </a:ext>
            </a:extLst>
          </p:cNvPr>
          <p:cNvSpPr txBox="1">
            <a:spLocks/>
          </p:cNvSpPr>
          <p:nvPr/>
        </p:nvSpPr>
        <p:spPr>
          <a:xfrm>
            <a:off x="330566" y="277749"/>
            <a:ext cx="9071643" cy="71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3600" b="1" dirty="0"/>
              <a:t>Validation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5FFE6-C6EB-244E-555C-C0EC39877187}"/>
              </a:ext>
            </a:extLst>
          </p:cNvPr>
          <p:cNvSpPr txBox="1"/>
          <p:nvPr/>
        </p:nvSpPr>
        <p:spPr>
          <a:xfrm>
            <a:off x="207818" y="638502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(Liu et al., in prep)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38071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35364</TotalTime>
  <Words>711</Words>
  <Application>Microsoft Macintosh PowerPoint</Application>
  <PresentationFormat>Widescreen</PresentationFormat>
  <Paragraphs>119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761</cp:revision>
  <dcterms:created xsi:type="dcterms:W3CDTF">2021-03-22T20:19:47Z</dcterms:created>
  <dcterms:modified xsi:type="dcterms:W3CDTF">2022-05-26T08:36:39Z</dcterms:modified>
</cp:coreProperties>
</file>