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6.xml" ContentType="application/vnd.openxmlformats-officedocument.drawingml.chartshapes+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13"/>
  </p:notesMasterIdLst>
  <p:sldIdLst>
    <p:sldId id="258" r:id="rId2"/>
    <p:sldId id="259" r:id="rId3"/>
    <p:sldId id="270" r:id="rId4"/>
    <p:sldId id="262" r:id="rId5"/>
    <p:sldId id="263" r:id="rId6"/>
    <p:sldId id="264" r:id="rId7"/>
    <p:sldId id="265" r:id="rId8"/>
    <p:sldId id="266" r:id="rId9"/>
    <p:sldId id="267" r:id="rId10"/>
    <p:sldId id="268" r:id="rId11"/>
    <p:sldId id="26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5597"/>
    <a:srgbClr val="46EC27"/>
    <a:srgbClr val="44546A"/>
    <a:srgbClr val="FFC000"/>
    <a:srgbClr val="4ADCD2"/>
    <a:srgbClr val="FFFF05"/>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94" autoAdjust="0"/>
    <p:restoredTop sz="93447" autoAdjust="0"/>
  </p:normalViewPr>
  <p:slideViewPr>
    <p:cSldViewPr snapToGrid="0">
      <p:cViewPr varScale="1">
        <p:scale>
          <a:sx n="60" d="100"/>
          <a:sy n="60" d="100"/>
        </p:scale>
        <p:origin x="1108"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D:\Antonio\Documents\INVESTIGACION\DOCTORADO\DATOS_ANALISIS\ESTANCIA\EXPERIMENTO_PASTO\Datos_pasto\Fluvisol_gossan_technosols_limonium_pasture.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oleObject" Target="file:///D:\Antonio\Documents\INVESTIGACION\DOCTORADO\DATOS_ANALISIS\ESTANCIA\EXPERIMENTO_PASTO\Datos_pasto\Fluvisol_gossan_technosols_limonium_pasture.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D:\Antonio\Documents\INVESTIGACION\DOCTORADO\DATOS_ANALISIS\ESTANCIA\EXPERIMENTO_PASTO\Datos_pasto\Fluvisol_gossan_technosols_limonium_pasture.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file:///D:\Antonio\Documents\INVESTIGACION\DOCTORADO\DATOS_ANALISIS\ESTANCIA\EXPERIMENTO_PASTO\Datos_pasto\Fluvisol_gossan_technosols_limonium_pasture.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oleObject" Target="file:///D:\Antonio\Documents\INVESTIGACION\DOCTORADO\DATOS_ANALISIS\ESTANCIA\EXPERIMENTO_PASTO\Datos_pasto\Fluvisol_gossan_technosols_limonium_pasture.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3" Type="http://schemas.openxmlformats.org/officeDocument/2006/relationships/oleObject" Target="file:///D:\Antonio\Documents\INVESTIGACION\DOCTORADO\DATOS_ANALISIS\ESTANCIA\EXPERIMENTO_PASTO\Datos_pasto\Fluvisol_gossan_technosols_limonium_pasture.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PT Sans" panose="020B0503020203020204" pitchFamily="34" charset="0"/>
                <a:ea typeface="Cambria" panose="02040503050406030204" pitchFamily="18" charset="0"/>
                <a:cs typeface="+mn-cs"/>
              </a:defRPr>
            </a:pPr>
            <a:r>
              <a:rPr lang="en-US" sz="1400"/>
              <a:t>Shoot</a:t>
            </a:r>
          </a:p>
        </c:rich>
      </c:tx>
      <c:layout>
        <c:manualLayout>
          <c:xMode val="edge"/>
          <c:yMode val="edge"/>
          <c:x val="0.125590236811886"/>
          <c:y val="4.329031787693205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PT Sans" panose="020B0503020203020204" pitchFamily="34" charset="0"/>
              <a:ea typeface="Cambria" panose="02040503050406030204" pitchFamily="18" charset="0"/>
              <a:cs typeface="+mn-cs"/>
            </a:defRPr>
          </a:pPr>
          <a:endParaRPr lang="en-US"/>
        </a:p>
      </c:txPr>
    </c:title>
    <c:autoTitleDeleted val="0"/>
    <c:plotArea>
      <c:layout>
        <c:manualLayout>
          <c:layoutTarget val="inner"/>
          <c:xMode val="edge"/>
          <c:yMode val="edge"/>
          <c:x val="0.11372384220004077"/>
          <c:y val="5.0370370370370371E-2"/>
          <c:w val="0.88072253119432697"/>
          <c:h val="0.84777814231554394"/>
        </c:manualLayout>
      </c:layout>
      <c:barChart>
        <c:barDir val="col"/>
        <c:grouping val="clustered"/>
        <c:varyColors val="0"/>
        <c:ser>
          <c:idx val="0"/>
          <c:order val="0"/>
          <c:tx>
            <c:strRef>
              <c:f>Pasture!$DS$31</c:f>
              <c:strCache>
                <c:ptCount val="1"/>
                <c:pt idx="0">
                  <c:v>1st cut</c:v>
                </c:pt>
              </c:strCache>
            </c:strRef>
          </c:tx>
          <c:spPr>
            <a:solidFill>
              <a:srgbClr val="FFD966"/>
            </a:solidFill>
            <a:ln>
              <a:solidFill>
                <a:schemeClr val="tx1"/>
              </a:solidFill>
            </a:ln>
            <a:effectLst/>
          </c:spPr>
          <c:invertIfNegative val="0"/>
          <c:dLbls>
            <c:dLbl>
              <c:idx val="0"/>
              <c:layout>
                <c:manualLayout>
                  <c:x val="0"/>
                  <c:y val="-2.7777777777777776E-2"/>
                </c:manualLayout>
              </c:layout>
              <c:tx>
                <c:rich>
                  <a:bodyPr/>
                  <a:lstStyle/>
                  <a:p>
                    <a:r>
                      <a:rPr lang="en-US"/>
                      <a:t>aB</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1CF-49F9-870E-E97BF1C08A3B}"/>
                </c:ext>
              </c:extLst>
            </c:dLbl>
            <c:dLbl>
              <c:idx val="1"/>
              <c:layout>
                <c:manualLayout>
                  <c:x val="0"/>
                  <c:y val="-6.6940799066783324E-2"/>
                </c:manualLayout>
              </c:layout>
              <c:tx>
                <c:rich>
                  <a:bodyPr/>
                  <a:lstStyle/>
                  <a:p>
                    <a:r>
                      <a:rPr lang="en-US"/>
                      <a:t>bB</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1CF-49F9-870E-E97BF1C08A3B}"/>
                </c:ext>
              </c:extLst>
            </c:dLbl>
            <c:dLbl>
              <c:idx val="2"/>
              <c:layout>
                <c:manualLayout>
                  <c:x val="-1.0185067526415994E-16"/>
                  <c:y val="6.7771216097987754E-3"/>
                </c:manualLayout>
              </c:layout>
              <c:tx>
                <c:rich>
                  <a:bodyPr/>
                  <a:lstStyle/>
                  <a:p>
                    <a:r>
                      <a:rPr lang="en-US"/>
                      <a:t>aA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1CF-49F9-870E-E97BF1C08A3B}"/>
                </c:ext>
              </c:extLst>
            </c:dLbl>
            <c:dLbl>
              <c:idx val="3"/>
              <c:layout>
                <c:manualLayout>
                  <c:x val="0"/>
                  <c:y val="-0.14351851851851855"/>
                </c:manualLayout>
              </c:layout>
              <c:tx>
                <c:rich>
                  <a:bodyPr/>
                  <a:lstStyle/>
                  <a:p>
                    <a:r>
                      <a:rPr lang="en-US"/>
                      <a:t>bB</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1CF-49F9-870E-E97BF1C08A3B}"/>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PT Sans" panose="020B0503020203020204" pitchFamily="34"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Pasture!$DS$36:$DS$39</c:f>
                <c:numCache>
                  <c:formatCode>General</c:formatCode>
                  <c:ptCount val="4"/>
                  <c:pt idx="0">
                    <c:v>0.1499722196497294</c:v>
                  </c:pt>
                  <c:pt idx="1">
                    <c:v>0.36120169803956714</c:v>
                  </c:pt>
                  <c:pt idx="2">
                    <c:v>0</c:v>
                  </c:pt>
                  <c:pt idx="3">
                    <c:v>0.77958856670254806</c:v>
                  </c:pt>
                </c:numCache>
              </c:numRef>
            </c:plus>
            <c:minus>
              <c:numRef>
                <c:f>Pasture!$DS$36:$DS$39</c:f>
                <c:numCache>
                  <c:formatCode>General</c:formatCode>
                  <c:ptCount val="4"/>
                  <c:pt idx="0">
                    <c:v>0.1499722196497294</c:v>
                  </c:pt>
                  <c:pt idx="1">
                    <c:v>0.36120169803956714</c:v>
                  </c:pt>
                  <c:pt idx="2">
                    <c:v>0</c:v>
                  </c:pt>
                  <c:pt idx="3">
                    <c:v>0.77958856670254806</c:v>
                  </c:pt>
                </c:numCache>
              </c:numRef>
            </c:minus>
            <c:spPr>
              <a:noFill/>
              <a:ln w="9525" cap="flat" cmpd="sng" algn="ctr">
                <a:solidFill>
                  <a:srgbClr val="FF0000"/>
                </a:solidFill>
                <a:round/>
              </a:ln>
              <a:effectLst/>
            </c:spPr>
          </c:errBars>
          <c:cat>
            <c:strRef>
              <c:f>Pasture!$DR$32:$DR$35</c:f>
              <c:strCache>
                <c:ptCount val="4"/>
                <c:pt idx="0">
                  <c:v>G</c:v>
                </c:pt>
                <c:pt idx="1">
                  <c:v>TG</c:v>
                </c:pt>
                <c:pt idx="2">
                  <c:v>VF</c:v>
                </c:pt>
                <c:pt idx="3">
                  <c:v>TVF</c:v>
                </c:pt>
              </c:strCache>
            </c:strRef>
          </c:cat>
          <c:val>
            <c:numRef>
              <c:f>Pasture!$DS$32:$DS$35</c:f>
              <c:numCache>
                <c:formatCode>0.00</c:formatCode>
                <c:ptCount val="4"/>
                <c:pt idx="0">
                  <c:v>1.4075</c:v>
                </c:pt>
                <c:pt idx="1">
                  <c:v>3.8</c:v>
                </c:pt>
                <c:pt idx="2">
                  <c:v>0</c:v>
                </c:pt>
                <c:pt idx="3">
                  <c:v>2.5925000000000002</c:v>
                </c:pt>
              </c:numCache>
            </c:numRef>
          </c:val>
          <c:extLst>
            <c:ext xmlns:c16="http://schemas.microsoft.com/office/drawing/2014/chart" uri="{C3380CC4-5D6E-409C-BE32-E72D297353CC}">
              <c16:uniqueId val="{00000004-81CF-49F9-870E-E97BF1C08A3B}"/>
            </c:ext>
          </c:extLst>
        </c:ser>
        <c:ser>
          <c:idx val="1"/>
          <c:order val="1"/>
          <c:tx>
            <c:strRef>
              <c:f>Pasture!$DT$31</c:f>
              <c:strCache>
                <c:ptCount val="1"/>
                <c:pt idx="0">
                  <c:v>2nd cut</c:v>
                </c:pt>
              </c:strCache>
            </c:strRef>
          </c:tx>
          <c:spPr>
            <a:solidFill>
              <a:srgbClr val="4472C4">
                <a:lumMod val="75000"/>
              </a:srgbClr>
            </a:solidFill>
            <a:ln>
              <a:solidFill>
                <a:schemeClr val="tx1"/>
              </a:solidFill>
            </a:ln>
            <a:effectLst/>
          </c:spPr>
          <c:invertIfNegative val="0"/>
          <c:dLbls>
            <c:dLbl>
              <c:idx val="0"/>
              <c:layout>
                <c:manualLayout>
                  <c:x val="0"/>
                  <c:y val="-3.7037037037037125E-2"/>
                </c:manualLayout>
              </c:layout>
              <c:tx>
                <c:rich>
                  <a:bodyPr/>
                  <a:lstStyle/>
                  <a:p>
                    <a:r>
                      <a:rPr lang="en-US"/>
                      <a:t>aA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81CF-49F9-870E-E97BF1C08A3B}"/>
                </c:ext>
              </c:extLst>
            </c:dLbl>
            <c:dLbl>
              <c:idx val="1"/>
              <c:layout>
                <c:manualLayout>
                  <c:x val="-1.0185067526415994E-16"/>
                  <c:y val="-2.7207276173811606E-2"/>
                </c:manualLayout>
              </c:layout>
              <c:tx>
                <c:rich>
                  <a:bodyPr/>
                  <a:lstStyle/>
                  <a:p>
                    <a:r>
                      <a:rPr lang="en-US"/>
                      <a:t>bA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81CF-49F9-870E-E97BF1C08A3B}"/>
                </c:ext>
              </c:extLst>
            </c:dLbl>
            <c:dLbl>
              <c:idx val="2"/>
              <c:layout>
                <c:manualLayout>
                  <c:x val="-1.0185067526415994E-16"/>
                  <c:y val="7.6042578011081949E-4"/>
                </c:manualLayout>
              </c:layout>
              <c:tx>
                <c:rich>
                  <a:bodyPr/>
                  <a:lstStyle/>
                  <a:p>
                    <a:r>
                      <a:rPr lang="en-US"/>
                      <a:t>aB</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81CF-49F9-870E-E97BF1C08A3B}"/>
                </c:ext>
              </c:extLst>
            </c:dLbl>
            <c:dLbl>
              <c:idx val="3"/>
              <c:layout>
                <c:manualLayout>
                  <c:x val="1.0185067526415994E-16"/>
                  <c:y val="-5.0925925925925923E-2"/>
                </c:manualLayout>
              </c:layout>
              <c:tx>
                <c:rich>
                  <a:bodyPr/>
                  <a:lstStyle/>
                  <a:p>
                    <a:r>
                      <a:rPr lang="en-US"/>
                      <a:t>bA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81CF-49F9-870E-E97BF1C08A3B}"/>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PT Sans" panose="020B0503020203020204" pitchFamily="34"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Pasture!$DT$36:$DT$39</c:f>
                <c:numCache>
                  <c:formatCode>General</c:formatCode>
                  <c:ptCount val="4"/>
                  <c:pt idx="0">
                    <c:v>0.17738846260866761</c:v>
                  </c:pt>
                  <c:pt idx="1">
                    <c:v>0.13190905958272919</c:v>
                  </c:pt>
                  <c:pt idx="2">
                    <c:v>1.2909944487358056E-2</c:v>
                  </c:pt>
                  <c:pt idx="3">
                    <c:v>0.30534133905079625</c:v>
                  </c:pt>
                </c:numCache>
              </c:numRef>
            </c:plus>
            <c:minus>
              <c:numRef>
                <c:f>Pasture!$DT$36:$DT$39</c:f>
                <c:numCache>
                  <c:formatCode>General</c:formatCode>
                  <c:ptCount val="4"/>
                  <c:pt idx="0">
                    <c:v>0.17738846260866761</c:v>
                  </c:pt>
                  <c:pt idx="1">
                    <c:v>0.13190905958272919</c:v>
                  </c:pt>
                  <c:pt idx="2">
                    <c:v>1.2909944487358056E-2</c:v>
                  </c:pt>
                  <c:pt idx="3">
                    <c:v>0.30534133905079625</c:v>
                  </c:pt>
                </c:numCache>
              </c:numRef>
            </c:minus>
            <c:spPr>
              <a:noFill/>
              <a:ln w="9525" cap="flat" cmpd="sng" algn="ctr">
                <a:solidFill>
                  <a:srgbClr val="FF0000"/>
                </a:solidFill>
                <a:round/>
              </a:ln>
              <a:effectLst/>
            </c:spPr>
          </c:errBars>
          <c:cat>
            <c:strRef>
              <c:f>Pasture!$DR$32:$DR$35</c:f>
              <c:strCache>
                <c:ptCount val="4"/>
                <c:pt idx="0">
                  <c:v>G</c:v>
                </c:pt>
                <c:pt idx="1">
                  <c:v>TG</c:v>
                </c:pt>
                <c:pt idx="2">
                  <c:v>VF</c:v>
                </c:pt>
                <c:pt idx="3">
                  <c:v>TVF</c:v>
                </c:pt>
              </c:strCache>
            </c:strRef>
          </c:cat>
          <c:val>
            <c:numRef>
              <c:f>Pasture!$DT$32:$DT$35</c:f>
              <c:numCache>
                <c:formatCode>0.00</c:formatCode>
                <c:ptCount val="4"/>
                <c:pt idx="0">
                  <c:v>0.77</c:v>
                </c:pt>
                <c:pt idx="1">
                  <c:v>1.32</c:v>
                </c:pt>
                <c:pt idx="2">
                  <c:v>1.4999999999999999E-2</c:v>
                </c:pt>
                <c:pt idx="3">
                  <c:v>1.5049999999999999</c:v>
                </c:pt>
              </c:numCache>
            </c:numRef>
          </c:val>
          <c:extLst>
            <c:ext xmlns:c16="http://schemas.microsoft.com/office/drawing/2014/chart" uri="{C3380CC4-5D6E-409C-BE32-E72D297353CC}">
              <c16:uniqueId val="{00000009-81CF-49F9-870E-E97BF1C08A3B}"/>
            </c:ext>
          </c:extLst>
        </c:ser>
        <c:dLbls>
          <c:dLblPos val="outEnd"/>
          <c:showLegendKey val="0"/>
          <c:showVal val="1"/>
          <c:showCatName val="0"/>
          <c:showSerName val="0"/>
          <c:showPercent val="0"/>
          <c:showBubbleSize val="0"/>
        </c:dLbls>
        <c:gapWidth val="219"/>
        <c:overlap val="-55"/>
        <c:axId val="1330722032"/>
        <c:axId val="1330719120"/>
      </c:barChart>
      <c:catAx>
        <c:axId val="1330722032"/>
        <c:scaling>
          <c:orientation val="minMax"/>
        </c:scaling>
        <c:delete val="0"/>
        <c:axPos val="b"/>
        <c:numFmt formatCode="General" sourceLinked="1"/>
        <c:majorTickMark val="out"/>
        <c:minorTickMark val="none"/>
        <c:tickLblPos val="nextTo"/>
        <c:spPr>
          <a:noFill/>
          <a:ln w="12700" cap="flat" cmpd="sng" algn="ctr">
            <a:solidFill>
              <a:sysClr val="windowText" lastClr="000000">
                <a:alpha val="99000"/>
              </a:sys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PT Sans" panose="020B0503020203020204" pitchFamily="34" charset="0"/>
                <a:ea typeface="Cambria" panose="02040503050406030204" pitchFamily="18" charset="0"/>
                <a:cs typeface="+mn-cs"/>
              </a:defRPr>
            </a:pPr>
            <a:endParaRPr lang="en-US"/>
          </a:p>
        </c:txPr>
        <c:crossAx val="1330719120"/>
        <c:crosses val="autoZero"/>
        <c:auto val="1"/>
        <c:lblAlgn val="ctr"/>
        <c:lblOffset val="100"/>
        <c:noMultiLvlLbl val="0"/>
      </c:catAx>
      <c:valAx>
        <c:axId val="1330719120"/>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lgn="ctr" rtl="0">
                  <a:defRPr sz="1200" b="0" i="0" u="none" strike="noStrike" kern="1200" baseline="0">
                    <a:solidFill>
                      <a:schemeClr val="tx1"/>
                    </a:solidFill>
                    <a:latin typeface="PT Sans" panose="020B0503020203020204" pitchFamily="34" charset="0"/>
                    <a:ea typeface="Cambria" panose="02040503050406030204" pitchFamily="18" charset="0"/>
                    <a:cs typeface="+mn-cs"/>
                  </a:defRPr>
                </a:pPr>
                <a:r>
                  <a:rPr lang="en-US" sz="1200" dirty="0"/>
                  <a:t>Dry biomass (g)</a:t>
                </a:r>
              </a:p>
            </c:rich>
          </c:tx>
          <c:layout>
            <c:manualLayout>
              <c:xMode val="edge"/>
              <c:yMode val="edge"/>
              <c:x val="1.364173228346457E-3"/>
              <c:y val="0.29665791776027994"/>
            </c:manualLayout>
          </c:layout>
          <c:overlay val="0"/>
          <c:spPr>
            <a:noFill/>
            <a:ln>
              <a:noFill/>
            </a:ln>
            <a:effectLst/>
          </c:spPr>
          <c:txPr>
            <a:bodyPr rot="-5400000" spcFirstLastPara="1" vertOverflow="ellipsis" vert="horz" wrap="square" anchor="ctr" anchorCtr="1"/>
            <a:lstStyle/>
            <a:p>
              <a:pPr algn="ctr" rtl="0">
                <a:defRPr sz="1200" b="0" i="0" u="none" strike="noStrike" kern="1200" baseline="0">
                  <a:solidFill>
                    <a:schemeClr val="tx1"/>
                  </a:solidFill>
                  <a:latin typeface="PT Sans" panose="020B0503020203020204" pitchFamily="34" charset="0"/>
                  <a:ea typeface="Cambria" panose="02040503050406030204" pitchFamily="18" charset="0"/>
                  <a:cs typeface="+mn-cs"/>
                </a:defRPr>
              </a:pPr>
              <a:endParaRPr lang="en-US"/>
            </a:p>
          </c:txPr>
        </c:title>
        <c:numFmt formatCode="0.0" sourceLinked="0"/>
        <c:majorTickMark val="out"/>
        <c:minorTickMark val="none"/>
        <c:tickLblPos val="nextTo"/>
        <c:spPr>
          <a:noFill/>
          <a:ln w="12700">
            <a:solidFill>
              <a:sysClr val="windowText" lastClr="000000"/>
            </a:solidFill>
          </a:ln>
          <a:effectLst/>
        </c:spPr>
        <c:txPr>
          <a:bodyPr rot="-60000000" spcFirstLastPara="1" vertOverflow="ellipsis" vert="horz" wrap="square" anchor="ctr" anchorCtr="1"/>
          <a:lstStyle/>
          <a:p>
            <a:pPr>
              <a:defRPr sz="1000" b="0" i="0" u="none" strike="noStrike" kern="1200" baseline="0">
                <a:solidFill>
                  <a:schemeClr val="tx1"/>
                </a:solidFill>
                <a:latin typeface="PT Sans" panose="020B0503020203020204" pitchFamily="34" charset="0"/>
                <a:ea typeface="Cambria" panose="02040503050406030204" pitchFamily="18" charset="0"/>
                <a:cs typeface="+mn-cs"/>
              </a:defRPr>
            </a:pPr>
            <a:endParaRPr lang="en-US"/>
          </a:p>
        </c:txPr>
        <c:crossAx val="1330722032"/>
        <c:crosses val="autoZero"/>
        <c:crossBetween val="between"/>
      </c:valAx>
      <c:spPr>
        <a:noFill/>
        <a:ln>
          <a:noFill/>
        </a:ln>
        <a:effectLst/>
      </c:spPr>
    </c:plotArea>
    <c:legend>
      <c:legendPos val="b"/>
      <c:layout>
        <c:manualLayout>
          <c:xMode val="edge"/>
          <c:yMode val="edge"/>
          <c:x val="0.10850564480654669"/>
          <c:y val="8.8429885939431602E-2"/>
          <c:w val="0.28040544972568582"/>
          <c:h val="7.4377370075688065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PT Sans" panose="020B0503020203020204" pitchFamily="34" charset="0"/>
              <a:ea typeface="Cambria" panose="02040503050406030204" pitchFamily="18" charset="0"/>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sz="900">
          <a:solidFill>
            <a:schemeClr val="tx1"/>
          </a:solidFill>
          <a:latin typeface="PT Sans" panose="020B0503020203020204" pitchFamily="34" charset="0"/>
          <a:ea typeface="Cambria" panose="02040503050406030204" pitchFamily="18" charset="0"/>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PT Sans" panose="020B0503020203020204" pitchFamily="34" charset="0"/>
                <a:ea typeface="Cambria" panose="02040503050406030204" pitchFamily="18" charset="0"/>
                <a:cs typeface="+mn-cs"/>
              </a:defRPr>
            </a:pPr>
            <a:r>
              <a:rPr lang="en-US" sz="1400"/>
              <a:t>Root</a:t>
            </a:r>
          </a:p>
        </c:rich>
      </c:tx>
      <c:layout>
        <c:manualLayout>
          <c:xMode val="edge"/>
          <c:yMode val="edge"/>
          <c:x val="0.125590236811886"/>
          <c:y val="4.329031787693205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PT Sans" panose="020B0503020203020204" pitchFamily="34" charset="0"/>
              <a:ea typeface="Cambria" panose="02040503050406030204" pitchFamily="18" charset="0"/>
              <a:cs typeface="+mn-cs"/>
            </a:defRPr>
          </a:pPr>
          <a:endParaRPr lang="en-US"/>
        </a:p>
      </c:txPr>
    </c:title>
    <c:autoTitleDeleted val="0"/>
    <c:plotArea>
      <c:layout>
        <c:manualLayout>
          <c:layoutTarget val="inner"/>
          <c:xMode val="edge"/>
          <c:yMode val="edge"/>
          <c:x val="0.11372384220004077"/>
          <c:y val="5.0370370370370371E-2"/>
          <c:w val="0.88072253119432697"/>
          <c:h val="0.84777814231554394"/>
        </c:manualLayout>
      </c:layout>
      <c:barChart>
        <c:barDir val="col"/>
        <c:grouping val="clustered"/>
        <c:varyColors val="0"/>
        <c:ser>
          <c:idx val="0"/>
          <c:order val="0"/>
          <c:tx>
            <c:strRef>
              <c:f>Pasture!$EA$31</c:f>
              <c:strCache>
                <c:ptCount val="1"/>
                <c:pt idx="0">
                  <c:v>2nd cut</c:v>
                </c:pt>
              </c:strCache>
            </c:strRef>
          </c:tx>
          <c:spPr>
            <a:solidFill>
              <a:srgbClr val="2F5597"/>
            </a:solidFill>
            <a:ln>
              <a:solidFill>
                <a:sysClr val="windowText" lastClr="000000"/>
              </a:solidFill>
            </a:ln>
            <a:effectLst/>
          </c:spPr>
          <c:invertIfNegative val="0"/>
          <c:dLbls>
            <c:dLbl>
              <c:idx val="0"/>
              <c:layout>
                <c:manualLayout>
                  <c:x val="0"/>
                  <c:y val="-3.303862332132261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285-4D1A-A625-EC511DCA032C}"/>
                </c:ext>
              </c:extLst>
            </c:dLbl>
            <c:dLbl>
              <c:idx val="1"/>
              <c:layout>
                <c:manualLayout>
                  <c:x val="-9.255729156633776E-17"/>
                  <c:y val="-0.14316736772573088"/>
                </c:manualLayout>
              </c:layout>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285-4D1A-A625-EC511DCA032C}"/>
                </c:ext>
              </c:extLst>
            </c:dLbl>
            <c:dLbl>
              <c:idx val="2"/>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9285-4D1A-A625-EC511DCA032C}"/>
                </c:ext>
              </c:extLst>
            </c:dLbl>
            <c:dLbl>
              <c:idx val="3"/>
              <c:layout>
                <c:manualLayout>
                  <c:x val="0"/>
                  <c:y val="-7.4336902472975641E-2"/>
                </c:manualLayout>
              </c:layout>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285-4D1A-A625-EC511DCA032C}"/>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PT Sans" panose="020B0503020203020204" pitchFamily="34" charset="0"/>
                    <a:ea typeface="Cambria" panose="02040503050406030204" pitchFamily="18"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Pasture!$EA$36:$EA$39</c:f>
                <c:numCache>
                  <c:formatCode>General</c:formatCode>
                  <c:ptCount val="4"/>
                  <c:pt idx="0">
                    <c:v>0.15110702608857512</c:v>
                  </c:pt>
                  <c:pt idx="1">
                    <c:v>0.75164264558809257</c:v>
                  </c:pt>
                  <c:pt idx="2">
                    <c:v>0</c:v>
                  </c:pt>
                  <c:pt idx="3">
                    <c:v>0.39225841822281726</c:v>
                  </c:pt>
                </c:numCache>
              </c:numRef>
            </c:plus>
            <c:minus>
              <c:numRef>
                <c:f>Pasture!$EA$36:$EA$39</c:f>
                <c:numCache>
                  <c:formatCode>General</c:formatCode>
                  <c:ptCount val="4"/>
                  <c:pt idx="0">
                    <c:v>0.15110702608857512</c:v>
                  </c:pt>
                  <c:pt idx="1">
                    <c:v>0.75164264558809257</c:v>
                  </c:pt>
                  <c:pt idx="2">
                    <c:v>0</c:v>
                  </c:pt>
                  <c:pt idx="3">
                    <c:v>0.39225841822281726</c:v>
                  </c:pt>
                </c:numCache>
              </c:numRef>
            </c:minus>
            <c:spPr>
              <a:noFill/>
              <a:ln w="9525" cap="flat" cmpd="sng" algn="ctr">
                <a:solidFill>
                  <a:srgbClr val="FF0000"/>
                </a:solidFill>
                <a:round/>
              </a:ln>
              <a:effectLst/>
            </c:spPr>
          </c:errBars>
          <c:cat>
            <c:strRef>
              <c:f>Pasture!$DR$32:$DR$35</c:f>
              <c:strCache>
                <c:ptCount val="4"/>
                <c:pt idx="0">
                  <c:v>G</c:v>
                </c:pt>
                <c:pt idx="1">
                  <c:v>TG</c:v>
                </c:pt>
                <c:pt idx="2">
                  <c:v>VF</c:v>
                </c:pt>
                <c:pt idx="3">
                  <c:v>TVF</c:v>
                </c:pt>
              </c:strCache>
            </c:strRef>
          </c:cat>
          <c:val>
            <c:numRef>
              <c:f>Pasture!$EA$32:$EA$35</c:f>
              <c:numCache>
                <c:formatCode>0.00</c:formatCode>
                <c:ptCount val="4"/>
                <c:pt idx="0">
                  <c:v>1.375</c:v>
                </c:pt>
                <c:pt idx="1">
                  <c:v>3.3950000000000005</c:v>
                </c:pt>
                <c:pt idx="2">
                  <c:v>0</c:v>
                </c:pt>
                <c:pt idx="3">
                  <c:v>1.62</c:v>
                </c:pt>
              </c:numCache>
            </c:numRef>
          </c:val>
          <c:extLst>
            <c:ext xmlns:c16="http://schemas.microsoft.com/office/drawing/2014/chart" uri="{C3380CC4-5D6E-409C-BE32-E72D297353CC}">
              <c16:uniqueId val="{00000004-9285-4D1A-A625-EC511DCA032C}"/>
            </c:ext>
          </c:extLst>
        </c:ser>
        <c:dLbls>
          <c:dLblPos val="outEnd"/>
          <c:showLegendKey val="0"/>
          <c:showVal val="1"/>
          <c:showCatName val="0"/>
          <c:showSerName val="0"/>
          <c:showPercent val="0"/>
          <c:showBubbleSize val="0"/>
        </c:dLbls>
        <c:gapWidth val="219"/>
        <c:overlap val="-55"/>
        <c:axId val="1330722032"/>
        <c:axId val="1330719120"/>
      </c:barChart>
      <c:catAx>
        <c:axId val="1330722032"/>
        <c:scaling>
          <c:orientation val="minMax"/>
        </c:scaling>
        <c:delete val="0"/>
        <c:axPos val="b"/>
        <c:numFmt formatCode="General" sourceLinked="1"/>
        <c:majorTickMark val="out"/>
        <c:minorTickMark val="none"/>
        <c:tickLblPos val="nextTo"/>
        <c:spPr>
          <a:noFill/>
          <a:ln w="12700" cap="flat" cmpd="sng" algn="ctr">
            <a:solidFill>
              <a:sysClr val="windowText" lastClr="000000">
                <a:alpha val="99000"/>
              </a:sys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PT Sans" panose="020B0503020203020204" pitchFamily="34" charset="0"/>
                <a:ea typeface="Cambria" panose="02040503050406030204" pitchFamily="18" charset="0"/>
                <a:cs typeface="+mn-cs"/>
              </a:defRPr>
            </a:pPr>
            <a:endParaRPr lang="en-US"/>
          </a:p>
        </c:txPr>
        <c:crossAx val="1330719120"/>
        <c:crosses val="autoZero"/>
        <c:auto val="1"/>
        <c:lblAlgn val="ctr"/>
        <c:lblOffset val="100"/>
        <c:noMultiLvlLbl val="0"/>
      </c:catAx>
      <c:valAx>
        <c:axId val="1330719120"/>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lgn="ctr" rtl="0">
                  <a:defRPr sz="1200" b="0" i="0" u="none" strike="noStrike" kern="1200" baseline="0">
                    <a:solidFill>
                      <a:schemeClr val="tx1"/>
                    </a:solidFill>
                    <a:latin typeface="PT Sans" panose="020B0503020203020204" pitchFamily="34" charset="0"/>
                    <a:ea typeface="Cambria" panose="02040503050406030204" pitchFamily="18" charset="0"/>
                    <a:cs typeface="+mn-cs"/>
                  </a:defRPr>
                </a:pPr>
                <a:r>
                  <a:rPr lang="en-US" sz="1200"/>
                  <a:t>Dry biomass (g)</a:t>
                </a:r>
              </a:p>
            </c:rich>
          </c:tx>
          <c:layout>
            <c:manualLayout>
              <c:xMode val="edge"/>
              <c:yMode val="edge"/>
              <c:x val="1.364173228346457E-3"/>
              <c:y val="0.29665791776027994"/>
            </c:manualLayout>
          </c:layout>
          <c:overlay val="0"/>
          <c:spPr>
            <a:noFill/>
            <a:ln>
              <a:noFill/>
            </a:ln>
            <a:effectLst/>
          </c:spPr>
          <c:txPr>
            <a:bodyPr rot="-5400000" spcFirstLastPara="1" vertOverflow="ellipsis" vert="horz" wrap="square" anchor="ctr" anchorCtr="1"/>
            <a:lstStyle/>
            <a:p>
              <a:pPr algn="ctr" rtl="0">
                <a:defRPr sz="1200" b="0" i="0" u="none" strike="noStrike" kern="1200" baseline="0">
                  <a:solidFill>
                    <a:schemeClr val="tx1"/>
                  </a:solidFill>
                  <a:latin typeface="PT Sans" panose="020B0503020203020204" pitchFamily="34" charset="0"/>
                  <a:ea typeface="Cambria" panose="02040503050406030204" pitchFamily="18" charset="0"/>
                  <a:cs typeface="+mn-cs"/>
                </a:defRPr>
              </a:pPr>
              <a:endParaRPr lang="en-US"/>
            </a:p>
          </c:txPr>
        </c:title>
        <c:numFmt formatCode="0.0" sourceLinked="0"/>
        <c:majorTickMark val="out"/>
        <c:minorTickMark val="none"/>
        <c:tickLblPos val="nextTo"/>
        <c:spPr>
          <a:noFill/>
          <a:ln w="12700">
            <a:solidFill>
              <a:sysClr val="windowText" lastClr="000000"/>
            </a:solidFill>
          </a:ln>
          <a:effectLst/>
        </c:spPr>
        <c:txPr>
          <a:bodyPr rot="-60000000" spcFirstLastPara="1" vertOverflow="ellipsis" vert="horz" wrap="square" anchor="ctr" anchorCtr="1"/>
          <a:lstStyle/>
          <a:p>
            <a:pPr>
              <a:defRPr sz="1000" b="0" i="0" u="none" strike="noStrike" kern="1200" baseline="0">
                <a:solidFill>
                  <a:schemeClr val="tx1"/>
                </a:solidFill>
                <a:latin typeface="PT Sans" panose="020B0503020203020204" pitchFamily="34" charset="0"/>
                <a:ea typeface="Cambria" panose="02040503050406030204" pitchFamily="18" charset="0"/>
                <a:cs typeface="+mn-cs"/>
              </a:defRPr>
            </a:pPr>
            <a:endParaRPr lang="en-US"/>
          </a:p>
        </c:txPr>
        <c:crossAx val="1330722032"/>
        <c:crosses val="autoZero"/>
        <c:crossBetween val="between"/>
      </c:valAx>
      <c:spPr>
        <a:noFill/>
        <a:ln>
          <a:noFill/>
        </a:ln>
        <a:effectLst/>
      </c:spPr>
    </c:plotArea>
    <c:legend>
      <c:legendPos val="b"/>
      <c:layout>
        <c:manualLayout>
          <c:xMode val="edge"/>
          <c:yMode val="edge"/>
          <c:x val="0.11379839979595807"/>
          <c:y val="9.4617047579029431E-2"/>
          <c:w val="0.1581832895888014"/>
          <c:h val="7.4377370075688065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PT Sans" panose="020B0503020203020204" pitchFamily="34" charset="0"/>
              <a:ea typeface="Cambria" panose="02040503050406030204" pitchFamily="18" charset="0"/>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sz="900">
          <a:solidFill>
            <a:schemeClr val="tx1"/>
          </a:solidFill>
          <a:latin typeface="PT Sans" panose="020B0503020203020204" pitchFamily="34" charset="0"/>
          <a:ea typeface="Cambria" panose="02040503050406030204" pitchFamily="18" charset="0"/>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76181102362205"/>
          <c:y val="6.0185185185185182E-2"/>
          <c:w val="0.83757152230971121"/>
          <c:h val="0.79224482356372117"/>
        </c:manualLayout>
      </c:layout>
      <c:barChart>
        <c:barDir val="bar"/>
        <c:grouping val="clustered"/>
        <c:varyColors val="0"/>
        <c:ser>
          <c:idx val="0"/>
          <c:order val="0"/>
          <c:tx>
            <c:strRef>
              <c:f>Pasture!$EJ$32</c:f>
              <c:strCache>
                <c:ptCount val="1"/>
                <c:pt idx="0">
                  <c:v>1st cut</c:v>
                </c:pt>
              </c:strCache>
            </c:strRef>
          </c:tx>
          <c:spPr>
            <a:solidFill>
              <a:srgbClr val="FFD966"/>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PT Sans" panose="020B0503020203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Pasture!$EG$33:$EG$35</c:f>
              <c:strCache>
                <c:ptCount val="3"/>
                <c:pt idx="0">
                  <c:v>G</c:v>
                </c:pt>
                <c:pt idx="1">
                  <c:v>TG</c:v>
                </c:pt>
                <c:pt idx="2">
                  <c:v>TVF</c:v>
                </c:pt>
              </c:strCache>
            </c:strRef>
          </c:cat>
          <c:val>
            <c:numRef>
              <c:f>Pasture!$EJ$33:$EJ$35</c:f>
              <c:numCache>
                <c:formatCode>0.00</c:formatCode>
                <c:ptCount val="3"/>
                <c:pt idx="0">
                  <c:v>160.38999999999999</c:v>
                </c:pt>
                <c:pt idx="1">
                  <c:v>27.99</c:v>
                </c:pt>
                <c:pt idx="2">
                  <c:v>0.98</c:v>
                </c:pt>
              </c:numCache>
            </c:numRef>
          </c:val>
          <c:extLst>
            <c:ext xmlns:c16="http://schemas.microsoft.com/office/drawing/2014/chart" uri="{C3380CC4-5D6E-409C-BE32-E72D297353CC}">
              <c16:uniqueId val="{00000000-C4FD-4928-8351-3D469F872C7D}"/>
            </c:ext>
          </c:extLst>
        </c:ser>
        <c:ser>
          <c:idx val="1"/>
          <c:order val="1"/>
          <c:tx>
            <c:strRef>
              <c:f>Pasture!$EK$32</c:f>
              <c:strCache>
                <c:ptCount val="1"/>
                <c:pt idx="0">
                  <c:v>2nd cut</c:v>
                </c:pt>
              </c:strCache>
            </c:strRef>
          </c:tx>
          <c:spPr>
            <a:solidFill>
              <a:srgbClr val="2F5597"/>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PT Sans" panose="020B0503020203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Pasture!$EG$33:$EG$35</c:f>
              <c:strCache>
                <c:ptCount val="3"/>
                <c:pt idx="0">
                  <c:v>G</c:v>
                </c:pt>
                <c:pt idx="1">
                  <c:v>TG</c:v>
                </c:pt>
                <c:pt idx="2">
                  <c:v>TVF</c:v>
                </c:pt>
              </c:strCache>
            </c:strRef>
          </c:cat>
          <c:val>
            <c:numRef>
              <c:f>Pasture!$EK$33:$EK$35</c:f>
              <c:numCache>
                <c:formatCode>0.00</c:formatCode>
                <c:ptCount val="3"/>
                <c:pt idx="0">
                  <c:v>216.52</c:v>
                </c:pt>
                <c:pt idx="1">
                  <c:v>40.5</c:v>
                </c:pt>
                <c:pt idx="2">
                  <c:v>1.93</c:v>
                </c:pt>
              </c:numCache>
            </c:numRef>
          </c:val>
          <c:extLst>
            <c:ext xmlns:c16="http://schemas.microsoft.com/office/drawing/2014/chart" uri="{C3380CC4-5D6E-409C-BE32-E72D297353CC}">
              <c16:uniqueId val="{00000001-C4FD-4928-8351-3D469F872C7D}"/>
            </c:ext>
          </c:extLst>
        </c:ser>
        <c:dLbls>
          <c:dLblPos val="ctr"/>
          <c:showLegendKey val="0"/>
          <c:showVal val="1"/>
          <c:showCatName val="0"/>
          <c:showSerName val="0"/>
          <c:showPercent val="0"/>
          <c:showBubbleSize val="0"/>
        </c:dLbls>
        <c:gapWidth val="219"/>
        <c:axId val="1611598928"/>
        <c:axId val="1611600592"/>
      </c:barChart>
      <c:catAx>
        <c:axId val="1611598928"/>
        <c:scaling>
          <c:orientation val="maxMin"/>
        </c:scaling>
        <c:delete val="0"/>
        <c:axPos val="l"/>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PT Sans" panose="020B0503020203020204" pitchFamily="34" charset="0"/>
                <a:ea typeface="+mn-ea"/>
                <a:cs typeface="+mn-cs"/>
              </a:defRPr>
            </a:pPr>
            <a:endParaRPr lang="en-US"/>
          </a:p>
        </c:txPr>
        <c:crossAx val="1611600592"/>
        <c:crosses val="autoZero"/>
        <c:auto val="1"/>
        <c:lblAlgn val="ctr"/>
        <c:lblOffset val="100"/>
        <c:noMultiLvlLbl val="0"/>
      </c:catAx>
      <c:valAx>
        <c:axId val="1611600592"/>
        <c:scaling>
          <c:orientation val="minMax"/>
        </c:scaling>
        <c:delete val="1"/>
        <c:axPos val="t"/>
        <c:numFmt formatCode="0.00" sourceLinked="1"/>
        <c:majorTickMark val="none"/>
        <c:minorTickMark val="none"/>
        <c:tickLblPos val="nextTo"/>
        <c:crossAx val="1611598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latin typeface="PT Sans" panose="020B0503020203020204" pitchFamily="34" charset="0"/>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76181102362205"/>
          <c:y val="6.0185185185185182E-2"/>
          <c:w val="0.83757152230971121"/>
          <c:h val="0.79224482356372117"/>
        </c:manualLayout>
      </c:layout>
      <c:barChart>
        <c:barDir val="bar"/>
        <c:grouping val="clustered"/>
        <c:varyColors val="0"/>
        <c:ser>
          <c:idx val="0"/>
          <c:order val="0"/>
          <c:tx>
            <c:strRef>
              <c:f>Pasture!$EH$32</c:f>
              <c:strCache>
                <c:ptCount val="1"/>
                <c:pt idx="0">
                  <c:v>1st cut</c:v>
                </c:pt>
              </c:strCache>
            </c:strRef>
          </c:tx>
          <c:spPr>
            <a:solidFill>
              <a:srgbClr val="FFD966"/>
            </a:solidFill>
            <a:ln>
              <a:solidFill>
                <a:schemeClr val="tx1"/>
              </a:solidFill>
            </a:ln>
            <a:effectLst/>
          </c:spPr>
          <c:invertIfNegative val="0"/>
          <c:dLbls>
            <c:dLbl>
              <c:idx val="2"/>
              <c:layout>
                <c:manualLayout>
                  <c:x val="0"/>
                  <c:y val="-3.2407407407407322E-2"/>
                </c:manualLayout>
              </c:layout>
              <c:tx>
                <c:rich>
                  <a:bodyPr/>
                  <a:lstStyle/>
                  <a:p>
                    <a:r>
                      <a:rPr lang="en-US"/>
                      <a:t>n.d.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83F-406A-965B-DEF00018A996}"/>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PT Sans" panose="020B0503020203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Pasture!$EG$33:$EG$35</c:f>
              <c:strCache>
                <c:ptCount val="3"/>
                <c:pt idx="0">
                  <c:v>G</c:v>
                </c:pt>
                <c:pt idx="1">
                  <c:v>TG</c:v>
                </c:pt>
                <c:pt idx="2">
                  <c:v>TVF</c:v>
                </c:pt>
              </c:strCache>
            </c:strRef>
          </c:cat>
          <c:val>
            <c:numRef>
              <c:f>Pasture!$EH$33:$EH$35</c:f>
              <c:numCache>
                <c:formatCode>0.00</c:formatCode>
                <c:ptCount val="3"/>
                <c:pt idx="0">
                  <c:v>62.55</c:v>
                </c:pt>
                <c:pt idx="1">
                  <c:v>16.07</c:v>
                </c:pt>
                <c:pt idx="2">
                  <c:v>0</c:v>
                </c:pt>
              </c:numCache>
            </c:numRef>
          </c:val>
          <c:extLst>
            <c:ext xmlns:c16="http://schemas.microsoft.com/office/drawing/2014/chart" uri="{C3380CC4-5D6E-409C-BE32-E72D297353CC}">
              <c16:uniqueId val="{00000001-B83F-406A-965B-DEF00018A996}"/>
            </c:ext>
          </c:extLst>
        </c:ser>
        <c:ser>
          <c:idx val="1"/>
          <c:order val="1"/>
          <c:tx>
            <c:strRef>
              <c:f>Pasture!$EI$32</c:f>
              <c:strCache>
                <c:ptCount val="1"/>
                <c:pt idx="0">
                  <c:v>2nd cut</c:v>
                </c:pt>
              </c:strCache>
            </c:strRef>
          </c:tx>
          <c:spPr>
            <a:solidFill>
              <a:srgbClr val="2F5597"/>
            </a:solidFill>
            <a:ln>
              <a:solidFill>
                <a:schemeClr val="tx1"/>
              </a:solid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2-B83F-406A-965B-DEF00018A996}"/>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PT Sans" panose="020B0503020203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Pasture!$EG$33:$EG$35</c:f>
              <c:strCache>
                <c:ptCount val="3"/>
                <c:pt idx="0">
                  <c:v>G</c:v>
                </c:pt>
                <c:pt idx="1">
                  <c:v>TG</c:v>
                </c:pt>
                <c:pt idx="2">
                  <c:v>TVF</c:v>
                </c:pt>
              </c:strCache>
            </c:strRef>
          </c:cat>
          <c:val>
            <c:numRef>
              <c:f>Pasture!$EI$33:$EI$35</c:f>
              <c:numCache>
                <c:formatCode>0.00</c:formatCode>
                <c:ptCount val="3"/>
                <c:pt idx="0">
                  <c:v>78.33</c:v>
                </c:pt>
                <c:pt idx="1">
                  <c:v>17.649999999999999</c:v>
                </c:pt>
                <c:pt idx="2">
                  <c:v>0</c:v>
                </c:pt>
              </c:numCache>
            </c:numRef>
          </c:val>
          <c:extLst>
            <c:ext xmlns:c16="http://schemas.microsoft.com/office/drawing/2014/chart" uri="{C3380CC4-5D6E-409C-BE32-E72D297353CC}">
              <c16:uniqueId val="{00000003-B83F-406A-965B-DEF00018A996}"/>
            </c:ext>
          </c:extLst>
        </c:ser>
        <c:dLbls>
          <c:dLblPos val="ctr"/>
          <c:showLegendKey val="0"/>
          <c:showVal val="1"/>
          <c:showCatName val="0"/>
          <c:showSerName val="0"/>
          <c:showPercent val="0"/>
          <c:showBubbleSize val="0"/>
        </c:dLbls>
        <c:gapWidth val="219"/>
        <c:axId val="1611598928"/>
        <c:axId val="1611600592"/>
      </c:barChart>
      <c:catAx>
        <c:axId val="1611598928"/>
        <c:scaling>
          <c:orientation val="maxMin"/>
        </c:scaling>
        <c:delete val="0"/>
        <c:axPos val="l"/>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PT Sans" panose="020B0503020203020204" pitchFamily="34" charset="0"/>
                <a:ea typeface="+mn-ea"/>
                <a:cs typeface="+mn-cs"/>
              </a:defRPr>
            </a:pPr>
            <a:endParaRPr lang="en-US"/>
          </a:p>
        </c:txPr>
        <c:crossAx val="1611600592"/>
        <c:crosses val="autoZero"/>
        <c:auto val="1"/>
        <c:lblAlgn val="ctr"/>
        <c:lblOffset val="100"/>
        <c:noMultiLvlLbl val="0"/>
      </c:catAx>
      <c:valAx>
        <c:axId val="1611600592"/>
        <c:scaling>
          <c:orientation val="minMax"/>
        </c:scaling>
        <c:delete val="1"/>
        <c:axPos val="t"/>
        <c:numFmt formatCode="0.00" sourceLinked="1"/>
        <c:majorTickMark val="none"/>
        <c:minorTickMark val="none"/>
        <c:tickLblPos val="nextTo"/>
        <c:crossAx val="1611598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latin typeface="PT Sans" panose="020B0503020203020204" pitchFamily="34" charset="0"/>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76181102362205"/>
          <c:y val="6.0185185185185182E-2"/>
          <c:w val="0.83757152230971121"/>
          <c:h val="0.79224482356372117"/>
        </c:manualLayout>
      </c:layout>
      <c:barChart>
        <c:barDir val="bar"/>
        <c:grouping val="clustered"/>
        <c:varyColors val="0"/>
        <c:ser>
          <c:idx val="0"/>
          <c:order val="0"/>
          <c:tx>
            <c:strRef>
              <c:f>Pasture!$EL$32</c:f>
              <c:strCache>
                <c:ptCount val="1"/>
                <c:pt idx="0">
                  <c:v>1st cut</c:v>
                </c:pt>
              </c:strCache>
            </c:strRef>
          </c:tx>
          <c:spPr>
            <a:solidFill>
              <a:srgbClr val="FFD966"/>
            </a:solidFill>
            <a:ln>
              <a:solidFill>
                <a:schemeClr val="tx1"/>
              </a:solidFill>
            </a:ln>
            <a:effectLst/>
          </c:spPr>
          <c:invertIfNegative val="0"/>
          <c:dLbls>
            <c:dLbl>
              <c:idx val="1"/>
              <c:layout>
                <c:manualLayout>
                  <c:x val="0"/>
                  <c:y val="-2.3148148148148147E-2"/>
                </c:manualLayout>
              </c:layout>
              <c:tx>
                <c:rich>
                  <a:bodyPr/>
                  <a:lstStyle/>
                  <a:p>
                    <a:r>
                      <a:rPr lang="en-US"/>
                      <a:t>n.d.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B99-4EC8-AE0E-2E129601FC6A}"/>
                </c:ext>
              </c:extLst>
            </c:dLbl>
            <c:dLbl>
              <c:idx val="2"/>
              <c:tx>
                <c:rich>
                  <a:bodyPr/>
                  <a:lstStyle/>
                  <a:p>
                    <a:r>
                      <a:rPr lang="en-US"/>
                      <a:t>n.d.</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B99-4EC8-AE0E-2E129601FC6A}"/>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PT Sans" panose="020B0503020203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Pasture!$EG$33:$EG$35</c:f>
              <c:strCache>
                <c:ptCount val="3"/>
                <c:pt idx="0">
                  <c:v>G</c:v>
                </c:pt>
                <c:pt idx="1">
                  <c:v>TG</c:v>
                </c:pt>
                <c:pt idx="2">
                  <c:v>TVF</c:v>
                </c:pt>
              </c:strCache>
            </c:strRef>
          </c:cat>
          <c:val>
            <c:numRef>
              <c:f>Pasture!$EL$33:$EL$35</c:f>
              <c:numCache>
                <c:formatCode>0.00</c:formatCode>
                <c:ptCount val="3"/>
                <c:pt idx="0">
                  <c:v>2.78</c:v>
                </c:pt>
                <c:pt idx="1">
                  <c:v>0</c:v>
                </c:pt>
                <c:pt idx="2">
                  <c:v>0</c:v>
                </c:pt>
              </c:numCache>
            </c:numRef>
          </c:val>
          <c:extLst>
            <c:ext xmlns:c16="http://schemas.microsoft.com/office/drawing/2014/chart" uri="{C3380CC4-5D6E-409C-BE32-E72D297353CC}">
              <c16:uniqueId val="{00000002-DB99-4EC8-AE0E-2E129601FC6A}"/>
            </c:ext>
          </c:extLst>
        </c:ser>
        <c:ser>
          <c:idx val="1"/>
          <c:order val="1"/>
          <c:tx>
            <c:strRef>
              <c:f>Pasture!$EM$32</c:f>
              <c:strCache>
                <c:ptCount val="1"/>
                <c:pt idx="0">
                  <c:v>2nd cut</c:v>
                </c:pt>
              </c:strCache>
            </c:strRef>
          </c:tx>
          <c:spPr>
            <a:solidFill>
              <a:srgbClr val="2F5597"/>
            </a:solidFill>
            <a:ln>
              <a:solidFill>
                <a:schemeClr val="tx1"/>
              </a:solid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3-DB99-4EC8-AE0E-2E129601FC6A}"/>
                </c:ext>
              </c:extLst>
            </c:dLbl>
            <c:dLbl>
              <c:idx val="2"/>
              <c:delete val="1"/>
              <c:extLst>
                <c:ext xmlns:c15="http://schemas.microsoft.com/office/drawing/2012/chart" uri="{CE6537A1-D6FC-4f65-9D91-7224C49458BB}"/>
                <c:ext xmlns:c16="http://schemas.microsoft.com/office/drawing/2014/chart" uri="{C3380CC4-5D6E-409C-BE32-E72D297353CC}">
                  <c16:uniqueId val="{00000004-DB99-4EC8-AE0E-2E129601FC6A}"/>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PT Sans" panose="020B0503020203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Pasture!$EG$33:$EG$35</c:f>
              <c:strCache>
                <c:ptCount val="3"/>
                <c:pt idx="0">
                  <c:v>G</c:v>
                </c:pt>
                <c:pt idx="1">
                  <c:v>TG</c:v>
                </c:pt>
                <c:pt idx="2">
                  <c:v>TVF</c:v>
                </c:pt>
              </c:strCache>
            </c:strRef>
          </c:cat>
          <c:val>
            <c:numRef>
              <c:f>Pasture!$EM$33:$EM$35</c:f>
              <c:numCache>
                <c:formatCode>0.00</c:formatCode>
                <c:ptCount val="3"/>
                <c:pt idx="0">
                  <c:v>1.89</c:v>
                </c:pt>
                <c:pt idx="1">
                  <c:v>0</c:v>
                </c:pt>
                <c:pt idx="2">
                  <c:v>0</c:v>
                </c:pt>
              </c:numCache>
            </c:numRef>
          </c:val>
          <c:extLst>
            <c:ext xmlns:c16="http://schemas.microsoft.com/office/drawing/2014/chart" uri="{C3380CC4-5D6E-409C-BE32-E72D297353CC}">
              <c16:uniqueId val="{00000005-DB99-4EC8-AE0E-2E129601FC6A}"/>
            </c:ext>
          </c:extLst>
        </c:ser>
        <c:dLbls>
          <c:dLblPos val="ctr"/>
          <c:showLegendKey val="0"/>
          <c:showVal val="1"/>
          <c:showCatName val="0"/>
          <c:showSerName val="0"/>
          <c:showPercent val="0"/>
          <c:showBubbleSize val="0"/>
        </c:dLbls>
        <c:gapWidth val="219"/>
        <c:axId val="1611598928"/>
        <c:axId val="1611600592"/>
      </c:barChart>
      <c:catAx>
        <c:axId val="1611598928"/>
        <c:scaling>
          <c:orientation val="maxMin"/>
        </c:scaling>
        <c:delete val="0"/>
        <c:axPos val="l"/>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PT Sans" panose="020B0503020203020204" pitchFamily="34" charset="0"/>
                <a:ea typeface="+mn-ea"/>
                <a:cs typeface="+mn-cs"/>
              </a:defRPr>
            </a:pPr>
            <a:endParaRPr lang="en-US"/>
          </a:p>
        </c:txPr>
        <c:crossAx val="1611600592"/>
        <c:crosses val="autoZero"/>
        <c:auto val="1"/>
        <c:lblAlgn val="ctr"/>
        <c:lblOffset val="100"/>
        <c:noMultiLvlLbl val="0"/>
      </c:catAx>
      <c:valAx>
        <c:axId val="1611600592"/>
        <c:scaling>
          <c:orientation val="minMax"/>
        </c:scaling>
        <c:delete val="1"/>
        <c:axPos val="t"/>
        <c:numFmt formatCode="0.00" sourceLinked="1"/>
        <c:majorTickMark val="none"/>
        <c:minorTickMark val="none"/>
        <c:tickLblPos val="nextTo"/>
        <c:crossAx val="1611598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latin typeface="PT Sans" panose="020B0503020203020204" pitchFamily="34" charset="0"/>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76181102362205"/>
          <c:y val="6.0185185185185182E-2"/>
          <c:w val="0.83757152230971121"/>
          <c:h val="0.79224482356372117"/>
        </c:manualLayout>
      </c:layout>
      <c:barChart>
        <c:barDir val="bar"/>
        <c:grouping val="clustered"/>
        <c:varyColors val="0"/>
        <c:ser>
          <c:idx val="0"/>
          <c:order val="0"/>
          <c:tx>
            <c:strRef>
              <c:f>Pasture!$EN$32</c:f>
              <c:strCache>
                <c:ptCount val="1"/>
                <c:pt idx="0">
                  <c:v>1st cut</c:v>
                </c:pt>
              </c:strCache>
            </c:strRef>
          </c:tx>
          <c:spPr>
            <a:solidFill>
              <a:srgbClr val="FFD966"/>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PT Sans" panose="020B0503020203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Pasture!$EG$33:$EG$35</c:f>
              <c:strCache>
                <c:ptCount val="3"/>
                <c:pt idx="0">
                  <c:v>G</c:v>
                </c:pt>
                <c:pt idx="1">
                  <c:v>TG</c:v>
                </c:pt>
                <c:pt idx="2">
                  <c:v>TVF</c:v>
                </c:pt>
              </c:strCache>
            </c:strRef>
          </c:cat>
          <c:val>
            <c:numRef>
              <c:f>Pasture!$EN$33:$EN$35</c:f>
              <c:numCache>
                <c:formatCode>0.00</c:formatCode>
                <c:ptCount val="3"/>
                <c:pt idx="0">
                  <c:v>46.75</c:v>
                </c:pt>
                <c:pt idx="1">
                  <c:v>72.72</c:v>
                </c:pt>
                <c:pt idx="2">
                  <c:v>56</c:v>
                </c:pt>
              </c:numCache>
            </c:numRef>
          </c:val>
          <c:extLst>
            <c:ext xmlns:c16="http://schemas.microsoft.com/office/drawing/2014/chart" uri="{C3380CC4-5D6E-409C-BE32-E72D297353CC}">
              <c16:uniqueId val="{00000000-4ABD-465B-A8CB-C4C9B26E2A2F}"/>
            </c:ext>
          </c:extLst>
        </c:ser>
        <c:ser>
          <c:idx val="1"/>
          <c:order val="1"/>
          <c:tx>
            <c:strRef>
              <c:f>Pasture!$EO$32</c:f>
              <c:strCache>
                <c:ptCount val="1"/>
                <c:pt idx="0">
                  <c:v>2nd cut</c:v>
                </c:pt>
              </c:strCache>
            </c:strRef>
          </c:tx>
          <c:spPr>
            <a:solidFill>
              <a:srgbClr val="2F5597"/>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PT Sans" panose="020B0503020203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Pasture!$EG$33:$EG$35</c:f>
              <c:strCache>
                <c:ptCount val="3"/>
                <c:pt idx="0">
                  <c:v>G</c:v>
                </c:pt>
                <c:pt idx="1">
                  <c:v>TG</c:v>
                </c:pt>
                <c:pt idx="2">
                  <c:v>TVF</c:v>
                </c:pt>
              </c:strCache>
            </c:strRef>
          </c:cat>
          <c:val>
            <c:numRef>
              <c:f>Pasture!$EO$33:$EO$35</c:f>
              <c:numCache>
                <c:formatCode>0.00</c:formatCode>
                <c:ptCount val="3"/>
                <c:pt idx="0">
                  <c:v>65</c:v>
                </c:pt>
                <c:pt idx="1">
                  <c:v>85.82</c:v>
                </c:pt>
                <c:pt idx="2">
                  <c:v>59.37</c:v>
                </c:pt>
              </c:numCache>
            </c:numRef>
          </c:val>
          <c:extLst>
            <c:ext xmlns:c16="http://schemas.microsoft.com/office/drawing/2014/chart" uri="{C3380CC4-5D6E-409C-BE32-E72D297353CC}">
              <c16:uniqueId val="{00000001-4ABD-465B-A8CB-C4C9B26E2A2F}"/>
            </c:ext>
          </c:extLst>
        </c:ser>
        <c:dLbls>
          <c:dLblPos val="ctr"/>
          <c:showLegendKey val="0"/>
          <c:showVal val="1"/>
          <c:showCatName val="0"/>
          <c:showSerName val="0"/>
          <c:showPercent val="0"/>
          <c:showBubbleSize val="0"/>
        </c:dLbls>
        <c:gapWidth val="219"/>
        <c:axId val="1611598928"/>
        <c:axId val="1611600592"/>
      </c:barChart>
      <c:catAx>
        <c:axId val="1611598928"/>
        <c:scaling>
          <c:orientation val="maxMin"/>
        </c:scaling>
        <c:delete val="0"/>
        <c:axPos val="l"/>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PT Sans" panose="020B0503020203020204" pitchFamily="34" charset="0"/>
                <a:ea typeface="+mn-ea"/>
                <a:cs typeface="+mn-cs"/>
              </a:defRPr>
            </a:pPr>
            <a:endParaRPr lang="en-US"/>
          </a:p>
        </c:txPr>
        <c:crossAx val="1611600592"/>
        <c:crosses val="autoZero"/>
        <c:auto val="1"/>
        <c:lblAlgn val="ctr"/>
        <c:lblOffset val="100"/>
        <c:noMultiLvlLbl val="0"/>
      </c:catAx>
      <c:valAx>
        <c:axId val="1611600592"/>
        <c:scaling>
          <c:orientation val="minMax"/>
        </c:scaling>
        <c:delete val="1"/>
        <c:axPos val="t"/>
        <c:numFmt formatCode="0.00" sourceLinked="1"/>
        <c:majorTickMark val="none"/>
        <c:minorTickMark val="none"/>
        <c:tickLblPos val="nextTo"/>
        <c:crossAx val="1611598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latin typeface="PT Sans" panose="020B050302020302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 Id="rId4" Type="http://schemas.openxmlformats.org/officeDocument/2006/relationships/image" Target="../media/image16.jpeg"/></Relationships>
</file>

<file path=ppt/diagrams/_rels/data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image" Target="../media/image1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6.jpeg"/><Relationship Id="rId4" Type="http://schemas.openxmlformats.org/officeDocument/2006/relationships/image" Target="../media/image15.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image" Target="../media/image19.jp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76F9ED-1B81-4158-AD1C-D87B8E60117F}" type="doc">
      <dgm:prSet loTypeId="urn:microsoft.com/office/officeart/2008/layout/AscendingPictureAccentProcess" loCatId="process" qsTypeId="urn:microsoft.com/office/officeart/2005/8/quickstyle/simple1" qsCatId="simple" csTypeId="urn:microsoft.com/office/officeart/2005/8/colors/accent0_3" csCatId="mainScheme" phldr="1"/>
      <dgm:spPr/>
      <dgm:t>
        <a:bodyPr/>
        <a:lstStyle/>
        <a:p>
          <a:endParaRPr lang="pt-PT"/>
        </a:p>
      </dgm:t>
    </dgm:pt>
    <dgm:pt modelId="{4E5F1FE1-B34F-4723-82F6-DE2644E3A24A}">
      <dgm:prSet phldrT="[Text]" custT="1"/>
      <dgm:spPr/>
      <dgm:t>
        <a:bodyPr/>
        <a:lstStyle/>
        <a:p>
          <a:r>
            <a:rPr lang="en-US" sz="2000" b="1" noProof="0" dirty="0">
              <a:latin typeface="PT Sans" panose="020B0503020203020204" pitchFamily="34" charset="0"/>
              <a:cs typeface="Calibri" panose="020F0502020204030204" pitchFamily="34" charset="0"/>
            </a:rPr>
            <a:t>↑ D</a:t>
          </a:r>
          <a:r>
            <a:rPr lang="en-US" sz="2000" b="1" noProof="0" dirty="0">
              <a:latin typeface="PT Sans" panose="020B0503020203020204" pitchFamily="34" charset="0"/>
            </a:rPr>
            <a:t>rought</a:t>
          </a:r>
        </a:p>
      </dgm:t>
    </dgm:pt>
    <dgm:pt modelId="{ECEED2D5-F2A2-4780-8766-9CEE9FCBB82C}" type="parTrans" cxnId="{05683C0A-0E12-48D9-8729-32258F3325BC}">
      <dgm:prSet/>
      <dgm:spPr/>
      <dgm:t>
        <a:bodyPr/>
        <a:lstStyle/>
        <a:p>
          <a:endParaRPr lang="pt-PT" sz="2800" noProof="0" dirty="0"/>
        </a:p>
      </dgm:t>
    </dgm:pt>
    <dgm:pt modelId="{DBD36336-6696-4F57-B9A6-4ABA1620C110}" type="sibTrans" cxnId="{05683C0A-0E12-48D9-8729-32258F3325BC}">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t>
        <a:bodyPr/>
        <a:lstStyle/>
        <a:p>
          <a:endParaRPr lang="pt-PT" sz="2800" noProof="0" dirty="0"/>
        </a:p>
      </dgm:t>
    </dgm:pt>
    <dgm:pt modelId="{1A64A401-8F1C-4722-8294-C23E3DBA2971}">
      <dgm:prSet phldrT="[Text]" custT="1"/>
      <dgm:spPr/>
      <dgm:t>
        <a:bodyPr/>
        <a:lstStyle/>
        <a:p>
          <a:endParaRPr lang="pt-PT" sz="4400" noProof="0" dirty="0"/>
        </a:p>
      </dgm:t>
    </dgm:pt>
    <dgm:pt modelId="{221BEA49-3B77-41E9-896F-192F4E89ED72}" type="parTrans" cxnId="{56DD1B18-9CCF-4BA8-8910-8E11BE84D7A9}">
      <dgm:prSet/>
      <dgm:spPr/>
      <dgm:t>
        <a:bodyPr/>
        <a:lstStyle/>
        <a:p>
          <a:endParaRPr lang="pt-PT" sz="2800" noProof="0" dirty="0"/>
        </a:p>
      </dgm:t>
    </dgm:pt>
    <dgm:pt modelId="{2E06DF7D-5ACC-461B-8FD9-8B53410A1460}" type="sibTrans" cxnId="{56DD1B18-9CCF-4BA8-8910-8E11BE84D7A9}">
      <dgm:prSet/>
      <dgm:spPr/>
      <dgm:t>
        <a:bodyPr/>
        <a:lstStyle/>
        <a:p>
          <a:endParaRPr lang="pt-PT" sz="2800" noProof="0" dirty="0"/>
        </a:p>
      </dgm:t>
    </dgm:pt>
    <dgm:pt modelId="{5FA4AA52-C536-47FA-B2A6-FC0277068CEC}">
      <dgm:prSet phldrT="[Text]" custT="1"/>
      <dgm:spPr/>
      <dgm:t>
        <a:bodyPr/>
        <a:lstStyle/>
        <a:p>
          <a:r>
            <a:rPr lang="en-US" sz="2000" b="1" noProof="0" dirty="0">
              <a:latin typeface="Calibri" panose="020F0502020204030204" pitchFamily="34" charset="0"/>
              <a:cs typeface="Calibri" panose="020F0502020204030204" pitchFamily="34" charset="0"/>
            </a:rPr>
            <a:t>↑ </a:t>
          </a:r>
          <a:r>
            <a:rPr lang="en-US" sz="2000" b="1" noProof="0" dirty="0">
              <a:latin typeface="PT Sans" panose="020B0503020203020204" pitchFamily="34" charset="0"/>
            </a:rPr>
            <a:t>Temperature</a:t>
          </a:r>
        </a:p>
      </dgm:t>
    </dgm:pt>
    <dgm:pt modelId="{30BCF2DD-A967-4531-91D9-9AEB2B0C6D71}" type="parTrans" cxnId="{B02DF4C8-813B-4D64-AB53-DD615EB39A03}">
      <dgm:prSet/>
      <dgm:spPr/>
      <dgm:t>
        <a:bodyPr/>
        <a:lstStyle/>
        <a:p>
          <a:endParaRPr lang="pt-PT" sz="2800" noProof="0" dirty="0"/>
        </a:p>
      </dgm:t>
    </dgm:pt>
    <dgm:pt modelId="{5F116765-470D-4713-A79E-3D51B7810FD0}" type="sibTrans" cxnId="{B02DF4C8-813B-4D64-AB53-DD615EB39A03}">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t>
        <a:bodyPr/>
        <a:lstStyle/>
        <a:p>
          <a:endParaRPr lang="pt-PT" sz="2800" noProof="0" dirty="0"/>
        </a:p>
      </dgm:t>
    </dgm:pt>
    <dgm:pt modelId="{DB786332-C789-4A38-AFC0-D23DBE7D878F}">
      <dgm:prSet phldrT="[Text]" custT="1"/>
      <dgm:spPr/>
      <dgm:t>
        <a:bodyPr/>
        <a:lstStyle/>
        <a:p>
          <a:r>
            <a:rPr lang="en-US" sz="2000" b="1" noProof="0" dirty="0">
              <a:latin typeface="PT Sans" panose="020B0503020203020204" pitchFamily="34" charset="0"/>
              <a:cs typeface="Calibri" panose="020F0502020204030204" pitchFamily="34" charset="0"/>
            </a:rPr>
            <a:t>↑ Population</a:t>
          </a:r>
          <a:endParaRPr lang="en-US" sz="2000" b="1" noProof="0" dirty="0">
            <a:latin typeface="PT Sans" panose="020B0503020203020204" pitchFamily="34" charset="0"/>
          </a:endParaRPr>
        </a:p>
      </dgm:t>
    </dgm:pt>
    <dgm:pt modelId="{74443E3C-F636-4461-B9D0-3C079C8D231D}" type="parTrans" cxnId="{EC42947B-D80F-4AB6-BB40-464710A4488A}">
      <dgm:prSet/>
      <dgm:spPr/>
      <dgm:t>
        <a:bodyPr/>
        <a:lstStyle/>
        <a:p>
          <a:endParaRPr lang="pt-PT" sz="2800" noProof="0" dirty="0"/>
        </a:p>
      </dgm:t>
    </dgm:pt>
    <dgm:pt modelId="{24FD148F-AA73-472D-9BC1-D1146DF521CC}" type="sibTrans" cxnId="{EC42947B-D80F-4AB6-BB40-464710A4488A}">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dgm:spPr>
      <dgm:t>
        <a:bodyPr/>
        <a:lstStyle/>
        <a:p>
          <a:endParaRPr lang="pt-PT" sz="2800" noProof="0" dirty="0"/>
        </a:p>
      </dgm:t>
    </dgm:pt>
    <dgm:pt modelId="{71C5B49C-A1AB-4830-9A9B-221C33C34E61}">
      <dgm:prSet phldrT="[Text]" custT="1"/>
      <dgm:spPr/>
      <dgm:t>
        <a:bodyPr/>
        <a:lstStyle/>
        <a:p>
          <a:endParaRPr lang="pt-PT" sz="4400" noProof="0" dirty="0"/>
        </a:p>
      </dgm:t>
    </dgm:pt>
    <dgm:pt modelId="{A3C5768E-AD07-4F78-81EF-EE0BB74CB8DE}" type="parTrans" cxnId="{E06EF483-948F-439F-8F41-3563670DCEC6}">
      <dgm:prSet/>
      <dgm:spPr/>
      <dgm:t>
        <a:bodyPr/>
        <a:lstStyle/>
        <a:p>
          <a:endParaRPr lang="pt-PT" sz="2800" noProof="0" dirty="0"/>
        </a:p>
      </dgm:t>
    </dgm:pt>
    <dgm:pt modelId="{BE50A4C2-C6DE-4734-B40C-01262471E853}" type="sibTrans" cxnId="{E06EF483-948F-439F-8F41-3563670DCEC6}">
      <dgm:prSet/>
      <dgm:spPr/>
      <dgm:t>
        <a:bodyPr/>
        <a:lstStyle/>
        <a:p>
          <a:endParaRPr lang="pt-PT" sz="2800" noProof="0" dirty="0"/>
        </a:p>
      </dgm:t>
    </dgm:pt>
    <dgm:pt modelId="{C8B0E517-86A7-446B-B7DE-F1D72C3C172A}">
      <dgm:prSet phldrT="[Text]" custT="1"/>
      <dgm:spPr/>
      <dgm:t>
        <a:bodyPr/>
        <a:lstStyle/>
        <a:p>
          <a:pPr algn="ctr"/>
          <a:r>
            <a:rPr lang="en-US" sz="2000" b="1" noProof="0" dirty="0">
              <a:latin typeface="PT Sans" panose="020B0503020203020204" pitchFamily="34" charset="0"/>
            </a:rPr>
            <a:t>Unsustainable farming systems</a:t>
          </a:r>
        </a:p>
      </dgm:t>
    </dgm:pt>
    <dgm:pt modelId="{CC75EB95-9560-48CD-BFDD-D78457BE66BB}" type="parTrans" cxnId="{0209DE32-F4D5-4915-8373-8A448CDB0A80}">
      <dgm:prSet/>
      <dgm:spPr/>
      <dgm:t>
        <a:bodyPr/>
        <a:lstStyle/>
        <a:p>
          <a:endParaRPr lang="pt-PT" sz="2800"/>
        </a:p>
      </dgm:t>
    </dgm:pt>
    <dgm:pt modelId="{5DFB3CE3-61B9-42DD-A543-8B5DC796CB7F}" type="sibTrans" cxnId="{0209DE32-F4D5-4915-8373-8A448CDB0A80}">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7000" r="-17000"/>
          </a:stretch>
        </a:blipFill>
      </dgm:spPr>
      <dgm:t>
        <a:bodyPr/>
        <a:lstStyle/>
        <a:p>
          <a:endParaRPr lang="pt-PT" sz="2800"/>
        </a:p>
      </dgm:t>
    </dgm:pt>
    <dgm:pt modelId="{A63A8E82-2B09-4A5F-832D-12DF931DCAAA}" type="pres">
      <dgm:prSet presAssocID="{5476F9ED-1B81-4158-AD1C-D87B8E60117F}" presName="Name0" presStyleCnt="0">
        <dgm:presLayoutVars>
          <dgm:chMax val="7"/>
          <dgm:chPref val="7"/>
          <dgm:dir/>
        </dgm:presLayoutVars>
      </dgm:prSet>
      <dgm:spPr/>
    </dgm:pt>
    <dgm:pt modelId="{690AB802-B0DC-4039-98AF-24E64AC3415B}" type="pres">
      <dgm:prSet presAssocID="{5476F9ED-1B81-4158-AD1C-D87B8E60117F}" presName="dot1" presStyleLbl="alignNode1" presStyleIdx="0" presStyleCnt="13"/>
      <dgm:spPr/>
    </dgm:pt>
    <dgm:pt modelId="{01409534-7EC0-4C1B-BA46-11E17B0D76B0}" type="pres">
      <dgm:prSet presAssocID="{5476F9ED-1B81-4158-AD1C-D87B8E60117F}" presName="dot2" presStyleLbl="alignNode1" presStyleIdx="1" presStyleCnt="13"/>
      <dgm:spPr/>
    </dgm:pt>
    <dgm:pt modelId="{D5C97F43-2CDE-429A-8A1F-8B5B2A493A87}" type="pres">
      <dgm:prSet presAssocID="{5476F9ED-1B81-4158-AD1C-D87B8E60117F}" presName="dot3" presStyleLbl="alignNode1" presStyleIdx="2" presStyleCnt="13"/>
      <dgm:spPr/>
    </dgm:pt>
    <dgm:pt modelId="{BC3A3B99-F665-4DAA-9676-B7A72A7156AD}" type="pres">
      <dgm:prSet presAssocID="{5476F9ED-1B81-4158-AD1C-D87B8E60117F}" presName="dot4" presStyleLbl="alignNode1" presStyleIdx="3" presStyleCnt="13"/>
      <dgm:spPr/>
    </dgm:pt>
    <dgm:pt modelId="{EF3305DB-8E25-48FD-B57C-C7BD602F714D}" type="pres">
      <dgm:prSet presAssocID="{5476F9ED-1B81-4158-AD1C-D87B8E60117F}" presName="dot5" presStyleLbl="alignNode1" presStyleIdx="4" presStyleCnt="13"/>
      <dgm:spPr/>
    </dgm:pt>
    <dgm:pt modelId="{BC23DF9B-716A-44E0-B568-A7F1D9C89924}" type="pres">
      <dgm:prSet presAssocID="{5476F9ED-1B81-4158-AD1C-D87B8E60117F}" presName="dot6" presStyleLbl="alignNode1" presStyleIdx="5" presStyleCnt="13"/>
      <dgm:spPr/>
    </dgm:pt>
    <dgm:pt modelId="{FDA96864-320C-469E-A23D-6A41BD473747}" type="pres">
      <dgm:prSet presAssocID="{5476F9ED-1B81-4158-AD1C-D87B8E60117F}" presName="dotArrow1" presStyleLbl="alignNode1" presStyleIdx="6" presStyleCnt="13"/>
      <dgm:spPr/>
    </dgm:pt>
    <dgm:pt modelId="{91AA5740-4649-4F8C-9ADA-5A8BD8571FEB}" type="pres">
      <dgm:prSet presAssocID="{5476F9ED-1B81-4158-AD1C-D87B8E60117F}" presName="dotArrow2" presStyleLbl="alignNode1" presStyleIdx="7" presStyleCnt="13"/>
      <dgm:spPr/>
    </dgm:pt>
    <dgm:pt modelId="{0406BCD3-1FF2-4419-B0D6-D59E87B80C58}" type="pres">
      <dgm:prSet presAssocID="{5476F9ED-1B81-4158-AD1C-D87B8E60117F}" presName="dotArrow3" presStyleLbl="alignNode1" presStyleIdx="8" presStyleCnt="13"/>
      <dgm:spPr/>
    </dgm:pt>
    <dgm:pt modelId="{1594488E-703D-4922-8004-4D5871025F20}" type="pres">
      <dgm:prSet presAssocID="{5476F9ED-1B81-4158-AD1C-D87B8E60117F}" presName="dotArrow4" presStyleLbl="alignNode1" presStyleIdx="9" presStyleCnt="13"/>
      <dgm:spPr/>
    </dgm:pt>
    <dgm:pt modelId="{CD4D28D9-EF17-437D-9A16-9FDA816753CF}" type="pres">
      <dgm:prSet presAssocID="{5476F9ED-1B81-4158-AD1C-D87B8E60117F}" presName="dotArrow5" presStyleLbl="alignNode1" presStyleIdx="10" presStyleCnt="13"/>
      <dgm:spPr/>
    </dgm:pt>
    <dgm:pt modelId="{DE6CA124-5DD5-45DA-8770-14F1648F090A}" type="pres">
      <dgm:prSet presAssocID="{5476F9ED-1B81-4158-AD1C-D87B8E60117F}" presName="dotArrow6" presStyleLbl="alignNode1" presStyleIdx="11" presStyleCnt="13"/>
      <dgm:spPr>
        <a:solidFill>
          <a:srgbClr val="44546A"/>
        </a:solidFill>
      </dgm:spPr>
    </dgm:pt>
    <dgm:pt modelId="{5D8A0172-BDB2-4AE2-A6E5-FB8CE812AC5E}" type="pres">
      <dgm:prSet presAssocID="{5476F9ED-1B81-4158-AD1C-D87B8E60117F}" presName="dotArrow7" presStyleLbl="alignNode1" presStyleIdx="12" presStyleCnt="13"/>
      <dgm:spPr/>
    </dgm:pt>
    <dgm:pt modelId="{1137FEBC-B08C-4E60-9727-FD768076AC65}" type="pres">
      <dgm:prSet presAssocID="{C8B0E517-86A7-446B-B7DE-F1D72C3C172A}" presName="parTx1" presStyleLbl="node1" presStyleIdx="0" presStyleCnt="4" custScaleX="123378" custLinFactNeighborX="12107" custLinFactNeighborY="2052"/>
      <dgm:spPr/>
    </dgm:pt>
    <dgm:pt modelId="{55F83E74-D611-4F9D-A039-8DC434E4E257}" type="pres">
      <dgm:prSet presAssocID="{5DFB3CE3-61B9-42DD-A543-8B5DC796CB7F}" presName="picture1" presStyleCnt="0"/>
      <dgm:spPr/>
    </dgm:pt>
    <dgm:pt modelId="{D440B97E-FA84-46BB-91D2-80B682D7D8CA}" type="pres">
      <dgm:prSet presAssocID="{5DFB3CE3-61B9-42DD-A543-8B5DC796CB7F}" presName="imageRepeatNode" presStyleLbl="fgImgPlace1" presStyleIdx="0" presStyleCnt="4"/>
      <dgm:spPr/>
    </dgm:pt>
    <dgm:pt modelId="{980F7802-FC4B-43FD-A162-02DF3A515B1E}" type="pres">
      <dgm:prSet presAssocID="{4E5F1FE1-B34F-4723-82F6-DE2644E3A24A}" presName="parTx2" presStyleLbl="node1" presStyleIdx="1" presStyleCnt="4"/>
      <dgm:spPr/>
    </dgm:pt>
    <dgm:pt modelId="{CF31FF8A-31CD-4892-9AF0-CCFB36F01107}" type="pres">
      <dgm:prSet presAssocID="{4E5F1FE1-B34F-4723-82F6-DE2644E3A24A}" presName="desTx2" presStyleLbl="revTx" presStyleIdx="0" presStyleCnt="2">
        <dgm:presLayoutVars>
          <dgm:bulletEnabled val="1"/>
        </dgm:presLayoutVars>
      </dgm:prSet>
      <dgm:spPr/>
    </dgm:pt>
    <dgm:pt modelId="{647FF276-1E40-463A-82AB-420DCAAD1674}" type="pres">
      <dgm:prSet presAssocID="{DBD36336-6696-4F57-B9A6-4ABA1620C110}" presName="picture2" presStyleCnt="0"/>
      <dgm:spPr/>
    </dgm:pt>
    <dgm:pt modelId="{6B7E58B5-276F-4854-9D7C-7C5BD3C8F9E4}" type="pres">
      <dgm:prSet presAssocID="{DBD36336-6696-4F57-B9A6-4ABA1620C110}" presName="imageRepeatNode" presStyleLbl="fgImgPlace1" presStyleIdx="1" presStyleCnt="4"/>
      <dgm:spPr/>
    </dgm:pt>
    <dgm:pt modelId="{419A04B7-8EE9-48C0-8FEB-06458214D7C6}" type="pres">
      <dgm:prSet presAssocID="{5FA4AA52-C536-47FA-B2A6-FC0277068CEC}" presName="parTx3" presStyleLbl="node1" presStyleIdx="2" presStyleCnt="4"/>
      <dgm:spPr/>
    </dgm:pt>
    <dgm:pt modelId="{5537CEC7-6A50-475C-AB87-417E56FBF1A4}" type="pres">
      <dgm:prSet presAssocID="{5F116765-470D-4713-A79E-3D51B7810FD0}" presName="picture3" presStyleCnt="0"/>
      <dgm:spPr/>
    </dgm:pt>
    <dgm:pt modelId="{7B00DBB2-2A2F-49FE-8899-0B4202846D36}" type="pres">
      <dgm:prSet presAssocID="{5F116765-470D-4713-A79E-3D51B7810FD0}" presName="imageRepeatNode" presStyleLbl="fgImgPlace1" presStyleIdx="2" presStyleCnt="4"/>
      <dgm:spPr/>
    </dgm:pt>
    <dgm:pt modelId="{814D6F67-F008-4A16-A100-235639268B1B}" type="pres">
      <dgm:prSet presAssocID="{DB786332-C789-4A38-AFC0-D23DBE7D878F}" presName="parTx4" presStyleLbl="node1" presStyleIdx="3" presStyleCnt="4"/>
      <dgm:spPr/>
    </dgm:pt>
    <dgm:pt modelId="{4A8C6843-A44E-44BE-A5B3-AC744B7840DC}" type="pres">
      <dgm:prSet presAssocID="{DB786332-C789-4A38-AFC0-D23DBE7D878F}" presName="desTx4" presStyleLbl="revTx" presStyleIdx="1" presStyleCnt="2">
        <dgm:presLayoutVars>
          <dgm:bulletEnabled val="1"/>
        </dgm:presLayoutVars>
      </dgm:prSet>
      <dgm:spPr/>
    </dgm:pt>
    <dgm:pt modelId="{6D96340E-2FDC-4B63-9B1E-FA3DBD3B4094}" type="pres">
      <dgm:prSet presAssocID="{24FD148F-AA73-472D-9BC1-D1146DF521CC}" presName="picture4" presStyleCnt="0"/>
      <dgm:spPr/>
    </dgm:pt>
    <dgm:pt modelId="{3571B676-A281-49B7-9448-588AD265DED4}" type="pres">
      <dgm:prSet presAssocID="{24FD148F-AA73-472D-9BC1-D1146DF521CC}" presName="imageRepeatNode" presStyleLbl="fgImgPlace1" presStyleIdx="3" presStyleCnt="4"/>
      <dgm:spPr/>
    </dgm:pt>
  </dgm:ptLst>
  <dgm:cxnLst>
    <dgm:cxn modelId="{D97AC901-4135-4E42-B6B5-CC0072A3B509}" type="presOf" srcId="{DB786332-C789-4A38-AFC0-D23DBE7D878F}" destId="{814D6F67-F008-4A16-A100-235639268B1B}" srcOrd="0" destOrd="0" presId="urn:microsoft.com/office/officeart/2008/layout/AscendingPictureAccentProcess"/>
    <dgm:cxn modelId="{05683C0A-0E12-48D9-8729-32258F3325BC}" srcId="{5476F9ED-1B81-4158-AD1C-D87B8E60117F}" destId="{4E5F1FE1-B34F-4723-82F6-DE2644E3A24A}" srcOrd="1" destOrd="0" parTransId="{ECEED2D5-F2A2-4780-8766-9CEE9FCBB82C}" sibTransId="{DBD36336-6696-4F57-B9A6-4ABA1620C110}"/>
    <dgm:cxn modelId="{5F627E0E-E611-4DA1-808C-AE3686658472}" type="presOf" srcId="{DBD36336-6696-4F57-B9A6-4ABA1620C110}" destId="{6B7E58B5-276F-4854-9D7C-7C5BD3C8F9E4}" srcOrd="0" destOrd="0" presId="urn:microsoft.com/office/officeart/2008/layout/AscendingPictureAccentProcess"/>
    <dgm:cxn modelId="{56DD1B18-9CCF-4BA8-8910-8E11BE84D7A9}" srcId="{4E5F1FE1-B34F-4723-82F6-DE2644E3A24A}" destId="{1A64A401-8F1C-4722-8294-C23E3DBA2971}" srcOrd="0" destOrd="0" parTransId="{221BEA49-3B77-41E9-896F-192F4E89ED72}" sibTransId="{2E06DF7D-5ACC-461B-8FD9-8B53410A1460}"/>
    <dgm:cxn modelId="{DC38A024-E41D-4B5B-978C-7EDECB48023F}" type="presOf" srcId="{5DFB3CE3-61B9-42DD-A543-8B5DC796CB7F}" destId="{D440B97E-FA84-46BB-91D2-80B682D7D8CA}" srcOrd="0" destOrd="0" presId="urn:microsoft.com/office/officeart/2008/layout/AscendingPictureAccentProcess"/>
    <dgm:cxn modelId="{0209DE32-F4D5-4915-8373-8A448CDB0A80}" srcId="{5476F9ED-1B81-4158-AD1C-D87B8E60117F}" destId="{C8B0E517-86A7-446B-B7DE-F1D72C3C172A}" srcOrd="0" destOrd="0" parTransId="{CC75EB95-9560-48CD-BFDD-D78457BE66BB}" sibTransId="{5DFB3CE3-61B9-42DD-A543-8B5DC796CB7F}"/>
    <dgm:cxn modelId="{DD1A8541-76E7-4A23-AD4A-B06FE736C3B1}" type="presOf" srcId="{5F116765-470D-4713-A79E-3D51B7810FD0}" destId="{7B00DBB2-2A2F-49FE-8899-0B4202846D36}" srcOrd="0" destOrd="0" presId="urn:microsoft.com/office/officeart/2008/layout/AscendingPictureAccentProcess"/>
    <dgm:cxn modelId="{F5EE916C-B6A5-4161-A6C7-92F8EDF5F7E2}" type="presOf" srcId="{4E5F1FE1-B34F-4723-82F6-DE2644E3A24A}" destId="{980F7802-FC4B-43FD-A162-02DF3A515B1E}" srcOrd="0" destOrd="0" presId="urn:microsoft.com/office/officeart/2008/layout/AscendingPictureAccentProcess"/>
    <dgm:cxn modelId="{D0D8506E-29A1-4826-84BF-D1DD608DF588}" type="presOf" srcId="{5FA4AA52-C536-47FA-B2A6-FC0277068CEC}" destId="{419A04B7-8EE9-48C0-8FEB-06458214D7C6}" srcOrd="0" destOrd="0" presId="urn:microsoft.com/office/officeart/2008/layout/AscendingPictureAccentProcess"/>
    <dgm:cxn modelId="{788D2A79-B467-4294-97CC-B48F1F5D5FF8}" type="presOf" srcId="{C8B0E517-86A7-446B-B7DE-F1D72C3C172A}" destId="{1137FEBC-B08C-4E60-9727-FD768076AC65}" srcOrd="0" destOrd="0" presId="urn:microsoft.com/office/officeart/2008/layout/AscendingPictureAccentProcess"/>
    <dgm:cxn modelId="{EC42947B-D80F-4AB6-BB40-464710A4488A}" srcId="{5476F9ED-1B81-4158-AD1C-D87B8E60117F}" destId="{DB786332-C789-4A38-AFC0-D23DBE7D878F}" srcOrd="3" destOrd="0" parTransId="{74443E3C-F636-4461-B9D0-3C079C8D231D}" sibTransId="{24FD148F-AA73-472D-9BC1-D1146DF521CC}"/>
    <dgm:cxn modelId="{E06EF483-948F-439F-8F41-3563670DCEC6}" srcId="{DB786332-C789-4A38-AFC0-D23DBE7D878F}" destId="{71C5B49C-A1AB-4830-9A9B-221C33C34E61}" srcOrd="0" destOrd="0" parTransId="{A3C5768E-AD07-4F78-81EF-EE0BB74CB8DE}" sibTransId="{BE50A4C2-C6DE-4734-B40C-01262471E853}"/>
    <dgm:cxn modelId="{0A90F1A3-28E7-411D-8A33-22C81CC70405}" type="presOf" srcId="{1A64A401-8F1C-4722-8294-C23E3DBA2971}" destId="{CF31FF8A-31CD-4892-9AF0-CCFB36F01107}" srcOrd="0" destOrd="0" presId="urn:microsoft.com/office/officeart/2008/layout/AscendingPictureAccentProcess"/>
    <dgm:cxn modelId="{F6C7E2A8-F23E-44D9-950E-DC32098D6621}" type="presOf" srcId="{24FD148F-AA73-472D-9BC1-D1146DF521CC}" destId="{3571B676-A281-49B7-9448-588AD265DED4}" srcOrd="0" destOrd="0" presId="urn:microsoft.com/office/officeart/2008/layout/AscendingPictureAccentProcess"/>
    <dgm:cxn modelId="{B02DF4C8-813B-4D64-AB53-DD615EB39A03}" srcId="{5476F9ED-1B81-4158-AD1C-D87B8E60117F}" destId="{5FA4AA52-C536-47FA-B2A6-FC0277068CEC}" srcOrd="2" destOrd="0" parTransId="{30BCF2DD-A967-4531-91D9-9AEB2B0C6D71}" sibTransId="{5F116765-470D-4713-A79E-3D51B7810FD0}"/>
    <dgm:cxn modelId="{72762FD5-1230-46D3-80F7-6A3A0B8ACF79}" type="presOf" srcId="{71C5B49C-A1AB-4830-9A9B-221C33C34E61}" destId="{4A8C6843-A44E-44BE-A5B3-AC744B7840DC}" srcOrd="0" destOrd="0" presId="urn:microsoft.com/office/officeart/2008/layout/AscendingPictureAccentProcess"/>
    <dgm:cxn modelId="{2A2886F5-CAC8-4D61-BDAD-C73C02D7B2E1}" type="presOf" srcId="{5476F9ED-1B81-4158-AD1C-D87B8E60117F}" destId="{A63A8E82-2B09-4A5F-832D-12DF931DCAAA}" srcOrd="0" destOrd="0" presId="urn:microsoft.com/office/officeart/2008/layout/AscendingPictureAccentProcess"/>
    <dgm:cxn modelId="{5830B776-2701-45D6-8FF9-A4B62CA3A5AB}" type="presParOf" srcId="{A63A8E82-2B09-4A5F-832D-12DF931DCAAA}" destId="{690AB802-B0DC-4039-98AF-24E64AC3415B}" srcOrd="0" destOrd="0" presId="urn:microsoft.com/office/officeart/2008/layout/AscendingPictureAccentProcess"/>
    <dgm:cxn modelId="{E36BD491-E2B4-412D-A692-3ED8E47FA878}" type="presParOf" srcId="{A63A8E82-2B09-4A5F-832D-12DF931DCAAA}" destId="{01409534-7EC0-4C1B-BA46-11E17B0D76B0}" srcOrd="1" destOrd="0" presId="urn:microsoft.com/office/officeart/2008/layout/AscendingPictureAccentProcess"/>
    <dgm:cxn modelId="{E3233BD9-D8B1-4CEA-965E-E9F9B0468CC0}" type="presParOf" srcId="{A63A8E82-2B09-4A5F-832D-12DF931DCAAA}" destId="{D5C97F43-2CDE-429A-8A1F-8B5B2A493A87}" srcOrd="2" destOrd="0" presId="urn:microsoft.com/office/officeart/2008/layout/AscendingPictureAccentProcess"/>
    <dgm:cxn modelId="{A1BDED47-E14E-43D8-A305-0BB9F6BE70AA}" type="presParOf" srcId="{A63A8E82-2B09-4A5F-832D-12DF931DCAAA}" destId="{BC3A3B99-F665-4DAA-9676-B7A72A7156AD}" srcOrd="3" destOrd="0" presId="urn:microsoft.com/office/officeart/2008/layout/AscendingPictureAccentProcess"/>
    <dgm:cxn modelId="{E11B55BC-2ACF-45BC-B98F-3AA469540466}" type="presParOf" srcId="{A63A8E82-2B09-4A5F-832D-12DF931DCAAA}" destId="{EF3305DB-8E25-48FD-B57C-C7BD602F714D}" srcOrd="4" destOrd="0" presId="urn:microsoft.com/office/officeart/2008/layout/AscendingPictureAccentProcess"/>
    <dgm:cxn modelId="{7A627800-1795-4901-98CA-5830EFEDDACE}" type="presParOf" srcId="{A63A8E82-2B09-4A5F-832D-12DF931DCAAA}" destId="{BC23DF9B-716A-44E0-B568-A7F1D9C89924}" srcOrd="5" destOrd="0" presId="urn:microsoft.com/office/officeart/2008/layout/AscendingPictureAccentProcess"/>
    <dgm:cxn modelId="{92EEF137-0B4F-4E76-95E2-440E1F8B1E7A}" type="presParOf" srcId="{A63A8E82-2B09-4A5F-832D-12DF931DCAAA}" destId="{FDA96864-320C-469E-A23D-6A41BD473747}" srcOrd="6" destOrd="0" presId="urn:microsoft.com/office/officeart/2008/layout/AscendingPictureAccentProcess"/>
    <dgm:cxn modelId="{292C97CC-441D-4A1E-BBBC-246B1DCAF558}" type="presParOf" srcId="{A63A8E82-2B09-4A5F-832D-12DF931DCAAA}" destId="{91AA5740-4649-4F8C-9ADA-5A8BD8571FEB}" srcOrd="7" destOrd="0" presId="urn:microsoft.com/office/officeart/2008/layout/AscendingPictureAccentProcess"/>
    <dgm:cxn modelId="{82B717EF-6A13-4657-A898-8823EF16037D}" type="presParOf" srcId="{A63A8E82-2B09-4A5F-832D-12DF931DCAAA}" destId="{0406BCD3-1FF2-4419-B0D6-D59E87B80C58}" srcOrd="8" destOrd="0" presId="urn:microsoft.com/office/officeart/2008/layout/AscendingPictureAccentProcess"/>
    <dgm:cxn modelId="{FBC52D44-50FF-4582-A775-04E6FE7641C9}" type="presParOf" srcId="{A63A8E82-2B09-4A5F-832D-12DF931DCAAA}" destId="{1594488E-703D-4922-8004-4D5871025F20}" srcOrd="9" destOrd="0" presId="urn:microsoft.com/office/officeart/2008/layout/AscendingPictureAccentProcess"/>
    <dgm:cxn modelId="{AEFB9B86-D37D-4CB9-ADFD-B333A11E8C2E}" type="presParOf" srcId="{A63A8E82-2B09-4A5F-832D-12DF931DCAAA}" destId="{CD4D28D9-EF17-437D-9A16-9FDA816753CF}" srcOrd="10" destOrd="0" presId="urn:microsoft.com/office/officeart/2008/layout/AscendingPictureAccentProcess"/>
    <dgm:cxn modelId="{6B52E3E0-6602-4521-9663-E81B437D2AE8}" type="presParOf" srcId="{A63A8E82-2B09-4A5F-832D-12DF931DCAAA}" destId="{DE6CA124-5DD5-45DA-8770-14F1648F090A}" srcOrd="11" destOrd="0" presId="urn:microsoft.com/office/officeart/2008/layout/AscendingPictureAccentProcess"/>
    <dgm:cxn modelId="{B18B430D-F89E-48A9-9821-83059ED957BC}" type="presParOf" srcId="{A63A8E82-2B09-4A5F-832D-12DF931DCAAA}" destId="{5D8A0172-BDB2-4AE2-A6E5-FB8CE812AC5E}" srcOrd="12" destOrd="0" presId="urn:microsoft.com/office/officeart/2008/layout/AscendingPictureAccentProcess"/>
    <dgm:cxn modelId="{D6FB25C1-B6D1-452F-BD0C-45687E69EF47}" type="presParOf" srcId="{A63A8E82-2B09-4A5F-832D-12DF931DCAAA}" destId="{1137FEBC-B08C-4E60-9727-FD768076AC65}" srcOrd="13" destOrd="0" presId="urn:microsoft.com/office/officeart/2008/layout/AscendingPictureAccentProcess"/>
    <dgm:cxn modelId="{D252DCAE-1415-403E-8079-0ADC0A10B9A8}" type="presParOf" srcId="{A63A8E82-2B09-4A5F-832D-12DF931DCAAA}" destId="{55F83E74-D611-4F9D-A039-8DC434E4E257}" srcOrd="14" destOrd="0" presId="urn:microsoft.com/office/officeart/2008/layout/AscendingPictureAccentProcess"/>
    <dgm:cxn modelId="{79FEEB70-D8B2-4B03-9E77-5CAFF66AC1A3}" type="presParOf" srcId="{55F83E74-D611-4F9D-A039-8DC434E4E257}" destId="{D440B97E-FA84-46BB-91D2-80B682D7D8CA}" srcOrd="0" destOrd="0" presId="urn:microsoft.com/office/officeart/2008/layout/AscendingPictureAccentProcess"/>
    <dgm:cxn modelId="{958B1951-6713-44AD-82C6-EC0A51E4452F}" type="presParOf" srcId="{A63A8E82-2B09-4A5F-832D-12DF931DCAAA}" destId="{980F7802-FC4B-43FD-A162-02DF3A515B1E}" srcOrd="15" destOrd="0" presId="urn:microsoft.com/office/officeart/2008/layout/AscendingPictureAccentProcess"/>
    <dgm:cxn modelId="{0FE83CED-B2E5-43BD-AC0F-C824C3F2BFAB}" type="presParOf" srcId="{A63A8E82-2B09-4A5F-832D-12DF931DCAAA}" destId="{CF31FF8A-31CD-4892-9AF0-CCFB36F01107}" srcOrd="16" destOrd="0" presId="urn:microsoft.com/office/officeart/2008/layout/AscendingPictureAccentProcess"/>
    <dgm:cxn modelId="{659FFC97-8776-435F-AC93-AB1E61521C11}" type="presParOf" srcId="{A63A8E82-2B09-4A5F-832D-12DF931DCAAA}" destId="{647FF276-1E40-463A-82AB-420DCAAD1674}" srcOrd="17" destOrd="0" presId="urn:microsoft.com/office/officeart/2008/layout/AscendingPictureAccentProcess"/>
    <dgm:cxn modelId="{3F823A5B-FD0B-4883-9B84-E41BE731B828}" type="presParOf" srcId="{647FF276-1E40-463A-82AB-420DCAAD1674}" destId="{6B7E58B5-276F-4854-9D7C-7C5BD3C8F9E4}" srcOrd="0" destOrd="0" presId="urn:microsoft.com/office/officeart/2008/layout/AscendingPictureAccentProcess"/>
    <dgm:cxn modelId="{77E04EFA-9ABB-4C13-8F96-2295B4E3DB9A}" type="presParOf" srcId="{A63A8E82-2B09-4A5F-832D-12DF931DCAAA}" destId="{419A04B7-8EE9-48C0-8FEB-06458214D7C6}" srcOrd="18" destOrd="0" presId="urn:microsoft.com/office/officeart/2008/layout/AscendingPictureAccentProcess"/>
    <dgm:cxn modelId="{0F50E653-77FE-4941-9388-3E42CD445858}" type="presParOf" srcId="{A63A8E82-2B09-4A5F-832D-12DF931DCAAA}" destId="{5537CEC7-6A50-475C-AB87-417E56FBF1A4}" srcOrd="19" destOrd="0" presId="urn:microsoft.com/office/officeart/2008/layout/AscendingPictureAccentProcess"/>
    <dgm:cxn modelId="{D4B84FA4-53FB-4F14-9A23-4F3F4922DF08}" type="presParOf" srcId="{5537CEC7-6A50-475C-AB87-417E56FBF1A4}" destId="{7B00DBB2-2A2F-49FE-8899-0B4202846D36}" srcOrd="0" destOrd="0" presId="urn:microsoft.com/office/officeart/2008/layout/AscendingPictureAccentProcess"/>
    <dgm:cxn modelId="{D90F058C-386B-46F3-AD1A-EF5739E08403}" type="presParOf" srcId="{A63A8E82-2B09-4A5F-832D-12DF931DCAAA}" destId="{814D6F67-F008-4A16-A100-235639268B1B}" srcOrd="20" destOrd="0" presId="urn:microsoft.com/office/officeart/2008/layout/AscendingPictureAccentProcess"/>
    <dgm:cxn modelId="{9F82814A-8573-44D6-AF85-20FE4DF9D95C}" type="presParOf" srcId="{A63A8E82-2B09-4A5F-832D-12DF931DCAAA}" destId="{4A8C6843-A44E-44BE-A5B3-AC744B7840DC}" srcOrd="21" destOrd="0" presId="urn:microsoft.com/office/officeart/2008/layout/AscendingPictureAccentProcess"/>
    <dgm:cxn modelId="{FB30BF59-C61C-466D-AFFC-981AE2E6F3DA}" type="presParOf" srcId="{A63A8E82-2B09-4A5F-832D-12DF931DCAAA}" destId="{6D96340E-2FDC-4B63-9B1E-FA3DBD3B4094}" srcOrd="22" destOrd="0" presId="urn:microsoft.com/office/officeart/2008/layout/AscendingPictureAccentProcess"/>
    <dgm:cxn modelId="{7EC9085E-AF45-44A3-B057-56D5630339E2}" type="presParOf" srcId="{6D96340E-2FDC-4B63-9B1E-FA3DBD3B4094}" destId="{3571B676-A281-49B7-9448-588AD265DED4}" srcOrd="0" destOrd="0" presId="urn:microsoft.com/office/officeart/2008/layout/AscendingPictureAccen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1C574C-A02E-4E4C-B94D-E10979C5DD6A}" type="doc">
      <dgm:prSet loTypeId="urn:microsoft.com/office/officeart/2008/layout/AlternatingHexagons" loCatId="list" qsTypeId="urn:microsoft.com/office/officeart/2005/8/quickstyle/simple1" qsCatId="simple" csTypeId="urn:microsoft.com/office/officeart/2005/8/colors/colorful4" csCatId="colorful" phldr="1"/>
      <dgm:spPr/>
      <dgm:t>
        <a:bodyPr/>
        <a:lstStyle/>
        <a:p>
          <a:endParaRPr lang="pt-PT"/>
        </a:p>
      </dgm:t>
    </dgm:pt>
    <dgm:pt modelId="{09DACB67-B505-4D38-B286-2679382E4965}">
      <dgm:prSet phldrT="[Text]" custT="1"/>
      <dgm:spPr>
        <a:solidFill>
          <a:srgbClr val="FFC000"/>
        </a:solidFill>
        <a:ln>
          <a:solidFill>
            <a:schemeClr val="tx1"/>
          </a:solidFill>
        </a:ln>
      </dgm:spPr>
      <dgm:t>
        <a:bodyPr/>
        <a:lstStyle/>
        <a:p>
          <a:endParaRPr lang="en-GB" sz="2700" noProof="0" dirty="0">
            <a:latin typeface="PT Sans" panose="020B0503020203020204" pitchFamily="34" charset="0"/>
          </a:endParaRPr>
        </a:p>
      </dgm:t>
    </dgm:pt>
    <dgm:pt modelId="{2E0AF5FB-5DCF-4B59-9BA9-4B0C00AE14DF}" type="parTrans" cxnId="{C9869BC2-87B0-41A3-9831-7EB678D9C819}">
      <dgm:prSet/>
      <dgm:spPr/>
      <dgm:t>
        <a:bodyPr/>
        <a:lstStyle/>
        <a:p>
          <a:endParaRPr lang="pt-PT" sz="2800"/>
        </a:p>
      </dgm:t>
    </dgm:pt>
    <dgm:pt modelId="{6D057606-1A55-4708-9FD6-05858BDD3635}" type="sibTrans" cxnId="{C9869BC2-87B0-41A3-9831-7EB678D9C819}">
      <dgm:prSet custT="1"/>
      <dgm:spPr>
        <a:blipFill rotWithShape="0">
          <a:blip xmlns:r="http://schemas.openxmlformats.org/officeDocument/2006/relationships" r:embed="rId1"/>
          <a:stretch>
            <a:fillRect/>
          </a:stretch>
        </a:blipFill>
      </dgm:spPr>
      <dgm:t>
        <a:bodyPr/>
        <a:lstStyle/>
        <a:p>
          <a:endParaRPr lang="pt-PT" sz="2800"/>
        </a:p>
      </dgm:t>
    </dgm:pt>
    <dgm:pt modelId="{02A92A90-21F6-4261-AB72-BCBEF5CAC2D7}">
      <dgm:prSet phldrT="[Text]" custT="1"/>
      <dgm:spPr/>
      <dgm:t>
        <a:bodyPr/>
        <a:lstStyle/>
        <a:p>
          <a:r>
            <a:rPr lang="pt-PT" sz="2800" dirty="0"/>
            <a:t> </a:t>
          </a:r>
        </a:p>
      </dgm:t>
    </dgm:pt>
    <dgm:pt modelId="{5EFDA3C1-DD70-40FC-A5A5-307B49399E7A}" type="parTrans" cxnId="{7DAB6C41-D4C7-4A7B-9136-1BD4349C9798}">
      <dgm:prSet/>
      <dgm:spPr/>
      <dgm:t>
        <a:bodyPr/>
        <a:lstStyle/>
        <a:p>
          <a:endParaRPr lang="pt-PT" sz="2800"/>
        </a:p>
      </dgm:t>
    </dgm:pt>
    <dgm:pt modelId="{795ED889-2A28-4358-8440-2B1D17377AC7}" type="sibTrans" cxnId="{7DAB6C41-D4C7-4A7B-9136-1BD4349C9798}">
      <dgm:prSet/>
      <dgm:spPr/>
      <dgm:t>
        <a:bodyPr/>
        <a:lstStyle/>
        <a:p>
          <a:endParaRPr lang="pt-PT" sz="2800"/>
        </a:p>
      </dgm:t>
    </dgm:pt>
    <dgm:pt modelId="{59E51258-EF1C-4497-A6DA-F152F3B3D4BC}">
      <dgm:prSet phldrT="[Text]" custT="1"/>
      <dgm:spPr>
        <a:solidFill>
          <a:schemeClr val="accent2">
            <a:lumMod val="75000"/>
          </a:schemeClr>
        </a:solidFill>
        <a:ln>
          <a:solidFill>
            <a:schemeClr val="tx1"/>
          </a:solidFill>
        </a:ln>
      </dgm:spPr>
      <dgm:t>
        <a:bodyPr lIns="72000" rIns="72000"/>
        <a:lstStyle/>
        <a:p>
          <a:pPr>
            <a:spcAft>
              <a:spcPts val="0"/>
            </a:spcAft>
          </a:pPr>
          <a:endParaRPr lang="pt-PT" sz="2600" dirty="0">
            <a:latin typeface="PT Sans" panose="020B0503020203020204" pitchFamily="34" charset="0"/>
          </a:endParaRPr>
        </a:p>
      </dgm:t>
    </dgm:pt>
    <dgm:pt modelId="{260C9229-B67E-4F49-9D7C-122C14D8A8C1}" type="parTrans" cxnId="{BE2BBFAD-8562-4B93-90CA-783C1BEB94D0}">
      <dgm:prSet/>
      <dgm:spPr/>
      <dgm:t>
        <a:bodyPr/>
        <a:lstStyle/>
        <a:p>
          <a:endParaRPr lang="pt-PT" sz="2800"/>
        </a:p>
      </dgm:t>
    </dgm:pt>
    <dgm:pt modelId="{617AF0AE-0129-4FBD-B2D3-F0D19EFB8167}" type="sibTrans" cxnId="{BE2BBFAD-8562-4B93-90CA-783C1BEB94D0}">
      <dgm:prSet custT="1"/>
      <dgm:spPr>
        <a:blipFill rotWithShape="0">
          <a:blip xmlns:r="http://schemas.openxmlformats.org/officeDocument/2006/relationships" r:embed="rId2"/>
          <a:stretch>
            <a:fillRect/>
          </a:stretch>
        </a:blipFill>
      </dgm:spPr>
      <dgm:t>
        <a:bodyPr/>
        <a:lstStyle/>
        <a:p>
          <a:endParaRPr lang="pt-PT" sz="2800" dirty="0"/>
        </a:p>
      </dgm:t>
    </dgm:pt>
    <dgm:pt modelId="{84023C9F-A318-484A-B109-79FCE41E30A6}">
      <dgm:prSet phldrT="[Text]" custT="1"/>
      <dgm:spPr/>
      <dgm:t>
        <a:bodyPr/>
        <a:lstStyle/>
        <a:p>
          <a:r>
            <a:rPr lang="pt-PT" sz="2800" dirty="0"/>
            <a:t> </a:t>
          </a:r>
        </a:p>
      </dgm:t>
    </dgm:pt>
    <dgm:pt modelId="{29C5FFFD-15C7-4588-8251-E2C934934029}" type="parTrans" cxnId="{E6E9532D-7832-40E5-A2D9-0F9B88A7E8C6}">
      <dgm:prSet/>
      <dgm:spPr/>
      <dgm:t>
        <a:bodyPr/>
        <a:lstStyle/>
        <a:p>
          <a:endParaRPr lang="pt-PT" sz="2800"/>
        </a:p>
      </dgm:t>
    </dgm:pt>
    <dgm:pt modelId="{ADBCAC04-DBF5-46F5-AEA6-5B8D9BC45BCC}" type="sibTrans" cxnId="{E6E9532D-7832-40E5-A2D9-0F9B88A7E8C6}">
      <dgm:prSet/>
      <dgm:spPr/>
      <dgm:t>
        <a:bodyPr/>
        <a:lstStyle/>
        <a:p>
          <a:endParaRPr lang="pt-PT" sz="2800"/>
        </a:p>
      </dgm:t>
    </dgm:pt>
    <dgm:pt modelId="{BD979773-29D2-435A-81C0-7126EEFD37D3}">
      <dgm:prSet phldrT="[Text]" custT="1"/>
      <dgm:spPr>
        <a:solidFill>
          <a:schemeClr val="accent5">
            <a:lumMod val="75000"/>
          </a:schemeClr>
        </a:solidFill>
        <a:ln>
          <a:solidFill>
            <a:schemeClr val="tx1"/>
          </a:solidFill>
        </a:ln>
      </dgm:spPr>
      <dgm:t>
        <a:bodyPr vert="horz" lIns="0" tIns="0" rIns="0" bIns="0" anchor="ctr" anchorCtr="0"/>
        <a:lstStyle/>
        <a:p>
          <a:pPr algn="ctr"/>
          <a:endParaRPr lang="pt-PT" sz="2000" dirty="0">
            <a:latin typeface="PT Sans" panose="020B0503020203020204" pitchFamily="34" charset="0"/>
          </a:endParaRPr>
        </a:p>
      </dgm:t>
    </dgm:pt>
    <dgm:pt modelId="{5373CEAF-B1BB-4CCF-9832-FC2EE07081E9}" type="parTrans" cxnId="{216AC1D5-3E16-4BC9-8384-EF4807F4BB92}">
      <dgm:prSet/>
      <dgm:spPr/>
      <dgm:t>
        <a:bodyPr/>
        <a:lstStyle/>
        <a:p>
          <a:endParaRPr lang="pt-PT" sz="2800"/>
        </a:p>
      </dgm:t>
    </dgm:pt>
    <dgm:pt modelId="{47D48E2F-93C2-46EB-9035-B79ABC5304A3}" type="sibTrans" cxnId="{216AC1D5-3E16-4BC9-8384-EF4807F4BB92}">
      <dgm:prSet custT="1"/>
      <dgm:spPr>
        <a:blipFill rotWithShape="0">
          <a:blip xmlns:r="http://schemas.openxmlformats.org/officeDocument/2006/relationships" r:embed="rId3"/>
          <a:stretch>
            <a:fillRect/>
          </a:stretch>
        </a:blipFill>
      </dgm:spPr>
      <dgm:t>
        <a:bodyPr/>
        <a:lstStyle/>
        <a:p>
          <a:endParaRPr lang="pt-PT" sz="2800"/>
        </a:p>
      </dgm:t>
    </dgm:pt>
    <dgm:pt modelId="{DFCE3754-BA66-4BB4-B61B-0AB017BAA9C5}">
      <dgm:prSet phldrT="[Text]" custT="1"/>
      <dgm:spPr/>
      <dgm:t>
        <a:bodyPr/>
        <a:lstStyle/>
        <a:p>
          <a:r>
            <a:rPr lang="pt-PT" sz="2800" dirty="0"/>
            <a:t> </a:t>
          </a:r>
        </a:p>
      </dgm:t>
    </dgm:pt>
    <dgm:pt modelId="{E7C2AD46-DE57-426C-B819-CCF9A1460A9B}" type="parTrans" cxnId="{F251B5D4-0380-4DBF-9451-617B8D7AF9E8}">
      <dgm:prSet/>
      <dgm:spPr/>
      <dgm:t>
        <a:bodyPr/>
        <a:lstStyle/>
        <a:p>
          <a:endParaRPr lang="pt-PT" sz="2800"/>
        </a:p>
      </dgm:t>
    </dgm:pt>
    <dgm:pt modelId="{603EA745-197B-4193-9515-96D181076FE8}" type="sibTrans" cxnId="{F251B5D4-0380-4DBF-9451-617B8D7AF9E8}">
      <dgm:prSet/>
      <dgm:spPr/>
      <dgm:t>
        <a:bodyPr/>
        <a:lstStyle/>
        <a:p>
          <a:endParaRPr lang="pt-PT" sz="2800"/>
        </a:p>
      </dgm:t>
    </dgm:pt>
    <dgm:pt modelId="{C14B3B9C-E6D0-42FD-8197-88F1E8F6C5EF}" type="pres">
      <dgm:prSet presAssocID="{AD1C574C-A02E-4E4C-B94D-E10979C5DD6A}" presName="Name0" presStyleCnt="0">
        <dgm:presLayoutVars>
          <dgm:chMax/>
          <dgm:chPref/>
          <dgm:dir/>
          <dgm:animLvl val="lvl"/>
        </dgm:presLayoutVars>
      </dgm:prSet>
      <dgm:spPr/>
    </dgm:pt>
    <dgm:pt modelId="{6D6BA008-FBAF-4F91-A3A8-4C3B4045CE07}" type="pres">
      <dgm:prSet presAssocID="{09DACB67-B505-4D38-B286-2679382E4965}" presName="composite" presStyleCnt="0"/>
      <dgm:spPr/>
    </dgm:pt>
    <dgm:pt modelId="{4F437900-5E0B-40B6-ABD1-1E57439560A1}" type="pres">
      <dgm:prSet presAssocID="{09DACB67-B505-4D38-B286-2679382E4965}" presName="Parent1" presStyleLbl="node1" presStyleIdx="0" presStyleCnt="6" custLinFactNeighborX="1653" custLinFactNeighborY="-3266">
        <dgm:presLayoutVars>
          <dgm:chMax val="1"/>
          <dgm:chPref val="1"/>
          <dgm:bulletEnabled val="1"/>
        </dgm:presLayoutVars>
      </dgm:prSet>
      <dgm:spPr/>
    </dgm:pt>
    <dgm:pt modelId="{53BFEA8E-1893-4AA5-92C4-2D8B2071D1DD}" type="pres">
      <dgm:prSet presAssocID="{09DACB67-B505-4D38-B286-2679382E4965}" presName="Childtext1" presStyleLbl="revTx" presStyleIdx="0" presStyleCnt="3">
        <dgm:presLayoutVars>
          <dgm:chMax val="0"/>
          <dgm:chPref val="0"/>
          <dgm:bulletEnabled val="1"/>
        </dgm:presLayoutVars>
      </dgm:prSet>
      <dgm:spPr/>
    </dgm:pt>
    <dgm:pt modelId="{8416F7B4-B21C-46B6-986C-F853E6F91C07}" type="pres">
      <dgm:prSet presAssocID="{09DACB67-B505-4D38-B286-2679382E4965}" presName="BalanceSpacing" presStyleCnt="0"/>
      <dgm:spPr/>
    </dgm:pt>
    <dgm:pt modelId="{D9B4F61F-36A6-4BE3-9D66-DEA926A7DD09}" type="pres">
      <dgm:prSet presAssocID="{09DACB67-B505-4D38-B286-2679382E4965}" presName="BalanceSpacing1" presStyleCnt="0"/>
      <dgm:spPr/>
    </dgm:pt>
    <dgm:pt modelId="{9B106D17-AFF5-4914-93FA-D7AAABF03DD2}" type="pres">
      <dgm:prSet presAssocID="{6D057606-1A55-4708-9FD6-05858BDD3635}" presName="Accent1Text" presStyleLbl="node1" presStyleIdx="1" presStyleCnt="6"/>
      <dgm:spPr/>
    </dgm:pt>
    <dgm:pt modelId="{46AACD4A-3A3A-4DF1-8B5D-9461BEB0AD0A}" type="pres">
      <dgm:prSet presAssocID="{6D057606-1A55-4708-9FD6-05858BDD3635}" presName="spaceBetweenRectangles" presStyleCnt="0"/>
      <dgm:spPr/>
    </dgm:pt>
    <dgm:pt modelId="{CFF5E620-14A8-4B51-802D-09B5547712FC}" type="pres">
      <dgm:prSet presAssocID="{59E51258-EF1C-4497-A6DA-F152F3B3D4BC}" presName="composite" presStyleCnt="0"/>
      <dgm:spPr/>
    </dgm:pt>
    <dgm:pt modelId="{EB3A9936-0669-4BC5-95A1-E42003F4BD3A}" type="pres">
      <dgm:prSet presAssocID="{59E51258-EF1C-4497-A6DA-F152F3B3D4BC}" presName="Parent1" presStyleLbl="node1" presStyleIdx="2" presStyleCnt="6">
        <dgm:presLayoutVars>
          <dgm:chMax val="1"/>
          <dgm:chPref val="1"/>
          <dgm:bulletEnabled val="1"/>
        </dgm:presLayoutVars>
      </dgm:prSet>
      <dgm:spPr/>
    </dgm:pt>
    <dgm:pt modelId="{12D45B06-23B7-4BAA-BAE3-D40D6D4EE7E8}" type="pres">
      <dgm:prSet presAssocID="{59E51258-EF1C-4497-A6DA-F152F3B3D4BC}" presName="Childtext1" presStyleLbl="revTx" presStyleIdx="1" presStyleCnt="3">
        <dgm:presLayoutVars>
          <dgm:chMax val="0"/>
          <dgm:chPref val="0"/>
          <dgm:bulletEnabled val="1"/>
        </dgm:presLayoutVars>
      </dgm:prSet>
      <dgm:spPr/>
    </dgm:pt>
    <dgm:pt modelId="{BE71E9BB-4C2F-4465-BD03-CF53428554C0}" type="pres">
      <dgm:prSet presAssocID="{59E51258-EF1C-4497-A6DA-F152F3B3D4BC}" presName="BalanceSpacing" presStyleCnt="0"/>
      <dgm:spPr/>
    </dgm:pt>
    <dgm:pt modelId="{39BEF547-8276-4041-B06D-C490EEED8C9D}" type="pres">
      <dgm:prSet presAssocID="{59E51258-EF1C-4497-A6DA-F152F3B3D4BC}" presName="BalanceSpacing1" presStyleCnt="0"/>
      <dgm:spPr/>
    </dgm:pt>
    <dgm:pt modelId="{BED2316F-9287-4332-9FF1-451FE92668F2}" type="pres">
      <dgm:prSet presAssocID="{617AF0AE-0129-4FBD-B2D3-F0D19EFB8167}" presName="Accent1Text" presStyleLbl="node1" presStyleIdx="3" presStyleCnt="6"/>
      <dgm:spPr/>
    </dgm:pt>
    <dgm:pt modelId="{0AB70DDF-0FEC-488A-ACE7-EB6BE3C4E295}" type="pres">
      <dgm:prSet presAssocID="{617AF0AE-0129-4FBD-B2D3-F0D19EFB8167}" presName="spaceBetweenRectangles" presStyleCnt="0"/>
      <dgm:spPr/>
    </dgm:pt>
    <dgm:pt modelId="{0E6B1EC6-21B8-46BE-A337-AAB50F785AE1}" type="pres">
      <dgm:prSet presAssocID="{BD979773-29D2-435A-81C0-7126EEFD37D3}" presName="composite" presStyleCnt="0"/>
      <dgm:spPr/>
    </dgm:pt>
    <dgm:pt modelId="{A5A478A7-2DB1-49B6-A773-54BAFC001278}" type="pres">
      <dgm:prSet presAssocID="{BD979773-29D2-435A-81C0-7126EEFD37D3}" presName="Parent1" presStyleLbl="node1" presStyleIdx="4" presStyleCnt="6">
        <dgm:presLayoutVars>
          <dgm:chMax val="1"/>
          <dgm:chPref val="1"/>
          <dgm:bulletEnabled val="1"/>
        </dgm:presLayoutVars>
      </dgm:prSet>
      <dgm:spPr/>
    </dgm:pt>
    <dgm:pt modelId="{86D78DD7-0BEF-4FFC-9CDB-5080986AC688}" type="pres">
      <dgm:prSet presAssocID="{BD979773-29D2-435A-81C0-7126EEFD37D3}" presName="Childtext1" presStyleLbl="revTx" presStyleIdx="2" presStyleCnt="3">
        <dgm:presLayoutVars>
          <dgm:chMax val="0"/>
          <dgm:chPref val="0"/>
          <dgm:bulletEnabled val="1"/>
        </dgm:presLayoutVars>
      </dgm:prSet>
      <dgm:spPr/>
    </dgm:pt>
    <dgm:pt modelId="{129B2D5F-50F3-453F-B97D-529DB1A9C783}" type="pres">
      <dgm:prSet presAssocID="{BD979773-29D2-435A-81C0-7126EEFD37D3}" presName="BalanceSpacing" presStyleCnt="0"/>
      <dgm:spPr/>
    </dgm:pt>
    <dgm:pt modelId="{8214BA82-59C2-469E-BD5B-D7BDC6647B9F}" type="pres">
      <dgm:prSet presAssocID="{BD979773-29D2-435A-81C0-7126EEFD37D3}" presName="BalanceSpacing1" presStyleCnt="0"/>
      <dgm:spPr/>
    </dgm:pt>
    <dgm:pt modelId="{7F359D20-5C05-403B-B353-3B1C9BFB6146}" type="pres">
      <dgm:prSet presAssocID="{47D48E2F-93C2-46EB-9035-B79ABC5304A3}" presName="Accent1Text" presStyleLbl="node1" presStyleIdx="5" presStyleCnt="6"/>
      <dgm:spPr/>
    </dgm:pt>
  </dgm:ptLst>
  <dgm:cxnLst>
    <dgm:cxn modelId="{DCCDA403-8041-4E33-AB40-7AED03D7C8D6}" type="presOf" srcId="{59E51258-EF1C-4497-A6DA-F152F3B3D4BC}" destId="{EB3A9936-0669-4BC5-95A1-E42003F4BD3A}" srcOrd="0" destOrd="0" presId="urn:microsoft.com/office/officeart/2008/layout/AlternatingHexagons"/>
    <dgm:cxn modelId="{636D2C1C-BEA4-4025-B2F0-CEFEE928523E}" type="presOf" srcId="{84023C9F-A318-484A-B109-79FCE41E30A6}" destId="{12D45B06-23B7-4BAA-BAE3-D40D6D4EE7E8}" srcOrd="0" destOrd="0" presId="urn:microsoft.com/office/officeart/2008/layout/AlternatingHexagons"/>
    <dgm:cxn modelId="{73F8FB1F-866A-4149-AD6F-B65D8835AD87}" type="presOf" srcId="{47D48E2F-93C2-46EB-9035-B79ABC5304A3}" destId="{7F359D20-5C05-403B-B353-3B1C9BFB6146}" srcOrd="0" destOrd="0" presId="urn:microsoft.com/office/officeart/2008/layout/AlternatingHexagons"/>
    <dgm:cxn modelId="{E6E9532D-7832-40E5-A2D9-0F9B88A7E8C6}" srcId="{59E51258-EF1C-4497-A6DA-F152F3B3D4BC}" destId="{84023C9F-A318-484A-B109-79FCE41E30A6}" srcOrd="0" destOrd="0" parTransId="{29C5FFFD-15C7-4588-8251-E2C934934029}" sibTransId="{ADBCAC04-DBF5-46F5-AEA6-5B8D9BC45BCC}"/>
    <dgm:cxn modelId="{F97A4739-3CBA-40E2-B56A-33ACB1058DB0}" type="presOf" srcId="{DFCE3754-BA66-4BB4-B61B-0AB017BAA9C5}" destId="{86D78DD7-0BEF-4FFC-9CDB-5080986AC688}" srcOrd="0" destOrd="0" presId="urn:microsoft.com/office/officeart/2008/layout/AlternatingHexagons"/>
    <dgm:cxn modelId="{7DAB6C41-D4C7-4A7B-9136-1BD4349C9798}" srcId="{09DACB67-B505-4D38-B286-2679382E4965}" destId="{02A92A90-21F6-4261-AB72-BCBEF5CAC2D7}" srcOrd="0" destOrd="0" parTransId="{5EFDA3C1-DD70-40FC-A5A5-307B49399E7A}" sibTransId="{795ED889-2A28-4358-8440-2B1D17377AC7}"/>
    <dgm:cxn modelId="{C049DA65-DCA8-41A7-888E-1787E926565E}" type="presOf" srcId="{BD979773-29D2-435A-81C0-7126EEFD37D3}" destId="{A5A478A7-2DB1-49B6-A773-54BAFC001278}" srcOrd="0" destOrd="0" presId="urn:microsoft.com/office/officeart/2008/layout/AlternatingHexagons"/>
    <dgm:cxn modelId="{A2D9CC73-A1C0-4E53-A299-E6A74A80A8CD}" type="presOf" srcId="{02A92A90-21F6-4261-AB72-BCBEF5CAC2D7}" destId="{53BFEA8E-1893-4AA5-92C4-2D8B2071D1DD}" srcOrd="0" destOrd="0" presId="urn:microsoft.com/office/officeart/2008/layout/AlternatingHexagons"/>
    <dgm:cxn modelId="{9F668F79-D753-4081-97E6-21BDCB3A7D07}" type="presOf" srcId="{617AF0AE-0129-4FBD-B2D3-F0D19EFB8167}" destId="{BED2316F-9287-4332-9FF1-451FE92668F2}" srcOrd="0" destOrd="0" presId="urn:microsoft.com/office/officeart/2008/layout/AlternatingHexagons"/>
    <dgm:cxn modelId="{BE2BBFAD-8562-4B93-90CA-783C1BEB94D0}" srcId="{AD1C574C-A02E-4E4C-B94D-E10979C5DD6A}" destId="{59E51258-EF1C-4497-A6DA-F152F3B3D4BC}" srcOrd="1" destOrd="0" parTransId="{260C9229-B67E-4F49-9D7C-122C14D8A8C1}" sibTransId="{617AF0AE-0129-4FBD-B2D3-F0D19EFB8167}"/>
    <dgm:cxn modelId="{C95DB6B5-64F4-4E98-8EDA-AC85B05C9AE2}" type="presOf" srcId="{6D057606-1A55-4708-9FD6-05858BDD3635}" destId="{9B106D17-AFF5-4914-93FA-D7AAABF03DD2}" srcOrd="0" destOrd="0" presId="urn:microsoft.com/office/officeart/2008/layout/AlternatingHexagons"/>
    <dgm:cxn modelId="{C9869BC2-87B0-41A3-9831-7EB678D9C819}" srcId="{AD1C574C-A02E-4E4C-B94D-E10979C5DD6A}" destId="{09DACB67-B505-4D38-B286-2679382E4965}" srcOrd="0" destOrd="0" parTransId="{2E0AF5FB-5DCF-4B59-9BA9-4B0C00AE14DF}" sibTransId="{6D057606-1A55-4708-9FD6-05858BDD3635}"/>
    <dgm:cxn modelId="{F251B5D4-0380-4DBF-9451-617B8D7AF9E8}" srcId="{BD979773-29D2-435A-81C0-7126EEFD37D3}" destId="{DFCE3754-BA66-4BB4-B61B-0AB017BAA9C5}" srcOrd="0" destOrd="0" parTransId="{E7C2AD46-DE57-426C-B819-CCF9A1460A9B}" sibTransId="{603EA745-197B-4193-9515-96D181076FE8}"/>
    <dgm:cxn modelId="{DE7441D5-1442-4A97-83C9-D62A34197D42}" type="presOf" srcId="{AD1C574C-A02E-4E4C-B94D-E10979C5DD6A}" destId="{C14B3B9C-E6D0-42FD-8197-88F1E8F6C5EF}" srcOrd="0" destOrd="0" presId="urn:microsoft.com/office/officeart/2008/layout/AlternatingHexagons"/>
    <dgm:cxn modelId="{216AC1D5-3E16-4BC9-8384-EF4807F4BB92}" srcId="{AD1C574C-A02E-4E4C-B94D-E10979C5DD6A}" destId="{BD979773-29D2-435A-81C0-7126EEFD37D3}" srcOrd="2" destOrd="0" parTransId="{5373CEAF-B1BB-4CCF-9832-FC2EE07081E9}" sibTransId="{47D48E2F-93C2-46EB-9035-B79ABC5304A3}"/>
    <dgm:cxn modelId="{FF54C9DE-798E-4D6A-BA2C-A9F4BBF8C951}" type="presOf" srcId="{09DACB67-B505-4D38-B286-2679382E4965}" destId="{4F437900-5E0B-40B6-ABD1-1E57439560A1}" srcOrd="0" destOrd="0" presId="urn:microsoft.com/office/officeart/2008/layout/AlternatingHexagons"/>
    <dgm:cxn modelId="{AC97745E-EDAF-4AE8-A2FB-8DC140D3A517}" type="presParOf" srcId="{C14B3B9C-E6D0-42FD-8197-88F1E8F6C5EF}" destId="{6D6BA008-FBAF-4F91-A3A8-4C3B4045CE07}" srcOrd="0" destOrd="0" presId="urn:microsoft.com/office/officeart/2008/layout/AlternatingHexagons"/>
    <dgm:cxn modelId="{C5B31B53-021A-4010-9E4B-C305E5F8214A}" type="presParOf" srcId="{6D6BA008-FBAF-4F91-A3A8-4C3B4045CE07}" destId="{4F437900-5E0B-40B6-ABD1-1E57439560A1}" srcOrd="0" destOrd="0" presId="urn:microsoft.com/office/officeart/2008/layout/AlternatingHexagons"/>
    <dgm:cxn modelId="{6904F494-66A2-4FD9-8DC0-E1C2BDD10432}" type="presParOf" srcId="{6D6BA008-FBAF-4F91-A3A8-4C3B4045CE07}" destId="{53BFEA8E-1893-4AA5-92C4-2D8B2071D1DD}" srcOrd="1" destOrd="0" presId="urn:microsoft.com/office/officeart/2008/layout/AlternatingHexagons"/>
    <dgm:cxn modelId="{03148434-6965-4ADC-871F-D49926881813}" type="presParOf" srcId="{6D6BA008-FBAF-4F91-A3A8-4C3B4045CE07}" destId="{8416F7B4-B21C-46B6-986C-F853E6F91C07}" srcOrd="2" destOrd="0" presId="urn:microsoft.com/office/officeart/2008/layout/AlternatingHexagons"/>
    <dgm:cxn modelId="{2F34CBF8-4575-4DFE-A037-21598B03BE36}" type="presParOf" srcId="{6D6BA008-FBAF-4F91-A3A8-4C3B4045CE07}" destId="{D9B4F61F-36A6-4BE3-9D66-DEA926A7DD09}" srcOrd="3" destOrd="0" presId="urn:microsoft.com/office/officeart/2008/layout/AlternatingHexagons"/>
    <dgm:cxn modelId="{0C6C0A11-FE0C-4559-A60D-712DC8A24FBD}" type="presParOf" srcId="{6D6BA008-FBAF-4F91-A3A8-4C3B4045CE07}" destId="{9B106D17-AFF5-4914-93FA-D7AAABF03DD2}" srcOrd="4" destOrd="0" presId="urn:microsoft.com/office/officeart/2008/layout/AlternatingHexagons"/>
    <dgm:cxn modelId="{59BCB371-9CFD-4A36-8F13-D9D59D8C8F8D}" type="presParOf" srcId="{C14B3B9C-E6D0-42FD-8197-88F1E8F6C5EF}" destId="{46AACD4A-3A3A-4DF1-8B5D-9461BEB0AD0A}" srcOrd="1" destOrd="0" presId="urn:microsoft.com/office/officeart/2008/layout/AlternatingHexagons"/>
    <dgm:cxn modelId="{0DA13A14-5105-41F8-BCAE-4289B6CE10AB}" type="presParOf" srcId="{C14B3B9C-E6D0-42FD-8197-88F1E8F6C5EF}" destId="{CFF5E620-14A8-4B51-802D-09B5547712FC}" srcOrd="2" destOrd="0" presId="urn:microsoft.com/office/officeart/2008/layout/AlternatingHexagons"/>
    <dgm:cxn modelId="{5200A194-FC36-437F-8A9E-2E1E6EDFC7D3}" type="presParOf" srcId="{CFF5E620-14A8-4B51-802D-09B5547712FC}" destId="{EB3A9936-0669-4BC5-95A1-E42003F4BD3A}" srcOrd="0" destOrd="0" presId="urn:microsoft.com/office/officeart/2008/layout/AlternatingHexagons"/>
    <dgm:cxn modelId="{C2291A44-F34C-4CEC-BE4E-D9034A2D6215}" type="presParOf" srcId="{CFF5E620-14A8-4B51-802D-09B5547712FC}" destId="{12D45B06-23B7-4BAA-BAE3-D40D6D4EE7E8}" srcOrd="1" destOrd="0" presId="urn:microsoft.com/office/officeart/2008/layout/AlternatingHexagons"/>
    <dgm:cxn modelId="{EF53E3B1-4079-4046-B2A0-EF0AA785B80D}" type="presParOf" srcId="{CFF5E620-14A8-4B51-802D-09B5547712FC}" destId="{BE71E9BB-4C2F-4465-BD03-CF53428554C0}" srcOrd="2" destOrd="0" presId="urn:microsoft.com/office/officeart/2008/layout/AlternatingHexagons"/>
    <dgm:cxn modelId="{F74C6E59-1446-454F-A6A6-A2ABD5909924}" type="presParOf" srcId="{CFF5E620-14A8-4B51-802D-09B5547712FC}" destId="{39BEF547-8276-4041-B06D-C490EEED8C9D}" srcOrd="3" destOrd="0" presId="urn:microsoft.com/office/officeart/2008/layout/AlternatingHexagons"/>
    <dgm:cxn modelId="{78CEBC02-4728-44B6-8F58-CFA132BC8748}" type="presParOf" srcId="{CFF5E620-14A8-4B51-802D-09B5547712FC}" destId="{BED2316F-9287-4332-9FF1-451FE92668F2}" srcOrd="4" destOrd="0" presId="urn:microsoft.com/office/officeart/2008/layout/AlternatingHexagons"/>
    <dgm:cxn modelId="{35EBE8E6-B451-4120-9FFD-59CB41039E50}" type="presParOf" srcId="{C14B3B9C-E6D0-42FD-8197-88F1E8F6C5EF}" destId="{0AB70DDF-0FEC-488A-ACE7-EB6BE3C4E295}" srcOrd="3" destOrd="0" presId="urn:microsoft.com/office/officeart/2008/layout/AlternatingHexagons"/>
    <dgm:cxn modelId="{98FB66C2-5627-4DE1-9A07-A78D24CC4793}" type="presParOf" srcId="{C14B3B9C-E6D0-42FD-8197-88F1E8F6C5EF}" destId="{0E6B1EC6-21B8-46BE-A337-AAB50F785AE1}" srcOrd="4" destOrd="0" presId="urn:microsoft.com/office/officeart/2008/layout/AlternatingHexagons"/>
    <dgm:cxn modelId="{3498135A-4847-4A42-A5B4-34FA27F14DCB}" type="presParOf" srcId="{0E6B1EC6-21B8-46BE-A337-AAB50F785AE1}" destId="{A5A478A7-2DB1-49B6-A773-54BAFC001278}" srcOrd="0" destOrd="0" presId="urn:microsoft.com/office/officeart/2008/layout/AlternatingHexagons"/>
    <dgm:cxn modelId="{19EEF1C4-271D-452A-84D8-C0EDD36085F1}" type="presParOf" srcId="{0E6B1EC6-21B8-46BE-A337-AAB50F785AE1}" destId="{86D78DD7-0BEF-4FFC-9CDB-5080986AC688}" srcOrd="1" destOrd="0" presId="urn:microsoft.com/office/officeart/2008/layout/AlternatingHexagons"/>
    <dgm:cxn modelId="{2C007CAC-49E6-43B1-93CF-80FCBE7023F7}" type="presParOf" srcId="{0E6B1EC6-21B8-46BE-A337-AAB50F785AE1}" destId="{129B2D5F-50F3-453F-B97D-529DB1A9C783}" srcOrd="2" destOrd="0" presId="urn:microsoft.com/office/officeart/2008/layout/AlternatingHexagons"/>
    <dgm:cxn modelId="{523D16FD-DB39-4BC0-BC2F-D78FE49354EA}" type="presParOf" srcId="{0E6B1EC6-21B8-46BE-A337-AAB50F785AE1}" destId="{8214BA82-59C2-469E-BD5B-D7BDC6647B9F}" srcOrd="3" destOrd="0" presId="urn:microsoft.com/office/officeart/2008/layout/AlternatingHexagons"/>
    <dgm:cxn modelId="{7567F2B5-6DB2-4BCC-91AD-7F3108265E14}" type="presParOf" srcId="{0E6B1EC6-21B8-46BE-A337-AAB50F785AE1}" destId="{7F359D20-5C05-403B-B353-3B1C9BFB6146}" srcOrd="4" destOrd="0" presId="urn:microsoft.com/office/officeart/2008/layout/AlternatingHexagon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B05312-DFCF-49A1-8EF0-5BB6716B8476}"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n-GB"/>
        </a:p>
      </dgm:t>
    </dgm:pt>
    <dgm:pt modelId="{EF39B7F4-00DB-4928-BAFF-609D31A234AF}">
      <dgm:prSet phldrT="[Text]" custT="1"/>
      <dgm:spPr/>
      <dgm:t>
        <a:bodyPr/>
        <a:lstStyle/>
        <a:p>
          <a:r>
            <a:rPr lang="es-ES" sz="2800" dirty="0"/>
            <a:t>MARGINAL AREAS</a:t>
          </a:r>
          <a:endParaRPr lang="en-GB" sz="2800" dirty="0"/>
        </a:p>
      </dgm:t>
    </dgm:pt>
    <dgm:pt modelId="{AC4CA008-D99B-46AA-A744-D764EF094A69}" type="parTrans" cxnId="{1A1AE981-DB0D-4E46-907C-CA8F46832EE3}">
      <dgm:prSet/>
      <dgm:spPr/>
      <dgm:t>
        <a:bodyPr/>
        <a:lstStyle/>
        <a:p>
          <a:endParaRPr lang="en-GB"/>
        </a:p>
      </dgm:t>
    </dgm:pt>
    <dgm:pt modelId="{1E9D0468-C245-4A49-9671-1827B2AD561D}" type="sibTrans" cxnId="{1A1AE981-DB0D-4E46-907C-CA8F46832EE3}">
      <dgm:prSet/>
      <dgm:spPr/>
      <dgm:t>
        <a:bodyPr/>
        <a:lstStyle/>
        <a:p>
          <a:endParaRPr lang="en-GB"/>
        </a:p>
      </dgm:t>
    </dgm:pt>
    <dgm:pt modelId="{0270A262-2581-4C16-A226-5A22EA0FFE30}">
      <dgm:prSet phldrT="[Text]" custT="1"/>
      <dgm:spPr>
        <a:solidFill>
          <a:srgbClr val="FFC000"/>
        </a:solidFill>
      </dgm:spPr>
      <dgm:t>
        <a:bodyPr/>
        <a:lstStyle/>
        <a:p>
          <a:pPr algn="ctr"/>
          <a:r>
            <a:rPr lang="es-ES" sz="2800" i="1" dirty="0">
              <a:solidFill>
                <a:schemeClr val="bg1"/>
              </a:solidFill>
              <a:latin typeface="PT Sans" panose="020B0503020203020204" pitchFamily="34" charset="0"/>
            </a:rPr>
            <a:t>IN SITU </a:t>
          </a:r>
          <a:r>
            <a:rPr lang="es-ES" sz="2800" i="0" dirty="0">
              <a:solidFill>
                <a:schemeClr val="bg1"/>
              </a:solidFill>
              <a:latin typeface="PT Sans" panose="020B0503020203020204" pitchFamily="34" charset="0"/>
            </a:rPr>
            <a:t>PHYTOTECHNOLOGIES </a:t>
          </a:r>
          <a:endParaRPr lang="en-GB" sz="2800" i="1" dirty="0">
            <a:solidFill>
              <a:schemeClr val="bg1"/>
            </a:solidFill>
            <a:latin typeface="PT Sans" panose="020B0503020203020204" pitchFamily="34" charset="0"/>
          </a:endParaRPr>
        </a:p>
      </dgm:t>
    </dgm:pt>
    <dgm:pt modelId="{91FA8965-A8FC-4CBD-9857-9933B79D5887}" type="parTrans" cxnId="{9B9185F8-0590-4486-8EA9-D58A4316738F}">
      <dgm:prSet/>
      <dgm:spPr/>
      <dgm:t>
        <a:bodyPr/>
        <a:lstStyle/>
        <a:p>
          <a:endParaRPr lang="en-GB"/>
        </a:p>
      </dgm:t>
    </dgm:pt>
    <dgm:pt modelId="{1D92B663-3C61-418C-9D97-2A8AC4D8EFC0}" type="sibTrans" cxnId="{9B9185F8-0590-4486-8EA9-D58A4316738F}">
      <dgm:prSet/>
      <dgm:spPr/>
      <dgm:t>
        <a:bodyPr/>
        <a:lstStyle/>
        <a:p>
          <a:endParaRPr lang="en-GB"/>
        </a:p>
      </dgm:t>
    </dgm:pt>
    <dgm:pt modelId="{BBED9F7F-5B60-4290-9CB5-C740BBA3BF7E}">
      <dgm:prSet phldrT="[Text]" custT="1"/>
      <dgm:spPr>
        <a:solidFill>
          <a:schemeClr val="accent5">
            <a:lumMod val="75000"/>
          </a:schemeClr>
        </a:solidFill>
      </dgm:spPr>
      <dgm:t>
        <a:bodyPr/>
        <a:lstStyle/>
        <a:p>
          <a:pPr algn="ctr"/>
          <a:r>
            <a:rPr lang="es-ES" sz="2800" dirty="0">
              <a:solidFill>
                <a:schemeClr val="bg1"/>
              </a:solidFill>
              <a:latin typeface="PT Sans" panose="020B0503020203020204" pitchFamily="34" charset="0"/>
            </a:rPr>
            <a:t>TECHNOSOLS</a:t>
          </a:r>
          <a:endParaRPr lang="en-GB" sz="2800" dirty="0">
            <a:solidFill>
              <a:schemeClr val="bg1"/>
            </a:solidFill>
            <a:latin typeface="PT Sans" panose="020B0503020203020204" pitchFamily="34" charset="0"/>
          </a:endParaRPr>
        </a:p>
      </dgm:t>
    </dgm:pt>
    <dgm:pt modelId="{3609E15D-2A68-45FC-9486-CD692DEEA6FA}" type="parTrans" cxnId="{237F7614-4B20-4681-9777-EA6E8C66A9C6}">
      <dgm:prSet/>
      <dgm:spPr/>
      <dgm:t>
        <a:bodyPr/>
        <a:lstStyle/>
        <a:p>
          <a:endParaRPr lang="en-GB"/>
        </a:p>
      </dgm:t>
    </dgm:pt>
    <dgm:pt modelId="{D50EB7C8-1684-4E6E-8DA8-B56E3B824165}" type="sibTrans" cxnId="{237F7614-4B20-4681-9777-EA6E8C66A9C6}">
      <dgm:prSet/>
      <dgm:spPr/>
      <dgm:t>
        <a:bodyPr/>
        <a:lstStyle/>
        <a:p>
          <a:endParaRPr lang="en-GB"/>
        </a:p>
      </dgm:t>
    </dgm:pt>
    <dgm:pt modelId="{2A953D83-DFB0-4F8F-8018-CFCA0187EBF5}">
      <dgm:prSet phldrT="[Text]" custT="1"/>
      <dgm:spPr/>
      <dgm:t>
        <a:bodyPr/>
        <a:lstStyle/>
        <a:p>
          <a:r>
            <a:rPr lang="es-ES" sz="2800" dirty="0"/>
            <a:t>AGRICULTURAL AND LIVESTOCK ACTIVITIES</a:t>
          </a:r>
          <a:endParaRPr lang="en-GB" sz="2800" dirty="0"/>
        </a:p>
      </dgm:t>
    </dgm:pt>
    <dgm:pt modelId="{511D8A63-49CD-4333-A5FB-FBCECE178CC5}" type="parTrans" cxnId="{9295FCE6-284D-4506-833F-6AB164DC6CB0}">
      <dgm:prSet/>
      <dgm:spPr/>
      <dgm:t>
        <a:bodyPr/>
        <a:lstStyle/>
        <a:p>
          <a:endParaRPr lang="en-GB"/>
        </a:p>
      </dgm:t>
    </dgm:pt>
    <dgm:pt modelId="{C5FA5763-9DD1-4E0B-968C-D9FD53968D65}" type="sibTrans" cxnId="{9295FCE6-284D-4506-833F-6AB164DC6CB0}">
      <dgm:prSet/>
      <dgm:spPr/>
      <dgm:t>
        <a:bodyPr/>
        <a:lstStyle/>
        <a:p>
          <a:endParaRPr lang="en-GB"/>
        </a:p>
      </dgm:t>
    </dgm:pt>
    <dgm:pt modelId="{DD7D236B-6557-4BC1-BCF0-E7E51C76737F}" type="pres">
      <dgm:prSet presAssocID="{40B05312-DFCF-49A1-8EF0-5BB6716B8476}" presName="Name0" presStyleCnt="0">
        <dgm:presLayoutVars>
          <dgm:chMax val="7"/>
          <dgm:chPref val="5"/>
        </dgm:presLayoutVars>
      </dgm:prSet>
      <dgm:spPr/>
    </dgm:pt>
    <dgm:pt modelId="{BB07C115-97A1-4E27-B0EB-1AB297B30200}" type="pres">
      <dgm:prSet presAssocID="{40B05312-DFCF-49A1-8EF0-5BB6716B8476}" presName="arrowNode" presStyleLbl="node1" presStyleIdx="0" presStyleCnt="1"/>
      <dgm:spPr>
        <a:solidFill>
          <a:srgbClr val="44546A"/>
        </a:solidFill>
      </dgm:spPr>
    </dgm:pt>
    <dgm:pt modelId="{7C5B24DB-8CE8-4408-B8B8-C099CDBE464B}" type="pres">
      <dgm:prSet presAssocID="{EF39B7F4-00DB-4928-BAFF-609D31A234AF}" presName="txNode1" presStyleLbl="revTx" presStyleIdx="0" presStyleCnt="4" custLinFactNeighborX="-24322" custLinFactNeighborY="-2097">
        <dgm:presLayoutVars>
          <dgm:bulletEnabled val="1"/>
        </dgm:presLayoutVars>
      </dgm:prSet>
      <dgm:spPr/>
    </dgm:pt>
    <dgm:pt modelId="{AE8EE24A-B420-4B91-B0A1-46521BEAB32C}" type="pres">
      <dgm:prSet presAssocID="{0270A262-2581-4C16-A226-5A22EA0FFE30}" presName="txNode2" presStyleLbl="revTx" presStyleIdx="1" presStyleCnt="4" custLinFactNeighborX="-15795" custLinFactNeighborY="-48456">
        <dgm:presLayoutVars>
          <dgm:bulletEnabled val="1"/>
        </dgm:presLayoutVars>
      </dgm:prSet>
      <dgm:spPr>
        <a:prstGeom prst="flowChartDocument">
          <a:avLst/>
        </a:prstGeom>
      </dgm:spPr>
    </dgm:pt>
    <dgm:pt modelId="{1A2C0FAB-1D04-42C9-80DD-7719E114B057}" type="pres">
      <dgm:prSet presAssocID="{1D92B663-3C61-418C-9D97-2A8AC4D8EFC0}" presName="dotNode2" presStyleCnt="0"/>
      <dgm:spPr/>
    </dgm:pt>
    <dgm:pt modelId="{645819D5-3D4A-413A-8E55-2DC5DB34B6F4}" type="pres">
      <dgm:prSet presAssocID="{1D92B663-3C61-418C-9D97-2A8AC4D8EFC0}" presName="dotRepeatNode" presStyleLbl="fgShp" presStyleIdx="0" presStyleCnt="2"/>
      <dgm:spPr/>
    </dgm:pt>
    <dgm:pt modelId="{B32D8BD2-E7A8-4662-B9CB-679C0E642117}" type="pres">
      <dgm:prSet presAssocID="{BBED9F7F-5B60-4290-9CB5-C740BBA3BF7E}" presName="txNode3" presStyleLbl="revTx" presStyleIdx="2" presStyleCnt="4" custLinFactNeighborX="10045" custLinFactNeighborY="56178">
        <dgm:presLayoutVars>
          <dgm:bulletEnabled val="1"/>
        </dgm:presLayoutVars>
      </dgm:prSet>
      <dgm:spPr>
        <a:prstGeom prst="flowChartDocument">
          <a:avLst/>
        </a:prstGeom>
      </dgm:spPr>
    </dgm:pt>
    <dgm:pt modelId="{34AD7AB3-E75B-435A-93C8-120E8D60D444}" type="pres">
      <dgm:prSet presAssocID="{D50EB7C8-1684-4E6E-8DA8-B56E3B824165}" presName="dotNode3" presStyleCnt="0"/>
      <dgm:spPr/>
    </dgm:pt>
    <dgm:pt modelId="{67A93DAB-7AEF-461B-98C4-A20CE6E44267}" type="pres">
      <dgm:prSet presAssocID="{D50EB7C8-1684-4E6E-8DA8-B56E3B824165}" presName="dotRepeatNode" presStyleLbl="fgShp" presStyleIdx="1" presStyleCnt="2"/>
      <dgm:spPr/>
    </dgm:pt>
    <dgm:pt modelId="{6DFB6C9C-B57A-499D-AC00-33AE875CF381}" type="pres">
      <dgm:prSet presAssocID="{2A953D83-DFB0-4F8F-8018-CFCA0187EBF5}" presName="txNode4" presStyleLbl="revTx" presStyleIdx="3" presStyleCnt="4" custScaleY="62183" custLinFactNeighborX="264" custLinFactNeighborY="-1978">
        <dgm:presLayoutVars>
          <dgm:bulletEnabled val="1"/>
        </dgm:presLayoutVars>
      </dgm:prSet>
      <dgm:spPr/>
    </dgm:pt>
  </dgm:ptLst>
  <dgm:cxnLst>
    <dgm:cxn modelId="{237F7614-4B20-4681-9777-EA6E8C66A9C6}" srcId="{40B05312-DFCF-49A1-8EF0-5BB6716B8476}" destId="{BBED9F7F-5B60-4290-9CB5-C740BBA3BF7E}" srcOrd="2" destOrd="0" parTransId="{3609E15D-2A68-45FC-9486-CD692DEEA6FA}" sibTransId="{D50EB7C8-1684-4E6E-8DA8-B56E3B824165}"/>
    <dgm:cxn modelId="{9EF16D29-069F-4B34-84E9-3284B2166FB1}" type="presOf" srcId="{2A953D83-DFB0-4F8F-8018-CFCA0187EBF5}" destId="{6DFB6C9C-B57A-499D-AC00-33AE875CF381}" srcOrd="0" destOrd="0" presId="urn:microsoft.com/office/officeart/2009/3/layout/DescendingProcess"/>
    <dgm:cxn modelId="{E0C86135-FAC8-4DD2-95F7-C80D869B1E14}" type="presOf" srcId="{D50EB7C8-1684-4E6E-8DA8-B56E3B824165}" destId="{67A93DAB-7AEF-461B-98C4-A20CE6E44267}" srcOrd="0" destOrd="0" presId="urn:microsoft.com/office/officeart/2009/3/layout/DescendingProcess"/>
    <dgm:cxn modelId="{4D5A455B-95D0-4234-B826-408C6B81E80A}" type="presOf" srcId="{EF39B7F4-00DB-4928-BAFF-609D31A234AF}" destId="{7C5B24DB-8CE8-4408-B8B8-C099CDBE464B}" srcOrd="0" destOrd="0" presId="urn:microsoft.com/office/officeart/2009/3/layout/DescendingProcess"/>
    <dgm:cxn modelId="{A43D4B64-EACD-4623-AF9D-D7EF6DDC3E29}" type="presOf" srcId="{1D92B663-3C61-418C-9D97-2A8AC4D8EFC0}" destId="{645819D5-3D4A-413A-8E55-2DC5DB34B6F4}" srcOrd="0" destOrd="0" presId="urn:microsoft.com/office/officeart/2009/3/layout/DescendingProcess"/>
    <dgm:cxn modelId="{141CAB51-ED82-423B-A069-0D1ADF2A132D}" type="presOf" srcId="{BBED9F7F-5B60-4290-9CB5-C740BBA3BF7E}" destId="{B32D8BD2-E7A8-4662-B9CB-679C0E642117}" srcOrd="0" destOrd="0" presId="urn:microsoft.com/office/officeart/2009/3/layout/DescendingProcess"/>
    <dgm:cxn modelId="{1A1AE981-DB0D-4E46-907C-CA8F46832EE3}" srcId="{40B05312-DFCF-49A1-8EF0-5BB6716B8476}" destId="{EF39B7F4-00DB-4928-BAFF-609D31A234AF}" srcOrd="0" destOrd="0" parTransId="{AC4CA008-D99B-46AA-A744-D764EF094A69}" sibTransId="{1E9D0468-C245-4A49-9671-1827B2AD561D}"/>
    <dgm:cxn modelId="{AAC7EFDE-AD5D-4DBB-9310-84C404F3F537}" type="presOf" srcId="{40B05312-DFCF-49A1-8EF0-5BB6716B8476}" destId="{DD7D236B-6557-4BC1-BCF0-E7E51C76737F}" srcOrd="0" destOrd="0" presId="urn:microsoft.com/office/officeart/2009/3/layout/DescendingProcess"/>
    <dgm:cxn modelId="{9295FCE6-284D-4506-833F-6AB164DC6CB0}" srcId="{40B05312-DFCF-49A1-8EF0-5BB6716B8476}" destId="{2A953D83-DFB0-4F8F-8018-CFCA0187EBF5}" srcOrd="3" destOrd="0" parTransId="{511D8A63-49CD-4333-A5FB-FBCECE178CC5}" sibTransId="{C5FA5763-9DD1-4E0B-968C-D9FD53968D65}"/>
    <dgm:cxn modelId="{C6E952EA-F5FD-443D-B839-8B3DDCA7ECD2}" type="presOf" srcId="{0270A262-2581-4C16-A226-5A22EA0FFE30}" destId="{AE8EE24A-B420-4B91-B0A1-46521BEAB32C}" srcOrd="0" destOrd="0" presId="urn:microsoft.com/office/officeart/2009/3/layout/DescendingProcess"/>
    <dgm:cxn modelId="{9B9185F8-0590-4486-8EA9-D58A4316738F}" srcId="{40B05312-DFCF-49A1-8EF0-5BB6716B8476}" destId="{0270A262-2581-4C16-A226-5A22EA0FFE30}" srcOrd="1" destOrd="0" parTransId="{91FA8965-A8FC-4CBD-9857-9933B79D5887}" sibTransId="{1D92B663-3C61-418C-9D97-2A8AC4D8EFC0}"/>
    <dgm:cxn modelId="{84D014F6-1D49-416F-8D18-180826190F31}" type="presParOf" srcId="{DD7D236B-6557-4BC1-BCF0-E7E51C76737F}" destId="{BB07C115-97A1-4E27-B0EB-1AB297B30200}" srcOrd="0" destOrd="0" presId="urn:microsoft.com/office/officeart/2009/3/layout/DescendingProcess"/>
    <dgm:cxn modelId="{E6FB778C-F996-44BA-BFCD-67B6F160F71D}" type="presParOf" srcId="{DD7D236B-6557-4BC1-BCF0-E7E51C76737F}" destId="{7C5B24DB-8CE8-4408-B8B8-C099CDBE464B}" srcOrd="1" destOrd="0" presId="urn:microsoft.com/office/officeart/2009/3/layout/DescendingProcess"/>
    <dgm:cxn modelId="{2B16221A-7104-414D-ACE2-CF8E4136D898}" type="presParOf" srcId="{DD7D236B-6557-4BC1-BCF0-E7E51C76737F}" destId="{AE8EE24A-B420-4B91-B0A1-46521BEAB32C}" srcOrd="2" destOrd="0" presId="urn:microsoft.com/office/officeart/2009/3/layout/DescendingProcess"/>
    <dgm:cxn modelId="{88689152-519F-49F5-B62F-884943A24789}" type="presParOf" srcId="{DD7D236B-6557-4BC1-BCF0-E7E51C76737F}" destId="{1A2C0FAB-1D04-42C9-80DD-7719E114B057}" srcOrd="3" destOrd="0" presId="urn:microsoft.com/office/officeart/2009/3/layout/DescendingProcess"/>
    <dgm:cxn modelId="{F5EC729E-E917-488D-8E01-A044A09A28C9}" type="presParOf" srcId="{1A2C0FAB-1D04-42C9-80DD-7719E114B057}" destId="{645819D5-3D4A-413A-8E55-2DC5DB34B6F4}" srcOrd="0" destOrd="0" presId="urn:microsoft.com/office/officeart/2009/3/layout/DescendingProcess"/>
    <dgm:cxn modelId="{30DE033A-DDA1-4748-904B-41EEF1B59C93}" type="presParOf" srcId="{DD7D236B-6557-4BC1-BCF0-E7E51C76737F}" destId="{B32D8BD2-E7A8-4662-B9CB-679C0E642117}" srcOrd="4" destOrd="0" presId="urn:microsoft.com/office/officeart/2009/3/layout/DescendingProcess"/>
    <dgm:cxn modelId="{F0EC3149-1F56-4509-8A38-7FFA0E6DFDEE}" type="presParOf" srcId="{DD7D236B-6557-4BC1-BCF0-E7E51C76737F}" destId="{34AD7AB3-E75B-435A-93C8-120E8D60D444}" srcOrd="5" destOrd="0" presId="urn:microsoft.com/office/officeart/2009/3/layout/DescendingProcess"/>
    <dgm:cxn modelId="{ACEDE6F8-3A55-4098-83A7-8F1A32375BDB}" type="presParOf" srcId="{34AD7AB3-E75B-435A-93C8-120E8D60D444}" destId="{67A93DAB-7AEF-461B-98C4-A20CE6E44267}" srcOrd="0" destOrd="0" presId="urn:microsoft.com/office/officeart/2009/3/layout/DescendingProcess"/>
    <dgm:cxn modelId="{6E6AA6D7-DF78-479F-B18D-9C5D1AC74382}" type="presParOf" srcId="{DD7D236B-6557-4BC1-BCF0-E7E51C76737F}" destId="{6DFB6C9C-B57A-499D-AC00-33AE875CF381}" srcOrd="6" destOrd="0" presId="urn:microsoft.com/office/officeart/2009/3/layout/Descending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B05312-DFCF-49A1-8EF0-5BB6716B8476}"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n-GB"/>
        </a:p>
      </dgm:t>
    </dgm:pt>
    <dgm:pt modelId="{EF39B7F4-00DB-4928-BAFF-609D31A234AF}">
      <dgm:prSet phldrT="[Text]" custT="1"/>
      <dgm:spPr/>
      <dgm:t>
        <a:bodyPr/>
        <a:lstStyle/>
        <a:p>
          <a:r>
            <a:rPr lang="es-ES" sz="2800" dirty="0">
              <a:latin typeface="PT Sans" panose="020B0503020203020204" pitchFamily="34" charset="0"/>
            </a:rPr>
            <a:t>MARGINAL AREAS</a:t>
          </a:r>
          <a:endParaRPr lang="en-GB" sz="2800" dirty="0">
            <a:latin typeface="PT Sans" panose="020B0503020203020204" pitchFamily="34" charset="0"/>
          </a:endParaRPr>
        </a:p>
      </dgm:t>
    </dgm:pt>
    <dgm:pt modelId="{AC4CA008-D99B-46AA-A744-D764EF094A69}" type="parTrans" cxnId="{1A1AE981-DB0D-4E46-907C-CA8F46832EE3}">
      <dgm:prSet/>
      <dgm:spPr/>
      <dgm:t>
        <a:bodyPr/>
        <a:lstStyle/>
        <a:p>
          <a:endParaRPr lang="en-GB"/>
        </a:p>
      </dgm:t>
    </dgm:pt>
    <dgm:pt modelId="{1E9D0468-C245-4A49-9671-1827B2AD561D}" type="sibTrans" cxnId="{1A1AE981-DB0D-4E46-907C-CA8F46832EE3}">
      <dgm:prSet/>
      <dgm:spPr/>
      <dgm:t>
        <a:bodyPr/>
        <a:lstStyle/>
        <a:p>
          <a:endParaRPr lang="en-GB"/>
        </a:p>
      </dgm:t>
    </dgm:pt>
    <dgm:pt modelId="{0270A262-2581-4C16-A226-5A22EA0FFE30}">
      <dgm:prSet phldrT="[Text]" custT="1"/>
      <dgm:spPr>
        <a:solidFill>
          <a:srgbClr val="FFC000"/>
        </a:solidFill>
      </dgm:spPr>
      <dgm:t>
        <a:bodyPr/>
        <a:lstStyle/>
        <a:p>
          <a:pPr algn="ctr"/>
          <a:r>
            <a:rPr lang="es-ES" sz="2800" i="1" dirty="0">
              <a:solidFill>
                <a:schemeClr val="bg1"/>
              </a:solidFill>
              <a:latin typeface="PT Sans" panose="020B0503020203020204" pitchFamily="34" charset="0"/>
            </a:rPr>
            <a:t>IN SITU </a:t>
          </a:r>
          <a:r>
            <a:rPr lang="es-ES" sz="2800" i="0" dirty="0">
              <a:solidFill>
                <a:schemeClr val="bg1"/>
              </a:solidFill>
              <a:latin typeface="PT Sans" panose="020B0503020203020204" pitchFamily="34" charset="0"/>
            </a:rPr>
            <a:t>PHYTOTECHNOLOGIES </a:t>
          </a:r>
          <a:endParaRPr lang="en-GB" sz="2800" i="1" dirty="0">
            <a:solidFill>
              <a:schemeClr val="bg1"/>
            </a:solidFill>
            <a:latin typeface="PT Sans" panose="020B0503020203020204" pitchFamily="34" charset="0"/>
          </a:endParaRPr>
        </a:p>
      </dgm:t>
    </dgm:pt>
    <dgm:pt modelId="{91FA8965-A8FC-4CBD-9857-9933B79D5887}" type="parTrans" cxnId="{9B9185F8-0590-4486-8EA9-D58A4316738F}">
      <dgm:prSet/>
      <dgm:spPr/>
      <dgm:t>
        <a:bodyPr/>
        <a:lstStyle/>
        <a:p>
          <a:endParaRPr lang="en-GB"/>
        </a:p>
      </dgm:t>
    </dgm:pt>
    <dgm:pt modelId="{1D92B663-3C61-418C-9D97-2A8AC4D8EFC0}" type="sibTrans" cxnId="{9B9185F8-0590-4486-8EA9-D58A4316738F}">
      <dgm:prSet/>
      <dgm:spPr/>
      <dgm:t>
        <a:bodyPr/>
        <a:lstStyle/>
        <a:p>
          <a:endParaRPr lang="en-GB"/>
        </a:p>
      </dgm:t>
    </dgm:pt>
    <dgm:pt modelId="{BBED9F7F-5B60-4290-9CB5-C740BBA3BF7E}">
      <dgm:prSet phldrT="[Text]" custT="1"/>
      <dgm:spPr>
        <a:solidFill>
          <a:schemeClr val="accent5">
            <a:lumMod val="75000"/>
          </a:schemeClr>
        </a:solidFill>
      </dgm:spPr>
      <dgm:t>
        <a:bodyPr/>
        <a:lstStyle/>
        <a:p>
          <a:pPr algn="ctr"/>
          <a:r>
            <a:rPr lang="es-ES" sz="2800" dirty="0">
              <a:solidFill>
                <a:schemeClr val="bg1"/>
              </a:solidFill>
              <a:latin typeface="PT Sans" panose="020B0503020203020204" pitchFamily="34" charset="0"/>
            </a:rPr>
            <a:t>TECHNOSOLS</a:t>
          </a:r>
          <a:endParaRPr lang="en-GB" sz="2800" dirty="0">
            <a:solidFill>
              <a:schemeClr val="bg1"/>
            </a:solidFill>
            <a:latin typeface="PT Sans" panose="020B0503020203020204" pitchFamily="34" charset="0"/>
          </a:endParaRPr>
        </a:p>
      </dgm:t>
    </dgm:pt>
    <dgm:pt modelId="{3609E15D-2A68-45FC-9486-CD692DEEA6FA}" type="parTrans" cxnId="{237F7614-4B20-4681-9777-EA6E8C66A9C6}">
      <dgm:prSet/>
      <dgm:spPr/>
      <dgm:t>
        <a:bodyPr/>
        <a:lstStyle/>
        <a:p>
          <a:endParaRPr lang="en-GB"/>
        </a:p>
      </dgm:t>
    </dgm:pt>
    <dgm:pt modelId="{D50EB7C8-1684-4E6E-8DA8-B56E3B824165}" type="sibTrans" cxnId="{237F7614-4B20-4681-9777-EA6E8C66A9C6}">
      <dgm:prSet/>
      <dgm:spPr/>
      <dgm:t>
        <a:bodyPr/>
        <a:lstStyle/>
        <a:p>
          <a:endParaRPr lang="en-GB"/>
        </a:p>
      </dgm:t>
    </dgm:pt>
    <dgm:pt modelId="{2A953D83-DFB0-4F8F-8018-CFCA0187EBF5}">
      <dgm:prSet phldrT="[Text]" custT="1"/>
      <dgm:spPr>
        <a:effectLst/>
      </dgm:spPr>
      <dgm:t>
        <a:bodyPr/>
        <a:lstStyle/>
        <a:p>
          <a:r>
            <a:rPr lang="en-GB" sz="2800" dirty="0">
              <a:solidFill>
                <a:schemeClr val="tx1"/>
              </a:solidFill>
              <a:effectLst/>
              <a:latin typeface="PT Sans" panose="020B0503020203020204" pitchFamily="34" charset="0"/>
            </a:rPr>
            <a:t>EFFICIENT INTEGRATED BIOTECHONOLOGY</a:t>
          </a:r>
        </a:p>
      </dgm:t>
    </dgm:pt>
    <dgm:pt modelId="{511D8A63-49CD-4333-A5FB-FBCECE178CC5}" type="parTrans" cxnId="{9295FCE6-284D-4506-833F-6AB164DC6CB0}">
      <dgm:prSet/>
      <dgm:spPr/>
      <dgm:t>
        <a:bodyPr/>
        <a:lstStyle/>
        <a:p>
          <a:endParaRPr lang="en-GB"/>
        </a:p>
      </dgm:t>
    </dgm:pt>
    <dgm:pt modelId="{C5FA5763-9DD1-4E0B-968C-D9FD53968D65}" type="sibTrans" cxnId="{9295FCE6-284D-4506-833F-6AB164DC6CB0}">
      <dgm:prSet/>
      <dgm:spPr/>
      <dgm:t>
        <a:bodyPr/>
        <a:lstStyle/>
        <a:p>
          <a:endParaRPr lang="en-GB"/>
        </a:p>
      </dgm:t>
    </dgm:pt>
    <dgm:pt modelId="{B1D325B2-9192-46C1-8421-67B0C6B45CD7}">
      <dgm:prSet phldrT="[Text]" custT="1"/>
      <dgm:spPr/>
      <dgm:t>
        <a:bodyPr/>
        <a:lstStyle/>
        <a:p>
          <a:r>
            <a:rPr lang="es-ES" sz="2800" dirty="0">
              <a:latin typeface="PT Sans" panose="020B0503020203020204" pitchFamily="34" charset="0"/>
            </a:rPr>
            <a:t>AGRICULTURAL AND LIVESTOCK ACTIVITIES</a:t>
          </a:r>
          <a:endParaRPr lang="en-GB" sz="2800" dirty="0">
            <a:latin typeface="PT Sans" panose="020B0503020203020204" pitchFamily="34" charset="0"/>
          </a:endParaRPr>
        </a:p>
      </dgm:t>
    </dgm:pt>
    <dgm:pt modelId="{73DA1554-F994-4D9A-8D0F-7AA8444AB4E3}" type="parTrans" cxnId="{FE8E0F0F-2550-42EC-AF3A-277A7F970101}">
      <dgm:prSet/>
      <dgm:spPr/>
      <dgm:t>
        <a:bodyPr/>
        <a:lstStyle/>
        <a:p>
          <a:endParaRPr lang="en-GB"/>
        </a:p>
      </dgm:t>
    </dgm:pt>
    <dgm:pt modelId="{5FAC9D7C-B43C-48F4-B509-10FCE8A82793}" type="sibTrans" cxnId="{FE8E0F0F-2550-42EC-AF3A-277A7F970101}">
      <dgm:prSet/>
      <dgm:spPr/>
      <dgm:t>
        <a:bodyPr/>
        <a:lstStyle/>
        <a:p>
          <a:endParaRPr lang="en-GB"/>
        </a:p>
      </dgm:t>
    </dgm:pt>
    <dgm:pt modelId="{DD7D236B-6557-4BC1-BCF0-E7E51C76737F}" type="pres">
      <dgm:prSet presAssocID="{40B05312-DFCF-49A1-8EF0-5BB6716B8476}" presName="Name0" presStyleCnt="0">
        <dgm:presLayoutVars>
          <dgm:chMax val="7"/>
          <dgm:chPref val="5"/>
        </dgm:presLayoutVars>
      </dgm:prSet>
      <dgm:spPr/>
    </dgm:pt>
    <dgm:pt modelId="{BB07C115-97A1-4E27-B0EB-1AB297B30200}" type="pres">
      <dgm:prSet presAssocID="{40B05312-DFCF-49A1-8EF0-5BB6716B8476}" presName="arrowNode" presStyleLbl="node1" presStyleIdx="0" presStyleCnt="1"/>
      <dgm:spPr>
        <a:solidFill>
          <a:srgbClr val="44546A"/>
        </a:solidFill>
      </dgm:spPr>
    </dgm:pt>
    <dgm:pt modelId="{7C5B24DB-8CE8-4408-B8B8-C099CDBE464B}" type="pres">
      <dgm:prSet presAssocID="{EF39B7F4-00DB-4928-BAFF-609D31A234AF}" presName="txNode1" presStyleLbl="revTx" presStyleIdx="0" presStyleCnt="5" custLinFactNeighborX="-24322" custLinFactNeighborY="-2097">
        <dgm:presLayoutVars>
          <dgm:bulletEnabled val="1"/>
        </dgm:presLayoutVars>
      </dgm:prSet>
      <dgm:spPr/>
    </dgm:pt>
    <dgm:pt modelId="{AE8EE24A-B420-4B91-B0A1-46521BEAB32C}" type="pres">
      <dgm:prSet presAssocID="{0270A262-2581-4C16-A226-5A22EA0FFE30}" presName="txNode2" presStyleLbl="revTx" presStyleIdx="1" presStyleCnt="5" custLinFactNeighborX="-15795" custLinFactNeighborY="-48456">
        <dgm:presLayoutVars>
          <dgm:bulletEnabled val="1"/>
        </dgm:presLayoutVars>
      </dgm:prSet>
      <dgm:spPr>
        <a:prstGeom prst="flowChartDocument">
          <a:avLst/>
        </a:prstGeom>
      </dgm:spPr>
    </dgm:pt>
    <dgm:pt modelId="{1A2C0FAB-1D04-42C9-80DD-7719E114B057}" type="pres">
      <dgm:prSet presAssocID="{1D92B663-3C61-418C-9D97-2A8AC4D8EFC0}" presName="dotNode2" presStyleCnt="0"/>
      <dgm:spPr/>
    </dgm:pt>
    <dgm:pt modelId="{645819D5-3D4A-413A-8E55-2DC5DB34B6F4}" type="pres">
      <dgm:prSet presAssocID="{1D92B663-3C61-418C-9D97-2A8AC4D8EFC0}" presName="dotRepeatNode" presStyleLbl="fgShp" presStyleIdx="0" presStyleCnt="3"/>
      <dgm:spPr/>
    </dgm:pt>
    <dgm:pt modelId="{B32D8BD2-E7A8-4662-B9CB-679C0E642117}" type="pres">
      <dgm:prSet presAssocID="{BBED9F7F-5B60-4290-9CB5-C740BBA3BF7E}" presName="txNode3" presStyleLbl="revTx" presStyleIdx="2" presStyleCnt="5" custLinFactNeighborX="10045" custLinFactNeighborY="56178">
        <dgm:presLayoutVars>
          <dgm:bulletEnabled val="1"/>
        </dgm:presLayoutVars>
      </dgm:prSet>
      <dgm:spPr>
        <a:prstGeom prst="flowChartDocument">
          <a:avLst/>
        </a:prstGeom>
      </dgm:spPr>
    </dgm:pt>
    <dgm:pt modelId="{34AD7AB3-E75B-435A-93C8-120E8D60D444}" type="pres">
      <dgm:prSet presAssocID="{D50EB7C8-1684-4E6E-8DA8-B56E3B824165}" presName="dotNode3" presStyleCnt="0"/>
      <dgm:spPr/>
    </dgm:pt>
    <dgm:pt modelId="{67A93DAB-7AEF-461B-98C4-A20CE6E44267}" type="pres">
      <dgm:prSet presAssocID="{D50EB7C8-1684-4E6E-8DA8-B56E3B824165}" presName="dotRepeatNode" presStyleLbl="fgShp" presStyleIdx="1" presStyleCnt="3"/>
      <dgm:spPr/>
    </dgm:pt>
    <dgm:pt modelId="{6DFB6C9C-B57A-499D-AC00-33AE875CF381}" type="pres">
      <dgm:prSet presAssocID="{2A953D83-DFB0-4F8F-8018-CFCA0187EBF5}" presName="txNode4" presStyleLbl="revTx" presStyleIdx="3" presStyleCnt="5" custScaleX="150744" custScaleY="62183" custLinFactNeighborX="78408" custLinFactNeighborY="-2631">
        <dgm:presLayoutVars>
          <dgm:bulletEnabled val="1"/>
        </dgm:presLayoutVars>
      </dgm:prSet>
      <dgm:spPr/>
    </dgm:pt>
    <dgm:pt modelId="{4B86B55C-36AD-4927-B795-B481878EC911}" type="pres">
      <dgm:prSet presAssocID="{C5FA5763-9DD1-4E0B-968C-D9FD53968D65}" presName="dotNode4" presStyleCnt="0"/>
      <dgm:spPr/>
    </dgm:pt>
    <dgm:pt modelId="{05A34A0C-4EB5-4261-8592-4FC8EDC7945E}" type="pres">
      <dgm:prSet presAssocID="{C5FA5763-9DD1-4E0B-968C-D9FD53968D65}" presName="dotRepeatNode" presStyleLbl="fgShp" presStyleIdx="2" presStyleCnt="3"/>
      <dgm:spPr/>
    </dgm:pt>
    <dgm:pt modelId="{9DDD2716-B00E-4139-BA6F-5A35E78C08A2}" type="pres">
      <dgm:prSet presAssocID="{B1D325B2-9192-46C1-8421-67B0C6B45CD7}" presName="txNode5" presStyleLbl="revTx" presStyleIdx="4" presStyleCnt="5" custScaleY="62183" custLinFactNeighborX="264" custLinFactNeighborY="-1978">
        <dgm:presLayoutVars>
          <dgm:bulletEnabled val="1"/>
        </dgm:presLayoutVars>
      </dgm:prSet>
      <dgm:spPr/>
    </dgm:pt>
  </dgm:ptLst>
  <dgm:cxnLst>
    <dgm:cxn modelId="{FE8E0F0F-2550-42EC-AF3A-277A7F970101}" srcId="{40B05312-DFCF-49A1-8EF0-5BB6716B8476}" destId="{B1D325B2-9192-46C1-8421-67B0C6B45CD7}" srcOrd="4" destOrd="0" parTransId="{73DA1554-F994-4D9A-8D0F-7AA8444AB4E3}" sibTransId="{5FAC9D7C-B43C-48F4-B509-10FCE8A82793}"/>
    <dgm:cxn modelId="{237F7614-4B20-4681-9777-EA6E8C66A9C6}" srcId="{40B05312-DFCF-49A1-8EF0-5BB6716B8476}" destId="{BBED9F7F-5B60-4290-9CB5-C740BBA3BF7E}" srcOrd="2" destOrd="0" parTransId="{3609E15D-2A68-45FC-9486-CD692DEEA6FA}" sibTransId="{D50EB7C8-1684-4E6E-8DA8-B56E3B824165}"/>
    <dgm:cxn modelId="{9EF16D29-069F-4B34-84E9-3284B2166FB1}" type="presOf" srcId="{2A953D83-DFB0-4F8F-8018-CFCA0187EBF5}" destId="{6DFB6C9C-B57A-499D-AC00-33AE875CF381}" srcOrd="0" destOrd="0" presId="urn:microsoft.com/office/officeart/2009/3/layout/DescendingProcess"/>
    <dgm:cxn modelId="{E0C86135-FAC8-4DD2-95F7-C80D869B1E14}" type="presOf" srcId="{D50EB7C8-1684-4E6E-8DA8-B56E3B824165}" destId="{67A93DAB-7AEF-461B-98C4-A20CE6E44267}" srcOrd="0" destOrd="0" presId="urn:microsoft.com/office/officeart/2009/3/layout/DescendingProcess"/>
    <dgm:cxn modelId="{4D5A455B-95D0-4234-B826-408C6B81E80A}" type="presOf" srcId="{EF39B7F4-00DB-4928-BAFF-609D31A234AF}" destId="{7C5B24DB-8CE8-4408-B8B8-C099CDBE464B}" srcOrd="0" destOrd="0" presId="urn:microsoft.com/office/officeart/2009/3/layout/DescendingProcess"/>
    <dgm:cxn modelId="{A43D4B64-EACD-4623-AF9D-D7EF6DDC3E29}" type="presOf" srcId="{1D92B663-3C61-418C-9D97-2A8AC4D8EFC0}" destId="{645819D5-3D4A-413A-8E55-2DC5DB34B6F4}" srcOrd="0" destOrd="0" presId="urn:microsoft.com/office/officeart/2009/3/layout/DescendingProcess"/>
    <dgm:cxn modelId="{3A79A44F-0710-47F5-A74B-8CC412C8688D}" type="presOf" srcId="{C5FA5763-9DD1-4E0B-968C-D9FD53968D65}" destId="{05A34A0C-4EB5-4261-8592-4FC8EDC7945E}" srcOrd="0" destOrd="0" presId="urn:microsoft.com/office/officeart/2009/3/layout/DescendingProcess"/>
    <dgm:cxn modelId="{141CAB51-ED82-423B-A069-0D1ADF2A132D}" type="presOf" srcId="{BBED9F7F-5B60-4290-9CB5-C740BBA3BF7E}" destId="{B32D8BD2-E7A8-4662-B9CB-679C0E642117}" srcOrd="0" destOrd="0" presId="urn:microsoft.com/office/officeart/2009/3/layout/DescendingProcess"/>
    <dgm:cxn modelId="{1A1AE981-DB0D-4E46-907C-CA8F46832EE3}" srcId="{40B05312-DFCF-49A1-8EF0-5BB6716B8476}" destId="{EF39B7F4-00DB-4928-BAFF-609D31A234AF}" srcOrd="0" destOrd="0" parTransId="{AC4CA008-D99B-46AA-A744-D764EF094A69}" sibTransId="{1E9D0468-C245-4A49-9671-1827B2AD561D}"/>
    <dgm:cxn modelId="{C1CFF6A4-EC37-4CC3-8AB7-1D73C162DE48}" type="presOf" srcId="{B1D325B2-9192-46C1-8421-67B0C6B45CD7}" destId="{9DDD2716-B00E-4139-BA6F-5A35E78C08A2}" srcOrd="0" destOrd="0" presId="urn:microsoft.com/office/officeart/2009/3/layout/DescendingProcess"/>
    <dgm:cxn modelId="{AAC7EFDE-AD5D-4DBB-9310-84C404F3F537}" type="presOf" srcId="{40B05312-DFCF-49A1-8EF0-5BB6716B8476}" destId="{DD7D236B-6557-4BC1-BCF0-E7E51C76737F}" srcOrd="0" destOrd="0" presId="urn:microsoft.com/office/officeart/2009/3/layout/DescendingProcess"/>
    <dgm:cxn modelId="{9295FCE6-284D-4506-833F-6AB164DC6CB0}" srcId="{40B05312-DFCF-49A1-8EF0-5BB6716B8476}" destId="{2A953D83-DFB0-4F8F-8018-CFCA0187EBF5}" srcOrd="3" destOrd="0" parTransId="{511D8A63-49CD-4333-A5FB-FBCECE178CC5}" sibTransId="{C5FA5763-9DD1-4E0B-968C-D9FD53968D65}"/>
    <dgm:cxn modelId="{C6E952EA-F5FD-443D-B839-8B3DDCA7ECD2}" type="presOf" srcId="{0270A262-2581-4C16-A226-5A22EA0FFE30}" destId="{AE8EE24A-B420-4B91-B0A1-46521BEAB32C}" srcOrd="0" destOrd="0" presId="urn:microsoft.com/office/officeart/2009/3/layout/DescendingProcess"/>
    <dgm:cxn modelId="{9B9185F8-0590-4486-8EA9-D58A4316738F}" srcId="{40B05312-DFCF-49A1-8EF0-5BB6716B8476}" destId="{0270A262-2581-4C16-A226-5A22EA0FFE30}" srcOrd="1" destOrd="0" parTransId="{91FA8965-A8FC-4CBD-9857-9933B79D5887}" sibTransId="{1D92B663-3C61-418C-9D97-2A8AC4D8EFC0}"/>
    <dgm:cxn modelId="{84D014F6-1D49-416F-8D18-180826190F31}" type="presParOf" srcId="{DD7D236B-6557-4BC1-BCF0-E7E51C76737F}" destId="{BB07C115-97A1-4E27-B0EB-1AB297B30200}" srcOrd="0" destOrd="0" presId="urn:microsoft.com/office/officeart/2009/3/layout/DescendingProcess"/>
    <dgm:cxn modelId="{E6FB778C-F996-44BA-BFCD-67B6F160F71D}" type="presParOf" srcId="{DD7D236B-6557-4BC1-BCF0-E7E51C76737F}" destId="{7C5B24DB-8CE8-4408-B8B8-C099CDBE464B}" srcOrd="1" destOrd="0" presId="urn:microsoft.com/office/officeart/2009/3/layout/DescendingProcess"/>
    <dgm:cxn modelId="{2B16221A-7104-414D-ACE2-CF8E4136D898}" type="presParOf" srcId="{DD7D236B-6557-4BC1-BCF0-E7E51C76737F}" destId="{AE8EE24A-B420-4B91-B0A1-46521BEAB32C}" srcOrd="2" destOrd="0" presId="urn:microsoft.com/office/officeart/2009/3/layout/DescendingProcess"/>
    <dgm:cxn modelId="{88689152-519F-49F5-B62F-884943A24789}" type="presParOf" srcId="{DD7D236B-6557-4BC1-BCF0-E7E51C76737F}" destId="{1A2C0FAB-1D04-42C9-80DD-7719E114B057}" srcOrd="3" destOrd="0" presId="urn:microsoft.com/office/officeart/2009/3/layout/DescendingProcess"/>
    <dgm:cxn modelId="{F5EC729E-E917-488D-8E01-A044A09A28C9}" type="presParOf" srcId="{1A2C0FAB-1D04-42C9-80DD-7719E114B057}" destId="{645819D5-3D4A-413A-8E55-2DC5DB34B6F4}" srcOrd="0" destOrd="0" presId="urn:microsoft.com/office/officeart/2009/3/layout/DescendingProcess"/>
    <dgm:cxn modelId="{30DE033A-DDA1-4748-904B-41EEF1B59C93}" type="presParOf" srcId="{DD7D236B-6557-4BC1-BCF0-E7E51C76737F}" destId="{B32D8BD2-E7A8-4662-B9CB-679C0E642117}" srcOrd="4" destOrd="0" presId="urn:microsoft.com/office/officeart/2009/3/layout/DescendingProcess"/>
    <dgm:cxn modelId="{F0EC3149-1F56-4509-8A38-7FFA0E6DFDEE}" type="presParOf" srcId="{DD7D236B-6557-4BC1-BCF0-E7E51C76737F}" destId="{34AD7AB3-E75B-435A-93C8-120E8D60D444}" srcOrd="5" destOrd="0" presId="urn:microsoft.com/office/officeart/2009/3/layout/DescendingProcess"/>
    <dgm:cxn modelId="{ACEDE6F8-3A55-4098-83A7-8F1A32375BDB}" type="presParOf" srcId="{34AD7AB3-E75B-435A-93C8-120E8D60D444}" destId="{67A93DAB-7AEF-461B-98C4-A20CE6E44267}" srcOrd="0" destOrd="0" presId="urn:microsoft.com/office/officeart/2009/3/layout/DescendingProcess"/>
    <dgm:cxn modelId="{6E6AA6D7-DF78-479F-B18D-9C5D1AC74382}" type="presParOf" srcId="{DD7D236B-6557-4BC1-BCF0-E7E51C76737F}" destId="{6DFB6C9C-B57A-499D-AC00-33AE875CF381}" srcOrd="6" destOrd="0" presId="urn:microsoft.com/office/officeart/2009/3/layout/DescendingProcess"/>
    <dgm:cxn modelId="{7D00FCB1-AFF7-462A-86CD-AF6FE1274C93}" type="presParOf" srcId="{DD7D236B-6557-4BC1-BCF0-E7E51C76737F}" destId="{4B86B55C-36AD-4927-B795-B481878EC911}" srcOrd="7" destOrd="0" presId="urn:microsoft.com/office/officeart/2009/3/layout/DescendingProcess"/>
    <dgm:cxn modelId="{B05D3189-1829-47F9-88F4-B2470773FD78}" type="presParOf" srcId="{4B86B55C-36AD-4927-B795-B481878EC911}" destId="{05A34A0C-4EB5-4261-8592-4FC8EDC7945E}" srcOrd="0" destOrd="0" presId="urn:microsoft.com/office/officeart/2009/3/layout/DescendingProcess"/>
    <dgm:cxn modelId="{49C26EEA-FD46-4F17-8943-2311FFAAE986}" type="presParOf" srcId="{DD7D236B-6557-4BC1-BCF0-E7E51C76737F}" destId="{9DDD2716-B00E-4139-BA6F-5A35E78C08A2}" srcOrd="8" destOrd="0" presId="urn:microsoft.com/office/officeart/2009/3/layout/Descending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0AB802-B0DC-4039-98AF-24E64AC3415B}">
      <dsp:nvSpPr>
        <dsp:cNvPr id="0" name=""/>
        <dsp:cNvSpPr/>
      </dsp:nvSpPr>
      <dsp:spPr>
        <a:xfrm>
          <a:off x="2357780" y="4438642"/>
          <a:ext cx="105602" cy="105602"/>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409534-7EC0-4C1B-BA46-11E17B0D76B0}">
      <dsp:nvSpPr>
        <dsp:cNvPr id="0" name=""/>
        <dsp:cNvSpPr/>
      </dsp:nvSpPr>
      <dsp:spPr>
        <a:xfrm>
          <a:off x="2121726" y="4546349"/>
          <a:ext cx="105602" cy="105602"/>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C97F43-2CDE-429A-8A1F-8B5B2A493A87}">
      <dsp:nvSpPr>
        <dsp:cNvPr id="0" name=""/>
        <dsp:cNvSpPr/>
      </dsp:nvSpPr>
      <dsp:spPr>
        <a:xfrm>
          <a:off x="1877907" y="4635019"/>
          <a:ext cx="105602" cy="105602"/>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3A3B99-F665-4DAA-9676-B7A72A7156AD}">
      <dsp:nvSpPr>
        <dsp:cNvPr id="0" name=""/>
        <dsp:cNvSpPr/>
      </dsp:nvSpPr>
      <dsp:spPr>
        <a:xfrm>
          <a:off x="1627877" y="4704152"/>
          <a:ext cx="105602" cy="105602"/>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3305DB-8E25-48FD-B57C-C7BD602F714D}">
      <dsp:nvSpPr>
        <dsp:cNvPr id="0" name=""/>
        <dsp:cNvSpPr/>
      </dsp:nvSpPr>
      <dsp:spPr>
        <a:xfrm>
          <a:off x="3461952" y="3538913"/>
          <a:ext cx="105602" cy="105602"/>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23DF9B-716A-44E0-B568-A7F1D9C89924}">
      <dsp:nvSpPr>
        <dsp:cNvPr id="0" name=""/>
        <dsp:cNvSpPr/>
      </dsp:nvSpPr>
      <dsp:spPr>
        <a:xfrm>
          <a:off x="4091687" y="2218876"/>
          <a:ext cx="105602" cy="105602"/>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A96864-320C-469E-A23D-6A41BD473747}">
      <dsp:nvSpPr>
        <dsp:cNvPr id="0" name=""/>
        <dsp:cNvSpPr/>
      </dsp:nvSpPr>
      <dsp:spPr>
        <a:xfrm>
          <a:off x="3921635" y="571710"/>
          <a:ext cx="105602" cy="105602"/>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AA5740-4649-4F8C-9ADA-5A8BD8571FEB}">
      <dsp:nvSpPr>
        <dsp:cNvPr id="0" name=""/>
        <dsp:cNvSpPr/>
      </dsp:nvSpPr>
      <dsp:spPr>
        <a:xfrm>
          <a:off x="4073051" y="464504"/>
          <a:ext cx="105602" cy="105602"/>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06BCD3-1FF2-4419-B0D6-D59E87B80C58}">
      <dsp:nvSpPr>
        <dsp:cNvPr id="0" name=""/>
        <dsp:cNvSpPr/>
      </dsp:nvSpPr>
      <dsp:spPr>
        <a:xfrm>
          <a:off x="4224467" y="357298"/>
          <a:ext cx="105602" cy="105602"/>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94488E-703D-4922-8004-4D5871025F20}">
      <dsp:nvSpPr>
        <dsp:cNvPr id="0" name=""/>
        <dsp:cNvSpPr/>
      </dsp:nvSpPr>
      <dsp:spPr>
        <a:xfrm>
          <a:off x="4375107" y="464504"/>
          <a:ext cx="105602" cy="105602"/>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4D28D9-EF17-437D-9A16-9FDA816753CF}">
      <dsp:nvSpPr>
        <dsp:cNvPr id="0" name=""/>
        <dsp:cNvSpPr/>
      </dsp:nvSpPr>
      <dsp:spPr>
        <a:xfrm>
          <a:off x="4526523" y="571710"/>
          <a:ext cx="105602" cy="105602"/>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6CA124-5DD5-45DA-8770-14F1648F090A}">
      <dsp:nvSpPr>
        <dsp:cNvPr id="0" name=""/>
        <dsp:cNvSpPr/>
      </dsp:nvSpPr>
      <dsp:spPr>
        <a:xfrm>
          <a:off x="4224467" y="583733"/>
          <a:ext cx="105602" cy="105602"/>
        </a:xfrm>
        <a:prstGeom prst="ellipse">
          <a:avLst/>
        </a:prstGeom>
        <a:solidFill>
          <a:srgbClr val="44546A"/>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8A0172-BDB2-4AE2-A6E5-FB8CE812AC5E}">
      <dsp:nvSpPr>
        <dsp:cNvPr id="0" name=""/>
        <dsp:cNvSpPr/>
      </dsp:nvSpPr>
      <dsp:spPr>
        <a:xfrm>
          <a:off x="4224467" y="810168"/>
          <a:ext cx="105602" cy="105602"/>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37FEBC-B08C-4E60-9727-FD768076AC65}">
      <dsp:nvSpPr>
        <dsp:cNvPr id="0" name=""/>
        <dsp:cNvSpPr/>
      </dsp:nvSpPr>
      <dsp:spPr>
        <a:xfrm>
          <a:off x="1032532" y="4944852"/>
          <a:ext cx="2816580" cy="61217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3211"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latin typeface="PT Sans" panose="020B0503020203020204" pitchFamily="34" charset="0"/>
            </a:rPr>
            <a:t>Unsustainable farming systems</a:t>
          </a:r>
        </a:p>
      </dsp:txBody>
      <dsp:txXfrm>
        <a:off x="1062416" y="4974736"/>
        <a:ext cx="2756812" cy="552408"/>
      </dsp:txXfrm>
    </dsp:sp>
    <dsp:sp modelId="{D440B97E-FA84-46BB-91D2-80B682D7D8CA}">
      <dsp:nvSpPr>
        <dsp:cNvPr id="0" name=""/>
        <dsp:cNvSpPr/>
      </dsp:nvSpPr>
      <dsp:spPr>
        <a:xfrm>
          <a:off x="390536" y="4316357"/>
          <a:ext cx="1058359" cy="105853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0F7802-FC4B-43FD-A162-02DF3A515B1E}">
      <dsp:nvSpPr>
        <dsp:cNvPr id="0" name=""/>
        <dsp:cNvSpPr/>
      </dsp:nvSpPr>
      <dsp:spPr>
        <a:xfrm>
          <a:off x="3072153" y="4193370"/>
          <a:ext cx="2282887" cy="61217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321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noProof="0" dirty="0">
              <a:latin typeface="PT Sans" panose="020B0503020203020204" pitchFamily="34" charset="0"/>
              <a:cs typeface="Calibri" panose="020F0502020204030204" pitchFamily="34" charset="0"/>
            </a:rPr>
            <a:t>↑ D</a:t>
          </a:r>
          <a:r>
            <a:rPr lang="en-US" sz="2000" b="1" kern="1200" noProof="0" dirty="0">
              <a:latin typeface="PT Sans" panose="020B0503020203020204" pitchFamily="34" charset="0"/>
            </a:rPr>
            <a:t>rought</a:t>
          </a:r>
        </a:p>
      </dsp:txBody>
      <dsp:txXfrm>
        <a:off x="3102037" y="4223254"/>
        <a:ext cx="2223119" cy="552408"/>
      </dsp:txXfrm>
    </dsp:sp>
    <dsp:sp modelId="{CF31FF8A-31CD-4892-9AF0-CCFB36F01107}">
      <dsp:nvSpPr>
        <dsp:cNvPr id="0" name=""/>
        <dsp:cNvSpPr/>
      </dsp:nvSpPr>
      <dsp:spPr>
        <a:xfrm>
          <a:off x="5355040" y="4193370"/>
          <a:ext cx="2294534" cy="612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111760" rIns="111760" bIns="111760" numCol="1" spcCol="1270" anchor="ctr" anchorCtr="0">
          <a:noAutofit/>
        </a:bodyPr>
        <a:lstStyle/>
        <a:p>
          <a:pPr marL="0" lvl="0" indent="0" algn="l" defTabSz="1955800">
            <a:lnSpc>
              <a:spcPct val="90000"/>
            </a:lnSpc>
            <a:spcBef>
              <a:spcPct val="0"/>
            </a:spcBef>
            <a:spcAft>
              <a:spcPct val="35000"/>
            </a:spcAft>
            <a:buNone/>
          </a:pPr>
          <a:endParaRPr lang="pt-PT" sz="4400" kern="1200" noProof="0" dirty="0"/>
        </a:p>
      </dsp:txBody>
      <dsp:txXfrm>
        <a:off x="5355040" y="4193370"/>
        <a:ext cx="2294534" cy="612176"/>
      </dsp:txXfrm>
    </dsp:sp>
    <dsp:sp modelId="{6B7E58B5-276F-4854-9D7C-7C5BD3C8F9E4}">
      <dsp:nvSpPr>
        <dsp:cNvPr id="0" name=""/>
        <dsp:cNvSpPr/>
      </dsp:nvSpPr>
      <dsp:spPr>
        <a:xfrm>
          <a:off x="2439700" y="3577437"/>
          <a:ext cx="1058359" cy="105853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9A04B7-8EE9-48C0-8FEB-06458214D7C6}">
      <dsp:nvSpPr>
        <dsp:cNvPr id="0" name=""/>
        <dsp:cNvSpPr/>
      </dsp:nvSpPr>
      <dsp:spPr>
        <a:xfrm>
          <a:off x="3944930" y="3028131"/>
          <a:ext cx="2282887" cy="61217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321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noProof="0" dirty="0">
              <a:latin typeface="Calibri" panose="020F0502020204030204" pitchFamily="34" charset="0"/>
              <a:cs typeface="Calibri" panose="020F0502020204030204" pitchFamily="34" charset="0"/>
            </a:rPr>
            <a:t>↑ </a:t>
          </a:r>
          <a:r>
            <a:rPr lang="en-US" sz="2000" b="1" kern="1200" noProof="0" dirty="0">
              <a:latin typeface="PT Sans" panose="020B0503020203020204" pitchFamily="34" charset="0"/>
            </a:rPr>
            <a:t>Temperature</a:t>
          </a:r>
        </a:p>
      </dsp:txBody>
      <dsp:txXfrm>
        <a:off x="3974814" y="3058015"/>
        <a:ext cx="2223119" cy="552408"/>
      </dsp:txXfrm>
    </dsp:sp>
    <dsp:sp modelId="{7B00DBB2-2A2F-49FE-8899-0B4202846D36}">
      <dsp:nvSpPr>
        <dsp:cNvPr id="0" name=""/>
        <dsp:cNvSpPr/>
      </dsp:nvSpPr>
      <dsp:spPr>
        <a:xfrm>
          <a:off x="3311700" y="2412197"/>
          <a:ext cx="1058359" cy="105853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4D6F67-F008-4A16-A100-235639268B1B}">
      <dsp:nvSpPr>
        <dsp:cNvPr id="0" name=""/>
        <dsp:cNvSpPr/>
      </dsp:nvSpPr>
      <dsp:spPr>
        <a:xfrm>
          <a:off x="4327741" y="1639963"/>
          <a:ext cx="2282887" cy="61217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321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noProof="0" dirty="0">
              <a:latin typeface="PT Sans" panose="020B0503020203020204" pitchFamily="34" charset="0"/>
              <a:cs typeface="Calibri" panose="020F0502020204030204" pitchFamily="34" charset="0"/>
            </a:rPr>
            <a:t>↑ Population</a:t>
          </a:r>
          <a:endParaRPr lang="en-US" sz="2000" b="1" kern="1200" noProof="0" dirty="0">
            <a:latin typeface="PT Sans" panose="020B0503020203020204" pitchFamily="34" charset="0"/>
          </a:endParaRPr>
        </a:p>
      </dsp:txBody>
      <dsp:txXfrm>
        <a:off x="4357625" y="1669847"/>
        <a:ext cx="2223119" cy="552408"/>
      </dsp:txXfrm>
    </dsp:sp>
    <dsp:sp modelId="{4A8C6843-A44E-44BE-A5B3-AC744B7840DC}">
      <dsp:nvSpPr>
        <dsp:cNvPr id="0" name=""/>
        <dsp:cNvSpPr/>
      </dsp:nvSpPr>
      <dsp:spPr>
        <a:xfrm>
          <a:off x="6610628" y="1639963"/>
          <a:ext cx="1038946" cy="612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111760" rIns="111760" bIns="111760" numCol="1" spcCol="1270" anchor="ctr" anchorCtr="0">
          <a:noAutofit/>
        </a:bodyPr>
        <a:lstStyle/>
        <a:p>
          <a:pPr marL="0" lvl="0" indent="0" algn="l" defTabSz="1955800">
            <a:lnSpc>
              <a:spcPct val="90000"/>
            </a:lnSpc>
            <a:spcBef>
              <a:spcPct val="0"/>
            </a:spcBef>
            <a:spcAft>
              <a:spcPct val="35000"/>
            </a:spcAft>
            <a:buNone/>
          </a:pPr>
          <a:endParaRPr lang="pt-PT" sz="4400" kern="1200" noProof="0" dirty="0"/>
        </a:p>
      </dsp:txBody>
      <dsp:txXfrm>
        <a:off x="6610628" y="1639963"/>
        <a:ext cx="1038946" cy="612176"/>
      </dsp:txXfrm>
    </dsp:sp>
    <dsp:sp modelId="{3571B676-A281-49B7-9448-588AD265DED4}">
      <dsp:nvSpPr>
        <dsp:cNvPr id="0" name=""/>
        <dsp:cNvSpPr/>
      </dsp:nvSpPr>
      <dsp:spPr>
        <a:xfrm>
          <a:off x="3694511" y="1024029"/>
          <a:ext cx="1058359" cy="1058534"/>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7000" r="-17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37900-5E0B-40B6-ABD1-1E57439560A1}">
      <dsp:nvSpPr>
        <dsp:cNvPr id="0" name=""/>
        <dsp:cNvSpPr/>
      </dsp:nvSpPr>
      <dsp:spPr>
        <a:xfrm rot="5400000">
          <a:off x="3264145" y="133330"/>
          <a:ext cx="2051235" cy="1784575"/>
        </a:xfrm>
        <a:prstGeom prst="hexagon">
          <a:avLst>
            <a:gd name="adj" fmla="val 25000"/>
            <a:gd name="vf" fmla="val 115470"/>
          </a:avLst>
        </a:prstGeom>
        <a:solidFill>
          <a:srgbClr val="FFC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endParaRPr lang="en-GB" sz="2700" kern="1200" noProof="0" dirty="0">
            <a:latin typeface="PT Sans" panose="020B0503020203020204" pitchFamily="34" charset="0"/>
          </a:endParaRPr>
        </a:p>
      </dsp:txBody>
      <dsp:txXfrm rot="-5400000">
        <a:off x="3675571" y="319651"/>
        <a:ext cx="1228383" cy="1411933"/>
      </dsp:txXfrm>
    </dsp:sp>
    <dsp:sp modelId="{53BFEA8E-1893-4AA5-92C4-2D8B2071D1DD}">
      <dsp:nvSpPr>
        <dsp:cNvPr id="0" name=""/>
        <dsp:cNvSpPr/>
      </dsp:nvSpPr>
      <dsp:spPr>
        <a:xfrm>
          <a:off x="5206704" y="410266"/>
          <a:ext cx="2289178" cy="1230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pt-PT" sz="2800" kern="1200" dirty="0"/>
            <a:t> </a:t>
          </a:r>
        </a:p>
      </dsp:txBody>
      <dsp:txXfrm>
        <a:off x="5206704" y="410266"/>
        <a:ext cx="2289178" cy="1230741"/>
      </dsp:txXfrm>
    </dsp:sp>
    <dsp:sp modelId="{9B106D17-AFF5-4914-93FA-D7AAABF03DD2}">
      <dsp:nvSpPr>
        <dsp:cNvPr id="0" name=""/>
        <dsp:cNvSpPr/>
      </dsp:nvSpPr>
      <dsp:spPr>
        <a:xfrm rot="5400000">
          <a:off x="1307305" y="133350"/>
          <a:ext cx="2051235" cy="1784575"/>
        </a:xfrm>
        <a:prstGeom prst="hexagon">
          <a:avLst>
            <a:gd name="adj" fmla="val 25000"/>
            <a:gd name="vf" fmla="val 115470"/>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pt-PT" sz="2800" kern="1200"/>
        </a:p>
      </dsp:txBody>
      <dsp:txXfrm rot="-5400000">
        <a:off x="1718731" y="319671"/>
        <a:ext cx="1228383" cy="1411933"/>
      </dsp:txXfrm>
    </dsp:sp>
    <dsp:sp modelId="{EB3A9936-0669-4BC5-95A1-E42003F4BD3A}">
      <dsp:nvSpPr>
        <dsp:cNvPr id="0" name=""/>
        <dsp:cNvSpPr/>
      </dsp:nvSpPr>
      <dsp:spPr>
        <a:xfrm rot="5400000">
          <a:off x="2267284" y="1874438"/>
          <a:ext cx="2051235" cy="1784575"/>
        </a:xfrm>
        <a:prstGeom prst="hexagon">
          <a:avLst>
            <a:gd name="adj" fmla="val 25000"/>
            <a:gd name="vf" fmla="val 115470"/>
          </a:avLst>
        </a:prstGeom>
        <a:solidFill>
          <a:schemeClr val="accent2">
            <a:lumMod val="7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99060" rIns="72000" bIns="99060" numCol="1" spcCol="1270" anchor="ctr" anchorCtr="0">
          <a:noAutofit/>
        </a:bodyPr>
        <a:lstStyle/>
        <a:p>
          <a:pPr marL="0" lvl="0" indent="0" algn="ctr" defTabSz="1155700">
            <a:lnSpc>
              <a:spcPct val="90000"/>
            </a:lnSpc>
            <a:spcBef>
              <a:spcPct val="0"/>
            </a:spcBef>
            <a:spcAft>
              <a:spcPts val="0"/>
            </a:spcAft>
            <a:buNone/>
          </a:pPr>
          <a:endParaRPr lang="pt-PT" sz="2600" kern="1200" dirty="0">
            <a:latin typeface="PT Sans" panose="020B0503020203020204" pitchFamily="34" charset="0"/>
          </a:endParaRPr>
        </a:p>
      </dsp:txBody>
      <dsp:txXfrm rot="-5400000">
        <a:off x="2678710" y="2060759"/>
        <a:ext cx="1228383" cy="1411933"/>
      </dsp:txXfrm>
    </dsp:sp>
    <dsp:sp modelId="{12D45B06-23B7-4BAA-BAE3-D40D6D4EE7E8}">
      <dsp:nvSpPr>
        <dsp:cNvPr id="0" name=""/>
        <dsp:cNvSpPr/>
      </dsp:nvSpPr>
      <dsp:spPr>
        <a:xfrm>
          <a:off x="111435" y="2151355"/>
          <a:ext cx="2215334" cy="1230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r" defTabSz="1244600">
            <a:lnSpc>
              <a:spcPct val="90000"/>
            </a:lnSpc>
            <a:spcBef>
              <a:spcPct val="0"/>
            </a:spcBef>
            <a:spcAft>
              <a:spcPct val="35000"/>
            </a:spcAft>
            <a:buNone/>
          </a:pPr>
          <a:r>
            <a:rPr lang="pt-PT" sz="2800" kern="1200" dirty="0"/>
            <a:t> </a:t>
          </a:r>
        </a:p>
      </dsp:txBody>
      <dsp:txXfrm>
        <a:off x="111435" y="2151355"/>
        <a:ext cx="2215334" cy="1230741"/>
      </dsp:txXfrm>
    </dsp:sp>
    <dsp:sp modelId="{BED2316F-9287-4332-9FF1-451FE92668F2}">
      <dsp:nvSpPr>
        <dsp:cNvPr id="0" name=""/>
        <dsp:cNvSpPr/>
      </dsp:nvSpPr>
      <dsp:spPr>
        <a:xfrm rot="5400000">
          <a:off x="4194625" y="1874438"/>
          <a:ext cx="2051235" cy="1784575"/>
        </a:xfrm>
        <a:prstGeom prst="hexagon">
          <a:avLst>
            <a:gd name="adj" fmla="val 25000"/>
            <a:gd name="vf" fmla="val 115470"/>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pt-PT" sz="2800" kern="1200" dirty="0"/>
        </a:p>
      </dsp:txBody>
      <dsp:txXfrm rot="-5400000">
        <a:off x="4606051" y="2060759"/>
        <a:ext cx="1228383" cy="1411933"/>
      </dsp:txXfrm>
    </dsp:sp>
    <dsp:sp modelId="{A5A478A7-2DB1-49B6-A773-54BAFC001278}">
      <dsp:nvSpPr>
        <dsp:cNvPr id="0" name=""/>
        <dsp:cNvSpPr/>
      </dsp:nvSpPr>
      <dsp:spPr>
        <a:xfrm rot="5400000">
          <a:off x="3234646" y="3615527"/>
          <a:ext cx="2051235" cy="1784575"/>
        </a:xfrm>
        <a:prstGeom prst="hexagon">
          <a:avLst>
            <a:gd name="adj" fmla="val 25000"/>
            <a:gd name="vf" fmla="val 115470"/>
          </a:avLst>
        </a:prstGeom>
        <a:solidFill>
          <a:schemeClr val="accent5">
            <a:lumMod val="7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pt-PT" sz="2000" kern="1200" dirty="0">
            <a:latin typeface="PT Sans" panose="020B0503020203020204" pitchFamily="34" charset="0"/>
          </a:endParaRPr>
        </a:p>
      </dsp:txBody>
      <dsp:txXfrm rot="-5400000">
        <a:off x="3646072" y="3801848"/>
        <a:ext cx="1228383" cy="1411933"/>
      </dsp:txXfrm>
    </dsp:sp>
    <dsp:sp modelId="{86D78DD7-0BEF-4FFC-9CDB-5080986AC688}">
      <dsp:nvSpPr>
        <dsp:cNvPr id="0" name=""/>
        <dsp:cNvSpPr/>
      </dsp:nvSpPr>
      <dsp:spPr>
        <a:xfrm>
          <a:off x="5206704" y="3892444"/>
          <a:ext cx="2289178" cy="1230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pt-PT" sz="2800" kern="1200" dirty="0"/>
            <a:t> </a:t>
          </a:r>
        </a:p>
      </dsp:txBody>
      <dsp:txXfrm>
        <a:off x="5206704" y="3892444"/>
        <a:ext cx="2289178" cy="1230741"/>
      </dsp:txXfrm>
    </dsp:sp>
    <dsp:sp modelId="{7F359D20-5C05-403B-B353-3B1C9BFB6146}">
      <dsp:nvSpPr>
        <dsp:cNvPr id="0" name=""/>
        <dsp:cNvSpPr/>
      </dsp:nvSpPr>
      <dsp:spPr>
        <a:xfrm rot="5400000">
          <a:off x="1307305" y="3615527"/>
          <a:ext cx="2051235" cy="1784575"/>
        </a:xfrm>
        <a:prstGeom prst="hexagon">
          <a:avLst>
            <a:gd name="adj" fmla="val 25000"/>
            <a:gd name="vf" fmla="val 115470"/>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pt-PT" sz="2800" kern="1200"/>
        </a:p>
      </dsp:txBody>
      <dsp:txXfrm rot="-5400000">
        <a:off x="1718731" y="3801848"/>
        <a:ext cx="1228383" cy="14119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7C115-97A1-4E27-B0EB-1AB297B30200}">
      <dsp:nvSpPr>
        <dsp:cNvPr id="0" name=""/>
        <dsp:cNvSpPr/>
      </dsp:nvSpPr>
      <dsp:spPr>
        <a:xfrm rot="4396374">
          <a:off x="2642801" y="1337182"/>
          <a:ext cx="5800909" cy="4045410"/>
        </a:xfrm>
        <a:prstGeom prst="swooshArrow">
          <a:avLst>
            <a:gd name="adj1" fmla="val 16310"/>
            <a:gd name="adj2" fmla="val 31370"/>
          </a:avLst>
        </a:prstGeom>
        <a:solidFill>
          <a:srgbClr val="4454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5819D5-3D4A-413A-8E55-2DC5DB34B6F4}">
      <dsp:nvSpPr>
        <dsp:cNvPr id="0" name=""/>
        <dsp:cNvSpPr/>
      </dsp:nvSpPr>
      <dsp:spPr>
        <a:xfrm>
          <a:off x="5063463" y="2045499"/>
          <a:ext cx="146491" cy="146491"/>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A93DAB-7AEF-461B-98C4-A20CE6E44267}">
      <dsp:nvSpPr>
        <dsp:cNvPr id="0" name=""/>
        <dsp:cNvSpPr/>
      </dsp:nvSpPr>
      <dsp:spPr>
        <a:xfrm>
          <a:off x="6339280" y="3289330"/>
          <a:ext cx="146491" cy="146491"/>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5B24DB-8CE8-4408-B8B8-C099CDBE464B}">
      <dsp:nvSpPr>
        <dsp:cNvPr id="0" name=""/>
        <dsp:cNvSpPr/>
      </dsp:nvSpPr>
      <dsp:spPr>
        <a:xfrm>
          <a:off x="1588730" y="0"/>
          <a:ext cx="2734948" cy="1075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1244600">
            <a:lnSpc>
              <a:spcPct val="90000"/>
            </a:lnSpc>
            <a:spcBef>
              <a:spcPct val="0"/>
            </a:spcBef>
            <a:spcAft>
              <a:spcPct val="35000"/>
            </a:spcAft>
            <a:buNone/>
          </a:pPr>
          <a:r>
            <a:rPr lang="es-ES" sz="2800" kern="1200" dirty="0"/>
            <a:t>MARGINAL AREAS</a:t>
          </a:r>
          <a:endParaRPr lang="en-GB" sz="2800" kern="1200" dirty="0"/>
        </a:p>
      </dsp:txBody>
      <dsp:txXfrm>
        <a:off x="1588730" y="0"/>
        <a:ext cx="2734948" cy="1075164"/>
      </dsp:txXfrm>
    </dsp:sp>
    <dsp:sp modelId="{AE8EE24A-B420-4B91-B0A1-46521BEAB32C}">
      <dsp:nvSpPr>
        <dsp:cNvPr id="0" name=""/>
        <dsp:cNvSpPr/>
      </dsp:nvSpPr>
      <dsp:spPr>
        <a:xfrm>
          <a:off x="5280445" y="1060181"/>
          <a:ext cx="3769794" cy="1075164"/>
        </a:xfrm>
        <a:prstGeom prst="flowChartDocument">
          <a:avLst/>
        </a:prstGeom>
        <a:solidFill>
          <a:srgbClr val="FFC000"/>
        </a:solid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s-ES" sz="2800" i="1" kern="1200" dirty="0">
              <a:solidFill>
                <a:schemeClr val="bg1"/>
              </a:solidFill>
              <a:latin typeface="PT Sans" panose="020B0503020203020204" pitchFamily="34" charset="0"/>
            </a:rPr>
            <a:t>IN SITU </a:t>
          </a:r>
          <a:r>
            <a:rPr lang="es-ES" sz="2800" i="0" kern="1200" dirty="0">
              <a:solidFill>
                <a:schemeClr val="bg1"/>
              </a:solidFill>
              <a:latin typeface="PT Sans" panose="020B0503020203020204" pitchFamily="34" charset="0"/>
            </a:rPr>
            <a:t>PHYTOTECHNOLOGIES </a:t>
          </a:r>
          <a:endParaRPr lang="en-GB" sz="2800" i="1" kern="1200" dirty="0">
            <a:solidFill>
              <a:schemeClr val="bg1"/>
            </a:solidFill>
            <a:latin typeface="PT Sans" panose="020B0503020203020204" pitchFamily="34" charset="0"/>
          </a:endParaRPr>
        </a:p>
      </dsp:txBody>
      <dsp:txXfrm>
        <a:off x="5280445" y="1060181"/>
        <a:ext cx="3769794" cy="862222"/>
      </dsp:txXfrm>
    </dsp:sp>
    <dsp:sp modelId="{B32D8BD2-E7A8-4662-B9CB-679C0E642117}">
      <dsp:nvSpPr>
        <dsp:cNvPr id="0" name=""/>
        <dsp:cNvSpPr/>
      </dsp:nvSpPr>
      <dsp:spPr>
        <a:xfrm>
          <a:off x="2625176" y="3428999"/>
          <a:ext cx="3695876" cy="1075164"/>
        </a:xfrm>
        <a:prstGeom prst="flowChartDocument">
          <a:avLst/>
        </a:prstGeom>
        <a:solidFill>
          <a:schemeClr val="accent5">
            <a:lumMod val="7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s-ES" sz="2800" kern="1200" dirty="0">
              <a:solidFill>
                <a:schemeClr val="bg1"/>
              </a:solidFill>
              <a:latin typeface="PT Sans" panose="020B0503020203020204" pitchFamily="34" charset="0"/>
            </a:rPr>
            <a:t>TECHNOSOLS</a:t>
          </a:r>
          <a:endParaRPr lang="en-GB" sz="2800" kern="1200" dirty="0">
            <a:solidFill>
              <a:schemeClr val="bg1"/>
            </a:solidFill>
            <a:latin typeface="PT Sans" panose="020B0503020203020204" pitchFamily="34" charset="0"/>
          </a:endParaRPr>
        </a:p>
      </dsp:txBody>
      <dsp:txXfrm>
        <a:off x="2625176" y="3428999"/>
        <a:ext cx="3695876" cy="862222"/>
      </dsp:txXfrm>
    </dsp:sp>
    <dsp:sp modelId="{6DFB6C9C-B57A-499D-AC00-33AE875CF381}">
      <dsp:nvSpPr>
        <dsp:cNvPr id="0" name=""/>
        <dsp:cNvSpPr/>
      </dsp:nvSpPr>
      <dsp:spPr>
        <a:xfrm>
          <a:off x="5959559" y="5826642"/>
          <a:ext cx="3695876" cy="668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1244600">
            <a:lnSpc>
              <a:spcPct val="90000"/>
            </a:lnSpc>
            <a:spcBef>
              <a:spcPct val="0"/>
            </a:spcBef>
            <a:spcAft>
              <a:spcPct val="35000"/>
            </a:spcAft>
            <a:buNone/>
          </a:pPr>
          <a:r>
            <a:rPr lang="es-ES" sz="2800" kern="1200" dirty="0"/>
            <a:t>AGRICULTURAL AND LIVESTOCK ACTIVITIES</a:t>
          </a:r>
          <a:endParaRPr lang="en-GB" sz="2800" kern="1200" dirty="0"/>
        </a:p>
      </dsp:txBody>
      <dsp:txXfrm>
        <a:off x="5959559" y="5826642"/>
        <a:ext cx="3695876" cy="6685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7C115-97A1-4E27-B0EB-1AB297B30200}">
      <dsp:nvSpPr>
        <dsp:cNvPr id="0" name=""/>
        <dsp:cNvSpPr/>
      </dsp:nvSpPr>
      <dsp:spPr>
        <a:xfrm rot="4396374">
          <a:off x="2333354" y="1337182"/>
          <a:ext cx="5800909" cy="4045410"/>
        </a:xfrm>
        <a:prstGeom prst="swooshArrow">
          <a:avLst>
            <a:gd name="adj1" fmla="val 16310"/>
            <a:gd name="adj2" fmla="val 31370"/>
          </a:avLst>
        </a:prstGeom>
        <a:solidFill>
          <a:srgbClr val="4454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5819D5-3D4A-413A-8E55-2DC5DB34B6F4}">
      <dsp:nvSpPr>
        <dsp:cNvPr id="0" name=""/>
        <dsp:cNvSpPr/>
      </dsp:nvSpPr>
      <dsp:spPr>
        <a:xfrm>
          <a:off x="4506392" y="1865409"/>
          <a:ext cx="146491" cy="146491"/>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A93DAB-7AEF-461B-98C4-A20CE6E44267}">
      <dsp:nvSpPr>
        <dsp:cNvPr id="0" name=""/>
        <dsp:cNvSpPr/>
      </dsp:nvSpPr>
      <dsp:spPr>
        <a:xfrm>
          <a:off x="5509453" y="2674470"/>
          <a:ext cx="146491" cy="146491"/>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A34A0C-4EB5-4261-8592-4FC8EDC7945E}">
      <dsp:nvSpPr>
        <dsp:cNvPr id="0" name=""/>
        <dsp:cNvSpPr/>
      </dsp:nvSpPr>
      <dsp:spPr>
        <a:xfrm>
          <a:off x="6261195" y="3620615"/>
          <a:ext cx="146491" cy="146491"/>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5B24DB-8CE8-4408-B8B8-C099CDBE464B}">
      <dsp:nvSpPr>
        <dsp:cNvPr id="0" name=""/>
        <dsp:cNvSpPr/>
      </dsp:nvSpPr>
      <dsp:spPr>
        <a:xfrm>
          <a:off x="1279284" y="0"/>
          <a:ext cx="2734948" cy="1075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1244600">
            <a:lnSpc>
              <a:spcPct val="90000"/>
            </a:lnSpc>
            <a:spcBef>
              <a:spcPct val="0"/>
            </a:spcBef>
            <a:spcAft>
              <a:spcPct val="35000"/>
            </a:spcAft>
            <a:buNone/>
          </a:pPr>
          <a:r>
            <a:rPr lang="es-ES" sz="2800" kern="1200" dirty="0">
              <a:latin typeface="PT Sans" panose="020B0503020203020204" pitchFamily="34" charset="0"/>
            </a:rPr>
            <a:t>MARGINAL AREAS</a:t>
          </a:r>
          <a:endParaRPr lang="en-GB" sz="2800" kern="1200" dirty="0">
            <a:latin typeface="PT Sans" panose="020B0503020203020204" pitchFamily="34" charset="0"/>
          </a:endParaRPr>
        </a:p>
      </dsp:txBody>
      <dsp:txXfrm>
        <a:off x="1279284" y="0"/>
        <a:ext cx="2734948" cy="1075164"/>
      </dsp:txXfrm>
    </dsp:sp>
    <dsp:sp modelId="{AE8EE24A-B420-4B91-B0A1-46521BEAB32C}">
      <dsp:nvSpPr>
        <dsp:cNvPr id="0" name=""/>
        <dsp:cNvSpPr/>
      </dsp:nvSpPr>
      <dsp:spPr>
        <a:xfrm>
          <a:off x="4714220" y="880091"/>
          <a:ext cx="3991546" cy="1075164"/>
        </a:xfrm>
        <a:prstGeom prst="flowChartDocument">
          <a:avLst/>
        </a:prstGeom>
        <a:solidFill>
          <a:srgbClr val="FFC000"/>
        </a:solid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s-ES" sz="2800" i="1" kern="1200" dirty="0">
              <a:solidFill>
                <a:schemeClr val="bg1"/>
              </a:solidFill>
              <a:latin typeface="PT Sans" panose="020B0503020203020204" pitchFamily="34" charset="0"/>
            </a:rPr>
            <a:t>IN SITU </a:t>
          </a:r>
          <a:r>
            <a:rPr lang="es-ES" sz="2800" i="0" kern="1200" dirty="0">
              <a:solidFill>
                <a:schemeClr val="bg1"/>
              </a:solidFill>
              <a:latin typeface="PT Sans" panose="020B0503020203020204" pitchFamily="34" charset="0"/>
            </a:rPr>
            <a:t>PHYTOTECHNOLOGIES </a:t>
          </a:r>
          <a:endParaRPr lang="en-GB" sz="2800" i="1" kern="1200" dirty="0">
            <a:solidFill>
              <a:schemeClr val="bg1"/>
            </a:solidFill>
            <a:latin typeface="PT Sans" panose="020B0503020203020204" pitchFamily="34" charset="0"/>
          </a:endParaRPr>
        </a:p>
      </dsp:txBody>
      <dsp:txXfrm>
        <a:off x="4714220" y="880091"/>
        <a:ext cx="3991546" cy="862222"/>
      </dsp:txXfrm>
    </dsp:sp>
    <dsp:sp modelId="{B32D8BD2-E7A8-4662-B9CB-679C0E642117}">
      <dsp:nvSpPr>
        <dsp:cNvPr id="0" name=""/>
        <dsp:cNvSpPr/>
      </dsp:nvSpPr>
      <dsp:spPr>
        <a:xfrm>
          <a:off x="2263754" y="2814140"/>
          <a:ext cx="3178454" cy="1075164"/>
        </a:xfrm>
        <a:prstGeom prst="flowChartDocument">
          <a:avLst/>
        </a:prstGeom>
        <a:solidFill>
          <a:schemeClr val="accent5">
            <a:lumMod val="7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s-ES" sz="2800" kern="1200" dirty="0">
              <a:solidFill>
                <a:schemeClr val="bg1"/>
              </a:solidFill>
              <a:latin typeface="PT Sans" panose="020B0503020203020204" pitchFamily="34" charset="0"/>
            </a:rPr>
            <a:t>TECHNOSOLS</a:t>
          </a:r>
          <a:endParaRPr lang="en-GB" sz="2800" kern="1200" dirty="0">
            <a:solidFill>
              <a:schemeClr val="bg1"/>
            </a:solidFill>
            <a:latin typeface="PT Sans" panose="020B0503020203020204" pitchFamily="34" charset="0"/>
          </a:endParaRPr>
        </a:p>
      </dsp:txBody>
      <dsp:txXfrm>
        <a:off x="2263754" y="2814140"/>
        <a:ext cx="3178454" cy="862222"/>
      </dsp:txXfrm>
    </dsp:sp>
    <dsp:sp modelId="{6DFB6C9C-B57A-499D-AC00-33AE875CF381}">
      <dsp:nvSpPr>
        <dsp:cNvPr id="0" name=""/>
        <dsp:cNvSpPr/>
      </dsp:nvSpPr>
      <dsp:spPr>
        <a:xfrm>
          <a:off x="8190649" y="3331288"/>
          <a:ext cx="3677066" cy="668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1244600">
            <a:lnSpc>
              <a:spcPct val="90000"/>
            </a:lnSpc>
            <a:spcBef>
              <a:spcPct val="0"/>
            </a:spcBef>
            <a:spcAft>
              <a:spcPct val="35000"/>
            </a:spcAft>
            <a:buNone/>
          </a:pPr>
          <a:r>
            <a:rPr lang="en-GB" sz="2800" kern="1200" dirty="0">
              <a:solidFill>
                <a:schemeClr val="tx1"/>
              </a:solidFill>
              <a:effectLst/>
              <a:latin typeface="PT Sans" panose="020B0503020203020204" pitchFamily="34" charset="0"/>
            </a:rPr>
            <a:t>EFFICIENT INTEGRATED BIOTECHONOLOGY</a:t>
          </a:r>
        </a:p>
      </dsp:txBody>
      <dsp:txXfrm>
        <a:off x="8190649" y="3331288"/>
        <a:ext cx="3677066" cy="668569"/>
      </dsp:txXfrm>
    </dsp:sp>
    <dsp:sp modelId="{9DDD2716-B00E-4139-BA6F-5A35E78C08A2}">
      <dsp:nvSpPr>
        <dsp:cNvPr id="0" name=""/>
        <dsp:cNvSpPr/>
      </dsp:nvSpPr>
      <dsp:spPr>
        <a:xfrm>
          <a:off x="5650112" y="5826642"/>
          <a:ext cx="3695876" cy="668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1244600">
            <a:lnSpc>
              <a:spcPct val="90000"/>
            </a:lnSpc>
            <a:spcBef>
              <a:spcPct val="0"/>
            </a:spcBef>
            <a:spcAft>
              <a:spcPct val="35000"/>
            </a:spcAft>
            <a:buNone/>
          </a:pPr>
          <a:r>
            <a:rPr lang="es-ES" sz="2800" kern="1200" dirty="0">
              <a:latin typeface="PT Sans" panose="020B0503020203020204" pitchFamily="34" charset="0"/>
            </a:rPr>
            <a:t>AGRICULTURAL AND LIVESTOCK ACTIVITIES</a:t>
          </a:r>
          <a:endParaRPr lang="en-GB" sz="2800" kern="1200" dirty="0">
            <a:latin typeface="PT Sans" panose="020B0503020203020204" pitchFamily="34" charset="0"/>
          </a:endParaRPr>
        </a:p>
      </dsp:txBody>
      <dsp:txXfrm>
        <a:off x="5650112" y="5826642"/>
        <a:ext cx="3695876" cy="668569"/>
      </dsp:txXfrm>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0.55393</cdr:x>
      <cdr:y>0.04272</cdr:y>
    </cdr:from>
    <cdr:to>
      <cdr:x>0.55393</cdr:x>
      <cdr:y>0.98022</cdr:y>
    </cdr:to>
    <cdr:cxnSp macro="">
      <cdr:nvCxnSpPr>
        <cdr:cNvPr id="2" name="Straight Connector 1">
          <a:extLst xmlns:a="http://schemas.openxmlformats.org/drawingml/2006/main">
            <a:ext uri="{FF2B5EF4-FFF2-40B4-BE49-F238E27FC236}">
              <a16:creationId xmlns:a16="http://schemas.microsoft.com/office/drawing/2014/main" id="{8D6BE315-5578-4E09-78C0-25A8D51D6C3B}"/>
            </a:ext>
          </a:extLst>
        </cdr:cNvPr>
        <cdr:cNvCxnSpPr/>
      </cdr:nvCxnSpPr>
      <cdr:spPr>
        <a:xfrm xmlns:a="http://schemas.openxmlformats.org/drawingml/2006/main" flipV="1">
          <a:off x="2889490" y="197074"/>
          <a:ext cx="0" cy="4324484"/>
        </a:xfrm>
        <a:prstGeom xmlns:a="http://schemas.openxmlformats.org/drawingml/2006/main" prst="line">
          <a:avLst/>
        </a:prstGeom>
        <a:ln xmlns:a="http://schemas.openxmlformats.org/drawingml/2006/main" w="12700">
          <a:solidFill>
            <a:schemeClr val="tx1"/>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0.55429</cdr:x>
      <cdr:y>0.04243</cdr:y>
    </cdr:from>
    <cdr:to>
      <cdr:x>0.55429</cdr:x>
      <cdr:y>0.97993</cdr:y>
    </cdr:to>
    <cdr:cxnSp macro="">
      <cdr:nvCxnSpPr>
        <cdr:cNvPr id="2" name="Straight Connector 1">
          <a:extLst xmlns:a="http://schemas.openxmlformats.org/drawingml/2006/main">
            <a:ext uri="{FF2B5EF4-FFF2-40B4-BE49-F238E27FC236}">
              <a16:creationId xmlns:a16="http://schemas.microsoft.com/office/drawing/2014/main" id="{8D6BE315-5578-4E09-78C0-25A8D51D6C3B}"/>
            </a:ext>
          </a:extLst>
        </cdr:cNvPr>
        <cdr:cNvCxnSpPr/>
      </cdr:nvCxnSpPr>
      <cdr:spPr>
        <a:xfrm xmlns:a="http://schemas.openxmlformats.org/drawingml/2006/main" flipV="1">
          <a:off x="2788678" y="195719"/>
          <a:ext cx="0" cy="4324484"/>
        </a:xfrm>
        <a:prstGeom xmlns:a="http://schemas.openxmlformats.org/drawingml/2006/main" prst="line">
          <a:avLst/>
        </a:prstGeom>
        <a:ln xmlns:a="http://schemas.openxmlformats.org/drawingml/2006/main" w="12700">
          <a:solidFill>
            <a:schemeClr val="tx1"/>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0.65521</cdr:x>
      <cdr:y>0.10764</cdr:y>
    </cdr:from>
    <cdr:to>
      <cdr:x>0.71563</cdr:x>
      <cdr:y>0.2118</cdr:y>
    </cdr:to>
    <cdr:sp macro="" textlink="">
      <cdr:nvSpPr>
        <cdr:cNvPr id="2" name="TextBox 1">
          <a:extLst xmlns:a="http://schemas.openxmlformats.org/drawingml/2006/main">
            <a:ext uri="{FF2B5EF4-FFF2-40B4-BE49-F238E27FC236}">
              <a16:creationId xmlns:a16="http://schemas.microsoft.com/office/drawing/2014/main" id="{6510FBD6-0ACC-7C9E-1641-38FD369D9615}"/>
            </a:ext>
          </a:extLst>
        </cdr:cNvPr>
        <cdr:cNvSpPr txBox="1"/>
      </cdr:nvSpPr>
      <cdr:spPr>
        <a:xfrm xmlns:a="http://schemas.openxmlformats.org/drawingml/2006/main">
          <a:off x="2995605" y="295284"/>
          <a:ext cx="276240" cy="2857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200">
              <a:latin typeface="PT Sans" panose="020B0503020203020204" pitchFamily="34" charset="0"/>
            </a:rPr>
            <a:t>b</a:t>
          </a:r>
        </a:p>
      </cdr:txBody>
    </cdr:sp>
  </cdr:relSizeAnchor>
  <cdr:relSizeAnchor xmlns:cdr="http://schemas.openxmlformats.org/drawingml/2006/chartDrawing">
    <cdr:from>
      <cdr:x>0.84861</cdr:x>
      <cdr:y>0.17129</cdr:y>
    </cdr:from>
    <cdr:to>
      <cdr:x>0.90902</cdr:x>
      <cdr:y>0.27546</cdr:y>
    </cdr:to>
    <cdr:sp macro="" textlink="">
      <cdr:nvSpPr>
        <cdr:cNvPr id="3" name="TextBox 1">
          <a:extLst xmlns:a="http://schemas.openxmlformats.org/drawingml/2006/main">
            <a:ext uri="{FF2B5EF4-FFF2-40B4-BE49-F238E27FC236}">
              <a16:creationId xmlns:a16="http://schemas.microsoft.com/office/drawing/2014/main" id="{D8F2261D-5FDC-00DA-B805-6616330E6A4E}"/>
            </a:ext>
          </a:extLst>
        </cdr:cNvPr>
        <cdr:cNvSpPr txBox="1"/>
      </cdr:nvSpPr>
      <cdr:spPr>
        <a:xfrm xmlns:a="http://schemas.openxmlformats.org/drawingml/2006/main">
          <a:off x="3879860" y="469895"/>
          <a:ext cx="276195" cy="2857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a:latin typeface="PT Sans" panose="020B0503020203020204" pitchFamily="34" charset="0"/>
            </a:rPr>
            <a:t>b</a:t>
          </a:r>
        </a:p>
      </cdr:txBody>
    </cdr:sp>
  </cdr:relSizeAnchor>
  <cdr:relSizeAnchor xmlns:cdr="http://schemas.openxmlformats.org/drawingml/2006/chartDrawing">
    <cdr:from>
      <cdr:x>0.21944</cdr:x>
      <cdr:y>0.36574</cdr:y>
    </cdr:from>
    <cdr:to>
      <cdr:x>0.27986</cdr:x>
      <cdr:y>0.46991</cdr:y>
    </cdr:to>
    <cdr:sp macro="" textlink="">
      <cdr:nvSpPr>
        <cdr:cNvPr id="4" name="TextBox 1">
          <a:extLst xmlns:a="http://schemas.openxmlformats.org/drawingml/2006/main">
            <a:ext uri="{FF2B5EF4-FFF2-40B4-BE49-F238E27FC236}">
              <a16:creationId xmlns:a16="http://schemas.microsoft.com/office/drawing/2014/main" id="{D8F2261D-5FDC-00DA-B805-6616330E6A4E}"/>
            </a:ext>
          </a:extLst>
        </cdr:cNvPr>
        <cdr:cNvSpPr txBox="1"/>
      </cdr:nvSpPr>
      <cdr:spPr>
        <a:xfrm xmlns:a="http://schemas.openxmlformats.org/drawingml/2006/main">
          <a:off x="1003295" y="1003298"/>
          <a:ext cx="276240" cy="2857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a:latin typeface="PT Sans" panose="020B0503020203020204" pitchFamily="34" charset="0"/>
            </a:rPr>
            <a:t>a</a:t>
          </a:r>
        </a:p>
      </cdr:txBody>
    </cdr:sp>
  </cdr:relSizeAnchor>
  <cdr:relSizeAnchor xmlns:cdr="http://schemas.openxmlformats.org/drawingml/2006/chartDrawing">
    <cdr:from>
      <cdr:x>0.26111</cdr:x>
      <cdr:y>0.43866</cdr:y>
    </cdr:from>
    <cdr:to>
      <cdr:x>0.32153</cdr:x>
      <cdr:y>0.54282</cdr:y>
    </cdr:to>
    <cdr:sp macro="" textlink="">
      <cdr:nvSpPr>
        <cdr:cNvPr id="5" name="TextBox 1">
          <a:extLst xmlns:a="http://schemas.openxmlformats.org/drawingml/2006/main">
            <a:ext uri="{FF2B5EF4-FFF2-40B4-BE49-F238E27FC236}">
              <a16:creationId xmlns:a16="http://schemas.microsoft.com/office/drawing/2014/main" id="{D8F2261D-5FDC-00DA-B805-6616330E6A4E}"/>
            </a:ext>
          </a:extLst>
        </cdr:cNvPr>
        <cdr:cNvSpPr txBox="1"/>
      </cdr:nvSpPr>
      <cdr:spPr>
        <a:xfrm xmlns:a="http://schemas.openxmlformats.org/drawingml/2006/main">
          <a:off x="1193780" y="1203338"/>
          <a:ext cx="276240" cy="2857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a:latin typeface="PT Sans" panose="020B0503020203020204" pitchFamily="34" charset="0"/>
            </a:rPr>
            <a:t>a</a:t>
          </a:r>
        </a:p>
      </cdr:txBody>
    </cdr:sp>
  </cdr:relSizeAnchor>
</c:userShapes>
</file>

<file path=ppt/drawings/drawing4.xml><?xml version="1.0" encoding="utf-8"?>
<c:userShapes xmlns:c="http://schemas.openxmlformats.org/drawingml/2006/chart">
  <cdr:relSizeAnchor xmlns:cdr="http://schemas.openxmlformats.org/drawingml/2006/chartDrawing">
    <cdr:from>
      <cdr:x>0.64479</cdr:x>
      <cdr:y>0.10417</cdr:y>
    </cdr:from>
    <cdr:to>
      <cdr:x>0.70521</cdr:x>
      <cdr:y>0.20833</cdr:y>
    </cdr:to>
    <cdr:sp macro="" textlink="">
      <cdr:nvSpPr>
        <cdr:cNvPr id="2" name="TextBox 1">
          <a:extLst xmlns:a="http://schemas.openxmlformats.org/drawingml/2006/main">
            <a:ext uri="{FF2B5EF4-FFF2-40B4-BE49-F238E27FC236}">
              <a16:creationId xmlns:a16="http://schemas.microsoft.com/office/drawing/2014/main" id="{6510FBD6-0ACC-7C9E-1641-38FD369D9615}"/>
            </a:ext>
          </a:extLst>
        </cdr:cNvPr>
        <cdr:cNvSpPr txBox="1"/>
      </cdr:nvSpPr>
      <cdr:spPr>
        <a:xfrm xmlns:a="http://schemas.openxmlformats.org/drawingml/2006/main">
          <a:off x="2947988" y="285750"/>
          <a:ext cx="276225" cy="2857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200">
              <a:latin typeface="PT Sans" panose="020B0503020203020204" pitchFamily="34" charset="0"/>
            </a:rPr>
            <a:t>b</a:t>
          </a:r>
        </a:p>
      </cdr:txBody>
    </cdr:sp>
  </cdr:relSizeAnchor>
  <cdr:relSizeAnchor xmlns:cdr="http://schemas.openxmlformats.org/drawingml/2006/chartDrawing">
    <cdr:from>
      <cdr:x>0.77361</cdr:x>
      <cdr:y>0.16782</cdr:y>
    </cdr:from>
    <cdr:to>
      <cdr:x>0.83403</cdr:x>
      <cdr:y>0.27199</cdr:y>
    </cdr:to>
    <cdr:sp macro="" textlink="">
      <cdr:nvSpPr>
        <cdr:cNvPr id="3" name="TextBox 1">
          <a:extLst xmlns:a="http://schemas.openxmlformats.org/drawingml/2006/main">
            <a:ext uri="{FF2B5EF4-FFF2-40B4-BE49-F238E27FC236}">
              <a16:creationId xmlns:a16="http://schemas.microsoft.com/office/drawing/2014/main" id="{D8F2261D-5FDC-00DA-B805-6616330E6A4E}"/>
            </a:ext>
          </a:extLst>
        </cdr:cNvPr>
        <cdr:cNvSpPr txBox="1"/>
      </cdr:nvSpPr>
      <cdr:spPr>
        <a:xfrm xmlns:a="http://schemas.openxmlformats.org/drawingml/2006/main">
          <a:off x="3536950" y="460375"/>
          <a:ext cx="276225" cy="2857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a:latin typeface="PT Sans" panose="020B0503020203020204" pitchFamily="34" charset="0"/>
            </a:rPr>
            <a:t>b</a:t>
          </a:r>
        </a:p>
      </cdr:txBody>
    </cdr:sp>
  </cdr:relSizeAnchor>
  <cdr:relSizeAnchor xmlns:cdr="http://schemas.openxmlformats.org/drawingml/2006/chartDrawing">
    <cdr:from>
      <cdr:x>0.26111</cdr:x>
      <cdr:y>0.36574</cdr:y>
    </cdr:from>
    <cdr:to>
      <cdr:x>0.32153</cdr:x>
      <cdr:y>0.46991</cdr:y>
    </cdr:to>
    <cdr:sp macro="" textlink="">
      <cdr:nvSpPr>
        <cdr:cNvPr id="4" name="TextBox 1">
          <a:extLst xmlns:a="http://schemas.openxmlformats.org/drawingml/2006/main">
            <a:ext uri="{FF2B5EF4-FFF2-40B4-BE49-F238E27FC236}">
              <a16:creationId xmlns:a16="http://schemas.microsoft.com/office/drawing/2014/main" id="{D8F2261D-5FDC-00DA-B805-6616330E6A4E}"/>
            </a:ext>
          </a:extLst>
        </cdr:cNvPr>
        <cdr:cNvSpPr txBox="1"/>
      </cdr:nvSpPr>
      <cdr:spPr>
        <a:xfrm xmlns:a="http://schemas.openxmlformats.org/drawingml/2006/main">
          <a:off x="1193800" y="1003300"/>
          <a:ext cx="276225" cy="2857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a:latin typeface="PT Sans" panose="020B0503020203020204" pitchFamily="34" charset="0"/>
            </a:rPr>
            <a:t>a</a:t>
          </a:r>
        </a:p>
      </cdr:txBody>
    </cdr:sp>
  </cdr:relSizeAnchor>
  <cdr:relSizeAnchor xmlns:cdr="http://schemas.openxmlformats.org/drawingml/2006/chartDrawing">
    <cdr:from>
      <cdr:x>0.27569</cdr:x>
      <cdr:y>0.43519</cdr:y>
    </cdr:from>
    <cdr:to>
      <cdr:x>0.33611</cdr:x>
      <cdr:y>0.53935</cdr:y>
    </cdr:to>
    <cdr:sp macro="" textlink="">
      <cdr:nvSpPr>
        <cdr:cNvPr id="5" name="TextBox 1">
          <a:extLst xmlns:a="http://schemas.openxmlformats.org/drawingml/2006/main">
            <a:ext uri="{FF2B5EF4-FFF2-40B4-BE49-F238E27FC236}">
              <a16:creationId xmlns:a16="http://schemas.microsoft.com/office/drawing/2014/main" id="{D8F2261D-5FDC-00DA-B805-6616330E6A4E}"/>
            </a:ext>
          </a:extLst>
        </cdr:cNvPr>
        <cdr:cNvSpPr txBox="1"/>
      </cdr:nvSpPr>
      <cdr:spPr>
        <a:xfrm xmlns:a="http://schemas.openxmlformats.org/drawingml/2006/main">
          <a:off x="1260475" y="1193800"/>
          <a:ext cx="276225" cy="2857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dirty="0">
              <a:latin typeface="PT Sans" panose="020B0503020203020204" pitchFamily="34" charset="0"/>
            </a:rPr>
            <a:t>a</a:t>
          </a:r>
        </a:p>
      </cdr:txBody>
    </cdr:sp>
  </cdr:relSizeAnchor>
</c:userShapes>
</file>

<file path=ppt/drawings/drawing5.xml><?xml version="1.0" encoding="utf-8"?>
<c:userShapes xmlns:c="http://schemas.openxmlformats.org/drawingml/2006/chart">
  <cdr:relSizeAnchor xmlns:cdr="http://schemas.openxmlformats.org/drawingml/2006/chartDrawing">
    <cdr:from>
      <cdr:x>0.89271</cdr:x>
      <cdr:y>0.1007</cdr:y>
    </cdr:from>
    <cdr:to>
      <cdr:x>0.95313</cdr:x>
      <cdr:y>0.20486</cdr:y>
    </cdr:to>
    <cdr:sp macro="" textlink="">
      <cdr:nvSpPr>
        <cdr:cNvPr id="2" name="TextBox 1">
          <a:extLst xmlns:a="http://schemas.openxmlformats.org/drawingml/2006/main">
            <a:ext uri="{FF2B5EF4-FFF2-40B4-BE49-F238E27FC236}">
              <a16:creationId xmlns:a16="http://schemas.microsoft.com/office/drawing/2014/main" id="{6510FBD6-0ACC-7C9E-1641-38FD369D9615}"/>
            </a:ext>
          </a:extLst>
        </cdr:cNvPr>
        <cdr:cNvSpPr txBox="1"/>
      </cdr:nvSpPr>
      <cdr:spPr>
        <a:xfrm xmlns:a="http://schemas.openxmlformats.org/drawingml/2006/main">
          <a:off x="4081470" y="276228"/>
          <a:ext cx="276240" cy="2857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200">
              <a:latin typeface="PT Sans" panose="020B0503020203020204" pitchFamily="34" charset="0"/>
            </a:rPr>
            <a:t>b</a:t>
          </a:r>
        </a:p>
      </cdr:txBody>
    </cdr:sp>
  </cdr:relSizeAnchor>
  <cdr:relSizeAnchor xmlns:cdr="http://schemas.openxmlformats.org/drawingml/2006/chartDrawing">
    <cdr:from>
      <cdr:x>0.65486</cdr:x>
      <cdr:y>0.17476</cdr:y>
    </cdr:from>
    <cdr:to>
      <cdr:x>0.71527</cdr:x>
      <cdr:y>0.27893</cdr:y>
    </cdr:to>
    <cdr:sp macro="" textlink="">
      <cdr:nvSpPr>
        <cdr:cNvPr id="3" name="TextBox 1">
          <a:extLst xmlns:a="http://schemas.openxmlformats.org/drawingml/2006/main">
            <a:ext uri="{FF2B5EF4-FFF2-40B4-BE49-F238E27FC236}">
              <a16:creationId xmlns:a16="http://schemas.microsoft.com/office/drawing/2014/main" id="{D8F2261D-5FDC-00DA-B805-6616330E6A4E}"/>
            </a:ext>
          </a:extLst>
        </cdr:cNvPr>
        <cdr:cNvSpPr txBox="1"/>
      </cdr:nvSpPr>
      <cdr:spPr>
        <a:xfrm xmlns:a="http://schemas.openxmlformats.org/drawingml/2006/main">
          <a:off x="2994020" y="479408"/>
          <a:ext cx="276194" cy="2857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a:latin typeface="PT Sans" panose="020B0503020203020204" pitchFamily="34" charset="0"/>
            </a:rPr>
            <a:t>b</a:t>
          </a:r>
        </a:p>
      </cdr:txBody>
    </cdr:sp>
  </cdr:relSizeAnchor>
  <cdr:relSizeAnchor xmlns:cdr="http://schemas.openxmlformats.org/drawingml/2006/chartDrawing">
    <cdr:from>
      <cdr:x>0.18728</cdr:x>
      <cdr:y>0.39835</cdr:y>
    </cdr:from>
    <cdr:to>
      <cdr:x>0.2477</cdr:x>
      <cdr:y>0.50252</cdr:y>
    </cdr:to>
    <cdr:sp macro="" textlink="">
      <cdr:nvSpPr>
        <cdr:cNvPr id="4" name="TextBox 1">
          <a:extLst xmlns:a="http://schemas.openxmlformats.org/drawingml/2006/main">
            <a:ext uri="{FF2B5EF4-FFF2-40B4-BE49-F238E27FC236}">
              <a16:creationId xmlns:a16="http://schemas.microsoft.com/office/drawing/2014/main" id="{D8F2261D-5FDC-00DA-B805-6616330E6A4E}"/>
            </a:ext>
          </a:extLst>
        </cdr:cNvPr>
        <cdr:cNvSpPr txBox="1"/>
      </cdr:nvSpPr>
      <cdr:spPr>
        <a:xfrm xmlns:a="http://schemas.openxmlformats.org/drawingml/2006/main">
          <a:off x="856266" y="1092754"/>
          <a:ext cx="276241" cy="2857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dirty="0">
              <a:latin typeface="PT Sans" panose="020B0503020203020204" pitchFamily="34" charset="0"/>
            </a:rPr>
            <a:t>a</a:t>
          </a:r>
        </a:p>
      </cdr:txBody>
    </cdr:sp>
  </cdr:relSizeAnchor>
</c:userShapes>
</file>

<file path=ppt/drawings/drawing6.xml><?xml version="1.0" encoding="utf-8"?>
<c:userShapes xmlns:c="http://schemas.openxmlformats.org/drawingml/2006/chart">
  <cdr:relSizeAnchor xmlns:cdr="http://schemas.openxmlformats.org/drawingml/2006/chartDrawing">
    <cdr:from>
      <cdr:x>0.51563</cdr:x>
      <cdr:y>0.10417</cdr:y>
    </cdr:from>
    <cdr:to>
      <cdr:x>0.57605</cdr:x>
      <cdr:y>0.20833</cdr:y>
    </cdr:to>
    <cdr:sp macro="" textlink="">
      <cdr:nvSpPr>
        <cdr:cNvPr id="2" name="TextBox 1">
          <a:extLst xmlns:a="http://schemas.openxmlformats.org/drawingml/2006/main">
            <a:ext uri="{FF2B5EF4-FFF2-40B4-BE49-F238E27FC236}">
              <a16:creationId xmlns:a16="http://schemas.microsoft.com/office/drawing/2014/main" id="{6510FBD6-0ACC-7C9E-1641-38FD369D9615}"/>
            </a:ext>
          </a:extLst>
        </cdr:cNvPr>
        <cdr:cNvSpPr txBox="1"/>
      </cdr:nvSpPr>
      <cdr:spPr>
        <a:xfrm xmlns:a="http://schemas.openxmlformats.org/drawingml/2006/main">
          <a:off x="2357445" y="285753"/>
          <a:ext cx="276240" cy="2857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200">
              <a:latin typeface="PT Sans" panose="020B0503020203020204" pitchFamily="34" charset="0"/>
            </a:rPr>
            <a:t>A</a:t>
          </a:r>
        </a:p>
      </cdr:txBody>
    </cdr:sp>
  </cdr:relSizeAnchor>
  <cdr:relSizeAnchor xmlns:cdr="http://schemas.openxmlformats.org/drawingml/2006/chartDrawing">
    <cdr:from>
      <cdr:x>0.66458</cdr:x>
      <cdr:y>0.16435</cdr:y>
    </cdr:from>
    <cdr:to>
      <cdr:x>0.75485</cdr:x>
      <cdr:y>0.26852</cdr:y>
    </cdr:to>
    <cdr:sp macro="" textlink="">
      <cdr:nvSpPr>
        <cdr:cNvPr id="3" name="TextBox 1">
          <a:extLst xmlns:a="http://schemas.openxmlformats.org/drawingml/2006/main">
            <a:ext uri="{FF2B5EF4-FFF2-40B4-BE49-F238E27FC236}">
              <a16:creationId xmlns:a16="http://schemas.microsoft.com/office/drawing/2014/main" id="{D8F2261D-5FDC-00DA-B805-6616330E6A4E}"/>
            </a:ext>
          </a:extLst>
        </cdr:cNvPr>
        <cdr:cNvSpPr txBox="1"/>
      </cdr:nvSpPr>
      <cdr:spPr>
        <a:xfrm xmlns:a="http://schemas.openxmlformats.org/drawingml/2006/main">
          <a:off x="3038475" y="450833"/>
          <a:ext cx="412714" cy="2857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a:latin typeface="PT Sans" panose="020B0503020203020204" pitchFamily="34" charset="0"/>
            </a:rPr>
            <a:t>aB</a:t>
          </a:r>
        </a:p>
      </cdr:txBody>
    </cdr:sp>
  </cdr:relSizeAnchor>
  <cdr:relSizeAnchor xmlns:cdr="http://schemas.openxmlformats.org/drawingml/2006/chartDrawing">
    <cdr:from>
      <cdr:x>0.83403</cdr:x>
      <cdr:y>0.43519</cdr:y>
    </cdr:from>
    <cdr:to>
      <cdr:x>0.89445</cdr:x>
      <cdr:y>0.53935</cdr:y>
    </cdr:to>
    <cdr:sp macro="" textlink="">
      <cdr:nvSpPr>
        <cdr:cNvPr id="5" name="TextBox 1">
          <a:extLst xmlns:a="http://schemas.openxmlformats.org/drawingml/2006/main">
            <a:ext uri="{FF2B5EF4-FFF2-40B4-BE49-F238E27FC236}">
              <a16:creationId xmlns:a16="http://schemas.microsoft.com/office/drawing/2014/main" id="{D8F2261D-5FDC-00DA-B805-6616330E6A4E}"/>
            </a:ext>
          </a:extLst>
        </cdr:cNvPr>
        <cdr:cNvSpPr txBox="1"/>
      </cdr:nvSpPr>
      <cdr:spPr>
        <a:xfrm xmlns:a="http://schemas.openxmlformats.org/drawingml/2006/main">
          <a:off x="3813170" y="1193807"/>
          <a:ext cx="276240" cy="2857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a:latin typeface="PT Sans" panose="020B0503020203020204" pitchFamily="34" charset="0"/>
            </a:rPr>
            <a:t>b</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4D79B8-E099-4030-B87A-F272CBF13C89}" type="datetimeFigureOut">
              <a:rPr lang="en-GB" smtClean="0"/>
              <a:t>24/05/2022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0C927A-07E3-44FB-B330-95EF5554CBE4}" type="slidenum">
              <a:rPr lang="en-GB" smtClean="0"/>
              <a:t>‹#›</a:t>
            </a:fld>
            <a:endParaRPr lang="en-GB"/>
          </a:p>
        </p:txBody>
      </p:sp>
    </p:spTree>
    <p:extLst>
      <p:ext uri="{BB962C8B-B14F-4D97-AF65-F5344CB8AC3E}">
        <p14:creationId xmlns:p14="http://schemas.microsoft.com/office/powerpoint/2010/main" val="410434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Hello</a:t>
            </a:r>
            <a:r>
              <a:rPr lang="es-ES" dirty="0"/>
              <a:t> </a:t>
            </a:r>
            <a:r>
              <a:rPr lang="es-ES" dirty="0" err="1"/>
              <a:t>to</a:t>
            </a:r>
            <a:r>
              <a:rPr lang="es-ES" dirty="0"/>
              <a:t> </a:t>
            </a:r>
            <a:r>
              <a:rPr lang="es-ES" dirty="0" err="1"/>
              <a:t>everyone</a:t>
            </a:r>
            <a:r>
              <a:rPr lang="es-ES" dirty="0"/>
              <a:t>, </a:t>
            </a:r>
          </a:p>
          <a:p>
            <a:endParaRPr lang="es-ES" dirty="0"/>
          </a:p>
          <a:p>
            <a:r>
              <a:rPr lang="es-ES" dirty="0"/>
              <a:t>I </a:t>
            </a:r>
            <a:r>
              <a:rPr lang="en-GB" dirty="0"/>
              <a:t>am Antonio Aguilar Garrido from the University of Granada, Spain.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Thank you for the opportunity to present our research entitled “</a:t>
            </a:r>
            <a:r>
              <a:rPr lang="en-GB" sz="1200" dirty="0">
                <a:latin typeface="PT Sans" panose="020B0503020203020204" pitchFamily="34" charset="0"/>
                <a:ea typeface="Open Sans" panose="020B0606030504020204" pitchFamily="34" charset="0"/>
              </a:rPr>
              <a:t>Development capacity of a biodiverse pasture on Technosols for the rehabilitation of marginal lands (saline soils and mining waste)”.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PT Sans" panose="020B0503020203020204" pitchFamily="34" charset="0"/>
              <a:ea typeface="Open Sans" panose="020B0606030504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967C1B37-240A-4D6B-923E-B06634A34962}" type="slidenum">
              <a:rPr lang="es-ES" smtClean="0"/>
              <a:t>1</a:t>
            </a:fld>
            <a:endParaRPr lang="es-ES"/>
          </a:p>
        </p:txBody>
      </p:sp>
    </p:spTree>
    <p:extLst>
      <p:ext uri="{BB962C8B-B14F-4D97-AF65-F5344CB8AC3E}">
        <p14:creationId xmlns:p14="http://schemas.microsoft.com/office/powerpoint/2010/main" val="2014034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effectLst/>
                <a:latin typeface="Open Sans" panose="020B0606030504020204" pitchFamily="34" charset="0"/>
              </a:rPr>
              <a:t>Thus, yes, an integrated biotechnological approach involving Technosols and pastures could be a useful green technology to convert marginal lands into food production areas suitable for grazing and/or production of forage. </a:t>
            </a:r>
          </a:p>
          <a:p>
            <a:endParaRPr lang="en-GB" b="0" i="0" dirty="0">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770C927A-07E3-44FB-B330-95EF5554CBE4}" type="slidenum">
              <a:rPr lang="en-GB" smtClean="0"/>
              <a:t>10</a:t>
            </a:fld>
            <a:endParaRPr lang="en-GB"/>
          </a:p>
        </p:txBody>
      </p:sp>
    </p:spTree>
    <p:extLst>
      <p:ext uri="{BB962C8B-B14F-4D97-AF65-F5344CB8AC3E}">
        <p14:creationId xmlns:p14="http://schemas.microsoft.com/office/powerpoint/2010/main" val="2524720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so much for your attention.</a:t>
            </a:r>
          </a:p>
        </p:txBody>
      </p:sp>
      <p:sp>
        <p:nvSpPr>
          <p:cNvPr id="4" name="Slide Number Placeholder 3"/>
          <p:cNvSpPr>
            <a:spLocks noGrp="1"/>
          </p:cNvSpPr>
          <p:nvPr>
            <p:ph type="sldNum" sz="quarter" idx="5"/>
          </p:nvPr>
        </p:nvSpPr>
        <p:spPr/>
        <p:txBody>
          <a:bodyPr/>
          <a:lstStyle/>
          <a:p>
            <a:fld id="{770C927A-07E3-44FB-B330-95EF5554CBE4}" type="slidenum">
              <a:rPr lang="en-GB" smtClean="0"/>
              <a:t>11</a:t>
            </a:fld>
            <a:endParaRPr lang="en-GB"/>
          </a:p>
        </p:txBody>
      </p:sp>
    </p:spTree>
    <p:extLst>
      <p:ext uri="{BB962C8B-B14F-4D97-AF65-F5344CB8AC3E}">
        <p14:creationId xmlns:p14="http://schemas.microsoft.com/office/powerpoint/2010/main" val="760679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effectLst/>
                <a:latin typeface="Open Sans" panose="020B0606030504020204" pitchFamily="34" charset="0"/>
              </a:rPr>
              <a:t>In the coming years, food demand will increase sharply, driven by the population growth.  Moreover, the increase in food production will require more available land area, which could lead to biodiversity loss and increased greenhouse gas emissions.</a:t>
            </a:r>
          </a:p>
          <a:p>
            <a:endParaRPr lang="en-GB" b="0" i="0" dirty="0">
              <a:effectLst/>
              <a:latin typeface="Open Sans" panose="020B0606030504020204" pitchFamily="34" charset="0"/>
            </a:endParaRPr>
          </a:p>
          <a:p>
            <a:r>
              <a:rPr lang="en-GB" b="0" i="0" dirty="0">
                <a:effectLst/>
                <a:latin typeface="Open Sans" panose="020B0606030504020204" pitchFamily="34" charset="0"/>
              </a:rPr>
              <a:t>Thus, it becomes imperative to ensure more productive but also sustainable farming systems. </a:t>
            </a:r>
          </a:p>
          <a:p>
            <a:endParaRPr lang="en-GB" b="0" i="0" dirty="0">
              <a:effectLst/>
              <a:latin typeface="Open Sans" panose="020B0606030504020204" pitchFamily="34" charset="0"/>
            </a:endParaRPr>
          </a:p>
          <a:p>
            <a:endParaRPr lang="en-GB" b="0" i="0" dirty="0">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770C927A-07E3-44FB-B330-95EF5554CBE4}" type="slidenum">
              <a:rPr lang="en-GB" smtClean="0"/>
              <a:t>2</a:t>
            </a:fld>
            <a:endParaRPr lang="en-GB"/>
          </a:p>
        </p:txBody>
      </p:sp>
    </p:spTree>
    <p:extLst>
      <p:ext uri="{BB962C8B-B14F-4D97-AF65-F5344CB8AC3E}">
        <p14:creationId xmlns:p14="http://schemas.microsoft.com/office/powerpoint/2010/main" val="993212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effectLst/>
                <a:latin typeface="Open Sans" panose="020B0606030504020204" pitchFamily="34" charset="0"/>
              </a:rPr>
              <a:t>Thus, we need to innovate in how we eat and farm. </a:t>
            </a:r>
          </a:p>
          <a:p>
            <a:endParaRPr lang="en-GB" b="0" i="0" dirty="0">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dirty="0">
                <a:effectLst/>
                <a:latin typeface="Open Sans" panose="020B0606030504020204" pitchFamily="34" charset="0"/>
              </a:rPr>
              <a:t>There are several actions to do that. For example, diversifying diets … but</a:t>
            </a:r>
            <a:r>
              <a:rPr lang="en-GB" b="0" i="0" u="none" baseline="0" dirty="0">
                <a:effectLst/>
                <a:latin typeface="Open Sans" panose="020B0606030504020204" pitchFamily="34" charset="0"/>
              </a:rPr>
              <a:t> also, by restoring marginal lands such as contaminated areas or saline soils.</a:t>
            </a:r>
            <a:endParaRPr lang="en-GB" b="0" i="0" u="none" dirty="0">
              <a:effectLst/>
              <a:latin typeface="Open Sans" panose="020B0606030504020204" pitchFamily="34" charset="0"/>
            </a:endParaRPr>
          </a:p>
          <a:p>
            <a:endParaRPr lang="en-GB" dirty="0"/>
          </a:p>
        </p:txBody>
      </p:sp>
      <p:sp>
        <p:nvSpPr>
          <p:cNvPr id="4" name="Slide Number Placeholder 3"/>
          <p:cNvSpPr>
            <a:spLocks noGrp="1"/>
          </p:cNvSpPr>
          <p:nvPr>
            <p:ph type="sldNum" sz="quarter" idx="5"/>
          </p:nvPr>
        </p:nvSpPr>
        <p:spPr/>
        <p:txBody>
          <a:bodyPr/>
          <a:lstStyle/>
          <a:p>
            <a:fld id="{770C927A-07E3-44FB-B330-95EF5554CBE4}" type="slidenum">
              <a:rPr lang="en-GB" smtClean="0"/>
              <a:t>3</a:t>
            </a:fld>
            <a:endParaRPr lang="en-GB"/>
          </a:p>
        </p:txBody>
      </p:sp>
    </p:spTree>
    <p:extLst>
      <p:ext uri="{BB962C8B-B14F-4D97-AF65-F5344CB8AC3E}">
        <p14:creationId xmlns:p14="http://schemas.microsoft.com/office/powerpoint/2010/main" val="2388445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effectLst/>
                <a:latin typeface="Open Sans" panose="020B0606030504020204" pitchFamily="34" charset="0"/>
              </a:rPr>
              <a:t>In this sense, integrated green biotechnologies such as the combination of Technosols and in situ phytostabilisation could be effective in the rehabilitation of marginal areas and their conversion to agricultural and livestock activities while protecting the food chain. </a:t>
            </a:r>
          </a:p>
          <a:p>
            <a:endParaRPr lang="en-GB" b="0" i="0" dirty="0">
              <a:effectLst/>
              <a:latin typeface="Open Sans" panose="020B0606030504020204" pitchFamily="34" charset="0"/>
            </a:endParaRPr>
          </a:p>
          <a:p>
            <a:endParaRPr lang="en-GB" b="0" i="0" dirty="0">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770C927A-07E3-44FB-B330-95EF5554CBE4}" type="slidenum">
              <a:rPr lang="en-GB" smtClean="0"/>
              <a:t>4</a:t>
            </a:fld>
            <a:endParaRPr lang="en-GB"/>
          </a:p>
        </p:txBody>
      </p:sp>
    </p:spTree>
    <p:extLst>
      <p:ext uri="{BB962C8B-B14F-4D97-AF65-F5344CB8AC3E}">
        <p14:creationId xmlns:p14="http://schemas.microsoft.com/office/powerpoint/2010/main" val="2579289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effectLst/>
                <a:latin typeface="Open Sans" panose="020B0606030504020204" pitchFamily="34" charset="0"/>
              </a:rPr>
              <a:t>To verify this hypothesis, we studied the development of a biodiverse pasture in two Technosols. One is made from a saline Fluvisol collected in the Tagus Estuary and, other from gossan waste of the São </a:t>
            </a:r>
            <a:r>
              <a:rPr lang="en-GB" b="0" i="0" dirty="0" err="1">
                <a:effectLst/>
                <a:latin typeface="Open Sans" panose="020B0606030504020204" pitchFamily="34" charset="0"/>
              </a:rPr>
              <a:t>Domingos</a:t>
            </a:r>
            <a:r>
              <a:rPr lang="en-GB" b="0" i="0" dirty="0">
                <a:effectLst/>
                <a:latin typeface="Open Sans" panose="020B0606030504020204" pitchFamily="34" charset="0"/>
              </a:rPr>
              <a:t> mine. Both with a mixture of organic and inorganic amendments.</a:t>
            </a:r>
            <a:endParaRPr lang="en-GB" dirty="0"/>
          </a:p>
          <a:p>
            <a:endParaRPr lang="en-GB" b="0" i="0" dirty="0">
              <a:effectLst/>
              <a:latin typeface="Open Sans" panose="020B0606030504020204" pitchFamily="34" charset="0"/>
            </a:endParaRPr>
          </a:p>
          <a:p>
            <a:r>
              <a:rPr lang="en-GB" b="0" i="0" dirty="0">
                <a:effectLst/>
                <a:latin typeface="Open Sans" panose="020B0606030504020204" pitchFamily="34" charset="0"/>
              </a:rPr>
              <a:t>The pasture is composed of leguminous plants of the genus </a:t>
            </a:r>
            <a:r>
              <a:rPr lang="en-GB" b="0" i="1" dirty="0">
                <a:effectLst/>
                <a:latin typeface="Open Sans" panose="020B0606030504020204" pitchFamily="34" charset="0"/>
              </a:rPr>
              <a:t>Trifolium </a:t>
            </a:r>
            <a:r>
              <a:rPr lang="en-GB" b="0" i="0" dirty="0">
                <a:effectLst/>
                <a:latin typeface="Open Sans" panose="020B0606030504020204" pitchFamily="34" charset="0"/>
              </a:rPr>
              <a:t>sp. and </a:t>
            </a:r>
            <a:r>
              <a:rPr lang="en-GB" b="0" i="1" dirty="0">
                <a:effectLst/>
                <a:latin typeface="Open Sans" panose="020B0606030504020204" pitchFamily="34" charset="0"/>
              </a:rPr>
              <a:t>Medicago </a:t>
            </a:r>
            <a:r>
              <a:rPr lang="en-GB" b="0" i="0" dirty="0">
                <a:effectLst/>
                <a:latin typeface="Open Sans" panose="020B0606030504020204" pitchFamily="34" charset="0"/>
              </a:rPr>
              <a:t>sp., and gramineous plants such as </a:t>
            </a:r>
            <a:r>
              <a:rPr lang="en-GB" b="0" i="1" dirty="0">
                <a:effectLst/>
                <a:latin typeface="Open Sans" panose="020B0606030504020204" pitchFamily="34" charset="0"/>
              </a:rPr>
              <a:t>Lolium </a:t>
            </a:r>
            <a:r>
              <a:rPr lang="en-GB" b="0" i="1" dirty="0" err="1">
                <a:effectLst/>
                <a:latin typeface="Open Sans" panose="020B0606030504020204" pitchFamily="34" charset="0"/>
              </a:rPr>
              <a:t>multiflorum</a:t>
            </a:r>
            <a:r>
              <a:rPr lang="en-GB" b="0" i="1" dirty="0">
                <a:effectLst/>
                <a:latin typeface="Open Sans" panose="020B0606030504020204" pitchFamily="34" charset="0"/>
              </a:rPr>
              <a:t> </a:t>
            </a:r>
            <a:r>
              <a:rPr lang="en-GB" b="0" i="0" dirty="0">
                <a:effectLst/>
                <a:latin typeface="Open Sans" panose="020B0606030504020204" pitchFamily="34" charset="0"/>
              </a:rPr>
              <a:t>Lam. </a:t>
            </a:r>
          </a:p>
        </p:txBody>
      </p:sp>
      <p:sp>
        <p:nvSpPr>
          <p:cNvPr id="4" name="Slide Number Placeholder 3"/>
          <p:cNvSpPr>
            <a:spLocks noGrp="1"/>
          </p:cNvSpPr>
          <p:nvPr>
            <p:ph type="sldNum" sz="quarter" idx="5"/>
          </p:nvPr>
        </p:nvSpPr>
        <p:spPr/>
        <p:txBody>
          <a:bodyPr/>
          <a:lstStyle/>
          <a:p>
            <a:fld id="{770C927A-07E3-44FB-B330-95EF5554CBE4}" type="slidenum">
              <a:rPr lang="en-GB" smtClean="0"/>
              <a:t>5</a:t>
            </a:fld>
            <a:endParaRPr lang="en-GB"/>
          </a:p>
        </p:txBody>
      </p:sp>
    </p:spTree>
    <p:extLst>
      <p:ext uri="{BB962C8B-B14F-4D97-AF65-F5344CB8AC3E}">
        <p14:creationId xmlns:p14="http://schemas.microsoft.com/office/powerpoint/2010/main" val="2471348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effectLst/>
                <a:latin typeface="Open Sans" panose="020B0606030504020204" pitchFamily="34" charset="0"/>
              </a:rPr>
              <a:t>The microcosm assay consisted of four treatments: Fluvisol (VF) with a high EC and exchangeable sodium, that it’s the control of salinity; and its Technosol (TVF). Gossan waste (G) with high concentrations of PHEs, control of contamination; and its Technosol (TG).</a:t>
            </a:r>
          </a:p>
          <a:p>
            <a:endParaRPr lang="en-GB" b="0" i="0" dirty="0">
              <a:effectLst/>
              <a:latin typeface="Open Sans" panose="020B0606030504020204" pitchFamily="34" charset="0"/>
            </a:endParaRPr>
          </a:p>
          <a:p>
            <a:r>
              <a:rPr lang="en-GB" b="0" i="0" dirty="0">
                <a:effectLst/>
                <a:latin typeface="Open Sans" panose="020B0606030504020204" pitchFamily="34" charset="0"/>
              </a:rPr>
              <a:t>Two cuts of the pasture were made to simulate grazing (after one month and another one at the end of the experiment after two months).</a:t>
            </a:r>
          </a:p>
          <a:p>
            <a:endParaRPr lang="en-GB" b="0" i="0" dirty="0">
              <a:effectLst/>
              <a:latin typeface="Open Sans" panose="020B0606030504020204" pitchFamily="34" charset="0"/>
            </a:endParaRPr>
          </a:p>
          <a:p>
            <a:r>
              <a:rPr lang="en-GB" dirty="0"/>
              <a:t>Different analyses were carried out on both plant and soil over time. </a:t>
            </a:r>
          </a:p>
        </p:txBody>
      </p:sp>
      <p:sp>
        <p:nvSpPr>
          <p:cNvPr id="4" name="Slide Number Placeholder 3"/>
          <p:cNvSpPr>
            <a:spLocks noGrp="1"/>
          </p:cNvSpPr>
          <p:nvPr>
            <p:ph type="sldNum" sz="quarter" idx="5"/>
          </p:nvPr>
        </p:nvSpPr>
        <p:spPr/>
        <p:txBody>
          <a:bodyPr/>
          <a:lstStyle/>
          <a:p>
            <a:fld id="{770C927A-07E3-44FB-B330-95EF5554CBE4}" type="slidenum">
              <a:rPr lang="en-GB" smtClean="0"/>
              <a:t>6</a:t>
            </a:fld>
            <a:endParaRPr lang="en-GB"/>
          </a:p>
        </p:txBody>
      </p:sp>
    </p:spTree>
    <p:extLst>
      <p:ext uri="{BB962C8B-B14F-4D97-AF65-F5344CB8AC3E}">
        <p14:creationId xmlns:p14="http://schemas.microsoft.com/office/powerpoint/2010/main" val="1480098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effectLst/>
                <a:latin typeface="Open Sans" panose="020B0606030504020204" pitchFamily="34" charset="0"/>
              </a:rPr>
              <a:t>Today, we are going to present just results of the plants. Here we can see the development of the pasture in the different treatments just before the first and second cut. There are clear differences.</a:t>
            </a:r>
          </a:p>
          <a:p>
            <a:endParaRPr lang="en-GB" b="0" i="0" dirty="0">
              <a:effectLst/>
              <a:latin typeface="Open Sans" panose="020B0606030504020204" pitchFamily="34" charset="0"/>
            </a:endParaRPr>
          </a:p>
          <a:p>
            <a:r>
              <a:rPr lang="en-GB" b="0" i="0" dirty="0">
                <a:effectLst/>
                <a:latin typeface="Open Sans" panose="020B0606030504020204" pitchFamily="34" charset="0"/>
              </a:rPr>
              <a:t>For example, in Fluvisol there is no plant growth. While in its Technosol yes.</a:t>
            </a:r>
          </a:p>
          <a:p>
            <a:endParaRPr lang="en-GB" b="0" i="0" dirty="0">
              <a:effectLst/>
              <a:latin typeface="Open Sans" panose="020B0606030504020204" pitchFamily="34" charset="0"/>
            </a:endParaRPr>
          </a:p>
          <a:p>
            <a:r>
              <a:rPr lang="en-GB" b="0" i="0" dirty="0">
                <a:effectLst/>
                <a:latin typeface="Open Sans" panose="020B0606030504020204" pitchFamily="34" charset="0"/>
              </a:rPr>
              <a:t>In gossan waste the pasture growth is dominated by gramineous over leguminous. In both Technosols, pasture growth is extraordinarily improved and more biodiverse, with the presence of as many leguminous as gramineous. </a:t>
            </a:r>
          </a:p>
          <a:p>
            <a:endParaRPr lang="en-GB" b="0" i="0" dirty="0">
              <a:effectLst/>
              <a:latin typeface="Open Sans" panose="020B0606030504020204" pitchFamily="34" charset="0"/>
            </a:endParaRPr>
          </a:p>
          <a:p>
            <a:r>
              <a:rPr lang="en-GB" dirty="0"/>
              <a:t>Between the first and second cut, Lolium </a:t>
            </a:r>
            <a:r>
              <a:rPr lang="en-GB" dirty="0" err="1"/>
              <a:t>multiflorum</a:t>
            </a:r>
            <a:r>
              <a:rPr lang="en-GB" dirty="0"/>
              <a:t> has kept growing to similar sizes as in the first cut, while the leguminous have not regrown as efficiently again. </a:t>
            </a:r>
          </a:p>
        </p:txBody>
      </p:sp>
      <p:sp>
        <p:nvSpPr>
          <p:cNvPr id="4" name="Slide Number Placeholder 3"/>
          <p:cNvSpPr>
            <a:spLocks noGrp="1"/>
          </p:cNvSpPr>
          <p:nvPr>
            <p:ph type="sldNum" sz="quarter" idx="5"/>
          </p:nvPr>
        </p:nvSpPr>
        <p:spPr/>
        <p:txBody>
          <a:bodyPr/>
          <a:lstStyle/>
          <a:p>
            <a:fld id="{770C927A-07E3-44FB-B330-95EF5554CBE4}" type="slidenum">
              <a:rPr lang="en-GB" smtClean="0"/>
              <a:t>7</a:t>
            </a:fld>
            <a:endParaRPr lang="en-GB"/>
          </a:p>
        </p:txBody>
      </p:sp>
    </p:spTree>
    <p:extLst>
      <p:ext uri="{BB962C8B-B14F-4D97-AF65-F5344CB8AC3E}">
        <p14:creationId xmlns:p14="http://schemas.microsoft.com/office/powerpoint/2010/main" val="2122073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graph we can see that the Technosols significantly improved the pasture development respect to the controls. And that the biomass produced after the first cut was lower. </a:t>
            </a:r>
          </a:p>
        </p:txBody>
      </p:sp>
      <p:sp>
        <p:nvSpPr>
          <p:cNvPr id="4" name="Slide Number Placeholder 3"/>
          <p:cNvSpPr>
            <a:spLocks noGrp="1"/>
          </p:cNvSpPr>
          <p:nvPr>
            <p:ph type="sldNum" sz="quarter" idx="5"/>
          </p:nvPr>
        </p:nvSpPr>
        <p:spPr/>
        <p:txBody>
          <a:bodyPr/>
          <a:lstStyle/>
          <a:p>
            <a:fld id="{770C927A-07E3-44FB-B330-95EF5554CBE4}" type="slidenum">
              <a:rPr lang="en-GB" smtClean="0"/>
              <a:t>8</a:t>
            </a:fld>
            <a:endParaRPr lang="en-GB"/>
          </a:p>
        </p:txBody>
      </p:sp>
    </p:spTree>
    <p:extLst>
      <p:ext uri="{BB962C8B-B14F-4D97-AF65-F5344CB8AC3E}">
        <p14:creationId xmlns:p14="http://schemas.microsoft.com/office/powerpoint/2010/main" val="1149973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also observed that the pasture developed on the Technosol-Gossan accumulates less potentially harmful elements in shoots than in the control. </a:t>
            </a:r>
          </a:p>
        </p:txBody>
      </p:sp>
      <p:sp>
        <p:nvSpPr>
          <p:cNvPr id="4" name="Slide Number Placeholder 3"/>
          <p:cNvSpPr>
            <a:spLocks noGrp="1"/>
          </p:cNvSpPr>
          <p:nvPr>
            <p:ph type="sldNum" sz="quarter" idx="5"/>
          </p:nvPr>
        </p:nvSpPr>
        <p:spPr/>
        <p:txBody>
          <a:bodyPr/>
          <a:lstStyle/>
          <a:p>
            <a:fld id="{770C927A-07E3-44FB-B330-95EF5554CBE4}" type="slidenum">
              <a:rPr lang="en-GB" smtClean="0"/>
              <a:t>9</a:t>
            </a:fld>
            <a:endParaRPr lang="en-GB"/>
          </a:p>
        </p:txBody>
      </p:sp>
    </p:spTree>
    <p:extLst>
      <p:ext uri="{BB962C8B-B14F-4D97-AF65-F5344CB8AC3E}">
        <p14:creationId xmlns:p14="http://schemas.microsoft.com/office/powerpoint/2010/main" val="3518609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FA837-8B5C-948E-FBA7-2E2D40AE12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9E5C91-5605-81BD-62CC-645C86673C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732686B-0167-2568-9E0B-2C007F51D656}"/>
              </a:ext>
            </a:extLst>
          </p:cNvPr>
          <p:cNvSpPr>
            <a:spLocks noGrp="1"/>
          </p:cNvSpPr>
          <p:nvPr>
            <p:ph type="dt" sz="half" idx="10"/>
          </p:nvPr>
        </p:nvSpPr>
        <p:spPr/>
        <p:txBody>
          <a:bodyPr/>
          <a:lstStyle/>
          <a:p>
            <a:fld id="{A676A305-DDF1-4F99-ADFB-ECA2E6DFC8D2}" type="datetimeFigureOut">
              <a:rPr lang="en-GB" smtClean="0"/>
              <a:t>24/05/2022</a:t>
            </a:fld>
            <a:endParaRPr lang="en-GB"/>
          </a:p>
        </p:txBody>
      </p:sp>
      <p:sp>
        <p:nvSpPr>
          <p:cNvPr id="5" name="Footer Placeholder 4">
            <a:extLst>
              <a:ext uri="{FF2B5EF4-FFF2-40B4-BE49-F238E27FC236}">
                <a16:creationId xmlns:a16="http://schemas.microsoft.com/office/drawing/2014/main" id="{25C7EFAF-2891-C9B7-8404-2291889559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CE9572-A014-4E35-08B3-D937A100522E}"/>
              </a:ext>
            </a:extLst>
          </p:cNvPr>
          <p:cNvSpPr>
            <a:spLocks noGrp="1"/>
          </p:cNvSpPr>
          <p:nvPr>
            <p:ph type="sldNum" sz="quarter" idx="12"/>
          </p:nvPr>
        </p:nvSpPr>
        <p:spPr/>
        <p:txBody>
          <a:bodyPr/>
          <a:lstStyle/>
          <a:p>
            <a:fld id="{773AF815-5306-4329-88F0-9CDB625D71D8}" type="slidenum">
              <a:rPr lang="en-GB" smtClean="0"/>
              <a:t>‹#›</a:t>
            </a:fld>
            <a:endParaRPr lang="en-GB"/>
          </a:p>
        </p:txBody>
      </p:sp>
    </p:spTree>
    <p:extLst>
      <p:ext uri="{BB962C8B-B14F-4D97-AF65-F5344CB8AC3E}">
        <p14:creationId xmlns:p14="http://schemas.microsoft.com/office/powerpoint/2010/main" val="3045255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61F8D-E589-0A8F-BF74-8C74F488E8F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1218F71-170F-6EDA-EE9B-2D8B012F31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BCBA3D-C29A-C83F-D452-FC8BCB9E8D95}"/>
              </a:ext>
            </a:extLst>
          </p:cNvPr>
          <p:cNvSpPr>
            <a:spLocks noGrp="1"/>
          </p:cNvSpPr>
          <p:nvPr>
            <p:ph type="dt" sz="half" idx="10"/>
          </p:nvPr>
        </p:nvSpPr>
        <p:spPr/>
        <p:txBody>
          <a:bodyPr/>
          <a:lstStyle/>
          <a:p>
            <a:fld id="{A676A305-DDF1-4F99-ADFB-ECA2E6DFC8D2}" type="datetimeFigureOut">
              <a:rPr lang="en-GB" smtClean="0"/>
              <a:t>24/05/2022</a:t>
            </a:fld>
            <a:endParaRPr lang="en-GB"/>
          </a:p>
        </p:txBody>
      </p:sp>
      <p:sp>
        <p:nvSpPr>
          <p:cNvPr id="5" name="Footer Placeholder 4">
            <a:extLst>
              <a:ext uri="{FF2B5EF4-FFF2-40B4-BE49-F238E27FC236}">
                <a16:creationId xmlns:a16="http://schemas.microsoft.com/office/drawing/2014/main" id="{D9C472E5-12A0-9837-5BFB-323AE3318A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AEA07E-2E44-EDB3-F52D-E43FF9E00191}"/>
              </a:ext>
            </a:extLst>
          </p:cNvPr>
          <p:cNvSpPr>
            <a:spLocks noGrp="1"/>
          </p:cNvSpPr>
          <p:nvPr>
            <p:ph type="sldNum" sz="quarter" idx="12"/>
          </p:nvPr>
        </p:nvSpPr>
        <p:spPr/>
        <p:txBody>
          <a:bodyPr/>
          <a:lstStyle/>
          <a:p>
            <a:fld id="{773AF815-5306-4329-88F0-9CDB625D71D8}" type="slidenum">
              <a:rPr lang="en-GB" smtClean="0"/>
              <a:t>‹#›</a:t>
            </a:fld>
            <a:endParaRPr lang="en-GB"/>
          </a:p>
        </p:txBody>
      </p:sp>
    </p:spTree>
    <p:extLst>
      <p:ext uri="{BB962C8B-B14F-4D97-AF65-F5344CB8AC3E}">
        <p14:creationId xmlns:p14="http://schemas.microsoft.com/office/powerpoint/2010/main" val="890500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84A40F-EE8D-6858-1739-84FAB2528D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9FF7CC-188F-1AB7-E26B-AD1CFE1B15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CA725C-77C5-46C5-5A5A-3B7D05432D7B}"/>
              </a:ext>
            </a:extLst>
          </p:cNvPr>
          <p:cNvSpPr>
            <a:spLocks noGrp="1"/>
          </p:cNvSpPr>
          <p:nvPr>
            <p:ph type="dt" sz="half" idx="10"/>
          </p:nvPr>
        </p:nvSpPr>
        <p:spPr/>
        <p:txBody>
          <a:bodyPr/>
          <a:lstStyle/>
          <a:p>
            <a:fld id="{A676A305-DDF1-4F99-ADFB-ECA2E6DFC8D2}" type="datetimeFigureOut">
              <a:rPr lang="en-GB" smtClean="0"/>
              <a:t>24/05/2022</a:t>
            </a:fld>
            <a:endParaRPr lang="en-GB"/>
          </a:p>
        </p:txBody>
      </p:sp>
      <p:sp>
        <p:nvSpPr>
          <p:cNvPr id="5" name="Footer Placeholder 4">
            <a:extLst>
              <a:ext uri="{FF2B5EF4-FFF2-40B4-BE49-F238E27FC236}">
                <a16:creationId xmlns:a16="http://schemas.microsoft.com/office/drawing/2014/main" id="{25273854-914C-3E4B-0B40-5B78857F1B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A8E919-DCC8-6852-13FA-F1A7EA35D48D}"/>
              </a:ext>
            </a:extLst>
          </p:cNvPr>
          <p:cNvSpPr>
            <a:spLocks noGrp="1"/>
          </p:cNvSpPr>
          <p:nvPr>
            <p:ph type="sldNum" sz="quarter" idx="12"/>
          </p:nvPr>
        </p:nvSpPr>
        <p:spPr/>
        <p:txBody>
          <a:bodyPr/>
          <a:lstStyle/>
          <a:p>
            <a:fld id="{773AF815-5306-4329-88F0-9CDB625D71D8}" type="slidenum">
              <a:rPr lang="en-GB" smtClean="0"/>
              <a:t>‹#›</a:t>
            </a:fld>
            <a:endParaRPr lang="en-GB"/>
          </a:p>
        </p:txBody>
      </p:sp>
    </p:spTree>
    <p:extLst>
      <p:ext uri="{BB962C8B-B14F-4D97-AF65-F5344CB8AC3E}">
        <p14:creationId xmlns:p14="http://schemas.microsoft.com/office/powerpoint/2010/main" val="1222526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BE0BE-0DB4-0E79-62B2-BCA03265F32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E1F6239-2A09-2E22-C70F-2A3E891B86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F287E6-83DA-AB53-639D-3B432068ED83}"/>
              </a:ext>
            </a:extLst>
          </p:cNvPr>
          <p:cNvSpPr>
            <a:spLocks noGrp="1"/>
          </p:cNvSpPr>
          <p:nvPr>
            <p:ph type="dt" sz="half" idx="10"/>
          </p:nvPr>
        </p:nvSpPr>
        <p:spPr/>
        <p:txBody>
          <a:bodyPr/>
          <a:lstStyle/>
          <a:p>
            <a:fld id="{A676A305-DDF1-4F99-ADFB-ECA2E6DFC8D2}" type="datetimeFigureOut">
              <a:rPr lang="en-GB" smtClean="0"/>
              <a:t>24/05/2022</a:t>
            </a:fld>
            <a:endParaRPr lang="en-GB"/>
          </a:p>
        </p:txBody>
      </p:sp>
      <p:sp>
        <p:nvSpPr>
          <p:cNvPr id="5" name="Footer Placeholder 4">
            <a:extLst>
              <a:ext uri="{FF2B5EF4-FFF2-40B4-BE49-F238E27FC236}">
                <a16:creationId xmlns:a16="http://schemas.microsoft.com/office/drawing/2014/main" id="{12E3E767-14CB-C2F2-F3FF-B0B5226D0F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5549CD-7215-3EE7-60C6-785495C3CB55}"/>
              </a:ext>
            </a:extLst>
          </p:cNvPr>
          <p:cNvSpPr>
            <a:spLocks noGrp="1"/>
          </p:cNvSpPr>
          <p:nvPr>
            <p:ph type="sldNum" sz="quarter" idx="12"/>
          </p:nvPr>
        </p:nvSpPr>
        <p:spPr/>
        <p:txBody>
          <a:bodyPr/>
          <a:lstStyle/>
          <a:p>
            <a:fld id="{773AF815-5306-4329-88F0-9CDB625D71D8}" type="slidenum">
              <a:rPr lang="en-GB" smtClean="0"/>
              <a:t>‹#›</a:t>
            </a:fld>
            <a:endParaRPr lang="en-GB"/>
          </a:p>
        </p:txBody>
      </p:sp>
    </p:spTree>
    <p:extLst>
      <p:ext uri="{BB962C8B-B14F-4D97-AF65-F5344CB8AC3E}">
        <p14:creationId xmlns:p14="http://schemas.microsoft.com/office/powerpoint/2010/main" val="3750809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2F04E-40ED-BBAA-7C47-BA89CEEA4C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DCE1198-50C8-9920-81C2-056DA36B9D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5E2FC2-E4F3-8EE7-B291-E0B5C8D626E4}"/>
              </a:ext>
            </a:extLst>
          </p:cNvPr>
          <p:cNvSpPr>
            <a:spLocks noGrp="1"/>
          </p:cNvSpPr>
          <p:nvPr>
            <p:ph type="dt" sz="half" idx="10"/>
          </p:nvPr>
        </p:nvSpPr>
        <p:spPr/>
        <p:txBody>
          <a:bodyPr/>
          <a:lstStyle/>
          <a:p>
            <a:fld id="{A676A305-DDF1-4F99-ADFB-ECA2E6DFC8D2}" type="datetimeFigureOut">
              <a:rPr lang="en-GB" smtClean="0"/>
              <a:t>24/05/2022</a:t>
            </a:fld>
            <a:endParaRPr lang="en-GB"/>
          </a:p>
        </p:txBody>
      </p:sp>
      <p:sp>
        <p:nvSpPr>
          <p:cNvPr id="5" name="Footer Placeholder 4">
            <a:extLst>
              <a:ext uri="{FF2B5EF4-FFF2-40B4-BE49-F238E27FC236}">
                <a16:creationId xmlns:a16="http://schemas.microsoft.com/office/drawing/2014/main" id="{933BD882-6F4A-F523-6E99-5342660549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645442-91EC-0203-0F4C-51AA620CFE28}"/>
              </a:ext>
            </a:extLst>
          </p:cNvPr>
          <p:cNvSpPr>
            <a:spLocks noGrp="1"/>
          </p:cNvSpPr>
          <p:nvPr>
            <p:ph type="sldNum" sz="quarter" idx="12"/>
          </p:nvPr>
        </p:nvSpPr>
        <p:spPr/>
        <p:txBody>
          <a:bodyPr/>
          <a:lstStyle/>
          <a:p>
            <a:fld id="{773AF815-5306-4329-88F0-9CDB625D71D8}" type="slidenum">
              <a:rPr lang="en-GB" smtClean="0"/>
              <a:t>‹#›</a:t>
            </a:fld>
            <a:endParaRPr lang="en-GB"/>
          </a:p>
        </p:txBody>
      </p:sp>
    </p:spTree>
    <p:extLst>
      <p:ext uri="{BB962C8B-B14F-4D97-AF65-F5344CB8AC3E}">
        <p14:creationId xmlns:p14="http://schemas.microsoft.com/office/powerpoint/2010/main" val="3030690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8BFF7-02F6-48E2-7ADE-A48F3976B2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63880C-D63F-3886-65BC-66D6AC9A4A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9909F5A-F17B-3EBD-54AD-264ADB3E7B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DFE36B7-CE12-6ACF-A0BA-D59EF5F4EDB4}"/>
              </a:ext>
            </a:extLst>
          </p:cNvPr>
          <p:cNvSpPr>
            <a:spLocks noGrp="1"/>
          </p:cNvSpPr>
          <p:nvPr>
            <p:ph type="dt" sz="half" idx="10"/>
          </p:nvPr>
        </p:nvSpPr>
        <p:spPr/>
        <p:txBody>
          <a:bodyPr/>
          <a:lstStyle/>
          <a:p>
            <a:fld id="{A676A305-DDF1-4F99-ADFB-ECA2E6DFC8D2}" type="datetimeFigureOut">
              <a:rPr lang="en-GB" smtClean="0"/>
              <a:t>24/05/2022</a:t>
            </a:fld>
            <a:endParaRPr lang="en-GB"/>
          </a:p>
        </p:txBody>
      </p:sp>
      <p:sp>
        <p:nvSpPr>
          <p:cNvPr id="6" name="Footer Placeholder 5">
            <a:extLst>
              <a:ext uri="{FF2B5EF4-FFF2-40B4-BE49-F238E27FC236}">
                <a16:creationId xmlns:a16="http://schemas.microsoft.com/office/drawing/2014/main" id="{18953EFE-579C-E9E7-8C6B-8B0BCD06A9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B6E1F7-151D-E756-92D3-17408991C646}"/>
              </a:ext>
            </a:extLst>
          </p:cNvPr>
          <p:cNvSpPr>
            <a:spLocks noGrp="1"/>
          </p:cNvSpPr>
          <p:nvPr>
            <p:ph type="sldNum" sz="quarter" idx="12"/>
          </p:nvPr>
        </p:nvSpPr>
        <p:spPr/>
        <p:txBody>
          <a:bodyPr/>
          <a:lstStyle/>
          <a:p>
            <a:fld id="{773AF815-5306-4329-88F0-9CDB625D71D8}" type="slidenum">
              <a:rPr lang="en-GB" smtClean="0"/>
              <a:t>‹#›</a:t>
            </a:fld>
            <a:endParaRPr lang="en-GB"/>
          </a:p>
        </p:txBody>
      </p:sp>
    </p:spTree>
    <p:extLst>
      <p:ext uri="{BB962C8B-B14F-4D97-AF65-F5344CB8AC3E}">
        <p14:creationId xmlns:p14="http://schemas.microsoft.com/office/powerpoint/2010/main" val="1122813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0441B-DBE7-6EAC-6124-AE93B71A8C3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C2E20FF-1DAE-93DC-756D-10F975BFD9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6C6C64-B14D-DAD1-A6E4-15B6DE3741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C299AF5-14FC-8CEC-64CD-E642CFA30B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1E09B1-6C3E-BD6B-D0A2-3B62ACC45E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22E2325-05B8-F7D7-4400-58F43F6C8F5A}"/>
              </a:ext>
            </a:extLst>
          </p:cNvPr>
          <p:cNvSpPr>
            <a:spLocks noGrp="1"/>
          </p:cNvSpPr>
          <p:nvPr>
            <p:ph type="dt" sz="half" idx="10"/>
          </p:nvPr>
        </p:nvSpPr>
        <p:spPr/>
        <p:txBody>
          <a:bodyPr/>
          <a:lstStyle/>
          <a:p>
            <a:fld id="{A676A305-DDF1-4F99-ADFB-ECA2E6DFC8D2}" type="datetimeFigureOut">
              <a:rPr lang="en-GB" smtClean="0"/>
              <a:t>24/05/2022</a:t>
            </a:fld>
            <a:endParaRPr lang="en-GB"/>
          </a:p>
        </p:txBody>
      </p:sp>
      <p:sp>
        <p:nvSpPr>
          <p:cNvPr id="8" name="Footer Placeholder 7">
            <a:extLst>
              <a:ext uri="{FF2B5EF4-FFF2-40B4-BE49-F238E27FC236}">
                <a16:creationId xmlns:a16="http://schemas.microsoft.com/office/drawing/2014/main" id="{12D3D641-55DD-24FB-2E0B-2B78C854A18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443BF18-03C7-337A-7E4B-50B9047A70A5}"/>
              </a:ext>
            </a:extLst>
          </p:cNvPr>
          <p:cNvSpPr>
            <a:spLocks noGrp="1"/>
          </p:cNvSpPr>
          <p:nvPr>
            <p:ph type="sldNum" sz="quarter" idx="12"/>
          </p:nvPr>
        </p:nvSpPr>
        <p:spPr/>
        <p:txBody>
          <a:bodyPr/>
          <a:lstStyle/>
          <a:p>
            <a:fld id="{773AF815-5306-4329-88F0-9CDB625D71D8}" type="slidenum">
              <a:rPr lang="en-GB" smtClean="0"/>
              <a:t>‹#›</a:t>
            </a:fld>
            <a:endParaRPr lang="en-GB"/>
          </a:p>
        </p:txBody>
      </p:sp>
    </p:spTree>
    <p:extLst>
      <p:ext uri="{BB962C8B-B14F-4D97-AF65-F5344CB8AC3E}">
        <p14:creationId xmlns:p14="http://schemas.microsoft.com/office/powerpoint/2010/main" val="3150865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45D00-674F-2BB1-769E-033097345EE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B5BCA38-D64D-E5E5-1DA8-925E8F5FCDF9}"/>
              </a:ext>
            </a:extLst>
          </p:cNvPr>
          <p:cNvSpPr>
            <a:spLocks noGrp="1"/>
          </p:cNvSpPr>
          <p:nvPr>
            <p:ph type="dt" sz="half" idx="10"/>
          </p:nvPr>
        </p:nvSpPr>
        <p:spPr/>
        <p:txBody>
          <a:bodyPr/>
          <a:lstStyle/>
          <a:p>
            <a:fld id="{A676A305-DDF1-4F99-ADFB-ECA2E6DFC8D2}" type="datetimeFigureOut">
              <a:rPr lang="en-GB" smtClean="0"/>
              <a:t>24/05/2022</a:t>
            </a:fld>
            <a:endParaRPr lang="en-GB"/>
          </a:p>
        </p:txBody>
      </p:sp>
      <p:sp>
        <p:nvSpPr>
          <p:cNvPr id="4" name="Footer Placeholder 3">
            <a:extLst>
              <a:ext uri="{FF2B5EF4-FFF2-40B4-BE49-F238E27FC236}">
                <a16:creationId xmlns:a16="http://schemas.microsoft.com/office/drawing/2014/main" id="{6542D035-6306-B59A-EC0F-9669E746410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419BDD2-17BB-8ADB-164A-EF91E7D9E008}"/>
              </a:ext>
            </a:extLst>
          </p:cNvPr>
          <p:cNvSpPr>
            <a:spLocks noGrp="1"/>
          </p:cNvSpPr>
          <p:nvPr>
            <p:ph type="sldNum" sz="quarter" idx="12"/>
          </p:nvPr>
        </p:nvSpPr>
        <p:spPr/>
        <p:txBody>
          <a:bodyPr/>
          <a:lstStyle/>
          <a:p>
            <a:fld id="{773AF815-5306-4329-88F0-9CDB625D71D8}" type="slidenum">
              <a:rPr lang="en-GB" smtClean="0"/>
              <a:t>‹#›</a:t>
            </a:fld>
            <a:endParaRPr lang="en-GB"/>
          </a:p>
        </p:txBody>
      </p:sp>
    </p:spTree>
    <p:extLst>
      <p:ext uri="{BB962C8B-B14F-4D97-AF65-F5344CB8AC3E}">
        <p14:creationId xmlns:p14="http://schemas.microsoft.com/office/powerpoint/2010/main" val="1155325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A67D2-EE2C-F8DB-6AA5-DAB29458FE16}"/>
              </a:ext>
            </a:extLst>
          </p:cNvPr>
          <p:cNvSpPr>
            <a:spLocks noGrp="1"/>
          </p:cNvSpPr>
          <p:nvPr>
            <p:ph type="dt" sz="half" idx="10"/>
          </p:nvPr>
        </p:nvSpPr>
        <p:spPr/>
        <p:txBody>
          <a:bodyPr/>
          <a:lstStyle/>
          <a:p>
            <a:fld id="{A676A305-DDF1-4F99-ADFB-ECA2E6DFC8D2}" type="datetimeFigureOut">
              <a:rPr lang="en-GB" smtClean="0"/>
              <a:t>24/05/2022</a:t>
            </a:fld>
            <a:endParaRPr lang="en-GB"/>
          </a:p>
        </p:txBody>
      </p:sp>
      <p:sp>
        <p:nvSpPr>
          <p:cNvPr id="3" name="Footer Placeholder 2">
            <a:extLst>
              <a:ext uri="{FF2B5EF4-FFF2-40B4-BE49-F238E27FC236}">
                <a16:creationId xmlns:a16="http://schemas.microsoft.com/office/drawing/2014/main" id="{A8E52C13-AB2A-47B8-B948-2E8191E527B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4BF0460-FACD-1AE1-E20A-CC8DC79A771C}"/>
              </a:ext>
            </a:extLst>
          </p:cNvPr>
          <p:cNvSpPr>
            <a:spLocks noGrp="1"/>
          </p:cNvSpPr>
          <p:nvPr>
            <p:ph type="sldNum" sz="quarter" idx="12"/>
          </p:nvPr>
        </p:nvSpPr>
        <p:spPr/>
        <p:txBody>
          <a:bodyPr/>
          <a:lstStyle/>
          <a:p>
            <a:fld id="{773AF815-5306-4329-88F0-9CDB625D71D8}" type="slidenum">
              <a:rPr lang="en-GB" smtClean="0"/>
              <a:t>‹#›</a:t>
            </a:fld>
            <a:endParaRPr lang="en-GB"/>
          </a:p>
        </p:txBody>
      </p:sp>
    </p:spTree>
    <p:extLst>
      <p:ext uri="{BB962C8B-B14F-4D97-AF65-F5344CB8AC3E}">
        <p14:creationId xmlns:p14="http://schemas.microsoft.com/office/powerpoint/2010/main" val="3482367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A2816-11B5-744B-8F1E-321F70039A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B2125A-9E59-D51F-101B-D50FCA9FFB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5BE664A-7ACF-E689-4F15-950B04B1C0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6E349F-FA34-405E-7E61-50A2ADC25F24}"/>
              </a:ext>
            </a:extLst>
          </p:cNvPr>
          <p:cNvSpPr>
            <a:spLocks noGrp="1"/>
          </p:cNvSpPr>
          <p:nvPr>
            <p:ph type="dt" sz="half" idx="10"/>
          </p:nvPr>
        </p:nvSpPr>
        <p:spPr/>
        <p:txBody>
          <a:bodyPr/>
          <a:lstStyle/>
          <a:p>
            <a:fld id="{A676A305-DDF1-4F99-ADFB-ECA2E6DFC8D2}" type="datetimeFigureOut">
              <a:rPr lang="en-GB" smtClean="0"/>
              <a:t>24/05/2022</a:t>
            </a:fld>
            <a:endParaRPr lang="en-GB"/>
          </a:p>
        </p:txBody>
      </p:sp>
      <p:sp>
        <p:nvSpPr>
          <p:cNvPr id="6" name="Footer Placeholder 5">
            <a:extLst>
              <a:ext uri="{FF2B5EF4-FFF2-40B4-BE49-F238E27FC236}">
                <a16:creationId xmlns:a16="http://schemas.microsoft.com/office/drawing/2014/main" id="{377F078E-BBBE-CFAF-C104-1F0134A7F8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BA6F1C-2ED9-E0F1-A77F-A72AFF0E285B}"/>
              </a:ext>
            </a:extLst>
          </p:cNvPr>
          <p:cNvSpPr>
            <a:spLocks noGrp="1"/>
          </p:cNvSpPr>
          <p:nvPr>
            <p:ph type="sldNum" sz="quarter" idx="12"/>
          </p:nvPr>
        </p:nvSpPr>
        <p:spPr/>
        <p:txBody>
          <a:bodyPr/>
          <a:lstStyle/>
          <a:p>
            <a:fld id="{773AF815-5306-4329-88F0-9CDB625D71D8}" type="slidenum">
              <a:rPr lang="en-GB" smtClean="0"/>
              <a:t>‹#›</a:t>
            </a:fld>
            <a:endParaRPr lang="en-GB"/>
          </a:p>
        </p:txBody>
      </p:sp>
    </p:spTree>
    <p:extLst>
      <p:ext uri="{BB962C8B-B14F-4D97-AF65-F5344CB8AC3E}">
        <p14:creationId xmlns:p14="http://schemas.microsoft.com/office/powerpoint/2010/main" val="1119304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788F-A7A9-4D8A-3694-1D70E8428B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FD55763-F600-8722-D25B-743FD4EDA7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DBAFFEE-2E9E-A6DD-2C84-680A4097D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E46109-54DA-1988-C892-5568F95A389A}"/>
              </a:ext>
            </a:extLst>
          </p:cNvPr>
          <p:cNvSpPr>
            <a:spLocks noGrp="1"/>
          </p:cNvSpPr>
          <p:nvPr>
            <p:ph type="dt" sz="half" idx="10"/>
          </p:nvPr>
        </p:nvSpPr>
        <p:spPr/>
        <p:txBody>
          <a:bodyPr/>
          <a:lstStyle/>
          <a:p>
            <a:fld id="{A676A305-DDF1-4F99-ADFB-ECA2E6DFC8D2}" type="datetimeFigureOut">
              <a:rPr lang="en-GB" smtClean="0"/>
              <a:t>24/05/2022</a:t>
            </a:fld>
            <a:endParaRPr lang="en-GB"/>
          </a:p>
        </p:txBody>
      </p:sp>
      <p:sp>
        <p:nvSpPr>
          <p:cNvPr id="6" name="Footer Placeholder 5">
            <a:extLst>
              <a:ext uri="{FF2B5EF4-FFF2-40B4-BE49-F238E27FC236}">
                <a16:creationId xmlns:a16="http://schemas.microsoft.com/office/drawing/2014/main" id="{1F3B54A3-0018-DC0A-C984-886F916F92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FB1582-5B09-872B-47DF-FA31A4C74938}"/>
              </a:ext>
            </a:extLst>
          </p:cNvPr>
          <p:cNvSpPr>
            <a:spLocks noGrp="1"/>
          </p:cNvSpPr>
          <p:nvPr>
            <p:ph type="sldNum" sz="quarter" idx="12"/>
          </p:nvPr>
        </p:nvSpPr>
        <p:spPr/>
        <p:txBody>
          <a:bodyPr/>
          <a:lstStyle/>
          <a:p>
            <a:fld id="{773AF815-5306-4329-88F0-9CDB625D71D8}" type="slidenum">
              <a:rPr lang="en-GB" smtClean="0"/>
              <a:t>‹#›</a:t>
            </a:fld>
            <a:endParaRPr lang="en-GB"/>
          </a:p>
        </p:txBody>
      </p:sp>
    </p:spTree>
    <p:extLst>
      <p:ext uri="{BB962C8B-B14F-4D97-AF65-F5344CB8AC3E}">
        <p14:creationId xmlns:p14="http://schemas.microsoft.com/office/powerpoint/2010/main" val="1593886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FBF0AE-6992-8042-C55D-F264280964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FA97E3-7DC1-3D4C-210E-408F966A8E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086990-EB35-7681-1DD2-CAEEA8EB6F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76A305-DDF1-4F99-ADFB-ECA2E6DFC8D2}" type="datetimeFigureOut">
              <a:rPr lang="en-GB" smtClean="0"/>
              <a:t>24/05/2022</a:t>
            </a:fld>
            <a:endParaRPr lang="en-GB"/>
          </a:p>
        </p:txBody>
      </p:sp>
      <p:sp>
        <p:nvSpPr>
          <p:cNvPr id="5" name="Footer Placeholder 4">
            <a:extLst>
              <a:ext uri="{FF2B5EF4-FFF2-40B4-BE49-F238E27FC236}">
                <a16:creationId xmlns:a16="http://schemas.microsoft.com/office/drawing/2014/main" id="{DFA80459-D515-93F1-F64B-F59C3D1A5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BCA0AC4-36E2-433D-CBFE-641564ED76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3AF815-5306-4329-88F0-9CDB625D71D8}" type="slidenum">
              <a:rPr lang="en-GB" smtClean="0"/>
              <a:t>‹#›</a:t>
            </a:fld>
            <a:endParaRPr lang="en-GB"/>
          </a:p>
        </p:txBody>
      </p:sp>
    </p:spTree>
    <p:extLst>
      <p:ext uri="{BB962C8B-B14F-4D97-AF65-F5344CB8AC3E}">
        <p14:creationId xmlns:p14="http://schemas.microsoft.com/office/powerpoint/2010/main" val="1999667057"/>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fif"/><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hyperlink" Target="mailto:antonioag@ugr.es"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62.sv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3.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0.png"/><Relationship Id="rId5" Type="http://schemas.openxmlformats.org/officeDocument/2006/relationships/image" Target="../media/image9.jfif"/><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7.jpe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7.png"/><Relationship Id="rId7"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2.png"/><Relationship Id="rId4" Type="http://schemas.openxmlformats.org/officeDocument/2006/relationships/image" Target="../media/image18.png"/><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13" Type="http://schemas.microsoft.com/office/2007/relationships/hdphoto" Target="../media/hdphoto2.wdp"/><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jpg"/><Relationship Id="rId11" Type="http://schemas.openxmlformats.org/officeDocument/2006/relationships/image" Target="../media/image32.svg"/><Relationship Id="rId5" Type="http://schemas.openxmlformats.org/officeDocument/2006/relationships/image" Target="../media/image26.png"/><Relationship Id="rId10" Type="http://schemas.openxmlformats.org/officeDocument/2006/relationships/image" Target="../media/image31.png"/><Relationship Id="rId4" Type="http://schemas.microsoft.com/office/2007/relationships/hdphoto" Target="../media/hdphoto1.wdp"/><Relationship Id="rId9" Type="http://schemas.openxmlformats.org/officeDocument/2006/relationships/image" Target="../media/image30.jpg"/></Relationships>
</file>

<file path=ppt/slides/_rels/slide6.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3" Type="http://schemas.openxmlformats.org/officeDocument/2006/relationships/image" Target="../media/image34.jpg"/><Relationship Id="rId21" Type="http://schemas.openxmlformats.org/officeDocument/2006/relationships/image" Target="../media/image50.jp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 Type="http://schemas.openxmlformats.org/officeDocument/2006/relationships/notesSlide" Target="../notesSlides/notesSlide6.xml"/><Relationship Id="rId16" Type="http://schemas.openxmlformats.org/officeDocument/2006/relationships/image" Target="../media/image45.svg"/><Relationship Id="rId20" Type="http://schemas.openxmlformats.org/officeDocument/2006/relationships/image" Target="../media/image49.sv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40.png"/><Relationship Id="rId5" Type="http://schemas.openxmlformats.org/officeDocument/2006/relationships/image" Target="../media/image33.png"/><Relationship Id="rId15" Type="http://schemas.openxmlformats.org/officeDocument/2006/relationships/image" Target="../media/image44.png"/><Relationship Id="rId10" Type="http://schemas.openxmlformats.org/officeDocument/2006/relationships/image" Target="../media/image39.svg"/><Relationship Id="rId19" Type="http://schemas.openxmlformats.org/officeDocument/2006/relationships/image" Target="../media/image48.png"/><Relationship Id="rId4" Type="http://schemas.openxmlformats.org/officeDocument/2006/relationships/image" Target="../media/image35.jpeg"/><Relationship Id="rId9" Type="http://schemas.openxmlformats.org/officeDocument/2006/relationships/image" Target="../media/image38.png"/><Relationship Id="rId14" Type="http://schemas.openxmlformats.org/officeDocument/2006/relationships/image" Target="../media/image43.svg"/></Relationships>
</file>

<file path=ppt/slides/_rels/slide7.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1.jpg"/><Relationship Id="rId7" Type="http://schemas.openxmlformats.org/officeDocument/2006/relationships/image" Target="../media/image5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 Id="rId9" Type="http://schemas.openxmlformats.org/officeDocument/2006/relationships/image" Target="../media/image57.jp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3.xml"/><Relationship Id="rId7"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1686AA93-3F24-434B-AD53-A707B95D631E}"/>
              </a:ext>
            </a:extLst>
          </p:cNvPr>
          <p:cNvSpPr txBox="1">
            <a:spLocks/>
          </p:cNvSpPr>
          <p:nvPr/>
        </p:nvSpPr>
        <p:spPr>
          <a:xfrm>
            <a:off x="0" y="1162721"/>
            <a:ext cx="12192000" cy="2891119"/>
          </a:xfrm>
          <a:prstGeom prst="rect">
            <a:avLst/>
          </a:prstGeom>
          <a:solidFill>
            <a:schemeClr val="bg1"/>
          </a:solidFill>
          <a:ln w="38100">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200"/>
              </a:spcAft>
            </a:pPr>
            <a:r>
              <a:rPr lang="en-GB" sz="5000" dirty="0">
                <a:latin typeface="PT Sans" panose="020B0503020203020204" pitchFamily="34" charset="0"/>
                <a:ea typeface="Open Sans" panose="020B0606030504020204" pitchFamily="34" charset="0"/>
              </a:rPr>
              <a:t>DEVELOPMENT CAPACITY OF A BIODIVERSE PASTURE ON TECHNOSOLS FOR THE REHABILITATION OF MARGINAL LANDS (SALINE SOILS AND MINING WASTE)</a:t>
            </a:r>
          </a:p>
        </p:txBody>
      </p:sp>
      <p:sp>
        <p:nvSpPr>
          <p:cNvPr id="10" name="6 CuadroTexto">
            <a:extLst>
              <a:ext uri="{FF2B5EF4-FFF2-40B4-BE49-F238E27FC236}">
                <a16:creationId xmlns:a16="http://schemas.microsoft.com/office/drawing/2014/main" id="{F9AD8427-351D-4216-9986-B1856E9A1D95}"/>
              </a:ext>
            </a:extLst>
          </p:cNvPr>
          <p:cNvSpPr txBox="1"/>
          <p:nvPr/>
        </p:nvSpPr>
        <p:spPr>
          <a:xfrm>
            <a:off x="150958" y="4089311"/>
            <a:ext cx="11975431" cy="965905"/>
          </a:xfrm>
          <a:prstGeom prst="rect">
            <a:avLst/>
          </a:prstGeom>
          <a:noFill/>
        </p:spPr>
        <p:txBody>
          <a:bodyPr wrap="square" rtlCol="0">
            <a:spAutoFit/>
          </a:bodyPr>
          <a:lstStyle/>
          <a:p>
            <a:pPr algn="just">
              <a:lnSpc>
                <a:spcPct val="125000"/>
              </a:lnSpc>
              <a:spcAft>
                <a:spcPts val="600"/>
              </a:spcAft>
            </a:pPr>
            <a:r>
              <a:rPr lang="es-ES" sz="2300" u="sng" dirty="0">
                <a:latin typeface="PT Sans" panose="020B0503020203020204" pitchFamily="34" charset="0"/>
                <a:ea typeface="PT Sans" panose="020B0503020203020204" pitchFamily="34" charset="0"/>
                <a:cs typeface="Arial" pitchFamily="34" charset="0"/>
              </a:rPr>
              <a:t>Antonio Aguilar-Garrido</a:t>
            </a:r>
            <a:r>
              <a:rPr lang="es-ES" sz="2300" u="sng" baseline="30000" dirty="0">
                <a:latin typeface="PT Sans" panose="020B0503020203020204" pitchFamily="34" charset="0"/>
                <a:ea typeface="PT Sans" panose="020B0503020203020204" pitchFamily="34" charset="0"/>
                <a:cs typeface="Arial" pitchFamily="34" charset="0"/>
              </a:rPr>
              <a:t>1</a:t>
            </a:r>
            <a:r>
              <a:rPr lang="es-ES" sz="2300" dirty="0">
                <a:latin typeface="PT Sans" panose="020B0503020203020204" pitchFamily="34" charset="0"/>
                <a:ea typeface="PT Sans" panose="020B0503020203020204" pitchFamily="34" charset="0"/>
                <a:cs typeface="Arial" pitchFamily="34" charset="0"/>
              </a:rPr>
              <a:t>, Patrícia Vidigal</a:t>
            </a:r>
            <a:r>
              <a:rPr lang="es-ES" sz="2300" baseline="30000" dirty="0">
                <a:latin typeface="PT Sans" panose="020B0503020203020204" pitchFamily="34" charset="0"/>
                <a:ea typeface="PT Sans" panose="020B0503020203020204" pitchFamily="34" charset="0"/>
                <a:cs typeface="Arial" pitchFamily="34" charset="0"/>
              </a:rPr>
              <a:t>2</a:t>
            </a:r>
            <a:r>
              <a:rPr lang="es-ES" sz="2300" dirty="0">
                <a:latin typeface="PT Sans" panose="020B0503020203020204" pitchFamily="34" charset="0"/>
                <a:ea typeface="PT Sans" panose="020B0503020203020204" pitchFamily="34" charset="0"/>
                <a:cs typeface="Arial" pitchFamily="34" charset="0"/>
              </a:rPr>
              <a:t>, Ana Delaunay Caperta</a:t>
            </a:r>
            <a:r>
              <a:rPr lang="es-ES" sz="2300" baseline="30000" dirty="0">
                <a:latin typeface="PT Sans" panose="020B0503020203020204" pitchFamily="34" charset="0"/>
                <a:ea typeface="PT Sans" panose="020B0503020203020204" pitchFamily="34" charset="0"/>
                <a:cs typeface="Arial" pitchFamily="34" charset="0"/>
              </a:rPr>
              <a:t>2</a:t>
            </a:r>
            <a:r>
              <a:rPr lang="es-ES" sz="2300" dirty="0">
                <a:latin typeface="PT Sans" panose="020B0503020203020204" pitchFamily="34" charset="0"/>
                <a:ea typeface="PT Sans" panose="020B0503020203020204" pitchFamily="34" charset="0"/>
                <a:cs typeface="Arial" pitchFamily="34" charset="0"/>
              </a:rPr>
              <a:t>, and Maria Manuela Abreu</a:t>
            </a:r>
            <a:r>
              <a:rPr lang="es-ES" sz="2300" baseline="30000" dirty="0">
                <a:latin typeface="PT Sans" panose="020B0503020203020204" pitchFamily="34" charset="0"/>
                <a:ea typeface="PT Sans" panose="020B0503020203020204" pitchFamily="34" charset="0"/>
                <a:cs typeface="Arial" pitchFamily="34" charset="0"/>
              </a:rPr>
              <a:t>2</a:t>
            </a:r>
            <a:endParaRPr lang="es-ES" sz="2300" dirty="0">
              <a:latin typeface="PT Sans" panose="020B0503020203020204" pitchFamily="34" charset="0"/>
              <a:ea typeface="PT Sans" panose="020B0503020203020204" pitchFamily="34" charset="0"/>
              <a:cs typeface="Arial" pitchFamily="34" charset="0"/>
            </a:endParaRPr>
          </a:p>
          <a:p>
            <a:pPr algn="ctr">
              <a:lnSpc>
                <a:spcPct val="125000"/>
              </a:lnSpc>
              <a:spcAft>
                <a:spcPts val="600"/>
              </a:spcAft>
            </a:pPr>
            <a:endParaRPr lang="es-ES" sz="2000" dirty="0">
              <a:latin typeface="PT Sans" panose="020B0503020203020204" pitchFamily="34" charset="0"/>
              <a:ea typeface="PT Sans" panose="020B0503020203020204" pitchFamily="34" charset="0"/>
              <a:cs typeface="Arial" pitchFamily="34" charset="0"/>
            </a:endParaRPr>
          </a:p>
        </p:txBody>
      </p:sp>
      <p:sp>
        <p:nvSpPr>
          <p:cNvPr id="11" name="Rectángulo 10">
            <a:extLst>
              <a:ext uri="{FF2B5EF4-FFF2-40B4-BE49-F238E27FC236}">
                <a16:creationId xmlns:a16="http://schemas.microsoft.com/office/drawing/2014/main" id="{762B7F54-46F6-403B-83AD-B7A5C01EF859}"/>
              </a:ext>
            </a:extLst>
          </p:cNvPr>
          <p:cNvSpPr/>
          <p:nvPr/>
        </p:nvSpPr>
        <p:spPr>
          <a:xfrm>
            <a:off x="150958" y="4967054"/>
            <a:ext cx="9066472" cy="703847"/>
          </a:xfrm>
          <a:prstGeom prst="rect">
            <a:avLst/>
          </a:prstGeom>
        </p:spPr>
        <p:txBody>
          <a:bodyPr wrap="square">
            <a:spAutoFit/>
          </a:bodyPr>
          <a:lstStyle/>
          <a:p>
            <a:pPr algn="just">
              <a:lnSpc>
                <a:spcPct val="150000"/>
              </a:lnSpc>
            </a:pPr>
            <a:r>
              <a:rPr lang="es-ES" sz="1400" baseline="30000" dirty="0">
                <a:latin typeface="PT Sans" panose="020B0503020203020204" pitchFamily="34" charset="0"/>
                <a:ea typeface="PT Sans" panose="020B0503020203020204" pitchFamily="34" charset="0"/>
                <a:cs typeface="Arial" pitchFamily="34" charset="0"/>
              </a:rPr>
              <a:t>2 </a:t>
            </a:r>
            <a:r>
              <a:rPr lang="es-ES" sz="1400" dirty="0" err="1">
                <a:latin typeface="PT Sans" panose="020B0503020203020204" pitchFamily="34" charset="0"/>
                <a:ea typeface="PT Sans" panose="020B0503020203020204" pitchFamily="34" charset="0"/>
                <a:cs typeface="Arial" pitchFamily="34" charset="0"/>
              </a:rPr>
              <a:t>Linking</a:t>
            </a:r>
            <a:r>
              <a:rPr lang="es-ES" sz="1400" dirty="0">
                <a:latin typeface="PT Sans" panose="020B0503020203020204" pitchFamily="34" charset="0"/>
                <a:ea typeface="PT Sans" panose="020B0503020203020204" pitchFamily="34" charset="0"/>
                <a:cs typeface="Arial" pitchFamily="34" charset="0"/>
              </a:rPr>
              <a:t> </a:t>
            </a:r>
            <a:r>
              <a:rPr lang="es-ES" sz="1400" dirty="0" err="1">
                <a:latin typeface="PT Sans" panose="020B0503020203020204" pitchFamily="34" charset="0"/>
                <a:ea typeface="PT Sans" panose="020B0503020203020204" pitchFamily="34" charset="0"/>
                <a:cs typeface="Arial" pitchFamily="34" charset="0"/>
              </a:rPr>
              <a:t>Landscape</a:t>
            </a:r>
            <a:r>
              <a:rPr lang="es-ES" sz="1400" dirty="0">
                <a:latin typeface="PT Sans" panose="020B0503020203020204" pitchFamily="34" charset="0"/>
                <a:ea typeface="PT Sans" panose="020B0503020203020204" pitchFamily="34" charset="0"/>
                <a:cs typeface="Arial" pitchFamily="34" charset="0"/>
              </a:rPr>
              <a:t>, </a:t>
            </a:r>
            <a:r>
              <a:rPr lang="es-ES" sz="1400" dirty="0" err="1">
                <a:latin typeface="PT Sans" panose="020B0503020203020204" pitchFamily="34" charset="0"/>
                <a:ea typeface="PT Sans" panose="020B0503020203020204" pitchFamily="34" charset="0"/>
                <a:cs typeface="Arial" pitchFamily="34" charset="0"/>
              </a:rPr>
              <a:t>Environment</a:t>
            </a:r>
            <a:r>
              <a:rPr lang="es-ES" sz="1400" dirty="0">
                <a:latin typeface="PT Sans" panose="020B0503020203020204" pitchFamily="34" charset="0"/>
                <a:ea typeface="PT Sans" panose="020B0503020203020204" pitchFamily="34" charset="0"/>
                <a:cs typeface="Arial" pitchFamily="34" charset="0"/>
              </a:rPr>
              <a:t>, </a:t>
            </a:r>
            <a:r>
              <a:rPr lang="es-ES" sz="1400" dirty="0" err="1">
                <a:latin typeface="PT Sans" panose="020B0503020203020204" pitchFamily="34" charset="0"/>
                <a:ea typeface="PT Sans" panose="020B0503020203020204" pitchFamily="34" charset="0"/>
                <a:cs typeface="Arial" pitchFamily="34" charset="0"/>
              </a:rPr>
              <a:t>Agriculture</a:t>
            </a:r>
            <a:r>
              <a:rPr lang="es-ES" sz="1400" dirty="0">
                <a:latin typeface="PT Sans" panose="020B0503020203020204" pitchFamily="34" charset="0"/>
                <a:ea typeface="PT Sans" panose="020B0503020203020204" pitchFamily="34" charset="0"/>
                <a:cs typeface="Arial" pitchFamily="34" charset="0"/>
              </a:rPr>
              <a:t> and </a:t>
            </a:r>
            <a:r>
              <a:rPr lang="es-ES" sz="1400" dirty="0" err="1">
                <a:latin typeface="PT Sans" panose="020B0503020203020204" pitchFamily="34" charset="0"/>
                <a:ea typeface="PT Sans" panose="020B0503020203020204" pitchFamily="34" charset="0"/>
                <a:cs typeface="Arial" pitchFamily="34" charset="0"/>
              </a:rPr>
              <a:t>Food</a:t>
            </a:r>
            <a:r>
              <a:rPr lang="es-ES" sz="1400" dirty="0">
                <a:latin typeface="PT Sans" panose="020B0503020203020204" pitchFamily="34" charset="0"/>
                <a:ea typeface="PT Sans" panose="020B0503020203020204" pitchFamily="34" charset="0"/>
                <a:cs typeface="Arial" pitchFamily="34" charset="0"/>
              </a:rPr>
              <a:t> (LEAF) </a:t>
            </a:r>
            <a:r>
              <a:rPr lang="es-ES" sz="1400" dirty="0" err="1">
                <a:latin typeface="PT Sans" panose="020B0503020203020204" pitchFamily="34" charset="0"/>
                <a:ea typeface="PT Sans" panose="020B0503020203020204" pitchFamily="34" charset="0"/>
                <a:cs typeface="Arial" pitchFamily="34" charset="0"/>
              </a:rPr>
              <a:t>Research</a:t>
            </a:r>
            <a:r>
              <a:rPr lang="es-ES" sz="1400" dirty="0">
                <a:latin typeface="PT Sans" panose="020B0503020203020204" pitchFamily="34" charset="0"/>
                <a:ea typeface="PT Sans" panose="020B0503020203020204" pitchFamily="34" charset="0"/>
                <a:cs typeface="Arial" pitchFamily="34" charset="0"/>
              </a:rPr>
              <a:t> Centre. </a:t>
            </a:r>
            <a:r>
              <a:rPr lang="es-ES" sz="1400" dirty="0" err="1">
                <a:latin typeface="PT Sans" panose="020B0503020203020204" pitchFamily="34" charset="0"/>
                <a:ea typeface="PT Sans" panose="020B0503020203020204" pitchFamily="34" charset="0"/>
                <a:cs typeface="Arial" pitchFamily="34" charset="0"/>
              </a:rPr>
              <a:t>Associated</a:t>
            </a:r>
            <a:r>
              <a:rPr lang="es-ES" sz="1400" dirty="0">
                <a:latin typeface="PT Sans" panose="020B0503020203020204" pitchFamily="34" charset="0"/>
                <a:ea typeface="PT Sans" panose="020B0503020203020204" pitchFamily="34" charset="0"/>
                <a:cs typeface="Arial" pitchFamily="34" charset="0"/>
              </a:rPr>
              <a:t> </a:t>
            </a:r>
            <a:r>
              <a:rPr lang="es-ES" sz="1400" dirty="0" err="1">
                <a:latin typeface="PT Sans" panose="020B0503020203020204" pitchFamily="34" charset="0"/>
                <a:ea typeface="PT Sans" panose="020B0503020203020204" pitchFamily="34" charset="0"/>
                <a:cs typeface="Arial" pitchFamily="34" charset="0"/>
              </a:rPr>
              <a:t>Laboratory</a:t>
            </a:r>
            <a:r>
              <a:rPr lang="es-ES" sz="1400" dirty="0">
                <a:latin typeface="PT Sans" panose="020B0503020203020204" pitchFamily="34" charset="0"/>
                <a:ea typeface="PT Sans" panose="020B0503020203020204" pitchFamily="34" charset="0"/>
                <a:cs typeface="Arial" pitchFamily="34" charset="0"/>
              </a:rPr>
              <a:t> TERRA. Instituto Superior de </a:t>
            </a:r>
            <a:r>
              <a:rPr lang="es-ES" sz="1400" dirty="0" err="1">
                <a:latin typeface="PT Sans" panose="020B0503020203020204" pitchFamily="34" charset="0"/>
                <a:ea typeface="PT Sans" panose="020B0503020203020204" pitchFamily="34" charset="0"/>
                <a:cs typeface="Arial" pitchFamily="34" charset="0"/>
              </a:rPr>
              <a:t>Agronomia</a:t>
            </a:r>
            <a:r>
              <a:rPr lang="es-ES" sz="1400" dirty="0">
                <a:latin typeface="PT Sans" panose="020B0503020203020204" pitchFamily="34" charset="0"/>
                <a:ea typeface="PT Sans" panose="020B0503020203020204" pitchFamily="34" charset="0"/>
                <a:cs typeface="Arial" pitchFamily="34" charset="0"/>
              </a:rPr>
              <a:t> (ISA). </a:t>
            </a:r>
            <a:r>
              <a:rPr lang="es-ES" sz="1400" dirty="0" err="1">
                <a:latin typeface="PT Sans" panose="020B0503020203020204" pitchFamily="34" charset="0"/>
                <a:ea typeface="PT Sans" panose="020B0503020203020204" pitchFamily="34" charset="0"/>
                <a:cs typeface="Arial" pitchFamily="34" charset="0"/>
              </a:rPr>
              <a:t>Universidade</a:t>
            </a:r>
            <a:r>
              <a:rPr lang="es-ES" sz="1400" dirty="0">
                <a:latin typeface="PT Sans" panose="020B0503020203020204" pitchFamily="34" charset="0"/>
                <a:ea typeface="PT Sans" panose="020B0503020203020204" pitchFamily="34" charset="0"/>
                <a:cs typeface="Arial" pitchFamily="34" charset="0"/>
              </a:rPr>
              <a:t> de Lisboa. </a:t>
            </a:r>
            <a:r>
              <a:rPr lang="es-ES" sz="1400" dirty="0" err="1">
                <a:latin typeface="PT Sans" panose="020B0503020203020204" pitchFamily="34" charset="0"/>
                <a:ea typeface="PT Sans" panose="020B0503020203020204" pitchFamily="34" charset="0"/>
                <a:cs typeface="Arial" pitchFamily="34" charset="0"/>
              </a:rPr>
              <a:t>Lisbon</a:t>
            </a:r>
            <a:r>
              <a:rPr lang="es-ES" sz="1400" dirty="0">
                <a:latin typeface="PT Sans" panose="020B0503020203020204" pitchFamily="34" charset="0"/>
                <a:ea typeface="PT Sans" panose="020B0503020203020204" pitchFamily="34" charset="0"/>
                <a:cs typeface="Arial" pitchFamily="34" charset="0"/>
              </a:rPr>
              <a:t>, Portugal.</a:t>
            </a:r>
          </a:p>
        </p:txBody>
      </p:sp>
      <p:pic>
        <p:nvPicPr>
          <p:cNvPr id="25" name="Picture 24" descr="Qr code&#10;&#10;Description automatically generated">
            <a:extLst>
              <a:ext uri="{FF2B5EF4-FFF2-40B4-BE49-F238E27FC236}">
                <a16:creationId xmlns:a16="http://schemas.microsoft.com/office/drawing/2014/main" id="{B1761EC0-EFDD-4A01-A7C8-59C4B175F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5393" y="71515"/>
            <a:ext cx="880633" cy="880633"/>
          </a:xfrm>
          <a:prstGeom prst="rect">
            <a:avLst/>
          </a:prstGeom>
        </p:spPr>
      </p:pic>
      <p:grpSp>
        <p:nvGrpSpPr>
          <p:cNvPr id="2" name="Group 1">
            <a:extLst>
              <a:ext uri="{FF2B5EF4-FFF2-40B4-BE49-F238E27FC236}">
                <a16:creationId xmlns:a16="http://schemas.microsoft.com/office/drawing/2014/main" id="{18BF768F-9637-5E01-7449-496D0AA3F1F3}"/>
              </a:ext>
            </a:extLst>
          </p:cNvPr>
          <p:cNvGrpSpPr/>
          <p:nvPr/>
        </p:nvGrpSpPr>
        <p:grpSpPr>
          <a:xfrm>
            <a:off x="9782135" y="5017669"/>
            <a:ext cx="2430299" cy="880633"/>
            <a:chOff x="9761701" y="5145042"/>
            <a:chExt cx="2430303" cy="762286"/>
          </a:xfrm>
        </p:grpSpPr>
        <p:pic>
          <p:nvPicPr>
            <p:cNvPr id="28" name="Imagen 7">
              <a:extLst>
                <a:ext uri="{FF2B5EF4-FFF2-40B4-BE49-F238E27FC236}">
                  <a16:creationId xmlns:a16="http://schemas.microsoft.com/office/drawing/2014/main" id="{F953660C-5F47-4D2F-9811-69E4378C715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761701" y="5388923"/>
              <a:ext cx="2279346" cy="518405"/>
            </a:xfrm>
            <a:prstGeom prst="rect">
              <a:avLst/>
            </a:prstGeom>
          </p:spPr>
        </p:pic>
        <p:sp>
          <p:nvSpPr>
            <p:cNvPr id="29" name="CuadroTexto 17">
              <a:extLst>
                <a:ext uri="{FF2B5EF4-FFF2-40B4-BE49-F238E27FC236}">
                  <a16:creationId xmlns:a16="http://schemas.microsoft.com/office/drawing/2014/main" id="{0F5E6C9E-7309-4706-81B7-8DF525328EBC}"/>
                </a:ext>
              </a:extLst>
            </p:cNvPr>
            <p:cNvSpPr txBox="1"/>
            <p:nvPr/>
          </p:nvSpPr>
          <p:spPr>
            <a:xfrm>
              <a:off x="10542562" y="5145042"/>
              <a:ext cx="1649442" cy="565445"/>
            </a:xfrm>
            <a:prstGeom prst="rect">
              <a:avLst/>
            </a:prstGeom>
            <a:noFill/>
          </p:spPr>
          <p:txBody>
            <a:bodyPr wrap="square">
              <a:spAutoFit/>
            </a:bodyPr>
            <a:lstStyle/>
            <a:p>
              <a:r>
                <a:rPr lang="en-GB" sz="1300" dirty="0"/>
                <a:t>Grant FPU-18/02901</a:t>
              </a:r>
            </a:p>
          </p:txBody>
        </p:sp>
      </p:grpSp>
      <p:grpSp>
        <p:nvGrpSpPr>
          <p:cNvPr id="7" name="Group 6">
            <a:extLst>
              <a:ext uri="{FF2B5EF4-FFF2-40B4-BE49-F238E27FC236}">
                <a16:creationId xmlns:a16="http://schemas.microsoft.com/office/drawing/2014/main" id="{F85E0DD1-51C5-455A-C506-03CF02B95358}"/>
              </a:ext>
            </a:extLst>
          </p:cNvPr>
          <p:cNvGrpSpPr/>
          <p:nvPr/>
        </p:nvGrpSpPr>
        <p:grpSpPr>
          <a:xfrm>
            <a:off x="92048" y="45967"/>
            <a:ext cx="11943978" cy="1021565"/>
            <a:chOff x="92048" y="45967"/>
            <a:chExt cx="11943978" cy="1021565"/>
          </a:xfrm>
        </p:grpSpPr>
        <p:cxnSp>
          <p:nvCxnSpPr>
            <p:cNvPr id="22" name="Straight Connector 21">
              <a:extLst>
                <a:ext uri="{FF2B5EF4-FFF2-40B4-BE49-F238E27FC236}">
                  <a16:creationId xmlns:a16="http://schemas.microsoft.com/office/drawing/2014/main" id="{E0381515-4098-4F0E-89B2-C7B1252A82A9}"/>
                </a:ext>
              </a:extLst>
            </p:cNvPr>
            <p:cNvCxnSpPr>
              <a:cxnSpLocks/>
            </p:cNvCxnSpPr>
            <p:nvPr/>
          </p:nvCxnSpPr>
          <p:spPr>
            <a:xfrm flipV="1">
              <a:off x="155974" y="1051630"/>
              <a:ext cx="11880052" cy="15902"/>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E1D23AD7-620F-4E37-9339-07585CC2343D}"/>
                </a:ext>
              </a:extLst>
            </p:cNvPr>
            <p:cNvGrpSpPr/>
            <p:nvPr/>
          </p:nvGrpSpPr>
          <p:grpSpPr>
            <a:xfrm>
              <a:off x="92048" y="45967"/>
              <a:ext cx="9599463" cy="908499"/>
              <a:chOff x="92048" y="45967"/>
              <a:chExt cx="9599463" cy="908499"/>
            </a:xfrm>
          </p:grpSpPr>
          <p:pic>
            <p:nvPicPr>
              <p:cNvPr id="3" name="Picture 2">
                <a:extLst>
                  <a:ext uri="{FF2B5EF4-FFF2-40B4-BE49-F238E27FC236}">
                    <a16:creationId xmlns:a16="http://schemas.microsoft.com/office/drawing/2014/main" id="{656C47B7-7C51-4E00-8BB5-52BFA2FF0DD1}"/>
                  </a:ext>
                </a:extLst>
              </p:cNvPr>
              <p:cNvPicPr>
                <a:picLocks noChangeAspect="1"/>
              </p:cNvPicPr>
              <p:nvPr/>
            </p:nvPicPr>
            <p:blipFill>
              <a:blip r:embed="rId5"/>
              <a:stretch>
                <a:fillRect/>
              </a:stretch>
            </p:blipFill>
            <p:spPr>
              <a:xfrm>
                <a:off x="92048" y="45967"/>
                <a:ext cx="3133181" cy="840737"/>
              </a:xfrm>
              <a:prstGeom prst="rect">
                <a:avLst/>
              </a:prstGeom>
            </p:spPr>
          </p:pic>
          <p:pic>
            <p:nvPicPr>
              <p:cNvPr id="13" name="Picture 12">
                <a:extLst>
                  <a:ext uri="{FF2B5EF4-FFF2-40B4-BE49-F238E27FC236}">
                    <a16:creationId xmlns:a16="http://schemas.microsoft.com/office/drawing/2014/main" id="{1FD8C400-F65F-4FD2-8B4C-735C1A0C94D3}"/>
                  </a:ext>
                </a:extLst>
              </p:cNvPr>
              <p:cNvPicPr>
                <a:picLocks noChangeAspect="1"/>
              </p:cNvPicPr>
              <p:nvPr/>
            </p:nvPicPr>
            <p:blipFill>
              <a:blip r:embed="rId6"/>
              <a:stretch>
                <a:fillRect/>
              </a:stretch>
            </p:blipFill>
            <p:spPr>
              <a:xfrm>
                <a:off x="3258358" y="71515"/>
                <a:ext cx="4740653" cy="358275"/>
              </a:xfrm>
              <a:prstGeom prst="rect">
                <a:avLst/>
              </a:prstGeom>
            </p:spPr>
          </p:pic>
          <p:sp>
            <p:nvSpPr>
              <p:cNvPr id="20" name="Rectángulo 10">
                <a:extLst>
                  <a:ext uri="{FF2B5EF4-FFF2-40B4-BE49-F238E27FC236}">
                    <a16:creationId xmlns:a16="http://schemas.microsoft.com/office/drawing/2014/main" id="{5ACCB3FE-DEFA-4E18-92A6-AA46161FE748}"/>
                  </a:ext>
                </a:extLst>
              </p:cNvPr>
              <p:cNvSpPr/>
              <p:nvPr/>
            </p:nvSpPr>
            <p:spPr>
              <a:xfrm>
                <a:off x="3225229" y="399955"/>
                <a:ext cx="6466282" cy="554511"/>
              </a:xfrm>
              <a:prstGeom prst="rect">
                <a:avLst/>
              </a:prstGeom>
            </p:spPr>
            <p:txBody>
              <a:bodyPr wrap="square">
                <a:spAutoFit/>
              </a:bodyPr>
              <a:lstStyle/>
              <a:p>
                <a:pPr algn="just">
                  <a:lnSpc>
                    <a:spcPct val="125000"/>
                  </a:lnSpc>
                </a:pPr>
                <a:r>
                  <a:rPr lang="es-ES" sz="1250" i="0" dirty="0">
                    <a:effectLst/>
                    <a:latin typeface="Open Sans" panose="020B0606030504020204" pitchFamily="34" charset="0"/>
                    <a:ea typeface="Open Sans" panose="020B0606030504020204" pitchFamily="34" charset="0"/>
                    <a:cs typeface="Open Sans" panose="020B0606030504020204" pitchFamily="34" charset="0"/>
                  </a:rPr>
                  <a:t>SSS7.4. I</a:t>
                </a:r>
                <a:r>
                  <a:rPr lang="en-GB" sz="1250" i="0" dirty="0">
                    <a:effectLst/>
                    <a:latin typeface="Open Sans" panose="020B0606030504020204" pitchFamily="34" charset="0"/>
                    <a:ea typeface="Open Sans" panose="020B0606030504020204" pitchFamily="34" charset="0"/>
                    <a:cs typeface="Open Sans" panose="020B0606030504020204" pitchFamily="34" charset="0"/>
                  </a:rPr>
                  <a:t>nnovative and holistic approaches to prevent, assess and mitigate soil pollution: integrating natural solutions with advanced data analysis and digital tools</a:t>
                </a:r>
                <a:endParaRPr lang="es-ES" sz="1250" dirty="0">
                  <a:latin typeface="Open Sans" panose="020B0606030504020204" pitchFamily="34" charset="0"/>
                  <a:ea typeface="Open Sans" panose="020B0606030504020204" pitchFamily="34" charset="0"/>
                  <a:cs typeface="Open Sans" panose="020B0606030504020204" pitchFamily="34" charset="0"/>
                </a:endParaRPr>
              </a:p>
            </p:txBody>
          </p:sp>
        </p:grpSp>
      </p:grpSp>
      <p:pic>
        <p:nvPicPr>
          <p:cNvPr id="6" name="Picture 5" descr="Logo&#10;&#10;Description automatically generated with medium confidence">
            <a:extLst>
              <a:ext uri="{FF2B5EF4-FFF2-40B4-BE49-F238E27FC236}">
                <a16:creationId xmlns:a16="http://schemas.microsoft.com/office/drawing/2014/main" id="{FB425515-9C0F-2006-CD6B-F7E9FC9A41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07953" y="90682"/>
            <a:ext cx="640280" cy="852916"/>
          </a:xfrm>
          <a:prstGeom prst="rect">
            <a:avLst/>
          </a:prstGeom>
        </p:spPr>
      </p:pic>
      <p:grpSp>
        <p:nvGrpSpPr>
          <p:cNvPr id="12" name="Group 11">
            <a:extLst>
              <a:ext uri="{FF2B5EF4-FFF2-40B4-BE49-F238E27FC236}">
                <a16:creationId xmlns:a16="http://schemas.microsoft.com/office/drawing/2014/main" id="{99A4EFBF-4A9F-67E0-B619-9ECBAFF11659}"/>
              </a:ext>
            </a:extLst>
          </p:cNvPr>
          <p:cNvGrpSpPr/>
          <p:nvPr/>
        </p:nvGrpSpPr>
        <p:grpSpPr>
          <a:xfrm>
            <a:off x="92048" y="5898302"/>
            <a:ext cx="12044907" cy="906678"/>
            <a:chOff x="142882" y="5910154"/>
            <a:chExt cx="12020871" cy="906678"/>
          </a:xfrm>
        </p:grpSpPr>
        <p:pic>
          <p:nvPicPr>
            <p:cNvPr id="8" name="8 Imagen">
              <a:extLst>
                <a:ext uri="{FF2B5EF4-FFF2-40B4-BE49-F238E27FC236}">
                  <a16:creationId xmlns:a16="http://schemas.microsoft.com/office/drawing/2014/main" id="{619016D8-3F01-4EE3-83BE-79063D4C05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882" y="6030897"/>
              <a:ext cx="3054599" cy="762303"/>
            </a:xfrm>
            <a:prstGeom prst="rect">
              <a:avLst/>
            </a:prstGeom>
            <a:ln>
              <a:noFill/>
            </a:ln>
            <a:effectLst/>
          </p:spPr>
        </p:pic>
        <p:pic>
          <p:nvPicPr>
            <p:cNvPr id="15" name="Picture 14">
              <a:extLst>
                <a:ext uri="{FF2B5EF4-FFF2-40B4-BE49-F238E27FC236}">
                  <a16:creationId xmlns:a16="http://schemas.microsoft.com/office/drawing/2014/main" id="{45374B8C-448D-45DD-824C-366DCB3EB51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853" t="26455" r="37853" b="24849"/>
            <a:stretch/>
          </p:blipFill>
          <p:spPr>
            <a:xfrm>
              <a:off x="5358363" y="6022328"/>
              <a:ext cx="3686325" cy="762303"/>
            </a:xfrm>
            <a:prstGeom prst="rect">
              <a:avLst/>
            </a:prstGeom>
            <a:ln>
              <a:noFill/>
            </a:ln>
          </p:spPr>
        </p:pic>
        <p:pic>
          <p:nvPicPr>
            <p:cNvPr id="16" name="Picture 15">
              <a:extLst>
                <a:ext uri="{FF2B5EF4-FFF2-40B4-BE49-F238E27FC236}">
                  <a16:creationId xmlns:a16="http://schemas.microsoft.com/office/drawing/2014/main" id="{B890FD32-973B-4AD4-9D7A-5CF5C80260F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50054" y="6016867"/>
              <a:ext cx="1890574" cy="762303"/>
            </a:xfrm>
            <a:prstGeom prst="rect">
              <a:avLst/>
            </a:prstGeom>
          </p:spPr>
        </p:pic>
        <p:pic>
          <p:nvPicPr>
            <p:cNvPr id="27" name="Picture 26" descr="Icon&#10;&#10;Description automatically generated">
              <a:extLst>
                <a:ext uri="{FF2B5EF4-FFF2-40B4-BE49-F238E27FC236}">
                  <a16:creationId xmlns:a16="http://schemas.microsoft.com/office/drawing/2014/main" id="{943F5C05-64C4-4302-8B74-85BC912E76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01018" y="6034181"/>
              <a:ext cx="1753808" cy="762303"/>
            </a:xfrm>
            <a:prstGeom prst="rect">
              <a:avLst/>
            </a:prstGeom>
          </p:spPr>
        </p:pic>
        <p:pic>
          <p:nvPicPr>
            <p:cNvPr id="23" name="Picture 22">
              <a:extLst>
                <a:ext uri="{FF2B5EF4-FFF2-40B4-BE49-F238E27FC236}">
                  <a16:creationId xmlns:a16="http://schemas.microsoft.com/office/drawing/2014/main" id="{A9D9715C-CFE0-541C-12A5-39E69E2693C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68921" y="5910154"/>
              <a:ext cx="894832" cy="906678"/>
            </a:xfrm>
            <a:prstGeom prst="rect">
              <a:avLst/>
            </a:prstGeom>
          </p:spPr>
        </p:pic>
      </p:grpSp>
      <p:pic>
        <p:nvPicPr>
          <p:cNvPr id="1026" name="Picture 2">
            <a:extLst>
              <a:ext uri="{FF2B5EF4-FFF2-40B4-BE49-F238E27FC236}">
                <a16:creationId xmlns:a16="http://schemas.microsoft.com/office/drawing/2014/main" id="{96AA5028-25B7-39AE-655E-0CC2C36A1A2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91511" y="93428"/>
            <a:ext cx="609282" cy="85291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C0148B2-14B5-0BD0-EB9F-C1B0CD5786B2}"/>
              </a:ext>
            </a:extLst>
          </p:cNvPr>
          <p:cNvSpPr txBox="1"/>
          <p:nvPr/>
        </p:nvSpPr>
        <p:spPr>
          <a:xfrm>
            <a:off x="148916" y="4597894"/>
            <a:ext cx="11539728" cy="380682"/>
          </a:xfrm>
          <a:prstGeom prst="rect">
            <a:avLst/>
          </a:prstGeom>
          <a:noFill/>
        </p:spPr>
        <p:txBody>
          <a:bodyPr wrap="square">
            <a:spAutoFit/>
          </a:bodyPr>
          <a:lstStyle/>
          <a:p>
            <a:pPr algn="just">
              <a:lnSpc>
                <a:spcPct val="150000"/>
              </a:lnSpc>
            </a:pPr>
            <a:r>
              <a:rPr lang="es-ES" sz="1400" baseline="30000" dirty="0">
                <a:latin typeface="PT Sans" panose="020B0503020203020204" pitchFamily="34" charset="0"/>
                <a:ea typeface="PT Sans" panose="020B0503020203020204" pitchFamily="34" charset="0"/>
                <a:cs typeface="Arial" pitchFamily="34" charset="0"/>
              </a:rPr>
              <a:t>1 </a:t>
            </a:r>
            <a:r>
              <a:rPr lang="es-ES" sz="1400" dirty="0">
                <a:latin typeface="PT Sans" panose="020B0503020203020204" pitchFamily="34" charset="0"/>
                <a:ea typeface="PT Sans" panose="020B0503020203020204" pitchFamily="34" charset="0"/>
                <a:cs typeface="Arial" pitchFamily="34" charset="0"/>
              </a:rPr>
              <a:t>Departamento de Edafología y Química Agrícola. Facultad de Ciencias. Universidad de Granada. Granada, Spain. </a:t>
            </a:r>
            <a:r>
              <a:rPr lang="es-ES" sz="1400" dirty="0">
                <a:latin typeface="PT Sans" panose="020B0503020203020204" pitchFamily="34" charset="0"/>
                <a:ea typeface="PT Sans" panose="020B0503020203020204" pitchFamily="34" charset="0"/>
                <a:cs typeface="Arial" pitchFamily="34" charset="0"/>
                <a:hlinkClick r:id="rId14"/>
              </a:rPr>
              <a:t>antonioag@ugr.es</a:t>
            </a:r>
            <a:endParaRPr lang="es-ES" sz="1400" dirty="0">
              <a:latin typeface="PT Sans" panose="020B0503020203020204" pitchFamily="34" charset="0"/>
              <a:ea typeface="PT Sans" panose="020B0503020203020204" pitchFamily="34" charset="0"/>
              <a:cs typeface="Arial" pitchFamily="34" charset="0"/>
            </a:endParaRPr>
          </a:p>
        </p:txBody>
      </p:sp>
    </p:spTree>
    <p:extLst>
      <p:ext uri="{BB962C8B-B14F-4D97-AF65-F5344CB8AC3E}">
        <p14:creationId xmlns:p14="http://schemas.microsoft.com/office/powerpoint/2010/main" val="1578712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C26433E5-C4A0-6B12-9BEE-F1E0F588A6D3}"/>
              </a:ext>
            </a:extLst>
          </p:cNvPr>
          <p:cNvGraphicFramePr>
            <a:graphicFrameLocks noGrp="1"/>
          </p:cNvGraphicFramePr>
          <p:nvPr>
            <p:ph idx="1"/>
            <p:extLst>
              <p:ext uri="{D42A27DB-BD31-4B8C-83A1-F6EECF244321}">
                <p14:modId xmlns:p14="http://schemas.microsoft.com/office/powerpoint/2010/main" val="1471494831"/>
              </p:ext>
            </p:extLst>
          </p:nvPr>
        </p:nvGraphicFramePr>
        <p:xfrm>
          <a:off x="136452" y="0"/>
          <a:ext cx="11899604" cy="6719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Graphic 2" descr="Checklist with solid fill">
            <a:extLst>
              <a:ext uri="{FF2B5EF4-FFF2-40B4-BE49-F238E27FC236}">
                <a16:creationId xmlns:a16="http://schemas.microsoft.com/office/drawing/2014/main" id="{B4155229-758B-BCD2-0F49-F7BFA5AD4D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74465" y="2748517"/>
            <a:ext cx="1834116" cy="1834116"/>
          </a:xfrm>
          <a:prstGeom prst="rect">
            <a:avLst/>
          </a:prstGeom>
        </p:spPr>
      </p:pic>
    </p:spTree>
    <p:extLst>
      <p:ext uri="{BB962C8B-B14F-4D97-AF65-F5344CB8AC3E}">
        <p14:creationId xmlns:p14="http://schemas.microsoft.com/office/powerpoint/2010/main" val="2063111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ground&#10;&#10;Description automatically generated">
            <a:extLst>
              <a:ext uri="{FF2B5EF4-FFF2-40B4-BE49-F238E27FC236}">
                <a16:creationId xmlns:a16="http://schemas.microsoft.com/office/drawing/2014/main" id="{6C215167-82CD-2B56-05F3-C4F89BD4B120}"/>
              </a:ext>
            </a:extLst>
          </p:cNvPr>
          <p:cNvPicPr>
            <a:picLocks noChangeAspect="1"/>
          </p:cNvPicPr>
          <p:nvPr/>
        </p:nvPicPr>
        <p:blipFill rotWithShape="1">
          <a:blip r:embed="rId3">
            <a:extLst>
              <a:ext uri="{28A0092B-C50C-407E-A947-70E740481C1C}">
                <a14:useLocalDpi xmlns:a14="http://schemas.microsoft.com/office/drawing/2010/main" val="0"/>
              </a:ext>
            </a:extLst>
          </a:blip>
          <a:srcRect t="55969"/>
          <a:stretch/>
        </p:blipFill>
        <p:spPr>
          <a:xfrm>
            <a:off x="1524000" y="423864"/>
            <a:ext cx="9144000" cy="3019647"/>
          </a:xfrm>
          <a:prstGeom prst="rect">
            <a:avLst/>
          </a:prstGeom>
          <a:ln>
            <a:noFill/>
          </a:ln>
          <a:effectLst>
            <a:outerShdw blurRad="88900" dist="38100" dir="2700000" algn="tl" rotWithShape="0">
              <a:schemeClr val="tx1">
                <a:alpha val="40000"/>
              </a:schemeClr>
            </a:outerShdw>
          </a:effectLst>
        </p:spPr>
      </p:pic>
      <p:sp>
        <p:nvSpPr>
          <p:cNvPr id="21" name="6 CuadroTexto">
            <a:extLst>
              <a:ext uri="{FF2B5EF4-FFF2-40B4-BE49-F238E27FC236}">
                <a16:creationId xmlns:a16="http://schemas.microsoft.com/office/drawing/2014/main" id="{1C7A139D-94C2-ED0A-A9B2-0D81C0C0A4B4}"/>
              </a:ext>
            </a:extLst>
          </p:cNvPr>
          <p:cNvSpPr txBox="1"/>
          <p:nvPr/>
        </p:nvSpPr>
        <p:spPr>
          <a:xfrm>
            <a:off x="0" y="3633380"/>
            <a:ext cx="12192000" cy="446532"/>
          </a:xfrm>
          <a:prstGeom prst="rect">
            <a:avLst/>
          </a:prstGeom>
          <a:noFill/>
        </p:spPr>
        <p:txBody>
          <a:bodyPr wrap="square" rtlCol="0">
            <a:spAutoFit/>
          </a:bodyPr>
          <a:lstStyle/>
          <a:p>
            <a:pPr algn="ctr">
              <a:lnSpc>
                <a:spcPct val="125000"/>
              </a:lnSpc>
              <a:spcAft>
                <a:spcPts val="600"/>
              </a:spcAft>
            </a:pPr>
            <a:r>
              <a:rPr lang="es-ES" sz="2000" u="sng" dirty="0">
                <a:latin typeface="PT Sans" panose="020B0503020203020204" pitchFamily="34" charset="0"/>
                <a:ea typeface="PT Sans" panose="020B0503020203020204" pitchFamily="34" charset="0"/>
                <a:cs typeface="Arial" pitchFamily="34" charset="0"/>
              </a:rPr>
              <a:t>Antonio Aguilar-Garrido</a:t>
            </a:r>
            <a:r>
              <a:rPr lang="es-ES" sz="2000" dirty="0">
                <a:latin typeface="PT Sans" panose="020B0503020203020204" pitchFamily="34" charset="0"/>
                <a:ea typeface="PT Sans" panose="020B0503020203020204" pitchFamily="34" charset="0"/>
                <a:cs typeface="Arial" pitchFamily="34" charset="0"/>
              </a:rPr>
              <a:t>, Patrícia </a:t>
            </a:r>
            <a:r>
              <a:rPr lang="es-ES" sz="2000" dirty="0" err="1">
                <a:latin typeface="PT Sans" panose="020B0503020203020204" pitchFamily="34" charset="0"/>
                <a:ea typeface="PT Sans" panose="020B0503020203020204" pitchFamily="34" charset="0"/>
                <a:cs typeface="Arial" pitchFamily="34" charset="0"/>
              </a:rPr>
              <a:t>Vidigal</a:t>
            </a:r>
            <a:r>
              <a:rPr lang="es-ES" sz="2000" dirty="0">
                <a:latin typeface="PT Sans" panose="020B0503020203020204" pitchFamily="34" charset="0"/>
                <a:ea typeface="PT Sans" panose="020B0503020203020204" pitchFamily="34" charset="0"/>
                <a:cs typeface="Arial" pitchFamily="34" charset="0"/>
              </a:rPr>
              <a:t>, Ana Delaunay </a:t>
            </a:r>
            <a:r>
              <a:rPr lang="es-ES" sz="2000" dirty="0" err="1">
                <a:latin typeface="PT Sans" panose="020B0503020203020204" pitchFamily="34" charset="0"/>
                <a:ea typeface="PT Sans" panose="020B0503020203020204" pitchFamily="34" charset="0"/>
                <a:cs typeface="Arial" pitchFamily="34" charset="0"/>
              </a:rPr>
              <a:t>Caperta</a:t>
            </a:r>
            <a:r>
              <a:rPr lang="es-ES" sz="2000" dirty="0">
                <a:latin typeface="PT Sans" panose="020B0503020203020204" pitchFamily="34" charset="0"/>
                <a:ea typeface="PT Sans" panose="020B0503020203020204" pitchFamily="34" charset="0"/>
                <a:cs typeface="Arial" pitchFamily="34" charset="0"/>
              </a:rPr>
              <a:t>, and Maria Manuela Abreu</a:t>
            </a:r>
          </a:p>
        </p:txBody>
      </p:sp>
      <p:sp>
        <p:nvSpPr>
          <p:cNvPr id="22" name="TextBox 21">
            <a:extLst>
              <a:ext uri="{FF2B5EF4-FFF2-40B4-BE49-F238E27FC236}">
                <a16:creationId xmlns:a16="http://schemas.microsoft.com/office/drawing/2014/main" id="{DA599132-A00F-5A77-259A-7668DFA4273C}"/>
              </a:ext>
            </a:extLst>
          </p:cNvPr>
          <p:cNvSpPr txBox="1"/>
          <p:nvPr/>
        </p:nvSpPr>
        <p:spPr>
          <a:xfrm>
            <a:off x="8895133" y="3186010"/>
            <a:ext cx="2374232" cy="276999"/>
          </a:xfrm>
          <a:prstGeom prst="rect">
            <a:avLst/>
          </a:prstGeom>
          <a:noFill/>
        </p:spPr>
        <p:txBody>
          <a:bodyPr wrap="square" rtlCol="0">
            <a:spAutoFit/>
          </a:bodyPr>
          <a:lstStyle/>
          <a:p>
            <a:r>
              <a:rPr lang="en-GB" sz="1200" dirty="0">
                <a:latin typeface="PT Sans" panose="020B0503020203020204" pitchFamily="34" charset="0"/>
              </a:rPr>
              <a:t>Author: A. Aguilar-Garrido</a:t>
            </a:r>
          </a:p>
        </p:txBody>
      </p:sp>
      <p:grpSp>
        <p:nvGrpSpPr>
          <p:cNvPr id="3" name="Group 2">
            <a:extLst>
              <a:ext uri="{FF2B5EF4-FFF2-40B4-BE49-F238E27FC236}">
                <a16:creationId xmlns:a16="http://schemas.microsoft.com/office/drawing/2014/main" id="{983ABEE0-B77A-3A5F-8CBA-F2DE22C8B3DA}"/>
              </a:ext>
            </a:extLst>
          </p:cNvPr>
          <p:cNvGrpSpPr/>
          <p:nvPr/>
        </p:nvGrpSpPr>
        <p:grpSpPr>
          <a:xfrm>
            <a:off x="2040807" y="4395907"/>
            <a:ext cx="8446439" cy="2307020"/>
            <a:chOff x="2040807" y="4395907"/>
            <a:chExt cx="8446439" cy="2307020"/>
          </a:xfrm>
        </p:grpSpPr>
        <p:grpSp>
          <p:nvGrpSpPr>
            <p:cNvPr id="14" name="Group 13">
              <a:extLst>
                <a:ext uri="{FF2B5EF4-FFF2-40B4-BE49-F238E27FC236}">
                  <a16:creationId xmlns:a16="http://schemas.microsoft.com/office/drawing/2014/main" id="{D993760E-0A14-ED4C-9763-7B44A4F539AD}"/>
                </a:ext>
              </a:extLst>
            </p:cNvPr>
            <p:cNvGrpSpPr/>
            <p:nvPr/>
          </p:nvGrpSpPr>
          <p:grpSpPr>
            <a:xfrm>
              <a:off x="2692366" y="4395908"/>
              <a:ext cx="3321535" cy="596197"/>
              <a:chOff x="3496295" y="4117181"/>
              <a:chExt cx="4596766" cy="762303"/>
            </a:xfrm>
          </p:grpSpPr>
          <p:pic>
            <p:nvPicPr>
              <p:cNvPr id="5" name="8 Imagen">
                <a:extLst>
                  <a:ext uri="{FF2B5EF4-FFF2-40B4-BE49-F238E27FC236}">
                    <a16:creationId xmlns:a16="http://schemas.microsoft.com/office/drawing/2014/main" id="{AF4AFA1B-AF87-3806-E73B-D9D863053C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6295" y="4117181"/>
                <a:ext cx="2738379" cy="762303"/>
              </a:xfrm>
              <a:prstGeom prst="rect">
                <a:avLst/>
              </a:prstGeom>
              <a:ln>
                <a:noFill/>
              </a:ln>
              <a:effectLst/>
            </p:spPr>
          </p:pic>
          <p:pic>
            <p:nvPicPr>
              <p:cNvPr id="9" name="Picture 8" descr="Icon&#10;&#10;Description automatically generated">
                <a:extLst>
                  <a:ext uri="{FF2B5EF4-FFF2-40B4-BE49-F238E27FC236}">
                    <a16:creationId xmlns:a16="http://schemas.microsoft.com/office/drawing/2014/main" id="{DEAB8432-552D-DAFA-E5BE-016E008606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0812" y="4117181"/>
                <a:ext cx="1572249" cy="762303"/>
              </a:xfrm>
              <a:prstGeom prst="rect">
                <a:avLst/>
              </a:prstGeom>
            </p:spPr>
          </p:pic>
        </p:grpSp>
        <p:grpSp>
          <p:nvGrpSpPr>
            <p:cNvPr id="10" name="Group 9">
              <a:extLst>
                <a:ext uri="{FF2B5EF4-FFF2-40B4-BE49-F238E27FC236}">
                  <a16:creationId xmlns:a16="http://schemas.microsoft.com/office/drawing/2014/main" id="{1C503563-6C66-45F7-93DA-8D8B094A9F02}"/>
                </a:ext>
              </a:extLst>
            </p:cNvPr>
            <p:cNvGrpSpPr/>
            <p:nvPr/>
          </p:nvGrpSpPr>
          <p:grpSpPr>
            <a:xfrm>
              <a:off x="3475090" y="5096592"/>
              <a:ext cx="1754727" cy="754906"/>
              <a:chOff x="9761700" y="5071813"/>
              <a:chExt cx="2428420" cy="835515"/>
            </a:xfrm>
          </p:grpSpPr>
          <p:pic>
            <p:nvPicPr>
              <p:cNvPr id="11" name="Imagen 7">
                <a:extLst>
                  <a:ext uri="{FF2B5EF4-FFF2-40B4-BE49-F238E27FC236}">
                    <a16:creationId xmlns:a16="http://schemas.microsoft.com/office/drawing/2014/main" id="{887FC4BA-813A-C8AD-A025-7FEB7172DCA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761700" y="5388923"/>
                <a:ext cx="2279346" cy="518405"/>
              </a:xfrm>
              <a:prstGeom prst="rect">
                <a:avLst/>
              </a:prstGeom>
            </p:spPr>
          </p:pic>
          <p:sp>
            <p:nvSpPr>
              <p:cNvPr id="12" name="CuadroTexto 17">
                <a:extLst>
                  <a:ext uri="{FF2B5EF4-FFF2-40B4-BE49-F238E27FC236}">
                    <a16:creationId xmlns:a16="http://schemas.microsoft.com/office/drawing/2014/main" id="{7B91349E-91D6-F18B-6FA5-F58C362B7ED4}"/>
                  </a:ext>
                </a:extLst>
              </p:cNvPr>
              <p:cNvSpPr txBox="1"/>
              <p:nvPr/>
            </p:nvSpPr>
            <p:spPr>
              <a:xfrm>
                <a:off x="9991102" y="5071813"/>
                <a:ext cx="2199018" cy="324913"/>
              </a:xfrm>
              <a:prstGeom prst="rect">
                <a:avLst/>
              </a:prstGeom>
              <a:noFill/>
            </p:spPr>
            <p:txBody>
              <a:bodyPr wrap="square">
                <a:spAutoFit/>
              </a:bodyPr>
              <a:lstStyle/>
              <a:p>
                <a:r>
                  <a:rPr lang="en-GB" sz="1100" dirty="0"/>
                  <a:t>Grant FPU-18/02901</a:t>
                </a:r>
              </a:p>
            </p:txBody>
          </p:sp>
        </p:grpSp>
        <p:pic>
          <p:nvPicPr>
            <p:cNvPr id="16" name="Picture 15" descr="Logo&#10;&#10;Description automatically generated with medium confidence">
              <a:extLst>
                <a:ext uri="{FF2B5EF4-FFF2-40B4-BE49-F238E27FC236}">
                  <a16:creationId xmlns:a16="http://schemas.microsoft.com/office/drawing/2014/main" id="{79B005EB-A06E-7EA6-84A5-706F0BBFCD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3252" y="4395907"/>
              <a:ext cx="1588965" cy="2222437"/>
            </a:xfrm>
            <a:prstGeom prst="rect">
              <a:avLst/>
            </a:prstGeom>
          </p:spPr>
        </p:pic>
        <p:pic>
          <p:nvPicPr>
            <p:cNvPr id="17" name="Picture 16" descr="Qr code&#10;&#10;Description automatically generated">
              <a:extLst>
                <a:ext uri="{FF2B5EF4-FFF2-40B4-BE49-F238E27FC236}">
                  <a16:creationId xmlns:a16="http://schemas.microsoft.com/office/drawing/2014/main" id="{92A4A17D-F7FD-ED73-CD60-336234B152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77252" y="5081889"/>
              <a:ext cx="809994" cy="850473"/>
            </a:xfrm>
            <a:prstGeom prst="rect">
              <a:avLst/>
            </a:prstGeom>
          </p:spPr>
        </p:pic>
        <p:grpSp>
          <p:nvGrpSpPr>
            <p:cNvPr id="2" name="Group 1">
              <a:extLst>
                <a:ext uri="{FF2B5EF4-FFF2-40B4-BE49-F238E27FC236}">
                  <a16:creationId xmlns:a16="http://schemas.microsoft.com/office/drawing/2014/main" id="{B9376F11-3977-ABD8-D416-FFF73964F699}"/>
                </a:ext>
              </a:extLst>
            </p:cNvPr>
            <p:cNvGrpSpPr/>
            <p:nvPr/>
          </p:nvGrpSpPr>
          <p:grpSpPr>
            <a:xfrm>
              <a:off x="2040807" y="6049129"/>
              <a:ext cx="4515573" cy="653798"/>
              <a:chOff x="1704753" y="6022148"/>
              <a:chExt cx="4515573" cy="653798"/>
            </a:xfrm>
          </p:grpSpPr>
          <p:pic>
            <p:nvPicPr>
              <p:cNvPr id="7" name="Picture 6">
                <a:extLst>
                  <a:ext uri="{FF2B5EF4-FFF2-40B4-BE49-F238E27FC236}">
                    <a16:creationId xmlns:a16="http://schemas.microsoft.com/office/drawing/2014/main" id="{820C87D4-379F-50A5-ED86-A2F33038FF9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973" t="26455" r="36253" b="24849"/>
              <a:stretch/>
            </p:blipFill>
            <p:spPr>
              <a:xfrm>
                <a:off x="1704753" y="6022150"/>
                <a:ext cx="2535528" cy="596197"/>
              </a:xfrm>
              <a:prstGeom prst="rect">
                <a:avLst/>
              </a:prstGeom>
              <a:ln>
                <a:noFill/>
              </a:ln>
            </p:spPr>
          </p:pic>
          <p:pic>
            <p:nvPicPr>
              <p:cNvPr id="8" name="Picture 7">
                <a:extLst>
                  <a:ext uri="{FF2B5EF4-FFF2-40B4-BE49-F238E27FC236}">
                    <a16:creationId xmlns:a16="http://schemas.microsoft.com/office/drawing/2014/main" id="{640AD97B-9B56-F388-F8B4-2C9785A2D5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94802" y="6022148"/>
                <a:ext cx="1224671" cy="596197"/>
              </a:xfrm>
              <a:prstGeom prst="rect">
                <a:avLst/>
              </a:prstGeom>
            </p:spPr>
          </p:pic>
          <p:pic>
            <p:nvPicPr>
              <p:cNvPr id="23" name="Picture 22">
                <a:extLst>
                  <a:ext uri="{FF2B5EF4-FFF2-40B4-BE49-F238E27FC236}">
                    <a16:creationId xmlns:a16="http://schemas.microsoft.com/office/drawing/2014/main" id="{272142CE-2CBA-D0D5-D5B1-9EC3E4601B4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73994" y="6022148"/>
                <a:ext cx="646332" cy="653798"/>
              </a:xfrm>
              <a:prstGeom prst="rect">
                <a:avLst/>
              </a:prstGeom>
            </p:spPr>
          </p:pic>
        </p:grpSp>
      </p:grpSp>
    </p:spTree>
    <p:extLst>
      <p:ext uri="{BB962C8B-B14F-4D97-AF65-F5344CB8AC3E}">
        <p14:creationId xmlns:p14="http://schemas.microsoft.com/office/powerpoint/2010/main" val="3989138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https://i.pinimg.com/564x/68/85/70/688570bd294ff01278cf3da6f6958fd5.jpg">
            <a:extLst>
              <a:ext uri="{FF2B5EF4-FFF2-40B4-BE49-F238E27FC236}">
                <a16:creationId xmlns:a16="http://schemas.microsoft.com/office/drawing/2014/main" id="{BC118472-B93E-3054-9317-1C526102FE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499" y="541742"/>
            <a:ext cx="5194301" cy="577451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49ADD0EC-38A1-5134-4FC9-559923DC70B1}"/>
              </a:ext>
            </a:extLst>
          </p:cNvPr>
          <p:cNvGrpSpPr/>
          <p:nvPr/>
        </p:nvGrpSpPr>
        <p:grpSpPr>
          <a:xfrm>
            <a:off x="-218980" y="223282"/>
            <a:ext cx="8040112" cy="6411433"/>
            <a:chOff x="-239137" y="622439"/>
            <a:chExt cx="8040112" cy="6151018"/>
          </a:xfrm>
        </p:grpSpPr>
        <p:graphicFrame>
          <p:nvGraphicFramePr>
            <p:cNvPr id="7" name="Diagram 6">
              <a:extLst>
                <a:ext uri="{FF2B5EF4-FFF2-40B4-BE49-F238E27FC236}">
                  <a16:creationId xmlns:a16="http://schemas.microsoft.com/office/drawing/2014/main" id="{31475359-131C-2318-7CF8-55CD254D5162}"/>
                </a:ext>
              </a:extLst>
            </p:cNvPr>
            <p:cNvGraphicFramePr/>
            <p:nvPr>
              <p:extLst>
                <p:ext uri="{D42A27DB-BD31-4B8C-83A1-F6EECF244321}">
                  <p14:modId xmlns:p14="http://schemas.microsoft.com/office/powerpoint/2010/main" val="1400849424"/>
                </p:ext>
              </p:extLst>
            </p:nvPr>
          </p:nvGraphicFramePr>
          <p:xfrm>
            <a:off x="-239137" y="1111405"/>
            <a:ext cx="8040112" cy="56620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1 Título">
              <a:extLst>
                <a:ext uri="{FF2B5EF4-FFF2-40B4-BE49-F238E27FC236}">
                  <a16:creationId xmlns:a16="http://schemas.microsoft.com/office/drawing/2014/main" id="{D1CAD1CF-8010-BFA0-A58B-628548FABD2B}"/>
                </a:ext>
              </a:extLst>
            </p:cNvPr>
            <p:cNvSpPr txBox="1">
              <a:spLocks/>
            </p:cNvSpPr>
            <p:nvPr/>
          </p:nvSpPr>
          <p:spPr>
            <a:xfrm>
              <a:off x="1638300" y="622439"/>
              <a:ext cx="4772027" cy="697776"/>
            </a:xfrm>
            <a:prstGeom prst="rect">
              <a:avLst/>
            </a:prstGeom>
            <a:noFill/>
            <a:ln w="38100">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200"/>
                </a:spcAft>
              </a:pPr>
              <a:r>
                <a:rPr lang="en-GB" sz="2400" dirty="0">
                  <a:latin typeface="PT Sans" panose="020B0503020203020204" pitchFamily="34" charset="0"/>
                  <a:ea typeface="Open Sans" panose="020B0606030504020204" pitchFamily="34" charset="0"/>
                </a:rPr>
                <a:t>PRODUCTIVE AND SUSTAINABLE FARMING SYSTEMS </a:t>
              </a:r>
            </a:p>
          </p:txBody>
        </p:sp>
      </p:grpSp>
    </p:spTree>
    <p:extLst>
      <p:ext uri="{BB962C8B-B14F-4D97-AF65-F5344CB8AC3E}">
        <p14:creationId xmlns:p14="http://schemas.microsoft.com/office/powerpoint/2010/main" val="1756375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01D7A44-D918-8C5A-B2C6-33E86EF08AC1}"/>
              </a:ext>
            </a:extLst>
          </p:cNvPr>
          <p:cNvGrpSpPr/>
          <p:nvPr/>
        </p:nvGrpSpPr>
        <p:grpSpPr>
          <a:xfrm>
            <a:off x="478720" y="60259"/>
            <a:ext cx="4553001" cy="6737482"/>
            <a:chOff x="478720" y="8824"/>
            <a:chExt cx="4553001" cy="6737482"/>
          </a:xfrm>
        </p:grpSpPr>
        <p:pic>
          <p:nvPicPr>
            <p:cNvPr id="5" name="Picture 4">
              <a:extLst>
                <a:ext uri="{FF2B5EF4-FFF2-40B4-BE49-F238E27FC236}">
                  <a16:creationId xmlns:a16="http://schemas.microsoft.com/office/drawing/2014/main" id="{AAA69F2B-C6A2-47C6-6743-1A18E38E12CE}"/>
                </a:ext>
              </a:extLst>
            </p:cNvPr>
            <p:cNvPicPr>
              <a:picLocks noChangeAspect="1"/>
            </p:cNvPicPr>
            <p:nvPr/>
          </p:nvPicPr>
          <p:blipFill>
            <a:blip r:embed="rId3"/>
            <a:stretch>
              <a:fillRect/>
            </a:stretch>
          </p:blipFill>
          <p:spPr>
            <a:xfrm>
              <a:off x="501561" y="8824"/>
              <a:ext cx="4507320" cy="3318576"/>
            </a:xfrm>
            <a:prstGeom prst="rect">
              <a:avLst/>
            </a:prstGeom>
          </p:spPr>
        </p:pic>
        <p:pic>
          <p:nvPicPr>
            <p:cNvPr id="7" name="Picture 6">
              <a:extLst>
                <a:ext uri="{FF2B5EF4-FFF2-40B4-BE49-F238E27FC236}">
                  <a16:creationId xmlns:a16="http://schemas.microsoft.com/office/drawing/2014/main" id="{8A87A2EC-40A5-E1F4-64E5-F12D5835C129}"/>
                </a:ext>
              </a:extLst>
            </p:cNvPr>
            <p:cNvPicPr>
              <a:picLocks noChangeAspect="1"/>
            </p:cNvPicPr>
            <p:nvPr/>
          </p:nvPicPr>
          <p:blipFill>
            <a:blip r:embed="rId4"/>
            <a:stretch>
              <a:fillRect/>
            </a:stretch>
          </p:blipFill>
          <p:spPr>
            <a:xfrm>
              <a:off x="478720" y="3429000"/>
              <a:ext cx="4553001" cy="3317306"/>
            </a:xfrm>
            <a:prstGeom prst="rect">
              <a:avLst/>
            </a:prstGeom>
          </p:spPr>
        </p:pic>
      </p:grpSp>
      <p:sp>
        <p:nvSpPr>
          <p:cNvPr id="9" name="Title 1">
            <a:extLst>
              <a:ext uri="{FF2B5EF4-FFF2-40B4-BE49-F238E27FC236}">
                <a16:creationId xmlns:a16="http://schemas.microsoft.com/office/drawing/2014/main" id="{82B5FA46-CFA6-D506-854A-1AAC2ABDBD4E}"/>
              </a:ext>
            </a:extLst>
          </p:cNvPr>
          <p:cNvSpPr txBox="1">
            <a:spLocks/>
          </p:cNvSpPr>
          <p:nvPr/>
        </p:nvSpPr>
        <p:spPr>
          <a:xfrm>
            <a:off x="5401384" y="56983"/>
            <a:ext cx="6539967" cy="6477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PT Sans" panose="020B0503020203020204" pitchFamily="34" charset="0"/>
              </a:rPr>
              <a:t>We need to innovate in how we eat and farm</a:t>
            </a:r>
          </a:p>
        </p:txBody>
      </p:sp>
      <p:grpSp>
        <p:nvGrpSpPr>
          <p:cNvPr id="10" name="Group 9">
            <a:extLst>
              <a:ext uri="{FF2B5EF4-FFF2-40B4-BE49-F238E27FC236}">
                <a16:creationId xmlns:a16="http://schemas.microsoft.com/office/drawing/2014/main" id="{12AA63F2-5A82-7412-B6CF-D5744F097772}"/>
              </a:ext>
            </a:extLst>
          </p:cNvPr>
          <p:cNvGrpSpPr/>
          <p:nvPr/>
        </p:nvGrpSpPr>
        <p:grpSpPr>
          <a:xfrm>
            <a:off x="5356841" y="1042551"/>
            <a:ext cx="7607319" cy="5670669"/>
            <a:chOff x="-1346746" y="372584"/>
            <a:chExt cx="9257393" cy="6131581"/>
          </a:xfrm>
        </p:grpSpPr>
        <p:graphicFrame>
          <p:nvGraphicFramePr>
            <p:cNvPr id="11" name="Diagram 10">
              <a:extLst>
                <a:ext uri="{FF2B5EF4-FFF2-40B4-BE49-F238E27FC236}">
                  <a16:creationId xmlns:a16="http://schemas.microsoft.com/office/drawing/2014/main" id="{F215AB2A-4BEA-9B68-ECE7-FAB492E82E41}"/>
                </a:ext>
              </a:extLst>
            </p:cNvPr>
            <p:cNvGraphicFramePr/>
            <p:nvPr>
              <p:extLst>
                <p:ext uri="{D42A27DB-BD31-4B8C-83A1-F6EECF244321}">
                  <p14:modId xmlns:p14="http://schemas.microsoft.com/office/powerpoint/2010/main" val="3290064030"/>
                </p:ext>
              </p:extLst>
            </p:nvPr>
          </p:nvGraphicFramePr>
          <p:xfrm>
            <a:off x="-1346746" y="520953"/>
            <a:ext cx="9257393" cy="59832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TextBox 11">
              <a:extLst>
                <a:ext uri="{FF2B5EF4-FFF2-40B4-BE49-F238E27FC236}">
                  <a16:creationId xmlns:a16="http://schemas.microsoft.com/office/drawing/2014/main" id="{20C9B77C-C5EB-CF36-5D09-2F88CAB8BEBF}"/>
                </a:ext>
              </a:extLst>
            </p:cNvPr>
            <p:cNvSpPr txBox="1"/>
            <p:nvPr/>
          </p:nvSpPr>
          <p:spPr>
            <a:xfrm>
              <a:off x="2860158" y="1372045"/>
              <a:ext cx="1903228" cy="523220"/>
            </a:xfrm>
            <a:prstGeom prst="rect">
              <a:avLst/>
            </a:prstGeom>
            <a:noFill/>
          </p:spPr>
          <p:txBody>
            <a:bodyPr wrap="square" rtlCol="0">
              <a:spAutoFit/>
            </a:bodyPr>
            <a:lstStyle/>
            <a:p>
              <a:pPr algn="ctr"/>
              <a:r>
                <a:rPr lang="en-GB" sz="2800" dirty="0">
                  <a:solidFill>
                    <a:schemeClr val="bg1"/>
                  </a:solidFill>
                  <a:latin typeface="PT Sans" panose="020B0503020203020204" pitchFamily="34" charset="0"/>
                </a:rPr>
                <a:t>Salinity</a:t>
              </a:r>
            </a:p>
          </p:txBody>
        </p:sp>
        <p:sp>
          <p:nvSpPr>
            <p:cNvPr id="13" name="TextBox 12">
              <a:extLst>
                <a:ext uri="{FF2B5EF4-FFF2-40B4-BE49-F238E27FC236}">
                  <a16:creationId xmlns:a16="http://schemas.microsoft.com/office/drawing/2014/main" id="{96B7DDA1-EEC7-AE27-57AF-3959D74B32F5}"/>
                </a:ext>
              </a:extLst>
            </p:cNvPr>
            <p:cNvSpPr txBox="1"/>
            <p:nvPr/>
          </p:nvSpPr>
          <p:spPr>
            <a:xfrm>
              <a:off x="1627354" y="3276950"/>
              <a:ext cx="2067248" cy="565747"/>
            </a:xfrm>
            <a:prstGeom prst="rect">
              <a:avLst/>
            </a:prstGeom>
            <a:noFill/>
          </p:spPr>
          <p:txBody>
            <a:bodyPr wrap="square" rtlCol="0">
              <a:spAutoFit/>
            </a:bodyPr>
            <a:lstStyle/>
            <a:p>
              <a:pPr algn="ctr"/>
              <a:r>
                <a:rPr lang="en-GB" sz="2800" dirty="0">
                  <a:solidFill>
                    <a:schemeClr val="bg1"/>
                  </a:solidFill>
                  <a:latin typeface="PT Sans" panose="020B0503020203020204" pitchFamily="34" charset="0"/>
                </a:rPr>
                <a:t>Drought</a:t>
              </a:r>
            </a:p>
          </p:txBody>
        </p:sp>
        <p:sp>
          <p:nvSpPr>
            <p:cNvPr id="14" name="TextBox 13">
              <a:extLst>
                <a:ext uri="{FF2B5EF4-FFF2-40B4-BE49-F238E27FC236}">
                  <a16:creationId xmlns:a16="http://schemas.microsoft.com/office/drawing/2014/main" id="{1A36CD69-B214-57AD-04F8-F97ABB352C50}"/>
                </a:ext>
              </a:extLst>
            </p:cNvPr>
            <p:cNvSpPr txBox="1"/>
            <p:nvPr/>
          </p:nvSpPr>
          <p:spPr>
            <a:xfrm>
              <a:off x="2686722" y="4969063"/>
              <a:ext cx="2305555" cy="861933"/>
            </a:xfrm>
            <a:prstGeom prst="rect">
              <a:avLst/>
            </a:prstGeom>
            <a:noFill/>
          </p:spPr>
          <p:txBody>
            <a:bodyPr wrap="square" rtlCol="0">
              <a:spAutoFit/>
            </a:bodyPr>
            <a:lstStyle/>
            <a:p>
              <a:pPr algn="ctr"/>
              <a:r>
                <a:rPr lang="en-GB" sz="2260" dirty="0">
                  <a:solidFill>
                    <a:schemeClr val="bg1"/>
                  </a:solidFill>
                  <a:latin typeface="PT Sans" panose="020B0503020203020204" pitchFamily="34" charset="0"/>
                </a:rPr>
                <a:t>Contaminated areas</a:t>
              </a:r>
            </a:p>
          </p:txBody>
        </p:sp>
        <p:sp>
          <p:nvSpPr>
            <p:cNvPr id="15" name="TextBox 14">
              <a:extLst>
                <a:ext uri="{FF2B5EF4-FFF2-40B4-BE49-F238E27FC236}">
                  <a16:creationId xmlns:a16="http://schemas.microsoft.com/office/drawing/2014/main" id="{4F5B85B3-1D96-613A-FED2-3A40CC63E61A}"/>
                </a:ext>
              </a:extLst>
            </p:cNvPr>
            <p:cNvSpPr txBox="1"/>
            <p:nvPr/>
          </p:nvSpPr>
          <p:spPr>
            <a:xfrm rot="16200000">
              <a:off x="-787753" y="1203504"/>
              <a:ext cx="1998921" cy="337082"/>
            </a:xfrm>
            <a:prstGeom prst="rect">
              <a:avLst/>
            </a:prstGeom>
            <a:noFill/>
          </p:spPr>
          <p:txBody>
            <a:bodyPr wrap="square" rtlCol="0">
              <a:spAutoFit/>
            </a:bodyPr>
            <a:lstStyle/>
            <a:p>
              <a:r>
                <a:rPr lang="en-GB" sz="1200" dirty="0">
                  <a:latin typeface="PT Sans" panose="020B0503020203020204" pitchFamily="34" charset="0"/>
                </a:rPr>
                <a:t> Author: P. Vidigal</a:t>
              </a:r>
            </a:p>
          </p:txBody>
        </p:sp>
        <p:sp>
          <p:nvSpPr>
            <p:cNvPr id="16" name="TextBox 15">
              <a:extLst>
                <a:ext uri="{FF2B5EF4-FFF2-40B4-BE49-F238E27FC236}">
                  <a16:creationId xmlns:a16="http://schemas.microsoft.com/office/drawing/2014/main" id="{3F716A2C-BFA5-3EC6-A6D0-132D3F58AA48}"/>
                </a:ext>
              </a:extLst>
            </p:cNvPr>
            <p:cNvSpPr txBox="1"/>
            <p:nvPr/>
          </p:nvSpPr>
          <p:spPr>
            <a:xfrm rot="16200000">
              <a:off x="5222688" y="3079616"/>
              <a:ext cx="1998921" cy="337082"/>
            </a:xfrm>
            <a:prstGeom prst="rect">
              <a:avLst/>
            </a:prstGeom>
            <a:noFill/>
          </p:spPr>
          <p:txBody>
            <a:bodyPr wrap="square" rtlCol="0">
              <a:spAutoFit/>
            </a:bodyPr>
            <a:lstStyle/>
            <a:p>
              <a:r>
                <a:rPr lang="en-GB" sz="1200" dirty="0">
                  <a:latin typeface="PT Sans" panose="020B0503020203020204" pitchFamily="34" charset="0"/>
                </a:rPr>
                <a:t> Author: P. Vidigal</a:t>
              </a:r>
            </a:p>
          </p:txBody>
        </p:sp>
        <p:sp>
          <p:nvSpPr>
            <p:cNvPr id="17" name="TextBox 16">
              <a:extLst>
                <a:ext uri="{FF2B5EF4-FFF2-40B4-BE49-F238E27FC236}">
                  <a16:creationId xmlns:a16="http://schemas.microsoft.com/office/drawing/2014/main" id="{546D23EA-1177-1A71-B341-7E7CAB2C0D1A}"/>
                </a:ext>
              </a:extLst>
            </p:cNvPr>
            <p:cNvSpPr txBox="1"/>
            <p:nvPr/>
          </p:nvSpPr>
          <p:spPr>
            <a:xfrm rot="16200000">
              <a:off x="-787753" y="4982972"/>
              <a:ext cx="1998921" cy="276999"/>
            </a:xfrm>
            <a:prstGeom prst="rect">
              <a:avLst/>
            </a:prstGeom>
            <a:noFill/>
          </p:spPr>
          <p:txBody>
            <a:bodyPr wrap="square" rtlCol="0">
              <a:spAutoFit/>
            </a:bodyPr>
            <a:lstStyle/>
            <a:p>
              <a:r>
                <a:rPr lang="en-GB" sz="1200" dirty="0">
                  <a:latin typeface="PT Sans" panose="020B0503020203020204" pitchFamily="34" charset="0"/>
                </a:rPr>
                <a:t>Author: P. Vidigal</a:t>
              </a:r>
            </a:p>
          </p:txBody>
        </p:sp>
      </p:grpSp>
      <p:pic>
        <p:nvPicPr>
          <p:cNvPr id="18" name="Picture 17">
            <a:extLst>
              <a:ext uri="{FF2B5EF4-FFF2-40B4-BE49-F238E27FC236}">
                <a16:creationId xmlns:a16="http://schemas.microsoft.com/office/drawing/2014/main" id="{666EDD38-E859-B349-4899-FDF1DCB2C578}"/>
              </a:ext>
            </a:extLst>
          </p:cNvPr>
          <p:cNvPicPr>
            <a:picLocks noChangeAspect="1"/>
          </p:cNvPicPr>
          <p:nvPr/>
        </p:nvPicPr>
        <p:blipFill rotWithShape="1">
          <a:blip r:embed="rId10"/>
          <a:srcRect l="30847" r="30376"/>
          <a:stretch/>
        </p:blipFill>
        <p:spPr>
          <a:xfrm rot="16469423" flipH="1" flipV="1">
            <a:off x="5131685" y="2885535"/>
            <a:ext cx="2427794" cy="2878160"/>
          </a:xfrm>
          <a:prstGeom prst="rect">
            <a:avLst/>
          </a:prstGeom>
        </p:spPr>
      </p:pic>
    </p:spTree>
    <p:extLst>
      <p:ext uri="{BB962C8B-B14F-4D97-AF65-F5344CB8AC3E}">
        <p14:creationId xmlns:p14="http://schemas.microsoft.com/office/powerpoint/2010/main" val="2567423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C26433E5-C4A0-6B12-9BEE-F1E0F588A6D3}"/>
              </a:ext>
            </a:extLst>
          </p:cNvPr>
          <p:cNvGraphicFramePr>
            <a:graphicFrameLocks noGrp="1"/>
          </p:cNvGraphicFramePr>
          <p:nvPr>
            <p:ph idx="1"/>
            <p:extLst>
              <p:ext uri="{D42A27DB-BD31-4B8C-83A1-F6EECF244321}">
                <p14:modId xmlns:p14="http://schemas.microsoft.com/office/powerpoint/2010/main" val="3550968840"/>
              </p:ext>
            </p:extLst>
          </p:nvPr>
        </p:nvGraphicFramePr>
        <p:xfrm>
          <a:off x="136452" y="0"/>
          <a:ext cx="11899604" cy="6719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Graphic 2" descr="Question Mark with solid fill">
            <a:extLst>
              <a:ext uri="{FF2B5EF4-FFF2-40B4-BE49-F238E27FC236}">
                <a16:creationId xmlns:a16="http://schemas.microsoft.com/office/drawing/2014/main" id="{5461A408-8C72-73D1-F4EA-10ADB110891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68138" y="2705985"/>
            <a:ext cx="1802219" cy="1802219"/>
          </a:xfrm>
          <a:prstGeom prst="rect">
            <a:avLst/>
          </a:prstGeom>
        </p:spPr>
      </p:pic>
    </p:spTree>
    <p:extLst>
      <p:ext uri="{BB962C8B-B14F-4D97-AF65-F5344CB8AC3E}">
        <p14:creationId xmlns:p14="http://schemas.microsoft.com/office/powerpoint/2010/main" val="4032693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0442D42-E356-B8F1-C22A-5B5972BF48DD}"/>
              </a:ext>
            </a:extLst>
          </p:cNvPr>
          <p:cNvGrpSpPr/>
          <p:nvPr/>
        </p:nvGrpSpPr>
        <p:grpSpPr>
          <a:xfrm>
            <a:off x="282732" y="160540"/>
            <a:ext cx="3111698" cy="4985279"/>
            <a:chOff x="399773" y="1468238"/>
            <a:chExt cx="3111698" cy="4985279"/>
          </a:xfrm>
        </p:grpSpPr>
        <p:pic>
          <p:nvPicPr>
            <p:cNvPr id="4" name="Picture 3">
              <a:extLst>
                <a:ext uri="{FF2B5EF4-FFF2-40B4-BE49-F238E27FC236}">
                  <a16:creationId xmlns:a16="http://schemas.microsoft.com/office/drawing/2014/main" id="{97D2BA99-6DFB-8DE4-5A5D-51CB5CC3445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8946" r="26027"/>
            <a:stretch/>
          </p:blipFill>
          <p:spPr>
            <a:xfrm>
              <a:off x="1198386" y="3347514"/>
              <a:ext cx="2313085" cy="2667786"/>
            </a:xfrm>
            <a:prstGeom prst="rect">
              <a:avLst/>
            </a:prstGeom>
          </p:spPr>
        </p:pic>
        <p:grpSp>
          <p:nvGrpSpPr>
            <p:cNvPr id="12" name="Group 11">
              <a:extLst>
                <a:ext uri="{FF2B5EF4-FFF2-40B4-BE49-F238E27FC236}">
                  <a16:creationId xmlns:a16="http://schemas.microsoft.com/office/drawing/2014/main" id="{DA7F3308-C861-D3E3-A02B-89186A86F39D}"/>
                </a:ext>
              </a:extLst>
            </p:cNvPr>
            <p:cNvGrpSpPr/>
            <p:nvPr/>
          </p:nvGrpSpPr>
          <p:grpSpPr>
            <a:xfrm>
              <a:off x="1349608" y="1468238"/>
              <a:ext cx="1998921" cy="2217414"/>
              <a:chOff x="5096539" y="2320293"/>
              <a:chExt cx="1998921" cy="2217414"/>
            </a:xfrm>
          </p:grpSpPr>
          <p:grpSp>
            <p:nvGrpSpPr>
              <p:cNvPr id="8" name="Group 7">
                <a:extLst>
                  <a:ext uri="{FF2B5EF4-FFF2-40B4-BE49-F238E27FC236}">
                    <a16:creationId xmlns:a16="http://schemas.microsoft.com/office/drawing/2014/main" id="{FAB0D2FA-C2A1-D8E5-86F2-E2BC0963B015}"/>
                  </a:ext>
                </a:extLst>
              </p:cNvPr>
              <p:cNvGrpSpPr/>
              <p:nvPr/>
            </p:nvGrpSpPr>
            <p:grpSpPr>
              <a:xfrm>
                <a:off x="5131425" y="2320293"/>
                <a:ext cx="1929150" cy="2217414"/>
                <a:chOff x="4157717" y="3765040"/>
                <a:chExt cx="1929150" cy="2217414"/>
              </a:xfrm>
            </p:grpSpPr>
            <p:sp>
              <p:nvSpPr>
                <p:cNvPr id="9" name="Hexagon 8">
                  <a:extLst>
                    <a:ext uri="{FF2B5EF4-FFF2-40B4-BE49-F238E27FC236}">
                      <a16:creationId xmlns:a16="http://schemas.microsoft.com/office/drawing/2014/main" id="{1DA46D26-6728-78DB-5AC6-241254A91F36}"/>
                    </a:ext>
                  </a:extLst>
                </p:cNvPr>
                <p:cNvSpPr/>
                <p:nvPr/>
              </p:nvSpPr>
              <p:spPr>
                <a:xfrm rot="5400000">
                  <a:off x="4013585" y="3909172"/>
                  <a:ext cx="2217414" cy="1929150"/>
                </a:xfrm>
                <a:prstGeom prst="hexagon">
                  <a:avLst>
                    <a:gd name="adj" fmla="val 25000"/>
                    <a:gd name="vf" fmla="val 115470"/>
                  </a:avLst>
                </a:prstGeom>
                <a:solidFill>
                  <a:schemeClr val="accent5">
                    <a:lumMod val="75000"/>
                  </a:schemeClr>
                </a:solidFill>
                <a:ln>
                  <a:solidFill>
                    <a:schemeClr val="tx1"/>
                  </a:solidFill>
                </a:ln>
              </p:spPr>
              <p:style>
                <a:lnRef idx="2">
                  <a:scrgbClr r="0" g="0" b="0"/>
                </a:lnRef>
                <a:fillRef idx="1">
                  <a:schemeClr val="accent4">
                    <a:hueOff val="7840713"/>
                    <a:satOff val="-32622"/>
                    <a:lumOff val="7686"/>
                    <a:alphaOff val="0"/>
                  </a:schemeClr>
                </a:fillRef>
                <a:effectRef idx="0">
                  <a:schemeClr val="accent4">
                    <a:hueOff val="7840713"/>
                    <a:satOff val="-32622"/>
                    <a:lumOff val="7686"/>
                    <a:alphaOff val="0"/>
                  </a:schemeClr>
                </a:effectRef>
                <a:fontRef idx="minor">
                  <a:schemeClr val="lt1"/>
                </a:fontRef>
              </p:style>
            </p:sp>
            <p:sp>
              <p:nvSpPr>
                <p:cNvPr id="10" name="Hexagon 4">
                  <a:extLst>
                    <a:ext uri="{FF2B5EF4-FFF2-40B4-BE49-F238E27FC236}">
                      <a16:creationId xmlns:a16="http://schemas.microsoft.com/office/drawing/2014/main" id="{FDEBCBE7-4B95-1BDD-DABC-BA734AB75B89}"/>
                    </a:ext>
                  </a:extLst>
                </p:cNvPr>
                <p:cNvSpPr txBox="1"/>
                <p:nvPr/>
              </p:nvSpPr>
              <p:spPr>
                <a:xfrm>
                  <a:off x="4441623" y="4110587"/>
                  <a:ext cx="1327898" cy="15263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pt-PT" sz="2000" kern="1200" dirty="0">
                    <a:latin typeface="PT Sans" panose="020B0503020203020204" pitchFamily="34" charset="0"/>
                  </a:endParaRPr>
                </a:p>
              </p:txBody>
            </p:sp>
          </p:grpSp>
          <p:sp>
            <p:nvSpPr>
              <p:cNvPr id="11" name="TextBox 10">
                <a:extLst>
                  <a:ext uri="{FF2B5EF4-FFF2-40B4-BE49-F238E27FC236}">
                    <a16:creationId xmlns:a16="http://schemas.microsoft.com/office/drawing/2014/main" id="{CB101450-2539-0457-A1DC-948A82147E94}"/>
                  </a:ext>
                </a:extLst>
              </p:cNvPr>
              <p:cNvSpPr txBox="1"/>
              <p:nvPr/>
            </p:nvSpPr>
            <p:spPr>
              <a:xfrm>
                <a:off x="5096539" y="2998113"/>
                <a:ext cx="1998921" cy="861774"/>
              </a:xfrm>
              <a:prstGeom prst="rect">
                <a:avLst/>
              </a:prstGeom>
              <a:noFill/>
            </p:spPr>
            <p:txBody>
              <a:bodyPr wrap="square" rtlCol="0">
                <a:spAutoFit/>
              </a:bodyPr>
              <a:lstStyle/>
              <a:p>
                <a:pPr algn="ctr"/>
                <a:r>
                  <a:rPr lang="en-GB" sz="2400" dirty="0">
                    <a:solidFill>
                      <a:schemeClr val="bg1"/>
                    </a:solidFill>
                    <a:latin typeface="PT Sans" panose="020B0503020203020204" pitchFamily="34" charset="0"/>
                  </a:rPr>
                  <a:t>Contaminated areas</a:t>
                </a:r>
              </a:p>
            </p:txBody>
          </p:sp>
        </p:grpSp>
        <p:sp>
          <p:nvSpPr>
            <p:cNvPr id="5" name="TextBox 4">
              <a:extLst>
                <a:ext uri="{FF2B5EF4-FFF2-40B4-BE49-F238E27FC236}">
                  <a16:creationId xmlns:a16="http://schemas.microsoft.com/office/drawing/2014/main" id="{914996E6-2BC4-C438-D26C-AC36C7DD3148}"/>
                </a:ext>
              </a:extLst>
            </p:cNvPr>
            <p:cNvSpPr txBox="1"/>
            <p:nvPr/>
          </p:nvSpPr>
          <p:spPr>
            <a:xfrm>
              <a:off x="1241362" y="6084185"/>
              <a:ext cx="2215415" cy="369332"/>
            </a:xfrm>
            <a:prstGeom prst="rect">
              <a:avLst/>
            </a:prstGeom>
            <a:noFill/>
          </p:spPr>
          <p:txBody>
            <a:bodyPr wrap="none" rtlCol="0">
              <a:spAutoFit/>
            </a:bodyPr>
            <a:lstStyle/>
            <a:p>
              <a:r>
                <a:rPr lang="pt-PT" b="1" dirty="0"/>
                <a:t>SÃO DOMINGOS | PT</a:t>
              </a:r>
            </a:p>
          </p:txBody>
        </p:sp>
        <p:sp>
          <p:nvSpPr>
            <p:cNvPr id="7" name="Pentagon 4">
              <a:extLst>
                <a:ext uri="{FF2B5EF4-FFF2-40B4-BE49-F238E27FC236}">
                  <a16:creationId xmlns:a16="http://schemas.microsoft.com/office/drawing/2014/main" id="{6F041ABB-6F84-8E45-8A16-FF50AD5B99D9}"/>
                </a:ext>
              </a:extLst>
            </p:cNvPr>
            <p:cNvSpPr/>
            <p:nvPr/>
          </p:nvSpPr>
          <p:spPr>
            <a:xfrm>
              <a:off x="399773" y="1734544"/>
              <a:ext cx="2535809" cy="377072"/>
            </a:xfrm>
            <a:prstGeom prst="homePlat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r>
                <a:rPr lang="es-ES" dirty="0">
                  <a:latin typeface="Calibri (Body)"/>
                </a:rPr>
                <a:t>GOSSAN WASTE</a:t>
              </a:r>
              <a:endParaRPr lang="en-US" b="1" dirty="0">
                <a:latin typeface="Calibri (Body)"/>
              </a:endParaRPr>
            </a:p>
          </p:txBody>
        </p:sp>
      </p:grpSp>
      <p:grpSp>
        <p:nvGrpSpPr>
          <p:cNvPr id="47" name="Group 46">
            <a:extLst>
              <a:ext uri="{FF2B5EF4-FFF2-40B4-BE49-F238E27FC236}">
                <a16:creationId xmlns:a16="http://schemas.microsoft.com/office/drawing/2014/main" id="{1B358393-9167-02E7-F4CB-38EABAE1E449}"/>
              </a:ext>
            </a:extLst>
          </p:cNvPr>
          <p:cNvGrpSpPr/>
          <p:nvPr/>
        </p:nvGrpSpPr>
        <p:grpSpPr>
          <a:xfrm>
            <a:off x="8797569" y="160540"/>
            <a:ext cx="3111699" cy="4985279"/>
            <a:chOff x="8742873" y="1385111"/>
            <a:chExt cx="3111699" cy="4985279"/>
          </a:xfrm>
        </p:grpSpPr>
        <p:pic>
          <p:nvPicPr>
            <p:cNvPr id="33" name="Picture 32" descr="A picture containing grass, outdoor, sky, nature&#10;&#10;Description automatically generated">
              <a:extLst>
                <a:ext uri="{FF2B5EF4-FFF2-40B4-BE49-F238E27FC236}">
                  <a16:creationId xmlns:a16="http://schemas.microsoft.com/office/drawing/2014/main" id="{762E7507-DD5D-FF25-6EF3-CCAC42EE6AB5}"/>
                </a:ext>
              </a:extLst>
            </p:cNvPr>
            <p:cNvPicPr>
              <a:picLocks noChangeAspect="1"/>
            </p:cNvPicPr>
            <p:nvPr/>
          </p:nvPicPr>
          <p:blipFill rotWithShape="1">
            <a:blip r:embed="rId5">
              <a:extLst>
                <a:ext uri="{28A0092B-C50C-407E-A947-70E740481C1C}">
                  <a14:useLocalDpi xmlns:a14="http://schemas.microsoft.com/office/drawing/2010/main" val="0"/>
                </a:ext>
              </a:extLst>
            </a:blip>
            <a:srcRect l="6737"/>
            <a:stretch/>
          </p:blipFill>
          <p:spPr>
            <a:xfrm>
              <a:off x="8742873" y="3264387"/>
              <a:ext cx="2313085" cy="2667786"/>
            </a:xfrm>
            <a:prstGeom prst="rect">
              <a:avLst/>
            </a:prstGeom>
          </p:spPr>
        </p:pic>
        <p:grpSp>
          <p:nvGrpSpPr>
            <p:cNvPr id="23" name="Group 22">
              <a:extLst>
                <a:ext uri="{FF2B5EF4-FFF2-40B4-BE49-F238E27FC236}">
                  <a16:creationId xmlns:a16="http://schemas.microsoft.com/office/drawing/2014/main" id="{17EEFB1D-3DDB-AEFC-E55A-2DC31254B9FD}"/>
                </a:ext>
              </a:extLst>
            </p:cNvPr>
            <p:cNvGrpSpPr/>
            <p:nvPr/>
          </p:nvGrpSpPr>
          <p:grpSpPr>
            <a:xfrm>
              <a:off x="8742873" y="1385111"/>
              <a:ext cx="3111699" cy="4985279"/>
              <a:chOff x="1241361" y="1468238"/>
              <a:chExt cx="3111699" cy="4985279"/>
            </a:xfrm>
          </p:grpSpPr>
          <p:grpSp>
            <p:nvGrpSpPr>
              <p:cNvPr id="25" name="Group 24">
                <a:extLst>
                  <a:ext uri="{FF2B5EF4-FFF2-40B4-BE49-F238E27FC236}">
                    <a16:creationId xmlns:a16="http://schemas.microsoft.com/office/drawing/2014/main" id="{7FACD439-2DA7-CD94-4ACF-1C2EFD29E586}"/>
                  </a:ext>
                </a:extLst>
              </p:cNvPr>
              <p:cNvGrpSpPr/>
              <p:nvPr/>
            </p:nvGrpSpPr>
            <p:grpSpPr>
              <a:xfrm>
                <a:off x="1415808" y="1468238"/>
                <a:ext cx="1931569" cy="2217414"/>
                <a:chOff x="5162739" y="2320293"/>
                <a:chExt cx="1931569" cy="2217414"/>
              </a:xfrm>
            </p:grpSpPr>
            <p:grpSp>
              <p:nvGrpSpPr>
                <p:cNvPr id="28" name="Group 27">
                  <a:extLst>
                    <a:ext uri="{FF2B5EF4-FFF2-40B4-BE49-F238E27FC236}">
                      <a16:creationId xmlns:a16="http://schemas.microsoft.com/office/drawing/2014/main" id="{0F1B7A40-FC09-9B58-2FC1-21AA725D5194}"/>
                    </a:ext>
                  </a:extLst>
                </p:cNvPr>
                <p:cNvGrpSpPr/>
                <p:nvPr/>
              </p:nvGrpSpPr>
              <p:grpSpPr>
                <a:xfrm>
                  <a:off x="5165158" y="2320293"/>
                  <a:ext cx="1929150" cy="2217414"/>
                  <a:chOff x="4191450" y="3765040"/>
                  <a:chExt cx="1929150" cy="2217414"/>
                </a:xfrm>
              </p:grpSpPr>
              <p:sp>
                <p:nvSpPr>
                  <p:cNvPr id="30" name="Hexagon 29">
                    <a:extLst>
                      <a:ext uri="{FF2B5EF4-FFF2-40B4-BE49-F238E27FC236}">
                        <a16:creationId xmlns:a16="http://schemas.microsoft.com/office/drawing/2014/main" id="{A046FE5B-147A-7F2B-929D-92F82567E3B9}"/>
                      </a:ext>
                    </a:extLst>
                  </p:cNvPr>
                  <p:cNvSpPr/>
                  <p:nvPr/>
                </p:nvSpPr>
                <p:spPr>
                  <a:xfrm rot="5400000">
                    <a:off x="4047318" y="3909172"/>
                    <a:ext cx="2217414" cy="1929150"/>
                  </a:xfrm>
                  <a:prstGeom prst="hexagon">
                    <a:avLst>
                      <a:gd name="adj" fmla="val 25000"/>
                      <a:gd name="vf" fmla="val 115470"/>
                    </a:avLst>
                  </a:prstGeom>
                  <a:solidFill>
                    <a:srgbClr val="FFC000"/>
                  </a:solidFill>
                  <a:ln>
                    <a:solidFill>
                      <a:schemeClr val="tx1"/>
                    </a:solidFill>
                  </a:ln>
                </p:spPr>
                <p:style>
                  <a:lnRef idx="2">
                    <a:scrgbClr r="0" g="0" b="0"/>
                  </a:lnRef>
                  <a:fillRef idx="1">
                    <a:schemeClr val="accent4">
                      <a:hueOff val="7840713"/>
                      <a:satOff val="-32622"/>
                      <a:lumOff val="7686"/>
                      <a:alphaOff val="0"/>
                    </a:schemeClr>
                  </a:fillRef>
                  <a:effectRef idx="0">
                    <a:schemeClr val="accent4">
                      <a:hueOff val="7840713"/>
                      <a:satOff val="-32622"/>
                      <a:lumOff val="7686"/>
                      <a:alphaOff val="0"/>
                    </a:schemeClr>
                  </a:effectRef>
                  <a:fontRef idx="minor">
                    <a:schemeClr val="lt1"/>
                  </a:fontRef>
                </p:style>
              </p:sp>
              <p:sp>
                <p:nvSpPr>
                  <p:cNvPr id="31" name="Hexagon 4">
                    <a:extLst>
                      <a:ext uri="{FF2B5EF4-FFF2-40B4-BE49-F238E27FC236}">
                        <a16:creationId xmlns:a16="http://schemas.microsoft.com/office/drawing/2014/main" id="{886038E6-2EDF-BD2B-F052-A12BA20A27FD}"/>
                      </a:ext>
                    </a:extLst>
                  </p:cNvPr>
                  <p:cNvSpPr txBox="1"/>
                  <p:nvPr/>
                </p:nvSpPr>
                <p:spPr>
                  <a:xfrm>
                    <a:off x="4458343" y="4110587"/>
                    <a:ext cx="1327898" cy="15263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pt-PT" sz="2000" kern="1200" dirty="0">
                      <a:latin typeface="PT Sans" panose="020B0503020203020204" pitchFamily="34" charset="0"/>
                    </a:endParaRPr>
                  </a:p>
                </p:txBody>
              </p:sp>
            </p:grpSp>
            <p:sp>
              <p:nvSpPr>
                <p:cNvPr id="29" name="TextBox 28">
                  <a:extLst>
                    <a:ext uri="{FF2B5EF4-FFF2-40B4-BE49-F238E27FC236}">
                      <a16:creationId xmlns:a16="http://schemas.microsoft.com/office/drawing/2014/main" id="{86055B50-6E92-F8E8-2908-04C34C5520A4}"/>
                    </a:ext>
                  </a:extLst>
                </p:cNvPr>
                <p:cNvSpPr txBox="1"/>
                <p:nvPr/>
              </p:nvSpPr>
              <p:spPr>
                <a:xfrm>
                  <a:off x="5162739" y="3198167"/>
                  <a:ext cx="1929150" cy="461665"/>
                </a:xfrm>
                <a:prstGeom prst="rect">
                  <a:avLst/>
                </a:prstGeom>
                <a:noFill/>
              </p:spPr>
              <p:txBody>
                <a:bodyPr wrap="square" rtlCol="0">
                  <a:spAutoFit/>
                </a:bodyPr>
                <a:lstStyle/>
                <a:p>
                  <a:pPr algn="ctr"/>
                  <a:r>
                    <a:rPr lang="en-GB" sz="2400" dirty="0">
                      <a:solidFill>
                        <a:schemeClr val="bg1"/>
                      </a:solidFill>
                      <a:latin typeface="PT Sans" panose="020B0503020203020204" pitchFamily="34" charset="0"/>
                    </a:rPr>
                    <a:t>Salinity</a:t>
                  </a:r>
                </a:p>
              </p:txBody>
            </p:sp>
          </p:grpSp>
          <p:sp>
            <p:nvSpPr>
              <p:cNvPr id="26" name="TextBox 25">
                <a:extLst>
                  <a:ext uri="{FF2B5EF4-FFF2-40B4-BE49-F238E27FC236}">
                    <a16:creationId xmlns:a16="http://schemas.microsoft.com/office/drawing/2014/main" id="{35E2C30F-A253-F0A6-166A-39ACAA4F3BDC}"/>
                  </a:ext>
                </a:extLst>
              </p:cNvPr>
              <p:cNvSpPr txBox="1"/>
              <p:nvPr/>
            </p:nvSpPr>
            <p:spPr>
              <a:xfrm>
                <a:off x="1241361" y="6084185"/>
                <a:ext cx="2313085" cy="369332"/>
              </a:xfrm>
              <a:prstGeom prst="rect">
                <a:avLst/>
              </a:prstGeom>
              <a:noFill/>
            </p:spPr>
            <p:txBody>
              <a:bodyPr wrap="square" rtlCol="0">
                <a:spAutoFit/>
              </a:bodyPr>
              <a:lstStyle/>
              <a:p>
                <a:r>
                  <a:rPr lang="pt-PT" b="1" dirty="0"/>
                  <a:t>TAGUS ESTUARY | PT</a:t>
                </a:r>
              </a:p>
            </p:txBody>
          </p:sp>
          <p:sp>
            <p:nvSpPr>
              <p:cNvPr id="27" name="Pentagon 4">
                <a:extLst>
                  <a:ext uri="{FF2B5EF4-FFF2-40B4-BE49-F238E27FC236}">
                    <a16:creationId xmlns:a16="http://schemas.microsoft.com/office/drawing/2014/main" id="{C9B5995C-96DC-AA5D-CF34-B26BD1CBBCF5}"/>
                  </a:ext>
                </a:extLst>
              </p:cNvPr>
              <p:cNvSpPr/>
              <p:nvPr/>
            </p:nvSpPr>
            <p:spPr>
              <a:xfrm flipH="1">
                <a:off x="1817251" y="1733535"/>
                <a:ext cx="2535809" cy="377072"/>
              </a:xfrm>
              <a:prstGeom prst="homePlat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r>
                  <a:rPr lang="en-US" b="1" dirty="0">
                    <a:latin typeface="Calibri (Body)"/>
                  </a:rPr>
                  <a:t>SALINE SOILS</a:t>
                </a:r>
              </a:p>
            </p:txBody>
          </p:sp>
        </p:grpSp>
      </p:grpSp>
      <p:sp>
        <p:nvSpPr>
          <p:cNvPr id="34" name="TextBox 33">
            <a:extLst>
              <a:ext uri="{FF2B5EF4-FFF2-40B4-BE49-F238E27FC236}">
                <a16:creationId xmlns:a16="http://schemas.microsoft.com/office/drawing/2014/main" id="{31998213-F3A2-1739-9C47-5C1957CE479F}"/>
              </a:ext>
            </a:extLst>
          </p:cNvPr>
          <p:cNvSpPr txBox="1"/>
          <p:nvPr/>
        </p:nvSpPr>
        <p:spPr>
          <a:xfrm>
            <a:off x="8795828" y="4430603"/>
            <a:ext cx="1998921" cy="276999"/>
          </a:xfrm>
          <a:prstGeom prst="rect">
            <a:avLst/>
          </a:prstGeom>
          <a:noFill/>
        </p:spPr>
        <p:txBody>
          <a:bodyPr wrap="square" rtlCol="0">
            <a:spAutoFit/>
          </a:bodyPr>
          <a:lstStyle/>
          <a:p>
            <a:r>
              <a:rPr lang="en-GB" sz="1200" dirty="0">
                <a:solidFill>
                  <a:schemeClr val="bg1"/>
                </a:solidFill>
                <a:latin typeface="PT Sans" panose="020B0503020203020204" pitchFamily="34" charset="0"/>
              </a:rPr>
              <a:t>© Foge Comigo!</a:t>
            </a:r>
          </a:p>
        </p:txBody>
      </p:sp>
      <p:grpSp>
        <p:nvGrpSpPr>
          <p:cNvPr id="3" name="Group 2">
            <a:extLst>
              <a:ext uri="{FF2B5EF4-FFF2-40B4-BE49-F238E27FC236}">
                <a16:creationId xmlns:a16="http://schemas.microsoft.com/office/drawing/2014/main" id="{C9A2AF9A-F93B-3AF6-E9FD-E4EF33923718}"/>
              </a:ext>
            </a:extLst>
          </p:cNvPr>
          <p:cNvGrpSpPr/>
          <p:nvPr/>
        </p:nvGrpSpPr>
        <p:grpSpPr>
          <a:xfrm>
            <a:off x="3459013" y="1133864"/>
            <a:ext cx="2596019" cy="4054050"/>
            <a:chOff x="3459013" y="1133864"/>
            <a:chExt cx="2596019" cy="4054050"/>
          </a:xfrm>
        </p:grpSpPr>
        <p:pic>
          <p:nvPicPr>
            <p:cNvPr id="36" name="Picture 35">
              <a:extLst>
                <a:ext uri="{FF2B5EF4-FFF2-40B4-BE49-F238E27FC236}">
                  <a16:creationId xmlns:a16="http://schemas.microsoft.com/office/drawing/2014/main" id="{65334FFB-505F-9A46-2622-FFF38E492ADB}"/>
                </a:ext>
              </a:extLst>
            </p:cNvPr>
            <p:cNvPicPr>
              <a:picLocks noChangeAspect="1"/>
            </p:cNvPicPr>
            <p:nvPr/>
          </p:nvPicPr>
          <p:blipFill rotWithShape="1">
            <a:blip r:embed="rId6">
              <a:extLst>
                <a:ext uri="{28A0092B-C50C-407E-A947-70E740481C1C}">
                  <a14:useLocalDpi xmlns:a14="http://schemas.microsoft.com/office/drawing/2010/main" val="0"/>
                </a:ext>
              </a:extLst>
            </a:blip>
            <a:srcRect l="7156" t="18713" r="8635" b="19907"/>
            <a:stretch/>
          </p:blipFill>
          <p:spPr>
            <a:xfrm>
              <a:off x="3757561" y="1133864"/>
              <a:ext cx="1998921" cy="1944215"/>
            </a:xfrm>
            <a:prstGeom prst="ellipse">
              <a:avLst/>
            </a:prstGeom>
          </p:spPr>
        </p:pic>
        <p:pic>
          <p:nvPicPr>
            <p:cNvPr id="53" name="Graphic 52" descr="Back with solid fill">
              <a:extLst>
                <a:ext uri="{FF2B5EF4-FFF2-40B4-BE49-F238E27FC236}">
                  <a16:creationId xmlns:a16="http://schemas.microsoft.com/office/drawing/2014/main" id="{166D9831-912B-480B-FA83-A074928803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8154371" flipH="1" flipV="1">
              <a:off x="3925620" y="4028681"/>
              <a:ext cx="1159233" cy="1159233"/>
            </a:xfrm>
            <a:prstGeom prst="rect">
              <a:avLst/>
            </a:prstGeom>
          </p:spPr>
        </p:pic>
        <p:sp>
          <p:nvSpPr>
            <p:cNvPr id="56" name="TextBox 55">
              <a:extLst>
                <a:ext uri="{FF2B5EF4-FFF2-40B4-BE49-F238E27FC236}">
                  <a16:creationId xmlns:a16="http://schemas.microsoft.com/office/drawing/2014/main" id="{1011B245-62F6-26CE-38FC-98309229D04A}"/>
                </a:ext>
              </a:extLst>
            </p:cNvPr>
            <p:cNvSpPr txBox="1"/>
            <p:nvPr/>
          </p:nvSpPr>
          <p:spPr>
            <a:xfrm>
              <a:off x="3459013" y="3203665"/>
              <a:ext cx="2596019" cy="66856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5560" tIns="35560" rIns="35560" bIns="35560" numCol="1" spcCol="1270" anchor="t" anchorCtr="0">
              <a:noAutofit/>
            </a:bodyPr>
            <a:lstStyle/>
            <a:p>
              <a:pPr marL="0" lvl="0" indent="0" algn="ctr" defTabSz="1244600">
                <a:spcBef>
                  <a:spcPct val="0"/>
                </a:spcBef>
                <a:spcAft>
                  <a:spcPct val="35000"/>
                </a:spcAft>
                <a:buNone/>
              </a:pPr>
              <a:r>
                <a:rPr lang="es-ES" sz="2100" kern="1200" dirty="0"/>
                <a:t>TECHNOSOL-GOSSAN</a:t>
              </a:r>
            </a:p>
            <a:p>
              <a:pPr marL="0" lvl="0" indent="0" algn="ctr" defTabSz="1244600">
                <a:spcBef>
                  <a:spcPct val="0"/>
                </a:spcBef>
                <a:spcAft>
                  <a:spcPct val="35000"/>
                </a:spcAft>
                <a:buNone/>
              </a:pPr>
              <a:r>
                <a:rPr lang="es-ES" sz="2100" dirty="0"/>
                <a:t>(TG)</a:t>
              </a:r>
              <a:endParaRPr lang="en-GB" sz="2100" kern="1200" dirty="0"/>
            </a:p>
          </p:txBody>
        </p:sp>
      </p:grpSp>
      <p:grpSp>
        <p:nvGrpSpPr>
          <p:cNvPr id="2" name="Group 1">
            <a:extLst>
              <a:ext uri="{FF2B5EF4-FFF2-40B4-BE49-F238E27FC236}">
                <a16:creationId xmlns:a16="http://schemas.microsoft.com/office/drawing/2014/main" id="{11F390D8-FD81-583F-0884-9EBF3BFC56CA}"/>
              </a:ext>
            </a:extLst>
          </p:cNvPr>
          <p:cNvGrpSpPr/>
          <p:nvPr/>
        </p:nvGrpSpPr>
        <p:grpSpPr>
          <a:xfrm>
            <a:off x="5989721" y="1117322"/>
            <a:ext cx="2732357" cy="4082489"/>
            <a:chOff x="5989721" y="1117322"/>
            <a:chExt cx="2732357" cy="4082489"/>
          </a:xfrm>
        </p:grpSpPr>
        <p:pic>
          <p:nvPicPr>
            <p:cNvPr id="38" name="Picture 37" descr="A plant in a pot&#10;&#10;Description automatically generated with low confidence">
              <a:extLst>
                <a:ext uri="{FF2B5EF4-FFF2-40B4-BE49-F238E27FC236}">
                  <a16:creationId xmlns:a16="http://schemas.microsoft.com/office/drawing/2014/main" id="{B8D0FF13-98D8-A287-8CE0-58EF2515A722}"/>
                </a:ext>
              </a:extLst>
            </p:cNvPr>
            <p:cNvPicPr>
              <a:picLocks noChangeAspect="1"/>
            </p:cNvPicPr>
            <p:nvPr/>
          </p:nvPicPr>
          <p:blipFill rotWithShape="1">
            <a:blip r:embed="rId9">
              <a:extLst>
                <a:ext uri="{28A0092B-C50C-407E-A947-70E740481C1C}">
                  <a14:useLocalDpi xmlns:a14="http://schemas.microsoft.com/office/drawing/2010/main" val="0"/>
                </a:ext>
              </a:extLst>
            </a:blip>
            <a:srcRect l="13144" t="21128" r="8102" b="20933"/>
            <a:stretch/>
          </p:blipFill>
          <p:spPr>
            <a:xfrm>
              <a:off x="6338297" y="1117322"/>
              <a:ext cx="1998922" cy="1960757"/>
            </a:xfrm>
            <a:prstGeom prst="ellipse">
              <a:avLst/>
            </a:prstGeom>
          </p:spPr>
        </p:pic>
        <p:pic>
          <p:nvPicPr>
            <p:cNvPr id="51" name="Graphic 50" descr="Back with solid fill">
              <a:extLst>
                <a:ext uri="{FF2B5EF4-FFF2-40B4-BE49-F238E27FC236}">
                  <a16:creationId xmlns:a16="http://schemas.microsoft.com/office/drawing/2014/main" id="{0CAD6C1C-13AD-DFB7-F10B-DAFFCE625BB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4449944">
              <a:off x="7064382" y="4040611"/>
              <a:ext cx="1159200" cy="1159200"/>
            </a:xfrm>
            <a:prstGeom prst="rect">
              <a:avLst/>
            </a:prstGeom>
          </p:spPr>
        </p:pic>
        <p:sp>
          <p:nvSpPr>
            <p:cNvPr id="57" name="TextBox 56">
              <a:extLst>
                <a:ext uri="{FF2B5EF4-FFF2-40B4-BE49-F238E27FC236}">
                  <a16:creationId xmlns:a16="http://schemas.microsoft.com/office/drawing/2014/main" id="{4F8D54FE-CA61-5016-3BF8-599AC497C68E}"/>
                </a:ext>
              </a:extLst>
            </p:cNvPr>
            <p:cNvSpPr txBox="1"/>
            <p:nvPr/>
          </p:nvSpPr>
          <p:spPr>
            <a:xfrm>
              <a:off x="5989721" y="3203665"/>
              <a:ext cx="2732357" cy="66856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5560" tIns="35560" rIns="35560" bIns="35560" numCol="1" spcCol="1270" anchor="t" anchorCtr="0">
              <a:noAutofit/>
            </a:bodyPr>
            <a:lstStyle/>
            <a:p>
              <a:pPr marL="0" lvl="0" indent="0" algn="ctr" defTabSz="1244600">
                <a:spcBef>
                  <a:spcPct val="0"/>
                </a:spcBef>
                <a:spcAft>
                  <a:spcPct val="35000"/>
                </a:spcAft>
                <a:buNone/>
              </a:pPr>
              <a:r>
                <a:rPr lang="es-ES" sz="2100" kern="1200" dirty="0"/>
                <a:t>TECHNOSOL-FLUVISOL</a:t>
              </a:r>
            </a:p>
            <a:p>
              <a:pPr marL="0" lvl="0" indent="0" algn="ctr" defTabSz="1244600">
                <a:spcBef>
                  <a:spcPct val="0"/>
                </a:spcBef>
                <a:spcAft>
                  <a:spcPct val="35000"/>
                </a:spcAft>
                <a:buNone/>
              </a:pPr>
              <a:r>
                <a:rPr lang="es-ES" sz="2100" dirty="0"/>
                <a:t>(TVF)</a:t>
              </a:r>
              <a:endParaRPr lang="en-GB" sz="2100" kern="1200" dirty="0"/>
            </a:p>
          </p:txBody>
        </p:sp>
      </p:grpSp>
      <p:grpSp>
        <p:nvGrpSpPr>
          <p:cNvPr id="43" name="Group 42">
            <a:extLst>
              <a:ext uri="{FF2B5EF4-FFF2-40B4-BE49-F238E27FC236}">
                <a16:creationId xmlns:a16="http://schemas.microsoft.com/office/drawing/2014/main" id="{8882E754-039F-0EAB-A488-D756C1C8C210}"/>
              </a:ext>
            </a:extLst>
          </p:cNvPr>
          <p:cNvGrpSpPr/>
          <p:nvPr/>
        </p:nvGrpSpPr>
        <p:grpSpPr>
          <a:xfrm>
            <a:off x="1159710" y="5115271"/>
            <a:ext cx="9907971" cy="1687193"/>
            <a:chOff x="2347342" y="47917"/>
            <a:chExt cx="9794883" cy="1687193"/>
          </a:xfrm>
        </p:grpSpPr>
        <p:grpSp>
          <p:nvGrpSpPr>
            <p:cNvPr id="35" name="Group 34">
              <a:extLst>
                <a:ext uri="{FF2B5EF4-FFF2-40B4-BE49-F238E27FC236}">
                  <a16:creationId xmlns:a16="http://schemas.microsoft.com/office/drawing/2014/main" id="{F53798CB-2A14-59BE-A23F-1BC72C5A17EA}"/>
                </a:ext>
              </a:extLst>
            </p:cNvPr>
            <p:cNvGrpSpPr/>
            <p:nvPr/>
          </p:nvGrpSpPr>
          <p:grpSpPr>
            <a:xfrm>
              <a:off x="2347342" y="101527"/>
              <a:ext cx="2493899" cy="1549236"/>
              <a:chOff x="3788753" y="-31614"/>
              <a:chExt cx="4188786" cy="1628634"/>
            </a:xfrm>
          </p:grpSpPr>
          <p:pic>
            <p:nvPicPr>
              <p:cNvPr id="32" name="Picture 31" descr="Close-up of a green plant&#10;&#10;Description automatically generated with low confidence">
                <a:extLst>
                  <a:ext uri="{FF2B5EF4-FFF2-40B4-BE49-F238E27FC236}">
                    <a16:creationId xmlns:a16="http://schemas.microsoft.com/office/drawing/2014/main" id="{1BAF6DEB-7B76-EC15-5C8D-AD480EC3E356}"/>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5321021" y="-31613"/>
                <a:ext cx="2656518" cy="1628633"/>
              </a:xfrm>
              <a:prstGeom prst="rect">
                <a:avLst/>
              </a:prstGeom>
            </p:spPr>
          </p:pic>
          <p:pic>
            <p:nvPicPr>
              <p:cNvPr id="42" name="Picture 41" descr="Close-up of a green plant&#10;&#10;Description automatically generated with low confidence">
                <a:extLst>
                  <a:ext uri="{FF2B5EF4-FFF2-40B4-BE49-F238E27FC236}">
                    <a16:creationId xmlns:a16="http://schemas.microsoft.com/office/drawing/2014/main" id="{AE79B044-62C7-79D9-615E-04F60C160B7C}"/>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flipH="1">
                <a:off x="3788753" y="-31614"/>
                <a:ext cx="2656520" cy="1628632"/>
              </a:xfrm>
              <a:prstGeom prst="rect">
                <a:avLst/>
              </a:prstGeom>
            </p:spPr>
          </p:pic>
        </p:grpSp>
        <p:sp>
          <p:nvSpPr>
            <p:cNvPr id="45" name="TextBox 44">
              <a:extLst>
                <a:ext uri="{FF2B5EF4-FFF2-40B4-BE49-F238E27FC236}">
                  <a16:creationId xmlns:a16="http://schemas.microsoft.com/office/drawing/2014/main" id="{6FCF4665-FC2A-4966-BA88-5B4E3CFF9A3A}"/>
                </a:ext>
              </a:extLst>
            </p:cNvPr>
            <p:cNvSpPr txBox="1"/>
            <p:nvPr/>
          </p:nvSpPr>
          <p:spPr>
            <a:xfrm>
              <a:off x="4883726" y="47917"/>
              <a:ext cx="7258499" cy="1687193"/>
            </a:xfrm>
            <a:prstGeom prst="rect">
              <a:avLst/>
            </a:prstGeom>
            <a:noFill/>
          </p:spPr>
          <p:txBody>
            <a:bodyPr wrap="square" numCol="1">
              <a:spAutoFit/>
            </a:bodyPr>
            <a:lstStyle/>
            <a:p>
              <a:pPr algn="just">
                <a:lnSpc>
                  <a:spcPct val="125000"/>
                </a:lnSpc>
              </a:pPr>
              <a:r>
                <a:rPr lang="en-GB" sz="1400" b="0" i="0" u="sng" dirty="0">
                  <a:effectLst/>
                  <a:latin typeface="Open Sans" panose="020B0606030504020204" pitchFamily="34" charset="0"/>
                </a:rPr>
                <a:t>Leguminous plants</a:t>
              </a:r>
              <a:r>
                <a:rPr lang="en-GB" sz="1400" b="0" i="0" dirty="0">
                  <a:effectLst/>
                  <a:latin typeface="Open Sans" panose="020B0606030504020204" pitchFamily="34" charset="0"/>
                </a:rPr>
                <a:t> </a:t>
              </a:r>
              <a:endParaRPr lang="en-GB" sz="1400" dirty="0">
                <a:latin typeface="Open Sans" panose="020B0606030504020204" pitchFamily="34" charset="0"/>
              </a:endParaRPr>
            </a:p>
            <a:p>
              <a:pPr marL="285750" indent="-285750" algn="just">
                <a:lnSpc>
                  <a:spcPct val="125000"/>
                </a:lnSpc>
                <a:buFont typeface="Arial" panose="020B0604020202020204" pitchFamily="34" charset="0"/>
                <a:buChar char="•"/>
              </a:pPr>
              <a:r>
                <a:rPr lang="en-GB" sz="1400" b="0" i="1" dirty="0">
                  <a:effectLst/>
                  <a:latin typeface="Open Sans" panose="020B0606030504020204" pitchFamily="34" charset="0"/>
                </a:rPr>
                <a:t>Trifolium </a:t>
              </a:r>
              <a:r>
                <a:rPr lang="en-GB" sz="1400" b="0" i="0" dirty="0">
                  <a:effectLst/>
                  <a:latin typeface="Open Sans" panose="020B0606030504020204" pitchFamily="34" charset="0"/>
                </a:rPr>
                <a:t>sp. (</a:t>
              </a:r>
              <a:r>
                <a:rPr lang="en-GB" sz="1400" b="0" i="1" dirty="0">
                  <a:effectLst/>
                  <a:latin typeface="Open Sans" panose="020B0606030504020204" pitchFamily="34" charset="0"/>
                </a:rPr>
                <a:t>T. </a:t>
              </a:r>
              <a:r>
                <a:rPr lang="en-GB" sz="1400" b="0" i="1" dirty="0" err="1">
                  <a:effectLst/>
                  <a:latin typeface="Open Sans" panose="020B0606030504020204" pitchFamily="34" charset="0"/>
                </a:rPr>
                <a:t>michelianum</a:t>
              </a:r>
              <a:r>
                <a:rPr lang="en-GB" sz="1400" b="0" i="1" dirty="0">
                  <a:effectLst/>
                  <a:latin typeface="Open Sans" panose="020B0606030504020204" pitchFamily="34" charset="0"/>
                </a:rPr>
                <a:t> </a:t>
              </a:r>
              <a:r>
                <a:rPr lang="en-GB" sz="1400" b="0" i="0" dirty="0">
                  <a:effectLst/>
                  <a:latin typeface="Open Sans" panose="020B0606030504020204" pitchFamily="34" charset="0"/>
                </a:rPr>
                <a:t>var.</a:t>
              </a:r>
              <a:r>
                <a:rPr lang="en-GB" sz="1400" b="0" i="1" dirty="0">
                  <a:effectLst/>
                  <a:latin typeface="Open Sans" panose="020B0606030504020204" pitchFamily="34" charset="0"/>
                </a:rPr>
                <a:t> </a:t>
              </a:r>
              <a:r>
                <a:rPr lang="en-GB" sz="1400" b="0" i="1" dirty="0" err="1">
                  <a:effectLst/>
                  <a:latin typeface="Open Sans" panose="020B0606030504020204" pitchFamily="34" charset="0"/>
                </a:rPr>
                <a:t>paradana</a:t>
              </a:r>
              <a:r>
                <a:rPr lang="en-GB" sz="1400" b="0" i="1" dirty="0">
                  <a:effectLst/>
                  <a:latin typeface="Open Sans" panose="020B0606030504020204" pitchFamily="34" charset="0"/>
                </a:rPr>
                <a:t> </a:t>
              </a:r>
              <a:r>
                <a:rPr lang="en-GB" sz="1400" b="0" i="0" dirty="0" err="1">
                  <a:effectLst/>
                  <a:latin typeface="Open Sans" panose="020B0606030504020204" pitchFamily="34" charset="0"/>
                </a:rPr>
                <a:t>Savi</a:t>
              </a:r>
              <a:r>
                <a:rPr lang="en-GB" sz="1400" b="0" i="0" dirty="0">
                  <a:effectLst/>
                  <a:latin typeface="Open Sans" panose="020B0606030504020204" pitchFamily="34" charset="0"/>
                </a:rPr>
                <a:t>, </a:t>
              </a:r>
              <a:r>
                <a:rPr lang="en-GB" sz="1400" b="0" i="1" dirty="0">
                  <a:effectLst/>
                  <a:latin typeface="Open Sans" panose="020B0606030504020204" pitchFamily="34" charset="0"/>
                </a:rPr>
                <a:t>T. </a:t>
              </a:r>
              <a:r>
                <a:rPr lang="en-GB" sz="1400" b="0" i="1" dirty="0" err="1">
                  <a:effectLst/>
                  <a:latin typeface="Open Sans" panose="020B0606030504020204" pitchFamily="34" charset="0"/>
                </a:rPr>
                <a:t>vesiculosum</a:t>
              </a:r>
              <a:r>
                <a:rPr lang="en-GB" sz="1400" b="0" i="1" dirty="0">
                  <a:effectLst/>
                  <a:latin typeface="Open Sans" panose="020B0606030504020204" pitchFamily="34" charset="0"/>
                </a:rPr>
                <a:t> </a:t>
              </a:r>
              <a:r>
                <a:rPr lang="en-GB" sz="1400" b="0" i="0" dirty="0">
                  <a:effectLst/>
                  <a:latin typeface="Open Sans" panose="020B0606030504020204" pitchFamily="34" charset="0"/>
                </a:rPr>
                <a:t>var.</a:t>
              </a:r>
              <a:r>
                <a:rPr lang="en-GB" sz="1400" b="0" i="1" dirty="0">
                  <a:effectLst/>
                  <a:latin typeface="Open Sans" panose="020B0606030504020204" pitchFamily="34" charset="0"/>
                </a:rPr>
                <a:t> </a:t>
              </a:r>
              <a:r>
                <a:rPr lang="en-GB" sz="1400" b="0" i="1" dirty="0" err="1">
                  <a:effectLst/>
                  <a:latin typeface="Open Sans" panose="020B0606030504020204" pitchFamily="34" charset="0"/>
                </a:rPr>
                <a:t>cefala</a:t>
              </a:r>
              <a:r>
                <a:rPr lang="en-GB" sz="1400" b="0" i="1" dirty="0">
                  <a:effectLst/>
                  <a:latin typeface="Open Sans" panose="020B0606030504020204" pitchFamily="34" charset="0"/>
                </a:rPr>
                <a:t> </a:t>
              </a:r>
              <a:r>
                <a:rPr lang="en-GB" sz="1400" b="0" i="0" dirty="0" err="1">
                  <a:effectLst/>
                  <a:latin typeface="Open Sans" panose="020B0606030504020204" pitchFamily="34" charset="0"/>
                </a:rPr>
                <a:t>Savi</a:t>
              </a:r>
              <a:r>
                <a:rPr lang="en-GB" sz="1400" b="0" i="0" dirty="0">
                  <a:effectLst/>
                  <a:latin typeface="Open Sans" panose="020B0606030504020204" pitchFamily="34" charset="0"/>
                </a:rPr>
                <a:t>,   </a:t>
              </a:r>
              <a:r>
                <a:rPr lang="en-GB" sz="1400" b="0" i="1" dirty="0">
                  <a:effectLst/>
                  <a:latin typeface="Open Sans" panose="020B0606030504020204" pitchFamily="34" charset="0"/>
                </a:rPr>
                <a:t>T. </a:t>
              </a:r>
              <a:r>
                <a:rPr lang="en-GB" sz="1400" b="0" i="1" dirty="0" err="1">
                  <a:effectLst/>
                  <a:latin typeface="Open Sans" panose="020B0606030504020204" pitchFamily="34" charset="0"/>
                </a:rPr>
                <a:t>resupinatum</a:t>
              </a:r>
              <a:r>
                <a:rPr lang="en-GB" sz="1400" b="0" i="1" dirty="0">
                  <a:effectLst/>
                  <a:latin typeface="Open Sans" panose="020B0606030504020204" pitchFamily="34" charset="0"/>
                </a:rPr>
                <a:t> </a:t>
              </a:r>
              <a:r>
                <a:rPr lang="en-GB" sz="1400" b="0" i="0" dirty="0">
                  <a:effectLst/>
                  <a:latin typeface="Open Sans" panose="020B0606030504020204" pitchFamily="34" charset="0"/>
                </a:rPr>
                <a:t>var.</a:t>
              </a:r>
              <a:r>
                <a:rPr lang="en-GB" sz="1400" b="0" i="1" dirty="0">
                  <a:effectLst/>
                  <a:latin typeface="Open Sans" panose="020B0606030504020204" pitchFamily="34" charset="0"/>
                </a:rPr>
                <a:t> </a:t>
              </a:r>
              <a:r>
                <a:rPr lang="en-GB" sz="1400" b="0" i="1" dirty="0" err="1">
                  <a:effectLst/>
                  <a:latin typeface="Open Sans" panose="020B0606030504020204" pitchFamily="34" charset="0"/>
                </a:rPr>
                <a:t>nitrofolus</a:t>
              </a:r>
              <a:r>
                <a:rPr lang="en-GB" sz="1400" b="0" i="1" dirty="0">
                  <a:effectLst/>
                  <a:latin typeface="Open Sans" panose="020B0606030504020204" pitchFamily="34" charset="0"/>
                </a:rPr>
                <a:t> </a:t>
              </a:r>
              <a:r>
                <a:rPr lang="en-GB" sz="1400" b="0" i="0" dirty="0">
                  <a:effectLst/>
                  <a:latin typeface="Open Sans" panose="020B0606030504020204" pitchFamily="34" charset="0"/>
                </a:rPr>
                <a:t>L., and </a:t>
              </a:r>
              <a:r>
                <a:rPr lang="en-GB" sz="1400" b="0" i="1" dirty="0">
                  <a:effectLst/>
                  <a:latin typeface="Open Sans" panose="020B0606030504020204" pitchFamily="34" charset="0"/>
                </a:rPr>
                <a:t>T. </a:t>
              </a:r>
              <a:r>
                <a:rPr lang="en-GB" sz="1400" b="0" i="1" dirty="0" err="1">
                  <a:effectLst/>
                  <a:latin typeface="Open Sans" panose="020B0606030504020204" pitchFamily="34" charset="0"/>
                </a:rPr>
                <a:t>squarrosum</a:t>
              </a:r>
              <a:r>
                <a:rPr lang="en-GB" sz="1400" b="0" i="1" dirty="0">
                  <a:effectLst/>
                  <a:latin typeface="Open Sans" panose="020B0606030504020204" pitchFamily="34" charset="0"/>
                </a:rPr>
                <a:t> </a:t>
              </a:r>
              <a:r>
                <a:rPr lang="en-GB" sz="1400" b="0" i="0" dirty="0">
                  <a:effectLst/>
                  <a:latin typeface="Open Sans" panose="020B0606030504020204" pitchFamily="34" charset="0"/>
                </a:rPr>
                <a:t>L.)</a:t>
              </a:r>
            </a:p>
            <a:p>
              <a:pPr marL="285750" indent="-285750" algn="just">
                <a:lnSpc>
                  <a:spcPct val="125000"/>
                </a:lnSpc>
                <a:buFont typeface="Arial" panose="020B0604020202020204" pitchFamily="34" charset="0"/>
                <a:buChar char="•"/>
              </a:pPr>
              <a:r>
                <a:rPr lang="en-GB" sz="1400" b="0" i="1" dirty="0">
                  <a:effectLst/>
                  <a:latin typeface="Open Sans" panose="020B0606030504020204" pitchFamily="34" charset="0"/>
                </a:rPr>
                <a:t>Medicago </a:t>
              </a:r>
              <a:r>
                <a:rPr lang="en-GB" sz="1400" b="0" i="0" dirty="0">
                  <a:effectLst/>
                  <a:latin typeface="Open Sans" panose="020B0606030504020204" pitchFamily="34" charset="0"/>
                </a:rPr>
                <a:t>sp.</a:t>
              </a:r>
            </a:p>
            <a:p>
              <a:pPr algn="just">
                <a:lnSpc>
                  <a:spcPct val="125000"/>
                </a:lnSpc>
              </a:pPr>
              <a:r>
                <a:rPr lang="en-GB" sz="1400" b="0" i="0" u="sng" dirty="0">
                  <a:effectLst/>
                  <a:latin typeface="Open Sans" panose="020B0606030504020204" pitchFamily="34" charset="0"/>
                </a:rPr>
                <a:t>Gramineous plants</a:t>
              </a:r>
              <a:r>
                <a:rPr lang="en-GB" sz="1400" b="0" i="0" dirty="0">
                  <a:effectLst/>
                  <a:latin typeface="Open Sans" panose="020B0606030504020204" pitchFamily="34" charset="0"/>
                </a:rPr>
                <a:t> </a:t>
              </a:r>
            </a:p>
            <a:p>
              <a:pPr marL="285750" indent="-285750" algn="just">
                <a:lnSpc>
                  <a:spcPct val="125000"/>
                </a:lnSpc>
                <a:buFont typeface="Arial" panose="020B0604020202020204" pitchFamily="34" charset="0"/>
                <a:buChar char="•"/>
              </a:pPr>
              <a:r>
                <a:rPr lang="en-GB" sz="1400" b="0" i="1" dirty="0">
                  <a:effectLst/>
                  <a:latin typeface="Open Sans" panose="020B0606030504020204" pitchFamily="34" charset="0"/>
                </a:rPr>
                <a:t>Lolium </a:t>
              </a:r>
              <a:r>
                <a:rPr lang="en-GB" sz="1400" b="0" i="1" dirty="0" err="1">
                  <a:effectLst/>
                  <a:latin typeface="Open Sans" panose="020B0606030504020204" pitchFamily="34" charset="0"/>
                </a:rPr>
                <a:t>multiflorum</a:t>
              </a:r>
              <a:r>
                <a:rPr lang="en-GB" sz="1400" b="0" i="1" dirty="0">
                  <a:effectLst/>
                  <a:latin typeface="Open Sans" panose="020B0606030504020204" pitchFamily="34" charset="0"/>
                </a:rPr>
                <a:t> </a:t>
              </a:r>
              <a:r>
                <a:rPr lang="en-GB" sz="1400" b="0" i="0" dirty="0">
                  <a:effectLst/>
                  <a:latin typeface="Open Sans" panose="020B0606030504020204" pitchFamily="34" charset="0"/>
                </a:rPr>
                <a:t>Lam</a:t>
              </a:r>
            </a:p>
          </p:txBody>
        </p:sp>
      </p:grpSp>
      <p:sp>
        <p:nvSpPr>
          <p:cNvPr id="37" name="TextBox 36">
            <a:extLst>
              <a:ext uri="{FF2B5EF4-FFF2-40B4-BE49-F238E27FC236}">
                <a16:creationId xmlns:a16="http://schemas.microsoft.com/office/drawing/2014/main" id="{7875B5E5-6C2D-41FD-C817-CF3013EE9AF7}"/>
              </a:ext>
            </a:extLst>
          </p:cNvPr>
          <p:cNvSpPr txBox="1"/>
          <p:nvPr/>
        </p:nvSpPr>
        <p:spPr>
          <a:xfrm>
            <a:off x="1069624" y="4430602"/>
            <a:ext cx="1998921" cy="276999"/>
          </a:xfrm>
          <a:prstGeom prst="rect">
            <a:avLst/>
          </a:prstGeom>
          <a:noFill/>
        </p:spPr>
        <p:txBody>
          <a:bodyPr wrap="square" rtlCol="0">
            <a:spAutoFit/>
          </a:bodyPr>
          <a:lstStyle/>
          <a:p>
            <a:r>
              <a:rPr lang="en-GB" sz="1200" dirty="0">
                <a:solidFill>
                  <a:schemeClr val="bg1"/>
                </a:solidFill>
                <a:latin typeface="PT Sans" panose="020B0503020203020204" pitchFamily="34" charset="0"/>
              </a:rPr>
              <a:t>Author: M. Abreu</a:t>
            </a:r>
          </a:p>
        </p:txBody>
      </p:sp>
      <p:sp>
        <p:nvSpPr>
          <p:cNvPr id="41" name="TextBox 40">
            <a:extLst>
              <a:ext uri="{FF2B5EF4-FFF2-40B4-BE49-F238E27FC236}">
                <a16:creationId xmlns:a16="http://schemas.microsoft.com/office/drawing/2014/main" id="{00B37C1B-40BC-A19A-D9D8-6E603078AFD9}"/>
              </a:ext>
            </a:extLst>
          </p:cNvPr>
          <p:cNvSpPr txBox="1"/>
          <p:nvPr/>
        </p:nvSpPr>
        <p:spPr>
          <a:xfrm>
            <a:off x="4060263" y="1288976"/>
            <a:ext cx="1449259" cy="671652"/>
          </a:xfrm>
          <a:prstGeom prst="rect">
            <a:avLst/>
          </a:prstGeom>
          <a:noFill/>
        </p:spPr>
        <p:txBody>
          <a:bodyPr wrap="square" rtlCol="0">
            <a:prstTxWarp prst="textArchUp">
              <a:avLst>
                <a:gd name="adj" fmla="val 12092668"/>
              </a:avLst>
            </a:prstTxWarp>
            <a:noAutofit/>
          </a:bodyPr>
          <a:lstStyle/>
          <a:p>
            <a:r>
              <a:rPr lang="en-GB" sz="1400" dirty="0">
                <a:solidFill>
                  <a:schemeClr val="bg1"/>
                </a:solidFill>
                <a:latin typeface="PT Sans" panose="020B0503020203020204" pitchFamily="34" charset="0"/>
              </a:rPr>
              <a:t>Author: A. Aguilar-Garrido</a:t>
            </a:r>
          </a:p>
        </p:txBody>
      </p:sp>
      <p:sp>
        <p:nvSpPr>
          <p:cNvPr id="44" name="TextBox 43">
            <a:extLst>
              <a:ext uri="{FF2B5EF4-FFF2-40B4-BE49-F238E27FC236}">
                <a16:creationId xmlns:a16="http://schemas.microsoft.com/office/drawing/2014/main" id="{46125A9F-3C11-5E30-C087-C29AA15A1C02}"/>
              </a:ext>
            </a:extLst>
          </p:cNvPr>
          <p:cNvSpPr txBox="1"/>
          <p:nvPr/>
        </p:nvSpPr>
        <p:spPr>
          <a:xfrm>
            <a:off x="6631271" y="1269691"/>
            <a:ext cx="1449259" cy="671652"/>
          </a:xfrm>
          <a:prstGeom prst="rect">
            <a:avLst/>
          </a:prstGeom>
          <a:noFill/>
        </p:spPr>
        <p:txBody>
          <a:bodyPr wrap="square" rtlCol="0">
            <a:prstTxWarp prst="textArchUp">
              <a:avLst>
                <a:gd name="adj" fmla="val 12092668"/>
              </a:avLst>
            </a:prstTxWarp>
            <a:noAutofit/>
          </a:bodyPr>
          <a:lstStyle/>
          <a:p>
            <a:r>
              <a:rPr lang="en-GB" sz="1400" dirty="0">
                <a:solidFill>
                  <a:schemeClr val="bg1"/>
                </a:solidFill>
                <a:latin typeface="PT Sans" panose="020B0503020203020204" pitchFamily="34" charset="0"/>
              </a:rPr>
              <a:t>Author: A. Aguilar-Garrido</a:t>
            </a:r>
          </a:p>
        </p:txBody>
      </p:sp>
      <p:sp>
        <p:nvSpPr>
          <p:cNvPr id="39" name="TextBox 38">
            <a:extLst>
              <a:ext uri="{FF2B5EF4-FFF2-40B4-BE49-F238E27FC236}">
                <a16:creationId xmlns:a16="http://schemas.microsoft.com/office/drawing/2014/main" id="{AD3EA939-6312-38AC-574E-C7EB1E72398E}"/>
              </a:ext>
            </a:extLst>
          </p:cNvPr>
          <p:cNvSpPr txBox="1"/>
          <p:nvPr/>
        </p:nvSpPr>
        <p:spPr>
          <a:xfrm>
            <a:off x="4396657" y="-9859"/>
            <a:ext cx="3322780" cy="1148584"/>
          </a:xfrm>
          <a:prstGeom prst="rect">
            <a:avLst/>
          </a:prstGeom>
          <a:noFill/>
        </p:spPr>
        <p:txBody>
          <a:bodyPr wrap="square" numCol="1">
            <a:spAutoFit/>
          </a:bodyPr>
          <a:lstStyle/>
          <a:p>
            <a:pPr algn="ctr">
              <a:lnSpc>
                <a:spcPct val="125000"/>
              </a:lnSpc>
            </a:pPr>
            <a:r>
              <a:rPr lang="en-GB" sz="1400" dirty="0">
                <a:latin typeface="Open Sans" panose="020B0606030504020204" pitchFamily="34" charset="0"/>
              </a:rPr>
              <a:t>Sludge and waste kieselguhr from breweries + Sand + Gravel limestone + Residual biomass pruning</a:t>
            </a:r>
          </a:p>
          <a:p>
            <a:pPr algn="ctr">
              <a:lnSpc>
                <a:spcPct val="125000"/>
              </a:lnSpc>
            </a:pPr>
            <a:r>
              <a:rPr lang="en-GB" sz="1400" dirty="0">
                <a:latin typeface="Open Sans" panose="020B0606030504020204" pitchFamily="34" charset="0"/>
              </a:rPr>
              <a:t>(</a:t>
            </a:r>
            <a:r>
              <a:rPr lang="en-GB" sz="1400" dirty="0" err="1">
                <a:latin typeface="Open Sans" panose="020B0606030504020204" pitchFamily="34" charset="0"/>
              </a:rPr>
              <a:t>Cortinhas</a:t>
            </a:r>
            <a:r>
              <a:rPr lang="en-GB" sz="1400" dirty="0">
                <a:latin typeface="Open Sans" panose="020B0606030504020204" pitchFamily="34" charset="0"/>
              </a:rPr>
              <a:t> et al., 2021)</a:t>
            </a:r>
            <a:endParaRPr lang="en-GB" sz="1400" b="0" i="0" dirty="0">
              <a:effectLst/>
              <a:latin typeface="Open Sans" panose="020B0606030504020204" pitchFamily="34" charset="0"/>
            </a:endParaRPr>
          </a:p>
        </p:txBody>
      </p:sp>
      <p:sp>
        <p:nvSpPr>
          <p:cNvPr id="40" name="TextBox 39">
            <a:extLst>
              <a:ext uri="{FF2B5EF4-FFF2-40B4-BE49-F238E27FC236}">
                <a16:creationId xmlns:a16="http://schemas.microsoft.com/office/drawing/2014/main" id="{7093D187-C81C-066B-DB04-314BD826E298}"/>
              </a:ext>
            </a:extLst>
          </p:cNvPr>
          <p:cNvSpPr txBox="1"/>
          <p:nvPr/>
        </p:nvSpPr>
        <p:spPr>
          <a:xfrm>
            <a:off x="6855399" y="6150114"/>
            <a:ext cx="5336601" cy="707886"/>
          </a:xfrm>
          <a:prstGeom prst="rect">
            <a:avLst/>
          </a:prstGeom>
          <a:noFill/>
        </p:spPr>
        <p:txBody>
          <a:bodyPr wrap="square">
            <a:spAutoFit/>
          </a:bodyPr>
          <a:lstStyle/>
          <a:p>
            <a:pPr algn="just"/>
            <a:r>
              <a:rPr lang="en-GB" sz="1000" dirty="0" err="1">
                <a:latin typeface="PT Sans" panose="020B0503020203020204" pitchFamily="34" charset="0"/>
              </a:rPr>
              <a:t>Cortinhas</a:t>
            </a:r>
            <a:r>
              <a:rPr lang="en-GB" sz="1000" dirty="0">
                <a:latin typeface="PT Sans" panose="020B0503020203020204" pitchFamily="34" charset="0"/>
              </a:rPr>
              <a:t>, A. </a:t>
            </a:r>
            <a:r>
              <a:rPr lang="en-GB" sz="1000" i="1" dirty="0">
                <a:latin typeface="PT Sans" panose="020B0503020203020204" pitchFamily="34" charset="0"/>
              </a:rPr>
              <a:t>et al.</a:t>
            </a:r>
            <a:r>
              <a:rPr lang="en-GB" sz="1000" dirty="0">
                <a:latin typeface="PT Sans" panose="020B0503020203020204" pitchFamily="34" charset="0"/>
              </a:rPr>
              <a:t> (2021) ‘Conservation of a critically endangered endemic halophyte of West Portugal: A microcosm assay to assess the potential of soil technology for species reintroduction’, </a:t>
            </a:r>
            <a:r>
              <a:rPr lang="en-GB" sz="1000" i="1" dirty="0">
                <a:latin typeface="PT Sans" panose="020B0503020203020204" pitchFamily="34" charset="0"/>
              </a:rPr>
              <a:t>Frontiers in Ecology and Evolution</a:t>
            </a:r>
            <a:r>
              <a:rPr lang="en-GB" sz="1000" dirty="0">
                <a:latin typeface="PT Sans" panose="020B0503020203020204" pitchFamily="34" charset="0"/>
              </a:rPr>
              <a:t>, 9(May), pp. 1–11. </a:t>
            </a:r>
            <a:r>
              <a:rPr lang="en-GB" sz="1000" dirty="0" err="1">
                <a:latin typeface="PT Sans" panose="020B0503020203020204" pitchFamily="34" charset="0"/>
              </a:rPr>
              <a:t>doi</a:t>
            </a:r>
            <a:r>
              <a:rPr lang="en-GB" sz="1000" dirty="0">
                <a:latin typeface="PT Sans" panose="020B0503020203020204" pitchFamily="34" charset="0"/>
              </a:rPr>
              <a:t>: 10.3389/fevo.2021.604509.</a:t>
            </a:r>
          </a:p>
        </p:txBody>
      </p:sp>
    </p:spTree>
    <p:extLst>
      <p:ext uri="{BB962C8B-B14F-4D97-AF65-F5344CB8AC3E}">
        <p14:creationId xmlns:p14="http://schemas.microsoft.com/office/powerpoint/2010/main" val="240771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4" grpId="0"/>
      <p:bldP spid="39" grpId="0"/>
      <p:bldP spid="40" grpId="0"/>
      <p:bldP spid="4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9" name="Picture 1048" descr="A picture containing ground, bowl, old, dirty&#10;&#10;Description automatically generated">
            <a:extLst>
              <a:ext uri="{FF2B5EF4-FFF2-40B4-BE49-F238E27FC236}">
                <a16:creationId xmlns:a16="http://schemas.microsoft.com/office/drawing/2014/main" id="{41EBA480-F310-EBE6-5F3B-B95FB2DA88B8}"/>
              </a:ext>
            </a:extLst>
          </p:cNvPr>
          <p:cNvPicPr>
            <a:picLocks noChangeAspect="1"/>
          </p:cNvPicPr>
          <p:nvPr/>
        </p:nvPicPr>
        <p:blipFill rotWithShape="1">
          <a:blip r:embed="rId3">
            <a:extLst>
              <a:ext uri="{28A0092B-C50C-407E-A947-70E740481C1C}">
                <a14:useLocalDpi xmlns:a14="http://schemas.microsoft.com/office/drawing/2010/main" val="0"/>
              </a:ext>
            </a:extLst>
          </a:blip>
          <a:srcRect l="28207" t="29973" r="10720" b="5045"/>
          <a:stretch/>
        </p:blipFill>
        <p:spPr>
          <a:xfrm>
            <a:off x="9328835" y="2659214"/>
            <a:ext cx="2658651" cy="2121575"/>
          </a:xfrm>
          <a:prstGeom prst="rect">
            <a:avLst/>
          </a:prstGeom>
        </p:spPr>
      </p:pic>
      <p:grpSp>
        <p:nvGrpSpPr>
          <p:cNvPr id="16" name="Group 15">
            <a:extLst>
              <a:ext uri="{FF2B5EF4-FFF2-40B4-BE49-F238E27FC236}">
                <a16:creationId xmlns:a16="http://schemas.microsoft.com/office/drawing/2014/main" id="{04FAFD88-3F15-6A50-507F-B84C4459A075}"/>
              </a:ext>
            </a:extLst>
          </p:cNvPr>
          <p:cNvGrpSpPr/>
          <p:nvPr/>
        </p:nvGrpSpPr>
        <p:grpSpPr>
          <a:xfrm>
            <a:off x="3152631" y="464462"/>
            <a:ext cx="5967619" cy="5769013"/>
            <a:chOff x="3152632" y="464462"/>
            <a:chExt cx="5967619" cy="5769013"/>
          </a:xfrm>
        </p:grpSpPr>
        <p:grpSp>
          <p:nvGrpSpPr>
            <p:cNvPr id="6" name="Group 5">
              <a:extLst>
                <a:ext uri="{FF2B5EF4-FFF2-40B4-BE49-F238E27FC236}">
                  <a16:creationId xmlns:a16="http://schemas.microsoft.com/office/drawing/2014/main" id="{FA03F8D8-C017-90DC-EC79-F1DF2E685971}"/>
                </a:ext>
              </a:extLst>
            </p:cNvPr>
            <p:cNvGrpSpPr/>
            <p:nvPr/>
          </p:nvGrpSpPr>
          <p:grpSpPr>
            <a:xfrm>
              <a:off x="3152632" y="473590"/>
              <a:ext cx="2603039" cy="5759885"/>
              <a:chOff x="2599477" y="891879"/>
              <a:chExt cx="2603039" cy="5759885"/>
            </a:xfrm>
          </p:grpSpPr>
          <p:grpSp>
            <p:nvGrpSpPr>
              <p:cNvPr id="3" name="Group 2">
                <a:extLst>
                  <a:ext uri="{FF2B5EF4-FFF2-40B4-BE49-F238E27FC236}">
                    <a16:creationId xmlns:a16="http://schemas.microsoft.com/office/drawing/2014/main" id="{890649C5-59D7-48F3-3E18-8133CB2A8EB2}"/>
                  </a:ext>
                </a:extLst>
              </p:cNvPr>
              <p:cNvGrpSpPr/>
              <p:nvPr/>
            </p:nvGrpSpPr>
            <p:grpSpPr>
              <a:xfrm>
                <a:off x="2606497" y="3795177"/>
                <a:ext cx="2596019" cy="2856587"/>
                <a:chOff x="2524654" y="3795179"/>
                <a:chExt cx="2596019" cy="2856587"/>
              </a:xfrm>
            </p:grpSpPr>
            <p:grpSp>
              <p:nvGrpSpPr>
                <p:cNvPr id="44" name="Group 43">
                  <a:extLst>
                    <a:ext uri="{FF2B5EF4-FFF2-40B4-BE49-F238E27FC236}">
                      <a16:creationId xmlns:a16="http://schemas.microsoft.com/office/drawing/2014/main" id="{9183CF65-A22B-5550-A25F-276B18D96DF1}"/>
                    </a:ext>
                  </a:extLst>
                </p:cNvPr>
                <p:cNvGrpSpPr/>
                <p:nvPr/>
              </p:nvGrpSpPr>
              <p:grpSpPr>
                <a:xfrm>
                  <a:off x="3000019" y="4812190"/>
                  <a:ext cx="1631246" cy="1839576"/>
                  <a:chOff x="3081864" y="1843165"/>
                  <a:chExt cx="1631246" cy="1839576"/>
                </a:xfrm>
              </p:grpSpPr>
              <p:pic>
                <p:nvPicPr>
                  <p:cNvPr id="46" name="Picture 2" descr="Blanco Vacío Maceta Vacía Vector Conjunto De Recopilación Ilustraciones  Vectoriales, Clip Art Vectorizado Libre De Derechos. Image 98095853.">
                    <a:extLst>
                      <a:ext uri="{FF2B5EF4-FFF2-40B4-BE49-F238E27FC236}">
                        <a16:creationId xmlns:a16="http://schemas.microsoft.com/office/drawing/2014/main" id="{3A09EEE9-DEBA-B045-1635-EAA9F3307E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33" t="5292" r="55004" b="52568"/>
                  <a:stretch/>
                </p:blipFill>
                <p:spPr bwMode="auto">
                  <a:xfrm>
                    <a:off x="3081865" y="1843165"/>
                    <a:ext cx="733779" cy="82101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Blanco Vacío Maceta Vacía Vector Conjunto De Recopilación Ilustraciones  Vectoriales, Clip Art Vectorizado Libre De Derechos. Image 98095853.">
                    <a:extLst>
                      <a:ext uri="{FF2B5EF4-FFF2-40B4-BE49-F238E27FC236}">
                        <a16:creationId xmlns:a16="http://schemas.microsoft.com/office/drawing/2014/main" id="{3723D9A4-7DDF-A650-F644-AAF85DB72A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33" t="5292" r="55004" b="52568"/>
                  <a:stretch/>
                </p:blipFill>
                <p:spPr bwMode="auto">
                  <a:xfrm>
                    <a:off x="3979331" y="2861729"/>
                    <a:ext cx="733779" cy="82101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Blanco Vacío Maceta Vacía Vector Conjunto De Recopilación Ilustraciones  Vectoriales, Clip Art Vectorizado Libre De Derechos. Image 98095853.">
                    <a:extLst>
                      <a:ext uri="{FF2B5EF4-FFF2-40B4-BE49-F238E27FC236}">
                        <a16:creationId xmlns:a16="http://schemas.microsoft.com/office/drawing/2014/main" id="{6955040B-1F76-5338-504C-9CB28A6876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33" t="5292" r="55004" b="52568"/>
                  <a:stretch/>
                </p:blipFill>
                <p:spPr bwMode="auto">
                  <a:xfrm>
                    <a:off x="3968044" y="1843165"/>
                    <a:ext cx="733779" cy="82101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Blanco Vacío Maceta Vacía Vector Conjunto De Recopilación Ilustraciones  Vectoriales, Clip Art Vectorizado Libre De Derechos. Image 98095853.">
                    <a:extLst>
                      <a:ext uri="{FF2B5EF4-FFF2-40B4-BE49-F238E27FC236}">
                        <a16:creationId xmlns:a16="http://schemas.microsoft.com/office/drawing/2014/main" id="{0727AEAD-768D-EF56-5587-BB519623F6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33" t="5292" r="55004" b="52568"/>
                  <a:stretch/>
                </p:blipFill>
                <p:spPr bwMode="auto">
                  <a:xfrm>
                    <a:off x="3081864" y="2861730"/>
                    <a:ext cx="733779" cy="821011"/>
                  </a:xfrm>
                  <a:prstGeom prst="rect">
                    <a:avLst/>
                  </a:prstGeom>
                  <a:noFill/>
                  <a:extLst>
                    <a:ext uri="{909E8E84-426E-40DD-AFC4-6F175D3DCCD1}">
                      <a14:hiddenFill xmlns:a14="http://schemas.microsoft.com/office/drawing/2010/main">
                        <a:solidFill>
                          <a:srgbClr val="FFFFFF"/>
                        </a:solidFill>
                      </a14:hiddenFill>
                    </a:ext>
                  </a:extLst>
                </p:spPr>
              </p:pic>
            </p:grpSp>
            <p:sp>
              <p:nvSpPr>
                <p:cNvPr id="65" name="TextBox 64">
                  <a:extLst>
                    <a:ext uri="{FF2B5EF4-FFF2-40B4-BE49-F238E27FC236}">
                      <a16:creationId xmlns:a16="http://schemas.microsoft.com/office/drawing/2014/main" id="{460BE0D2-7948-5E38-CB41-CD66F2B698BD}"/>
                    </a:ext>
                  </a:extLst>
                </p:cNvPr>
                <p:cNvSpPr txBox="1"/>
                <p:nvPr/>
              </p:nvSpPr>
              <p:spPr>
                <a:xfrm>
                  <a:off x="2524654" y="3795179"/>
                  <a:ext cx="2596019" cy="66856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5560" tIns="35560" rIns="35560" bIns="35560" numCol="1" spcCol="1270" anchor="t" anchorCtr="0">
                  <a:noAutofit/>
                </a:bodyPr>
                <a:lstStyle/>
                <a:p>
                  <a:pPr marL="0" lvl="0" indent="0" algn="ctr" defTabSz="1244600">
                    <a:spcBef>
                      <a:spcPct val="0"/>
                    </a:spcBef>
                    <a:spcAft>
                      <a:spcPct val="35000"/>
                    </a:spcAft>
                    <a:buNone/>
                  </a:pPr>
                  <a:r>
                    <a:rPr lang="es-ES" sz="2100" kern="1200" dirty="0">
                      <a:latin typeface="PT Sans" panose="020B0503020203020204" pitchFamily="34" charset="0"/>
                    </a:rPr>
                    <a:t>TECHNOSOL-GOSSAN</a:t>
                  </a:r>
                </a:p>
                <a:p>
                  <a:pPr marL="0" lvl="0" indent="0" algn="ctr" defTabSz="1244600">
                    <a:spcBef>
                      <a:spcPct val="0"/>
                    </a:spcBef>
                    <a:spcAft>
                      <a:spcPct val="35000"/>
                    </a:spcAft>
                    <a:buNone/>
                  </a:pPr>
                  <a:r>
                    <a:rPr lang="es-ES" sz="2100" dirty="0">
                      <a:latin typeface="PT Sans" panose="020B0503020203020204" pitchFamily="34" charset="0"/>
                    </a:rPr>
                    <a:t>(TG)</a:t>
                  </a:r>
                  <a:endParaRPr lang="en-GB" sz="2100" kern="1200" dirty="0">
                    <a:latin typeface="PT Sans" panose="020B0503020203020204" pitchFamily="34" charset="0"/>
                  </a:endParaRPr>
                </a:p>
              </p:txBody>
            </p:sp>
          </p:grpSp>
          <p:grpSp>
            <p:nvGrpSpPr>
              <p:cNvPr id="66" name="Group 65">
                <a:extLst>
                  <a:ext uri="{FF2B5EF4-FFF2-40B4-BE49-F238E27FC236}">
                    <a16:creationId xmlns:a16="http://schemas.microsoft.com/office/drawing/2014/main" id="{4C88CB91-9005-7E7D-4DA2-2F1E63D4908E}"/>
                  </a:ext>
                </a:extLst>
              </p:cNvPr>
              <p:cNvGrpSpPr/>
              <p:nvPr/>
            </p:nvGrpSpPr>
            <p:grpSpPr>
              <a:xfrm>
                <a:off x="2599477" y="891879"/>
                <a:ext cx="2596019" cy="2856634"/>
                <a:chOff x="2517634" y="3795132"/>
                <a:chExt cx="2596019" cy="2856634"/>
              </a:xfrm>
            </p:grpSpPr>
            <p:grpSp>
              <p:nvGrpSpPr>
                <p:cNvPr id="67" name="Group 66">
                  <a:extLst>
                    <a:ext uri="{FF2B5EF4-FFF2-40B4-BE49-F238E27FC236}">
                      <a16:creationId xmlns:a16="http://schemas.microsoft.com/office/drawing/2014/main" id="{B32DA698-5FA2-EE1D-9413-745C351D2DAE}"/>
                    </a:ext>
                  </a:extLst>
                </p:cNvPr>
                <p:cNvGrpSpPr/>
                <p:nvPr/>
              </p:nvGrpSpPr>
              <p:grpSpPr>
                <a:xfrm>
                  <a:off x="3000019" y="4812190"/>
                  <a:ext cx="1631246" cy="1839576"/>
                  <a:chOff x="3081864" y="1843165"/>
                  <a:chExt cx="1631246" cy="1839576"/>
                </a:xfrm>
              </p:grpSpPr>
              <p:pic>
                <p:nvPicPr>
                  <p:cNvPr id="69" name="Picture 2" descr="Blanco Vacío Maceta Vacía Vector Conjunto De Recopilación Ilustraciones  Vectoriales, Clip Art Vectorizado Libre De Derechos. Image 98095853.">
                    <a:extLst>
                      <a:ext uri="{FF2B5EF4-FFF2-40B4-BE49-F238E27FC236}">
                        <a16:creationId xmlns:a16="http://schemas.microsoft.com/office/drawing/2014/main" id="{B580DB17-40BC-AC75-C112-604CBF9D59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33" t="5292" r="55004" b="52568"/>
                  <a:stretch/>
                </p:blipFill>
                <p:spPr bwMode="auto">
                  <a:xfrm>
                    <a:off x="3081865" y="1843165"/>
                    <a:ext cx="733779" cy="82101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Blanco Vacío Maceta Vacía Vector Conjunto De Recopilación Ilustraciones  Vectoriales, Clip Art Vectorizado Libre De Derechos. Image 98095853.">
                    <a:extLst>
                      <a:ext uri="{FF2B5EF4-FFF2-40B4-BE49-F238E27FC236}">
                        <a16:creationId xmlns:a16="http://schemas.microsoft.com/office/drawing/2014/main" id="{3C4972FA-37EA-9CB3-16A9-4CD2072364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33" t="5292" r="55004" b="52568"/>
                  <a:stretch/>
                </p:blipFill>
                <p:spPr bwMode="auto">
                  <a:xfrm>
                    <a:off x="3979331" y="2861729"/>
                    <a:ext cx="733779" cy="82101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Blanco Vacío Maceta Vacía Vector Conjunto De Recopilación Ilustraciones  Vectoriales, Clip Art Vectorizado Libre De Derechos. Image 98095853.">
                    <a:extLst>
                      <a:ext uri="{FF2B5EF4-FFF2-40B4-BE49-F238E27FC236}">
                        <a16:creationId xmlns:a16="http://schemas.microsoft.com/office/drawing/2014/main" id="{C54CE4D7-6FF7-00E0-B4CB-C4577C31DF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33" t="5292" r="55004" b="52568"/>
                  <a:stretch/>
                </p:blipFill>
                <p:spPr bwMode="auto">
                  <a:xfrm>
                    <a:off x="3968044" y="1843165"/>
                    <a:ext cx="733779" cy="82101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Blanco Vacío Maceta Vacía Vector Conjunto De Recopilación Ilustraciones  Vectoriales, Clip Art Vectorizado Libre De Derechos. Image 98095853.">
                    <a:extLst>
                      <a:ext uri="{FF2B5EF4-FFF2-40B4-BE49-F238E27FC236}">
                        <a16:creationId xmlns:a16="http://schemas.microsoft.com/office/drawing/2014/main" id="{FB58E6ED-337C-5866-406E-A461F9C3B4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33" t="5292" r="55004" b="52568"/>
                  <a:stretch/>
                </p:blipFill>
                <p:spPr bwMode="auto">
                  <a:xfrm>
                    <a:off x="3081864" y="2861730"/>
                    <a:ext cx="733779" cy="821011"/>
                  </a:xfrm>
                  <a:prstGeom prst="rect">
                    <a:avLst/>
                  </a:prstGeom>
                  <a:noFill/>
                  <a:extLst>
                    <a:ext uri="{909E8E84-426E-40DD-AFC4-6F175D3DCCD1}">
                      <a14:hiddenFill xmlns:a14="http://schemas.microsoft.com/office/drawing/2010/main">
                        <a:solidFill>
                          <a:srgbClr val="FFFFFF"/>
                        </a:solidFill>
                      </a14:hiddenFill>
                    </a:ext>
                  </a:extLst>
                </p:spPr>
              </p:pic>
            </p:grpSp>
            <p:sp>
              <p:nvSpPr>
                <p:cNvPr id="68" name="TextBox 67">
                  <a:extLst>
                    <a:ext uri="{FF2B5EF4-FFF2-40B4-BE49-F238E27FC236}">
                      <a16:creationId xmlns:a16="http://schemas.microsoft.com/office/drawing/2014/main" id="{EF6E9FFF-C0D9-3458-2AC7-C3ACF7A15931}"/>
                    </a:ext>
                  </a:extLst>
                </p:cNvPr>
                <p:cNvSpPr txBox="1"/>
                <p:nvPr/>
              </p:nvSpPr>
              <p:spPr>
                <a:xfrm>
                  <a:off x="2517634" y="3795132"/>
                  <a:ext cx="2596019" cy="66856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5560" tIns="35560" rIns="35560" bIns="35560" numCol="1" spcCol="1270" anchor="t" anchorCtr="0">
                  <a:noAutofit/>
                </a:bodyPr>
                <a:lstStyle/>
                <a:p>
                  <a:pPr marL="0" lvl="0" indent="0" algn="ctr" defTabSz="1244600">
                    <a:spcBef>
                      <a:spcPct val="0"/>
                    </a:spcBef>
                    <a:spcAft>
                      <a:spcPct val="35000"/>
                    </a:spcAft>
                    <a:buNone/>
                  </a:pPr>
                  <a:r>
                    <a:rPr lang="es-ES" sz="2100" kern="1200" dirty="0">
                      <a:latin typeface="PT Sans" panose="020B0503020203020204" pitchFamily="34" charset="0"/>
                    </a:rPr>
                    <a:t>GOSSAN WASTE</a:t>
                  </a:r>
                </a:p>
                <a:p>
                  <a:pPr marL="0" lvl="0" indent="0" algn="ctr" defTabSz="1244600">
                    <a:spcBef>
                      <a:spcPct val="0"/>
                    </a:spcBef>
                    <a:spcAft>
                      <a:spcPct val="35000"/>
                    </a:spcAft>
                    <a:buNone/>
                  </a:pPr>
                  <a:r>
                    <a:rPr lang="es-ES" sz="2100" dirty="0">
                      <a:latin typeface="PT Sans" panose="020B0503020203020204" pitchFamily="34" charset="0"/>
                    </a:rPr>
                    <a:t>(G)</a:t>
                  </a:r>
                  <a:endParaRPr lang="en-GB" sz="2100" kern="1200" dirty="0">
                    <a:latin typeface="PT Sans" panose="020B0503020203020204" pitchFamily="34" charset="0"/>
                  </a:endParaRPr>
                </a:p>
              </p:txBody>
            </p:sp>
          </p:grpSp>
        </p:grpSp>
        <p:grpSp>
          <p:nvGrpSpPr>
            <p:cNvPr id="73" name="Group 72">
              <a:extLst>
                <a:ext uri="{FF2B5EF4-FFF2-40B4-BE49-F238E27FC236}">
                  <a16:creationId xmlns:a16="http://schemas.microsoft.com/office/drawing/2014/main" id="{4423C475-8295-65DA-4EF5-2D3E6BAE9288}"/>
                </a:ext>
              </a:extLst>
            </p:cNvPr>
            <p:cNvGrpSpPr/>
            <p:nvPr/>
          </p:nvGrpSpPr>
          <p:grpSpPr>
            <a:xfrm>
              <a:off x="6349043" y="464462"/>
              <a:ext cx="2771208" cy="5769013"/>
              <a:chOff x="2505167" y="882751"/>
              <a:chExt cx="2771208" cy="5769013"/>
            </a:xfrm>
          </p:grpSpPr>
          <p:grpSp>
            <p:nvGrpSpPr>
              <p:cNvPr id="74" name="Group 73">
                <a:extLst>
                  <a:ext uri="{FF2B5EF4-FFF2-40B4-BE49-F238E27FC236}">
                    <a16:creationId xmlns:a16="http://schemas.microsoft.com/office/drawing/2014/main" id="{381C1D17-653C-2D8F-205F-A1E4EDE90173}"/>
                  </a:ext>
                </a:extLst>
              </p:cNvPr>
              <p:cNvGrpSpPr/>
              <p:nvPr/>
            </p:nvGrpSpPr>
            <p:grpSpPr>
              <a:xfrm>
                <a:off x="2505167" y="3795177"/>
                <a:ext cx="2771208" cy="2856587"/>
                <a:chOff x="2423324" y="3795179"/>
                <a:chExt cx="2771208" cy="2856587"/>
              </a:xfrm>
            </p:grpSpPr>
            <p:grpSp>
              <p:nvGrpSpPr>
                <p:cNvPr id="82" name="Group 81">
                  <a:extLst>
                    <a:ext uri="{FF2B5EF4-FFF2-40B4-BE49-F238E27FC236}">
                      <a16:creationId xmlns:a16="http://schemas.microsoft.com/office/drawing/2014/main" id="{42D5E6FA-6B5F-1B79-24D1-E2167B16F0FA}"/>
                    </a:ext>
                  </a:extLst>
                </p:cNvPr>
                <p:cNvGrpSpPr/>
                <p:nvPr/>
              </p:nvGrpSpPr>
              <p:grpSpPr>
                <a:xfrm>
                  <a:off x="3000019" y="4812190"/>
                  <a:ext cx="1631246" cy="1839576"/>
                  <a:chOff x="3081864" y="1843165"/>
                  <a:chExt cx="1631246" cy="1839576"/>
                </a:xfrm>
              </p:grpSpPr>
              <p:pic>
                <p:nvPicPr>
                  <p:cNvPr id="84" name="Picture 2" descr="Blanco Vacío Maceta Vacía Vector Conjunto De Recopilación Ilustraciones  Vectoriales, Clip Art Vectorizado Libre De Derechos. Image 98095853.">
                    <a:extLst>
                      <a:ext uri="{FF2B5EF4-FFF2-40B4-BE49-F238E27FC236}">
                        <a16:creationId xmlns:a16="http://schemas.microsoft.com/office/drawing/2014/main" id="{3F4565C5-76E9-27CD-F506-8DC6F20F62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33" t="5292" r="55004" b="52568"/>
                  <a:stretch/>
                </p:blipFill>
                <p:spPr bwMode="auto">
                  <a:xfrm>
                    <a:off x="3081865" y="1843165"/>
                    <a:ext cx="733779" cy="82101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Blanco Vacío Maceta Vacía Vector Conjunto De Recopilación Ilustraciones  Vectoriales, Clip Art Vectorizado Libre De Derechos. Image 98095853.">
                    <a:extLst>
                      <a:ext uri="{FF2B5EF4-FFF2-40B4-BE49-F238E27FC236}">
                        <a16:creationId xmlns:a16="http://schemas.microsoft.com/office/drawing/2014/main" id="{AA5AA468-A135-9D88-B43B-DD2D9E9B3A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33" t="5292" r="55004" b="52568"/>
                  <a:stretch/>
                </p:blipFill>
                <p:spPr bwMode="auto">
                  <a:xfrm>
                    <a:off x="3979331" y="2861729"/>
                    <a:ext cx="733779" cy="821011"/>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Blanco Vacío Maceta Vacía Vector Conjunto De Recopilación Ilustraciones  Vectoriales, Clip Art Vectorizado Libre De Derechos. Image 98095853.">
                    <a:extLst>
                      <a:ext uri="{FF2B5EF4-FFF2-40B4-BE49-F238E27FC236}">
                        <a16:creationId xmlns:a16="http://schemas.microsoft.com/office/drawing/2014/main" id="{16DFE511-97FE-868A-F3E6-AB042D3DD3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33" t="5292" r="55004" b="52568"/>
                  <a:stretch/>
                </p:blipFill>
                <p:spPr bwMode="auto">
                  <a:xfrm>
                    <a:off x="3968044" y="1843165"/>
                    <a:ext cx="733779" cy="821011"/>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Blanco Vacío Maceta Vacía Vector Conjunto De Recopilación Ilustraciones  Vectoriales, Clip Art Vectorizado Libre De Derechos. Image 98095853.">
                    <a:extLst>
                      <a:ext uri="{FF2B5EF4-FFF2-40B4-BE49-F238E27FC236}">
                        <a16:creationId xmlns:a16="http://schemas.microsoft.com/office/drawing/2014/main" id="{FD8768D7-1873-55CD-A626-796D2C4A3D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33" t="5292" r="55004" b="52568"/>
                  <a:stretch/>
                </p:blipFill>
                <p:spPr bwMode="auto">
                  <a:xfrm>
                    <a:off x="3081864" y="2861730"/>
                    <a:ext cx="733779" cy="821011"/>
                  </a:xfrm>
                  <a:prstGeom prst="rect">
                    <a:avLst/>
                  </a:prstGeom>
                  <a:noFill/>
                  <a:extLst>
                    <a:ext uri="{909E8E84-426E-40DD-AFC4-6F175D3DCCD1}">
                      <a14:hiddenFill xmlns:a14="http://schemas.microsoft.com/office/drawing/2010/main">
                        <a:solidFill>
                          <a:srgbClr val="FFFFFF"/>
                        </a:solidFill>
                      </a14:hiddenFill>
                    </a:ext>
                  </a:extLst>
                </p:spPr>
              </p:pic>
            </p:grpSp>
            <p:sp>
              <p:nvSpPr>
                <p:cNvPr id="83" name="TextBox 82">
                  <a:extLst>
                    <a:ext uri="{FF2B5EF4-FFF2-40B4-BE49-F238E27FC236}">
                      <a16:creationId xmlns:a16="http://schemas.microsoft.com/office/drawing/2014/main" id="{328DCB45-FB08-F9EF-D9B9-23B3315C16BF}"/>
                    </a:ext>
                  </a:extLst>
                </p:cNvPr>
                <p:cNvSpPr txBox="1"/>
                <p:nvPr/>
              </p:nvSpPr>
              <p:spPr>
                <a:xfrm>
                  <a:off x="2423324" y="3795179"/>
                  <a:ext cx="2771208" cy="66856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5560" tIns="35560" rIns="35560" bIns="35560" numCol="1" spcCol="1270" anchor="t" anchorCtr="0">
                  <a:noAutofit/>
                </a:bodyPr>
                <a:lstStyle/>
                <a:p>
                  <a:pPr marL="0" lvl="0" indent="0" algn="ctr" defTabSz="1244600">
                    <a:spcBef>
                      <a:spcPct val="0"/>
                    </a:spcBef>
                    <a:spcAft>
                      <a:spcPct val="35000"/>
                    </a:spcAft>
                    <a:buNone/>
                  </a:pPr>
                  <a:r>
                    <a:rPr lang="es-ES" sz="2100" kern="1200" dirty="0">
                      <a:latin typeface="PT Sans" panose="020B0503020203020204" pitchFamily="34" charset="0"/>
                    </a:rPr>
                    <a:t>TECHNOSOL-FLUVISOL</a:t>
                  </a:r>
                </a:p>
                <a:p>
                  <a:pPr marL="0" lvl="0" indent="0" algn="ctr" defTabSz="1244600">
                    <a:spcBef>
                      <a:spcPct val="0"/>
                    </a:spcBef>
                    <a:spcAft>
                      <a:spcPct val="35000"/>
                    </a:spcAft>
                    <a:buNone/>
                  </a:pPr>
                  <a:r>
                    <a:rPr lang="es-ES" sz="2100" dirty="0">
                      <a:latin typeface="PT Sans" panose="020B0503020203020204" pitchFamily="34" charset="0"/>
                    </a:rPr>
                    <a:t>(TVF)</a:t>
                  </a:r>
                  <a:endParaRPr lang="en-GB" sz="2100" kern="1200" dirty="0">
                    <a:latin typeface="PT Sans" panose="020B0503020203020204" pitchFamily="34" charset="0"/>
                  </a:endParaRPr>
                </a:p>
              </p:txBody>
            </p:sp>
          </p:grpSp>
          <p:grpSp>
            <p:nvGrpSpPr>
              <p:cNvPr id="75" name="Group 74">
                <a:extLst>
                  <a:ext uri="{FF2B5EF4-FFF2-40B4-BE49-F238E27FC236}">
                    <a16:creationId xmlns:a16="http://schemas.microsoft.com/office/drawing/2014/main" id="{031B9C08-89EE-2F12-D5B4-AAA412023068}"/>
                  </a:ext>
                </a:extLst>
              </p:cNvPr>
              <p:cNvGrpSpPr/>
              <p:nvPr/>
            </p:nvGrpSpPr>
            <p:grpSpPr>
              <a:xfrm>
                <a:off x="2594625" y="882751"/>
                <a:ext cx="2596019" cy="2865762"/>
                <a:chOff x="2512782" y="3786004"/>
                <a:chExt cx="2596019" cy="2865762"/>
              </a:xfrm>
            </p:grpSpPr>
            <p:grpSp>
              <p:nvGrpSpPr>
                <p:cNvPr id="76" name="Group 75">
                  <a:extLst>
                    <a:ext uri="{FF2B5EF4-FFF2-40B4-BE49-F238E27FC236}">
                      <a16:creationId xmlns:a16="http://schemas.microsoft.com/office/drawing/2014/main" id="{665DAA69-2196-1ADC-C2F8-E7BA89BC2618}"/>
                    </a:ext>
                  </a:extLst>
                </p:cNvPr>
                <p:cNvGrpSpPr/>
                <p:nvPr/>
              </p:nvGrpSpPr>
              <p:grpSpPr>
                <a:xfrm>
                  <a:off x="3000019" y="4812190"/>
                  <a:ext cx="1631246" cy="1839576"/>
                  <a:chOff x="3081864" y="1843165"/>
                  <a:chExt cx="1631246" cy="1839576"/>
                </a:xfrm>
              </p:grpSpPr>
              <p:pic>
                <p:nvPicPr>
                  <p:cNvPr id="78" name="Picture 2" descr="Blanco Vacío Maceta Vacía Vector Conjunto De Recopilación Ilustraciones  Vectoriales, Clip Art Vectorizado Libre De Derechos. Image 98095853.">
                    <a:extLst>
                      <a:ext uri="{FF2B5EF4-FFF2-40B4-BE49-F238E27FC236}">
                        <a16:creationId xmlns:a16="http://schemas.microsoft.com/office/drawing/2014/main" id="{CAA45297-8828-F2E5-8062-E9BF4EA480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33" t="5292" r="55004" b="52568"/>
                  <a:stretch/>
                </p:blipFill>
                <p:spPr bwMode="auto">
                  <a:xfrm>
                    <a:off x="3081865" y="1843165"/>
                    <a:ext cx="733779" cy="821011"/>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Blanco Vacío Maceta Vacía Vector Conjunto De Recopilación Ilustraciones  Vectoriales, Clip Art Vectorizado Libre De Derechos. Image 98095853.">
                    <a:extLst>
                      <a:ext uri="{FF2B5EF4-FFF2-40B4-BE49-F238E27FC236}">
                        <a16:creationId xmlns:a16="http://schemas.microsoft.com/office/drawing/2014/main" id="{39A3DDD8-6700-2FCD-A6C4-799D63949D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33" t="5292" r="55004" b="52568"/>
                  <a:stretch/>
                </p:blipFill>
                <p:spPr bwMode="auto">
                  <a:xfrm>
                    <a:off x="3979331" y="2861729"/>
                    <a:ext cx="733779" cy="82101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Blanco Vacío Maceta Vacía Vector Conjunto De Recopilación Ilustraciones  Vectoriales, Clip Art Vectorizado Libre De Derechos. Image 98095853.">
                    <a:extLst>
                      <a:ext uri="{FF2B5EF4-FFF2-40B4-BE49-F238E27FC236}">
                        <a16:creationId xmlns:a16="http://schemas.microsoft.com/office/drawing/2014/main" id="{15D5E8D0-9F03-38B7-F64A-C2087FDF62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33" t="5292" r="55004" b="52568"/>
                  <a:stretch/>
                </p:blipFill>
                <p:spPr bwMode="auto">
                  <a:xfrm>
                    <a:off x="3968044" y="1843165"/>
                    <a:ext cx="733779" cy="82101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Blanco Vacío Maceta Vacía Vector Conjunto De Recopilación Ilustraciones  Vectoriales, Clip Art Vectorizado Libre De Derechos. Image 98095853.">
                    <a:extLst>
                      <a:ext uri="{FF2B5EF4-FFF2-40B4-BE49-F238E27FC236}">
                        <a16:creationId xmlns:a16="http://schemas.microsoft.com/office/drawing/2014/main" id="{7AB4790C-271B-85A8-3728-59A1044D55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33" t="5292" r="55004" b="52568"/>
                  <a:stretch/>
                </p:blipFill>
                <p:spPr bwMode="auto">
                  <a:xfrm>
                    <a:off x="3081864" y="2861730"/>
                    <a:ext cx="733779" cy="821011"/>
                  </a:xfrm>
                  <a:prstGeom prst="rect">
                    <a:avLst/>
                  </a:prstGeom>
                  <a:noFill/>
                  <a:extLst>
                    <a:ext uri="{909E8E84-426E-40DD-AFC4-6F175D3DCCD1}">
                      <a14:hiddenFill xmlns:a14="http://schemas.microsoft.com/office/drawing/2010/main">
                        <a:solidFill>
                          <a:srgbClr val="FFFFFF"/>
                        </a:solidFill>
                      </a14:hiddenFill>
                    </a:ext>
                  </a:extLst>
                </p:spPr>
              </p:pic>
            </p:grpSp>
            <p:sp>
              <p:nvSpPr>
                <p:cNvPr id="77" name="TextBox 76">
                  <a:extLst>
                    <a:ext uri="{FF2B5EF4-FFF2-40B4-BE49-F238E27FC236}">
                      <a16:creationId xmlns:a16="http://schemas.microsoft.com/office/drawing/2014/main" id="{21CAEE3A-DDC5-0528-6A76-2AA5BE02C778}"/>
                    </a:ext>
                  </a:extLst>
                </p:cNvPr>
                <p:cNvSpPr txBox="1"/>
                <p:nvPr/>
              </p:nvSpPr>
              <p:spPr>
                <a:xfrm>
                  <a:off x="2512782" y="3786004"/>
                  <a:ext cx="2596019" cy="66856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5560" tIns="35560" rIns="35560" bIns="35560" numCol="1" spcCol="1270" anchor="t" anchorCtr="0">
                  <a:noAutofit/>
                </a:bodyPr>
                <a:lstStyle/>
                <a:p>
                  <a:pPr marL="0" lvl="0" indent="0" algn="ctr" defTabSz="1244600">
                    <a:spcBef>
                      <a:spcPct val="0"/>
                    </a:spcBef>
                    <a:spcAft>
                      <a:spcPct val="35000"/>
                    </a:spcAft>
                    <a:buNone/>
                  </a:pPr>
                  <a:r>
                    <a:rPr lang="es-ES" sz="2100" kern="1200" dirty="0">
                      <a:latin typeface="PT Sans" panose="020B0503020203020204" pitchFamily="34" charset="0"/>
                    </a:rPr>
                    <a:t>FLUVISOL</a:t>
                  </a:r>
                </a:p>
                <a:p>
                  <a:pPr marL="0" lvl="0" indent="0" algn="ctr" defTabSz="1244600">
                    <a:spcBef>
                      <a:spcPct val="0"/>
                    </a:spcBef>
                    <a:spcAft>
                      <a:spcPct val="35000"/>
                    </a:spcAft>
                    <a:buNone/>
                  </a:pPr>
                  <a:r>
                    <a:rPr lang="es-ES" sz="2100" dirty="0"/>
                    <a:t>(FV)</a:t>
                  </a:r>
                  <a:endParaRPr lang="en-GB" sz="2100" kern="1200" dirty="0"/>
                </a:p>
              </p:txBody>
            </p:sp>
          </p:grpSp>
        </p:grpSp>
      </p:grpSp>
      <p:sp>
        <p:nvSpPr>
          <p:cNvPr id="88" name="TextBox 87">
            <a:extLst>
              <a:ext uri="{FF2B5EF4-FFF2-40B4-BE49-F238E27FC236}">
                <a16:creationId xmlns:a16="http://schemas.microsoft.com/office/drawing/2014/main" id="{5E8F5F3B-98A9-1199-CA3C-75F51C8116E8}"/>
              </a:ext>
            </a:extLst>
          </p:cNvPr>
          <p:cNvSpPr txBox="1"/>
          <p:nvPr/>
        </p:nvSpPr>
        <p:spPr>
          <a:xfrm>
            <a:off x="9835172" y="160615"/>
            <a:ext cx="2139237" cy="830997"/>
          </a:xfrm>
          <a:prstGeom prst="rect">
            <a:avLst/>
          </a:prstGeom>
          <a:noFill/>
          <a:ln>
            <a:solidFill>
              <a:schemeClr val="tx2">
                <a:lumMod val="60000"/>
                <a:lumOff val="40000"/>
              </a:schemeClr>
            </a:solidFill>
          </a:ln>
        </p:spPr>
        <p:txBody>
          <a:bodyPr wrap="square" rtlCol="0">
            <a:spAutoFit/>
          </a:bodyPr>
          <a:lstStyle/>
          <a:p>
            <a:pPr algn="ctr"/>
            <a:r>
              <a:rPr lang="en-GB" sz="1600" dirty="0">
                <a:latin typeface="PT Sans" panose="020B0503020203020204" pitchFamily="34" charset="0"/>
              </a:rPr>
              <a:t>V (pots) = 1.5 dm</a:t>
            </a:r>
            <a:r>
              <a:rPr lang="en-GB" sz="1600" baseline="30000" dirty="0">
                <a:latin typeface="PT Sans" panose="020B0503020203020204" pitchFamily="34" charset="0"/>
              </a:rPr>
              <a:t>3</a:t>
            </a:r>
          </a:p>
          <a:p>
            <a:pPr algn="ctr"/>
            <a:r>
              <a:rPr lang="en-GB" sz="1600" dirty="0">
                <a:latin typeface="PT Sans" panose="020B0503020203020204" pitchFamily="34" charset="0"/>
              </a:rPr>
              <a:t>5 g seeds per pot</a:t>
            </a:r>
          </a:p>
          <a:p>
            <a:pPr algn="ctr"/>
            <a:r>
              <a:rPr lang="en-GB" sz="1600" dirty="0">
                <a:latin typeface="PT Sans" panose="020B0503020203020204" pitchFamily="34" charset="0"/>
              </a:rPr>
              <a:t>t = 2 months</a:t>
            </a:r>
          </a:p>
        </p:txBody>
      </p:sp>
      <p:grpSp>
        <p:nvGrpSpPr>
          <p:cNvPr id="19" name="Group 18">
            <a:extLst>
              <a:ext uri="{FF2B5EF4-FFF2-40B4-BE49-F238E27FC236}">
                <a16:creationId xmlns:a16="http://schemas.microsoft.com/office/drawing/2014/main" id="{76240640-962E-5D04-5776-5C62FAFD0F8D}"/>
              </a:ext>
            </a:extLst>
          </p:cNvPr>
          <p:cNvGrpSpPr/>
          <p:nvPr/>
        </p:nvGrpSpPr>
        <p:grpSpPr>
          <a:xfrm>
            <a:off x="4551838" y="5202188"/>
            <a:ext cx="719681" cy="309542"/>
            <a:chOff x="4553064" y="5424473"/>
            <a:chExt cx="719681" cy="309542"/>
          </a:xfrm>
        </p:grpSpPr>
        <p:pic>
          <p:nvPicPr>
            <p:cNvPr id="91" name="Picture 90" descr="Close-up of a green plant&#10;&#10;Description automatically generated with low confidence">
              <a:extLst>
                <a:ext uri="{FF2B5EF4-FFF2-40B4-BE49-F238E27FC236}">
                  <a16:creationId xmlns:a16="http://schemas.microsoft.com/office/drawing/2014/main" id="{5D1EFEC8-E335-A95E-5776-6333079FE86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680067" y="5433393"/>
              <a:ext cx="310450" cy="300621"/>
            </a:xfrm>
            <a:prstGeom prst="rect">
              <a:avLst/>
            </a:prstGeom>
          </p:spPr>
        </p:pic>
        <p:grpSp>
          <p:nvGrpSpPr>
            <p:cNvPr id="18" name="Group 17">
              <a:extLst>
                <a:ext uri="{FF2B5EF4-FFF2-40B4-BE49-F238E27FC236}">
                  <a16:creationId xmlns:a16="http://schemas.microsoft.com/office/drawing/2014/main" id="{6F468930-BF6D-87EA-84D9-DBF4B929138A}"/>
                </a:ext>
              </a:extLst>
            </p:cNvPr>
            <p:cNvGrpSpPr/>
            <p:nvPr/>
          </p:nvGrpSpPr>
          <p:grpSpPr>
            <a:xfrm>
              <a:off x="4553064" y="5424473"/>
              <a:ext cx="719681" cy="309542"/>
              <a:chOff x="4546581" y="5195265"/>
              <a:chExt cx="719681" cy="309542"/>
            </a:xfrm>
          </p:grpSpPr>
          <p:pic>
            <p:nvPicPr>
              <p:cNvPr id="90" name="Picture 89" descr="Close-up of a green plant&#10;&#10;Description automatically generated with low confidence">
                <a:extLst>
                  <a:ext uri="{FF2B5EF4-FFF2-40B4-BE49-F238E27FC236}">
                    <a16:creationId xmlns:a16="http://schemas.microsoft.com/office/drawing/2014/main" id="{BD6098C7-B1D0-5F59-48F8-ECDEA594CE4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955812" y="5195266"/>
                <a:ext cx="310450" cy="300621"/>
              </a:xfrm>
              <a:prstGeom prst="rect">
                <a:avLst/>
              </a:prstGeom>
            </p:spPr>
          </p:pic>
          <p:pic>
            <p:nvPicPr>
              <p:cNvPr id="92" name="Picture 91" descr="Close-up of a green plant&#10;&#10;Description automatically generated with low confidence">
                <a:extLst>
                  <a:ext uri="{FF2B5EF4-FFF2-40B4-BE49-F238E27FC236}">
                    <a16:creationId xmlns:a16="http://schemas.microsoft.com/office/drawing/2014/main" id="{EEDDA801-162E-4C0D-7B01-AC4E8283581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828809" y="5204186"/>
                <a:ext cx="310450" cy="300621"/>
              </a:xfrm>
              <a:prstGeom prst="rect">
                <a:avLst/>
              </a:prstGeom>
            </p:spPr>
          </p:pic>
          <p:pic>
            <p:nvPicPr>
              <p:cNvPr id="93" name="Picture 92" descr="Close-up of a green plant&#10;&#10;Description automatically generated with low confidence">
                <a:extLst>
                  <a:ext uri="{FF2B5EF4-FFF2-40B4-BE49-F238E27FC236}">
                    <a16:creationId xmlns:a16="http://schemas.microsoft.com/office/drawing/2014/main" id="{68AEE199-E434-CA77-D540-AE5D1A34F60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546581" y="5195265"/>
                <a:ext cx="310450" cy="300621"/>
              </a:xfrm>
              <a:prstGeom prst="rect">
                <a:avLst/>
              </a:prstGeom>
            </p:spPr>
          </p:pic>
        </p:grpSp>
      </p:grpSp>
      <p:grpSp>
        <p:nvGrpSpPr>
          <p:cNvPr id="98" name="Group 97">
            <a:extLst>
              <a:ext uri="{FF2B5EF4-FFF2-40B4-BE49-F238E27FC236}">
                <a16:creationId xmlns:a16="http://schemas.microsoft.com/office/drawing/2014/main" id="{97A60B12-7D79-4AAF-CB04-3405EB6B5658}"/>
              </a:ext>
            </a:extLst>
          </p:cNvPr>
          <p:cNvGrpSpPr/>
          <p:nvPr/>
        </p:nvGrpSpPr>
        <p:grpSpPr>
          <a:xfrm>
            <a:off x="3661108" y="5193267"/>
            <a:ext cx="719681" cy="309542"/>
            <a:chOff x="4553064" y="5424473"/>
            <a:chExt cx="719681" cy="309542"/>
          </a:xfrm>
        </p:grpSpPr>
        <p:pic>
          <p:nvPicPr>
            <p:cNvPr id="99" name="Picture 98" descr="Close-up of a green plant&#10;&#10;Description automatically generated with low confidence">
              <a:extLst>
                <a:ext uri="{FF2B5EF4-FFF2-40B4-BE49-F238E27FC236}">
                  <a16:creationId xmlns:a16="http://schemas.microsoft.com/office/drawing/2014/main" id="{79421E31-161E-EDCF-E8FA-4191A351718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680067" y="5433393"/>
              <a:ext cx="310450" cy="300621"/>
            </a:xfrm>
            <a:prstGeom prst="rect">
              <a:avLst/>
            </a:prstGeom>
          </p:spPr>
        </p:pic>
        <p:grpSp>
          <p:nvGrpSpPr>
            <p:cNvPr id="100" name="Group 99">
              <a:extLst>
                <a:ext uri="{FF2B5EF4-FFF2-40B4-BE49-F238E27FC236}">
                  <a16:creationId xmlns:a16="http://schemas.microsoft.com/office/drawing/2014/main" id="{D43DEA3D-0154-A62E-19C3-334329CBAEDB}"/>
                </a:ext>
              </a:extLst>
            </p:cNvPr>
            <p:cNvGrpSpPr/>
            <p:nvPr/>
          </p:nvGrpSpPr>
          <p:grpSpPr>
            <a:xfrm>
              <a:off x="4553064" y="5424473"/>
              <a:ext cx="719681" cy="309542"/>
              <a:chOff x="4546581" y="5195265"/>
              <a:chExt cx="719681" cy="309542"/>
            </a:xfrm>
          </p:grpSpPr>
          <p:pic>
            <p:nvPicPr>
              <p:cNvPr id="101" name="Picture 100" descr="Close-up of a green plant&#10;&#10;Description automatically generated with low confidence">
                <a:extLst>
                  <a:ext uri="{FF2B5EF4-FFF2-40B4-BE49-F238E27FC236}">
                    <a16:creationId xmlns:a16="http://schemas.microsoft.com/office/drawing/2014/main" id="{4176BCF0-7744-594B-FC7A-26B6E3E7972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955812" y="5195266"/>
                <a:ext cx="310450" cy="300621"/>
              </a:xfrm>
              <a:prstGeom prst="rect">
                <a:avLst/>
              </a:prstGeom>
            </p:spPr>
          </p:pic>
          <p:pic>
            <p:nvPicPr>
              <p:cNvPr id="102" name="Picture 101" descr="Close-up of a green plant&#10;&#10;Description automatically generated with low confidence">
                <a:extLst>
                  <a:ext uri="{FF2B5EF4-FFF2-40B4-BE49-F238E27FC236}">
                    <a16:creationId xmlns:a16="http://schemas.microsoft.com/office/drawing/2014/main" id="{1505B430-26E0-ED18-0B21-D9976B267E9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828809" y="5204186"/>
                <a:ext cx="310450" cy="300621"/>
              </a:xfrm>
              <a:prstGeom prst="rect">
                <a:avLst/>
              </a:prstGeom>
            </p:spPr>
          </p:pic>
          <p:pic>
            <p:nvPicPr>
              <p:cNvPr id="103" name="Picture 102" descr="Close-up of a green plant&#10;&#10;Description automatically generated with low confidence">
                <a:extLst>
                  <a:ext uri="{FF2B5EF4-FFF2-40B4-BE49-F238E27FC236}">
                    <a16:creationId xmlns:a16="http://schemas.microsoft.com/office/drawing/2014/main" id="{208A908D-9CD1-A9CD-1FFF-7FED3C9FC5A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546581" y="5195265"/>
                <a:ext cx="310450" cy="300621"/>
              </a:xfrm>
              <a:prstGeom prst="rect">
                <a:avLst/>
              </a:prstGeom>
            </p:spPr>
          </p:pic>
        </p:grpSp>
      </p:grpSp>
      <p:grpSp>
        <p:nvGrpSpPr>
          <p:cNvPr id="104" name="Group 103">
            <a:extLst>
              <a:ext uri="{FF2B5EF4-FFF2-40B4-BE49-F238E27FC236}">
                <a16:creationId xmlns:a16="http://schemas.microsoft.com/office/drawing/2014/main" id="{CEDEAB1A-B6D2-EA42-3614-296EDF6C889D}"/>
              </a:ext>
            </a:extLst>
          </p:cNvPr>
          <p:cNvGrpSpPr/>
          <p:nvPr/>
        </p:nvGrpSpPr>
        <p:grpSpPr>
          <a:xfrm>
            <a:off x="3649114" y="4172376"/>
            <a:ext cx="719681" cy="309542"/>
            <a:chOff x="4553064" y="5424473"/>
            <a:chExt cx="719681" cy="309542"/>
          </a:xfrm>
        </p:grpSpPr>
        <p:pic>
          <p:nvPicPr>
            <p:cNvPr id="105" name="Picture 104" descr="Close-up of a green plant&#10;&#10;Description automatically generated with low confidence">
              <a:extLst>
                <a:ext uri="{FF2B5EF4-FFF2-40B4-BE49-F238E27FC236}">
                  <a16:creationId xmlns:a16="http://schemas.microsoft.com/office/drawing/2014/main" id="{5671B747-CB50-DCCA-CE85-3D12862D941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680067" y="5433393"/>
              <a:ext cx="310450" cy="300621"/>
            </a:xfrm>
            <a:prstGeom prst="rect">
              <a:avLst/>
            </a:prstGeom>
          </p:spPr>
        </p:pic>
        <p:grpSp>
          <p:nvGrpSpPr>
            <p:cNvPr id="106" name="Group 105">
              <a:extLst>
                <a:ext uri="{FF2B5EF4-FFF2-40B4-BE49-F238E27FC236}">
                  <a16:creationId xmlns:a16="http://schemas.microsoft.com/office/drawing/2014/main" id="{D03BFF1F-9C9F-5EE7-A7A4-D86620529A86}"/>
                </a:ext>
              </a:extLst>
            </p:cNvPr>
            <p:cNvGrpSpPr/>
            <p:nvPr/>
          </p:nvGrpSpPr>
          <p:grpSpPr>
            <a:xfrm>
              <a:off x="4553064" y="5424473"/>
              <a:ext cx="719681" cy="309542"/>
              <a:chOff x="4546581" y="5195265"/>
              <a:chExt cx="719681" cy="309542"/>
            </a:xfrm>
          </p:grpSpPr>
          <p:pic>
            <p:nvPicPr>
              <p:cNvPr id="107" name="Picture 106" descr="Close-up of a green plant&#10;&#10;Description automatically generated with low confidence">
                <a:extLst>
                  <a:ext uri="{FF2B5EF4-FFF2-40B4-BE49-F238E27FC236}">
                    <a16:creationId xmlns:a16="http://schemas.microsoft.com/office/drawing/2014/main" id="{26FB158B-6765-07A8-4D9E-6D9E5DA326E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955812" y="5195266"/>
                <a:ext cx="310450" cy="300621"/>
              </a:xfrm>
              <a:prstGeom prst="rect">
                <a:avLst/>
              </a:prstGeom>
            </p:spPr>
          </p:pic>
          <p:pic>
            <p:nvPicPr>
              <p:cNvPr id="108" name="Picture 107" descr="Close-up of a green plant&#10;&#10;Description automatically generated with low confidence">
                <a:extLst>
                  <a:ext uri="{FF2B5EF4-FFF2-40B4-BE49-F238E27FC236}">
                    <a16:creationId xmlns:a16="http://schemas.microsoft.com/office/drawing/2014/main" id="{80805A6B-9174-E005-EBF7-81313783883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828809" y="5204186"/>
                <a:ext cx="310450" cy="300621"/>
              </a:xfrm>
              <a:prstGeom prst="rect">
                <a:avLst/>
              </a:prstGeom>
            </p:spPr>
          </p:pic>
          <p:pic>
            <p:nvPicPr>
              <p:cNvPr id="109" name="Picture 108" descr="Close-up of a green plant&#10;&#10;Description automatically generated with low confidence">
                <a:extLst>
                  <a:ext uri="{FF2B5EF4-FFF2-40B4-BE49-F238E27FC236}">
                    <a16:creationId xmlns:a16="http://schemas.microsoft.com/office/drawing/2014/main" id="{C6224434-5D3D-BA38-9206-8C85BDFF21A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546581" y="5195265"/>
                <a:ext cx="310450" cy="300621"/>
              </a:xfrm>
              <a:prstGeom prst="rect">
                <a:avLst/>
              </a:prstGeom>
            </p:spPr>
          </p:pic>
        </p:grpSp>
      </p:grpSp>
      <p:grpSp>
        <p:nvGrpSpPr>
          <p:cNvPr id="110" name="Group 109">
            <a:extLst>
              <a:ext uri="{FF2B5EF4-FFF2-40B4-BE49-F238E27FC236}">
                <a16:creationId xmlns:a16="http://schemas.microsoft.com/office/drawing/2014/main" id="{E9DAD720-3D53-E4A8-06BD-0A2C5B4C0DB2}"/>
              </a:ext>
            </a:extLst>
          </p:cNvPr>
          <p:cNvGrpSpPr/>
          <p:nvPr/>
        </p:nvGrpSpPr>
        <p:grpSpPr>
          <a:xfrm>
            <a:off x="4531297" y="4170901"/>
            <a:ext cx="719681" cy="309542"/>
            <a:chOff x="4553064" y="5424473"/>
            <a:chExt cx="719681" cy="309542"/>
          </a:xfrm>
        </p:grpSpPr>
        <p:pic>
          <p:nvPicPr>
            <p:cNvPr id="111" name="Picture 110" descr="Close-up of a green plant&#10;&#10;Description automatically generated with low confidence">
              <a:extLst>
                <a:ext uri="{FF2B5EF4-FFF2-40B4-BE49-F238E27FC236}">
                  <a16:creationId xmlns:a16="http://schemas.microsoft.com/office/drawing/2014/main" id="{49B71324-7B45-CE76-9A01-9D32B0C9AEA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680067" y="5433393"/>
              <a:ext cx="310450" cy="300621"/>
            </a:xfrm>
            <a:prstGeom prst="rect">
              <a:avLst/>
            </a:prstGeom>
          </p:spPr>
        </p:pic>
        <p:grpSp>
          <p:nvGrpSpPr>
            <p:cNvPr id="112" name="Group 111">
              <a:extLst>
                <a:ext uri="{FF2B5EF4-FFF2-40B4-BE49-F238E27FC236}">
                  <a16:creationId xmlns:a16="http://schemas.microsoft.com/office/drawing/2014/main" id="{9E580B29-ACE1-804C-79E4-BC357E5EE2E0}"/>
                </a:ext>
              </a:extLst>
            </p:cNvPr>
            <p:cNvGrpSpPr/>
            <p:nvPr/>
          </p:nvGrpSpPr>
          <p:grpSpPr>
            <a:xfrm>
              <a:off x="4553064" y="5424473"/>
              <a:ext cx="719681" cy="309542"/>
              <a:chOff x="4546581" y="5195265"/>
              <a:chExt cx="719681" cy="309542"/>
            </a:xfrm>
          </p:grpSpPr>
          <p:pic>
            <p:nvPicPr>
              <p:cNvPr id="113" name="Picture 112" descr="Close-up of a green plant&#10;&#10;Description automatically generated with low confidence">
                <a:extLst>
                  <a:ext uri="{FF2B5EF4-FFF2-40B4-BE49-F238E27FC236}">
                    <a16:creationId xmlns:a16="http://schemas.microsoft.com/office/drawing/2014/main" id="{96CFE1B2-C896-DBF7-1364-CA34A267F65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955812" y="5195266"/>
                <a:ext cx="310450" cy="300621"/>
              </a:xfrm>
              <a:prstGeom prst="rect">
                <a:avLst/>
              </a:prstGeom>
            </p:spPr>
          </p:pic>
          <p:pic>
            <p:nvPicPr>
              <p:cNvPr id="114" name="Picture 113" descr="Close-up of a green plant&#10;&#10;Description automatically generated with low confidence">
                <a:extLst>
                  <a:ext uri="{FF2B5EF4-FFF2-40B4-BE49-F238E27FC236}">
                    <a16:creationId xmlns:a16="http://schemas.microsoft.com/office/drawing/2014/main" id="{22F3BCC9-8587-0F7C-76B3-97DCBB42D2F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828809" y="5204186"/>
                <a:ext cx="310450" cy="300621"/>
              </a:xfrm>
              <a:prstGeom prst="rect">
                <a:avLst/>
              </a:prstGeom>
            </p:spPr>
          </p:pic>
          <p:pic>
            <p:nvPicPr>
              <p:cNvPr id="115" name="Picture 114" descr="Close-up of a green plant&#10;&#10;Description automatically generated with low confidence">
                <a:extLst>
                  <a:ext uri="{FF2B5EF4-FFF2-40B4-BE49-F238E27FC236}">
                    <a16:creationId xmlns:a16="http://schemas.microsoft.com/office/drawing/2014/main" id="{22C1047C-4225-00D2-D1A8-BD32D4CDB80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546581" y="5195265"/>
                <a:ext cx="310450" cy="300621"/>
              </a:xfrm>
              <a:prstGeom prst="rect">
                <a:avLst/>
              </a:prstGeom>
            </p:spPr>
          </p:pic>
        </p:grpSp>
      </p:grpSp>
      <p:grpSp>
        <p:nvGrpSpPr>
          <p:cNvPr id="116" name="Group 115">
            <a:extLst>
              <a:ext uri="{FF2B5EF4-FFF2-40B4-BE49-F238E27FC236}">
                <a16:creationId xmlns:a16="http://schemas.microsoft.com/office/drawing/2014/main" id="{189BC465-CBBD-72CA-D2B7-580C815AFD4B}"/>
              </a:ext>
            </a:extLst>
          </p:cNvPr>
          <p:cNvGrpSpPr/>
          <p:nvPr/>
        </p:nvGrpSpPr>
        <p:grpSpPr>
          <a:xfrm>
            <a:off x="7840458" y="5202187"/>
            <a:ext cx="719681" cy="309542"/>
            <a:chOff x="4553064" y="5424473"/>
            <a:chExt cx="719681" cy="309542"/>
          </a:xfrm>
        </p:grpSpPr>
        <p:pic>
          <p:nvPicPr>
            <p:cNvPr id="117" name="Picture 116" descr="Close-up of a green plant&#10;&#10;Description automatically generated with low confidence">
              <a:extLst>
                <a:ext uri="{FF2B5EF4-FFF2-40B4-BE49-F238E27FC236}">
                  <a16:creationId xmlns:a16="http://schemas.microsoft.com/office/drawing/2014/main" id="{C630E82D-0315-C4EB-3841-EEBAC60C8DE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680067" y="5433393"/>
              <a:ext cx="310450" cy="300621"/>
            </a:xfrm>
            <a:prstGeom prst="rect">
              <a:avLst/>
            </a:prstGeom>
          </p:spPr>
        </p:pic>
        <p:grpSp>
          <p:nvGrpSpPr>
            <p:cNvPr id="118" name="Group 117">
              <a:extLst>
                <a:ext uri="{FF2B5EF4-FFF2-40B4-BE49-F238E27FC236}">
                  <a16:creationId xmlns:a16="http://schemas.microsoft.com/office/drawing/2014/main" id="{E84BABC6-173F-DF39-011B-D3F4FEF5E62F}"/>
                </a:ext>
              </a:extLst>
            </p:cNvPr>
            <p:cNvGrpSpPr/>
            <p:nvPr/>
          </p:nvGrpSpPr>
          <p:grpSpPr>
            <a:xfrm>
              <a:off x="4553064" y="5424473"/>
              <a:ext cx="719681" cy="309542"/>
              <a:chOff x="4546581" y="5195265"/>
              <a:chExt cx="719681" cy="309542"/>
            </a:xfrm>
          </p:grpSpPr>
          <p:pic>
            <p:nvPicPr>
              <p:cNvPr id="119" name="Picture 118" descr="Close-up of a green plant&#10;&#10;Description automatically generated with low confidence">
                <a:extLst>
                  <a:ext uri="{FF2B5EF4-FFF2-40B4-BE49-F238E27FC236}">
                    <a16:creationId xmlns:a16="http://schemas.microsoft.com/office/drawing/2014/main" id="{80A1810B-6395-85A0-B9C0-66E31E27B54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955812" y="5195266"/>
                <a:ext cx="310450" cy="300621"/>
              </a:xfrm>
              <a:prstGeom prst="rect">
                <a:avLst/>
              </a:prstGeom>
            </p:spPr>
          </p:pic>
          <p:pic>
            <p:nvPicPr>
              <p:cNvPr id="120" name="Picture 119" descr="Close-up of a green plant&#10;&#10;Description automatically generated with low confidence">
                <a:extLst>
                  <a:ext uri="{FF2B5EF4-FFF2-40B4-BE49-F238E27FC236}">
                    <a16:creationId xmlns:a16="http://schemas.microsoft.com/office/drawing/2014/main" id="{F6D5670B-0915-3882-8617-12DC8BA7505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828809" y="5204186"/>
                <a:ext cx="310450" cy="300621"/>
              </a:xfrm>
              <a:prstGeom prst="rect">
                <a:avLst/>
              </a:prstGeom>
            </p:spPr>
          </p:pic>
          <p:pic>
            <p:nvPicPr>
              <p:cNvPr id="121" name="Picture 120" descr="Close-up of a green plant&#10;&#10;Description automatically generated with low confidence">
                <a:extLst>
                  <a:ext uri="{FF2B5EF4-FFF2-40B4-BE49-F238E27FC236}">
                    <a16:creationId xmlns:a16="http://schemas.microsoft.com/office/drawing/2014/main" id="{5A7979EF-F402-4F69-1ED1-EE87DC1B047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546581" y="5195265"/>
                <a:ext cx="310450" cy="300621"/>
              </a:xfrm>
              <a:prstGeom prst="rect">
                <a:avLst/>
              </a:prstGeom>
            </p:spPr>
          </p:pic>
        </p:grpSp>
      </p:grpSp>
      <p:grpSp>
        <p:nvGrpSpPr>
          <p:cNvPr id="122" name="Group 121">
            <a:extLst>
              <a:ext uri="{FF2B5EF4-FFF2-40B4-BE49-F238E27FC236}">
                <a16:creationId xmlns:a16="http://schemas.microsoft.com/office/drawing/2014/main" id="{BDEAF51B-AC54-1ED3-420D-4D97B1D1D3DA}"/>
              </a:ext>
            </a:extLst>
          </p:cNvPr>
          <p:cNvGrpSpPr/>
          <p:nvPr/>
        </p:nvGrpSpPr>
        <p:grpSpPr>
          <a:xfrm>
            <a:off x="6949728" y="5193266"/>
            <a:ext cx="719681" cy="309542"/>
            <a:chOff x="4553064" y="5424473"/>
            <a:chExt cx="719681" cy="309542"/>
          </a:xfrm>
        </p:grpSpPr>
        <p:pic>
          <p:nvPicPr>
            <p:cNvPr id="123" name="Picture 122" descr="Close-up of a green plant&#10;&#10;Description automatically generated with low confidence">
              <a:extLst>
                <a:ext uri="{FF2B5EF4-FFF2-40B4-BE49-F238E27FC236}">
                  <a16:creationId xmlns:a16="http://schemas.microsoft.com/office/drawing/2014/main" id="{2EB67B3B-3A8E-327C-CCDD-D13534679F7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680067" y="5433393"/>
              <a:ext cx="310450" cy="300621"/>
            </a:xfrm>
            <a:prstGeom prst="rect">
              <a:avLst/>
            </a:prstGeom>
          </p:spPr>
        </p:pic>
        <p:grpSp>
          <p:nvGrpSpPr>
            <p:cNvPr id="124" name="Group 123">
              <a:extLst>
                <a:ext uri="{FF2B5EF4-FFF2-40B4-BE49-F238E27FC236}">
                  <a16:creationId xmlns:a16="http://schemas.microsoft.com/office/drawing/2014/main" id="{5FCE1D52-091C-B345-CE2A-187E3CAD1AEB}"/>
                </a:ext>
              </a:extLst>
            </p:cNvPr>
            <p:cNvGrpSpPr/>
            <p:nvPr/>
          </p:nvGrpSpPr>
          <p:grpSpPr>
            <a:xfrm>
              <a:off x="4553064" y="5424473"/>
              <a:ext cx="719681" cy="309542"/>
              <a:chOff x="4546581" y="5195265"/>
              <a:chExt cx="719681" cy="309542"/>
            </a:xfrm>
          </p:grpSpPr>
          <p:pic>
            <p:nvPicPr>
              <p:cNvPr id="125" name="Picture 124" descr="Close-up of a green plant&#10;&#10;Description automatically generated with low confidence">
                <a:extLst>
                  <a:ext uri="{FF2B5EF4-FFF2-40B4-BE49-F238E27FC236}">
                    <a16:creationId xmlns:a16="http://schemas.microsoft.com/office/drawing/2014/main" id="{9E2F8AA8-637C-ED63-4F61-3D67893DA58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955812" y="5195266"/>
                <a:ext cx="310450" cy="300621"/>
              </a:xfrm>
              <a:prstGeom prst="rect">
                <a:avLst/>
              </a:prstGeom>
            </p:spPr>
          </p:pic>
          <p:pic>
            <p:nvPicPr>
              <p:cNvPr id="126" name="Picture 125" descr="Close-up of a green plant&#10;&#10;Description automatically generated with low confidence">
                <a:extLst>
                  <a:ext uri="{FF2B5EF4-FFF2-40B4-BE49-F238E27FC236}">
                    <a16:creationId xmlns:a16="http://schemas.microsoft.com/office/drawing/2014/main" id="{8690239E-7002-917C-0B81-4AC4F651475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828809" y="5204186"/>
                <a:ext cx="310450" cy="300621"/>
              </a:xfrm>
              <a:prstGeom prst="rect">
                <a:avLst/>
              </a:prstGeom>
            </p:spPr>
          </p:pic>
          <p:pic>
            <p:nvPicPr>
              <p:cNvPr id="127" name="Picture 126" descr="Close-up of a green plant&#10;&#10;Description automatically generated with low confidence">
                <a:extLst>
                  <a:ext uri="{FF2B5EF4-FFF2-40B4-BE49-F238E27FC236}">
                    <a16:creationId xmlns:a16="http://schemas.microsoft.com/office/drawing/2014/main" id="{FB255C9A-0383-7D35-D8C1-A75FE33431E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546581" y="5195265"/>
                <a:ext cx="310450" cy="300621"/>
              </a:xfrm>
              <a:prstGeom prst="rect">
                <a:avLst/>
              </a:prstGeom>
            </p:spPr>
          </p:pic>
        </p:grpSp>
      </p:grpSp>
      <p:grpSp>
        <p:nvGrpSpPr>
          <p:cNvPr id="128" name="Group 127">
            <a:extLst>
              <a:ext uri="{FF2B5EF4-FFF2-40B4-BE49-F238E27FC236}">
                <a16:creationId xmlns:a16="http://schemas.microsoft.com/office/drawing/2014/main" id="{2FB89AF6-D390-6608-62FF-834DFF853FC2}"/>
              </a:ext>
            </a:extLst>
          </p:cNvPr>
          <p:cNvGrpSpPr/>
          <p:nvPr/>
        </p:nvGrpSpPr>
        <p:grpSpPr>
          <a:xfrm>
            <a:off x="6937734" y="4172375"/>
            <a:ext cx="719681" cy="309542"/>
            <a:chOff x="4553064" y="5424473"/>
            <a:chExt cx="719681" cy="309542"/>
          </a:xfrm>
        </p:grpSpPr>
        <p:pic>
          <p:nvPicPr>
            <p:cNvPr id="129" name="Picture 128" descr="Close-up of a green plant&#10;&#10;Description automatically generated with low confidence">
              <a:extLst>
                <a:ext uri="{FF2B5EF4-FFF2-40B4-BE49-F238E27FC236}">
                  <a16:creationId xmlns:a16="http://schemas.microsoft.com/office/drawing/2014/main" id="{D8B9EBAA-DF57-BCDE-96A1-E2D74515F73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680067" y="5433393"/>
              <a:ext cx="310450" cy="300621"/>
            </a:xfrm>
            <a:prstGeom prst="rect">
              <a:avLst/>
            </a:prstGeom>
          </p:spPr>
        </p:pic>
        <p:grpSp>
          <p:nvGrpSpPr>
            <p:cNvPr id="130" name="Group 129">
              <a:extLst>
                <a:ext uri="{FF2B5EF4-FFF2-40B4-BE49-F238E27FC236}">
                  <a16:creationId xmlns:a16="http://schemas.microsoft.com/office/drawing/2014/main" id="{343722F0-7C39-5AD7-9F2C-17A02FF8F72E}"/>
                </a:ext>
              </a:extLst>
            </p:cNvPr>
            <p:cNvGrpSpPr/>
            <p:nvPr/>
          </p:nvGrpSpPr>
          <p:grpSpPr>
            <a:xfrm>
              <a:off x="4553064" y="5424473"/>
              <a:ext cx="719681" cy="309542"/>
              <a:chOff x="4546581" y="5195265"/>
              <a:chExt cx="719681" cy="309542"/>
            </a:xfrm>
          </p:grpSpPr>
          <p:pic>
            <p:nvPicPr>
              <p:cNvPr id="131" name="Picture 130" descr="Close-up of a green plant&#10;&#10;Description automatically generated with low confidence">
                <a:extLst>
                  <a:ext uri="{FF2B5EF4-FFF2-40B4-BE49-F238E27FC236}">
                    <a16:creationId xmlns:a16="http://schemas.microsoft.com/office/drawing/2014/main" id="{F581CF0E-0A67-5D30-9B8E-D70DA5590F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955812" y="5195266"/>
                <a:ext cx="310450" cy="300621"/>
              </a:xfrm>
              <a:prstGeom prst="rect">
                <a:avLst/>
              </a:prstGeom>
            </p:spPr>
          </p:pic>
          <p:pic>
            <p:nvPicPr>
              <p:cNvPr id="132" name="Picture 131" descr="Close-up of a green plant&#10;&#10;Description automatically generated with low confidence">
                <a:extLst>
                  <a:ext uri="{FF2B5EF4-FFF2-40B4-BE49-F238E27FC236}">
                    <a16:creationId xmlns:a16="http://schemas.microsoft.com/office/drawing/2014/main" id="{8801251C-0324-8E61-7050-26CA6117388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828809" y="5204186"/>
                <a:ext cx="310450" cy="300621"/>
              </a:xfrm>
              <a:prstGeom prst="rect">
                <a:avLst/>
              </a:prstGeom>
            </p:spPr>
          </p:pic>
          <p:pic>
            <p:nvPicPr>
              <p:cNvPr id="133" name="Picture 132" descr="Close-up of a green plant&#10;&#10;Description automatically generated with low confidence">
                <a:extLst>
                  <a:ext uri="{FF2B5EF4-FFF2-40B4-BE49-F238E27FC236}">
                    <a16:creationId xmlns:a16="http://schemas.microsoft.com/office/drawing/2014/main" id="{F00858AB-E449-7F2F-A21B-074FAAB1AA2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546581" y="5195265"/>
                <a:ext cx="310450" cy="300621"/>
              </a:xfrm>
              <a:prstGeom prst="rect">
                <a:avLst/>
              </a:prstGeom>
            </p:spPr>
          </p:pic>
        </p:grpSp>
      </p:grpSp>
      <p:grpSp>
        <p:nvGrpSpPr>
          <p:cNvPr id="134" name="Group 133">
            <a:extLst>
              <a:ext uri="{FF2B5EF4-FFF2-40B4-BE49-F238E27FC236}">
                <a16:creationId xmlns:a16="http://schemas.microsoft.com/office/drawing/2014/main" id="{E1E56FF1-B72E-AAA4-523B-8317987E37C6}"/>
              </a:ext>
            </a:extLst>
          </p:cNvPr>
          <p:cNvGrpSpPr/>
          <p:nvPr/>
        </p:nvGrpSpPr>
        <p:grpSpPr>
          <a:xfrm>
            <a:off x="7819917" y="4170900"/>
            <a:ext cx="719681" cy="309542"/>
            <a:chOff x="4553064" y="5424473"/>
            <a:chExt cx="719681" cy="309542"/>
          </a:xfrm>
        </p:grpSpPr>
        <p:pic>
          <p:nvPicPr>
            <p:cNvPr id="135" name="Picture 134" descr="Close-up of a green plant&#10;&#10;Description automatically generated with low confidence">
              <a:extLst>
                <a:ext uri="{FF2B5EF4-FFF2-40B4-BE49-F238E27FC236}">
                  <a16:creationId xmlns:a16="http://schemas.microsoft.com/office/drawing/2014/main" id="{369F3E7A-D67A-9D8C-070A-E438B7BDFFD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680067" y="5433393"/>
              <a:ext cx="310450" cy="300621"/>
            </a:xfrm>
            <a:prstGeom prst="rect">
              <a:avLst/>
            </a:prstGeom>
          </p:spPr>
        </p:pic>
        <p:grpSp>
          <p:nvGrpSpPr>
            <p:cNvPr id="136" name="Group 135">
              <a:extLst>
                <a:ext uri="{FF2B5EF4-FFF2-40B4-BE49-F238E27FC236}">
                  <a16:creationId xmlns:a16="http://schemas.microsoft.com/office/drawing/2014/main" id="{4F7C2B29-BA12-6405-B109-15FBB8E9AED2}"/>
                </a:ext>
              </a:extLst>
            </p:cNvPr>
            <p:cNvGrpSpPr/>
            <p:nvPr/>
          </p:nvGrpSpPr>
          <p:grpSpPr>
            <a:xfrm>
              <a:off x="4553064" y="5424473"/>
              <a:ext cx="719681" cy="309542"/>
              <a:chOff x="4546581" y="5195265"/>
              <a:chExt cx="719681" cy="309542"/>
            </a:xfrm>
          </p:grpSpPr>
          <p:pic>
            <p:nvPicPr>
              <p:cNvPr id="137" name="Picture 136" descr="Close-up of a green plant&#10;&#10;Description automatically generated with low confidence">
                <a:extLst>
                  <a:ext uri="{FF2B5EF4-FFF2-40B4-BE49-F238E27FC236}">
                    <a16:creationId xmlns:a16="http://schemas.microsoft.com/office/drawing/2014/main" id="{8FEB7CCD-1047-AB97-4184-055C3B1D9D8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955812" y="5195266"/>
                <a:ext cx="310450" cy="300621"/>
              </a:xfrm>
              <a:prstGeom prst="rect">
                <a:avLst/>
              </a:prstGeom>
            </p:spPr>
          </p:pic>
          <p:pic>
            <p:nvPicPr>
              <p:cNvPr id="138" name="Picture 137" descr="Close-up of a green plant&#10;&#10;Description automatically generated with low confidence">
                <a:extLst>
                  <a:ext uri="{FF2B5EF4-FFF2-40B4-BE49-F238E27FC236}">
                    <a16:creationId xmlns:a16="http://schemas.microsoft.com/office/drawing/2014/main" id="{62664695-0396-EC44-292F-388D5F9C1F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828809" y="5204186"/>
                <a:ext cx="310450" cy="300621"/>
              </a:xfrm>
              <a:prstGeom prst="rect">
                <a:avLst/>
              </a:prstGeom>
            </p:spPr>
          </p:pic>
          <p:pic>
            <p:nvPicPr>
              <p:cNvPr id="139" name="Picture 138" descr="Close-up of a green plant&#10;&#10;Description automatically generated with low confidence">
                <a:extLst>
                  <a:ext uri="{FF2B5EF4-FFF2-40B4-BE49-F238E27FC236}">
                    <a16:creationId xmlns:a16="http://schemas.microsoft.com/office/drawing/2014/main" id="{44CE4945-0C85-1EA6-B691-CCCB9F1F15A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546581" y="5195265"/>
                <a:ext cx="310450" cy="300621"/>
              </a:xfrm>
              <a:prstGeom prst="rect">
                <a:avLst/>
              </a:prstGeom>
            </p:spPr>
          </p:pic>
        </p:grpSp>
      </p:grpSp>
      <p:grpSp>
        <p:nvGrpSpPr>
          <p:cNvPr id="140" name="Group 139">
            <a:extLst>
              <a:ext uri="{FF2B5EF4-FFF2-40B4-BE49-F238E27FC236}">
                <a16:creationId xmlns:a16="http://schemas.microsoft.com/office/drawing/2014/main" id="{C3E9BD07-8E6E-DC7D-3386-54CFC6555EB3}"/>
              </a:ext>
            </a:extLst>
          </p:cNvPr>
          <p:cNvGrpSpPr/>
          <p:nvPr/>
        </p:nvGrpSpPr>
        <p:grpSpPr>
          <a:xfrm>
            <a:off x="4530422" y="2285433"/>
            <a:ext cx="719681" cy="309542"/>
            <a:chOff x="4553064" y="5424473"/>
            <a:chExt cx="719681" cy="309542"/>
          </a:xfrm>
        </p:grpSpPr>
        <p:pic>
          <p:nvPicPr>
            <p:cNvPr id="141" name="Picture 140" descr="Close-up of a green plant&#10;&#10;Description automatically generated with low confidence">
              <a:extLst>
                <a:ext uri="{FF2B5EF4-FFF2-40B4-BE49-F238E27FC236}">
                  <a16:creationId xmlns:a16="http://schemas.microsoft.com/office/drawing/2014/main" id="{C4CA0646-351D-3C75-3358-82CD6C9DF8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680067" y="5433393"/>
              <a:ext cx="310450" cy="300621"/>
            </a:xfrm>
            <a:prstGeom prst="rect">
              <a:avLst/>
            </a:prstGeom>
          </p:spPr>
        </p:pic>
        <p:grpSp>
          <p:nvGrpSpPr>
            <p:cNvPr id="142" name="Group 141">
              <a:extLst>
                <a:ext uri="{FF2B5EF4-FFF2-40B4-BE49-F238E27FC236}">
                  <a16:creationId xmlns:a16="http://schemas.microsoft.com/office/drawing/2014/main" id="{0A887AD6-9D77-F1FC-0108-E9559E7CAE84}"/>
                </a:ext>
              </a:extLst>
            </p:cNvPr>
            <p:cNvGrpSpPr/>
            <p:nvPr/>
          </p:nvGrpSpPr>
          <p:grpSpPr>
            <a:xfrm>
              <a:off x="4553064" y="5424473"/>
              <a:ext cx="719681" cy="309542"/>
              <a:chOff x="4546581" y="5195265"/>
              <a:chExt cx="719681" cy="309542"/>
            </a:xfrm>
          </p:grpSpPr>
          <p:pic>
            <p:nvPicPr>
              <p:cNvPr id="143" name="Picture 142" descr="Close-up of a green plant&#10;&#10;Description automatically generated with low confidence">
                <a:extLst>
                  <a:ext uri="{FF2B5EF4-FFF2-40B4-BE49-F238E27FC236}">
                    <a16:creationId xmlns:a16="http://schemas.microsoft.com/office/drawing/2014/main" id="{C3BEEAB6-590D-6C6D-00A0-8AD36B6F772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955812" y="5195266"/>
                <a:ext cx="310450" cy="300621"/>
              </a:xfrm>
              <a:prstGeom prst="rect">
                <a:avLst/>
              </a:prstGeom>
            </p:spPr>
          </p:pic>
          <p:pic>
            <p:nvPicPr>
              <p:cNvPr id="144" name="Picture 143" descr="Close-up of a green plant&#10;&#10;Description automatically generated with low confidence">
                <a:extLst>
                  <a:ext uri="{FF2B5EF4-FFF2-40B4-BE49-F238E27FC236}">
                    <a16:creationId xmlns:a16="http://schemas.microsoft.com/office/drawing/2014/main" id="{53810A33-2967-0278-6F7F-F840ECF45F9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828809" y="5204186"/>
                <a:ext cx="310450" cy="300621"/>
              </a:xfrm>
              <a:prstGeom prst="rect">
                <a:avLst/>
              </a:prstGeom>
            </p:spPr>
          </p:pic>
          <p:pic>
            <p:nvPicPr>
              <p:cNvPr id="145" name="Picture 144" descr="Close-up of a green plant&#10;&#10;Description automatically generated with low confidence">
                <a:extLst>
                  <a:ext uri="{FF2B5EF4-FFF2-40B4-BE49-F238E27FC236}">
                    <a16:creationId xmlns:a16="http://schemas.microsoft.com/office/drawing/2014/main" id="{F06D246D-0FB2-F346-1A0E-10ECFFE4E79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546581" y="5195265"/>
                <a:ext cx="310450" cy="300621"/>
              </a:xfrm>
              <a:prstGeom prst="rect">
                <a:avLst/>
              </a:prstGeom>
            </p:spPr>
          </p:pic>
        </p:grpSp>
      </p:grpSp>
      <p:grpSp>
        <p:nvGrpSpPr>
          <p:cNvPr id="146" name="Group 145">
            <a:extLst>
              <a:ext uri="{FF2B5EF4-FFF2-40B4-BE49-F238E27FC236}">
                <a16:creationId xmlns:a16="http://schemas.microsoft.com/office/drawing/2014/main" id="{9C19F7C8-0130-AC3A-DD63-B21642177D3A}"/>
              </a:ext>
            </a:extLst>
          </p:cNvPr>
          <p:cNvGrpSpPr/>
          <p:nvPr/>
        </p:nvGrpSpPr>
        <p:grpSpPr>
          <a:xfrm>
            <a:off x="3639692" y="2276512"/>
            <a:ext cx="719681" cy="309542"/>
            <a:chOff x="4553064" y="5424473"/>
            <a:chExt cx="719681" cy="309542"/>
          </a:xfrm>
        </p:grpSpPr>
        <p:pic>
          <p:nvPicPr>
            <p:cNvPr id="147" name="Picture 146" descr="Close-up of a green plant&#10;&#10;Description automatically generated with low confidence">
              <a:extLst>
                <a:ext uri="{FF2B5EF4-FFF2-40B4-BE49-F238E27FC236}">
                  <a16:creationId xmlns:a16="http://schemas.microsoft.com/office/drawing/2014/main" id="{1D910ACA-C5AE-1C0A-C8EB-DD3BA9E761B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680067" y="5433393"/>
              <a:ext cx="310450" cy="300621"/>
            </a:xfrm>
            <a:prstGeom prst="rect">
              <a:avLst/>
            </a:prstGeom>
          </p:spPr>
        </p:pic>
        <p:grpSp>
          <p:nvGrpSpPr>
            <p:cNvPr id="148" name="Group 147">
              <a:extLst>
                <a:ext uri="{FF2B5EF4-FFF2-40B4-BE49-F238E27FC236}">
                  <a16:creationId xmlns:a16="http://schemas.microsoft.com/office/drawing/2014/main" id="{671CEC39-960A-CCAC-A7C9-D250B6AD67DB}"/>
                </a:ext>
              </a:extLst>
            </p:cNvPr>
            <p:cNvGrpSpPr/>
            <p:nvPr/>
          </p:nvGrpSpPr>
          <p:grpSpPr>
            <a:xfrm>
              <a:off x="4553064" y="5424473"/>
              <a:ext cx="719681" cy="309542"/>
              <a:chOff x="4546581" y="5195265"/>
              <a:chExt cx="719681" cy="309542"/>
            </a:xfrm>
          </p:grpSpPr>
          <p:pic>
            <p:nvPicPr>
              <p:cNvPr id="149" name="Picture 148" descr="Close-up of a green plant&#10;&#10;Description automatically generated with low confidence">
                <a:extLst>
                  <a:ext uri="{FF2B5EF4-FFF2-40B4-BE49-F238E27FC236}">
                    <a16:creationId xmlns:a16="http://schemas.microsoft.com/office/drawing/2014/main" id="{5AA5085D-6D83-FD21-734E-1665099A665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955812" y="5195266"/>
                <a:ext cx="310450" cy="300621"/>
              </a:xfrm>
              <a:prstGeom prst="rect">
                <a:avLst/>
              </a:prstGeom>
            </p:spPr>
          </p:pic>
          <p:pic>
            <p:nvPicPr>
              <p:cNvPr id="150" name="Picture 149" descr="Close-up of a green plant&#10;&#10;Description automatically generated with low confidence">
                <a:extLst>
                  <a:ext uri="{FF2B5EF4-FFF2-40B4-BE49-F238E27FC236}">
                    <a16:creationId xmlns:a16="http://schemas.microsoft.com/office/drawing/2014/main" id="{351F3663-F53D-72B1-F731-F59E8139FF4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828809" y="5204186"/>
                <a:ext cx="310450" cy="300621"/>
              </a:xfrm>
              <a:prstGeom prst="rect">
                <a:avLst/>
              </a:prstGeom>
            </p:spPr>
          </p:pic>
          <p:pic>
            <p:nvPicPr>
              <p:cNvPr id="151" name="Picture 150" descr="Close-up of a green plant&#10;&#10;Description automatically generated with low confidence">
                <a:extLst>
                  <a:ext uri="{FF2B5EF4-FFF2-40B4-BE49-F238E27FC236}">
                    <a16:creationId xmlns:a16="http://schemas.microsoft.com/office/drawing/2014/main" id="{9BA189B6-11B0-187D-86FE-9BD95132ECE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546581" y="5195265"/>
                <a:ext cx="310450" cy="300621"/>
              </a:xfrm>
              <a:prstGeom prst="rect">
                <a:avLst/>
              </a:prstGeom>
            </p:spPr>
          </p:pic>
        </p:grpSp>
      </p:grpSp>
      <p:grpSp>
        <p:nvGrpSpPr>
          <p:cNvPr id="152" name="Group 151">
            <a:extLst>
              <a:ext uri="{FF2B5EF4-FFF2-40B4-BE49-F238E27FC236}">
                <a16:creationId xmlns:a16="http://schemas.microsoft.com/office/drawing/2014/main" id="{B61E3227-3D88-C09D-9C21-C516AC297843}"/>
              </a:ext>
            </a:extLst>
          </p:cNvPr>
          <p:cNvGrpSpPr/>
          <p:nvPr/>
        </p:nvGrpSpPr>
        <p:grpSpPr>
          <a:xfrm>
            <a:off x="3627698" y="1255621"/>
            <a:ext cx="719681" cy="309542"/>
            <a:chOff x="4553064" y="5424473"/>
            <a:chExt cx="719681" cy="309542"/>
          </a:xfrm>
        </p:grpSpPr>
        <p:pic>
          <p:nvPicPr>
            <p:cNvPr id="153" name="Picture 152" descr="Close-up of a green plant&#10;&#10;Description automatically generated with low confidence">
              <a:extLst>
                <a:ext uri="{FF2B5EF4-FFF2-40B4-BE49-F238E27FC236}">
                  <a16:creationId xmlns:a16="http://schemas.microsoft.com/office/drawing/2014/main" id="{7F9A973D-4DA2-415F-6C04-746B6545CBC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680067" y="5433393"/>
              <a:ext cx="310450" cy="300621"/>
            </a:xfrm>
            <a:prstGeom prst="rect">
              <a:avLst/>
            </a:prstGeom>
          </p:spPr>
        </p:pic>
        <p:grpSp>
          <p:nvGrpSpPr>
            <p:cNvPr id="154" name="Group 153">
              <a:extLst>
                <a:ext uri="{FF2B5EF4-FFF2-40B4-BE49-F238E27FC236}">
                  <a16:creationId xmlns:a16="http://schemas.microsoft.com/office/drawing/2014/main" id="{6AE8CA2E-28F0-3AC3-AAF4-047310B1C890}"/>
                </a:ext>
              </a:extLst>
            </p:cNvPr>
            <p:cNvGrpSpPr/>
            <p:nvPr/>
          </p:nvGrpSpPr>
          <p:grpSpPr>
            <a:xfrm>
              <a:off x="4553064" y="5424473"/>
              <a:ext cx="719681" cy="309542"/>
              <a:chOff x="4546581" y="5195265"/>
              <a:chExt cx="719681" cy="309542"/>
            </a:xfrm>
          </p:grpSpPr>
          <p:pic>
            <p:nvPicPr>
              <p:cNvPr id="155" name="Picture 154" descr="Close-up of a green plant&#10;&#10;Description automatically generated with low confidence">
                <a:extLst>
                  <a:ext uri="{FF2B5EF4-FFF2-40B4-BE49-F238E27FC236}">
                    <a16:creationId xmlns:a16="http://schemas.microsoft.com/office/drawing/2014/main" id="{6B22A59C-05DA-CEFE-F78E-16B4F1112A0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955812" y="5195266"/>
                <a:ext cx="310450" cy="300621"/>
              </a:xfrm>
              <a:prstGeom prst="rect">
                <a:avLst/>
              </a:prstGeom>
            </p:spPr>
          </p:pic>
          <p:pic>
            <p:nvPicPr>
              <p:cNvPr id="156" name="Picture 155" descr="Close-up of a green plant&#10;&#10;Description automatically generated with low confidence">
                <a:extLst>
                  <a:ext uri="{FF2B5EF4-FFF2-40B4-BE49-F238E27FC236}">
                    <a16:creationId xmlns:a16="http://schemas.microsoft.com/office/drawing/2014/main" id="{1FB1E6B0-EBED-F068-DB81-3CFF64903DD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828809" y="5204186"/>
                <a:ext cx="310450" cy="300621"/>
              </a:xfrm>
              <a:prstGeom prst="rect">
                <a:avLst/>
              </a:prstGeom>
            </p:spPr>
          </p:pic>
          <p:pic>
            <p:nvPicPr>
              <p:cNvPr id="157" name="Picture 156" descr="Close-up of a green plant&#10;&#10;Description automatically generated with low confidence">
                <a:extLst>
                  <a:ext uri="{FF2B5EF4-FFF2-40B4-BE49-F238E27FC236}">
                    <a16:creationId xmlns:a16="http://schemas.microsoft.com/office/drawing/2014/main" id="{2552CA52-FFCA-60C3-CBD4-AC1E81391B1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546581" y="5195265"/>
                <a:ext cx="310450" cy="300621"/>
              </a:xfrm>
              <a:prstGeom prst="rect">
                <a:avLst/>
              </a:prstGeom>
            </p:spPr>
          </p:pic>
        </p:grpSp>
      </p:grpSp>
      <p:grpSp>
        <p:nvGrpSpPr>
          <p:cNvPr id="158" name="Group 157">
            <a:extLst>
              <a:ext uri="{FF2B5EF4-FFF2-40B4-BE49-F238E27FC236}">
                <a16:creationId xmlns:a16="http://schemas.microsoft.com/office/drawing/2014/main" id="{7F25D125-0CCF-037C-04ED-3805999AAA55}"/>
              </a:ext>
            </a:extLst>
          </p:cNvPr>
          <p:cNvGrpSpPr/>
          <p:nvPr/>
        </p:nvGrpSpPr>
        <p:grpSpPr>
          <a:xfrm>
            <a:off x="4509881" y="1254146"/>
            <a:ext cx="719681" cy="309542"/>
            <a:chOff x="4553064" y="5424473"/>
            <a:chExt cx="719681" cy="309542"/>
          </a:xfrm>
        </p:grpSpPr>
        <p:pic>
          <p:nvPicPr>
            <p:cNvPr id="159" name="Picture 158" descr="Close-up of a green plant&#10;&#10;Description automatically generated with low confidence">
              <a:extLst>
                <a:ext uri="{FF2B5EF4-FFF2-40B4-BE49-F238E27FC236}">
                  <a16:creationId xmlns:a16="http://schemas.microsoft.com/office/drawing/2014/main" id="{886C8FD0-6C9E-7F48-4CE7-D2AE0489124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680067" y="5433393"/>
              <a:ext cx="310450" cy="300621"/>
            </a:xfrm>
            <a:prstGeom prst="rect">
              <a:avLst/>
            </a:prstGeom>
          </p:spPr>
        </p:pic>
        <p:grpSp>
          <p:nvGrpSpPr>
            <p:cNvPr id="160" name="Group 159">
              <a:extLst>
                <a:ext uri="{FF2B5EF4-FFF2-40B4-BE49-F238E27FC236}">
                  <a16:creationId xmlns:a16="http://schemas.microsoft.com/office/drawing/2014/main" id="{D4C76BE2-AD87-55B9-A675-8F83008AE699}"/>
                </a:ext>
              </a:extLst>
            </p:cNvPr>
            <p:cNvGrpSpPr/>
            <p:nvPr/>
          </p:nvGrpSpPr>
          <p:grpSpPr>
            <a:xfrm>
              <a:off x="4553064" y="5424473"/>
              <a:ext cx="719681" cy="309542"/>
              <a:chOff x="4546581" y="5195265"/>
              <a:chExt cx="719681" cy="309542"/>
            </a:xfrm>
          </p:grpSpPr>
          <p:pic>
            <p:nvPicPr>
              <p:cNvPr id="161" name="Picture 160" descr="Close-up of a green plant&#10;&#10;Description automatically generated with low confidence">
                <a:extLst>
                  <a:ext uri="{FF2B5EF4-FFF2-40B4-BE49-F238E27FC236}">
                    <a16:creationId xmlns:a16="http://schemas.microsoft.com/office/drawing/2014/main" id="{185C6AC4-1D60-E5CD-B578-DF9315CA3CB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955812" y="5195266"/>
                <a:ext cx="310450" cy="300621"/>
              </a:xfrm>
              <a:prstGeom prst="rect">
                <a:avLst/>
              </a:prstGeom>
            </p:spPr>
          </p:pic>
          <p:pic>
            <p:nvPicPr>
              <p:cNvPr id="162" name="Picture 161" descr="Close-up of a green plant&#10;&#10;Description automatically generated with low confidence">
                <a:extLst>
                  <a:ext uri="{FF2B5EF4-FFF2-40B4-BE49-F238E27FC236}">
                    <a16:creationId xmlns:a16="http://schemas.microsoft.com/office/drawing/2014/main" id="{B3AB6707-6681-8E73-B71A-7EB7314E778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828809" y="5204186"/>
                <a:ext cx="310450" cy="300621"/>
              </a:xfrm>
              <a:prstGeom prst="rect">
                <a:avLst/>
              </a:prstGeom>
            </p:spPr>
          </p:pic>
          <p:pic>
            <p:nvPicPr>
              <p:cNvPr id="163" name="Picture 162" descr="Close-up of a green plant&#10;&#10;Description automatically generated with low confidence">
                <a:extLst>
                  <a:ext uri="{FF2B5EF4-FFF2-40B4-BE49-F238E27FC236}">
                    <a16:creationId xmlns:a16="http://schemas.microsoft.com/office/drawing/2014/main" id="{162F8945-271B-920F-C2D4-D99CF72A3C6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674" l="10000" r="90000">
                            <a14:foregroundMark x1="23370" y1="91630" x2="21739" y2="99565"/>
                            <a14:foregroundMark x1="21739" y1="99565" x2="22283" y2="96522"/>
                            <a14:foregroundMark x1="27500" y1="91087" x2="29891" y2="99674"/>
                            <a14:foregroundMark x1="29891" y1="99674" x2="29891" y2="99674"/>
                          </a14:backgroundRemoval>
                        </a14:imgEffect>
                      </a14:imgLayer>
                    </a14:imgProps>
                  </a:ext>
                  <a:ext uri="{28A0092B-C50C-407E-A947-70E740481C1C}">
                    <a14:useLocalDpi xmlns:a14="http://schemas.microsoft.com/office/drawing/2010/main" val="0"/>
                  </a:ext>
                </a:extLst>
              </a:blip>
              <a:srcRect t="12828"/>
              <a:stretch/>
            </p:blipFill>
            <p:spPr>
              <a:xfrm>
                <a:off x="4546581" y="5195265"/>
                <a:ext cx="310450" cy="300621"/>
              </a:xfrm>
              <a:prstGeom prst="rect">
                <a:avLst/>
              </a:prstGeom>
            </p:spPr>
          </p:pic>
        </p:grpSp>
      </p:grpSp>
      <p:grpSp>
        <p:nvGrpSpPr>
          <p:cNvPr id="1039" name="Group 1038">
            <a:extLst>
              <a:ext uri="{FF2B5EF4-FFF2-40B4-BE49-F238E27FC236}">
                <a16:creationId xmlns:a16="http://schemas.microsoft.com/office/drawing/2014/main" id="{14434B96-9469-369D-2F32-8F9CC1854C17}"/>
              </a:ext>
            </a:extLst>
          </p:cNvPr>
          <p:cNvGrpSpPr/>
          <p:nvPr/>
        </p:nvGrpSpPr>
        <p:grpSpPr>
          <a:xfrm>
            <a:off x="8610947" y="4802356"/>
            <a:ext cx="3376414" cy="1895029"/>
            <a:chOff x="8595846" y="4689555"/>
            <a:chExt cx="3376414" cy="1895029"/>
          </a:xfrm>
        </p:grpSpPr>
        <p:sp>
          <p:nvSpPr>
            <p:cNvPr id="164" name="TextBox 163">
              <a:extLst>
                <a:ext uri="{FF2B5EF4-FFF2-40B4-BE49-F238E27FC236}">
                  <a16:creationId xmlns:a16="http://schemas.microsoft.com/office/drawing/2014/main" id="{C4295C27-C223-E2B3-786A-0FD4B2C1B175}"/>
                </a:ext>
              </a:extLst>
            </p:cNvPr>
            <p:cNvSpPr txBox="1"/>
            <p:nvPr/>
          </p:nvSpPr>
          <p:spPr>
            <a:xfrm>
              <a:off x="9313734" y="5706010"/>
              <a:ext cx="2658526" cy="878574"/>
            </a:xfrm>
            <a:prstGeom prst="rect">
              <a:avLst/>
            </a:prstGeom>
            <a:noFill/>
            <a:ln>
              <a:solidFill>
                <a:schemeClr val="accent1"/>
              </a:solidFill>
            </a:ln>
          </p:spPr>
          <p:txBody>
            <a:bodyPr wrap="square" rtlCol="0">
              <a:spAutoFit/>
            </a:bodyPr>
            <a:lstStyle/>
            <a:p>
              <a:pPr algn="ctr">
                <a:lnSpc>
                  <a:spcPct val="150000"/>
                </a:lnSpc>
              </a:pPr>
              <a:r>
                <a:rPr lang="en-GB" dirty="0">
                  <a:latin typeface="PT Sans" panose="020B0503020203020204" pitchFamily="34" charset="0"/>
                </a:rPr>
                <a:t>2 cuts (1 and 2 months) ~ Livestock grazing</a:t>
              </a:r>
            </a:p>
          </p:txBody>
        </p:sp>
        <p:pic>
          <p:nvPicPr>
            <p:cNvPr id="21" name="Graphic 20" descr="Back with solid fill">
              <a:extLst>
                <a:ext uri="{FF2B5EF4-FFF2-40B4-BE49-F238E27FC236}">
                  <a16:creationId xmlns:a16="http://schemas.microsoft.com/office/drawing/2014/main" id="{96BEC8DC-A686-B42D-FF3F-C97A929851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938063">
              <a:off x="8445253" y="5073488"/>
              <a:ext cx="1215585" cy="914400"/>
            </a:xfrm>
            <a:prstGeom prst="rect">
              <a:avLst/>
            </a:prstGeom>
          </p:spPr>
        </p:pic>
        <p:pic>
          <p:nvPicPr>
            <p:cNvPr id="1031" name="Graphic 1030" descr="Goat with solid fill">
              <a:extLst>
                <a:ext uri="{FF2B5EF4-FFF2-40B4-BE49-F238E27FC236}">
                  <a16:creationId xmlns:a16="http://schemas.microsoft.com/office/drawing/2014/main" id="{63B1B3BC-C8F2-EC80-4939-BD918B0C4F9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41203" y="5010777"/>
              <a:ext cx="599026" cy="698184"/>
            </a:xfrm>
            <a:prstGeom prst="rect">
              <a:avLst/>
            </a:prstGeom>
          </p:spPr>
        </p:pic>
        <p:pic>
          <p:nvPicPr>
            <p:cNvPr id="1033" name="Graphic 1032" descr="Sheep with solid fill">
              <a:extLst>
                <a:ext uri="{FF2B5EF4-FFF2-40B4-BE49-F238E27FC236}">
                  <a16:creationId xmlns:a16="http://schemas.microsoft.com/office/drawing/2014/main" id="{FBBAD376-B684-E18D-E051-4384D712DC8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10603856" y="5063425"/>
              <a:ext cx="741439" cy="698075"/>
            </a:xfrm>
            <a:prstGeom prst="rect">
              <a:avLst/>
            </a:prstGeom>
          </p:spPr>
        </p:pic>
        <p:pic>
          <p:nvPicPr>
            <p:cNvPr id="1035" name="Graphic 1034" descr="Cow with solid fill">
              <a:extLst>
                <a:ext uri="{FF2B5EF4-FFF2-40B4-BE49-F238E27FC236}">
                  <a16:creationId xmlns:a16="http://schemas.microsoft.com/office/drawing/2014/main" id="{9E4FCAEF-C75C-3E28-395B-BEB5F46F9E3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flipH="1">
              <a:off x="11217869" y="4689555"/>
              <a:ext cx="741439" cy="747740"/>
            </a:xfrm>
            <a:prstGeom prst="rect">
              <a:avLst/>
            </a:prstGeom>
          </p:spPr>
        </p:pic>
        <p:pic>
          <p:nvPicPr>
            <p:cNvPr id="1037" name="Graphic 1036" descr="Bull with solid fill">
              <a:extLst>
                <a:ext uri="{FF2B5EF4-FFF2-40B4-BE49-F238E27FC236}">
                  <a16:creationId xmlns:a16="http://schemas.microsoft.com/office/drawing/2014/main" id="{201126A2-E26B-DBBC-41A7-CCA0D32761E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059354" y="4689555"/>
              <a:ext cx="698184" cy="698184"/>
            </a:xfrm>
            <a:prstGeom prst="rect">
              <a:avLst/>
            </a:prstGeom>
          </p:spPr>
        </p:pic>
      </p:grpSp>
      <p:sp>
        <p:nvSpPr>
          <p:cNvPr id="181" name="TextBox 180">
            <a:extLst>
              <a:ext uri="{FF2B5EF4-FFF2-40B4-BE49-F238E27FC236}">
                <a16:creationId xmlns:a16="http://schemas.microsoft.com/office/drawing/2014/main" id="{626D297B-4342-18B1-B40D-925F40F9835D}"/>
              </a:ext>
            </a:extLst>
          </p:cNvPr>
          <p:cNvSpPr txBox="1"/>
          <p:nvPr/>
        </p:nvSpPr>
        <p:spPr>
          <a:xfrm>
            <a:off x="9075353" y="1227925"/>
            <a:ext cx="3020568" cy="2771400"/>
          </a:xfrm>
          <a:prstGeom prst="rect">
            <a:avLst/>
          </a:prstGeom>
          <a:noFill/>
          <a:ln>
            <a:noFill/>
          </a:ln>
        </p:spPr>
        <p:txBody>
          <a:bodyPr wrap="square" rtlCol="0">
            <a:spAutoFit/>
          </a:bodyPr>
          <a:lstStyle/>
          <a:p>
            <a:pPr algn="ctr">
              <a:lnSpc>
                <a:spcPct val="150000"/>
              </a:lnSpc>
            </a:pPr>
            <a:r>
              <a:rPr lang="en-GB" sz="2000" i="1" dirty="0">
                <a:solidFill>
                  <a:srgbClr val="FFC000"/>
                </a:solidFill>
                <a:latin typeface="PT Sans" panose="020B0503020203020204" pitchFamily="34" charset="0"/>
              </a:rPr>
              <a:t>1</a:t>
            </a:r>
            <a:r>
              <a:rPr lang="en-GB" sz="2000" i="1" baseline="30000" dirty="0">
                <a:solidFill>
                  <a:srgbClr val="FFC000"/>
                </a:solidFill>
                <a:latin typeface="PT Sans" panose="020B0503020203020204" pitchFamily="34" charset="0"/>
              </a:rPr>
              <a:t>st</a:t>
            </a:r>
            <a:r>
              <a:rPr lang="en-GB" sz="2000" i="1" dirty="0">
                <a:solidFill>
                  <a:srgbClr val="FFC000"/>
                </a:solidFill>
                <a:latin typeface="PT Sans" panose="020B0503020203020204" pitchFamily="34" charset="0"/>
              </a:rPr>
              <a:t> and 2</a:t>
            </a:r>
            <a:r>
              <a:rPr lang="en-GB" sz="2000" i="1" baseline="30000" dirty="0">
                <a:solidFill>
                  <a:srgbClr val="FFC000"/>
                </a:solidFill>
                <a:latin typeface="PT Sans" panose="020B0503020203020204" pitchFamily="34" charset="0"/>
              </a:rPr>
              <a:t>nd</a:t>
            </a:r>
            <a:r>
              <a:rPr lang="en-GB" sz="2000" i="1" dirty="0">
                <a:solidFill>
                  <a:srgbClr val="FFC000"/>
                </a:solidFill>
                <a:latin typeface="PT Sans" panose="020B0503020203020204" pitchFamily="34" charset="0"/>
              </a:rPr>
              <a:t> cut</a:t>
            </a:r>
            <a:endParaRPr lang="en-GB" sz="2000" i="1" baseline="-25000" dirty="0">
              <a:solidFill>
                <a:srgbClr val="FFC000"/>
              </a:solidFill>
              <a:latin typeface="PT Sans" panose="020B0503020203020204" pitchFamily="34" charset="0"/>
            </a:endParaRPr>
          </a:p>
          <a:p>
            <a:pPr marL="285750" indent="-285750" algn="ctr">
              <a:lnSpc>
                <a:spcPct val="150000"/>
              </a:lnSpc>
              <a:buFont typeface="Arial" panose="020B0604020202020204" pitchFamily="34" charset="0"/>
              <a:buChar char="•"/>
            </a:pPr>
            <a:r>
              <a:rPr lang="en-GB" sz="1600" dirty="0">
                <a:latin typeface="PT Sans" panose="020B0503020203020204" pitchFamily="34" charset="0"/>
              </a:rPr>
              <a:t>Total concentration of PHEs* in shoot</a:t>
            </a:r>
          </a:p>
          <a:p>
            <a:pPr marL="285750" indent="-285750" algn="ctr">
              <a:lnSpc>
                <a:spcPct val="150000"/>
              </a:lnSpc>
              <a:buFont typeface="Arial" panose="020B0604020202020204" pitchFamily="34" charset="0"/>
              <a:buChar char="•"/>
            </a:pPr>
            <a:r>
              <a:rPr lang="en-GB" sz="1600" dirty="0">
                <a:latin typeface="PT Sans" panose="020B0503020203020204" pitchFamily="34" charset="0"/>
              </a:rPr>
              <a:t>Nutrients in shoot</a:t>
            </a:r>
          </a:p>
          <a:p>
            <a:pPr marL="285750" indent="-285750" algn="ctr">
              <a:lnSpc>
                <a:spcPct val="150000"/>
              </a:lnSpc>
              <a:buFont typeface="Arial" panose="020B0604020202020204" pitchFamily="34" charset="0"/>
              <a:buChar char="•"/>
            </a:pPr>
            <a:r>
              <a:rPr lang="en-GB" sz="1600" dirty="0">
                <a:latin typeface="PT Sans" panose="020B0503020203020204" pitchFamily="34" charset="0"/>
              </a:rPr>
              <a:t>Dry biomass of shoot and root (2</a:t>
            </a:r>
            <a:r>
              <a:rPr lang="en-GB" sz="1600" baseline="30000" dirty="0">
                <a:latin typeface="PT Sans" panose="020B0503020203020204" pitchFamily="34" charset="0"/>
              </a:rPr>
              <a:t>nd</a:t>
            </a:r>
            <a:r>
              <a:rPr lang="en-GB" sz="1600" dirty="0">
                <a:latin typeface="PT Sans" panose="020B0503020203020204" pitchFamily="34" charset="0"/>
              </a:rPr>
              <a:t>)</a:t>
            </a:r>
          </a:p>
          <a:p>
            <a:pPr algn="ctr">
              <a:lnSpc>
                <a:spcPct val="150000"/>
              </a:lnSpc>
            </a:pPr>
            <a:endParaRPr lang="en-GB" dirty="0">
              <a:latin typeface="PT Sans" panose="020B0503020203020204" pitchFamily="34" charset="0"/>
            </a:endParaRPr>
          </a:p>
        </p:txBody>
      </p:sp>
      <p:sp>
        <p:nvSpPr>
          <p:cNvPr id="183" name="TextBox 182">
            <a:extLst>
              <a:ext uri="{FF2B5EF4-FFF2-40B4-BE49-F238E27FC236}">
                <a16:creationId xmlns:a16="http://schemas.microsoft.com/office/drawing/2014/main" id="{18A9BC1E-A7AC-6968-4375-287E73086C81}"/>
              </a:ext>
            </a:extLst>
          </p:cNvPr>
          <p:cNvSpPr txBox="1"/>
          <p:nvPr/>
        </p:nvSpPr>
        <p:spPr>
          <a:xfrm>
            <a:off x="0" y="6537950"/>
            <a:ext cx="6097772" cy="318870"/>
          </a:xfrm>
          <a:prstGeom prst="rect">
            <a:avLst/>
          </a:prstGeom>
          <a:noFill/>
        </p:spPr>
        <p:txBody>
          <a:bodyPr wrap="square">
            <a:spAutoFit/>
          </a:bodyPr>
          <a:lstStyle/>
          <a:p>
            <a:pPr algn="just">
              <a:lnSpc>
                <a:spcPct val="150000"/>
              </a:lnSpc>
            </a:pPr>
            <a:r>
              <a:rPr lang="en-GB" sz="1100" dirty="0">
                <a:latin typeface="PT Sans" panose="020B0503020203020204" pitchFamily="34" charset="0"/>
              </a:rPr>
              <a:t>* Potentially Harmful Elements (PHEs)</a:t>
            </a:r>
          </a:p>
        </p:txBody>
      </p:sp>
      <p:pic>
        <p:nvPicPr>
          <p:cNvPr id="1043" name="Graphic 1042" descr="Arrow: Straight with solid fill">
            <a:extLst>
              <a:ext uri="{FF2B5EF4-FFF2-40B4-BE49-F238E27FC236}">
                <a16:creationId xmlns:a16="http://schemas.microsoft.com/office/drawing/2014/main" id="{7075C18D-3460-3E01-78A9-8B4D4DD6B9C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5400000">
            <a:off x="10275697" y="3743057"/>
            <a:ext cx="914400" cy="914400"/>
          </a:xfrm>
          <a:prstGeom prst="rect">
            <a:avLst/>
          </a:prstGeom>
        </p:spPr>
      </p:pic>
      <p:sp>
        <p:nvSpPr>
          <p:cNvPr id="192" name="TextBox 191">
            <a:extLst>
              <a:ext uri="{FF2B5EF4-FFF2-40B4-BE49-F238E27FC236}">
                <a16:creationId xmlns:a16="http://schemas.microsoft.com/office/drawing/2014/main" id="{445BFDBE-281B-A94B-B4A7-8A1F2C488251}"/>
              </a:ext>
            </a:extLst>
          </p:cNvPr>
          <p:cNvSpPr txBox="1"/>
          <p:nvPr/>
        </p:nvSpPr>
        <p:spPr>
          <a:xfrm>
            <a:off x="3665938" y="1936332"/>
            <a:ext cx="1605147" cy="661720"/>
          </a:xfrm>
          <a:prstGeom prst="rect">
            <a:avLst/>
          </a:prstGeom>
          <a:solidFill>
            <a:schemeClr val="accent5">
              <a:lumMod val="20000"/>
              <a:lumOff val="80000"/>
            </a:schemeClr>
          </a:solidFill>
          <a:ln>
            <a:solidFill>
              <a:srgbClr val="44546A"/>
            </a:solidFill>
          </a:ln>
        </p:spPr>
        <p:txBody>
          <a:bodyPr wrap="square">
            <a:spAutoFit/>
          </a:bodyPr>
          <a:lstStyle/>
          <a:p>
            <a:pPr algn="ctr">
              <a:spcAft>
                <a:spcPts val="600"/>
              </a:spcAft>
            </a:pPr>
            <a:r>
              <a:rPr lang="en-GB" sz="1600" dirty="0">
                <a:latin typeface="PT Sans" panose="020B0503020203020204" pitchFamily="34" charset="0"/>
              </a:rPr>
              <a:t>As</a:t>
            </a:r>
            <a:r>
              <a:rPr lang="en-GB" sz="1600" b="0" i="0" dirty="0">
                <a:effectLst/>
                <a:latin typeface="PT Sans" panose="020B0503020203020204" pitchFamily="34" charset="0"/>
              </a:rPr>
              <a:t>: 9.1 g kg</a:t>
            </a:r>
            <a:r>
              <a:rPr lang="en-GB" sz="1600" b="0" i="0" baseline="30000" dirty="0">
                <a:effectLst/>
                <a:latin typeface="PT Sans" panose="020B0503020203020204" pitchFamily="34" charset="0"/>
              </a:rPr>
              <a:t>-1</a:t>
            </a:r>
            <a:endParaRPr lang="en-GB" sz="1600" b="0" i="0" dirty="0">
              <a:effectLst/>
              <a:latin typeface="PT Sans" panose="020B0503020203020204" pitchFamily="34" charset="0"/>
            </a:endParaRPr>
          </a:p>
          <a:p>
            <a:pPr algn="ctr">
              <a:spcAft>
                <a:spcPts val="600"/>
              </a:spcAft>
            </a:pPr>
            <a:r>
              <a:rPr lang="en-GB" sz="1600" b="0" i="0" dirty="0">
                <a:effectLst/>
                <a:latin typeface="PT Sans" panose="020B0503020203020204" pitchFamily="34" charset="0"/>
              </a:rPr>
              <a:t>Pb: 29.6 g kg</a:t>
            </a:r>
            <a:r>
              <a:rPr lang="en-GB" sz="1600" b="0" i="0" baseline="30000" dirty="0">
                <a:effectLst/>
                <a:latin typeface="PT Sans" panose="020B0503020203020204" pitchFamily="34" charset="0"/>
              </a:rPr>
              <a:t>-1</a:t>
            </a:r>
            <a:endParaRPr lang="en-GB" sz="1600" b="0" i="0" dirty="0">
              <a:effectLst/>
              <a:latin typeface="PT Sans" panose="020B0503020203020204" pitchFamily="34" charset="0"/>
            </a:endParaRPr>
          </a:p>
        </p:txBody>
      </p:sp>
      <p:sp>
        <p:nvSpPr>
          <p:cNvPr id="1045" name="Parallelogram 1044">
            <a:extLst>
              <a:ext uri="{FF2B5EF4-FFF2-40B4-BE49-F238E27FC236}">
                <a16:creationId xmlns:a16="http://schemas.microsoft.com/office/drawing/2014/main" id="{BBD98C03-0D64-C775-51DE-8EF7C9295212}"/>
              </a:ext>
            </a:extLst>
          </p:cNvPr>
          <p:cNvSpPr/>
          <p:nvPr/>
        </p:nvSpPr>
        <p:spPr>
          <a:xfrm rot="20625084">
            <a:off x="3142184" y="1901418"/>
            <a:ext cx="2627356" cy="719063"/>
          </a:xfrm>
          <a:prstGeom prst="parallelogram">
            <a:avLst/>
          </a:prstGeom>
          <a:solidFill>
            <a:srgbClr val="4454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PT Sans" panose="020B0503020203020204" pitchFamily="34" charset="0"/>
              </a:rPr>
              <a:t>CONTROL OF PHEs CONTAMINATION</a:t>
            </a:r>
          </a:p>
        </p:txBody>
      </p:sp>
      <p:grpSp>
        <p:nvGrpSpPr>
          <p:cNvPr id="2" name="Group 1">
            <a:extLst>
              <a:ext uri="{FF2B5EF4-FFF2-40B4-BE49-F238E27FC236}">
                <a16:creationId xmlns:a16="http://schemas.microsoft.com/office/drawing/2014/main" id="{933B9DC1-E347-C4E2-5663-600DE95C6839}"/>
              </a:ext>
            </a:extLst>
          </p:cNvPr>
          <p:cNvGrpSpPr/>
          <p:nvPr/>
        </p:nvGrpSpPr>
        <p:grpSpPr>
          <a:xfrm>
            <a:off x="227929" y="163445"/>
            <a:ext cx="3380810" cy="6719310"/>
            <a:chOff x="227929" y="163445"/>
            <a:chExt cx="3380810" cy="6719310"/>
          </a:xfrm>
        </p:grpSpPr>
        <p:sp>
          <p:nvSpPr>
            <p:cNvPr id="179" name="TextBox 178">
              <a:extLst>
                <a:ext uri="{FF2B5EF4-FFF2-40B4-BE49-F238E27FC236}">
                  <a16:creationId xmlns:a16="http://schemas.microsoft.com/office/drawing/2014/main" id="{03EB6506-034F-8282-489E-C6294AC7DF38}"/>
                </a:ext>
              </a:extLst>
            </p:cNvPr>
            <p:cNvSpPr txBox="1"/>
            <p:nvPr/>
          </p:nvSpPr>
          <p:spPr>
            <a:xfrm>
              <a:off x="227929" y="2264696"/>
              <a:ext cx="3020568" cy="4618059"/>
            </a:xfrm>
            <a:prstGeom prst="rect">
              <a:avLst/>
            </a:prstGeom>
            <a:noFill/>
            <a:ln>
              <a:noFill/>
            </a:ln>
          </p:spPr>
          <p:txBody>
            <a:bodyPr wrap="square" rtlCol="0">
              <a:spAutoFit/>
            </a:bodyPr>
            <a:lstStyle/>
            <a:p>
              <a:pPr algn="ctr">
                <a:lnSpc>
                  <a:spcPct val="150000"/>
                </a:lnSpc>
              </a:pPr>
              <a:r>
                <a:rPr lang="en-GB" sz="2000" i="1" dirty="0">
                  <a:solidFill>
                    <a:srgbClr val="FFC000"/>
                  </a:solidFill>
                  <a:latin typeface="PT Sans" panose="020B0503020203020204" pitchFamily="34" charset="0"/>
                </a:rPr>
                <a:t>t</a:t>
              </a:r>
              <a:r>
                <a:rPr lang="en-GB" sz="2000" i="1" baseline="-25000" dirty="0">
                  <a:solidFill>
                    <a:srgbClr val="FFC000"/>
                  </a:solidFill>
                  <a:latin typeface="PT Sans" panose="020B0503020203020204" pitchFamily="34" charset="0"/>
                </a:rPr>
                <a:t>0</a:t>
              </a:r>
              <a:r>
                <a:rPr lang="en-GB" sz="2000" i="1" dirty="0">
                  <a:solidFill>
                    <a:srgbClr val="FFC000"/>
                  </a:solidFill>
                  <a:latin typeface="PT Sans" panose="020B0503020203020204" pitchFamily="34" charset="0"/>
                </a:rPr>
                <a:t> and </a:t>
              </a:r>
              <a:r>
                <a:rPr lang="en-GB" sz="2000" i="1" dirty="0" err="1">
                  <a:solidFill>
                    <a:srgbClr val="FFC000"/>
                  </a:solidFill>
                  <a:latin typeface="PT Sans" panose="020B0503020203020204" pitchFamily="34" charset="0"/>
                </a:rPr>
                <a:t>t</a:t>
              </a:r>
              <a:r>
                <a:rPr lang="en-GB" sz="2000" i="1" baseline="-25000" dirty="0" err="1">
                  <a:solidFill>
                    <a:srgbClr val="FFC000"/>
                  </a:solidFill>
                  <a:latin typeface="PT Sans" panose="020B0503020203020204" pitchFamily="34" charset="0"/>
                </a:rPr>
                <a:t>f</a:t>
              </a:r>
              <a:endParaRPr lang="en-GB" sz="2000" i="1" baseline="-25000" dirty="0">
                <a:solidFill>
                  <a:srgbClr val="FFC000"/>
                </a:solidFill>
                <a:latin typeface="PT Sans" panose="020B0503020203020204" pitchFamily="34" charset="0"/>
              </a:endParaRPr>
            </a:p>
            <a:p>
              <a:pPr marL="285750" indent="-285750" algn="ctr">
                <a:lnSpc>
                  <a:spcPct val="150000"/>
                </a:lnSpc>
                <a:buFont typeface="Arial" panose="020B0604020202020204" pitchFamily="34" charset="0"/>
                <a:buChar char="•"/>
              </a:pPr>
              <a:r>
                <a:rPr lang="en-GB" sz="1600" dirty="0">
                  <a:latin typeface="PT Sans" panose="020B0503020203020204" pitchFamily="34" charset="0"/>
                </a:rPr>
                <a:t>Soil properties </a:t>
              </a:r>
            </a:p>
            <a:p>
              <a:pPr algn="ctr">
                <a:lnSpc>
                  <a:spcPct val="150000"/>
                </a:lnSpc>
              </a:pPr>
              <a:r>
                <a:rPr lang="en-GB" sz="1600" dirty="0">
                  <a:latin typeface="PT Sans" panose="020B0503020203020204" pitchFamily="34" charset="0"/>
                </a:rPr>
                <a:t>    (pH, EC, </a:t>
              </a:r>
              <a:r>
                <a:rPr lang="en-GB" sz="1600" dirty="0" err="1">
                  <a:latin typeface="PT Sans" panose="020B0503020203020204" pitchFamily="34" charset="0"/>
                </a:rPr>
                <a:t>C</a:t>
              </a:r>
              <a:r>
                <a:rPr lang="en-GB" sz="1600" baseline="-25000" dirty="0" err="1">
                  <a:latin typeface="PT Sans" panose="020B0503020203020204" pitchFamily="34" charset="0"/>
                </a:rPr>
                <a:t>org</a:t>
              </a:r>
              <a:r>
                <a:rPr lang="en-GB" sz="1600" dirty="0">
                  <a:latin typeface="PT Sans" panose="020B0503020203020204" pitchFamily="34" charset="0"/>
                </a:rPr>
                <a:t>, N</a:t>
              </a:r>
              <a:r>
                <a:rPr lang="en-GB" sz="1600" baseline="-25000" dirty="0">
                  <a:latin typeface="PT Sans" panose="020B0503020203020204" pitchFamily="34" charset="0"/>
                </a:rPr>
                <a:t>T</a:t>
              </a:r>
              <a:r>
                <a:rPr lang="en-GB" sz="1600" dirty="0">
                  <a:latin typeface="PT Sans" panose="020B0503020203020204" pitchFamily="34" charset="0"/>
                </a:rPr>
                <a:t>, </a:t>
              </a:r>
              <a:r>
                <a:rPr lang="en-GB" sz="1600" dirty="0" err="1">
                  <a:latin typeface="PT Sans" panose="020B0503020203020204" pitchFamily="34" charset="0"/>
                </a:rPr>
                <a:t>P</a:t>
              </a:r>
              <a:r>
                <a:rPr lang="en-GB" sz="1600" baseline="-25000" dirty="0" err="1">
                  <a:latin typeface="PT Sans" panose="020B0503020203020204" pitchFamily="34" charset="0"/>
                </a:rPr>
                <a:t>Ext</a:t>
              </a:r>
              <a:r>
                <a:rPr lang="en-GB" sz="1600" dirty="0">
                  <a:latin typeface="PT Sans" panose="020B0503020203020204" pitchFamily="34" charset="0"/>
                </a:rPr>
                <a:t> and </a:t>
              </a:r>
              <a:r>
                <a:rPr lang="en-GB" sz="1600" dirty="0" err="1">
                  <a:latin typeface="PT Sans" panose="020B0503020203020204" pitchFamily="34" charset="0"/>
                </a:rPr>
                <a:t>K</a:t>
              </a:r>
              <a:r>
                <a:rPr lang="en-GB" sz="1600" baseline="-25000" dirty="0" err="1">
                  <a:latin typeface="PT Sans" panose="020B0503020203020204" pitchFamily="34" charset="0"/>
                </a:rPr>
                <a:t>Ext</a:t>
              </a:r>
              <a:r>
                <a:rPr lang="en-GB" sz="1600" dirty="0">
                  <a:latin typeface="PT Sans" panose="020B0503020203020204" pitchFamily="34" charset="0"/>
                </a:rPr>
                <a:t>)</a:t>
              </a:r>
            </a:p>
            <a:p>
              <a:pPr marL="285750" indent="-285750" algn="ctr">
                <a:lnSpc>
                  <a:spcPct val="150000"/>
                </a:lnSpc>
                <a:buFont typeface="Arial" panose="020B0604020202020204" pitchFamily="34" charset="0"/>
                <a:buChar char="•"/>
              </a:pPr>
              <a:r>
                <a:rPr lang="en-GB" sz="1600" dirty="0">
                  <a:latin typeface="PT Sans" panose="020B0503020203020204" pitchFamily="34" charset="0"/>
                </a:rPr>
                <a:t>Macro/micronutrients</a:t>
              </a:r>
            </a:p>
            <a:p>
              <a:pPr marL="285750" indent="-285750" algn="ctr">
                <a:lnSpc>
                  <a:spcPct val="150000"/>
                </a:lnSpc>
                <a:buFont typeface="Arial" panose="020B0604020202020204" pitchFamily="34" charset="0"/>
                <a:buChar char="•"/>
              </a:pPr>
              <a:r>
                <a:rPr lang="en-GB" sz="1600" dirty="0">
                  <a:latin typeface="PT Sans" panose="020B0503020203020204" pitchFamily="34" charset="0"/>
                </a:rPr>
                <a:t>Available fraction of PHEs*</a:t>
              </a:r>
            </a:p>
            <a:p>
              <a:pPr marL="285750" indent="-285750" algn="ctr">
                <a:lnSpc>
                  <a:spcPct val="150000"/>
                </a:lnSpc>
                <a:buFont typeface="Arial" panose="020B0604020202020204" pitchFamily="34" charset="0"/>
                <a:buChar char="•"/>
              </a:pPr>
              <a:r>
                <a:rPr lang="en-GB" sz="1600" dirty="0">
                  <a:latin typeface="PT Sans" panose="020B0503020203020204" pitchFamily="34" charset="0"/>
                </a:rPr>
                <a:t>Aggregate stability (</a:t>
              </a:r>
              <a:r>
                <a:rPr lang="en-GB" sz="1600" dirty="0" err="1">
                  <a:latin typeface="PT Sans" panose="020B0503020203020204" pitchFamily="34" charset="0"/>
                </a:rPr>
                <a:t>t</a:t>
              </a:r>
              <a:r>
                <a:rPr lang="en-GB" sz="1600" baseline="-25000" dirty="0" err="1">
                  <a:latin typeface="PT Sans" panose="020B0503020203020204" pitchFamily="34" charset="0"/>
                </a:rPr>
                <a:t>f</a:t>
              </a:r>
              <a:r>
                <a:rPr lang="en-GB" sz="1600" dirty="0">
                  <a:latin typeface="PT Sans" panose="020B0503020203020204" pitchFamily="34" charset="0"/>
                </a:rPr>
                <a:t>)</a:t>
              </a:r>
            </a:p>
            <a:p>
              <a:pPr marL="285750" indent="-285750" algn="ctr">
                <a:lnSpc>
                  <a:spcPct val="150000"/>
                </a:lnSpc>
                <a:buFont typeface="Arial" panose="020B0604020202020204" pitchFamily="34" charset="0"/>
                <a:buChar char="•"/>
              </a:pPr>
              <a:r>
                <a:rPr lang="en-GB" sz="1600" dirty="0">
                  <a:latin typeface="PT Sans" panose="020B0503020203020204" pitchFamily="34" charset="0"/>
                </a:rPr>
                <a:t>Enzymatic activities (dehydrogenase, </a:t>
              </a:r>
              <a:r>
                <a:rPr lang="el-GR" sz="1600" dirty="0">
                  <a:latin typeface="PT Sans" panose="020B0503020203020204" pitchFamily="34" charset="0"/>
                </a:rPr>
                <a:t>β-</a:t>
              </a:r>
              <a:r>
                <a:rPr lang="en-GB" sz="1600" dirty="0">
                  <a:latin typeface="PT Sans" panose="020B0503020203020204" pitchFamily="34" charset="0"/>
                </a:rPr>
                <a:t>glucosidase, phosphatase, cellulase, urease and protease)</a:t>
              </a:r>
            </a:p>
            <a:p>
              <a:pPr algn="ctr">
                <a:lnSpc>
                  <a:spcPct val="150000"/>
                </a:lnSpc>
              </a:pPr>
              <a:endParaRPr lang="en-GB" dirty="0">
                <a:latin typeface="PT Sans" panose="020B0503020203020204" pitchFamily="34" charset="0"/>
              </a:endParaRPr>
            </a:p>
          </p:txBody>
        </p:sp>
        <p:pic>
          <p:nvPicPr>
            <p:cNvPr id="1041" name="Graphic 1040" descr="Back with solid fill">
              <a:extLst>
                <a:ext uri="{FF2B5EF4-FFF2-40B4-BE49-F238E27FC236}">
                  <a16:creationId xmlns:a16="http://schemas.microsoft.com/office/drawing/2014/main" id="{B4765AC5-2C55-2544-BB57-CA3A010B899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17839195">
              <a:off x="2685681" y="2010649"/>
              <a:ext cx="931715" cy="914400"/>
            </a:xfrm>
            <a:prstGeom prst="rect">
              <a:avLst/>
            </a:prstGeom>
          </p:spPr>
        </p:pic>
        <p:pic>
          <p:nvPicPr>
            <p:cNvPr id="1047" name="Picture 1046" descr="A picture containing food, bowl, beverage, different&#10;&#10;Description automatically generated">
              <a:extLst>
                <a:ext uri="{FF2B5EF4-FFF2-40B4-BE49-F238E27FC236}">
                  <a16:creationId xmlns:a16="http://schemas.microsoft.com/office/drawing/2014/main" id="{0C006857-258B-39A9-55F5-639151A41769}"/>
                </a:ext>
              </a:extLst>
            </p:cNvPr>
            <p:cNvPicPr>
              <a:picLocks noChangeAspect="1"/>
            </p:cNvPicPr>
            <p:nvPr/>
          </p:nvPicPr>
          <p:blipFill rotWithShape="1">
            <a:blip r:embed="rId21">
              <a:extLst>
                <a:ext uri="{28A0092B-C50C-407E-A947-70E740481C1C}">
                  <a14:useLocalDpi xmlns:a14="http://schemas.microsoft.com/office/drawing/2010/main" val="0"/>
                </a:ext>
              </a:extLst>
            </a:blip>
            <a:srcRect l="3557" t="18155" r="5677" b="13178"/>
            <a:stretch/>
          </p:blipFill>
          <p:spPr>
            <a:xfrm>
              <a:off x="689207" y="163445"/>
              <a:ext cx="2098126" cy="2118067"/>
            </a:xfrm>
            <a:prstGeom prst="rect">
              <a:avLst/>
            </a:prstGeom>
          </p:spPr>
        </p:pic>
      </p:grpSp>
      <p:sp>
        <p:nvSpPr>
          <p:cNvPr id="165" name="TextBox 164">
            <a:extLst>
              <a:ext uri="{FF2B5EF4-FFF2-40B4-BE49-F238E27FC236}">
                <a16:creationId xmlns:a16="http://schemas.microsoft.com/office/drawing/2014/main" id="{2A7952CC-EF59-143C-4D27-DCC897EAFC63}"/>
              </a:ext>
            </a:extLst>
          </p:cNvPr>
          <p:cNvSpPr txBox="1"/>
          <p:nvPr/>
        </p:nvSpPr>
        <p:spPr>
          <a:xfrm>
            <a:off x="673097" y="2008433"/>
            <a:ext cx="1998921" cy="276999"/>
          </a:xfrm>
          <a:prstGeom prst="rect">
            <a:avLst/>
          </a:prstGeom>
          <a:noFill/>
        </p:spPr>
        <p:txBody>
          <a:bodyPr wrap="square" rtlCol="0">
            <a:spAutoFit/>
          </a:bodyPr>
          <a:lstStyle/>
          <a:p>
            <a:r>
              <a:rPr lang="en-GB" sz="1200" dirty="0">
                <a:solidFill>
                  <a:schemeClr val="bg1"/>
                </a:solidFill>
                <a:latin typeface="PT Sans" panose="020B0503020203020204" pitchFamily="34" charset="0"/>
              </a:rPr>
              <a:t>Author: A. Aguilar-Garrido</a:t>
            </a:r>
          </a:p>
        </p:txBody>
      </p:sp>
      <p:sp>
        <p:nvSpPr>
          <p:cNvPr id="166" name="TextBox 165">
            <a:extLst>
              <a:ext uri="{FF2B5EF4-FFF2-40B4-BE49-F238E27FC236}">
                <a16:creationId xmlns:a16="http://schemas.microsoft.com/office/drawing/2014/main" id="{9E125FE7-0F62-18D9-5C0F-98F6D0EE599F}"/>
              </a:ext>
            </a:extLst>
          </p:cNvPr>
          <p:cNvSpPr txBox="1"/>
          <p:nvPr/>
        </p:nvSpPr>
        <p:spPr>
          <a:xfrm>
            <a:off x="9276236" y="4520718"/>
            <a:ext cx="1998921" cy="276999"/>
          </a:xfrm>
          <a:prstGeom prst="rect">
            <a:avLst/>
          </a:prstGeom>
          <a:noFill/>
        </p:spPr>
        <p:txBody>
          <a:bodyPr wrap="square" rtlCol="0">
            <a:spAutoFit/>
          </a:bodyPr>
          <a:lstStyle/>
          <a:p>
            <a:r>
              <a:rPr lang="en-GB" sz="1200" dirty="0">
                <a:solidFill>
                  <a:schemeClr val="bg1"/>
                </a:solidFill>
                <a:latin typeface="PT Sans" panose="020B0503020203020204" pitchFamily="34" charset="0"/>
              </a:rPr>
              <a:t>Author: A. Aguilar-Garrido</a:t>
            </a:r>
          </a:p>
        </p:txBody>
      </p:sp>
      <p:sp>
        <p:nvSpPr>
          <p:cNvPr id="191" name="TextBox 190">
            <a:extLst>
              <a:ext uri="{FF2B5EF4-FFF2-40B4-BE49-F238E27FC236}">
                <a16:creationId xmlns:a16="http://schemas.microsoft.com/office/drawing/2014/main" id="{BFC2FB81-9EC9-23E4-AC6A-B5DA3E173501}"/>
              </a:ext>
            </a:extLst>
          </p:cNvPr>
          <p:cNvSpPr txBox="1"/>
          <p:nvPr/>
        </p:nvSpPr>
        <p:spPr>
          <a:xfrm>
            <a:off x="6963088" y="1824899"/>
            <a:ext cx="1605147" cy="907941"/>
          </a:xfrm>
          <a:prstGeom prst="rect">
            <a:avLst/>
          </a:prstGeom>
          <a:solidFill>
            <a:schemeClr val="accent5">
              <a:lumMod val="20000"/>
              <a:lumOff val="80000"/>
            </a:schemeClr>
          </a:solidFill>
          <a:ln>
            <a:solidFill>
              <a:srgbClr val="44546A"/>
            </a:solidFill>
          </a:ln>
        </p:spPr>
        <p:txBody>
          <a:bodyPr wrap="square">
            <a:spAutoFit/>
          </a:bodyPr>
          <a:lstStyle/>
          <a:p>
            <a:pPr algn="ctr">
              <a:spcAft>
                <a:spcPts val="600"/>
              </a:spcAft>
            </a:pPr>
            <a:r>
              <a:rPr lang="en-GB" sz="1600" b="0" i="0" dirty="0">
                <a:effectLst/>
                <a:latin typeface="PT Sans" panose="020B0503020203020204" pitchFamily="34" charset="0"/>
              </a:rPr>
              <a:t>EC</a:t>
            </a:r>
            <a:r>
              <a:rPr lang="en-GB" sz="1600" b="0" i="0" baseline="-25000" dirty="0">
                <a:effectLst/>
                <a:latin typeface="PT Sans" panose="020B0503020203020204" pitchFamily="34" charset="0"/>
              </a:rPr>
              <a:t>1:2.5</a:t>
            </a:r>
            <a:r>
              <a:rPr lang="en-GB" sz="1600" b="0" i="0" dirty="0">
                <a:effectLst/>
                <a:latin typeface="PT Sans" panose="020B0503020203020204" pitchFamily="34" charset="0"/>
              </a:rPr>
              <a:t>: 7.9 </a:t>
            </a:r>
            <a:r>
              <a:rPr lang="en-GB" sz="1600" b="0" i="0" dirty="0" err="1">
                <a:effectLst/>
                <a:latin typeface="PT Sans" panose="020B0503020203020204" pitchFamily="34" charset="0"/>
              </a:rPr>
              <a:t>dS</a:t>
            </a:r>
            <a:r>
              <a:rPr lang="en-GB" sz="1600" b="0" i="0" dirty="0">
                <a:effectLst/>
                <a:latin typeface="PT Sans" panose="020B0503020203020204" pitchFamily="34" charset="0"/>
              </a:rPr>
              <a:t>/m</a:t>
            </a:r>
          </a:p>
          <a:p>
            <a:pPr algn="ctr">
              <a:spcAft>
                <a:spcPts val="600"/>
              </a:spcAft>
            </a:pPr>
            <a:r>
              <a:rPr lang="en-GB" sz="1600" dirty="0">
                <a:latin typeface="PT Sans" panose="020B0503020203020204" pitchFamily="34" charset="0"/>
              </a:rPr>
              <a:t>E</a:t>
            </a:r>
            <a:r>
              <a:rPr lang="en-GB" sz="1600" b="0" i="0" dirty="0">
                <a:effectLst/>
                <a:latin typeface="PT Sans" panose="020B0503020203020204" pitchFamily="34" charset="0"/>
              </a:rPr>
              <a:t>xchangeable sodium 25%</a:t>
            </a:r>
            <a:endParaRPr lang="en-GB" sz="1600" dirty="0">
              <a:latin typeface="PT Sans" panose="020B0503020203020204" pitchFamily="34" charset="0"/>
            </a:endParaRPr>
          </a:p>
        </p:txBody>
      </p:sp>
      <p:sp>
        <p:nvSpPr>
          <p:cNvPr id="194" name="Parallelogram 193">
            <a:extLst>
              <a:ext uri="{FF2B5EF4-FFF2-40B4-BE49-F238E27FC236}">
                <a16:creationId xmlns:a16="http://schemas.microsoft.com/office/drawing/2014/main" id="{03F72C34-443D-1FA6-F992-FF104672E386}"/>
              </a:ext>
            </a:extLst>
          </p:cNvPr>
          <p:cNvSpPr/>
          <p:nvPr/>
        </p:nvSpPr>
        <p:spPr>
          <a:xfrm rot="20625084">
            <a:off x="6130350" y="1895428"/>
            <a:ext cx="2948181" cy="719063"/>
          </a:xfrm>
          <a:prstGeom prst="parallelogram">
            <a:avLst/>
          </a:prstGeom>
          <a:solidFill>
            <a:srgbClr val="4454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PT Sans" panose="020B0503020203020204" pitchFamily="34" charset="0"/>
              </a:rPr>
              <a:t>CONTROL OF SALINITY AFFECTION</a:t>
            </a:r>
          </a:p>
        </p:txBody>
      </p:sp>
    </p:spTree>
    <p:extLst>
      <p:ext uri="{BB962C8B-B14F-4D97-AF65-F5344CB8AC3E}">
        <p14:creationId xmlns:p14="http://schemas.microsoft.com/office/powerpoint/2010/main" val="422329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9"/>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049"/>
                                        </p:tgtEl>
                                        <p:attrNameLst>
                                          <p:attrName>style.visibility</p:attrName>
                                        </p:attrNameLst>
                                      </p:cBhvr>
                                      <p:to>
                                        <p:strVal val="visible"/>
                                      </p:to>
                                    </p:set>
                                    <p:animEffect transition="in" filter="fade">
                                      <p:cBhvr>
                                        <p:cTn id="25" dur="1500"/>
                                        <p:tgtEl>
                                          <p:spTgt spid="1049"/>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6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049"/>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104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8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8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p:bldP spid="183" grpId="0"/>
      <p:bldP spid="192" grpId="0" animBg="1"/>
      <p:bldP spid="1045" grpId="0" animBg="1"/>
      <p:bldP spid="165" grpId="0"/>
      <p:bldP spid="166" grpId="0"/>
      <p:bldP spid="191" grpId="0" animBg="1"/>
      <p:bldP spid="19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C13A3C9B-AD32-5F66-0C36-75690BA58065}"/>
              </a:ext>
            </a:extLst>
          </p:cNvPr>
          <p:cNvGrpSpPr/>
          <p:nvPr/>
        </p:nvGrpSpPr>
        <p:grpSpPr>
          <a:xfrm>
            <a:off x="141884" y="95184"/>
            <a:ext cx="5904411" cy="6639010"/>
            <a:chOff x="60960" y="70943"/>
            <a:chExt cx="5974080" cy="6681278"/>
          </a:xfrm>
        </p:grpSpPr>
        <p:grpSp>
          <p:nvGrpSpPr>
            <p:cNvPr id="13" name="Group 12">
              <a:extLst>
                <a:ext uri="{FF2B5EF4-FFF2-40B4-BE49-F238E27FC236}">
                  <a16:creationId xmlns:a16="http://schemas.microsoft.com/office/drawing/2014/main" id="{F2721DD9-8376-C0B5-E5DC-A337DFD2EC25}"/>
                </a:ext>
              </a:extLst>
            </p:cNvPr>
            <p:cNvGrpSpPr/>
            <p:nvPr/>
          </p:nvGrpSpPr>
          <p:grpSpPr>
            <a:xfrm>
              <a:off x="60960" y="70943"/>
              <a:ext cx="5974080" cy="6681278"/>
              <a:chOff x="121920" y="57880"/>
              <a:chExt cx="5974080" cy="6681278"/>
            </a:xfrm>
          </p:grpSpPr>
          <p:grpSp>
            <p:nvGrpSpPr>
              <p:cNvPr id="12" name="Group 11">
                <a:extLst>
                  <a:ext uri="{FF2B5EF4-FFF2-40B4-BE49-F238E27FC236}">
                    <a16:creationId xmlns:a16="http://schemas.microsoft.com/office/drawing/2014/main" id="{F221B82F-A492-CF58-D87F-A2E698AFE61D}"/>
                  </a:ext>
                </a:extLst>
              </p:cNvPr>
              <p:cNvGrpSpPr/>
              <p:nvPr/>
            </p:nvGrpSpPr>
            <p:grpSpPr>
              <a:xfrm>
                <a:off x="121920" y="216881"/>
                <a:ext cx="5974080" cy="6522277"/>
                <a:chOff x="121920" y="269966"/>
                <a:chExt cx="5974080" cy="6588034"/>
              </a:xfrm>
            </p:grpSpPr>
            <p:sp>
              <p:nvSpPr>
                <p:cNvPr id="10" name="Rectangle 9">
                  <a:extLst>
                    <a:ext uri="{FF2B5EF4-FFF2-40B4-BE49-F238E27FC236}">
                      <a16:creationId xmlns:a16="http://schemas.microsoft.com/office/drawing/2014/main" id="{38D09408-64BE-A53A-0207-E6D6148F12E5}"/>
                    </a:ext>
                  </a:extLst>
                </p:cNvPr>
                <p:cNvSpPr/>
                <p:nvPr/>
              </p:nvSpPr>
              <p:spPr>
                <a:xfrm>
                  <a:off x="121920" y="269966"/>
                  <a:ext cx="5974080" cy="658803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F1AF843-59F2-01A5-7475-1B79FDB18A30}"/>
                    </a:ext>
                  </a:extLst>
                </p:cNvPr>
                <p:cNvPicPr>
                  <a:picLocks noChangeAspect="1"/>
                </p:cNvPicPr>
                <p:nvPr/>
              </p:nvPicPr>
              <p:blipFill rotWithShape="1">
                <a:blip r:embed="rId3">
                  <a:extLst>
                    <a:ext uri="{28A0092B-C50C-407E-A947-70E740481C1C}">
                      <a14:useLocalDpi xmlns:a14="http://schemas.microsoft.com/office/drawing/2010/main" val="0"/>
                    </a:ext>
                  </a:extLst>
                </a:blip>
                <a:srcRect l="4986" t="40430" r="1548" b="24259"/>
                <a:stretch/>
              </p:blipFill>
              <p:spPr>
                <a:xfrm>
                  <a:off x="215657" y="390017"/>
                  <a:ext cx="5759995" cy="1440000"/>
                </a:xfrm>
                <a:prstGeom prst="rect">
                  <a:avLst/>
                </a:prstGeom>
                <a:ln>
                  <a:no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FC8A1EEE-6C4A-F958-31F5-9C2F2EFBBF20}"/>
                    </a:ext>
                  </a:extLst>
                </p:cNvPr>
                <p:cNvPicPr>
                  <a:picLocks noChangeAspect="1"/>
                </p:cNvPicPr>
                <p:nvPr/>
              </p:nvPicPr>
              <p:blipFill rotWithShape="1">
                <a:blip r:embed="rId4">
                  <a:extLst>
                    <a:ext uri="{28A0092B-C50C-407E-A947-70E740481C1C}">
                      <a14:useLocalDpi xmlns:a14="http://schemas.microsoft.com/office/drawing/2010/main" val="0"/>
                    </a:ext>
                  </a:extLst>
                </a:blip>
                <a:srcRect l="-1" t="54797" r="-1" b="3249"/>
                <a:stretch/>
              </p:blipFill>
              <p:spPr>
                <a:xfrm>
                  <a:off x="215658" y="2014233"/>
                  <a:ext cx="5759995" cy="1440000"/>
                </a:xfrm>
                <a:prstGeom prst="rect">
                  <a:avLst/>
                </a:prstGeom>
                <a:ln>
                  <a:no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C3D894F3-9381-AF7B-67AF-6EAACF47F9F6}"/>
                    </a:ext>
                  </a:extLst>
                </p:cNvPr>
                <p:cNvPicPr>
                  <a:picLocks noChangeAspect="1"/>
                </p:cNvPicPr>
                <p:nvPr/>
              </p:nvPicPr>
              <p:blipFill rotWithShape="1">
                <a:blip r:embed="rId5">
                  <a:extLst>
                    <a:ext uri="{28A0092B-C50C-407E-A947-70E740481C1C}">
                      <a14:useLocalDpi xmlns:a14="http://schemas.microsoft.com/office/drawing/2010/main" val="0"/>
                    </a:ext>
                  </a:extLst>
                </a:blip>
                <a:srcRect l="4097" t="46750" r="2437" b="16186"/>
                <a:stretch/>
              </p:blipFill>
              <p:spPr>
                <a:xfrm>
                  <a:off x="215659" y="5262665"/>
                  <a:ext cx="5759994" cy="1440000"/>
                </a:xfrm>
                <a:prstGeom prst="rect">
                  <a:avLst/>
                </a:prstGeom>
                <a:ln>
                  <a:no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CBE2D469-8576-4DDF-0990-4E4AC5106E75}"/>
                    </a:ext>
                  </a:extLst>
                </p:cNvPr>
                <p:cNvPicPr>
                  <a:picLocks noChangeAspect="1"/>
                </p:cNvPicPr>
                <p:nvPr/>
              </p:nvPicPr>
              <p:blipFill rotWithShape="1">
                <a:blip r:embed="rId6">
                  <a:extLst>
                    <a:ext uri="{28A0092B-C50C-407E-A947-70E740481C1C}">
                      <a14:useLocalDpi xmlns:a14="http://schemas.microsoft.com/office/drawing/2010/main" val="0"/>
                    </a:ext>
                  </a:extLst>
                </a:blip>
                <a:srcRect l="5864" t="50288" r="5552" b="18689"/>
                <a:stretch/>
              </p:blipFill>
              <p:spPr>
                <a:xfrm>
                  <a:off x="215659" y="3638449"/>
                  <a:ext cx="5759995" cy="1440000"/>
                </a:xfrm>
                <a:prstGeom prst="rect">
                  <a:avLst/>
                </a:prstGeom>
                <a:ln>
                  <a:noFill/>
                </a:ln>
                <a:effectLst>
                  <a:outerShdw blurRad="50800" dist="38100" dir="2700000" algn="tl" rotWithShape="0">
                    <a:prstClr val="black">
                      <a:alpha val="40000"/>
                    </a:prstClr>
                  </a:outerShdw>
                </a:effectLst>
              </p:spPr>
            </p:pic>
          </p:grpSp>
          <p:sp>
            <p:nvSpPr>
              <p:cNvPr id="15" name="Flowchart: Document 14">
                <a:extLst>
                  <a:ext uri="{FF2B5EF4-FFF2-40B4-BE49-F238E27FC236}">
                    <a16:creationId xmlns:a16="http://schemas.microsoft.com/office/drawing/2014/main" id="{844D436C-85BE-3388-C7A5-EA71EC88F218}"/>
                  </a:ext>
                </a:extLst>
              </p:cNvPr>
              <p:cNvSpPr/>
              <p:nvPr/>
            </p:nvSpPr>
            <p:spPr>
              <a:xfrm>
                <a:off x="2713722" y="57880"/>
                <a:ext cx="763864" cy="360129"/>
              </a:xfrm>
              <a:prstGeom prst="flowChartDocument">
                <a:avLst/>
              </a:prstGeom>
              <a:solidFill>
                <a:srgbClr val="FFD9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PT Sans" panose="020B0503020203020204" pitchFamily="34" charset="0"/>
                  </a:rPr>
                  <a:t>1</a:t>
                </a:r>
                <a:r>
                  <a:rPr lang="en-GB" sz="1600" baseline="30000" dirty="0">
                    <a:solidFill>
                      <a:schemeClr val="tx1"/>
                    </a:solidFill>
                    <a:latin typeface="PT Sans" panose="020B0503020203020204" pitchFamily="34" charset="0"/>
                  </a:rPr>
                  <a:t>st</a:t>
                </a:r>
                <a:r>
                  <a:rPr lang="en-GB" sz="1600" dirty="0">
                    <a:solidFill>
                      <a:schemeClr val="tx1"/>
                    </a:solidFill>
                    <a:latin typeface="PT Sans" panose="020B0503020203020204" pitchFamily="34" charset="0"/>
                  </a:rPr>
                  <a:t> cut</a:t>
                </a:r>
              </a:p>
            </p:txBody>
          </p:sp>
        </p:grpSp>
        <p:sp>
          <p:nvSpPr>
            <p:cNvPr id="42" name="Rectangle 41">
              <a:extLst>
                <a:ext uri="{FF2B5EF4-FFF2-40B4-BE49-F238E27FC236}">
                  <a16:creationId xmlns:a16="http://schemas.microsoft.com/office/drawing/2014/main" id="{2A4EE968-35DE-EAE4-FEF0-8452D0AE1DDF}"/>
                </a:ext>
              </a:extLst>
            </p:cNvPr>
            <p:cNvSpPr/>
            <p:nvPr/>
          </p:nvSpPr>
          <p:spPr>
            <a:xfrm>
              <a:off x="243839" y="1572867"/>
              <a:ext cx="478972" cy="3136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PT Sans" panose="020B0503020203020204" pitchFamily="34" charset="0"/>
                </a:rPr>
                <a:t>G</a:t>
              </a:r>
            </a:p>
          </p:txBody>
        </p:sp>
        <p:sp>
          <p:nvSpPr>
            <p:cNvPr id="43" name="Rectangle 42">
              <a:extLst>
                <a:ext uri="{FF2B5EF4-FFF2-40B4-BE49-F238E27FC236}">
                  <a16:creationId xmlns:a16="http://schemas.microsoft.com/office/drawing/2014/main" id="{BF12A90C-3E14-3619-1F57-9B747C7EECD8}"/>
                </a:ext>
              </a:extLst>
            </p:cNvPr>
            <p:cNvSpPr/>
            <p:nvPr/>
          </p:nvSpPr>
          <p:spPr>
            <a:xfrm>
              <a:off x="243839" y="6361697"/>
              <a:ext cx="478972" cy="3136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400" b="1" dirty="0">
                  <a:solidFill>
                    <a:schemeClr val="tx1"/>
                  </a:solidFill>
                  <a:latin typeface="PT Sans" panose="020B0503020203020204" pitchFamily="34" charset="0"/>
                </a:rPr>
                <a:t>TVF</a:t>
              </a:r>
            </a:p>
          </p:txBody>
        </p:sp>
        <p:sp>
          <p:nvSpPr>
            <p:cNvPr id="44" name="Rectangle 43">
              <a:extLst>
                <a:ext uri="{FF2B5EF4-FFF2-40B4-BE49-F238E27FC236}">
                  <a16:creationId xmlns:a16="http://schemas.microsoft.com/office/drawing/2014/main" id="{BD8B6BB5-BE4D-874F-F25F-A970DEE37CB9}"/>
                </a:ext>
              </a:extLst>
            </p:cNvPr>
            <p:cNvSpPr/>
            <p:nvPr/>
          </p:nvSpPr>
          <p:spPr>
            <a:xfrm>
              <a:off x="243839" y="4779677"/>
              <a:ext cx="478972" cy="3136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PT Sans" panose="020B0503020203020204" pitchFamily="34" charset="0"/>
                </a:rPr>
                <a:t>VF</a:t>
              </a:r>
            </a:p>
          </p:txBody>
        </p:sp>
        <p:sp>
          <p:nvSpPr>
            <p:cNvPr id="45" name="Rectangle 44">
              <a:extLst>
                <a:ext uri="{FF2B5EF4-FFF2-40B4-BE49-F238E27FC236}">
                  <a16:creationId xmlns:a16="http://schemas.microsoft.com/office/drawing/2014/main" id="{A6096448-E429-3DCB-7069-B1CC9AC1F34B}"/>
                </a:ext>
              </a:extLst>
            </p:cNvPr>
            <p:cNvSpPr/>
            <p:nvPr/>
          </p:nvSpPr>
          <p:spPr>
            <a:xfrm>
              <a:off x="243839" y="3177451"/>
              <a:ext cx="478972" cy="3136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PT Sans" panose="020B0503020203020204" pitchFamily="34" charset="0"/>
                </a:rPr>
                <a:t>TG</a:t>
              </a:r>
            </a:p>
          </p:txBody>
        </p:sp>
      </p:grpSp>
      <p:grpSp>
        <p:nvGrpSpPr>
          <p:cNvPr id="74" name="Group 73">
            <a:extLst>
              <a:ext uri="{FF2B5EF4-FFF2-40B4-BE49-F238E27FC236}">
                <a16:creationId xmlns:a16="http://schemas.microsoft.com/office/drawing/2014/main" id="{8D55A499-9984-9FD5-2B3A-AA141FF09823}"/>
              </a:ext>
            </a:extLst>
          </p:cNvPr>
          <p:cNvGrpSpPr/>
          <p:nvPr/>
        </p:nvGrpSpPr>
        <p:grpSpPr>
          <a:xfrm>
            <a:off x="6146116" y="95184"/>
            <a:ext cx="5904000" cy="6638400"/>
            <a:chOff x="6156960" y="49879"/>
            <a:chExt cx="5974080" cy="6698554"/>
          </a:xfrm>
        </p:grpSpPr>
        <p:grpSp>
          <p:nvGrpSpPr>
            <p:cNvPr id="62" name="Group 61">
              <a:extLst>
                <a:ext uri="{FF2B5EF4-FFF2-40B4-BE49-F238E27FC236}">
                  <a16:creationId xmlns:a16="http://schemas.microsoft.com/office/drawing/2014/main" id="{FC35CFAC-21B3-B5D9-1012-BFB7033C91FC}"/>
                </a:ext>
              </a:extLst>
            </p:cNvPr>
            <p:cNvGrpSpPr/>
            <p:nvPr/>
          </p:nvGrpSpPr>
          <p:grpSpPr>
            <a:xfrm>
              <a:off x="6156960" y="226156"/>
              <a:ext cx="5974080" cy="6522277"/>
              <a:chOff x="6156960" y="229944"/>
              <a:chExt cx="5974080" cy="6522277"/>
            </a:xfrm>
          </p:grpSpPr>
          <p:sp>
            <p:nvSpPr>
              <p:cNvPr id="55" name="Rectangle 54">
                <a:extLst>
                  <a:ext uri="{FF2B5EF4-FFF2-40B4-BE49-F238E27FC236}">
                    <a16:creationId xmlns:a16="http://schemas.microsoft.com/office/drawing/2014/main" id="{50F4B1AC-FF66-5EF7-90E3-CBC9A5547887}"/>
                  </a:ext>
                </a:extLst>
              </p:cNvPr>
              <p:cNvSpPr/>
              <p:nvPr/>
            </p:nvSpPr>
            <p:spPr>
              <a:xfrm>
                <a:off x="6156960" y="229944"/>
                <a:ext cx="5974080" cy="652227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 name="Picture 60">
                <a:extLst>
                  <a:ext uri="{FF2B5EF4-FFF2-40B4-BE49-F238E27FC236}">
                    <a16:creationId xmlns:a16="http://schemas.microsoft.com/office/drawing/2014/main" id="{D2C15E33-DEFC-026A-4021-464164FC3326}"/>
                  </a:ext>
                </a:extLst>
              </p:cNvPr>
              <p:cNvPicPr>
                <a:picLocks noChangeAspect="1"/>
              </p:cNvPicPr>
              <p:nvPr/>
            </p:nvPicPr>
            <p:blipFill rotWithShape="1">
              <a:blip r:embed="rId7">
                <a:extLst>
                  <a:ext uri="{28A0092B-C50C-407E-A947-70E740481C1C}">
                    <a14:useLocalDpi xmlns:a14="http://schemas.microsoft.com/office/drawing/2010/main" val="0"/>
                  </a:ext>
                </a:extLst>
              </a:blip>
              <a:srcRect l="3095" t="77614" r="51240" b="1860"/>
              <a:stretch/>
            </p:blipFill>
            <p:spPr>
              <a:xfrm>
                <a:off x="6250700" y="348395"/>
                <a:ext cx="5759993" cy="1425600"/>
              </a:xfrm>
              <a:prstGeom prst="rect">
                <a:avLst/>
              </a:prstGeom>
              <a:ln>
                <a:noFill/>
              </a:ln>
              <a:effectLst>
                <a:outerShdw blurRad="50800" dist="38100" dir="2700000" algn="tl" rotWithShape="0">
                  <a:prstClr val="black">
                    <a:alpha val="40000"/>
                  </a:prstClr>
                </a:outerShdw>
              </a:effectLst>
            </p:spPr>
          </p:pic>
        </p:grpSp>
        <p:sp>
          <p:nvSpPr>
            <p:cNvPr id="63" name="Flowchart: Document 62">
              <a:extLst>
                <a:ext uri="{FF2B5EF4-FFF2-40B4-BE49-F238E27FC236}">
                  <a16:creationId xmlns:a16="http://schemas.microsoft.com/office/drawing/2014/main" id="{84B31436-0BA6-3729-494A-42BF9F374E1B}"/>
                </a:ext>
              </a:extLst>
            </p:cNvPr>
            <p:cNvSpPr/>
            <p:nvPr/>
          </p:nvSpPr>
          <p:spPr>
            <a:xfrm>
              <a:off x="8748764" y="49879"/>
              <a:ext cx="763864" cy="360129"/>
            </a:xfrm>
            <a:prstGeom prst="flowChartDocument">
              <a:avLst/>
            </a:prstGeom>
            <a:solidFill>
              <a:srgbClr val="FFD9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PT Sans" panose="020B0503020203020204" pitchFamily="34" charset="0"/>
                </a:rPr>
                <a:t>2</a:t>
              </a:r>
              <a:r>
                <a:rPr lang="en-GB" sz="1600" baseline="30000" dirty="0">
                  <a:solidFill>
                    <a:schemeClr val="tx1"/>
                  </a:solidFill>
                  <a:latin typeface="PT Sans" panose="020B0503020203020204" pitchFamily="34" charset="0"/>
                </a:rPr>
                <a:t>nd </a:t>
              </a:r>
              <a:r>
                <a:rPr lang="en-GB" sz="1600" dirty="0">
                  <a:solidFill>
                    <a:schemeClr val="tx1"/>
                  </a:solidFill>
                  <a:latin typeface="PT Sans" panose="020B0503020203020204" pitchFamily="34" charset="0"/>
                </a:rPr>
                <a:t>cut</a:t>
              </a:r>
            </a:p>
          </p:txBody>
        </p:sp>
        <p:sp>
          <p:nvSpPr>
            <p:cNvPr id="64" name="Rectangle 63">
              <a:extLst>
                <a:ext uri="{FF2B5EF4-FFF2-40B4-BE49-F238E27FC236}">
                  <a16:creationId xmlns:a16="http://schemas.microsoft.com/office/drawing/2014/main" id="{023BC8FF-B6E2-8963-E6BA-AC9B994B50F4}"/>
                </a:ext>
              </a:extLst>
            </p:cNvPr>
            <p:cNvSpPr/>
            <p:nvPr/>
          </p:nvSpPr>
          <p:spPr>
            <a:xfrm>
              <a:off x="6344194" y="1571712"/>
              <a:ext cx="478972" cy="3136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PT Sans" panose="020B0503020203020204" pitchFamily="34" charset="0"/>
                </a:rPr>
                <a:t>G</a:t>
              </a:r>
            </a:p>
          </p:txBody>
        </p:sp>
        <p:pic>
          <p:nvPicPr>
            <p:cNvPr id="66" name="Picture 65">
              <a:extLst>
                <a:ext uri="{FF2B5EF4-FFF2-40B4-BE49-F238E27FC236}">
                  <a16:creationId xmlns:a16="http://schemas.microsoft.com/office/drawing/2014/main" id="{A3633629-9E2C-06AC-D285-B04255FC897C}"/>
                </a:ext>
              </a:extLst>
            </p:cNvPr>
            <p:cNvPicPr>
              <a:picLocks noChangeAspect="1"/>
            </p:cNvPicPr>
            <p:nvPr/>
          </p:nvPicPr>
          <p:blipFill rotWithShape="1">
            <a:blip r:embed="rId8">
              <a:extLst>
                <a:ext uri="{28A0092B-C50C-407E-A947-70E740481C1C}">
                  <a14:useLocalDpi xmlns:a14="http://schemas.microsoft.com/office/drawing/2010/main" val="0"/>
                </a:ext>
              </a:extLst>
            </a:blip>
            <a:srcRect l="47540" t="72826" r="4507" b="4940"/>
            <a:stretch/>
          </p:blipFill>
          <p:spPr>
            <a:xfrm>
              <a:off x="6250700" y="1956828"/>
              <a:ext cx="5759992" cy="1425600"/>
            </a:xfrm>
            <a:prstGeom prst="rect">
              <a:avLst/>
            </a:prstGeom>
            <a:effectLst>
              <a:outerShdw blurRad="50800" dist="38100" dir="2700000" algn="tl" rotWithShape="0">
                <a:prstClr val="black">
                  <a:alpha val="40000"/>
                </a:prstClr>
              </a:outerShdw>
            </a:effectLst>
          </p:spPr>
        </p:pic>
        <p:sp>
          <p:nvSpPr>
            <p:cNvPr id="67" name="Rectangle 66">
              <a:extLst>
                <a:ext uri="{FF2B5EF4-FFF2-40B4-BE49-F238E27FC236}">
                  <a16:creationId xmlns:a16="http://schemas.microsoft.com/office/drawing/2014/main" id="{D1322A88-3442-369E-E9E0-DF8B5A73CDC3}"/>
                </a:ext>
              </a:extLst>
            </p:cNvPr>
            <p:cNvSpPr/>
            <p:nvPr/>
          </p:nvSpPr>
          <p:spPr>
            <a:xfrm>
              <a:off x="6344194" y="3177450"/>
              <a:ext cx="478972" cy="3136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PT Sans" panose="020B0503020203020204" pitchFamily="34" charset="0"/>
                </a:rPr>
                <a:t>TG</a:t>
              </a:r>
            </a:p>
          </p:txBody>
        </p:sp>
        <p:pic>
          <p:nvPicPr>
            <p:cNvPr id="69" name="Picture 68">
              <a:extLst>
                <a:ext uri="{FF2B5EF4-FFF2-40B4-BE49-F238E27FC236}">
                  <a16:creationId xmlns:a16="http://schemas.microsoft.com/office/drawing/2014/main" id="{AA15EEC7-494A-912C-7917-6C972CE9BDAD}"/>
                </a:ext>
              </a:extLst>
            </p:cNvPr>
            <p:cNvPicPr>
              <a:picLocks noChangeAspect="1"/>
            </p:cNvPicPr>
            <p:nvPr/>
          </p:nvPicPr>
          <p:blipFill rotWithShape="1">
            <a:blip r:embed="rId7">
              <a:extLst>
                <a:ext uri="{28A0092B-C50C-407E-A947-70E740481C1C}">
                  <a14:useLocalDpi xmlns:a14="http://schemas.microsoft.com/office/drawing/2010/main" val="0"/>
                </a:ext>
              </a:extLst>
            </a:blip>
            <a:srcRect l="50617" t="79410" r="3601" b="3870"/>
            <a:stretch/>
          </p:blipFill>
          <p:spPr>
            <a:xfrm>
              <a:off x="6250700" y="3564831"/>
              <a:ext cx="5759991" cy="1425601"/>
            </a:xfrm>
            <a:prstGeom prst="rect">
              <a:avLst/>
            </a:prstGeom>
            <a:effectLst>
              <a:outerShdw blurRad="50800" dist="38100" dir="2700000" algn="tl" rotWithShape="0">
                <a:prstClr val="black">
                  <a:alpha val="40000"/>
                </a:prstClr>
              </a:outerShdw>
            </a:effectLst>
          </p:spPr>
        </p:pic>
        <p:sp>
          <p:nvSpPr>
            <p:cNvPr id="70" name="Rectangle 69">
              <a:extLst>
                <a:ext uri="{FF2B5EF4-FFF2-40B4-BE49-F238E27FC236}">
                  <a16:creationId xmlns:a16="http://schemas.microsoft.com/office/drawing/2014/main" id="{75B2453C-2716-C55E-BFA8-293382BCE5DF}"/>
                </a:ext>
              </a:extLst>
            </p:cNvPr>
            <p:cNvSpPr/>
            <p:nvPr/>
          </p:nvSpPr>
          <p:spPr>
            <a:xfrm>
              <a:off x="6344194" y="4778409"/>
              <a:ext cx="478972" cy="3136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PT Sans" panose="020B0503020203020204" pitchFamily="34" charset="0"/>
                </a:rPr>
                <a:t>VF</a:t>
              </a:r>
            </a:p>
          </p:txBody>
        </p:sp>
        <p:pic>
          <p:nvPicPr>
            <p:cNvPr id="72" name="Picture 71" descr="A picture containing outdoor, several&#10;&#10;Description automatically generated">
              <a:extLst>
                <a:ext uri="{FF2B5EF4-FFF2-40B4-BE49-F238E27FC236}">
                  <a16:creationId xmlns:a16="http://schemas.microsoft.com/office/drawing/2014/main" id="{C12E6974-6268-DB2E-8789-DB17D620A214}"/>
                </a:ext>
              </a:extLst>
            </p:cNvPr>
            <p:cNvPicPr>
              <a:picLocks noChangeAspect="1"/>
            </p:cNvPicPr>
            <p:nvPr/>
          </p:nvPicPr>
          <p:blipFill rotWithShape="1">
            <a:blip r:embed="rId9">
              <a:extLst>
                <a:ext uri="{28A0092B-C50C-407E-A947-70E740481C1C}">
                  <a14:useLocalDpi xmlns:a14="http://schemas.microsoft.com/office/drawing/2010/main" val="0"/>
                </a:ext>
              </a:extLst>
            </a:blip>
            <a:srcRect l="47943" t="53516" r="2499" b="21800"/>
            <a:stretch/>
          </p:blipFill>
          <p:spPr>
            <a:xfrm>
              <a:off x="6250701" y="5172836"/>
              <a:ext cx="5759990" cy="1425600"/>
            </a:xfrm>
            <a:prstGeom prst="rect">
              <a:avLst/>
            </a:prstGeom>
            <a:effectLst>
              <a:outerShdw blurRad="50800" dist="38100" dir="2700000" algn="tl" rotWithShape="0">
                <a:prstClr val="black">
                  <a:alpha val="40000"/>
                </a:prstClr>
              </a:outerShdw>
            </a:effectLst>
          </p:spPr>
        </p:pic>
        <p:sp>
          <p:nvSpPr>
            <p:cNvPr id="73" name="Rectangle 72">
              <a:extLst>
                <a:ext uri="{FF2B5EF4-FFF2-40B4-BE49-F238E27FC236}">
                  <a16:creationId xmlns:a16="http://schemas.microsoft.com/office/drawing/2014/main" id="{E397B187-F24C-9AB6-C5C7-64668AF22E3C}"/>
                </a:ext>
              </a:extLst>
            </p:cNvPr>
            <p:cNvSpPr/>
            <p:nvPr/>
          </p:nvSpPr>
          <p:spPr>
            <a:xfrm>
              <a:off x="6344194" y="6361697"/>
              <a:ext cx="478972" cy="3136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400" b="1" dirty="0">
                  <a:solidFill>
                    <a:schemeClr val="tx1"/>
                  </a:solidFill>
                  <a:latin typeface="PT Sans" panose="020B0503020203020204" pitchFamily="34" charset="0"/>
                </a:rPr>
                <a:t>TVF</a:t>
              </a:r>
            </a:p>
          </p:txBody>
        </p:sp>
      </p:grpSp>
      <p:sp>
        <p:nvSpPr>
          <p:cNvPr id="75" name="TextBox 74">
            <a:extLst>
              <a:ext uri="{FF2B5EF4-FFF2-40B4-BE49-F238E27FC236}">
                <a16:creationId xmlns:a16="http://schemas.microsoft.com/office/drawing/2014/main" id="{5CE2D48B-1D08-147F-7219-2DC1EA7E938B}"/>
              </a:ext>
            </a:extLst>
          </p:cNvPr>
          <p:cNvSpPr txBox="1"/>
          <p:nvPr/>
        </p:nvSpPr>
        <p:spPr>
          <a:xfrm>
            <a:off x="10286115" y="243"/>
            <a:ext cx="1998921" cy="276999"/>
          </a:xfrm>
          <a:prstGeom prst="rect">
            <a:avLst/>
          </a:prstGeom>
          <a:noFill/>
        </p:spPr>
        <p:txBody>
          <a:bodyPr wrap="square" rtlCol="0">
            <a:spAutoFit/>
          </a:bodyPr>
          <a:lstStyle/>
          <a:p>
            <a:r>
              <a:rPr lang="en-GB" sz="1200" dirty="0">
                <a:latin typeface="PT Sans" panose="020B0503020203020204" pitchFamily="34" charset="0"/>
              </a:rPr>
              <a:t>Author: A. Aguilar-Garrido</a:t>
            </a:r>
          </a:p>
        </p:txBody>
      </p:sp>
    </p:spTree>
    <p:extLst>
      <p:ext uri="{BB962C8B-B14F-4D97-AF65-F5344CB8AC3E}">
        <p14:creationId xmlns:p14="http://schemas.microsoft.com/office/powerpoint/2010/main" val="715992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24">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15" name="Chart 14">
            <a:extLst>
              <a:ext uri="{FF2B5EF4-FFF2-40B4-BE49-F238E27FC236}">
                <a16:creationId xmlns:a16="http://schemas.microsoft.com/office/drawing/2014/main" id="{1B03E838-EEC9-1074-C4EC-7D278239BBD2}"/>
              </a:ext>
            </a:extLst>
          </p:cNvPr>
          <p:cNvGraphicFramePr/>
          <p:nvPr>
            <p:extLst>
              <p:ext uri="{D42A27DB-BD31-4B8C-83A1-F6EECF244321}">
                <p14:modId xmlns:p14="http://schemas.microsoft.com/office/powerpoint/2010/main" val="1973431721"/>
              </p:ext>
            </p:extLst>
          </p:nvPr>
        </p:nvGraphicFramePr>
        <p:xfrm>
          <a:off x="844731" y="986828"/>
          <a:ext cx="5216345" cy="46127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F7BDB123-0F6B-43D7-BEDE-4495937076C3}"/>
              </a:ext>
            </a:extLst>
          </p:cNvPr>
          <p:cNvGraphicFramePr/>
          <p:nvPr>
            <p:extLst>
              <p:ext uri="{D42A27DB-BD31-4B8C-83A1-F6EECF244321}">
                <p14:modId xmlns:p14="http://schemas.microsoft.com/office/powerpoint/2010/main" val="1017562774"/>
              </p:ext>
            </p:extLst>
          </p:nvPr>
        </p:nvGraphicFramePr>
        <p:xfrm>
          <a:off x="6316209" y="986828"/>
          <a:ext cx="5031060" cy="4612783"/>
        </p:xfrm>
        <a:graphic>
          <a:graphicData uri="http://schemas.openxmlformats.org/drawingml/2006/chart">
            <c:chart xmlns:c="http://schemas.openxmlformats.org/drawingml/2006/chart" xmlns:r="http://schemas.openxmlformats.org/officeDocument/2006/relationships" r:id="rId4"/>
          </a:graphicData>
        </a:graphic>
      </p:graphicFrame>
      <p:sp>
        <p:nvSpPr>
          <p:cNvPr id="30" name="TextBox 29">
            <a:extLst>
              <a:ext uri="{FF2B5EF4-FFF2-40B4-BE49-F238E27FC236}">
                <a16:creationId xmlns:a16="http://schemas.microsoft.com/office/drawing/2014/main" id="{EBA6B122-4F12-94D9-7E14-A65EE55AB29A}"/>
              </a:ext>
            </a:extLst>
          </p:cNvPr>
          <p:cNvSpPr txBox="1"/>
          <p:nvPr/>
        </p:nvSpPr>
        <p:spPr>
          <a:xfrm>
            <a:off x="1471173" y="159457"/>
            <a:ext cx="9267930" cy="312330"/>
          </a:xfrm>
          <a:prstGeom prst="rect">
            <a:avLst/>
          </a:prstGeom>
          <a:solidFill>
            <a:schemeClr val="accent1">
              <a:lumMod val="20000"/>
              <a:lumOff val="80000"/>
            </a:schemeClr>
          </a:solidFill>
          <a:ln>
            <a:solidFill>
              <a:schemeClr val="tx1"/>
            </a:solidFill>
          </a:ln>
        </p:spPr>
        <p:txBody>
          <a:bodyPr wrap="square">
            <a:spAutoFit/>
          </a:bodyPr>
          <a:lstStyle/>
          <a:p>
            <a:pPr algn="just">
              <a:lnSpc>
                <a:spcPct val="107000"/>
              </a:lnSpc>
              <a:spcAft>
                <a:spcPts val="800"/>
              </a:spcAft>
            </a:pPr>
            <a:r>
              <a:rPr lang="en-GB" sz="1400" b="1" dirty="0">
                <a:latin typeface="PT Sans" panose="020B0503020203020204" pitchFamily="34" charset="0"/>
                <a:ea typeface="Calibri" panose="020F0502020204030204" pitchFamily="34" charset="0"/>
                <a:cs typeface="Calibri" panose="020F0502020204030204" pitchFamily="34" charset="0"/>
              </a:rPr>
              <a:t>Figure </a:t>
            </a:r>
            <a:r>
              <a:rPr lang="en-GB" sz="1400" b="1" dirty="0">
                <a:effectLst/>
                <a:latin typeface="PT Sans" panose="020B0503020203020204" pitchFamily="34" charset="0"/>
                <a:ea typeface="Calibri" panose="020F0502020204030204" pitchFamily="34" charset="0"/>
                <a:cs typeface="Calibri" panose="020F0502020204030204" pitchFamily="34" charset="0"/>
              </a:rPr>
              <a:t>1. </a:t>
            </a:r>
            <a:r>
              <a:rPr lang="en-GB" sz="1400" dirty="0">
                <a:effectLst/>
                <a:latin typeface="PT Sans" panose="020B0503020203020204" pitchFamily="34" charset="0"/>
                <a:ea typeface="Calibri" panose="020F0502020204030204" pitchFamily="34" charset="0"/>
                <a:cs typeface="Calibri" panose="020F0502020204030204" pitchFamily="34" charset="0"/>
              </a:rPr>
              <a:t>Development of the pasture (dry biomass) in the gossan mine waste, saline-affected Fluvisol and Technosols.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4" name="TextBox 33">
            <a:extLst>
              <a:ext uri="{FF2B5EF4-FFF2-40B4-BE49-F238E27FC236}">
                <a16:creationId xmlns:a16="http://schemas.microsoft.com/office/drawing/2014/main" id="{4D2D5446-7897-BA69-18B7-A6272314DAA6}"/>
              </a:ext>
            </a:extLst>
          </p:cNvPr>
          <p:cNvSpPr txBox="1"/>
          <p:nvPr/>
        </p:nvSpPr>
        <p:spPr>
          <a:xfrm>
            <a:off x="638387" y="6097712"/>
            <a:ext cx="10479492" cy="429348"/>
          </a:xfrm>
          <a:prstGeom prst="rect">
            <a:avLst/>
          </a:prstGeom>
          <a:noFill/>
        </p:spPr>
        <p:txBody>
          <a:bodyPr wrap="square">
            <a:spAutoFit/>
          </a:bodyPr>
          <a:lstStyle/>
          <a:p>
            <a:pPr algn="just">
              <a:lnSpc>
                <a:spcPct val="107000"/>
              </a:lnSpc>
              <a:spcBef>
                <a:spcPts val="600"/>
              </a:spcBef>
              <a:spcAft>
                <a:spcPts val="800"/>
              </a:spcAft>
            </a:pPr>
            <a:r>
              <a:rPr lang="en-GB" sz="1050" dirty="0">
                <a:effectLst/>
                <a:latin typeface="PT Sans" panose="020B0503020203020204" pitchFamily="34" charset="0"/>
                <a:ea typeface="Calibri" panose="020F0502020204030204" pitchFamily="34" charset="0"/>
                <a:cs typeface="Calibri" panose="020F0502020204030204" pitchFamily="34" charset="0"/>
              </a:rPr>
              <a:t>G – </a:t>
            </a:r>
            <a:r>
              <a:rPr lang="en-GB" sz="1050" dirty="0">
                <a:latin typeface="PT Sans" panose="020B0503020203020204" pitchFamily="34" charset="0"/>
                <a:ea typeface="Calibri" panose="020F0502020204030204" pitchFamily="34" charset="0"/>
                <a:cs typeface="Calibri" panose="020F0502020204030204" pitchFamily="34" charset="0"/>
              </a:rPr>
              <a:t>G</a:t>
            </a:r>
            <a:r>
              <a:rPr lang="en-GB" sz="1050" dirty="0">
                <a:effectLst/>
                <a:latin typeface="PT Sans" panose="020B0503020203020204" pitchFamily="34" charset="0"/>
                <a:ea typeface="Calibri" panose="020F0502020204030204" pitchFamily="34" charset="0"/>
                <a:cs typeface="Calibri" panose="020F0502020204030204" pitchFamily="34" charset="0"/>
              </a:rPr>
              <a:t>ossan waste; TG – Technosol-Gossan; VF – Fluvisol; TVF – Technosol-Fluvisol. Lower case letters indicate significant differences between the control (G or VF) and the respective Technosol (TG or TVF) in each time; and capital letters indicate significant differences in each treatment with respect to time (1</a:t>
            </a:r>
            <a:r>
              <a:rPr lang="en-GB" sz="1050" baseline="30000" dirty="0">
                <a:effectLst/>
                <a:latin typeface="PT Sans" panose="020B0503020203020204" pitchFamily="34" charset="0"/>
                <a:ea typeface="Calibri" panose="020F0502020204030204" pitchFamily="34" charset="0"/>
                <a:cs typeface="Calibri" panose="020F0502020204030204" pitchFamily="34" charset="0"/>
              </a:rPr>
              <a:t>st</a:t>
            </a:r>
            <a:r>
              <a:rPr lang="en-GB" sz="1050" dirty="0">
                <a:effectLst/>
                <a:latin typeface="PT Sans" panose="020B0503020203020204" pitchFamily="34" charset="0"/>
                <a:ea typeface="Calibri" panose="020F0502020204030204" pitchFamily="34" charset="0"/>
                <a:cs typeface="Calibri" panose="020F0502020204030204" pitchFamily="34" charset="0"/>
              </a:rPr>
              <a:t> and 2</a:t>
            </a:r>
            <a:r>
              <a:rPr lang="en-GB" sz="1050" baseline="30000" dirty="0">
                <a:effectLst/>
                <a:latin typeface="PT Sans" panose="020B0503020203020204" pitchFamily="34" charset="0"/>
                <a:ea typeface="Calibri" panose="020F0502020204030204" pitchFamily="34" charset="0"/>
                <a:cs typeface="Calibri" panose="020F0502020204030204" pitchFamily="34" charset="0"/>
              </a:rPr>
              <a:t>nd</a:t>
            </a:r>
            <a:r>
              <a:rPr lang="en-GB" sz="1050" dirty="0">
                <a:effectLst/>
                <a:latin typeface="PT Sans" panose="020B0503020203020204" pitchFamily="34" charset="0"/>
                <a:ea typeface="Calibri" panose="020F0502020204030204" pitchFamily="34" charset="0"/>
                <a:cs typeface="Calibri" panose="020F0502020204030204" pitchFamily="34" charset="0"/>
              </a:rPr>
              <a:t> cut) </a:t>
            </a:r>
            <a:r>
              <a:rPr lang="en-GB" sz="1050" dirty="0">
                <a:latin typeface="PT Sans" panose="020B0503020203020204" pitchFamily="34" charset="0"/>
                <a:ea typeface="Calibri" panose="020F0502020204030204" pitchFamily="34" charset="0"/>
                <a:cs typeface="Calibri" panose="020F0502020204030204" pitchFamily="34" charset="0"/>
              </a:rPr>
              <a:t>(U test Mann-Whitney).</a:t>
            </a:r>
            <a:r>
              <a:rPr lang="en-GB" sz="1050" dirty="0">
                <a:effectLst/>
                <a:latin typeface="PT Sans" panose="020B0503020203020204" pitchFamily="34" charset="0"/>
                <a:ea typeface="Calibri" panose="020F0502020204030204" pitchFamily="34" charset="0"/>
                <a:cs typeface="Calibri" panose="020F0502020204030204" pitchFamily="34" charset="0"/>
              </a:rPr>
              <a:t> </a:t>
            </a:r>
            <a:endParaRPr lang="en-GB" sz="1200" baseline="300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1896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0" name="Isosceles Triangle 3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76C6EF5-7E55-E7D2-B824-20F93F1B5163}"/>
              </a:ext>
            </a:extLst>
          </p:cNvPr>
          <p:cNvSpPr txBox="1"/>
          <p:nvPr/>
        </p:nvSpPr>
        <p:spPr>
          <a:xfrm>
            <a:off x="2000617" y="303993"/>
            <a:ext cx="8190766" cy="541751"/>
          </a:xfrm>
          <a:prstGeom prst="rect">
            <a:avLst/>
          </a:prstGeom>
          <a:solidFill>
            <a:schemeClr val="accent2">
              <a:lumMod val="40000"/>
              <a:lumOff val="60000"/>
            </a:schemeClr>
          </a:solidFill>
          <a:ln>
            <a:solidFill>
              <a:schemeClr val="tx1"/>
            </a:solidFill>
          </a:ln>
        </p:spPr>
        <p:txBody>
          <a:bodyPr wrap="square">
            <a:spAutoFit/>
          </a:bodyPr>
          <a:lstStyle/>
          <a:p>
            <a:pPr algn="ctr">
              <a:lnSpc>
                <a:spcPct val="107000"/>
              </a:lnSpc>
              <a:spcAft>
                <a:spcPts val="800"/>
              </a:spcAft>
            </a:pPr>
            <a:r>
              <a:rPr lang="en-GB" sz="1400" b="1" dirty="0">
                <a:latin typeface="PT Sans" panose="020B0503020203020204" pitchFamily="34" charset="0"/>
                <a:ea typeface="Calibri" panose="020F0502020204030204" pitchFamily="34" charset="0"/>
                <a:cs typeface="Calibri" panose="020F0502020204030204" pitchFamily="34" charset="0"/>
              </a:rPr>
              <a:t>Figure 2</a:t>
            </a:r>
            <a:r>
              <a:rPr lang="en-GB" sz="1400" b="1" dirty="0">
                <a:effectLst/>
                <a:latin typeface="PT Sans" panose="020B0503020203020204" pitchFamily="34" charset="0"/>
                <a:ea typeface="Calibri" panose="020F0502020204030204" pitchFamily="34" charset="0"/>
                <a:cs typeface="Calibri" panose="020F0502020204030204" pitchFamily="34" charset="0"/>
              </a:rPr>
              <a:t>. </a:t>
            </a:r>
            <a:r>
              <a:rPr lang="en-GB" sz="1400" dirty="0">
                <a:effectLst/>
                <a:latin typeface="PT Sans" panose="020B0503020203020204" pitchFamily="34" charset="0"/>
                <a:ea typeface="Calibri" panose="020F0502020204030204" pitchFamily="34" charset="0"/>
                <a:cs typeface="Calibri" panose="020F0502020204030204" pitchFamily="34" charset="0"/>
              </a:rPr>
              <a:t>Total concentrations of potential hazardous elements (PHEs) in shoot of pasture plants grown in gossan mine waste, saline-affected Fluvisol and Technosols (in mg kg</a:t>
            </a:r>
            <a:r>
              <a:rPr lang="en-GB" sz="1400" baseline="30000" dirty="0">
                <a:effectLst/>
                <a:latin typeface="PT Sans" panose="020B0503020203020204" pitchFamily="34" charset="0"/>
                <a:ea typeface="Calibri" panose="020F0502020204030204" pitchFamily="34" charset="0"/>
                <a:cs typeface="Calibri" panose="020F0502020204030204" pitchFamily="34" charset="0"/>
              </a:rPr>
              <a:t>-1</a:t>
            </a:r>
            <a:r>
              <a:rPr lang="en-GB" sz="1400" dirty="0">
                <a:effectLst/>
                <a:latin typeface="PT Sans" panose="020B0503020203020204" pitchFamily="34" charset="0"/>
                <a:ea typeface="Calibri" panose="020F0502020204030204" pitchFamily="34" charset="0"/>
                <a:cs typeface="Calibri" panose="020F0502020204030204" pitchFamily="34" charset="0"/>
              </a:rPr>
              <a:t>). </a:t>
            </a:r>
            <a:endParaRPr lang="en-GB" dirty="0">
              <a:effectLst/>
              <a:latin typeface="PT Sans" panose="020B0503020203020204" pitchFamily="34" charset="0"/>
              <a:ea typeface="Calibri" panose="020F0502020204030204" pitchFamily="34" charset="0"/>
              <a:cs typeface="Times New Roman" panose="02020603050405020304" pitchFamily="18" charset="0"/>
            </a:endParaRPr>
          </a:p>
        </p:txBody>
      </p:sp>
      <p:graphicFrame>
        <p:nvGraphicFramePr>
          <p:cNvPr id="18" name="Chart 17">
            <a:extLst>
              <a:ext uri="{FF2B5EF4-FFF2-40B4-BE49-F238E27FC236}">
                <a16:creationId xmlns:a16="http://schemas.microsoft.com/office/drawing/2014/main" id="{295ACD21-FFD8-4AC1-9833-2061DC76D313}"/>
              </a:ext>
            </a:extLst>
          </p:cNvPr>
          <p:cNvGraphicFramePr>
            <a:graphicFrameLocks/>
          </p:cNvGraphicFramePr>
          <p:nvPr>
            <p:extLst>
              <p:ext uri="{D42A27DB-BD31-4B8C-83A1-F6EECF244321}">
                <p14:modId xmlns:p14="http://schemas.microsoft.com/office/powerpoint/2010/main" val="656224738"/>
              </p:ext>
            </p:extLst>
          </p:nvPr>
        </p:nvGraphicFramePr>
        <p:xfrm>
          <a:off x="1476334" y="3512670"/>
          <a:ext cx="45720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29" name="Graphic 28" descr="Arrow: Straight with solid fill">
            <a:extLst>
              <a:ext uri="{FF2B5EF4-FFF2-40B4-BE49-F238E27FC236}">
                <a16:creationId xmlns:a16="http://schemas.microsoft.com/office/drawing/2014/main" id="{93C76F17-7107-CE24-BAEC-E760E47BB1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3305134" y="4339197"/>
            <a:ext cx="914400" cy="914400"/>
          </a:xfrm>
          <a:prstGeom prst="rect">
            <a:avLst/>
          </a:prstGeom>
        </p:spPr>
      </p:pic>
      <p:graphicFrame>
        <p:nvGraphicFramePr>
          <p:cNvPr id="16" name="Chart 15">
            <a:extLst>
              <a:ext uri="{FF2B5EF4-FFF2-40B4-BE49-F238E27FC236}">
                <a16:creationId xmlns:a16="http://schemas.microsoft.com/office/drawing/2014/main" id="{B51E8E10-D3EB-8423-EFDE-6846314E0815}"/>
              </a:ext>
            </a:extLst>
          </p:cNvPr>
          <p:cNvGraphicFramePr>
            <a:graphicFrameLocks/>
          </p:cNvGraphicFramePr>
          <p:nvPr>
            <p:extLst>
              <p:ext uri="{D42A27DB-BD31-4B8C-83A1-F6EECF244321}">
                <p14:modId xmlns:p14="http://schemas.microsoft.com/office/powerpoint/2010/main" val="911115453"/>
              </p:ext>
            </p:extLst>
          </p:nvPr>
        </p:nvGraphicFramePr>
        <p:xfrm>
          <a:off x="1476334" y="1120318"/>
          <a:ext cx="4578350"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 name="Chart 18">
            <a:extLst>
              <a:ext uri="{FF2B5EF4-FFF2-40B4-BE49-F238E27FC236}">
                <a16:creationId xmlns:a16="http://schemas.microsoft.com/office/drawing/2014/main" id="{9180CDAA-70C6-4A7A-BC81-C6121D0D48B7}"/>
              </a:ext>
            </a:extLst>
          </p:cNvPr>
          <p:cNvGraphicFramePr>
            <a:graphicFrameLocks/>
          </p:cNvGraphicFramePr>
          <p:nvPr>
            <p:extLst>
              <p:ext uri="{D42A27DB-BD31-4B8C-83A1-F6EECF244321}">
                <p14:modId xmlns:p14="http://schemas.microsoft.com/office/powerpoint/2010/main" val="2865181957"/>
              </p:ext>
            </p:extLst>
          </p:nvPr>
        </p:nvGraphicFramePr>
        <p:xfrm>
          <a:off x="6143666" y="1120318"/>
          <a:ext cx="4572000" cy="27432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0" name="Chart 19">
            <a:extLst>
              <a:ext uri="{FF2B5EF4-FFF2-40B4-BE49-F238E27FC236}">
                <a16:creationId xmlns:a16="http://schemas.microsoft.com/office/drawing/2014/main" id="{78E806ED-C77C-4148-A5DF-0011C79D395A}"/>
              </a:ext>
            </a:extLst>
          </p:cNvPr>
          <p:cNvGraphicFramePr>
            <a:graphicFrameLocks/>
          </p:cNvGraphicFramePr>
          <p:nvPr>
            <p:extLst>
              <p:ext uri="{D42A27DB-BD31-4B8C-83A1-F6EECF244321}">
                <p14:modId xmlns:p14="http://schemas.microsoft.com/office/powerpoint/2010/main" val="2228210275"/>
              </p:ext>
            </p:extLst>
          </p:nvPr>
        </p:nvGraphicFramePr>
        <p:xfrm>
          <a:off x="6143666" y="3516826"/>
          <a:ext cx="4572000" cy="2743200"/>
        </p:xfrm>
        <a:graphic>
          <a:graphicData uri="http://schemas.openxmlformats.org/drawingml/2006/chart">
            <c:chart xmlns:c="http://schemas.openxmlformats.org/drawingml/2006/chart" xmlns:r="http://schemas.openxmlformats.org/officeDocument/2006/relationships" r:id="rId8"/>
          </a:graphicData>
        </a:graphic>
      </p:graphicFrame>
      <p:pic>
        <p:nvPicPr>
          <p:cNvPr id="6" name="Picture 5">
            <a:extLst>
              <a:ext uri="{FF2B5EF4-FFF2-40B4-BE49-F238E27FC236}">
                <a16:creationId xmlns:a16="http://schemas.microsoft.com/office/drawing/2014/main" id="{3746DC6A-99DF-DF2A-1C77-E15AD4BB8DF7}"/>
              </a:ext>
            </a:extLst>
          </p:cNvPr>
          <p:cNvPicPr>
            <a:picLocks noChangeAspect="1"/>
          </p:cNvPicPr>
          <p:nvPr/>
        </p:nvPicPr>
        <p:blipFill>
          <a:blip r:embed="rId9"/>
          <a:stretch>
            <a:fillRect/>
          </a:stretch>
        </p:blipFill>
        <p:spPr>
          <a:xfrm>
            <a:off x="5348791" y="945999"/>
            <a:ext cx="1419423" cy="257211"/>
          </a:xfrm>
          <a:prstGeom prst="rect">
            <a:avLst/>
          </a:prstGeom>
        </p:spPr>
      </p:pic>
      <p:pic>
        <p:nvPicPr>
          <p:cNvPr id="25" name="Graphic 24" descr="Arrow: Straight with solid fill">
            <a:extLst>
              <a:ext uri="{FF2B5EF4-FFF2-40B4-BE49-F238E27FC236}">
                <a16:creationId xmlns:a16="http://schemas.microsoft.com/office/drawing/2014/main" id="{6146D591-3F14-3550-B452-C774BDF1B4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3305134" y="1940538"/>
            <a:ext cx="914400" cy="914400"/>
          </a:xfrm>
          <a:prstGeom prst="rect">
            <a:avLst/>
          </a:prstGeom>
        </p:spPr>
      </p:pic>
      <p:pic>
        <p:nvPicPr>
          <p:cNvPr id="26" name="Graphic 25" descr="Arrow: Straight with solid fill">
            <a:extLst>
              <a:ext uri="{FF2B5EF4-FFF2-40B4-BE49-F238E27FC236}">
                <a16:creationId xmlns:a16="http://schemas.microsoft.com/office/drawing/2014/main" id="{DC336BBD-9CC7-251D-B5D4-6031CCB500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7972466" y="1940538"/>
            <a:ext cx="914400" cy="914400"/>
          </a:xfrm>
          <a:prstGeom prst="rect">
            <a:avLst/>
          </a:prstGeom>
        </p:spPr>
      </p:pic>
      <p:sp>
        <p:nvSpPr>
          <p:cNvPr id="31" name="TextBox 30">
            <a:extLst>
              <a:ext uri="{FF2B5EF4-FFF2-40B4-BE49-F238E27FC236}">
                <a16:creationId xmlns:a16="http://schemas.microsoft.com/office/drawing/2014/main" id="{7B8E2EDC-A4AC-BEC1-C27F-53ED541B5449}"/>
              </a:ext>
            </a:extLst>
          </p:cNvPr>
          <p:cNvSpPr txBox="1"/>
          <p:nvPr/>
        </p:nvSpPr>
        <p:spPr>
          <a:xfrm>
            <a:off x="1542473" y="6033085"/>
            <a:ext cx="8648910" cy="602216"/>
          </a:xfrm>
          <a:prstGeom prst="rect">
            <a:avLst/>
          </a:prstGeom>
          <a:noFill/>
        </p:spPr>
        <p:txBody>
          <a:bodyPr wrap="square">
            <a:spAutoFit/>
          </a:bodyPr>
          <a:lstStyle/>
          <a:p>
            <a:pPr algn="just">
              <a:lnSpc>
                <a:spcPct val="107000"/>
              </a:lnSpc>
              <a:spcBef>
                <a:spcPts val="600"/>
              </a:spcBef>
              <a:spcAft>
                <a:spcPts val="800"/>
              </a:spcAft>
            </a:pPr>
            <a:r>
              <a:rPr lang="en-GB" sz="1050" dirty="0">
                <a:effectLst/>
                <a:latin typeface="PT Sans" panose="020B0503020203020204" pitchFamily="34" charset="0"/>
                <a:ea typeface="Calibri" panose="020F0502020204030204" pitchFamily="34" charset="0"/>
                <a:cs typeface="Calibri" panose="020F0502020204030204" pitchFamily="34" charset="0"/>
              </a:rPr>
              <a:t>G – </a:t>
            </a:r>
            <a:r>
              <a:rPr lang="en-GB" sz="1050" dirty="0">
                <a:latin typeface="PT Sans" panose="020B0503020203020204" pitchFamily="34" charset="0"/>
                <a:ea typeface="Calibri" panose="020F0502020204030204" pitchFamily="34" charset="0"/>
                <a:cs typeface="Calibri" panose="020F0502020204030204" pitchFamily="34" charset="0"/>
              </a:rPr>
              <a:t>G</a:t>
            </a:r>
            <a:r>
              <a:rPr lang="en-GB" sz="1050" dirty="0">
                <a:effectLst/>
                <a:latin typeface="PT Sans" panose="020B0503020203020204" pitchFamily="34" charset="0"/>
                <a:ea typeface="Calibri" panose="020F0502020204030204" pitchFamily="34" charset="0"/>
                <a:cs typeface="Calibri" panose="020F0502020204030204" pitchFamily="34" charset="0"/>
              </a:rPr>
              <a:t>ossan waste; TG – Technosol-Gossan; VF – Fluvisol; TVF – Technosol-Fluvisol. Lower case letters indicate significant differences between the control (G or VF) and the respective Technosol (TG or TVF) in each time; and capital letters indicate significant differences in each treatment with respect to time (1</a:t>
            </a:r>
            <a:r>
              <a:rPr lang="en-GB" sz="1050" baseline="30000" dirty="0">
                <a:effectLst/>
                <a:latin typeface="PT Sans" panose="020B0503020203020204" pitchFamily="34" charset="0"/>
                <a:ea typeface="Calibri" panose="020F0502020204030204" pitchFamily="34" charset="0"/>
                <a:cs typeface="Calibri" panose="020F0502020204030204" pitchFamily="34" charset="0"/>
              </a:rPr>
              <a:t>st</a:t>
            </a:r>
            <a:r>
              <a:rPr lang="en-GB" sz="1050" dirty="0">
                <a:effectLst/>
                <a:latin typeface="PT Sans" panose="020B0503020203020204" pitchFamily="34" charset="0"/>
                <a:ea typeface="Calibri" panose="020F0502020204030204" pitchFamily="34" charset="0"/>
                <a:cs typeface="Calibri" panose="020F0502020204030204" pitchFamily="34" charset="0"/>
              </a:rPr>
              <a:t> and 2</a:t>
            </a:r>
            <a:r>
              <a:rPr lang="en-GB" sz="1050" baseline="30000" dirty="0">
                <a:effectLst/>
                <a:latin typeface="PT Sans" panose="020B0503020203020204" pitchFamily="34" charset="0"/>
                <a:ea typeface="Calibri" panose="020F0502020204030204" pitchFamily="34" charset="0"/>
                <a:cs typeface="Calibri" panose="020F0502020204030204" pitchFamily="34" charset="0"/>
              </a:rPr>
              <a:t>nd</a:t>
            </a:r>
            <a:r>
              <a:rPr lang="en-GB" sz="1050" dirty="0">
                <a:effectLst/>
                <a:latin typeface="PT Sans" panose="020B0503020203020204" pitchFamily="34" charset="0"/>
                <a:ea typeface="Calibri" panose="020F0502020204030204" pitchFamily="34" charset="0"/>
                <a:cs typeface="Calibri" panose="020F0502020204030204" pitchFamily="34" charset="0"/>
              </a:rPr>
              <a:t> cut) </a:t>
            </a:r>
            <a:r>
              <a:rPr lang="en-GB" sz="1050" dirty="0">
                <a:latin typeface="PT Sans" panose="020B0503020203020204" pitchFamily="34" charset="0"/>
                <a:ea typeface="Calibri" panose="020F0502020204030204" pitchFamily="34" charset="0"/>
                <a:cs typeface="Calibri" panose="020F0502020204030204" pitchFamily="34" charset="0"/>
              </a:rPr>
              <a:t>(U test Mann-Whitney).</a:t>
            </a:r>
            <a:r>
              <a:rPr lang="en-GB" sz="1050" dirty="0">
                <a:effectLst/>
                <a:latin typeface="PT Sans" panose="020B0503020203020204" pitchFamily="34" charset="0"/>
                <a:ea typeface="Calibri" panose="020F0502020204030204" pitchFamily="34" charset="0"/>
                <a:cs typeface="Calibri" panose="020F0502020204030204" pitchFamily="34" charset="0"/>
              </a:rPr>
              <a:t> </a:t>
            </a:r>
            <a:endParaRPr lang="en-GB" sz="1200" baseline="30000" dirty="0">
              <a:latin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9204D14F-7FF2-8D8B-05FC-BEC1F00B2828}"/>
              </a:ext>
            </a:extLst>
          </p:cNvPr>
          <p:cNvSpPr/>
          <p:nvPr/>
        </p:nvSpPr>
        <p:spPr>
          <a:xfrm>
            <a:off x="5389146" y="3114695"/>
            <a:ext cx="473353" cy="3108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PT Sans" panose="020B0503020203020204" pitchFamily="34" charset="0"/>
              </a:rPr>
              <a:t>As</a:t>
            </a:r>
          </a:p>
        </p:txBody>
      </p:sp>
      <p:sp>
        <p:nvSpPr>
          <p:cNvPr id="22" name="Rectangle 21">
            <a:extLst>
              <a:ext uri="{FF2B5EF4-FFF2-40B4-BE49-F238E27FC236}">
                <a16:creationId xmlns:a16="http://schemas.microsoft.com/office/drawing/2014/main" id="{85DADC74-FD49-63F4-76D1-EDA97A9040AF}"/>
              </a:ext>
            </a:extLst>
          </p:cNvPr>
          <p:cNvSpPr/>
          <p:nvPr/>
        </p:nvSpPr>
        <p:spPr>
          <a:xfrm>
            <a:off x="5393575" y="5516231"/>
            <a:ext cx="473353" cy="3108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PT Sans" panose="020B0503020203020204" pitchFamily="34" charset="0"/>
              </a:rPr>
              <a:t>Pb</a:t>
            </a:r>
          </a:p>
        </p:txBody>
      </p:sp>
      <p:sp>
        <p:nvSpPr>
          <p:cNvPr id="23" name="Rectangle 22">
            <a:extLst>
              <a:ext uri="{FF2B5EF4-FFF2-40B4-BE49-F238E27FC236}">
                <a16:creationId xmlns:a16="http://schemas.microsoft.com/office/drawing/2014/main" id="{81AA0F94-DCBD-E440-7BA6-35C73245BE5F}"/>
              </a:ext>
            </a:extLst>
          </p:cNvPr>
          <p:cNvSpPr/>
          <p:nvPr/>
        </p:nvSpPr>
        <p:spPr>
          <a:xfrm>
            <a:off x="9782964" y="3114695"/>
            <a:ext cx="473353" cy="3108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PT Sans" panose="020B0503020203020204" pitchFamily="34" charset="0"/>
              </a:rPr>
              <a:t>Sb</a:t>
            </a:r>
          </a:p>
        </p:txBody>
      </p:sp>
      <p:sp>
        <p:nvSpPr>
          <p:cNvPr id="24" name="Rectangle 23">
            <a:extLst>
              <a:ext uri="{FF2B5EF4-FFF2-40B4-BE49-F238E27FC236}">
                <a16:creationId xmlns:a16="http://schemas.microsoft.com/office/drawing/2014/main" id="{637D3D77-B4FF-7D5E-B284-5BA16B9FA43F}"/>
              </a:ext>
            </a:extLst>
          </p:cNvPr>
          <p:cNvSpPr/>
          <p:nvPr/>
        </p:nvSpPr>
        <p:spPr>
          <a:xfrm>
            <a:off x="9787393" y="5516231"/>
            <a:ext cx="473353" cy="3108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PT Sans" panose="020B0503020203020204" pitchFamily="34" charset="0"/>
              </a:rPr>
              <a:t>Zn</a:t>
            </a:r>
          </a:p>
        </p:txBody>
      </p:sp>
    </p:spTree>
    <p:extLst>
      <p:ext uri="{BB962C8B-B14F-4D97-AF65-F5344CB8AC3E}">
        <p14:creationId xmlns:p14="http://schemas.microsoft.com/office/powerpoint/2010/main" val="315495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1948</TotalTime>
  <Words>1393</Words>
  <Application>Microsoft Office PowerPoint</Application>
  <PresentationFormat>Widescreen</PresentationFormat>
  <Paragraphs>181</Paragraphs>
  <Slides>11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(Body)</vt:lpstr>
      <vt:lpstr>Calibri Light</vt:lpstr>
      <vt:lpstr>Open Sans</vt:lpstr>
      <vt:lpstr>PT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ANTONIO AGUILAR GARRIDO</dc:creator>
  <cp:lastModifiedBy>ANTONIO AGUILAR GARRIDO</cp:lastModifiedBy>
  <cp:revision>55</cp:revision>
  <dcterms:created xsi:type="dcterms:W3CDTF">2022-04-30T16:57:20Z</dcterms:created>
  <dcterms:modified xsi:type="dcterms:W3CDTF">2022-05-24T08:04:39Z</dcterms:modified>
</cp:coreProperties>
</file>