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8" r:id="rId6"/>
    <p:sldId id="263" r:id="rId7"/>
    <p:sldId id="264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2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4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9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7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1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1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6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12B0-6D53-41DF-B353-A49D0089BA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CC8A-A996-49F5-B91F-CE44BB989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7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850" y="675454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Current geodynamics and evolution of 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Tjörnes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transform zone, North Iceland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95902"/>
            <a:ext cx="9144000" cy="271544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Bogoliubskii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V.</a:t>
            </a:r>
            <a:r>
              <a:rPr lang="ru-RU" sz="18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Dubinin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E.</a:t>
            </a:r>
            <a:r>
              <a:rPr lang="ru-RU" sz="18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1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ru-RU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Grokholsky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A.</a:t>
            </a:r>
            <a:r>
              <a:rPr lang="en-US" sz="18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1800" baseline="30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ru-RU" sz="1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– </a:t>
            </a:r>
            <a:r>
              <a:rPr lang="en-US" sz="18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Lomonosov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Moscow State University, Faculty of Geography,</a:t>
            </a:r>
            <a:r>
              <a:rPr lang="ru-RU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bogolubskiyv@yandex.ru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– </a:t>
            </a:r>
            <a:r>
              <a:rPr lang="en-US" sz="18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Lomonosov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Moscow State University, The Earth Science Museum, edubinin08@rambler.ru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– </a:t>
            </a:r>
            <a:r>
              <a:rPr lang="en-US" sz="18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Lomonosov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Moscow State University, The Earth Science Museum, </a:t>
            </a:r>
            <a:r>
              <a:rPr lang="en-US" sz="18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andregro</a:t>
            </a:r>
            <a:r>
              <a:rPr lang="ru-RU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@yandex.ru</a:t>
            </a:r>
            <a:endParaRPr lang="ru-RU" sz="18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ru-RU" sz="1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11" y="0"/>
            <a:ext cx="3435078" cy="11206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BD1DCD-936A-48BC-B505-C39ADCEE2D22}"/>
              </a:ext>
            </a:extLst>
          </p:cNvPr>
          <p:cNvSpPr/>
          <p:nvPr/>
        </p:nvSpPr>
        <p:spPr>
          <a:xfrm>
            <a:off x="1986311" y="3369176"/>
            <a:ext cx="8059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Display materials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34" y="1657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Tjörnes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transform zone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11" y="2551837"/>
            <a:ext cx="425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 –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neovolcanic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zone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2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volcanic plateaus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separate volcanoes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normal faults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strike-slip faults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volcanic systems of Iceland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 –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extension direction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74" y="0"/>
            <a:ext cx="655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Physical modelling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4699958" cy="475633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Labarotory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of Physical Modelling of The Earth Science Museum of MSU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Substance based on liquid and solid hydrocarbons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Resemblance criterion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where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ru-RU" sz="24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shift fluidity limit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ρ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density and thickness of layer,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respectivly</a:t>
            </a:r>
            <a:r>
              <a:rPr lang="ru-RU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Shemenda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Grocholsky</a:t>
            </a:r>
            <a:r>
              <a:rPr lang="ru-RU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1994)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Extension by revolving piper</a:t>
            </a:r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58" y="1717840"/>
            <a:ext cx="6045461" cy="4702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04" y="3816167"/>
            <a:ext cx="2495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5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34684" y="1403208"/>
            <a:ext cx="4699958" cy="4984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2452.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Modelling of formation and development of TZT. Experiment stages and their interpretation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1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extension axis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2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volcanic segments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3 –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neovolcanic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zones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4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volcanic segments of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Grímsey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oblique rift (GOR)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5 –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transtensive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zones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6 –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Eyjafjarðaráll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amagmatic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rift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7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microplate rotation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 – hotspot position, 9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plate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dilute zones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1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accreted model lithosphere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1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lithosphere generated by model lithosphere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1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block of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Grímsey-Tjörnes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microplate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8" y="426603"/>
            <a:ext cx="6653842" cy="60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46313" y="2347295"/>
            <a:ext cx="4699958" cy="216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2607.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Formation conditions of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Húsavík-Flatey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Fracture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Zone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rift axis and their propagation directions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strike-slips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graben bottom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 –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pull-apart basins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31" y="0"/>
            <a:ext cx="6127827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6313" y="1194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73" y="2566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Morphometric analysis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13273" y="19828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Used parameters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Heave </a:t>
            </a: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Throw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Visual length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Euclidean distance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Profile curvature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Curv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∂</a:t>
            </a:r>
            <a:r>
              <a:rPr lang="ru-RU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z/∂</a:t>
            </a:r>
            <a:r>
              <a:rPr lang="ru-RU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ru-RU" i="1" dirty="0" smtClean="0"/>
              <a:t>)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15154" b="5651"/>
          <a:stretch/>
        </p:blipFill>
        <p:spPr>
          <a:xfrm>
            <a:off x="7262949" y="21037"/>
            <a:ext cx="4328160" cy="6313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1739" y="6211317"/>
            <a:ext cx="425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 example of  spatial distribution of one of parameters (heave)</a:t>
            </a:r>
            <a:endParaRPr lang="ru-RU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73" y="2566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Tjörnes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transform zone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79" y="0"/>
            <a:ext cx="434784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4" y="1182624"/>
            <a:ext cx="5779008" cy="56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79"/>
            <a:ext cx="12192000" cy="62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324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Тема Office</vt:lpstr>
      <vt:lpstr>Current geodynamics and evolution of Tjörnes transform zone, North Iceland</vt:lpstr>
      <vt:lpstr>Tjörnes transform zone</vt:lpstr>
      <vt:lpstr>Physical modelling</vt:lpstr>
      <vt:lpstr>Results</vt:lpstr>
      <vt:lpstr>Results</vt:lpstr>
      <vt:lpstr>Morphometric analysis</vt:lpstr>
      <vt:lpstr>Tjörnes transform zone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28</cp:revision>
  <dcterms:created xsi:type="dcterms:W3CDTF">2022-05-16T17:30:12Z</dcterms:created>
  <dcterms:modified xsi:type="dcterms:W3CDTF">2022-05-18T15:29:08Z</dcterms:modified>
</cp:coreProperties>
</file>