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746" r:id="rId2"/>
    <p:sldId id="814" r:id="rId3"/>
    <p:sldId id="816" r:id="rId4"/>
    <p:sldId id="813" r:id="rId5"/>
    <p:sldId id="817" r:id="rId6"/>
    <p:sldId id="810" r:id="rId7"/>
    <p:sldId id="794" r:id="rId8"/>
    <p:sldId id="79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B12E02"/>
    <a:srgbClr val="B30000"/>
    <a:srgbClr val="990000"/>
    <a:srgbClr val="4EF10F"/>
    <a:srgbClr val="0000FF"/>
    <a:srgbClr val="007B00"/>
    <a:srgbClr val="548235"/>
    <a:srgbClr val="007F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33" autoAdjust="0"/>
    <p:restoredTop sz="96353" autoAdjust="0"/>
  </p:normalViewPr>
  <p:slideViewPr>
    <p:cSldViewPr snapToGrid="0">
      <p:cViewPr varScale="1">
        <p:scale>
          <a:sx n="114" d="100"/>
          <a:sy n="114" d="100"/>
        </p:scale>
        <p:origin x="11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A7EAB-D4F2-4016-B827-82D984149D3F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B6F94-FE3B-49D5-AB8A-6C1D6CAF6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8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6F94-FE3B-49D5-AB8A-6C1D6CAF69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29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6F94-FE3B-49D5-AB8A-6C1D6CAF69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98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6F94-FE3B-49D5-AB8A-6C1D6CAF69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461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FE10E-5623-415D-B2F4-E181E102F89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28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E06-4AB4-4CD1-AD1B-5EC878FFCCF6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E95-881F-414E-B489-E55DFA7D7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22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E06-4AB4-4CD1-AD1B-5EC878FFCCF6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E95-881F-414E-B489-E55DFA7D7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70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E06-4AB4-4CD1-AD1B-5EC878FFCCF6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E95-881F-414E-B489-E55DFA7D7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11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8ED4-00CE-4157-A383-779EF2DBD56B}" type="datetime1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3" descr="BD21338_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4997"/>
            <a:ext cx="8763000" cy="13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4000" y="216000"/>
            <a:ext cx="8229600" cy="612000"/>
          </a:xfrm>
        </p:spPr>
        <p:txBody>
          <a:bodyPr>
            <a:normAutofit/>
          </a:bodyPr>
          <a:lstStyle>
            <a:lvl1pPr algn="l">
              <a:defRPr sz="3200" b="1">
                <a:latin typeface="Constantia" pitchFamily="18" charset="0"/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pic>
        <p:nvPicPr>
          <p:cNvPr id="9" name="Picture 2" descr="E:\SejongLogo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838537" cy="8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00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E06-4AB4-4CD1-AD1B-5EC878FFCCF6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E95-881F-414E-B489-E55DFA7D7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089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E06-4AB4-4CD1-AD1B-5EC878FFCCF6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E95-881F-414E-B489-E55DFA7D7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68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E06-4AB4-4CD1-AD1B-5EC878FFCCF6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E95-881F-414E-B489-E55DFA7D7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E06-4AB4-4CD1-AD1B-5EC878FFCCF6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E95-881F-414E-B489-E55DFA7D7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27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E06-4AB4-4CD1-AD1B-5EC878FFCCF6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E95-881F-414E-B489-E55DFA7D7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84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E06-4AB4-4CD1-AD1B-5EC878FFCCF6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E95-881F-414E-B489-E55DFA7D7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17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E06-4AB4-4CD1-AD1B-5EC878FFCCF6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E95-881F-414E-B489-E55DFA7D7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28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E06-4AB4-4CD1-AD1B-5EC878FFCCF6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E95-881F-414E-B489-E55DFA7D7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76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AE06-4AB4-4CD1-AD1B-5EC878FFCCF6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EE95-881F-414E-B489-E55DFA7D7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26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7019CAD-F11B-46AB-9FA3-5E8D5BEA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698" y="1674013"/>
            <a:ext cx="8682605" cy="1728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ko-KR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Spatiotemporal post-fire change analysis using optical and SAR imagery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425516-408F-477F-8311-5EDE5AD1E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753" y="4618935"/>
            <a:ext cx="7000495" cy="103247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kumimoji="1" lang="en-US" altLang="ko-KR" sz="1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나눔고딕 ExtraBold" panose="020D0904000000000000" pitchFamily="50" charset="-127"/>
                <a:cs typeface="Times New Roman" panose="02020603050405020304" pitchFamily="18" charset="0"/>
                <a:sym typeface="Wingdings 3" pitchFamily="18" charset="2"/>
              </a:rPr>
              <a:t>Yeji</a:t>
            </a:r>
            <a:r>
              <a:rPr kumimoji="1" lang="en-US" altLang="ko-KR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나눔고딕 ExtraBold" panose="020D0904000000000000" pitchFamily="50" charset="-127"/>
                <a:cs typeface="Times New Roman" panose="02020603050405020304" pitchFamily="18" charset="0"/>
                <a:sym typeface="Wingdings 3" pitchFamily="18" charset="2"/>
              </a:rPr>
              <a:t> Lee, </a:t>
            </a:r>
            <a:r>
              <a:rPr kumimoji="1" lang="en-US" altLang="ko-KR" sz="1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나눔고딕 ExtraBold" panose="020D0904000000000000" pitchFamily="50" charset="-127"/>
                <a:cs typeface="Times New Roman" panose="02020603050405020304" pitchFamily="18" charset="0"/>
                <a:sym typeface="Wingdings 3" pitchFamily="18" charset="2"/>
              </a:rPr>
              <a:t>Junse</a:t>
            </a:r>
            <a:r>
              <a:rPr kumimoji="1" lang="en-US" altLang="ko-KR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나눔고딕 ExtraBold" panose="020D0904000000000000" pitchFamily="50" charset="-127"/>
                <a:cs typeface="Times New Roman" panose="02020603050405020304" pitchFamily="18" charset="0"/>
                <a:sym typeface="Wingdings 3" pitchFamily="18" charset="2"/>
              </a:rPr>
              <a:t> Oh, </a:t>
            </a:r>
            <a:r>
              <a:rPr kumimoji="1" lang="en-US" altLang="ko-KR" sz="1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나눔고딕 ExtraBold" panose="020D0904000000000000" pitchFamily="50" charset="-127"/>
                <a:cs typeface="Times New Roman" panose="02020603050405020304" pitchFamily="18" charset="0"/>
                <a:sym typeface="Wingdings 3" pitchFamily="18" charset="2"/>
              </a:rPr>
              <a:t>Su</a:t>
            </a:r>
            <a:r>
              <a:rPr kumimoji="1" lang="en-US" altLang="ko-KR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나눔고딕 ExtraBold" panose="020D0904000000000000" pitchFamily="50" charset="-127"/>
                <a:cs typeface="Times New Roman" panose="02020603050405020304" pitchFamily="18" charset="0"/>
                <a:sym typeface="Wingdings 3" pitchFamily="18" charset="2"/>
              </a:rPr>
              <a:t> Young Kim, Yoon </a:t>
            </a:r>
            <a:r>
              <a:rPr kumimoji="1" lang="en-US" altLang="ko-KR" sz="1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나눔고딕 ExtraBold" panose="020D0904000000000000" pitchFamily="50" charset="-127"/>
                <a:cs typeface="Times New Roman" panose="02020603050405020304" pitchFamily="18" charset="0"/>
                <a:sym typeface="Wingdings 3" pitchFamily="18" charset="2"/>
              </a:rPr>
              <a:t>Taek</a:t>
            </a:r>
            <a:r>
              <a:rPr kumimoji="1" lang="ko-KR" altLang="en-US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나눔고딕 ExtraBold" panose="020D0904000000000000" pitchFamily="50" charset="-127"/>
                <a:cs typeface="Times New Roman" panose="02020603050405020304" pitchFamily="18" charset="0"/>
                <a:sym typeface="Wingdings 3" pitchFamily="18" charset="2"/>
              </a:rPr>
              <a:t> </a:t>
            </a:r>
            <a:r>
              <a:rPr kumimoji="1" lang="en-US" altLang="ko-KR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나눔고딕 ExtraBold" panose="020D0904000000000000" pitchFamily="50" charset="-127"/>
                <a:cs typeface="Times New Roman" panose="02020603050405020304" pitchFamily="18" charset="0"/>
                <a:sym typeface="Wingdings 3" pitchFamily="18" charset="2"/>
              </a:rPr>
              <a:t>Jung and Sang-</a:t>
            </a:r>
            <a:r>
              <a:rPr kumimoji="1" lang="en-US" altLang="ko-KR" sz="1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나눔고딕 ExtraBold" panose="020D0904000000000000" pitchFamily="50" charset="-127"/>
                <a:cs typeface="Times New Roman" panose="02020603050405020304" pitchFamily="18" charset="0"/>
                <a:sym typeface="Wingdings 3" pitchFamily="18" charset="2"/>
              </a:rPr>
              <a:t>Eun</a:t>
            </a:r>
            <a:r>
              <a:rPr kumimoji="1" lang="en-US" altLang="ko-KR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나눔고딕 ExtraBold" panose="020D0904000000000000" pitchFamily="50" charset="-127"/>
                <a:cs typeface="Times New Roman" panose="02020603050405020304" pitchFamily="18" charset="0"/>
                <a:sym typeface="Wingdings 3" pitchFamily="18" charset="2"/>
              </a:rPr>
              <a:t> Park</a:t>
            </a: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kumimoji="1" lang="en-US" altLang="ko-KR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나눔고딕 ExtraBold" panose="020D0904000000000000" pitchFamily="50" charset="-127"/>
                <a:cs typeface="Times New Roman" panose="02020603050405020304" pitchFamily="18" charset="0"/>
                <a:sym typeface="Wingdings 3" pitchFamily="18" charset="2"/>
              </a:rPr>
              <a:t>Geoinformation engineering, Sejong University</a:t>
            </a:r>
          </a:p>
        </p:txBody>
      </p:sp>
      <p:cxnSp>
        <p:nvCxnSpPr>
          <p:cNvPr id="18" name="Straight Connector 7">
            <a:extLst>
              <a:ext uri="{FF2B5EF4-FFF2-40B4-BE49-F238E27FC236}">
                <a16:creationId xmlns:a16="http://schemas.microsoft.com/office/drawing/2014/main" id="{B558A812-5470-4A08-8323-8033C2205854}"/>
              </a:ext>
            </a:extLst>
          </p:cNvPr>
          <p:cNvCxnSpPr/>
          <p:nvPr/>
        </p:nvCxnSpPr>
        <p:spPr>
          <a:xfrm>
            <a:off x="1399060" y="3783815"/>
            <a:ext cx="297180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1F15F948-E57C-44A3-B2CB-304A3B8A84C0}"/>
              </a:ext>
            </a:extLst>
          </p:cNvPr>
          <p:cNvCxnSpPr/>
          <p:nvPr/>
        </p:nvCxnSpPr>
        <p:spPr>
          <a:xfrm>
            <a:off x="4644008" y="3783815"/>
            <a:ext cx="297180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9">
            <a:extLst>
              <a:ext uri="{FF2B5EF4-FFF2-40B4-BE49-F238E27FC236}">
                <a16:creationId xmlns:a16="http://schemas.microsoft.com/office/drawing/2014/main" id="{F683F70B-91A8-44D4-B812-0CF2F4AE7B8C}"/>
              </a:ext>
            </a:extLst>
          </p:cNvPr>
          <p:cNvSpPr/>
          <p:nvPr/>
        </p:nvSpPr>
        <p:spPr>
          <a:xfrm>
            <a:off x="4498642" y="3759991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59072F-1C1E-E79B-3D3E-F129388616F6}"/>
              </a:ext>
            </a:extLst>
          </p:cNvPr>
          <p:cNvSpPr txBox="1"/>
          <p:nvPr/>
        </p:nvSpPr>
        <p:spPr>
          <a:xfrm>
            <a:off x="3902586" y="4260904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2022.05.25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0AED04-B5E3-937D-AB30-9812B9FEA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203" y="76423"/>
            <a:ext cx="1133924" cy="151049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663C947-FD51-C1F0-2D19-2AE4245A9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27" y="76423"/>
            <a:ext cx="1133925" cy="15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7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43FE1F-462D-4049-AB96-BBD0E54E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C749DC8-5DC1-EE2E-F3CE-75C1744CF82E}"/>
              </a:ext>
            </a:extLst>
          </p:cNvPr>
          <p:cNvSpPr/>
          <p:nvPr/>
        </p:nvSpPr>
        <p:spPr>
          <a:xfrm>
            <a:off x="77574" y="1098538"/>
            <a:ext cx="8988852" cy="2566050"/>
          </a:xfrm>
          <a:prstGeom prst="roundRect">
            <a:avLst>
              <a:gd name="adj" fmla="val 6362"/>
            </a:avLst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877E1B-8A01-FEE6-0519-AA89FA124985}"/>
              </a:ext>
            </a:extLst>
          </p:cNvPr>
          <p:cNvSpPr txBox="1"/>
          <p:nvPr/>
        </p:nvSpPr>
        <p:spPr>
          <a:xfrm>
            <a:off x="15050" y="2510601"/>
            <a:ext cx="8988852" cy="91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the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post-fire changes in permafrost active layer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and SAR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C268A0-1BFD-926B-3022-994D7B8A8666}"/>
              </a:ext>
            </a:extLst>
          </p:cNvPr>
          <p:cNvSpPr txBox="1"/>
          <p:nvPr/>
        </p:nvSpPr>
        <p:spPr>
          <a:xfrm>
            <a:off x="15050" y="1119202"/>
            <a:ext cx="9130843" cy="133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on permafrost fires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dominated the vegetation recovery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Permafrost fires affect not only vegetation, but also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permafrost active layer</a:t>
            </a:r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ED31F124-C90B-D752-66E4-AD3921A0A5E4}"/>
              </a:ext>
            </a:extLst>
          </p:cNvPr>
          <p:cNvSpPr/>
          <p:nvPr/>
        </p:nvSpPr>
        <p:spPr>
          <a:xfrm>
            <a:off x="3321800" y="4065644"/>
            <a:ext cx="2500400" cy="51751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series backscatter</a:t>
            </a:r>
            <a:r>
              <a:rPr lang="en-US" altLang="ko-K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ko-KR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F7A8F5C1-F48B-3372-F155-DF363FE5BD87}"/>
              </a:ext>
            </a:extLst>
          </p:cNvPr>
          <p:cNvSpPr/>
          <p:nvPr/>
        </p:nvSpPr>
        <p:spPr>
          <a:xfrm>
            <a:off x="6400954" y="4065644"/>
            <a:ext cx="2500401" cy="51751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SAR </a:t>
            </a:r>
            <a:r>
              <a:rPr lang="en-US" altLang="ko-K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deformation</a:t>
            </a:r>
            <a:endParaRPr lang="ko-KR" altLang="en-US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화살표: 오른쪽 68">
            <a:extLst>
              <a:ext uri="{FF2B5EF4-FFF2-40B4-BE49-F238E27FC236}">
                <a16:creationId xmlns:a16="http://schemas.microsoft.com/office/drawing/2014/main" id="{FB33B584-8044-FD4A-C341-81F098572B7F}"/>
              </a:ext>
            </a:extLst>
          </p:cNvPr>
          <p:cNvSpPr/>
          <p:nvPr/>
        </p:nvSpPr>
        <p:spPr>
          <a:xfrm rot="5400000">
            <a:off x="4418593" y="4348952"/>
            <a:ext cx="305681" cy="10081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4F1EB2-2D54-FA42-0131-F22506849585}"/>
              </a:ext>
            </a:extLst>
          </p:cNvPr>
          <p:cNvSpPr txBox="1"/>
          <p:nvPr/>
        </p:nvSpPr>
        <p:spPr>
          <a:xfrm>
            <a:off x="2509575" y="4965708"/>
            <a:ext cx="4357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the 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layer 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related to fire!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그래픽 70" descr="배지 팔로우 단색으로 채워진">
            <a:extLst>
              <a:ext uri="{FF2B5EF4-FFF2-40B4-BE49-F238E27FC236}">
                <a16:creationId xmlns:a16="http://schemas.microsoft.com/office/drawing/2014/main" id="{3D21CDBF-15E3-3F36-3A01-283259016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7577" y="4180402"/>
            <a:ext cx="288000" cy="288000"/>
          </a:xfrm>
          <a:prstGeom prst="rect">
            <a:avLst/>
          </a:prstGeom>
        </p:spPr>
      </p:pic>
      <p:sp>
        <p:nvSpPr>
          <p:cNvPr id="73" name="직사각형 72">
            <a:extLst>
              <a:ext uri="{FF2B5EF4-FFF2-40B4-BE49-F238E27FC236}">
                <a16:creationId xmlns:a16="http://schemas.microsoft.com/office/drawing/2014/main" id="{18119D54-AFA2-1CDC-080F-DEF4819F1488}"/>
              </a:ext>
            </a:extLst>
          </p:cNvPr>
          <p:cNvSpPr/>
          <p:nvPr/>
        </p:nvSpPr>
        <p:spPr>
          <a:xfrm>
            <a:off x="62808" y="3876879"/>
            <a:ext cx="9017252" cy="288498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B0E38F-17A5-3B54-FD72-0C6A5A8D39B1}"/>
              </a:ext>
            </a:extLst>
          </p:cNvPr>
          <p:cNvSpPr txBox="1"/>
          <p:nvPr/>
        </p:nvSpPr>
        <p:spPr>
          <a:xfrm>
            <a:off x="142509" y="3672474"/>
            <a:ext cx="13503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8AB6FC4B-D0BF-6CC0-DB53-61072C6D7383}"/>
              </a:ext>
            </a:extLst>
          </p:cNvPr>
          <p:cNvSpPr/>
          <p:nvPr/>
        </p:nvSpPr>
        <p:spPr>
          <a:xfrm>
            <a:off x="242645" y="4065644"/>
            <a:ext cx="2500401" cy="51751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Imagery </a:t>
            </a:r>
            <a:r>
              <a:rPr lang="en-US" altLang="ko-K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ko-KR" altLang="en-US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그래픽 75" descr="배지 팔로우 단색으로 채워진">
            <a:extLst>
              <a:ext uri="{FF2B5EF4-FFF2-40B4-BE49-F238E27FC236}">
                <a16:creationId xmlns:a16="http://schemas.microsoft.com/office/drawing/2014/main" id="{EFD139F3-53F3-8DEB-5740-2C55B1EE7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8423" y="4180402"/>
            <a:ext cx="288000" cy="288000"/>
          </a:xfrm>
          <a:prstGeom prst="rect">
            <a:avLst/>
          </a:prstGeom>
        </p:spPr>
      </p:pic>
      <p:sp>
        <p:nvSpPr>
          <p:cNvPr id="77" name="직사각형 76">
            <a:extLst>
              <a:ext uri="{FF2B5EF4-FFF2-40B4-BE49-F238E27FC236}">
                <a16:creationId xmlns:a16="http://schemas.microsoft.com/office/drawing/2014/main" id="{C1B3BE5F-882B-3363-DD38-EF0B0D39B3A6}"/>
              </a:ext>
            </a:extLst>
          </p:cNvPr>
          <p:cNvSpPr/>
          <p:nvPr/>
        </p:nvSpPr>
        <p:spPr>
          <a:xfrm>
            <a:off x="4904810" y="6243970"/>
            <a:ext cx="1693951" cy="436746"/>
          </a:xfrm>
          <a:prstGeom prst="rect">
            <a:avLst/>
          </a:prstGeom>
          <a:solidFill>
            <a:srgbClr val="DFE7F5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50A1491-EAA3-B27F-6110-EFEFE67023A8}"/>
              </a:ext>
            </a:extLst>
          </p:cNvPr>
          <p:cNvSpPr/>
          <p:nvPr/>
        </p:nvSpPr>
        <p:spPr>
          <a:xfrm>
            <a:off x="4904810" y="5973758"/>
            <a:ext cx="1693951" cy="376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5AF4466A-FA36-2BE2-457B-F0272933F70B}"/>
              </a:ext>
            </a:extLst>
          </p:cNvPr>
          <p:cNvSpPr/>
          <p:nvPr/>
        </p:nvSpPr>
        <p:spPr>
          <a:xfrm>
            <a:off x="517585" y="6190221"/>
            <a:ext cx="1694915" cy="490728"/>
          </a:xfrm>
          <a:prstGeom prst="rect">
            <a:avLst/>
          </a:prstGeom>
          <a:solidFill>
            <a:srgbClr val="DFE7F5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12190E50-12A7-AB02-7B07-E648DD851139}"/>
              </a:ext>
            </a:extLst>
          </p:cNvPr>
          <p:cNvSpPr/>
          <p:nvPr/>
        </p:nvSpPr>
        <p:spPr>
          <a:xfrm>
            <a:off x="516901" y="5889494"/>
            <a:ext cx="1695600" cy="3127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자유형: 도형 80">
            <a:extLst>
              <a:ext uri="{FF2B5EF4-FFF2-40B4-BE49-F238E27FC236}">
                <a16:creationId xmlns:a16="http://schemas.microsoft.com/office/drawing/2014/main" id="{84CB830A-E217-A70D-D944-750D0DED85D6}"/>
              </a:ext>
            </a:extLst>
          </p:cNvPr>
          <p:cNvSpPr/>
          <p:nvPr/>
        </p:nvSpPr>
        <p:spPr>
          <a:xfrm>
            <a:off x="1180484" y="5347725"/>
            <a:ext cx="953582" cy="526189"/>
          </a:xfrm>
          <a:custGeom>
            <a:avLst/>
            <a:gdLst>
              <a:gd name="connsiteX0" fmla="*/ 409004 w 542925"/>
              <a:gd name="connsiteY0" fmla="*/ 601313 h 700278"/>
              <a:gd name="connsiteX1" fmla="*/ 409004 w 542925"/>
              <a:gd name="connsiteY1" fmla="*/ 525113 h 700278"/>
              <a:gd name="connsiteX2" fmla="*/ 520922 w 542925"/>
              <a:gd name="connsiteY2" fmla="*/ 534638 h 700278"/>
              <a:gd name="connsiteX3" fmla="*/ 446246 w 542925"/>
              <a:gd name="connsiteY3" fmla="*/ 419767 h 700278"/>
              <a:gd name="connsiteX4" fmla="*/ 491966 w 542925"/>
              <a:gd name="connsiteY4" fmla="*/ 432054 h 700278"/>
              <a:gd name="connsiteX5" fmla="*/ 438150 w 542925"/>
              <a:gd name="connsiteY5" fmla="*/ 349949 h 700278"/>
              <a:gd name="connsiteX6" fmla="*/ 471392 w 542925"/>
              <a:gd name="connsiteY6" fmla="*/ 354140 h 700278"/>
              <a:gd name="connsiteX7" fmla="*/ 392335 w 542925"/>
              <a:gd name="connsiteY7" fmla="*/ 239173 h 700278"/>
              <a:gd name="connsiteX8" fmla="*/ 351758 w 542925"/>
              <a:gd name="connsiteY8" fmla="*/ 298418 h 700278"/>
              <a:gd name="connsiteX9" fmla="*/ 270986 w 542925"/>
              <a:gd name="connsiteY9" fmla="*/ 174593 h 700278"/>
              <a:gd name="connsiteX10" fmla="*/ 322612 w 542925"/>
              <a:gd name="connsiteY10" fmla="*/ 181070 h 700278"/>
              <a:gd name="connsiteX11" fmla="*/ 200025 w 542925"/>
              <a:gd name="connsiteY11" fmla="*/ 0 h 700278"/>
              <a:gd name="connsiteX12" fmla="*/ 77438 w 542925"/>
              <a:gd name="connsiteY12" fmla="*/ 180975 h 700278"/>
              <a:gd name="connsiteX13" fmla="*/ 129064 w 542925"/>
              <a:gd name="connsiteY13" fmla="*/ 174498 h 700278"/>
              <a:gd name="connsiteX14" fmla="*/ 45149 w 542925"/>
              <a:gd name="connsiteY14" fmla="*/ 303276 h 700278"/>
              <a:gd name="connsiteX15" fmla="*/ 116110 w 542925"/>
              <a:gd name="connsiteY15" fmla="*/ 284226 h 700278"/>
              <a:gd name="connsiteX16" fmla="*/ 0 w 542925"/>
              <a:gd name="connsiteY16" fmla="*/ 464630 h 700278"/>
              <a:gd name="connsiteX17" fmla="*/ 171450 w 542925"/>
              <a:gd name="connsiteY17" fmla="*/ 432340 h 700278"/>
              <a:gd name="connsiteX18" fmla="*/ 171450 w 542925"/>
              <a:gd name="connsiteY18" fmla="*/ 549593 h 700278"/>
              <a:gd name="connsiteX19" fmla="*/ 21431 w 542925"/>
              <a:gd name="connsiteY19" fmla="*/ 589407 h 700278"/>
              <a:gd name="connsiteX20" fmla="*/ 136589 w 542925"/>
              <a:gd name="connsiteY20" fmla="*/ 700278 h 700278"/>
              <a:gd name="connsiteX21" fmla="*/ 542925 w 542925"/>
              <a:gd name="connsiteY21" fmla="*/ 700278 h 700278"/>
              <a:gd name="connsiteX22" fmla="*/ 409004 w 542925"/>
              <a:gd name="connsiteY22" fmla="*/ 601313 h 700278"/>
              <a:gd name="connsiteX23" fmla="*/ 349377 w 542925"/>
              <a:gd name="connsiteY23" fmla="*/ 301847 h 700278"/>
              <a:gd name="connsiteX24" fmla="*/ 321564 w 542925"/>
              <a:gd name="connsiteY24" fmla="*/ 342519 h 700278"/>
              <a:gd name="connsiteX25" fmla="*/ 283464 w 542925"/>
              <a:gd name="connsiteY25" fmla="*/ 283940 h 700278"/>
              <a:gd name="connsiteX26" fmla="*/ 318707 w 542925"/>
              <a:gd name="connsiteY26" fmla="*/ 450152 h 700278"/>
              <a:gd name="connsiteX27" fmla="*/ 263747 w 542925"/>
              <a:gd name="connsiteY27" fmla="*/ 534638 h 700278"/>
              <a:gd name="connsiteX28" fmla="*/ 371475 w 542925"/>
              <a:gd name="connsiteY28" fmla="*/ 525113 h 700278"/>
              <a:gd name="connsiteX29" fmla="*/ 371475 w 542925"/>
              <a:gd name="connsiteY29" fmla="*/ 585978 h 700278"/>
              <a:gd name="connsiteX30" fmla="*/ 219075 w 542925"/>
              <a:gd name="connsiteY30" fmla="*/ 551402 h 700278"/>
              <a:gd name="connsiteX31" fmla="*/ 219075 w 542925"/>
              <a:gd name="connsiteY31" fmla="*/ 432340 h 70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2925" h="700278">
                <a:moveTo>
                  <a:pt x="409004" y="601313"/>
                </a:moveTo>
                <a:lnTo>
                  <a:pt x="409004" y="525113"/>
                </a:lnTo>
                <a:lnTo>
                  <a:pt x="520922" y="534638"/>
                </a:lnTo>
                <a:lnTo>
                  <a:pt x="446246" y="419767"/>
                </a:lnTo>
                <a:lnTo>
                  <a:pt x="491966" y="432054"/>
                </a:lnTo>
                <a:lnTo>
                  <a:pt x="438150" y="349949"/>
                </a:lnTo>
                <a:lnTo>
                  <a:pt x="471392" y="354140"/>
                </a:lnTo>
                <a:lnTo>
                  <a:pt x="392335" y="239173"/>
                </a:lnTo>
                <a:lnTo>
                  <a:pt x="351758" y="298418"/>
                </a:lnTo>
                <a:lnTo>
                  <a:pt x="270986" y="174593"/>
                </a:lnTo>
                <a:lnTo>
                  <a:pt x="322612" y="181070"/>
                </a:lnTo>
                <a:lnTo>
                  <a:pt x="200025" y="0"/>
                </a:lnTo>
                <a:lnTo>
                  <a:pt x="77438" y="180975"/>
                </a:lnTo>
                <a:lnTo>
                  <a:pt x="129064" y="174498"/>
                </a:lnTo>
                <a:lnTo>
                  <a:pt x="45149" y="303276"/>
                </a:lnTo>
                <a:lnTo>
                  <a:pt x="116110" y="284226"/>
                </a:lnTo>
                <a:lnTo>
                  <a:pt x="0" y="464630"/>
                </a:lnTo>
                <a:lnTo>
                  <a:pt x="171450" y="432340"/>
                </a:lnTo>
                <a:lnTo>
                  <a:pt x="171450" y="549593"/>
                </a:lnTo>
                <a:cubicBezTo>
                  <a:pt x="115062" y="550831"/>
                  <a:pt x="62484" y="563118"/>
                  <a:pt x="21431" y="589407"/>
                </a:cubicBezTo>
                <a:cubicBezTo>
                  <a:pt x="59531" y="609219"/>
                  <a:pt x="99822" y="643223"/>
                  <a:pt x="136589" y="700278"/>
                </a:cubicBezTo>
                <a:lnTo>
                  <a:pt x="542925" y="700278"/>
                </a:lnTo>
                <a:cubicBezTo>
                  <a:pt x="512255" y="661321"/>
                  <a:pt x="464534" y="627221"/>
                  <a:pt x="409004" y="601313"/>
                </a:cubicBezTo>
                <a:close/>
                <a:moveTo>
                  <a:pt x="349377" y="301847"/>
                </a:moveTo>
                <a:lnTo>
                  <a:pt x="321564" y="342519"/>
                </a:lnTo>
                <a:lnTo>
                  <a:pt x="283464" y="283940"/>
                </a:lnTo>
                <a:close/>
                <a:moveTo>
                  <a:pt x="318707" y="450152"/>
                </a:moveTo>
                <a:lnTo>
                  <a:pt x="263747" y="534638"/>
                </a:lnTo>
                <a:lnTo>
                  <a:pt x="371475" y="525113"/>
                </a:lnTo>
                <a:lnTo>
                  <a:pt x="371475" y="585978"/>
                </a:lnTo>
                <a:cubicBezTo>
                  <a:pt x="322515" y="567472"/>
                  <a:pt x="271227" y="555836"/>
                  <a:pt x="219075" y="551402"/>
                </a:cubicBezTo>
                <a:lnTo>
                  <a:pt x="219075" y="43234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/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2" name="자유형: 도형 81">
            <a:extLst>
              <a:ext uri="{FF2B5EF4-FFF2-40B4-BE49-F238E27FC236}">
                <a16:creationId xmlns:a16="http://schemas.microsoft.com/office/drawing/2014/main" id="{F8E1B372-3E06-91F6-F26C-13AD94D4AD4D}"/>
              </a:ext>
            </a:extLst>
          </p:cNvPr>
          <p:cNvSpPr/>
          <p:nvPr/>
        </p:nvSpPr>
        <p:spPr>
          <a:xfrm>
            <a:off x="661869" y="5562296"/>
            <a:ext cx="697955" cy="311619"/>
          </a:xfrm>
          <a:custGeom>
            <a:avLst/>
            <a:gdLst>
              <a:gd name="connsiteX0" fmla="*/ 268510 w 397383"/>
              <a:gd name="connsiteY0" fmla="*/ 314325 h 414718"/>
              <a:gd name="connsiteX1" fmla="*/ 266700 w 397383"/>
              <a:gd name="connsiteY1" fmla="*/ 314325 h 414718"/>
              <a:gd name="connsiteX2" fmla="*/ 266700 w 397383"/>
              <a:gd name="connsiteY2" fmla="*/ 281369 h 414718"/>
              <a:gd name="connsiteX3" fmla="*/ 314325 w 397383"/>
              <a:gd name="connsiteY3" fmla="*/ 290894 h 414718"/>
              <a:gd name="connsiteX4" fmla="*/ 279464 w 397383"/>
              <a:gd name="connsiteY4" fmla="*/ 226695 h 414718"/>
              <a:gd name="connsiteX5" fmla="*/ 304800 w 397383"/>
              <a:gd name="connsiteY5" fmla="*/ 233744 h 414718"/>
              <a:gd name="connsiteX6" fmla="*/ 274796 w 397383"/>
              <a:gd name="connsiteY6" fmla="*/ 188119 h 414718"/>
              <a:gd name="connsiteX7" fmla="*/ 293275 w 397383"/>
              <a:gd name="connsiteY7" fmla="*/ 190405 h 414718"/>
              <a:gd name="connsiteX8" fmla="*/ 247650 w 397383"/>
              <a:gd name="connsiteY8" fmla="*/ 128969 h 414718"/>
              <a:gd name="connsiteX9" fmla="*/ 205740 w 397383"/>
              <a:gd name="connsiteY9" fmla="*/ 190214 h 414718"/>
              <a:gd name="connsiteX10" fmla="*/ 224123 w 397383"/>
              <a:gd name="connsiteY10" fmla="*/ 187928 h 414718"/>
              <a:gd name="connsiteX11" fmla="*/ 207931 w 397383"/>
              <a:gd name="connsiteY11" fmla="*/ 212598 h 414718"/>
              <a:gd name="connsiteX12" fmla="*/ 172212 w 397383"/>
              <a:gd name="connsiteY12" fmla="*/ 155448 h 414718"/>
              <a:gd name="connsiteX13" fmla="*/ 211455 w 397383"/>
              <a:gd name="connsiteY13" fmla="*/ 166021 h 414718"/>
              <a:gd name="connsiteX14" fmla="*/ 165068 w 397383"/>
              <a:gd name="connsiteY14" fmla="*/ 95441 h 414718"/>
              <a:gd name="connsiteX15" fmla="*/ 193643 w 397383"/>
              <a:gd name="connsiteY15" fmla="*/ 98965 h 414718"/>
              <a:gd name="connsiteX16" fmla="*/ 125825 w 397383"/>
              <a:gd name="connsiteY16" fmla="*/ 0 h 414718"/>
              <a:gd name="connsiteX17" fmla="*/ 58007 w 397383"/>
              <a:gd name="connsiteY17" fmla="*/ 98774 h 414718"/>
              <a:gd name="connsiteX18" fmla="*/ 86582 w 397383"/>
              <a:gd name="connsiteY18" fmla="*/ 95250 h 414718"/>
              <a:gd name="connsiteX19" fmla="*/ 40196 w 397383"/>
              <a:gd name="connsiteY19" fmla="*/ 165830 h 414718"/>
              <a:gd name="connsiteX20" fmla="*/ 79439 w 397383"/>
              <a:gd name="connsiteY20" fmla="*/ 155258 h 414718"/>
              <a:gd name="connsiteX21" fmla="*/ 15240 w 397383"/>
              <a:gd name="connsiteY21" fmla="*/ 254127 h 414718"/>
              <a:gd name="connsiteX22" fmla="*/ 104775 w 397383"/>
              <a:gd name="connsiteY22" fmla="*/ 243269 h 414718"/>
              <a:gd name="connsiteX23" fmla="*/ 104775 w 397383"/>
              <a:gd name="connsiteY23" fmla="*/ 338519 h 414718"/>
              <a:gd name="connsiteX24" fmla="*/ 0 w 397383"/>
              <a:gd name="connsiteY24" fmla="*/ 414719 h 414718"/>
              <a:gd name="connsiteX25" fmla="*/ 397383 w 397383"/>
              <a:gd name="connsiteY25" fmla="*/ 414719 h 414718"/>
              <a:gd name="connsiteX26" fmla="*/ 268510 w 397383"/>
              <a:gd name="connsiteY26" fmla="*/ 314325 h 414718"/>
              <a:gd name="connsiteX27" fmla="*/ 133350 w 397383"/>
              <a:gd name="connsiteY27" fmla="*/ 327374 h 414718"/>
              <a:gd name="connsiteX28" fmla="*/ 133350 w 397383"/>
              <a:gd name="connsiteY28" fmla="*/ 243269 h 414718"/>
              <a:gd name="connsiteX29" fmla="*/ 208121 w 397383"/>
              <a:gd name="connsiteY29" fmla="*/ 251841 h 414718"/>
              <a:gd name="connsiteX30" fmla="*/ 190500 w 397383"/>
              <a:gd name="connsiteY30" fmla="*/ 290894 h 414718"/>
              <a:gd name="connsiteX31" fmla="*/ 238125 w 397383"/>
              <a:gd name="connsiteY31" fmla="*/ 281369 h 414718"/>
              <a:gd name="connsiteX32" fmla="*/ 238125 w 397383"/>
              <a:gd name="connsiteY32" fmla="*/ 311944 h 414718"/>
              <a:gd name="connsiteX33" fmla="*/ 133350 w 397383"/>
              <a:gd name="connsiteY33" fmla="*/ 327374 h 4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97383" h="414718">
                <a:moveTo>
                  <a:pt x="268510" y="314325"/>
                </a:moveTo>
                <a:lnTo>
                  <a:pt x="266700" y="314325"/>
                </a:lnTo>
                <a:lnTo>
                  <a:pt x="266700" y="281369"/>
                </a:lnTo>
                <a:lnTo>
                  <a:pt x="314325" y="290894"/>
                </a:lnTo>
                <a:lnTo>
                  <a:pt x="279464" y="226695"/>
                </a:lnTo>
                <a:lnTo>
                  <a:pt x="304800" y="233744"/>
                </a:lnTo>
                <a:lnTo>
                  <a:pt x="274796" y="188119"/>
                </a:lnTo>
                <a:lnTo>
                  <a:pt x="293275" y="190405"/>
                </a:lnTo>
                <a:lnTo>
                  <a:pt x="247650" y="128969"/>
                </a:lnTo>
                <a:lnTo>
                  <a:pt x="205740" y="190214"/>
                </a:lnTo>
                <a:lnTo>
                  <a:pt x="224123" y="187928"/>
                </a:lnTo>
                <a:lnTo>
                  <a:pt x="207931" y="212598"/>
                </a:lnTo>
                <a:lnTo>
                  <a:pt x="172212" y="155448"/>
                </a:lnTo>
                <a:lnTo>
                  <a:pt x="211455" y="166021"/>
                </a:lnTo>
                <a:lnTo>
                  <a:pt x="165068" y="95441"/>
                </a:lnTo>
                <a:lnTo>
                  <a:pt x="193643" y="98965"/>
                </a:lnTo>
                <a:lnTo>
                  <a:pt x="125825" y="0"/>
                </a:lnTo>
                <a:lnTo>
                  <a:pt x="58007" y="98774"/>
                </a:lnTo>
                <a:lnTo>
                  <a:pt x="86582" y="95250"/>
                </a:lnTo>
                <a:lnTo>
                  <a:pt x="40196" y="165830"/>
                </a:lnTo>
                <a:lnTo>
                  <a:pt x="79439" y="155258"/>
                </a:lnTo>
                <a:lnTo>
                  <a:pt x="15240" y="254127"/>
                </a:lnTo>
                <a:lnTo>
                  <a:pt x="104775" y="243269"/>
                </a:lnTo>
                <a:lnTo>
                  <a:pt x="104775" y="338519"/>
                </a:lnTo>
                <a:cubicBezTo>
                  <a:pt x="65097" y="356641"/>
                  <a:pt x="29466" y="382554"/>
                  <a:pt x="0" y="414719"/>
                </a:cubicBezTo>
                <a:lnTo>
                  <a:pt x="397383" y="414719"/>
                </a:lnTo>
                <a:cubicBezTo>
                  <a:pt x="354235" y="354235"/>
                  <a:pt x="307562" y="326422"/>
                  <a:pt x="268510" y="314325"/>
                </a:cubicBezTo>
                <a:close/>
                <a:moveTo>
                  <a:pt x="133350" y="327374"/>
                </a:moveTo>
                <a:lnTo>
                  <a:pt x="133350" y="243269"/>
                </a:lnTo>
                <a:lnTo>
                  <a:pt x="208121" y="251841"/>
                </a:lnTo>
                <a:lnTo>
                  <a:pt x="190500" y="290894"/>
                </a:lnTo>
                <a:lnTo>
                  <a:pt x="238125" y="281369"/>
                </a:lnTo>
                <a:lnTo>
                  <a:pt x="238125" y="311944"/>
                </a:lnTo>
                <a:cubicBezTo>
                  <a:pt x="202569" y="310959"/>
                  <a:pt x="167113" y="316181"/>
                  <a:pt x="133350" y="327374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/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4174A2AB-AB53-3F2B-0B23-3ED1B101D34D}"/>
              </a:ext>
            </a:extLst>
          </p:cNvPr>
          <p:cNvGrpSpPr/>
          <p:nvPr/>
        </p:nvGrpSpPr>
        <p:grpSpPr>
          <a:xfrm>
            <a:off x="5002023" y="5408879"/>
            <a:ext cx="1472197" cy="559415"/>
            <a:chOff x="4772113" y="2645328"/>
            <a:chExt cx="838200" cy="700278"/>
          </a:xfrm>
        </p:grpSpPr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6202A128-F55A-9125-ACE7-B629D379E9AC}"/>
                </a:ext>
              </a:extLst>
            </p:cNvPr>
            <p:cNvSpPr/>
            <p:nvPr/>
          </p:nvSpPr>
          <p:spPr>
            <a:xfrm>
              <a:off x="5067388" y="2645328"/>
              <a:ext cx="542925" cy="700278"/>
            </a:xfrm>
            <a:custGeom>
              <a:avLst/>
              <a:gdLst>
                <a:gd name="connsiteX0" fmla="*/ 409004 w 542925"/>
                <a:gd name="connsiteY0" fmla="*/ 601313 h 700278"/>
                <a:gd name="connsiteX1" fmla="*/ 409004 w 542925"/>
                <a:gd name="connsiteY1" fmla="*/ 525113 h 700278"/>
                <a:gd name="connsiteX2" fmla="*/ 520922 w 542925"/>
                <a:gd name="connsiteY2" fmla="*/ 534638 h 700278"/>
                <a:gd name="connsiteX3" fmla="*/ 446246 w 542925"/>
                <a:gd name="connsiteY3" fmla="*/ 419767 h 700278"/>
                <a:gd name="connsiteX4" fmla="*/ 491966 w 542925"/>
                <a:gd name="connsiteY4" fmla="*/ 432054 h 700278"/>
                <a:gd name="connsiteX5" fmla="*/ 438150 w 542925"/>
                <a:gd name="connsiteY5" fmla="*/ 349949 h 700278"/>
                <a:gd name="connsiteX6" fmla="*/ 471392 w 542925"/>
                <a:gd name="connsiteY6" fmla="*/ 354140 h 700278"/>
                <a:gd name="connsiteX7" fmla="*/ 392335 w 542925"/>
                <a:gd name="connsiteY7" fmla="*/ 239173 h 700278"/>
                <a:gd name="connsiteX8" fmla="*/ 351758 w 542925"/>
                <a:gd name="connsiteY8" fmla="*/ 298418 h 700278"/>
                <a:gd name="connsiteX9" fmla="*/ 270986 w 542925"/>
                <a:gd name="connsiteY9" fmla="*/ 174593 h 700278"/>
                <a:gd name="connsiteX10" fmla="*/ 322612 w 542925"/>
                <a:gd name="connsiteY10" fmla="*/ 181070 h 700278"/>
                <a:gd name="connsiteX11" fmla="*/ 200025 w 542925"/>
                <a:gd name="connsiteY11" fmla="*/ 0 h 700278"/>
                <a:gd name="connsiteX12" fmla="*/ 77438 w 542925"/>
                <a:gd name="connsiteY12" fmla="*/ 180975 h 700278"/>
                <a:gd name="connsiteX13" fmla="*/ 129064 w 542925"/>
                <a:gd name="connsiteY13" fmla="*/ 174498 h 700278"/>
                <a:gd name="connsiteX14" fmla="*/ 45149 w 542925"/>
                <a:gd name="connsiteY14" fmla="*/ 303276 h 700278"/>
                <a:gd name="connsiteX15" fmla="*/ 116110 w 542925"/>
                <a:gd name="connsiteY15" fmla="*/ 284226 h 700278"/>
                <a:gd name="connsiteX16" fmla="*/ 0 w 542925"/>
                <a:gd name="connsiteY16" fmla="*/ 464630 h 700278"/>
                <a:gd name="connsiteX17" fmla="*/ 171450 w 542925"/>
                <a:gd name="connsiteY17" fmla="*/ 432340 h 700278"/>
                <a:gd name="connsiteX18" fmla="*/ 171450 w 542925"/>
                <a:gd name="connsiteY18" fmla="*/ 549593 h 700278"/>
                <a:gd name="connsiteX19" fmla="*/ 21431 w 542925"/>
                <a:gd name="connsiteY19" fmla="*/ 589407 h 700278"/>
                <a:gd name="connsiteX20" fmla="*/ 136589 w 542925"/>
                <a:gd name="connsiteY20" fmla="*/ 700278 h 700278"/>
                <a:gd name="connsiteX21" fmla="*/ 542925 w 542925"/>
                <a:gd name="connsiteY21" fmla="*/ 700278 h 700278"/>
                <a:gd name="connsiteX22" fmla="*/ 409004 w 542925"/>
                <a:gd name="connsiteY22" fmla="*/ 601313 h 700278"/>
                <a:gd name="connsiteX23" fmla="*/ 349377 w 542925"/>
                <a:gd name="connsiteY23" fmla="*/ 301847 h 700278"/>
                <a:gd name="connsiteX24" fmla="*/ 321564 w 542925"/>
                <a:gd name="connsiteY24" fmla="*/ 342519 h 700278"/>
                <a:gd name="connsiteX25" fmla="*/ 283464 w 542925"/>
                <a:gd name="connsiteY25" fmla="*/ 283940 h 700278"/>
                <a:gd name="connsiteX26" fmla="*/ 318707 w 542925"/>
                <a:gd name="connsiteY26" fmla="*/ 450152 h 700278"/>
                <a:gd name="connsiteX27" fmla="*/ 263747 w 542925"/>
                <a:gd name="connsiteY27" fmla="*/ 534638 h 700278"/>
                <a:gd name="connsiteX28" fmla="*/ 371475 w 542925"/>
                <a:gd name="connsiteY28" fmla="*/ 525113 h 700278"/>
                <a:gd name="connsiteX29" fmla="*/ 371475 w 542925"/>
                <a:gd name="connsiteY29" fmla="*/ 585978 h 700278"/>
                <a:gd name="connsiteX30" fmla="*/ 219075 w 542925"/>
                <a:gd name="connsiteY30" fmla="*/ 551402 h 700278"/>
                <a:gd name="connsiteX31" fmla="*/ 219075 w 542925"/>
                <a:gd name="connsiteY31" fmla="*/ 432340 h 7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2925" h="700278">
                  <a:moveTo>
                    <a:pt x="409004" y="601313"/>
                  </a:moveTo>
                  <a:lnTo>
                    <a:pt x="409004" y="525113"/>
                  </a:lnTo>
                  <a:lnTo>
                    <a:pt x="520922" y="534638"/>
                  </a:lnTo>
                  <a:lnTo>
                    <a:pt x="446246" y="419767"/>
                  </a:lnTo>
                  <a:lnTo>
                    <a:pt x="491966" y="432054"/>
                  </a:lnTo>
                  <a:lnTo>
                    <a:pt x="438150" y="349949"/>
                  </a:lnTo>
                  <a:lnTo>
                    <a:pt x="471392" y="354140"/>
                  </a:lnTo>
                  <a:lnTo>
                    <a:pt x="392335" y="239173"/>
                  </a:lnTo>
                  <a:lnTo>
                    <a:pt x="351758" y="298418"/>
                  </a:lnTo>
                  <a:lnTo>
                    <a:pt x="270986" y="174593"/>
                  </a:lnTo>
                  <a:lnTo>
                    <a:pt x="322612" y="181070"/>
                  </a:lnTo>
                  <a:lnTo>
                    <a:pt x="200025" y="0"/>
                  </a:lnTo>
                  <a:lnTo>
                    <a:pt x="77438" y="180975"/>
                  </a:lnTo>
                  <a:lnTo>
                    <a:pt x="129064" y="174498"/>
                  </a:lnTo>
                  <a:lnTo>
                    <a:pt x="45149" y="303276"/>
                  </a:lnTo>
                  <a:lnTo>
                    <a:pt x="116110" y="284226"/>
                  </a:lnTo>
                  <a:lnTo>
                    <a:pt x="0" y="464630"/>
                  </a:lnTo>
                  <a:lnTo>
                    <a:pt x="171450" y="432340"/>
                  </a:lnTo>
                  <a:lnTo>
                    <a:pt x="171450" y="549593"/>
                  </a:lnTo>
                  <a:cubicBezTo>
                    <a:pt x="115062" y="550831"/>
                    <a:pt x="62484" y="563118"/>
                    <a:pt x="21431" y="589407"/>
                  </a:cubicBezTo>
                  <a:cubicBezTo>
                    <a:pt x="59531" y="609219"/>
                    <a:pt x="99822" y="643223"/>
                    <a:pt x="136589" y="700278"/>
                  </a:cubicBezTo>
                  <a:lnTo>
                    <a:pt x="542925" y="700278"/>
                  </a:lnTo>
                  <a:cubicBezTo>
                    <a:pt x="512255" y="661321"/>
                    <a:pt x="464534" y="627221"/>
                    <a:pt x="409004" y="601313"/>
                  </a:cubicBezTo>
                  <a:close/>
                  <a:moveTo>
                    <a:pt x="349377" y="301847"/>
                  </a:moveTo>
                  <a:lnTo>
                    <a:pt x="321564" y="342519"/>
                  </a:lnTo>
                  <a:lnTo>
                    <a:pt x="283464" y="283940"/>
                  </a:lnTo>
                  <a:close/>
                  <a:moveTo>
                    <a:pt x="318707" y="450152"/>
                  </a:moveTo>
                  <a:lnTo>
                    <a:pt x="263747" y="534638"/>
                  </a:lnTo>
                  <a:lnTo>
                    <a:pt x="371475" y="525113"/>
                  </a:lnTo>
                  <a:lnTo>
                    <a:pt x="371475" y="585978"/>
                  </a:lnTo>
                  <a:cubicBezTo>
                    <a:pt x="322515" y="567472"/>
                    <a:pt x="271227" y="555836"/>
                    <a:pt x="219075" y="551402"/>
                  </a:cubicBezTo>
                  <a:lnTo>
                    <a:pt x="219075" y="43234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43000">
                  <a:schemeClr val="tx1">
                    <a:lumMod val="85000"/>
                    <a:lumOff val="15000"/>
                  </a:schemeClr>
                </a:gs>
                <a:gs pos="83000">
                  <a:srgbClr val="663300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1E3C887F-3C49-6237-2DB6-50DEAB2E16F5}"/>
                </a:ext>
              </a:extLst>
            </p:cNvPr>
            <p:cNvSpPr/>
            <p:nvPr/>
          </p:nvSpPr>
          <p:spPr>
            <a:xfrm>
              <a:off x="4772113" y="2930888"/>
              <a:ext cx="397383" cy="414718"/>
            </a:xfrm>
            <a:custGeom>
              <a:avLst/>
              <a:gdLst>
                <a:gd name="connsiteX0" fmla="*/ 268510 w 397383"/>
                <a:gd name="connsiteY0" fmla="*/ 314325 h 414718"/>
                <a:gd name="connsiteX1" fmla="*/ 266700 w 397383"/>
                <a:gd name="connsiteY1" fmla="*/ 314325 h 414718"/>
                <a:gd name="connsiteX2" fmla="*/ 266700 w 397383"/>
                <a:gd name="connsiteY2" fmla="*/ 281369 h 414718"/>
                <a:gd name="connsiteX3" fmla="*/ 314325 w 397383"/>
                <a:gd name="connsiteY3" fmla="*/ 290894 h 414718"/>
                <a:gd name="connsiteX4" fmla="*/ 279464 w 397383"/>
                <a:gd name="connsiteY4" fmla="*/ 226695 h 414718"/>
                <a:gd name="connsiteX5" fmla="*/ 304800 w 397383"/>
                <a:gd name="connsiteY5" fmla="*/ 233744 h 414718"/>
                <a:gd name="connsiteX6" fmla="*/ 274796 w 397383"/>
                <a:gd name="connsiteY6" fmla="*/ 188119 h 414718"/>
                <a:gd name="connsiteX7" fmla="*/ 293275 w 397383"/>
                <a:gd name="connsiteY7" fmla="*/ 190405 h 414718"/>
                <a:gd name="connsiteX8" fmla="*/ 247650 w 397383"/>
                <a:gd name="connsiteY8" fmla="*/ 128969 h 414718"/>
                <a:gd name="connsiteX9" fmla="*/ 205740 w 397383"/>
                <a:gd name="connsiteY9" fmla="*/ 190214 h 414718"/>
                <a:gd name="connsiteX10" fmla="*/ 224123 w 397383"/>
                <a:gd name="connsiteY10" fmla="*/ 187928 h 414718"/>
                <a:gd name="connsiteX11" fmla="*/ 207931 w 397383"/>
                <a:gd name="connsiteY11" fmla="*/ 212598 h 414718"/>
                <a:gd name="connsiteX12" fmla="*/ 172212 w 397383"/>
                <a:gd name="connsiteY12" fmla="*/ 155448 h 414718"/>
                <a:gd name="connsiteX13" fmla="*/ 211455 w 397383"/>
                <a:gd name="connsiteY13" fmla="*/ 166021 h 414718"/>
                <a:gd name="connsiteX14" fmla="*/ 165068 w 397383"/>
                <a:gd name="connsiteY14" fmla="*/ 95441 h 414718"/>
                <a:gd name="connsiteX15" fmla="*/ 193643 w 397383"/>
                <a:gd name="connsiteY15" fmla="*/ 98965 h 414718"/>
                <a:gd name="connsiteX16" fmla="*/ 125825 w 397383"/>
                <a:gd name="connsiteY16" fmla="*/ 0 h 414718"/>
                <a:gd name="connsiteX17" fmla="*/ 58007 w 397383"/>
                <a:gd name="connsiteY17" fmla="*/ 98774 h 414718"/>
                <a:gd name="connsiteX18" fmla="*/ 86582 w 397383"/>
                <a:gd name="connsiteY18" fmla="*/ 95250 h 414718"/>
                <a:gd name="connsiteX19" fmla="*/ 40196 w 397383"/>
                <a:gd name="connsiteY19" fmla="*/ 165830 h 414718"/>
                <a:gd name="connsiteX20" fmla="*/ 79439 w 397383"/>
                <a:gd name="connsiteY20" fmla="*/ 155258 h 414718"/>
                <a:gd name="connsiteX21" fmla="*/ 15240 w 397383"/>
                <a:gd name="connsiteY21" fmla="*/ 254127 h 414718"/>
                <a:gd name="connsiteX22" fmla="*/ 104775 w 397383"/>
                <a:gd name="connsiteY22" fmla="*/ 243269 h 414718"/>
                <a:gd name="connsiteX23" fmla="*/ 104775 w 397383"/>
                <a:gd name="connsiteY23" fmla="*/ 338519 h 414718"/>
                <a:gd name="connsiteX24" fmla="*/ 0 w 397383"/>
                <a:gd name="connsiteY24" fmla="*/ 414719 h 414718"/>
                <a:gd name="connsiteX25" fmla="*/ 397383 w 397383"/>
                <a:gd name="connsiteY25" fmla="*/ 414719 h 414718"/>
                <a:gd name="connsiteX26" fmla="*/ 268510 w 397383"/>
                <a:gd name="connsiteY26" fmla="*/ 314325 h 414718"/>
                <a:gd name="connsiteX27" fmla="*/ 133350 w 397383"/>
                <a:gd name="connsiteY27" fmla="*/ 327374 h 414718"/>
                <a:gd name="connsiteX28" fmla="*/ 133350 w 397383"/>
                <a:gd name="connsiteY28" fmla="*/ 243269 h 414718"/>
                <a:gd name="connsiteX29" fmla="*/ 208121 w 397383"/>
                <a:gd name="connsiteY29" fmla="*/ 251841 h 414718"/>
                <a:gd name="connsiteX30" fmla="*/ 190500 w 397383"/>
                <a:gd name="connsiteY30" fmla="*/ 290894 h 414718"/>
                <a:gd name="connsiteX31" fmla="*/ 238125 w 397383"/>
                <a:gd name="connsiteY31" fmla="*/ 281369 h 414718"/>
                <a:gd name="connsiteX32" fmla="*/ 238125 w 397383"/>
                <a:gd name="connsiteY32" fmla="*/ 311944 h 414718"/>
                <a:gd name="connsiteX33" fmla="*/ 133350 w 397383"/>
                <a:gd name="connsiteY33" fmla="*/ 327374 h 41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97383" h="414718">
                  <a:moveTo>
                    <a:pt x="268510" y="314325"/>
                  </a:moveTo>
                  <a:lnTo>
                    <a:pt x="266700" y="314325"/>
                  </a:lnTo>
                  <a:lnTo>
                    <a:pt x="266700" y="281369"/>
                  </a:lnTo>
                  <a:lnTo>
                    <a:pt x="314325" y="290894"/>
                  </a:lnTo>
                  <a:lnTo>
                    <a:pt x="279464" y="226695"/>
                  </a:lnTo>
                  <a:lnTo>
                    <a:pt x="304800" y="233744"/>
                  </a:lnTo>
                  <a:lnTo>
                    <a:pt x="274796" y="188119"/>
                  </a:lnTo>
                  <a:lnTo>
                    <a:pt x="293275" y="190405"/>
                  </a:lnTo>
                  <a:lnTo>
                    <a:pt x="247650" y="128969"/>
                  </a:lnTo>
                  <a:lnTo>
                    <a:pt x="205740" y="190214"/>
                  </a:lnTo>
                  <a:lnTo>
                    <a:pt x="224123" y="187928"/>
                  </a:lnTo>
                  <a:lnTo>
                    <a:pt x="207931" y="212598"/>
                  </a:lnTo>
                  <a:lnTo>
                    <a:pt x="172212" y="155448"/>
                  </a:lnTo>
                  <a:lnTo>
                    <a:pt x="211455" y="166021"/>
                  </a:lnTo>
                  <a:lnTo>
                    <a:pt x="165068" y="95441"/>
                  </a:lnTo>
                  <a:lnTo>
                    <a:pt x="193643" y="98965"/>
                  </a:lnTo>
                  <a:lnTo>
                    <a:pt x="125825" y="0"/>
                  </a:lnTo>
                  <a:lnTo>
                    <a:pt x="58007" y="98774"/>
                  </a:lnTo>
                  <a:lnTo>
                    <a:pt x="86582" y="95250"/>
                  </a:lnTo>
                  <a:lnTo>
                    <a:pt x="40196" y="165830"/>
                  </a:lnTo>
                  <a:lnTo>
                    <a:pt x="79439" y="155258"/>
                  </a:lnTo>
                  <a:lnTo>
                    <a:pt x="15240" y="254127"/>
                  </a:lnTo>
                  <a:lnTo>
                    <a:pt x="104775" y="243269"/>
                  </a:lnTo>
                  <a:lnTo>
                    <a:pt x="104775" y="338519"/>
                  </a:lnTo>
                  <a:cubicBezTo>
                    <a:pt x="65097" y="356641"/>
                    <a:pt x="29466" y="382554"/>
                    <a:pt x="0" y="414719"/>
                  </a:cubicBezTo>
                  <a:lnTo>
                    <a:pt x="397383" y="414719"/>
                  </a:lnTo>
                  <a:cubicBezTo>
                    <a:pt x="354235" y="354235"/>
                    <a:pt x="307562" y="326422"/>
                    <a:pt x="268510" y="314325"/>
                  </a:cubicBezTo>
                  <a:close/>
                  <a:moveTo>
                    <a:pt x="133350" y="327374"/>
                  </a:moveTo>
                  <a:lnTo>
                    <a:pt x="133350" y="243269"/>
                  </a:lnTo>
                  <a:lnTo>
                    <a:pt x="208121" y="251841"/>
                  </a:lnTo>
                  <a:lnTo>
                    <a:pt x="190500" y="290894"/>
                  </a:lnTo>
                  <a:lnTo>
                    <a:pt x="238125" y="281369"/>
                  </a:lnTo>
                  <a:lnTo>
                    <a:pt x="238125" y="311944"/>
                  </a:lnTo>
                  <a:cubicBezTo>
                    <a:pt x="202569" y="310959"/>
                    <a:pt x="167113" y="316181"/>
                    <a:pt x="133350" y="327374"/>
                  </a:cubicBez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65490">
                  <a:schemeClr val="tx1">
                    <a:lumMod val="75000"/>
                    <a:lumOff val="25000"/>
                  </a:schemeClr>
                </a:gs>
                <a:gs pos="74000">
                  <a:schemeClr val="tx1"/>
                </a:gs>
                <a:gs pos="83000">
                  <a:srgbClr val="423200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0F894C67-C2B4-C588-C13F-17106C1FC344}"/>
                </a:ext>
              </a:extLst>
            </p:cNvPr>
            <p:cNvSpPr/>
            <p:nvPr/>
          </p:nvSpPr>
          <p:spPr>
            <a:xfrm>
              <a:off x="4946277" y="3050279"/>
              <a:ext cx="140677" cy="207108"/>
            </a:xfrm>
            <a:custGeom>
              <a:avLst/>
              <a:gdLst>
                <a:gd name="connsiteX0" fmla="*/ 121138 w 121138"/>
                <a:gd name="connsiteY0" fmla="*/ 207108 h 207108"/>
                <a:gd name="connsiteX1" fmla="*/ 66431 w 121138"/>
                <a:gd name="connsiteY1" fmla="*/ 191477 h 207108"/>
                <a:gd name="connsiteX2" fmla="*/ 0 w 121138"/>
                <a:gd name="connsiteY2" fmla="*/ 195385 h 207108"/>
                <a:gd name="connsiteX3" fmla="*/ 15631 w 121138"/>
                <a:gd name="connsiteY3" fmla="*/ 152400 h 207108"/>
                <a:gd name="connsiteX4" fmla="*/ 31261 w 121138"/>
                <a:gd name="connsiteY4" fmla="*/ 89877 h 207108"/>
                <a:gd name="connsiteX5" fmla="*/ 15631 w 121138"/>
                <a:gd name="connsiteY5" fmla="*/ 62523 h 207108"/>
                <a:gd name="connsiteX6" fmla="*/ 70338 w 121138"/>
                <a:gd name="connsiteY6" fmla="*/ 0 h 207108"/>
                <a:gd name="connsiteX7" fmla="*/ 117231 w 121138"/>
                <a:gd name="connsiteY7" fmla="*/ 93785 h 207108"/>
                <a:gd name="connsiteX8" fmla="*/ 121138 w 121138"/>
                <a:gd name="connsiteY8" fmla="*/ 207108 h 20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38" h="207108">
                  <a:moveTo>
                    <a:pt x="121138" y="207108"/>
                  </a:moveTo>
                  <a:lnTo>
                    <a:pt x="66431" y="191477"/>
                  </a:lnTo>
                  <a:lnTo>
                    <a:pt x="0" y="195385"/>
                  </a:lnTo>
                  <a:lnTo>
                    <a:pt x="15631" y="152400"/>
                  </a:lnTo>
                  <a:lnTo>
                    <a:pt x="31261" y="89877"/>
                  </a:lnTo>
                  <a:lnTo>
                    <a:pt x="15631" y="62523"/>
                  </a:lnTo>
                  <a:lnTo>
                    <a:pt x="70338" y="0"/>
                  </a:lnTo>
                  <a:lnTo>
                    <a:pt x="117231" y="93785"/>
                  </a:lnTo>
                  <a:lnTo>
                    <a:pt x="121138" y="207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7" name="그래픽 86" descr="시들어가는 나무 단색으로 채워진">
              <a:extLst>
                <a:ext uri="{FF2B5EF4-FFF2-40B4-BE49-F238E27FC236}">
                  <a16:creationId xmlns:a16="http://schemas.microsoft.com/office/drawing/2014/main" id="{C8EAE05F-9DF5-7D9D-99CD-111E34B9A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21847"/>
            <a:stretch/>
          </p:blipFill>
          <p:spPr>
            <a:xfrm>
              <a:off x="4883505" y="2947076"/>
              <a:ext cx="292695" cy="303545"/>
            </a:xfrm>
            <a:prstGeom prst="rect">
              <a:avLst/>
            </a:prstGeom>
          </p:spPr>
        </p:pic>
      </p:grp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0F02715B-BE98-EEDD-516E-FFCB64763409}"/>
              </a:ext>
            </a:extLst>
          </p:cNvPr>
          <p:cNvSpPr/>
          <p:nvPr/>
        </p:nvSpPr>
        <p:spPr>
          <a:xfrm>
            <a:off x="7075869" y="6383690"/>
            <a:ext cx="1689580" cy="297021"/>
          </a:xfrm>
          <a:prstGeom prst="rect">
            <a:avLst/>
          </a:prstGeom>
          <a:solidFill>
            <a:srgbClr val="DFE7F5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6AB69AC5-7DC4-4888-2C05-7711C1C6AA98}"/>
              </a:ext>
            </a:extLst>
          </p:cNvPr>
          <p:cNvSpPr/>
          <p:nvPr/>
        </p:nvSpPr>
        <p:spPr>
          <a:xfrm>
            <a:off x="7075870" y="6111916"/>
            <a:ext cx="1695600" cy="2647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EE3464F1-3ADC-4CAF-D6B0-4944968244F5}"/>
              </a:ext>
            </a:extLst>
          </p:cNvPr>
          <p:cNvGrpSpPr/>
          <p:nvPr/>
        </p:nvGrpSpPr>
        <p:grpSpPr>
          <a:xfrm>
            <a:off x="7183620" y="5545042"/>
            <a:ext cx="1472197" cy="559415"/>
            <a:chOff x="7183620" y="4048102"/>
            <a:chExt cx="1472197" cy="854512"/>
          </a:xfrm>
        </p:grpSpPr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80382C7C-EB42-D6FB-87ED-0FA3C272D8A3}"/>
                </a:ext>
              </a:extLst>
            </p:cNvPr>
            <p:cNvGrpSpPr/>
            <p:nvPr/>
          </p:nvGrpSpPr>
          <p:grpSpPr>
            <a:xfrm>
              <a:off x="7183620" y="4048102"/>
              <a:ext cx="1472197" cy="854512"/>
              <a:chOff x="4772113" y="2600688"/>
              <a:chExt cx="838200" cy="700278"/>
            </a:xfrm>
          </p:grpSpPr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A0229B78-E037-068A-514E-47C7256DA647}"/>
                  </a:ext>
                </a:extLst>
              </p:cNvPr>
              <p:cNvSpPr/>
              <p:nvPr/>
            </p:nvSpPr>
            <p:spPr>
              <a:xfrm>
                <a:off x="5067388" y="2600688"/>
                <a:ext cx="542925" cy="700278"/>
              </a:xfrm>
              <a:custGeom>
                <a:avLst/>
                <a:gdLst>
                  <a:gd name="connsiteX0" fmla="*/ 409004 w 542925"/>
                  <a:gd name="connsiteY0" fmla="*/ 601313 h 700278"/>
                  <a:gd name="connsiteX1" fmla="*/ 409004 w 542925"/>
                  <a:gd name="connsiteY1" fmla="*/ 525113 h 700278"/>
                  <a:gd name="connsiteX2" fmla="*/ 520922 w 542925"/>
                  <a:gd name="connsiteY2" fmla="*/ 534638 h 700278"/>
                  <a:gd name="connsiteX3" fmla="*/ 446246 w 542925"/>
                  <a:gd name="connsiteY3" fmla="*/ 419767 h 700278"/>
                  <a:gd name="connsiteX4" fmla="*/ 491966 w 542925"/>
                  <a:gd name="connsiteY4" fmla="*/ 432054 h 700278"/>
                  <a:gd name="connsiteX5" fmla="*/ 438150 w 542925"/>
                  <a:gd name="connsiteY5" fmla="*/ 349949 h 700278"/>
                  <a:gd name="connsiteX6" fmla="*/ 471392 w 542925"/>
                  <a:gd name="connsiteY6" fmla="*/ 354140 h 700278"/>
                  <a:gd name="connsiteX7" fmla="*/ 392335 w 542925"/>
                  <a:gd name="connsiteY7" fmla="*/ 239173 h 700278"/>
                  <a:gd name="connsiteX8" fmla="*/ 351758 w 542925"/>
                  <a:gd name="connsiteY8" fmla="*/ 298418 h 700278"/>
                  <a:gd name="connsiteX9" fmla="*/ 270986 w 542925"/>
                  <a:gd name="connsiteY9" fmla="*/ 174593 h 700278"/>
                  <a:gd name="connsiteX10" fmla="*/ 322612 w 542925"/>
                  <a:gd name="connsiteY10" fmla="*/ 181070 h 700278"/>
                  <a:gd name="connsiteX11" fmla="*/ 200025 w 542925"/>
                  <a:gd name="connsiteY11" fmla="*/ 0 h 700278"/>
                  <a:gd name="connsiteX12" fmla="*/ 77438 w 542925"/>
                  <a:gd name="connsiteY12" fmla="*/ 180975 h 700278"/>
                  <a:gd name="connsiteX13" fmla="*/ 129064 w 542925"/>
                  <a:gd name="connsiteY13" fmla="*/ 174498 h 700278"/>
                  <a:gd name="connsiteX14" fmla="*/ 45149 w 542925"/>
                  <a:gd name="connsiteY14" fmla="*/ 303276 h 700278"/>
                  <a:gd name="connsiteX15" fmla="*/ 116110 w 542925"/>
                  <a:gd name="connsiteY15" fmla="*/ 284226 h 700278"/>
                  <a:gd name="connsiteX16" fmla="*/ 0 w 542925"/>
                  <a:gd name="connsiteY16" fmla="*/ 464630 h 700278"/>
                  <a:gd name="connsiteX17" fmla="*/ 171450 w 542925"/>
                  <a:gd name="connsiteY17" fmla="*/ 432340 h 700278"/>
                  <a:gd name="connsiteX18" fmla="*/ 171450 w 542925"/>
                  <a:gd name="connsiteY18" fmla="*/ 549593 h 700278"/>
                  <a:gd name="connsiteX19" fmla="*/ 21431 w 542925"/>
                  <a:gd name="connsiteY19" fmla="*/ 589407 h 700278"/>
                  <a:gd name="connsiteX20" fmla="*/ 136589 w 542925"/>
                  <a:gd name="connsiteY20" fmla="*/ 700278 h 700278"/>
                  <a:gd name="connsiteX21" fmla="*/ 542925 w 542925"/>
                  <a:gd name="connsiteY21" fmla="*/ 700278 h 700278"/>
                  <a:gd name="connsiteX22" fmla="*/ 409004 w 542925"/>
                  <a:gd name="connsiteY22" fmla="*/ 601313 h 700278"/>
                  <a:gd name="connsiteX23" fmla="*/ 349377 w 542925"/>
                  <a:gd name="connsiteY23" fmla="*/ 301847 h 700278"/>
                  <a:gd name="connsiteX24" fmla="*/ 321564 w 542925"/>
                  <a:gd name="connsiteY24" fmla="*/ 342519 h 700278"/>
                  <a:gd name="connsiteX25" fmla="*/ 283464 w 542925"/>
                  <a:gd name="connsiteY25" fmla="*/ 283940 h 700278"/>
                  <a:gd name="connsiteX26" fmla="*/ 318707 w 542925"/>
                  <a:gd name="connsiteY26" fmla="*/ 450152 h 700278"/>
                  <a:gd name="connsiteX27" fmla="*/ 263747 w 542925"/>
                  <a:gd name="connsiteY27" fmla="*/ 534638 h 700278"/>
                  <a:gd name="connsiteX28" fmla="*/ 371475 w 542925"/>
                  <a:gd name="connsiteY28" fmla="*/ 525113 h 700278"/>
                  <a:gd name="connsiteX29" fmla="*/ 371475 w 542925"/>
                  <a:gd name="connsiteY29" fmla="*/ 585978 h 700278"/>
                  <a:gd name="connsiteX30" fmla="*/ 219075 w 542925"/>
                  <a:gd name="connsiteY30" fmla="*/ 551402 h 700278"/>
                  <a:gd name="connsiteX31" fmla="*/ 219075 w 542925"/>
                  <a:gd name="connsiteY31" fmla="*/ 432340 h 70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42925" h="700278">
                    <a:moveTo>
                      <a:pt x="409004" y="601313"/>
                    </a:moveTo>
                    <a:lnTo>
                      <a:pt x="409004" y="525113"/>
                    </a:lnTo>
                    <a:lnTo>
                      <a:pt x="520922" y="534638"/>
                    </a:lnTo>
                    <a:lnTo>
                      <a:pt x="446246" y="419767"/>
                    </a:lnTo>
                    <a:lnTo>
                      <a:pt x="491966" y="432054"/>
                    </a:lnTo>
                    <a:lnTo>
                      <a:pt x="438150" y="349949"/>
                    </a:lnTo>
                    <a:lnTo>
                      <a:pt x="471392" y="354140"/>
                    </a:lnTo>
                    <a:lnTo>
                      <a:pt x="392335" y="239173"/>
                    </a:lnTo>
                    <a:lnTo>
                      <a:pt x="351758" y="298418"/>
                    </a:lnTo>
                    <a:lnTo>
                      <a:pt x="270986" y="174593"/>
                    </a:lnTo>
                    <a:lnTo>
                      <a:pt x="322612" y="181070"/>
                    </a:lnTo>
                    <a:lnTo>
                      <a:pt x="200025" y="0"/>
                    </a:lnTo>
                    <a:lnTo>
                      <a:pt x="77438" y="180975"/>
                    </a:lnTo>
                    <a:lnTo>
                      <a:pt x="129064" y="174498"/>
                    </a:lnTo>
                    <a:lnTo>
                      <a:pt x="45149" y="303276"/>
                    </a:lnTo>
                    <a:lnTo>
                      <a:pt x="116110" y="284226"/>
                    </a:lnTo>
                    <a:lnTo>
                      <a:pt x="0" y="464630"/>
                    </a:lnTo>
                    <a:lnTo>
                      <a:pt x="171450" y="432340"/>
                    </a:lnTo>
                    <a:lnTo>
                      <a:pt x="171450" y="549593"/>
                    </a:lnTo>
                    <a:cubicBezTo>
                      <a:pt x="115062" y="550831"/>
                      <a:pt x="62484" y="563118"/>
                      <a:pt x="21431" y="589407"/>
                    </a:cubicBezTo>
                    <a:cubicBezTo>
                      <a:pt x="59531" y="609219"/>
                      <a:pt x="99822" y="643223"/>
                      <a:pt x="136589" y="700278"/>
                    </a:cubicBezTo>
                    <a:lnTo>
                      <a:pt x="542925" y="700278"/>
                    </a:lnTo>
                    <a:cubicBezTo>
                      <a:pt x="512255" y="661321"/>
                      <a:pt x="464534" y="627221"/>
                      <a:pt x="409004" y="601313"/>
                    </a:cubicBezTo>
                    <a:close/>
                    <a:moveTo>
                      <a:pt x="349377" y="301847"/>
                    </a:moveTo>
                    <a:lnTo>
                      <a:pt x="321564" y="342519"/>
                    </a:lnTo>
                    <a:lnTo>
                      <a:pt x="283464" y="283940"/>
                    </a:lnTo>
                    <a:close/>
                    <a:moveTo>
                      <a:pt x="318707" y="450152"/>
                    </a:moveTo>
                    <a:lnTo>
                      <a:pt x="263747" y="534638"/>
                    </a:lnTo>
                    <a:lnTo>
                      <a:pt x="371475" y="525113"/>
                    </a:lnTo>
                    <a:lnTo>
                      <a:pt x="371475" y="585978"/>
                    </a:lnTo>
                    <a:cubicBezTo>
                      <a:pt x="322515" y="567472"/>
                      <a:pt x="271227" y="555836"/>
                      <a:pt x="219075" y="551402"/>
                    </a:cubicBezTo>
                    <a:lnTo>
                      <a:pt x="219075" y="43234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6">
                      <a:lumMod val="50000"/>
                    </a:schemeClr>
                  </a:gs>
                  <a:gs pos="83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49F79E3E-D5F8-15FA-A741-5C20E772BDD1}"/>
                  </a:ext>
                </a:extLst>
              </p:cNvPr>
              <p:cNvSpPr/>
              <p:nvPr/>
            </p:nvSpPr>
            <p:spPr>
              <a:xfrm>
                <a:off x="4772113" y="2886248"/>
                <a:ext cx="397383" cy="414718"/>
              </a:xfrm>
              <a:custGeom>
                <a:avLst/>
                <a:gdLst>
                  <a:gd name="connsiteX0" fmla="*/ 268510 w 397383"/>
                  <a:gd name="connsiteY0" fmla="*/ 314325 h 414718"/>
                  <a:gd name="connsiteX1" fmla="*/ 266700 w 397383"/>
                  <a:gd name="connsiteY1" fmla="*/ 314325 h 414718"/>
                  <a:gd name="connsiteX2" fmla="*/ 266700 w 397383"/>
                  <a:gd name="connsiteY2" fmla="*/ 281369 h 414718"/>
                  <a:gd name="connsiteX3" fmla="*/ 314325 w 397383"/>
                  <a:gd name="connsiteY3" fmla="*/ 290894 h 414718"/>
                  <a:gd name="connsiteX4" fmla="*/ 279464 w 397383"/>
                  <a:gd name="connsiteY4" fmla="*/ 226695 h 414718"/>
                  <a:gd name="connsiteX5" fmla="*/ 304800 w 397383"/>
                  <a:gd name="connsiteY5" fmla="*/ 233744 h 414718"/>
                  <a:gd name="connsiteX6" fmla="*/ 274796 w 397383"/>
                  <a:gd name="connsiteY6" fmla="*/ 188119 h 414718"/>
                  <a:gd name="connsiteX7" fmla="*/ 293275 w 397383"/>
                  <a:gd name="connsiteY7" fmla="*/ 190405 h 414718"/>
                  <a:gd name="connsiteX8" fmla="*/ 247650 w 397383"/>
                  <a:gd name="connsiteY8" fmla="*/ 128969 h 414718"/>
                  <a:gd name="connsiteX9" fmla="*/ 205740 w 397383"/>
                  <a:gd name="connsiteY9" fmla="*/ 190214 h 414718"/>
                  <a:gd name="connsiteX10" fmla="*/ 224123 w 397383"/>
                  <a:gd name="connsiteY10" fmla="*/ 187928 h 414718"/>
                  <a:gd name="connsiteX11" fmla="*/ 207931 w 397383"/>
                  <a:gd name="connsiteY11" fmla="*/ 212598 h 414718"/>
                  <a:gd name="connsiteX12" fmla="*/ 172212 w 397383"/>
                  <a:gd name="connsiteY12" fmla="*/ 155448 h 414718"/>
                  <a:gd name="connsiteX13" fmla="*/ 211455 w 397383"/>
                  <a:gd name="connsiteY13" fmla="*/ 166021 h 414718"/>
                  <a:gd name="connsiteX14" fmla="*/ 165068 w 397383"/>
                  <a:gd name="connsiteY14" fmla="*/ 95441 h 414718"/>
                  <a:gd name="connsiteX15" fmla="*/ 193643 w 397383"/>
                  <a:gd name="connsiteY15" fmla="*/ 98965 h 414718"/>
                  <a:gd name="connsiteX16" fmla="*/ 125825 w 397383"/>
                  <a:gd name="connsiteY16" fmla="*/ 0 h 414718"/>
                  <a:gd name="connsiteX17" fmla="*/ 58007 w 397383"/>
                  <a:gd name="connsiteY17" fmla="*/ 98774 h 414718"/>
                  <a:gd name="connsiteX18" fmla="*/ 86582 w 397383"/>
                  <a:gd name="connsiteY18" fmla="*/ 95250 h 414718"/>
                  <a:gd name="connsiteX19" fmla="*/ 40196 w 397383"/>
                  <a:gd name="connsiteY19" fmla="*/ 165830 h 414718"/>
                  <a:gd name="connsiteX20" fmla="*/ 79439 w 397383"/>
                  <a:gd name="connsiteY20" fmla="*/ 155258 h 414718"/>
                  <a:gd name="connsiteX21" fmla="*/ 15240 w 397383"/>
                  <a:gd name="connsiteY21" fmla="*/ 254127 h 414718"/>
                  <a:gd name="connsiteX22" fmla="*/ 104775 w 397383"/>
                  <a:gd name="connsiteY22" fmla="*/ 243269 h 414718"/>
                  <a:gd name="connsiteX23" fmla="*/ 104775 w 397383"/>
                  <a:gd name="connsiteY23" fmla="*/ 338519 h 414718"/>
                  <a:gd name="connsiteX24" fmla="*/ 0 w 397383"/>
                  <a:gd name="connsiteY24" fmla="*/ 414719 h 414718"/>
                  <a:gd name="connsiteX25" fmla="*/ 397383 w 397383"/>
                  <a:gd name="connsiteY25" fmla="*/ 414719 h 414718"/>
                  <a:gd name="connsiteX26" fmla="*/ 268510 w 397383"/>
                  <a:gd name="connsiteY26" fmla="*/ 314325 h 414718"/>
                  <a:gd name="connsiteX27" fmla="*/ 133350 w 397383"/>
                  <a:gd name="connsiteY27" fmla="*/ 327374 h 414718"/>
                  <a:gd name="connsiteX28" fmla="*/ 133350 w 397383"/>
                  <a:gd name="connsiteY28" fmla="*/ 243269 h 414718"/>
                  <a:gd name="connsiteX29" fmla="*/ 208121 w 397383"/>
                  <a:gd name="connsiteY29" fmla="*/ 251841 h 414718"/>
                  <a:gd name="connsiteX30" fmla="*/ 190500 w 397383"/>
                  <a:gd name="connsiteY30" fmla="*/ 290894 h 414718"/>
                  <a:gd name="connsiteX31" fmla="*/ 238125 w 397383"/>
                  <a:gd name="connsiteY31" fmla="*/ 281369 h 414718"/>
                  <a:gd name="connsiteX32" fmla="*/ 238125 w 397383"/>
                  <a:gd name="connsiteY32" fmla="*/ 311944 h 414718"/>
                  <a:gd name="connsiteX33" fmla="*/ 133350 w 397383"/>
                  <a:gd name="connsiteY33" fmla="*/ 327374 h 41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97383" h="414718">
                    <a:moveTo>
                      <a:pt x="268510" y="314325"/>
                    </a:moveTo>
                    <a:lnTo>
                      <a:pt x="266700" y="314325"/>
                    </a:lnTo>
                    <a:lnTo>
                      <a:pt x="266700" y="281369"/>
                    </a:lnTo>
                    <a:lnTo>
                      <a:pt x="314325" y="290894"/>
                    </a:lnTo>
                    <a:lnTo>
                      <a:pt x="279464" y="226695"/>
                    </a:lnTo>
                    <a:lnTo>
                      <a:pt x="304800" y="233744"/>
                    </a:lnTo>
                    <a:lnTo>
                      <a:pt x="274796" y="188119"/>
                    </a:lnTo>
                    <a:lnTo>
                      <a:pt x="293275" y="190405"/>
                    </a:lnTo>
                    <a:lnTo>
                      <a:pt x="247650" y="128969"/>
                    </a:lnTo>
                    <a:lnTo>
                      <a:pt x="205740" y="190214"/>
                    </a:lnTo>
                    <a:lnTo>
                      <a:pt x="224123" y="187928"/>
                    </a:lnTo>
                    <a:lnTo>
                      <a:pt x="207931" y="212598"/>
                    </a:lnTo>
                    <a:lnTo>
                      <a:pt x="172212" y="155448"/>
                    </a:lnTo>
                    <a:lnTo>
                      <a:pt x="211455" y="166021"/>
                    </a:lnTo>
                    <a:lnTo>
                      <a:pt x="165068" y="95441"/>
                    </a:lnTo>
                    <a:lnTo>
                      <a:pt x="193643" y="98965"/>
                    </a:lnTo>
                    <a:lnTo>
                      <a:pt x="125825" y="0"/>
                    </a:lnTo>
                    <a:lnTo>
                      <a:pt x="58007" y="98774"/>
                    </a:lnTo>
                    <a:lnTo>
                      <a:pt x="86582" y="95250"/>
                    </a:lnTo>
                    <a:lnTo>
                      <a:pt x="40196" y="165830"/>
                    </a:lnTo>
                    <a:lnTo>
                      <a:pt x="79439" y="155258"/>
                    </a:lnTo>
                    <a:lnTo>
                      <a:pt x="15240" y="254127"/>
                    </a:lnTo>
                    <a:lnTo>
                      <a:pt x="104775" y="243269"/>
                    </a:lnTo>
                    <a:lnTo>
                      <a:pt x="104775" y="338519"/>
                    </a:lnTo>
                    <a:cubicBezTo>
                      <a:pt x="65097" y="356641"/>
                      <a:pt x="29466" y="382554"/>
                      <a:pt x="0" y="414719"/>
                    </a:cubicBezTo>
                    <a:lnTo>
                      <a:pt x="397383" y="414719"/>
                    </a:lnTo>
                    <a:cubicBezTo>
                      <a:pt x="354235" y="354235"/>
                      <a:pt x="307562" y="326422"/>
                      <a:pt x="268510" y="314325"/>
                    </a:cubicBezTo>
                    <a:close/>
                    <a:moveTo>
                      <a:pt x="133350" y="327374"/>
                    </a:moveTo>
                    <a:lnTo>
                      <a:pt x="133350" y="243269"/>
                    </a:lnTo>
                    <a:lnTo>
                      <a:pt x="208121" y="251841"/>
                    </a:lnTo>
                    <a:lnTo>
                      <a:pt x="190500" y="290894"/>
                    </a:lnTo>
                    <a:lnTo>
                      <a:pt x="238125" y="281369"/>
                    </a:lnTo>
                    <a:lnTo>
                      <a:pt x="238125" y="311944"/>
                    </a:lnTo>
                    <a:cubicBezTo>
                      <a:pt x="202569" y="310959"/>
                      <a:pt x="167113" y="316181"/>
                      <a:pt x="133350" y="3273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58000">
                    <a:schemeClr val="accent6">
                      <a:lumMod val="50000"/>
                    </a:schemeClr>
                  </a:gs>
                  <a:gs pos="83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C5DECDBD-A6B7-D693-9246-BCF0DFE039F6}"/>
                  </a:ext>
                </a:extLst>
              </p:cNvPr>
              <p:cNvSpPr/>
              <p:nvPr/>
            </p:nvSpPr>
            <p:spPr>
              <a:xfrm>
                <a:off x="4954953" y="2997200"/>
                <a:ext cx="140677" cy="207108"/>
              </a:xfrm>
              <a:custGeom>
                <a:avLst/>
                <a:gdLst>
                  <a:gd name="connsiteX0" fmla="*/ 121138 w 121138"/>
                  <a:gd name="connsiteY0" fmla="*/ 207108 h 207108"/>
                  <a:gd name="connsiteX1" fmla="*/ 66431 w 121138"/>
                  <a:gd name="connsiteY1" fmla="*/ 191477 h 207108"/>
                  <a:gd name="connsiteX2" fmla="*/ 0 w 121138"/>
                  <a:gd name="connsiteY2" fmla="*/ 195385 h 207108"/>
                  <a:gd name="connsiteX3" fmla="*/ 15631 w 121138"/>
                  <a:gd name="connsiteY3" fmla="*/ 152400 h 207108"/>
                  <a:gd name="connsiteX4" fmla="*/ 31261 w 121138"/>
                  <a:gd name="connsiteY4" fmla="*/ 89877 h 207108"/>
                  <a:gd name="connsiteX5" fmla="*/ 15631 w 121138"/>
                  <a:gd name="connsiteY5" fmla="*/ 62523 h 207108"/>
                  <a:gd name="connsiteX6" fmla="*/ 70338 w 121138"/>
                  <a:gd name="connsiteY6" fmla="*/ 0 h 207108"/>
                  <a:gd name="connsiteX7" fmla="*/ 117231 w 121138"/>
                  <a:gd name="connsiteY7" fmla="*/ 93785 h 207108"/>
                  <a:gd name="connsiteX8" fmla="*/ 121138 w 121138"/>
                  <a:gd name="connsiteY8" fmla="*/ 207108 h 20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38" h="207108">
                    <a:moveTo>
                      <a:pt x="121138" y="207108"/>
                    </a:moveTo>
                    <a:lnTo>
                      <a:pt x="66431" y="191477"/>
                    </a:lnTo>
                    <a:lnTo>
                      <a:pt x="0" y="195385"/>
                    </a:lnTo>
                    <a:lnTo>
                      <a:pt x="15631" y="152400"/>
                    </a:lnTo>
                    <a:lnTo>
                      <a:pt x="31261" y="89877"/>
                    </a:lnTo>
                    <a:lnTo>
                      <a:pt x="15631" y="62523"/>
                    </a:lnTo>
                    <a:lnTo>
                      <a:pt x="70338" y="0"/>
                    </a:lnTo>
                    <a:lnTo>
                      <a:pt x="117231" y="93785"/>
                    </a:lnTo>
                    <a:lnTo>
                      <a:pt x="121138" y="207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29" name="그래픽 128" descr="시들어가는 나무 단색으로 채워진">
                <a:extLst>
                  <a:ext uri="{FF2B5EF4-FFF2-40B4-BE49-F238E27FC236}">
                    <a16:creationId xmlns:a16="http://schemas.microsoft.com/office/drawing/2014/main" id="{E4FC7C8F-8935-2008-152D-2F8A795F31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-1" b="21847"/>
              <a:stretch/>
            </p:blipFill>
            <p:spPr>
              <a:xfrm>
                <a:off x="4876800" y="2900763"/>
                <a:ext cx="292695" cy="303545"/>
              </a:xfrm>
              <a:prstGeom prst="rect">
                <a:avLst/>
              </a:prstGeom>
            </p:spPr>
          </p:pic>
        </p:grpSp>
        <p:sp>
          <p:nvSpPr>
            <p:cNvPr id="92" name="그래픽 83" descr="나뭇잎 단색으로 채워진">
              <a:extLst>
                <a:ext uri="{FF2B5EF4-FFF2-40B4-BE49-F238E27FC236}">
                  <a16:creationId xmlns:a16="http://schemas.microsoft.com/office/drawing/2014/main" id="{FA60B11B-29A0-EB40-6A3C-C5122CD1B131}"/>
                </a:ext>
              </a:extLst>
            </p:cNvPr>
            <p:cNvSpPr/>
            <p:nvPr/>
          </p:nvSpPr>
          <p:spPr>
            <a:xfrm>
              <a:off x="7758151" y="4581673"/>
              <a:ext cx="103428" cy="80389"/>
            </a:xfrm>
            <a:custGeom>
              <a:avLst/>
              <a:gdLst>
                <a:gd name="connsiteX0" fmla="*/ 314325 w 676275"/>
                <a:gd name="connsiteY0" fmla="*/ 57150 h 648652"/>
                <a:gd name="connsiteX1" fmla="*/ 47625 w 676275"/>
                <a:gd name="connsiteY1" fmla="*/ 323850 h 648652"/>
                <a:gd name="connsiteX2" fmla="*/ 80963 w 676275"/>
                <a:gd name="connsiteY2" fmla="*/ 452438 h 648652"/>
                <a:gd name="connsiteX3" fmla="*/ 146685 w 676275"/>
                <a:gd name="connsiteY3" fmla="*/ 387668 h 648652"/>
                <a:gd name="connsiteX4" fmla="*/ 336233 w 676275"/>
                <a:gd name="connsiteY4" fmla="*/ 232410 h 648652"/>
                <a:gd name="connsiteX5" fmla="*/ 348615 w 676275"/>
                <a:gd name="connsiteY5" fmla="*/ 227648 h 648652"/>
                <a:gd name="connsiteX6" fmla="*/ 367665 w 676275"/>
                <a:gd name="connsiteY6" fmla="*/ 246698 h 648652"/>
                <a:gd name="connsiteX7" fmla="*/ 360045 w 676275"/>
                <a:gd name="connsiteY7" fmla="*/ 261938 h 648652"/>
                <a:gd name="connsiteX8" fmla="*/ 360045 w 676275"/>
                <a:gd name="connsiteY8" fmla="*/ 261938 h 648652"/>
                <a:gd name="connsiteX9" fmla="*/ 86678 w 676275"/>
                <a:gd name="connsiteY9" fmla="*/ 502920 h 648652"/>
                <a:gd name="connsiteX10" fmla="*/ 71438 w 676275"/>
                <a:gd name="connsiteY10" fmla="*/ 520065 h 648652"/>
                <a:gd name="connsiteX11" fmla="*/ 71438 w 676275"/>
                <a:gd name="connsiteY11" fmla="*/ 520065 h 648652"/>
                <a:gd name="connsiteX12" fmla="*/ 0 w 676275"/>
                <a:gd name="connsiteY12" fmla="*/ 648653 h 648652"/>
                <a:gd name="connsiteX13" fmla="*/ 57150 w 676275"/>
                <a:gd name="connsiteY13" fmla="*/ 648653 h 648652"/>
                <a:gd name="connsiteX14" fmla="*/ 140970 w 676275"/>
                <a:gd name="connsiteY14" fmla="*/ 527685 h 648652"/>
                <a:gd name="connsiteX15" fmla="*/ 314325 w 676275"/>
                <a:gd name="connsiteY15" fmla="*/ 591503 h 648652"/>
                <a:gd name="connsiteX16" fmla="*/ 446723 w 676275"/>
                <a:gd name="connsiteY16" fmla="*/ 556260 h 648652"/>
                <a:gd name="connsiteX17" fmla="*/ 446723 w 676275"/>
                <a:gd name="connsiteY17" fmla="*/ 556260 h 648652"/>
                <a:gd name="connsiteX18" fmla="*/ 676275 w 676275"/>
                <a:gd name="connsiteY18" fmla="*/ 0 h 648652"/>
                <a:gd name="connsiteX19" fmla="*/ 314325 w 676275"/>
                <a:gd name="connsiteY19" fmla="*/ 57150 h 64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6275" h="648652">
                  <a:moveTo>
                    <a:pt x="314325" y="57150"/>
                  </a:moveTo>
                  <a:cubicBezTo>
                    <a:pt x="166688" y="57150"/>
                    <a:pt x="47625" y="176213"/>
                    <a:pt x="47625" y="323850"/>
                  </a:cubicBezTo>
                  <a:cubicBezTo>
                    <a:pt x="47625" y="370523"/>
                    <a:pt x="60007" y="414338"/>
                    <a:pt x="80963" y="452438"/>
                  </a:cubicBezTo>
                  <a:cubicBezTo>
                    <a:pt x="100965" y="431483"/>
                    <a:pt x="122873" y="410528"/>
                    <a:pt x="146685" y="387668"/>
                  </a:cubicBezTo>
                  <a:cubicBezTo>
                    <a:pt x="206693" y="331470"/>
                    <a:pt x="277178" y="274320"/>
                    <a:pt x="336233" y="232410"/>
                  </a:cubicBezTo>
                  <a:cubicBezTo>
                    <a:pt x="340043" y="229552"/>
                    <a:pt x="343853" y="227648"/>
                    <a:pt x="348615" y="227648"/>
                  </a:cubicBezTo>
                  <a:cubicBezTo>
                    <a:pt x="359093" y="227648"/>
                    <a:pt x="367665" y="236220"/>
                    <a:pt x="367665" y="246698"/>
                  </a:cubicBezTo>
                  <a:cubicBezTo>
                    <a:pt x="367665" y="253365"/>
                    <a:pt x="364808" y="258127"/>
                    <a:pt x="360045" y="261938"/>
                  </a:cubicBezTo>
                  <a:lnTo>
                    <a:pt x="360045" y="261938"/>
                  </a:lnTo>
                  <a:cubicBezTo>
                    <a:pt x="275273" y="322898"/>
                    <a:pt x="162878" y="417195"/>
                    <a:pt x="86678" y="502920"/>
                  </a:cubicBezTo>
                  <a:cubicBezTo>
                    <a:pt x="86678" y="502920"/>
                    <a:pt x="76200" y="514350"/>
                    <a:pt x="71438" y="520065"/>
                  </a:cubicBezTo>
                  <a:lnTo>
                    <a:pt x="71438" y="520065"/>
                  </a:lnTo>
                  <a:cubicBezTo>
                    <a:pt x="28575" y="570548"/>
                    <a:pt x="0" y="616268"/>
                    <a:pt x="0" y="648653"/>
                  </a:cubicBezTo>
                  <a:lnTo>
                    <a:pt x="57150" y="648653"/>
                  </a:lnTo>
                  <a:cubicBezTo>
                    <a:pt x="57150" y="627698"/>
                    <a:pt x="90488" y="581978"/>
                    <a:pt x="140970" y="527685"/>
                  </a:cubicBezTo>
                  <a:cubicBezTo>
                    <a:pt x="187643" y="567690"/>
                    <a:pt x="247650" y="591503"/>
                    <a:pt x="314325" y="591503"/>
                  </a:cubicBezTo>
                  <a:cubicBezTo>
                    <a:pt x="361950" y="591503"/>
                    <a:pt x="407670" y="579120"/>
                    <a:pt x="446723" y="556260"/>
                  </a:cubicBezTo>
                  <a:lnTo>
                    <a:pt x="446723" y="556260"/>
                  </a:lnTo>
                  <a:cubicBezTo>
                    <a:pt x="650558" y="442913"/>
                    <a:pt x="676275" y="234315"/>
                    <a:pt x="676275" y="0"/>
                  </a:cubicBezTo>
                  <a:cubicBezTo>
                    <a:pt x="676275" y="0"/>
                    <a:pt x="454343" y="60960"/>
                    <a:pt x="314325" y="5715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그래픽 83" descr="나뭇잎 단색으로 채워진">
              <a:extLst>
                <a:ext uri="{FF2B5EF4-FFF2-40B4-BE49-F238E27FC236}">
                  <a16:creationId xmlns:a16="http://schemas.microsoft.com/office/drawing/2014/main" id="{2AABAEAB-893D-5626-ACEB-AF509B76EED7}"/>
                </a:ext>
              </a:extLst>
            </p:cNvPr>
            <p:cNvSpPr/>
            <p:nvPr/>
          </p:nvSpPr>
          <p:spPr>
            <a:xfrm flipH="1">
              <a:off x="7409797" y="4564626"/>
              <a:ext cx="103428" cy="80389"/>
            </a:xfrm>
            <a:custGeom>
              <a:avLst/>
              <a:gdLst>
                <a:gd name="connsiteX0" fmla="*/ 314325 w 676275"/>
                <a:gd name="connsiteY0" fmla="*/ 57150 h 648652"/>
                <a:gd name="connsiteX1" fmla="*/ 47625 w 676275"/>
                <a:gd name="connsiteY1" fmla="*/ 323850 h 648652"/>
                <a:gd name="connsiteX2" fmla="*/ 80963 w 676275"/>
                <a:gd name="connsiteY2" fmla="*/ 452438 h 648652"/>
                <a:gd name="connsiteX3" fmla="*/ 146685 w 676275"/>
                <a:gd name="connsiteY3" fmla="*/ 387668 h 648652"/>
                <a:gd name="connsiteX4" fmla="*/ 336233 w 676275"/>
                <a:gd name="connsiteY4" fmla="*/ 232410 h 648652"/>
                <a:gd name="connsiteX5" fmla="*/ 348615 w 676275"/>
                <a:gd name="connsiteY5" fmla="*/ 227648 h 648652"/>
                <a:gd name="connsiteX6" fmla="*/ 367665 w 676275"/>
                <a:gd name="connsiteY6" fmla="*/ 246698 h 648652"/>
                <a:gd name="connsiteX7" fmla="*/ 360045 w 676275"/>
                <a:gd name="connsiteY7" fmla="*/ 261938 h 648652"/>
                <a:gd name="connsiteX8" fmla="*/ 360045 w 676275"/>
                <a:gd name="connsiteY8" fmla="*/ 261938 h 648652"/>
                <a:gd name="connsiteX9" fmla="*/ 86678 w 676275"/>
                <a:gd name="connsiteY9" fmla="*/ 502920 h 648652"/>
                <a:gd name="connsiteX10" fmla="*/ 71438 w 676275"/>
                <a:gd name="connsiteY10" fmla="*/ 520065 h 648652"/>
                <a:gd name="connsiteX11" fmla="*/ 71438 w 676275"/>
                <a:gd name="connsiteY11" fmla="*/ 520065 h 648652"/>
                <a:gd name="connsiteX12" fmla="*/ 0 w 676275"/>
                <a:gd name="connsiteY12" fmla="*/ 648653 h 648652"/>
                <a:gd name="connsiteX13" fmla="*/ 57150 w 676275"/>
                <a:gd name="connsiteY13" fmla="*/ 648653 h 648652"/>
                <a:gd name="connsiteX14" fmla="*/ 140970 w 676275"/>
                <a:gd name="connsiteY14" fmla="*/ 527685 h 648652"/>
                <a:gd name="connsiteX15" fmla="*/ 314325 w 676275"/>
                <a:gd name="connsiteY15" fmla="*/ 591503 h 648652"/>
                <a:gd name="connsiteX16" fmla="*/ 446723 w 676275"/>
                <a:gd name="connsiteY16" fmla="*/ 556260 h 648652"/>
                <a:gd name="connsiteX17" fmla="*/ 446723 w 676275"/>
                <a:gd name="connsiteY17" fmla="*/ 556260 h 648652"/>
                <a:gd name="connsiteX18" fmla="*/ 676275 w 676275"/>
                <a:gd name="connsiteY18" fmla="*/ 0 h 648652"/>
                <a:gd name="connsiteX19" fmla="*/ 314325 w 676275"/>
                <a:gd name="connsiteY19" fmla="*/ 57150 h 64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6275" h="648652">
                  <a:moveTo>
                    <a:pt x="314325" y="57150"/>
                  </a:moveTo>
                  <a:cubicBezTo>
                    <a:pt x="166688" y="57150"/>
                    <a:pt x="47625" y="176213"/>
                    <a:pt x="47625" y="323850"/>
                  </a:cubicBezTo>
                  <a:cubicBezTo>
                    <a:pt x="47625" y="370523"/>
                    <a:pt x="60007" y="414338"/>
                    <a:pt x="80963" y="452438"/>
                  </a:cubicBezTo>
                  <a:cubicBezTo>
                    <a:pt x="100965" y="431483"/>
                    <a:pt x="122873" y="410528"/>
                    <a:pt x="146685" y="387668"/>
                  </a:cubicBezTo>
                  <a:cubicBezTo>
                    <a:pt x="206693" y="331470"/>
                    <a:pt x="277178" y="274320"/>
                    <a:pt x="336233" y="232410"/>
                  </a:cubicBezTo>
                  <a:cubicBezTo>
                    <a:pt x="340043" y="229552"/>
                    <a:pt x="343853" y="227648"/>
                    <a:pt x="348615" y="227648"/>
                  </a:cubicBezTo>
                  <a:cubicBezTo>
                    <a:pt x="359093" y="227648"/>
                    <a:pt x="367665" y="236220"/>
                    <a:pt x="367665" y="246698"/>
                  </a:cubicBezTo>
                  <a:cubicBezTo>
                    <a:pt x="367665" y="253365"/>
                    <a:pt x="364808" y="258127"/>
                    <a:pt x="360045" y="261938"/>
                  </a:cubicBezTo>
                  <a:lnTo>
                    <a:pt x="360045" y="261938"/>
                  </a:lnTo>
                  <a:cubicBezTo>
                    <a:pt x="275273" y="322898"/>
                    <a:pt x="162878" y="417195"/>
                    <a:pt x="86678" y="502920"/>
                  </a:cubicBezTo>
                  <a:cubicBezTo>
                    <a:pt x="86678" y="502920"/>
                    <a:pt x="76200" y="514350"/>
                    <a:pt x="71438" y="520065"/>
                  </a:cubicBezTo>
                  <a:lnTo>
                    <a:pt x="71438" y="520065"/>
                  </a:lnTo>
                  <a:cubicBezTo>
                    <a:pt x="28575" y="570548"/>
                    <a:pt x="0" y="616268"/>
                    <a:pt x="0" y="648653"/>
                  </a:cubicBezTo>
                  <a:lnTo>
                    <a:pt x="57150" y="648653"/>
                  </a:lnTo>
                  <a:cubicBezTo>
                    <a:pt x="57150" y="627698"/>
                    <a:pt x="90488" y="581978"/>
                    <a:pt x="140970" y="527685"/>
                  </a:cubicBezTo>
                  <a:cubicBezTo>
                    <a:pt x="187643" y="567690"/>
                    <a:pt x="247650" y="591503"/>
                    <a:pt x="314325" y="591503"/>
                  </a:cubicBezTo>
                  <a:cubicBezTo>
                    <a:pt x="361950" y="591503"/>
                    <a:pt x="407670" y="579120"/>
                    <a:pt x="446723" y="556260"/>
                  </a:cubicBezTo>
                  <a:lnTo>
                    <a:pt x="446723" y="556260"/>
                  </a:lnTo>
                  <a:cubicBezTo>
                    <a:pt x="650558" y="442913"/>
                    <a:pt x="676275" y="234315"/>
                    <a:pt x="676275" y="0"/>
                  </a:cubicBezTo>
                  <a:cubicBezTo>
                    <a:pt x="676275" y="0"/>
                    <a:pt x="454343" y="60960"/>
                    <a:pt x="314325" y="5715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그래픽 83" descr="나뭇잎 단색으로 채워진">
              <a:extLst>
                <a:ext uri="{FF2B5EF4-FFF2-40B4-BE49-F238E27FC236}">
                  <a16:creationId xmlns:a16="http://schemas.microsoft.com/office/drawing/2014/main" id="{30CD20C0-A46D-D3A0-47C3-AF55258E22B1}"/>
                </a:ext>
              </a:extLst>
            </p:cNvPr>
            <p:cNvSpPr/>
            <p:nvPr/>
          </p:nvSpPr>
          <p:spPr>
            <a:xfrm rot="1269669" flipH="1">
              <a:off x="7425754" y="4613483"/>
              <a:ext cx="103428" cy="80389"/>
            </a:xfrm>
            <a:custGeom>
              <a:avLst/>
              <a:gdLst>
                <a:gd name="connsiteX0" fmla="*/ 314325 w 676275"/>
                <a:gd name="connsiteY0" fmla="*/ 57150 h 648652"/>
                <a:gd name="connsiteX1" fmla="*/ 47625 w 676275"/>
                <a:gd name="connsiteY1" fmla="*/ 323850 h 648652"/>
                <a:gd name="connsiteX2" fmla="*/ 80963 w 676275"/>
                <a:gd name="connsiteY2" fmla="*/ 452438 h 648652"/>
                <a:gd name="connsiteX3" fmla="*/ 146685 w 676275"/>
                <a:gd name="connsiteY3" fmla="*/ 387668 h 648652"/>
                <a:gd name="connsiteX4" fmla="*/ 336233 w 676275"/>
                <a:gd name="connsiteY4" fmla="*/ 232410 h 648652"/>
                <a:gd name="connsiteX5" fmla="*/ 348615 w 676275"/>
                <a:gd name="connsiteY5" fmla="*/ 227648 h 648652"/>
                <a:gd name="connsiteX6" fmla="*/ 367665 w 676275"/>
                <a:gd name="connsiteY6" fmla="*/ 246698 h 648652"/>
                <a:gd name="connsiteX7" fmla="*/ 360045 w 676275"/>
                <a:gd name="connsiteY7" fmla="*/ 261938 h 648652"/>
                <a:gd name="connsiteX8" fmla="*/ 360045 w 676275"/>
                <a:gd name="connsiteY8" fmla="*/ 261938 h 648652"/>
                <a:gd name="connsiteX9" fmla="*/ 86678 w 676275"/>
                <a:gd name="connsiteY9" fmla="*/ 502920 h 648652"/>
                <a:gd name="connsiteX10" fmla="*/ 71438 w 676275"/>
                <a:gd name="connsiteY10" fmla="*/ 520065 h 648652"/>
                <a:gd name="connsiteX11" fmla="*/ 71438 w 676275"/>
                <a:gd name="connsiteY11" fmla="*/ 520065 h 648652"/>
                <a:gd name="connsiteX12" fmla="*/ 0 w 676275"/>
                <a:gd name="connsiteY12" fmla="*/ 648653 h 648652"/>
                <a:gd name="connsiteX13" fmla="*/ 57150 w 676275"/>
                <a:gd name="connsiteY13" fmla="*/ 648653 h 648652"/>
                <a:gd name="connsiteX14" fmla="*/ 140970 w 676275"/>
                <a:gd name="connsiteY14" fmla="*/ 527685 h 648652"/>
                <a:gd name="connsiteX15" fmla="*/ 314325 w 676275"/>
                <a:gd name="connsiteY15" fmla="*/ 591503 h 648652"/>
                <a:gd name="connsiteX16" fmla="*/ 446723 w 676275"/>
                <a:gd name="connsiteY16" fmla="*/ 556260 h 648652"/>
                <a:gd name="connsiteX17" fmla="*/ 446723 w 676275"/>
                <a:gd name="connsiteY17" fmla="*/ 556260 h 648652"/>
                <a:gd name="connsiteX18" fmla="*/ 676275 w 676275"/>
                <a:gd name="connsiteY18" fmla="*/ 0 h 648652"/>
                <a:gd name="connsiteX19" fmla="*/ 314325 w 676275"/>
                <a:gd name="connsiteY19" fmla="*/ 57150 h 64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6275" h="648652">
                  <a:moveTo>
                    <a:pt x="314325" y="57150"/>
                  </a:moveTo>
                  <a:cubicBezTo>
                    <a:pt x="166688" y="57150"/>
                    <a:pt x="47625" y="176213"/>
                    <a:pt x="47625" y="323850"/>
                  </a:cubicBezTo>
                  <a:cubicBezTo>
                    <a:pt x="47625" y="370523"/>
                    <a:pt x="60007" y="414338"/>
                    <a:pt x="80963" y="452438"/>
                  </a:cubicBezTo>
                  <a:cubicBezTo>
                    <a:pt x="100965" y="431483"/>
                    <a:pt x="122873" y="410528"/>
                    <a:pt x="146685" y="387668"/>
                  </a:cubicBezTo>
                  <a:cubicBezTo>
                    <a:pt x="206693" y="331470"/>
                    <a:pt x="277178" y="274320"/>
                    <a:pt x="336233" y="232410"/>
                  </a:cubicBezTo>
                  <a:cubicBezTo>
                    <a:pt x="340043" y="229552"/>
                    <a:pt x="343853" y="227648"/>
                    <a:pt x="348615" y="227648"/>
                  </a:cubicBezTo>
                  <a:cubicBezTo>
                    <a:pt x="359093" y="227648"/>
                    <a:pt x="367665" y="236220"/>
                    <a:pt x="367665" y="246698"/>
                  </a:cubicBezTo>
                  <a:cubicBezTo>
                    <a:pt x="367665" y="253365"/>
                    <a:pt x="364808" y="258127"/>
                    <a:pt x="360045" y="261938"/>
                  </a:cubicBezTo>
                  <a:lnTo>
                    <a:pt x="360045" y="261938"/>
                  </a:lnTo>
                  <a:cubicBezTo>
                    <a:pt x="275273" y="322898"/>
                    <a:pt x="162878" y="417195"/>
                    <a:pt x="86678" y="502920"/>
                  </a:cubicBezTo>
                  <a:cubicBezTo>
                    <a:pt x="86678" y="502920"/>
                    <a:pt x="76200" y="514350"/>
                    <a:pt x="71438" y="520065"/>
                  </a:cubicBezTo>
                  <a:lnTo>
                    <a:pt x="71438" y="520065"/>
                  </a:lnTo>
                  <a:cubicBezTo>
                    <a:pt x="28575" y="570548"/>
                    <a:pt x="0" y="616268"/>
                    <a:pt x="0" y="648653"/>
                  </a:cubicBezTo>
                  <a:lnTo>
                    <a:pt x="57150" y="648653"/>
                  </a:lnTo>
                  <a:cubicBezTo>
                    <a:pt x="57150" y="627698"/>
                    <a:pt x="90488" y="581978"/>
                    <a:pt x="140970" y="527685"/>
                  </a:cubicBezTo>
                  <a:cubicBezTo>
                    <a:pt x="187643" y="567690"/>
                    <a:pt x="247650" y="591503"/>
                    <a:pt x="314325" y="591503"/>
                  </a:cubicBezTo>
                  <a:cubicBezTo>
                    <a:pt x="361950" y="591503"/>
                    <a:pt x="407670" y="579120"/>
                    <a:pt x="446723" y="556260"/>
                  </a:cubicBezTo>
                  <a:lnTo>
                    <a:pt x="446723" y="556260"/>
                  </a:lnTo>
                  <a:cubicBezTo>
                    <a:pt x="650558" y="442913"/>
                    <a:pt x="676275" y="234315"/>
                    <a:pt x="676275" y="0"/>
                  </a:cubicBezTo>
                  <a:cubicBezTo>
                    <a:pt x="676275" y="0"/>
                    <a:pt x="454343" y="60960"/>
                    <a:pt x="314325" y="5715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그래픽 83" descr="나뭇잎 단색으로 채워진">
              <a:extLst>
                <a:ext uri="{FF2B5EF4-FFF2-40B4-BE49-F238E27FC236}">
                  <a16:creationId xmlns:a16="http://schemas.microsoft.com/office/drawing/2014/main" id="{745780C3-2458-3B64-5EA7-5439E5A860E1}"/>
                </a:ext>
              </a:extLst>
            </p:cNvPr>
            <p:cNvSpPr/>
            <p:nvPr/>
          </p:nvSpPr>
          <p:spPr>
            <a:xfrm rot="18965659">
              <a:off x="7599319" y="4464950"/>
              <a:ext cx="103428" cy="80389"/>
            </a:xfrm>
            <a:custGeom>
              <a:avLst/>
              <a:gdLst>
                <a:gd name="connsiteX0" fmla="*/ 314325 w 676275"/>
                <a:gd name="connsiteY0" fmla="*/ 57150 h 648652"/>
                <a:gd name="connsiteX1" fmla="*/ 47625 w 676275"/>
                <a:gd name="connsiteY1" fmla="*/ 323850 h 648652"/>
                <a:gd name="connsiteX2" fmla="*/ 80963 w 676275"/>
                <a:gd name="connsiteY2" fmla="*/ 452438 h 648652"/>
                <a:gd name="connsiteX3" fmla="*/ 146685 w 676275"/>
                <a:gd name="connsiteY3" fmla="*/ 387668 h 648652"/>
                <a:gd name="connsiteX4" fmla="*/ 336233 w 676275"/>
                <a:gd name="connsiteY4" fmla="*/ 232410 h 648652"/>
                <a:gd name="connsiteX5" fmla="*/ 348615 w 676275"/>
                <a:gd name="connsiteY5" fmla="*/ 227648 h 648652"/>
                <a:gd name="connsiteX6" fmla="*/ 367665 w 676275"/>
                <a:gd name="connsiteY6" fmla="*/ 246698 h 648652"/>
                <a:gd name="connsiteX7" fmla="*/ 360045 w 676275"/>
                <a:gd name="connsiteY7" fmla="*/ 261938 h 648652"/>
                <a:gd name="connsiteX8" fmla="*/ 360045 w 676275"/>
                <a:gd name="connsiteY8" fmla="*/ 261938 h 648652"/>
                <a:gd name="connsiteX9" fmla="*/ 86678 w 676275"/>
                <a:gd name="connsiteY9" fmla="*/ 502920 h 648652"/>
                <a:gd name="connsiteX10" fmla="*/ 71438 w 676275"/>
                <a:gd name="connsiteY10" fmla="*/ 520065 h 648652"/>
                <a:gd name="connsiteX11" fmla="*/ 71438 w 676275"/>
                <a:gd name="connsiteY11" fmla="*/ 520065 h 648652"/>
                <a:gd name="connsiteX12" fmla="*/ 0 w 676275"/>
                <a:gd name="connsiteY12" fmla="*/ 648653 h 648652"/>
                <a:gd name="connsiteX13" fmla="*/ 57150 w 676275"/>
                <a:gd name="connsiteY13" fmla="*/ 648653 h 648652"/>
                <a:gd name="connsiteX14" fmla="*/ 140970 w 676275"/>
                <a:gd name="connsiteY14" fmla="*/ 527685 h 648652"/>
                <a:gd name="connsiteX15" fmla="*/ 314325 w 676275"/>
                <a:gd name="connsiteY15" fmla="*/ 591503 h 648652"/>
                <a:gd name="connsiteX16" fmla="*/ 446723 w 676275"/>
                <a:gd name="connsiteY16" fmla="*/ 556260 h 648652"/>
                <a:gd name="connsiteX17" fmla="*/ 446723 w 676275"/>
                <a:gd name="connsiteY17" fmla="*/ 556260 h 648652"/>
                <a:gd name="connsiteX18" fmla="*/ 676275 w 676275"/>
                <a:gd name="connsiteY18" fmla="*/ 0 h 648652"/>
                <a:gd name="connsiteX19" fmla="*/ 314325 w 676275"/>
                <a:gd name="connsiteY19" fmla="*/ 57150 h 64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6275" h="648652">
                  <a:moveTo>
                    <a:pt x="314325" y="57150"/>
                  </a:moveTo>
                  <a:cubicBezTo>
                    <a:pt x="166688" y="57150"/>
                    <a:pt x="47625" y="176213"/>
                    <a:pt x="47625" y="323850"/>
                  </a:cubicBezTo>
                  <a:cubicBezTo>
                    <a:pt x="47625" y="370523"/>
                    <a:pt x="60007" y="414338"/>
                    <a:pt x="80963" y="452438"/>
                  </a:cubicBezTo>
                  <a:cubicBezTo>
                    <a:pt x="100965" y="431483"/>
                    <a:pt x="122873" y="410528"/>
                    <a:pt x="146685" y="387668"/>
                  </a:cubicBezTo>
                  <a:cubicBezTo>
                    <a:pt x="206693" y="331470"/>
                    <a:pt x="277178" y="274320"/>
                    <a:pt x="336233" y="232410"/>
                  </a:cubicBezTo>
                  <a:cubicBezTo>
                    <a:pt x="340043" y="229552"/>
                    <a:pt x="343853" y="227648"/>
                    <a:pt x="348615" y="227648"/>
                  </a:cubicBezTo>
                  <a:cubicBezTo>
                    <a:pt x="359093" y="227648"/>
                    <a:pt x="367665" y="236220"/>
                    <a:pt x="367665" y="246698"/>
                  </a:cubicBezTo>
                  <a:cubicBezTo>
                    <a:pt x="367665" y="253365"/>
                    <a:pt x="364808" y="258127"/>
                    <a:pt x="360045" y="261938"/>
                  </a:cubicBezTo>
                  <a:lnTo>
                    <a:pt x="360045" y="261938"/>
                  </a:lnTo>
                  <a:cubicBezTo>
                    <a:pt x="275273" y="322898"/>
                    <a:pt x="162878" y="417195"/>
                    <a:pt x="86678" y="502920"/>
                  </a:cubicBezTo>
                  <a:cubicBezTo>
                    <a:pt x="86678" y="502920"/>
                    <a:pt x="76200" y="514350"/>
                    <a:pt x="71438" y="520065"/>
                  </a:cubicBezTo>
                  <a:lnTo>
                    <a:pt x="71438" y="520065"/>
                  </a:lnTo>
                  <a:cubicBezTo>
                    <a:pt x="28575" y="570548"/>
                    <a:pt x="0" y="616268"/>
                    <a:pt x="0" y="648653"/>
                  </a:cubicBezTo>
                  <a:lnTo>
                    <a:pt x="57150" y="648653"/>
                  </a:lnTo>
                  <a:cubicBezTo>
                    <a:pt x="57150" y="627698"/>
                    <a:pt x="90488" y="581978"/>
                    <a:pt x="140970" y="527685"/>
                  </a:cubicBezTo>
                  <a:cubicBezTo>
                    <a:pt x="187643" y="567690"/>
                    <a:pt x="247650" y="591503"/>
                    <a:pt x="314325" y="591503"/>
                  </a:cubicBezTo>
                  <a:cubicBezTo>
                    <a:pt x="361950" y="591503"/>
                    <a:pt x="407670" y="579120"/>
                    <a:pt x="446723" y="556260"/>
                  </a:cubicBezTo>
                  <a:lnTo>
                    <a:pt x="446723" y="556260"/>
                  </a:lnTo>
                  <a:cubicBezTo>
                    <a:pt x="650558" y="442913"/>
                    <a:pt x="676275" y="234315"/>
                    <a:pt x="676275" y="0"/>
                  </a:cubicBezTo>
                  <a:cubicBezTo>
                    <a:pt x="676275" y="0"/>
                    <a:pt x="454343" y="60960"/>
                    <a:pt x="314325" y="5715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그래픽 83" descr="나뭇잎 단색으로 채워진">
              <a:extLst>
                <a:ext uri="{FF2B5EF4-FFF2-40B4-BE49-F238E27FC236}">
                  <a16:creationId xmlns:a16="http://schemas.microsoft.com/office/drawing/2014/main" id="{BD606878-7C5B-D23C-61A7-84297DDB64E0}"/>
                </a:ext>
              </a:extLst>
            </p:cNvPr>
            <p:cNvSpPr/>
            <p:nvPr/>
          </p:nvSpPr>
          <p:spPr>
            <a:xfrm flipH="1">
              <a:off x="7428045" y="4438313"/>
              <a:ext cx="103428" cy="80389"/>
            </a:xfrm>
            <a:custGeom>
              <a:avLst/>
              <a:gdLst>
                <a:gd name="connsiteX0" fmla="*/ 314325 w 676275"/>
                <a:gd name="connsiteY0" fmla="*/ 57150 h 648652"/>
                <a:gd name="connsiteX1" fmla="*/ 47625 w 676275"/>
                <a:gd name="connsiteY1" fmla="*/ 323850 h 648652"/>
                <a:gd name="connsiteX2" fmla="*/ 80963 w 676275"/>
                <a:gd name="connsiteY2" fmla="*/ 452438 h 648652"/>
                <a:gd name="connsiteX3" fmla="*/ 146685 w 676275"/>
                <a:gd name="connsiteY3" fmla="*/ 387668 h 648652"/>
                <a:gd name="connsiteX4" fmla="*/ 336233 w 676275"/>
                <a:gd name="connsiteY4" fmla="*/ 232410 h 648652"/>
                <a:gd name="connsiteX5" fmla="*/ 348615 w 676275"/>
                <a:gd name="connsiteY5" fmla="*/ 227648 h 648652"/>
                <a:gd name="connsiteX6" fmla="*/ 367665 w 676275"/>
                <a:gd name="connsiteY6" fmla="*/ 246698 h 648652"/>
                <a:gd name="connsiteX7" fmla="*/ 360045 w 676275"/>
                <a:gd name="connsiteY7" fmla="*/ 261938 h 648652"/>
                <a:gd name="connsiteX8" fmla="*/ 360045 w 676275"/>
                <a:gd name="connsiteY8" fmla="*/ 261938 h 648652"/>
                <a:gd name="connsiteX9" fmla="*/ 86678 w 676275"/>
                <a:gd name="connsiteY9" fmla="*/ 502920 h 648652"/>
                <a:gd name="connsiteX10" fmla="*/ 71438 w 676275"/>
                <a:gd name="connsiteY10" fmla="*/ 520065 h 648652"/>
                <a:gd name="connsiteX11" fmla="*/ 71438 w 676275"/>
                <a:gd name="connsiteY11" fmla="*/ 520065 h 648652"/>
                <a:gd name="connsiteX12" fmla="*/ 0 w 676275"/>
                <a:gd name="connsiteY12" fmla="*/ 648653 h 648652"/>
                <a:gd name="connsiteX13" fmla="*/ 57150 w 676275"/>
                <a:gd name="connsiteY13" fmla="*/ 648653 h 648652"/>
                <a:gd name="connsiteX14" fmla="*/ 140970 w 676275"/>
                <a:gd name="connsiteY14" fmla="*/ 527685 h 648652"/>
                <a:gd name="connsiteX15" fmla="*/ 314325 w 676275"/>
                <a:gd name="connsiteY15" fmla="*/ 591503 h 648652"/>
                <a:gd name="connsiteX16" fmla="*/ 446723 w 676275"/>
                <a:gd name="connsiteY16" fmla="*/ 556260 h 648652"/>
                <a:gd name="connsiteX17" fmla="*/ 446723 w 676275"/>
                <a:gd name="connsiteY17" fmla="*/ 556260 h 648652"/>
                <a:gd name="connsiteX18" fmla="*/ 676275 w 676275"/>
                <a:gd name="connsiteY18" fmla="*/ 0 h 648652"/>
                <a:gd name="connsiteX19" fmla="*/ 314325 w 676275"/>
                <a:gd name="connsiteY19" fmla="*/ 57150 h 64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6275" h="648652">
                  <a:moveTo>
                    <a:pt x="314325" y="57150"/>
                  </a:moveTo>
                  <a:cubicBezTo>
                    <a:pt x="166688" y="57150"/>
                    <a:pt x="47625" y="176213"/>
                    <a:pt x="47625" y="323850"/>
                  </a:cubicBezTo>
                  <a:cubicBezTo>
                    <a:pt x="47625" y="370523"/>
                    <a:pt x="60007" y="414338"/>
                    <a:pt x="80963" y="452438"/>
                  </a:cubicBezTo>
                  <a:cubicBezTo>
                    <a:pt x="100965" y="431483"/>
                    <a:pt x="122873" y="410528"/>
                    <a:pt x="146685" y="387668"/>
                  </a:cubicBezTo>
                  <a:cubicBezTo>
                    <a:pt x="206693" y="331470"/>
                    <a:pt x="277178" y="274320"/>
                    <a:pt x="336233" y="232410"/>
                  </a:cubicBezTo>
                  <a:cubicBezTo>
                    <a:pt x="340043" y="229552"/>
                    <a:pt x="343853" y="227648"/>
                    <a:pt x="348615" y="227648"/>
                  </a:cubicBezTo>
                  <a:cubicBezTo>
                    <a:pt x="359093" y="227648"/>
                    <a:pt x="367665" y="236220"/>
                    <a:pt x="367665" y="246698"/>
                  </a:cubicBezTo>
                  <a:cubicBezTo>
                    <a:pt x="367665" y="253365"/>
                    <a:pt x="364808" y="258127"/>
                    <a:pt x="360045" y="261938"/>
                  </a:cubicBezTo>
                  <a:lnTo>
                    <a:pt x="360045" y="261938"/>
                  </a:lnTo>
                  <a:cubicBezTo>
                    <a:pt x="275273" y="322898"/>
                    <a:pt x="162878" y="417195"/>
                    <a:pt x="86678" y="502920"/>
                  </a:cubicBezTo>
                  <a:cubicBezTo>
                    <a:pt x="86678" y="502920"/>
                    <a:pt x="76200" y="514350"/>
                    <a:pt x="71438" y="520065"/>
                  </a:cubicBezTo>
                  <a:lnTo>
                    <a:pt x="71438" y="520065"/>
                  </a:lnTo>
                  <a:cubicBezTo>
                    <a:pt x="28575" y="570548"/>
                    <a:pt x="0" y="616268"/>
                    <a:pt x="0" y="648653"/>
                  </a:cubicBezTo>
                  <a:lnTo>
                    <a:pt x="57150" y="648653"/>
                  </a:lnTo>
                  <a:cubicBezTo>
                    <a:pt x="57150" y="627698"/>
                    <a:pt x="90488" y="581978"/>
                    <a:pt x="140970" y="527685"/>
                  </a:cubicBezTo>
                  <a:cubicBezTo>
                    <a:pt x="187643" y="567690"/>
                    <a:pt x="247650" y="591503"/>
                    <a:pt x="314325" y="591503"/>
                  </a:cubicBezTo>
                  <a:cubicBezTo>
                    <a:pt x="361950" y="591503"/>
                    <a:pt x="407670" y="579120"/>
                    <a:pt x="446723" y="556260"/>
                  </a:cubicBezTo>
                  <a:lnTo>
                    <a:pt x="446723" y="556260"/>
                  </a:lnTo>
                  <a:cubicBezTo>
                    <a:pt x="650558" y="442913"/>
                    <a:pt x="676275" y="234315"/>
                    <a:pt x="676275" y="0"/>
                  </a:cubicBezTo>
                  <a:cubicBezTo>
                    <a:pt x="676275" y="0"/>
                    <a:pt x="454343" y="60960"/>
                    <a:pt x="314325" y="5715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D08DE848-0210-9B25-E25A-94E471C51903}"/>
              </a:ext>
            </a:extLst>
          </p:cNvPr>
          <p:cNvSpPr/>
          <p:nvPr/>
        </p:nvSpPr>
        <p:spPr>
          <a:xfrm>
            <a:off x="2725584" y="6198688"/>
            <a:ext cx="1693952" cy="482023"/>
          </a:xfrm>
          <a:prstGeom prst="rect">
            <a:avLst/>
          </a:prstGeom>
          <a:solidFill>
            <a:srgbClr val="DFE7F5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203329ED-2BF2-5D98-8022-59437D836623}"/>
              </a:ext>
            </a:extLst>
          </p:cNvPr>
          <p:cNvGrpSpPr/>
          <p:nvPr/>
        </p:nvGrpSpPr>
        <p:grpSpPr>
          <a:xfrm>
            <a:off x="2768898" y="5266822"/>
            <a:ext cx="1544452" cy="608790"/>
            <a:chOff x="6042981" y="4620234"/>
            <a:chExt cx="879338" cy="811809"/>
          </a:xfrm>
        </p:grpSpPr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81E4E0EC-A908-9557-DB83-BF2B8794A173}"/>
                </a:ext>
              </a:extLst>
            </p:cNvPr>
            <p:cNvSpPr/>
            <p:nvPr/>
          </p:nvSpPr>
          <p:spPr>
            <a:xfrm flipH="1">
              <a:off x="6042981" y="4620234"/>
              <a:ext cx="879338" cy="811809"/>
            </a:xfrm>
            <a:custGeom>
              <a:avLst/>
              <a:gdLst>
                <a:gd name="connsiteX0" fmla="*/ 305979 w 879338"/>
                <a:gd name="connsiteY0" fmla="*/ 0 h 811809"/>
                <a:gd name="connsiteX1" fmla="*/ 186001 w 879338"/>
                <a:gd name="connsiteY1" fmla="*/ 378869 h 811809"/>
                <a:gd name="connsiteX2" fmla="*/ 147786 w 879338"/>
                <a:gd name="connsiteY2" fmla="*/ 525893 h 811809"/>
                <a:gd name="connsiteX3" fmla="*/ 31363 w 879338"/>
                <a:gd name="connsiteY3" fmla="*/ 417511 h 811809"/>
                <a:gd name="connsiteX4" fmla="*/ 23365 w 879338"/>
                <a:gd name="connsiteY4" fmla="*/ 638988 h 811809"/>
                <a:gd name="connsiteX5" fmla="*/ 188460 w 879338"/>
                <a:gd name="connsiteY5" fmla="*/ 798691 h 811809"/>
                <a:gd name="connsiteX6" fmla="*/ 242952 w 879338"/>
                <a:gd name="connsiteY6" fmla="*/ 807300 h 811809"/>
                <a:gd name="connsiteX7" fmla="*/ 249002 w 879338"/>
                <a:gd name="connsiteY7" fmla="*/ 811809 h 811809"/>
                <a:gd name="connsiteX8" fmla="*/ 255795 w 879338"/>
                <a:gd name="connsiteY8" fmla="*/ 809328 h 811809"/>
                <a:gd name="connsiteX9" fmla="*/ 263320 w 879338"/>
                <a:gd name="connsiteY9" fmla="*/ 810516 h 811809"/>
                <a:gd name="connsiteX10" fmla="*/ 263642 w 879338"/>
                <a:gd name="connsiteY10" fmla="*/ 806461 h 811809"/>
                <a:gd name="connsiteX11" fmla="*/ 387769 w 879338"/>
                <a:gd name="connsiteY11" fmla="*/ 761115 h 811809"/>
                <a:gd name="connsiteX12" fmla="*/ 414379 w 879338"/>
                <a:gd name="connsiteY12" fmla="*/ 774845 h 811809"/>
                <a:gd name="connsiteX13" fmla="*/ 450441 w 879338"/>
                <a:gd name="connsiteY13" fmla="*/ 781334 h 811809"/>
                <a:gd name="connsiteX14" fmla="*/ 454445 w 879338"/>
                <a:gd name="connsiteY14" fmla="*/ 784734 h 811809"/>
                <a:gd name="connsiteX15" fmla="*/ 458940 w 879338"/>
                <a:gd name="connsiteY15" fmla="*/ 782864 h 811809"/>
                <a:gd name="connsiteX16" fmla="*/ 463920 w 879338"/>
                <a:gd name="connsiteY16" fmla="*/ 783759 h 811809"/>
                <a:gd name="connsiteX17" fmla="*/ 464133 w 879338"/>
                <a:gd name="connsiteY17" fmla="*/ 780702 h 811809"/>
                <a:gd name="connsiteX18" fmla="*/ 567117 w 879338"/>
                <a:gd name="connsiteY18" fmla="*/ 737845 h 811809"/>
                <a:gd name="connsiteX19" fmla="*/ 565668 w 879338"/>
                <a:gd name="connsiteY19" fmla="*/ 743261 h 811809"/>
                <a:gd name="connsiteX20" fmla="*/ 586513 w 879338"/>
                <a:gd name="connsiteY20" fmla="*/ 720691 h 811809"/>
                <a:gd name="connsiteX21" fmla="*/ 603331 w 879338"/>
                <a:gd name="connsiteY21" fmla="*/ 740233 h 811809"/>
                <a:gd name="connsiteX22" fmla="*/ 601882 w 879338"/>
                <a:gd name="connsiteY22" fmla="*/ 734420 h 811809"/>
                <a:gd name="connsiteX23" fmla="*/ 704866 w 879338"/>
                <a:gd name="connsiteY23" fmla="*/ 780411 h 811809"/>
                <a:gd name="connsiteX24" fmla="*/ 705079 w 879338"/>
                <a:gd name="connsiteY24" fmla="*/ 783691 h 811809"/>
                <a:gd name="connsiteX25" fmla="*/ 710059 w 879338"/>
                <a:gd name="connsiteY25" fmla="*/ 782730 h 811809"/>
                <a:gd name="connsiteX26" fmla="*/ 714554 w 879338"/>
                <a:gd name="connsiteY26" fmla="*/ 784737 h 811809"/>
                <a:gd name="connsiteX27" fmla="*/ 718558 w 879338"/>
                <a:gd name="connsiteY27" fmla="*/ 781089 h 811809"/>
                <a:gd name="connsiteX28" fmla="*/ 754620 w 879338"/>
                <a:gd name="connsiteY28" fmla="*/ 774125 h 811809"/>
                <a:gd name="connsiteX29" fmla="*/ 863876 w 879338"/>
                <a:gd name="connsiteY29" fmla="*/ 644928 h 811809"/>
                <a:gd name="connsiteX30" fmla="*/ 858583 w 879338"/>
                <a:gd name="connsiteY30" fmla="*/ 465758 h 811809"/>
                <a:gd name="connsiteX31" fmla="*/ 781537 w 879338"/>
                <a:gd name="connsiteY31" fmla="*/ 553436 h 811809"/>
                <a:gd name="connsiteX32" fmla="*/ 756247 w 879338"/>
                <a:gd name="connsiteY32" fmla="*/ 434497 h 811809"/>
                <a:gd name="connsiteX33" fmla="*/ 676848 w 879338"/>
                <a:gd name="connsiteY33" fmla="*/ 127999 h 811809"/>
                <a:gd name="connsiteX34" fmla="*/ 616270 w 879338"/>
                <a:gd name="connsiteY34" fmla="*/ 370453 h 811809"/>
                <a:gd name="connsiteX35" fmla="*/ 574172 w 879338"/>
                <a:gd name="connsiteY35" fmla="*/ 424165 h 811809"/>
                <a:gd name="connsiteX36" fmla="*/ 552729 w 879338"/>
                <a:gd name="connsiteY36" fmla="*/ 398671 h 811809"/>
                <a:gd name="connsiteX37" fmla="*/ 492151 w 879338"/>
                <a:gd name="connsiteY37" fmla="*/ 172733 h 811809"/>
                <a:gd name="connsiteX38" fmla="*/ 431775 w 879338"/>
                <a:gd name="connsiteY38" fmla="*/ 225454 h 811809"/>
                <a:gd name="connsiteX39" fmla="*/ 396252 w 879338"/>
                <a:gd name="connsiteY39" fmla="*/ 298379 h 811809"/>
                <a:gd name="connsiteX40" fmla="*/ 350095 w 879338"/>
                <a:gd name="connsiteY40" fmla="*/ 250091 h 811809"/>
                <a:gd name="connsiteX41" fmla="*/ 305979 w 879338"/>
                <a:gd name="connsiteY41" fmla="*/ 0 h 81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9338" h="811809">
                  <a:moveTo>
                    <a:pt x="305979" y="0"/>
                  </a:moveTo>
                  <a:cubicBezTo>
                    <a:pt x="162895" y="65971"/>
                    <a:pt x="99795" y="257293"/>
                    <a:pt x="186001" y="378869"/>
                  </a:cubicBezTo>
                  <a:cubicBezTo>
                    <a:pt x="224216" y="437303"/>
                    <a:pt x="202887" y="505160"/>
                    <a:pt x="147786" y="525893"/>
                  </a:cubicBezTo>
                  <a:cubicBezTo>
                    <a:pt x="82021" y="554167"/>
                    <a:pt x="15367" y="486310"/>
                    <a:pt x="31363" y="417511"/>
                  </a:cubicBezTo>
                  <a:cubicBezTo>
                    <a:pt x="-10406" y="475943"/>
                    <a:pt x="-7740" y="575844"/>
                    <a:pt x="23365" y="638988"/>
                  </a:cubicBezTo>
                  <a:cubicBezTo>
                    <a:pt x="54026" y="718863"/>
                    <a:pt x="116182" y="775410"/>
                    <a:pt x="188460" y="798691"/>
                  </a:cubicBezTo>
                  <a:lnTo>
                    <a:pt x="242952" y="807300"/>
                  </a:lnTo>
                  <a:lnTo>
                    <a:pt x="249002" y="811809"/>
                  </a:lnTo>
                  <a:lnTo>
                    <a:pt x="255795" y="809328"/>
                  </a:lnTo>
                  <a:lnTo>
                    <a:pt x="263320" y="810516"/>
                  </a:lnTo>
                  <a:lnTo>
                    <a:pt x="263642" y="806461"/>
                  </a:lnTo>
                  <a:lnTo>
                    <a:pt x="387769" y="761115"/>
                  </a:lnTo>
                  <a:lnTo>
                    <a:pt x="414379" y="774845"/>
                  </a:lnTo>
                  <a:lnTo>
                    <a:pt x="450441" y="781334"/>
                  </a:lnTo>
                  <a:lnTo>
                    <a:pt x="454445" y="784734"/>
                  </a:lnTo>
                  <a:lnTo>
                    <a:pt x="458940" y="782864"/>
                  </a:lnTo>
                  <a:lnTo>
                    <a:pt x="463920" y="783759"/>
                  </a:lnTo>
                  <a:lnTo>
                    <a:pt x="464133" y="780702"/>
                  </a:lnTo>
                  <a:lnTo>
                    <a:pt x="567117" y="737845"/>
                  </a:lnTo>
                  <a:lnTo>
                    <a:pt x="565668" y="743261"/>
                  </a:lnTo>
                  <a:lnTo>
                    <a:pt x="586513" y="720691"/>
                  </a:lnTo>
                  <a:lnTo>
                    <a:pt x="603331" y="740233"/>
                  </a:lnTo>
                  <a:lnTo>
                    <a:pt x="601882" y="734420"/>
                  </a:lnTo>
                  <a:lnTo>
                    <a:pt x="704866" y="780411"/>
                  </a:lnTo>
                  <a:lnTo>
                    <a:pt x="705079" y="783691"/>
                  </a:lnTo>
                  <a:lnTo>
                    <a:pt x="710059" y="782730"/>
                  </a:lnTo>
                  <a:lnTo>
                    <a:pt x="714554" y="784737"/>
                  </a:lnTo>
                  <a:lnTo>
                    <a:pt x="718558" y="781089"/>
                  </a:lnTo>
                  <a:lnTo>
                    <a:pt x="754620" y="774125"/>
                  </a:lnTo>
                  <a:cubicBezTo>
                    <a:pt x="802452" y="755291"/>
                    <a:pt x="843585" y="709545"/>
                    <a:pt x="863876" y="644928"/>
                  </a:cubicBezTo>
                  <a:cubicBezTo>
                    <a:pt x="884461" y="593846"/>
                    <a:pt x="886225" y="513028"/>
                    <a:pt x="858583" y="465758"/>
                  </a:cubicBezTo>
                  <a:cubicBezTo>
                    <a:pt x="869169" y="521415"/>
                    <a:pt x="825059" y="576310"/>
                    <a:pt x="781537" y="553436"/>
                  </a:cubicBezTo>
                  <a:cubicBezTo>
                    <a:pt x="745072" y="536663"/>
                    <a:pt x="730957" y="481768"/>
                    <a:pt x="756247" y="434497"/>
                  </a:cubicBezTo>
                  <a:cubicBezTo>
                    <a:pt x="813296" y="336144"/>
                    <a:pt x="771538" y="181369"/>
                    <a:pt x="676848" y="127999"/>
                  </a:cubicBezTo>
                  <a:cubicBezTo>
                    <a:pt x="719782" y="233215"/>
                    <a:pt x="653911" y="330044"/>
                    <a:pt x="616270" y="370453"/>
                  </a:cubicBezTo>
                  <a:lnTo>
                    <a:pt x="574172" y="424165"/>
                  </a:lnTo>
                  <a:lnTo>
                    <a:pt x="552729" y="398671"/>
                  </a:lnTo>
                  <a:cubicBezTo>
                    <a:pt x="515088" y="361015"/>
                    <a:pt x="449217" y="270782"/>
                    <a:pt x="492151" y="172733"/>
                  </a:cubicBezTo>
                  <a:cubicBezTo>
                    <a:pt x="468478" y="185167"/>
                    <a:pt x="448114" y="203506"/>
                    <a:pt x="431775" y="225454"/>
                  </a:cubicBezTo>
                  <a:lnTo>
                    <a:pt x="396252" y="298379"/>
                  </a:lnTo>
                  <a:lnTo>
                    <a:pt x="350095" y="250091"/>
                  </a:lnTo>
                  <a:cubicBezTo>
                    <a:pt x="301146" y="189259"/>
                    <a:pt x="257321" y="97545"/>
                    <a:pt x="3059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rgbClr val="FF0000"/>
                </a:gs>
                <a:gs pos="100000">
                  <a:srgbClr val="C51B02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3B2A0E89-1D01-91A8-006F-820CD223635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188647" y="4962838"/>
              <a:ext cx="572750" cy="461665"/>
            </a:xfrm>
            <a:custGeom>
              <a:avLst/>
              <a:gdLst>
                <a:gd name="connsiteX0" fmla="*/ 305979 w 879338"/>
                <a:gd name="connsiteY0" fmla="*/ 0 h 811809"/>
                <a:gd name="connsiteX1" fmla="*/ 186001 w 879338"/>
                <a:gd name="connsiteY1" fmla="*/ 378869 h 811809"/>
                <a:gd name="connsiteX2" fmla="*/ 147786 w 879338"/>
                <a:gd name="connsiteY2" fmla="*/ 525893 h 811809"/>
                <a:gd name="connsiteX3" fmla="*/ 31363 w 879338"/>
                <a:gd name="connsiteY3" fmla="*/ 417511 h 811809"/>
                <a:gd name="connsiteX4" fmla="*/ 23365 w 879338"/>
                <a:gd name="connsiteY4" fmla="*/ 638988 h 811809"/>
                <a:gd name="connsiteX5" fmla="*/ 188460 w 879338"/>
                <a:gd name="connsiteY5" fmla="*/ 798691 h 811809"/>
                <a:gd name="connsiteX6" fmla="*/ 242952 w 879338"/>
                <a:gd name="connsiteY6" fmla="*/ 807300 h 811809"/>
                <a:gd name="connsiteX7" fmla="*/ 249002 w 879338"/>
                <a:gd name="connsiteY7" fmla="*/ 811809 h 811809"/>
                <a:gd name="connsiteX8" fmla="*/ 255795 w 879338"/>
                <a:gd name="connsiteY8" fmla="*/ 809328 h 811809"/>
                <a:gd name="connsiteX9" fmla="*/ 263320 w 879338"/>
                <a:gd name="connsiteY9" fmla="*/ 810516 h 811809"/>
                <a:gd name="connsiteX10" fmla="*/ 263642 w 879338"/>
                <a:gd name="connsiteY10" fmla="*/ 806461 h 811809"/>
                <a:gd name="connsiteX11" fmla="*/ 387769 w 879338"/>
                <a:gd name="connsiteY11" fmla="*/ 761115 h 811809"/>
                <a:gd name="connsiteX12" fmla="*/ 414379 w 879338"/>
                <a:gd name="connsiteY12" fmla="*/ 774845 h 811809"/>
                <a:gd name="connsiteX13" fmla="*/ 450441 w 879338"/>
                <a:gd name="connsiteY13" fmla="*/ 781334 h 811809"/>
                <a:gd name="connsiteX14" fmla="*/ 454445 w 879338"/>
                <a:gd name="connsiteY14" fmla="*/ 784734 h 811809"/>
                <a:gd name="connsiteX15" fmla="*/ 458940 w 879338"/>
                <a:gd name="connsiteY15" fmla="*/ 782864 h 811809"/>
                <a:gd name="connsiteX16" fmla="*/ 463920 w 879338"/>
                <a:gd name="connsiteY16" fmla="*/ 783759 h 811809"/>
                <a:gd name="connsiteX17" fmla="*/ 464133 w 879338"/>
                <a:gd name="connsiteY17" fmla="*/ 780702 h 811809"/>
                <a:gd name="connsiteX18" fmla="*/ 567117 w 879338"/>
                <a:gd name="connsiteY18" fmla="*/ 737845 h 811809"/>
                <a:gd name="connsiteX19" fmla="*/ 565668 w 879338"/>
                <a:gd name="connsiteY19" fmla="*/ 743261 h 811809"/>
                <a:gd name="connsiteX20" fmla="*/ 586513 w 879338"/>
                <a:gd name="connsiteY20" fmla="*/ 720691 h 811809"/>
                <a:gd name="connsiteX21" fmla="*/ 603331 w 879338"/>
                <a:gd name="connsiteY21" fmla="*/ 740233 h 811809"/>
                <a:gd name="connsiteX22" fmla="*/ 601882 w 879338"/>
                <a:gd name="connsiteY22" fmla="*/ 734420 h 811809"/>
                <a:gd name="connsiteX23" fmla="*/ 704866 w 879338"/>
                <a:gd name="connsiteY23" fmla="*/ 780411 h 811809"/>
                <a:gd name="connsiteX24" fmla="*/ 705079 w 879338"/>
                <a:gd name="connsiteY24" fmla="*/ 783691 h 811809"/>
                <a:gd name="connsiteX25" fmla="*/ 710059 w 879338"/>
                <a:gd name="connsiteY25" fmla="*/ 782730 h 811809"/>
                <a:gd name="connsiteX26" fmla="*/ 714554 w 879338"/>
                <a:gd name="connsiteY26" fmla="*/ 784737 h 811809"/>
                <a:gd name="connsiteX27" fmla="*/ 718558 w 879338"/>
                <a:gd name="connsiteY27" fmla="*/ 781089 h 811809"/>
                <a:gd name="connsiteX28" fmla="*/ 754620 w 879338"/>
                <a:gd name="connsiteY28" fmla="*/ 774125 h 811809"/>
                <a:gd name="connsiteX29" fmla="*/ 863876 w 879338"/>
                <a:gd name="connsiteY29" fmla="*/ 644928 h 811809"/>
                <a:gd name="connsiteX30" fmla="*/ 858583 w 879338"/>
                <a:gd name="connsiteY30" fmla="*/ 465758 h 811809"/>
                <a:gd name="connsiteX31" fmla="*/ 781537 w 879338"/>
                <a:gd name="connsiteY31" fmla="*/ 553436 h 811809"/>
                <a:gd name="connsiteX32" fmla="*/ 756247 w 879338"/>
                <a:gd name="connsiteY32" fmla="*/ 434497 h 811809"/>
                <a:gd name="connsiteX33" fmla="*/ 676848 w 879338"/>
                <a:gd name="connsiteY33" fmla="*/ 127999 h 811809"/>
                <a:gd name="connsiteX34" fmla="*/ 616270 w 879338"/>
                <a:gd name="connsiteY34" fmla="*/ 370453 h 811809"/>
                <a:gd name="connsiteX35" fmla="*/ 574172 w 879338"/>
                <a:gd name="connsiteY35" fmla="*/ 424165 h 811809"/>
                <a:gd name="connsiteX36" fmla="*/ 552729 w 879338"/>
                <a:gd name="connsiteY36" fmla="*/ 398671 h 811809"/>
                <a:gd name="connsiteX37" fmla="*/ 492151 w 879338"/>
                <a:gd name="connsiteY37" fmla="*/ 172733 h 811809"/>
                <a:gd name="connsiteX38" fmla="*/ 431775 w 879338"/>
                <a:gd name="connsiteY38" fmla="*/ 225454 h 811809"/>
                <a:gd name="connsiteX39" fmla="*/ 396252 w 879338"/>
                <a:gd name="connsiteY39" fmla="*/ 298379 h 811809"/>
                <a:gd name="connsiteX40" fmla="*/ 350095 w 879338"/>
                <a:gd name="connsiteY40" fmla="*/ 250091 h 811809"/>
                <a:gd name="connsiteX41" fmla="*/ 305979 w 879338"/>
                <a:gd name="connsiteY41" fmla="*/ 0 h 81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9338" h="811809">
                  <a:moveTo>
                    <a:pt x="305979" y="0"/>
                  </a:moveTo>
                  <a:cubicBezTo>
                    <a:pt x="162895" y="65971"/>
                    <a:pt x="99795" y="257293"/>
                    <a:pt x="186001" y="378869"/>
                  </a:cubicBezTo>
                  <a:cubicBezTo>
                    <a:pt x="224216" y="437303"/>
                    <a:pt x="202887" y="505160"/>
                    <a:pt x="147786" y="525893"/>
                  </a:cubicBezTo>
                  <a:cubicBezTo>
                    <a:pt x="82021" y="554167"/>
                    <a:pt x="15367" y="486310"/>
                    <a:pt x="31363" y="417511"/>
                  </a:cubicBezTo>
                  <a:cubicBezTo>
                    <a:pt x="-10406" y="475943"/>
                    <a:pt x="-7740" y="575844"/>
                    <a:pt x="23365" y="638988"/>
                  </a:cubicBezTo>
                  <a:cubicBezTo>
                    <a:pt x="54026" y="718863"/>
                    <a:pt x="116182" y="775410"/>
                    <a:pt x="188460" y="798691"/>
                  </a:cubicBezTo>
                  <a:lnTo>
                    <a:pt x="242952" y="807300"/>
                  </a:lnTo>
                  <a:lnTo>
                    <a:pt x="249002" y="811809"/>
                  </a:lnTo>
                  <a:lnTo>
                    <a:pt x="255795" y="809328"/>
                  </a:lnTo>
                  <a:lnTo>
                    <a:pt x="263320" y="810516"/>
                  </a:lnTo>
                  <a:lnTo>
                    <a:pt x="263642" y="806461"/>
                  </a:lnTo>
                  <a:lnTo>
                    <a:pt x="387769" y="761115"/>
                  </a:lnTo>
                  <a:lnTo>
                    <a:pt x="414379" y="774845"/>
                  </a:lnTo>
                  <a:lnTo>
                    <a:pt x="450441" y="781334"/>
                  </a:lnTo>
                  <a:lnTo>
                    <a:pt x="454445" y="784734"/>
                  </a:lnTo>
                  <a:lnTo>
                    <a:pt x="458940" y="782864"/>
                  </a:lnTo>
                  <a:lnTo>
                    <a:pt x="463920" y="783759"/>
                  </a:lnTo>
                  <a:lnTo>
                    <a:pt x="464133" y="780702"/>
                  </a:lnTo>
                  <a:lnTo>
                    <a:pt x="567117" y="737845"/>
                  </a:lnTo>
                  <a:lnTo>
                    <a:pt x="565668" y="743261"/>
                  </a:lnTo>
                  <a:lnTo>
                    <a:pt x="586513" y="720691"/>
                  </a:lnTo>
                  <a:lnTo>
                    <a:pt x="603331" y="740233"/>
                  </a:lnTo>
                  <a:lnTo>
                    <a:pt x="601882" y="734420"/>
                  </a:lnTo>
                  <a:lnTo>
                    <a:pt x="704866" y="780411"/>
                  </a:lnTo>
                  <a:lnTo>
                    <a:pt x="705079" y="783691"/>
                  </a:lnTo>
                  <a:lnTo>
                    <a:pt x="710059" y="782730"/>
                  </a:lnTo>
                  <a:lnTo>
                    <a:pt x="714554" y="784737"/>
                  </a:lnTo>
                  <a:lnTo>
                    <a:pt x="718558" y="781089"/>
                  </a:lnTo>
                  <a:lnTo>
                    <a:pt x="754620" y="774125"/>
                  </a:lnTo>
                  <a:cubicBezTo>
                    <a:pt x="802452" y="755291"/>
                    <a:pt x="843585" y="709545"/>
                    <a:pt x="863876" y="644928"/>
                  </a:cubicBezTo>
                  <a:cubicBezTo>
                    <a:pt x="884461" y="593846"/>
                    <a:pt x="886225" y="513028"/>
                    <a:pt x="858583" y="465758"/>
                  </a:cubicBezTo>
                  <a:cubicBezTo>
                    <a:pt x="869169" y="521415"/>
                    <a:pt x="825059" y="576310"/>
                    <a:pt x="781537" y="553436"/>
                  </a:cubicBezTo>
                  <a:cubicBezTo>
                    <a:pt x="745072" y="536663"/>
                    <a:pt x="730957" y="481768"/>
                    <a:pt x="756247" y="434497"/>
                  </a:cubicBezTo>
                  <a:cubicBezTo>
                    <a:pt x="813296" y="336144"/>
                    <a:pt x="771538" y="181369"/>
                    <a:pt x="676848" y="127999"/>
                  </a:cubicBezTo>
                  <a:cubicBezTo>
                    <a:pt x="719782" y="233215"/>
                    <a:pt x="653911" y="330044"/>
                    <a:pt x="616270" y="370453"/>
                  </a:cubicBezTo>
                  <a:lnTo>
                    <a:pt x="574172" y="424165"/>
                  </a:lnTo>
                  <a:lnTo>
                    <a:pt x="552729" y="398671"/>
                  </a:lnTo>
                  <a:cubicBezTo>
                    <a:pt x="515088" y="361015"/>
                    <a:pt x="449217" y="270782"/>
                    <a:pt x="492151" y="172733"/>
                  </a:cubicBezTo>
                  <a:cubicBezTo>
                    <a:pt x="468478" y="185167"/>
                    <a:pt x="448114" y="203506"/>
                    <a:pt x="431775" y="225454"/>
                  </a:cubicBezTo>
                  <a:lnTo>
                    <a:pt x="396252" y="298379"/>
                  </a:lnTo>
                  <a:lnTo>
                    <a:pt x="350095" y="250091"/>
                  </a:lnTo>
                  <a:cubicBezTo>
                    <a:pt x="301146" y="189259"/>
                    <a:pt x="257321" y="97545"/>
                    <a:pt x="3059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6000">
                  <a:schemeClr val="accent2"/>
                </a:gs>
                <a:gs pos="100000">
                  <a:srgbClr val="FFC000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665EA458-8BF8-45DC-709D-67EE3364522E}"/>
                </a:ext>
              </a:extLst>
            </p:cNvPr>
            <p:cNvSpPr/>
            <p:nvPr/>
          </p:nvSpPr>
          <p:spPr>
            <a:xfrm>
              <a:off x="6372403" y="4727758"/>
              <a:ext cx="542925" cy="700278"/>
            </a:xfrm>
            <a:custGeom>
              <a:avLst/>
              <a:gdLst>
                <a:gd name="connsiteX0" fmla="*/ 409004 w 542925"/>
                <a:gd name="connsiteY0" fmla="*/ 601313 h 700278"/>
                <a:gd name="connsiteX1" fmla="*/ 409004 w 542925"/>
                <a:gd name="connsiteY1" fmla="*/ 525113 h 700278"/>
                <a:gd name="connsiteX2" fmla="*/ 520922 w 542925"/>
                <a:gd name="connsiteY2" fmla="*/ 534638 h 700278"/>
                <a:gd name="connsiteX3" fmla="*/ 446246 w 542925"/>
                <a:gd name="connsiteY3" fmla="*/ 419767 h 700278"/>
                <a:gd name="connsiteX4" fmla="*/ 491966 w 542925"/>
                <a:gd name="connsiteY4" fmla="*/ 432054 h 700278"/>
                <a:gd name="connsiteX5" fmla="*/ 438150 w 542925"/>
                <a:gd name="connsiteY5" fmla="*/ 349949 h 700278"/>
                <a:gd name="connsiteX6" fmla="*/ 471392 w 542925"/>
                <a:gd name="connsiteY6" fmla="*/ 354140 h 700278"/>
                <a:gd name="connsiteX7" fmla="*/ 392335 w 542925"/>
                <a:gd name="connsiteY7" fmla="*/ 239173 h 700278"/>
                <a:gd name="connsiteX8" fmla="*/ 351758 w 542925"/>
                <a:gd name="connsiteY8" fmla="*/ 298418 h 700278"/>
                <a:gd name="connsiteX9" fmla="*/ 270986 w 542925"/>
                <a:gd name="connsiteY9" fmla="*/ 174593 h 700278"/>
                <a:gd name="connsiteX10" fmla="*/ 322612 w 542925"/>
                <a:gd name="connsiteY10" fmla="*/ 181070 h 700278"/>
                <a:gd name="connsiteX11" fmla="*/ 200025 w 542925"/>
                <a:gd name="connsiteY11" fmla="*/ 0 h 700278"/>
                <a:gd name="connsiteX12" fmla="*/ 77438 w 542925"/>
                <a:gd name="connsiteY12" fmla="*/ 180975 h 700278"/>
                <a:gd name="connsiteX13" fmla="*/ 129064 w 542925"/>
                <a:gd name="connsiteY13" fmla="*/ 174498 h 700278"/>
                <a:gd name="connsiteX14" fmla="*/ 45149 w 542925"/>
                <a:gd name="connsiteY14" fmla="*/ 303276 h 700278"/>
                <a:gd name="connsiteX15" fmla="*/ 116110 w 542925"/>
                <a:gd name="connsiteY15" fmla="*/ 284226 h 700278"/>
                <a:gd name="connsiteX16" fmla="*/ 0 w 542925"/>
                <a:gd name="connsiteY16" fmla="*/ 464630 h 700278"/>
                <a:gd name="connsiteX17" fmla="*/ 171450 w 542925"/>
                <a:gd name="connsiteY17" fmla="*/ 432340 h 700278"/>
                <a:gd name="connsiteX18" fmla="*/ 171450 w 542925"/>
                <a:gd name="connsiteY18" fmla="*/ 549593 h 700278"/>
                <a:gd name="connsiteX19" fmla="*/ 21431 w 542925"/>
                <a:gd name="connsiteY19" fmla="*/ 589407 h 700278"/>
                <a:gd name="connsiteX20" fmla="*/ 136589 w 542925"/>
                <a:gd name="connsiteY20" fmla="*/ 700278 h 700278"/>
                <a:gd name="connsiteX21" fmla="*/ 542925 w 542925"/>
                <a:gd name="connsiteY21" fmla="*/ 700278 h 700278"/>
                <a:gd name="connsiteX22" fmla="*/ 409004 w 542925"/>
                <a:gd name="connsiteY22" fmla="*/ 601313 h 700278"/>
                <a:gd name="connsiteX23" fmla="*/ 349377 w 542925"/>
                <a:gd name="connsiteY23" fmla="*/ 301847 h 700278"/>
                <a:gd name="connsiteX24" fmla="*/ 321564 w 542925"/>
                <a:gd name="connsiteY24" fmla="*/ 342519 h 700278"/>
                <a:gd name="connsiteX25" fmla="*/ 283464 w 542925"/>
                <a:gd name="connsiteY25" fmla="*/ 283940 h 700278"/>
                <a:gd name="connsiteX26" fmla="*/ 318707 w 542925"/>
                <a:gd name="connsiteY26" fmla="*/ 450152 h 700278"/>
                <a:gd name="connsiteX27" fmla="*/ 263747 w 542925"/>
                <a:gd name="connsiteY27" fmla="*/ 534638 h 700278"/>
                <a:gd name="connsiteX28" fmla="*/ 371475 w 542925"/>
                <a:gd name="connsiteY28" fmla="*/ 525113 h 700278"/>
                <a:gd name="connsiteX29" fmla="*/ 371475 w 542925"/>
                <a:gd name="connsiteY29" fmla="*/ 585978 h 700278"/>
                <a:gd name="connsiteX30" fmla="*/ 219075 w 542925"/>
                <a:gd name="connsiteY30" fmla="*/ 551402 h 700278"/>
                <a:gd name="connsiteX31" fmla="*/ 219075 w 542925"/>
                <a:gd name="connsiteY31" fmla="*/ 432340 h 7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2925" h="700278">
                  <a:moveTo>
                    <a:pt x="409004" y="601313"/>
                  </a:moveTo>
                  <a:lnTo>
                    <a:pt x="409004" y="525113"/>
                  </a:lnTo>
                  <a:lnTo>
                    <a:pt x="520922" y="534638"/>
                  </a:lnTo>
                  <a:lnTo>
                    <a:pt x="446246" y="419767"/>
                  </a:lnTo>
                  <a:lnTo>
                    <a:pt x="491966" y="432054"/>
                  </a:lnTo>
                  <a:lnTo>
                    <a:pt x="438150" y="349949"/>
                  </a:lnTo>
                  <a:lnTo>
                    <a:pt x="471392" y="354140"/>
                  </a:lnTo>
                  <a:lnTo>
                    <a:pt x="392335" y="239173"/>
                  </a:lnTo>
                  <a:lnTo>
                    <a:pt x="351758" y="298418"/>
                  </a:lnTo>
                  <a:lnTo>
                    <a:pt x="270986" y="174593"/>
                  </a:lnTo>
                  <a:lnTo>
                    <a:pt x="322612" y="181070"/>
                  </a:lnTo>
                  <a:lnTo>
                    <a:pt x="200025" y="0"/>
                  </a:lnTo>
                  <a:lnTo>
                    <a:pt x="77438" y="180975"/>
                  </a:lnTo>
                  <a:lnTo>
                    <a:pt x="129064" y="174498"/>
                  </a:lnTo>
                  <a:lnTo>
                    <a:pt x="45149" y="303276"/>
                  </a:lnTo>
                  <a:lnTo>
                    <a:pt x="116110" y="284226"/>
                  </a:lnTo>
                  <a:lnTo>
                    <a:pt x="0" y="464630"/>
                  </a:lnTo>
                  <a:lnTo>
                    <a:pt x="171450" y="432340"/>
                  </a:lnTo>
                  <a:lnTo>
                    <a:pt x="171450" y="549593"/>
                  </a:lnTo>
                  <a:cubicBezTo>
                    <a:pt x="115062" y="550831"/>
                    <a:pt x="62484" y="563118"/>
                    <a:pt x="21431" y="589407"/>
                  </a:cubicBezTo>
                  <a:cubicBezTo>
                    <a:pt x="59531" y="609219"/>
                    <a:pt x="99822" y="643223"/>
                    <a:pt x="136589" y="700278"/>
                  </a:cubicBezTo>
                  <a:lnTo>
                    <a:pt x="542925" y="700278"/>
                  </a:lnTo>
                  <a:cubicBezTo>
                    <a:pt x="512255" y="661321"/>
                    <a:pt x="464534" y="627221"/>
                    <a:pt x="409004" y="601313"/>
                  </a:cubicBezTo>
                  <a:close/>
                  <a:moveTo>
                    <a:pt x="349377" y="301847"/>
                  </a:moveTo>
                  <a:lnTo>
                    <a:pt x="321564" y="342519"/>
                  </a:lnTo>
                  <a:lnTo>
                    <a:pt x="283464" y="283940"/>
                  </a:lnTo>
                  <a:close/>
                  <a:moveTo>
                    <a:pt x="318707" y="450152"/>
                  </a:moveTo>
                  <a:lnTo>
                    <a:pt x="263747" y="534638"/>
                  </a:lnTo>
                  <a:lnTo>
                    <a:pt x="371475" y="525113"/>
                  </a:lnTo>
                  <a:lnTo>
                    <a:pt x="371475" y="585978"/>
                  </a:lnTo>
                  <a:cubicBezTo>
                    <a:pt x="322515" y="567472"/>
                    <a:pt x="271227" y="555836"/>
                    <a:pt x="219075" y="551402"/>
                  </a:cubicBezTo>
                  <a:lnTo>
                    <a:pt x="219075" y="432340"/>
                  </a:lnTo>
                  <a:close/>
                </a:path>
              </a:pathLst>
            </a:custGeom>
            <a:gradFill>
              <a:gsLst>
                <a:gs pos="0">
                  <a:srgbClr val="CC9900"/>
                </a:gs>
                <a:gs pos="47000">
                  <a:srgbClr val="663300"/>
                </a:gs>
                <a:gs pos="77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AECC73E4-FC1D-DF85-EE66-C448E70B5DF3}"/>
                </a:ext>
              </a:extLst>
            </p:cNvPr>
            <p:cNvSpPr/>
            <p:nvPr/>
          </p:nvSpPr>
          <p:spPr>
            <a:xfrm>
              <a:off x="6077128" y="5005880"/>
              <a:ext cx="397383" cy="414718"/>
            </a:xfrm>
            <a:custGeom>
              <a:avLst/>
              <a:gdLst>
                <a:gd name="connsiteX0" fmla="*/ 268510 w 397383"/>
                <a:gd name="connsiteY0" fmla="*/ 314325 h 414718"/>
                <a:gd name="connsiteX1" fmla="*/ 266700 w 397383"/>
                <a:gd name="connsiteY1" fmla="*/ 314325 h 414718"/>
                <a:gd name="connsiteX2" fmla="*/ 266700 w 397383"/>
                <a:gd name="connsiteY2" fmla="*/ 281369 h 414718"/>
                <a:gd name="connsiteX3" fmla="*/ 314325 w 397383"/>
                <a:gd name="connsiteY3" fmla="*/ 290894 h 414718"/>
                <a:gd name="connsiteX4" fmla="*/ 279464 w 397383"/>
                <a:gd name="connsiteY4" fmla="*/ 226695 h 414718"/>
                <a:gd name="connsiteX5" fmla="*/ 304800 w 397383"/>
                <a:gd name="connsiteY5" fmla="*/ 233744 h 414718"/>
                <a:gd name="connsiteX6" fmla="*/ 274796 w 397383"/>
                <a:gd name="connsiteY6" fmla="*/ 188119 h 414718"/>
                <a:gd name="connsiteX7" fmla="*/ 293275 w 397383"/>
                <a:gd name="connsiteY7" fmla="*/ 190405 h 414718"/>
                <a:gd name="connsiteX8" fmla="*/ 247650 w 397383"/>
                <a:gd name="connsiteY8" fmla="*/ 128969 h 414718"/>
                <a:gd name="connsiteX9" fmla="*/ 205740 w 397383"/>
                <a:gd name="connsiteY9" fmla="*/ 190214 h 414718"/>
                <a:gd name="connsiteX10" fmla="*/ 224123 w 397383"/>
                <a:gd name="connsiteY10" fmla="*/ 187928 h 414718"/>
                <a:gd name="connsiteX11" fmla="*/ 207931 w 397383"/>
                <a:gd name="connsiteY11" fmla="*/ 212598 h 414718"/>
                <a:gd name="connsiteX12" fmla="*/ 172212 w 397383"/>
                <a:gd name="connsiteY12" fmla="*/ 155448 h 414718"/>
                <a:gd name="connsiteX13" fmla="*/ 211455 w 397383"/>
                <a:gd name="connsiteY13" fmla="*/ 166021 h 414718"/>
                <a:gd name="connsiteX14" fmla="*/ 165068 w 397383"/>
                <a:gd name="connsiteY14" fmla="*/ 95441 h 414718"/>
                <a:gd name="connsiteX15" fmla="*/ 193643 w 397383"/>
                <a:gd name="connsiteY15" fmla="*/ 98965 h 414718"/>
                <a:gd name="connsiteX16" fmla="*/ 125825 w 397383"/>
                <a:gd name="connsiteY16" fmla="*/ 0 h 414718"/>
                <a:gd name="connsiteX17" fmla="*/ 58007 w 397383"/>
                <a:gd name="connsiteY17" fmla="*/ 98774 h 414718"/>
                <a:gd name="connsiteX18" fmla="*/ 86582 w 397383"/>
                <a:gd name="connsiteY18" fmla="*/ 95250 h 414718"/>
                <a:gd name="connsiteX19" fmla="*/ 40196 w 397383"/>
                <a:gd name="connsiteY19" fmla="*/ 165830 h 414718"/>
                <a:gd name="connsiteX20" fmla="*/ 79439 w 397383"/>
                <a:gd name="connsiteY20" fmla="*/ 155258 h 414718"/>
                <a:gd name="connsiteX21" fmla="*/ 15240 w 397383"/>
                <a:gd name="connsiteY21" fmla="*/ 254127 h 414718"/>
                <a:gd name="connsiteX22" fmla="*/ 104775 w 397383"/>
                <a:gd name="connsiteY22" fmla="*/ 243269 h 414718"/>
                <a:gd name="connsiteX23" fmla="*/ 104775 w 397383"/>
                <a:gd name="connsiteY23" fmla="*/ 338519 h 414718"/>
                <a:gd name="connsiteX24" fmla="*/ 0 w 397383"/>
                <a:gd name="connsiteY24" fmla="*/ 414719 h 414718"/>
                <a:gd name="connsiteX25" fmla="*/ 397383 w 397383"/>
                <a:gd name="connsiteY25" fmla="*/ 414719 h 414718"/>
                <a:gd name="connsiteX26" fmla="*/ 268510 w 397383"/>
                <a:gd name="connsiteY26" fmla="*/ 314325 h 414718"/>
                <a:gd name="connsiteX27" fmla="*/ 133350 w 397383"/>
                <a:gd name="connsiteY27" fmla="*/ 327374 h 414718"/>
                <a:gd name="connsiteX28" fmla="*/ 133350 w 397383"/>
                <a:gd name="connsiteY28" fmla="*/ 243269 h 414718"/>
                <a:gd name="connsiteX29" fmla="*/ 208121 w 397383"/>
                <a:gd name="connsiteY29" fmla="*/ 251841 h 414718"/>
                <a:gd name="connsiteX30" fmla="*/ 190500 w 397383"/>
                <a:gd name="connsiteY30" fmla="*/ 290894 h 414718"/>
                <a:gd name="connsiteX31" fmla="*/ 238125 w 397383"/>
                <a:gd name="connsiteY31" fmla="*/ 281369 h 414718"/>
                <a:gd name="connsiteX32" fmla="*/ 238125 w 397383"/>
                <a:gd name="connsiteY32" fmla="*/ 311944 h 414718"/>
                <a:gd name="connsiteX33" fmla="*/ 133350 w 397383"/>
                <a:gd name="connsiteY33" fmla="*/ 327374 h 41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97383" h="414718">
                  <a:moveTo>
                    <a:pt x="268510" y="314325"/>
                  </a:moveTo>
                  <a:lnTo>
                    <a:pt x="266700" y="314325"/>
                  </a:lnTo>
                  <a:lnTo>
                    <a:pt x="266700" y="281369"/>
                  </a:lnTo>
                  <a:lnTo>
                    <a:pt x="314325" y="290894"/>
                  </a:lnTo>
                  <a:lnTo>
                    <a:pt x="279464" y="226695"/>
                  </a:lnTo>
                  <a:lnTo>
                    <a:pt x="304800" y="233744"/>
                  </a:lnTo>
                  <a:lnTo>
                    <a:pt x="274796" y="188119"/>
                  </a:lnTo>
                  <a:lnTo>
                    <a:pt x="293275" y="190405"/>
                  </a:lnTo>
                  <a:lnTo>
                    <a:pt x="247650" y="128969"/>
                  </a:lnTo>
                  <a:lnTo>
                    <a:pt x="205740" y="190214"/>
                  </a:lnTo>
                  <a:lnTo>
                    <a:pt x="224123" y="187928"/>
                  </a:lnTo>
                  <a:lnTo>
                    <a:pt x="207931" y="212598"/>
                  </a:lnTo>
                  <a:lnTo>
                    <a:pt x="172212" y="155448"/>
                  </a:lnTo>
                  <a:lnTo>
                    <a:pt x="211455" y="166021"/>
                  </a:lnTo>
                  <a:lnTo>
                    <a:pt x="165068" y="95441"/>
                  </a:lnTo>
                  <a:lnTo>
                    <a:pt x="193643" y="98965"/>
                  </a:lnTo>
                  <a:lnTo>
                    <a:pt x="125825" y="0"/>
                  </a:lnTo>
                  <a:lnTo>
                    <a:pt x="58007" y="98774"/>
                  </a:lnTo>
                  <a:lnTo>
                    <a:pt x="86582" y="95250"/>
                  </a:lnTo>
                  <a:lnTo>
                    <a:pt x="40196" y="165830"/>
                  </a:lnTo>
                  <a:lnTo>
                    <a:pt x="79439" y="155258"/>
                  </a:lnTo>
                  <a:lnTo>
                    <a:pt x="15240" y="254127"/>
                  </a:lnTo>
                  <a:lnTo>
                    <a:pt x="104775" y="243269"/>
                  </a:lnTo>
                  <a:lnTo>
                    <a:pt x="104775" y="338519"/>
                  </a:lnTo>
                  <a:cubicBezTo>
                    <a:pt x="65097" y="356641"/>
                    <a:pt x="29466" y="382554"/>
                    <a:pt x="0" y="414719"/>
                  </a:cubicBezTo>
                  <a:lnTo>
                    <a:pt x="397383" y="414719"/>
                  </a:lnTo>
                  <a:cubicBezTo>
                    <a:pt x="354235" y="354235"/>
                    <a:pt x="307562" y="326422"/>
                    <a:pt x="268510" y="314325"/>
                  </a:cubicBezTo>
                  <a:close/>
                  <a:moveTo>
                    <a:pt x="133350" y="327374"/>
                  </a:moveTo>
                  <a:lnTo>
                    <a:pt x="133350" y="243269"/>
                  </a:lnTo>
                  <a:lnTo>
                    <a:pt x="208121" y="251841"/>
                  </a:lnTo>
                  <a:lnTo>
                    <a:pt x="190500" y="290894"/>
                  </a:lnTo>
                  <a:lnTo>
                    <a:pt x="238125" y="281369"/>
                  </a:lnTo>
                  <a:lnTo>
                    <a:pt x="238125" y="311944"/>
                  </a:lnTo>
                  <a:cubicBezTo>
                    <a:pt x="202569" y="310959"/>
                    <a:pt x="167113" y="316181"/>
                    <a:pt x="133350" y="327374"/>
                  </a:cubicBezTo>
                  <a:close/>
                </a:path>
              </a:pathLst>
            </a:custGeom>
            <a:gradFill>
              <a:gsLst>
                <a:gs pos="0">
                  <a:srgbClr val="423200"/>
                </a:gs>
                <a:gs pos="74000">
                  <a:srgbClr val="876A10"/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</p:grp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D057993C-458D-169E-24F0-391150872A0D}"/>
              </a:ext>
            </a:extLst>
          </p:cNvPr>
          <p:cNvSpPr/>
          <p:nvPr/>
        </p:nvSpPr>
        <p:spPr>
          <a:xfrm>
            <a:off x="2725584" y="5873913"/>
            <a:ext cx="1695600" cy="404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16A3094-A455-AE0F-68D6-23A9B8E689F4}"/>
              </a:ext>
            </a:extLst>
          </p:cNvPr>
          <p:cNvSpPr txBox="1"/>
          <p:nvPr/>
        </p:nvSpPr>
        <p:spPr>
          <a:xfrm>
            <a:off x="884692" y="5845506"/>
            <a:ext cx="131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layer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72D3F72-1C7E-F2BE-E873-D5CB845B5A61}"/>
              </a:ext>
            </a:extLst>
          </p:cNvPr>
          <p:cNvSpPr txBox="1"/>
          <p:nvPr/>
        </p:nvSpPr>
        <p:spPr>
          <a:xfrm>
            <a:off x="1085850" y="6323822"/>
            <a:ext cx="111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Permafrost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자유형: 도형 166">
            <a:extLst>
              <a:ext uri="{FF2B5EF4-FFF2-40B4-BE49-F238E27FC236}">
                <a16:creationId xmlns:a16="http://schemas.microsoft.com/office/drawing/2014/main" id="{56F5D58C-242D-34BE-5ECD-81DFC01FE17C}"/>
              </a:ext>
            </a:extLst>
          </p:cNvPr>
          <p:cNvSpPr/>
          <p:nvPr/>
        </p:nvSpPr>
        <p:spPr>
          <a:xfrm>
            <a:off x="2725583" y="6234709"/>
            <a:ext cx="1695810" cy="211309"/>
          </a:xfrm>
          <a:custGeom>
            <a:avLst/>
            <a:gdLst>
              <a:gd name="connsiteX0" fmla="*/ 0 w 1668049"/>
              <a:gd name="connsiteY0" fmla="*/ 0 h 457200"/>
              <a:gd name="connsiteX1" fmla="*/ 9525 w 1668049"/>
              <a:gd name="connsiteY1" fmla="*/ 57150 h 457200"/>
              <a:gd name="connsiteX2" fmla="*/ 38100 w 1668049"/>
              <a:gd name="connsiteY2" fmla="*/ 123825 h 457200"/>
              <a:gd name="connsiteX3" fmla="*/ 47625 w 1668049"/>
              <a:gd name="connsiteY3" fmla="*/ 152400 h 457200"/>
              <a:gd name="connsiteX4" fmla="*/ 66675 w 1668049"/>
              <a:gd name="connsiteY4" fmla="*/ 200025 h 457200"/>
              <a:gd name="connsiteX5" fmla="*/ 95250 w 1668049"/>
              <a:gd name="connsiteY5" fmla="*/ 266700 h 457200"/>
              <a:gd name="connsiteX6" fmla="*/ 114300 w 1668049"/>
              <a:gd name="connsiteY6" fmla="*/ 314325 h 457200"/>
              <a:gd name="connsiteX7" fmla="*/ 142875 w 1668049"/>
              <a:gd name="connsiteY7" fmla="*/ 342900 h 457200"/>
              <a:gd name="connsiteX8" fmla="*/ 171450 w 1668049"/>
              <a:gd name="connsiteY8" fmla="*/ 381000 h 457200"/>
              <a:gd name="connsiteX9" fmla="*/ 257175 w 1668049"/>
              <a:gd name="connsiteY9" fmla="*/ 342900 h 457200"/>
              <a:gd name="connsiteX10" fmla="*/ 285750 w 1668049"/>
              <a:gd name="connsiteY10" fmla="*/ 323850 h 457200"/>
              <a:gd name="connsiteX11" fmla="*/ 342900 w 1668049"/>
              <a:gd name="connsiteY11" fmla="*/ 200025 h 457200"/>
              <a:gd name="connsiteX12" fmla="*/ 371475 w 1668049"/>
              <a:gd name="connsiteY12" fmla="*/ 104775 h 457200"/>
              <a:gd name="connsiteX13" fmla="*/ 409575 w 1668049"/>
              <a:gd name="connsiteY13" fmla="*/ 171450 h 457200"/>
              <a:gd name="connsiteX14" fmla="*/ 447675 w 1668049"/>
              <a:gd name="connsiteY14" fmla="*/ 257175 h 457200"/>
              <a:gd name="connsiteX15" fmla="*/ 523875 w 1668049"/>
              <a:gd name="connsiteY15" fmla="*/ 228600 h 457200"/>
              <a:gd name="connsiteX16" fmla="*/ 609600 w 1668049"/>
              <a:gd name="connsiteY16" fmla="*/ 171450 h 457200"/>
              <a:gd name="connsiteX17" fmla="*/ 666750 w 1668049"/>
              <a:gd name="connsiteY17" fmla="*/ 190500 h 457200"/>
              <a:gd name="connsiteX18" fmla="*/ 685800 w 1668049"/>
              <a:gd name="connsiteY18" fmla="*/ 247650 h 457200"/>
              <a:gd name="connsiteX19" fmla="*/ 714375 w 1668049"/>
              <a:gd name="connsiteY19" fmla="*/ 333375 h 457200"/>
              <a:gd name="connsiteX20" fmla="*/ 742950 w 1668049"/>
              <a:gd name="connsiteY20" fmla="*/ 342900 h 457200"/>
              <a:gd name="connsiteX21" fmla="*/ 828675 w 1668049"/>
              <a:gd name="connsiteY21" fmla="*/ 276225 h 457200"/>
              <a:gd name="connsiteX22" fmla="*/ 914400 w 1668049"/>
              <a:gd name="connsiteY22" fmla="*/ 114300 h 457200"/>
              <a:gd name="connsiteX23" fmla="*/ 962025 w 1668049"/>
              <a:gd name="connsiteY23" fmla="*/ 85725 h 457200"/>
              <a:gd name="connsiteX24" fmla="*/ 1028700 w 1668049"/>
              <a:gd name="connsiteY24" fmla="*/ 285750 h 457200"/>
              <a:gd name="connsiteX25" fmla="*/ 1114425 w 1668049"/>
              <a:gd name="connsiteY25" fmla="*/ 447675 h 457200"/>
              <a:gd name="connsiteX26" fmla="*/ 1143000 w 1668049"/>
              <a:gd name="connsiteY26" fmla="*/ 457200 h 457200"/>
              <a:gd name="connsiteX27" fmla="*/ 1285875 w 1668049"/>
              <a:gd name="connsiteY27" fmla="*/ 400050 h 457200"/>
              <a:gd name="connsiteX28" fmla="*/ 1295400 w 1668049"/>
              <a:gd name="connsiteY28" fmla="*/ 333375 h 457200"/>
              <a:gd name="connsiteX29" fmla="*/ 1323975 w 1668049"/>
              <a:gd name="connsiteY29" fmla="*/ 209550 h 457200"/>
              <a:gd name="connsiteX30" fmla="*/ 1371600 w 1668049"/>
              <a:gd name="connsiteY30" fmla="*/ 85725 h 457200"/>
              <a:gd name="connsiteX31" fmla="*/ 1419225 w 1668049"/>
              <a:gd name="connsiteY31" fmla="*/ 114300 h 457200"/>
              <a:gd name="connsiteX32" fmla="*/ 1438275 w 1668049"/>
              <a:gd name="connsiteY32" fmla="*/ 171450 h 457200"/>
              <a:gd name="connsiteX33" fmla="*/ 1466850 w 1668049"/>
              <a:gd name="connsiteY33" fmla="*/ 209550 h 457200"/>
              <a:gd name="connsiteX34" fmla="*/ 1495425 w 1668049"/>
              <a:gd name="connsiteY34" fmla="*/ 142875 h 457200"/>
              <a:gd name="connsiteX35" fmla="*/ 1504950 w 1668049"/>
              <a:gd name="connsiteY35" fmla="*/ 114300 h 457200"/>
              <a:gd name="connsiteX36" fmla="*/ 1543050 w 1668049"/>
              <a:gd name="connsiteY36" fmla="*/ 219075 h 457200"/>
              <a:gd name="connsiteX37" fmla="*/ 1571625 w 1668049"/>
              <a:gd name="connsiteY37" fmla="*/ 266700 h 457200"/>
              <a:gd name="connsiteX38" fmla="*/ 1657350 w 1668049"/>
              <a:gd name="connsiteY38" fmla="*/ 219075 h 457200"/>
              <a:gd name="connsiteX39" fmla="*/ 1666875 w 1668049"/>
              <a:gd name="connsiteY39" fmla="*/ 190500 h 457200"/>
              <a:gd name="connsiteX40" fmla="*/ 1666875 w 1668049"/>
              <a:gd name="connsiteY40" fmla="*/ 47625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8049" h="457200">
                <a:moveTo>
                  <a:pt x="0" y="0"/>
                </a:moveTo>
                <a:cubicBezTo>
                  <a:pt x="3175" y="19050"/>
                  <a:pt x="3845" y="38691"/>
                  <a:pt x="9525" y="57150"/>
                </a:cubicBezTo>
                <a:cubicBezTo>
                  <a:pt x="16636" y="80261"/>
                  <a:pt x="29120" y="101374"/>
                  <a:pt x="38100" y="123825"/>
                </a:cubicBezTo>
                <a:cubicBezTo>
                  <a:pt x="41829" y="133147"/>
                  <a:pt x="44100" y="142999"/>
                  <a:pt x="47625" y="152400"/>
                </a:cubicBezTo>
                <a:cubicBezTo>
                  <a:pt x="53628" y="168409"/>
                  <a:pt x="60672" y="184016"/>
                  <a:pt x="66675" y="200025"/>
                </a:cubicBezTo>
                <a:cubicBezTo>
                  <a:pt x="101889" y="293930"/>
                  <a:pt x="41729" y="146279"/>
                  <a:pt x="95250" y="266700"/>
                </a:cubicBezTo>
                <a:cubicBezTo>
                  <a:pt x="102194" y="282324"/>
                  <a:pt x="105238" y="299826"/>
                  <a:pt x="114300" y="314325"/>
                </a:cubicBezTo>
                <a:cubicBezTo>
                  <a:pt x="121439" y="325748"/>
                  <a:pt x="134109" y="332673"/>
                  <a:pt x="142875" y="342900"/>
                </a:cubicBezTo>
                <a:cubicBezTo>
                  <a:pt x="153206" y="354953"/>
                  <a:pt x="161925" y="368300"/>
                  <a:pt x="171450" y="381000"/>
                </a:cubicBezTo>
                <a:cubicBezTo>
                  <a:pt x="200025" y="368300"/>
                  <a:pt x="229206" y="356884"/>
                  <a:pt x="257175" y="342900"/>
                </a:cubicBezTo>
                <a:cubicBezTo>
                  <a:pt x="267414" y="337780"/>
                  <a:pt x="278722" y="332886"/>
                  <a:pt x="285750" y="323850"/>
                </a:cubicBezTo>
                <a:cubicBezTo>
                  <a:pt x="324481" y="274053"/>
                  <a:pt x="323076" y="254542"/>
                  <a:pt x="342900" y="200025"/>
                </a:cubicBezTo>
                <a:cubicBezTo>
                  <a:pt x="370747" y="123445"/>
                  <a:pt x="355960" y="182350"/>
                  <a:pt x="371475" y="104775"/>
                </a:cubicBezTo>
                <a:cubicBezTo>
                  <a:pt x="384175" y="127000"/>
                  <a:pt x="400966" y="147344"/>
                  <a:pt x="409575" y="171450"/>
                </a:cubicBezTo>
                <a:cubicBezTo>
                  <a:pt x="442659" y="264084"/>
                  <a:pt x="389233" y="218214"/>
                  <a:pt x="447675" y="257175"/>
                </a:cubicBezTo>
                <a:cubicBezTo>
                  <a:pt x="473075" y="247650"/>
                  <a:pt x="500443" y="242269"/>
                  <a:pt x="523875" y="228600"/>
                </a:cubicBezTo>
                <a:cubicBezTo>
                  <a:pt x="688133" y="132783"/>
                  <a:pt x="436709" y="240606"/>
                  <a:pt x="609600" y="171450"/>
                </a:cubicBezTo>
                <a:cubicBezTo>
                  <a:pt x="628650" y="177800"/>
                  <a:pt x="652551" y="176301"/>
                  <a:pt x="666750" y="190500"/>
                </a:cubicBezTo>
                <a:cubicBezTo>
                  <a:pt x="680949" y="204699"/>
                  <a:pt x="680030" y="228416"/>
                  <a:pt x="685800" y="247650"/>
                </a:cubicBezTo>
                <a:cubicBezTo>
                  <a:pt x="692588" y="270276"/>
                  <a:pt x="699454" y="315470"/>
                  <a:pt x="714375" y="333375"/>
                </a:cubicBezTo>
                <a:cubicBezTo>
                  <a:pt x="720803" y="341088"/>
                  <a:pt x="733425" y="339725"/>
                  <a:pt x="742950" y="342900"/>
                </a:cubicBezTo>
                <a:cubicBezTo>
                  <a:pt x="771525" y="320675"/>
                  <a:pt x="803077" y="301823"/>
                  <a:pt x="828675" y="276225"/>
                </a:cubicBezTo>
                <a:cubicBezTo>
                  <a:pt x="863790" y="241110"/>
                  <a:pt x="884349" y="132330"/>
                  <a:pt x="914400" y="114300"/>
                </a:cubicBezTo>
                <a:lnTo>
                  <a:pt x="962025" y="85725"/>
                </a:lnTo>
                <a:cubicBezTo>
                  <a:pt x="1009498" y="275616"/>
                  <a:pt x="965642" y="128104"/>
                  <a:pt x="1028700" y="285750"/>
                </a:cubicBezTo>
                <a:cubicBezTo>
                  <a:pt x="1061034" y="366586"/>
                  <a:pt x="1052511" y="393500"/>
                  <a:pt x="1114425" y="447675"/>
                </a:cubicBezTo>
                <a:cubicBezTo>
                  <a:pt x="1121981" y="454287"/>
                  <a:pt x="1133475" y="454025"/>
                  <a:pt x="1143000" y="457200"/>
                </a:cubicBezTo>
                <a:cubicBezTo>
                  <a:pt x="1190625" y="438150"/>
                  <a:pt x="1246065" y="432395"/>
                  <a:pt x="1285875" y="400050"/>
                </a:cubicBezTo>
                <a:cubicBezTo>
                  <a:pt x="1303299" y="385893"/>
                  <a:pt x="1290997" y="355390"/>
                  <a:pt x="1295400" y="333375"/>
                </a:cubicBezTo>
                <a:cubicBezTo>
                  <a:pt x="1303707" y="291838"/>
                  <a:pt x="1313282" y="250538"/>
                  <a:pt x="1323975" y="209550"/>
                </a:cubicBezTo>
                <a:cubicBezTo>
                  <a:pt x="1349011" y="113577"/>
                  <a:pt x="1336521" y="138344"/>
                  <a:pt x="1371600" y="85725"/>
                </a:cubicBezTo>
                <a:cubicBezTo>
                  <a:pt x="1387475" y="95250"/>
                  <a:pt x="1407859" y="99687"/>
                  <a:pt x="1419225" y="114300"/>
                </a:cubicBezTo>
                <a:cubicBezTo>
                  <a:pt x="1431553" y="130151"/>
                  <a:pt x="1429295" y="153489"/>
                  <a:pt x="1438275" y="171450"/>
                </a:cubicBezTo>
                <a:cubicBezTo>
                  <a:pt x="1445375" y="185649"/>
                  <a:pt x="1457325" y="196850"/>
                  <a:pt x="1466850" y="209550"/>
                </a:cubicBezTo>
                <a:cubicBezTo>
                  <a:pt x="1476375" y="187325"/>
                  <a:pt x="1486445" y="165326"/>
                  <a:pt x="1495425" y="142875"/>
                </a:cubicBezTo>
                <a:cubicBezTo>
                  <a:pt x="1499154" y="133553"/>
                  <a:pt x="1499629" y="105786"/>
                  <a:pt x="1504950" y="114300"/>
                </a:cubicBezTo>
                <a:cubicBezTo>
                  <a:pt x="1524646" y="145814"/>
                  <a:pt x="1528155" y="185028"/>
                  <a:pt x="1543050" y="219075"/>
                </a:cubicBezTo>
                <a:cubicBezTo>
                  <a:pt x="1550470" y="236036"/>
                  <a:pt x="1562100" y="250825"/>
                  <a:pt x="1571625" y="266700"/>
                </a:cubicBezTo>
                <a:cubicBezTo>
                  <a:pt x="1600200" y="250825"/>
                  <a:pt x="1631824" y="239495"/>
                  <a:pt x="1657350" y="219075"/>
                </a:cubicBezTo>
                <a:cubicBezTo>
                  <a:pt x="1665190" y="212803"/>
                  <a:pt x="1666318" y="200525"/>
                  <a:pt x="1666875" y="190500"/>
                </a:cubicBezTo>
                <a:cubicBezTo>
                  <a:pt x="1669517" y="142948"/>
                  <a:pt x="1666875" y="95250"/>
                  <a:pt x="1666875" y="47625"/>
                </a:cubicBezTo>
              </a:path>
            </a:pathLst>
          </a:custGeom>
          <a:solidFill>
            <a:srgbClr val="EDEDED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8" name="자유형: 도형 167">
            <a:extLst>
              <a:ext uri="{FF2B5EF4-FFF2-40B4-BE49-F238E27FC236}">
                <a16:creationId xmlns:a16="http://schemas.microsoft.com/office/drawing/2014/main" id="{78DEDB71-03B1-592D-C2A7-AEC5BF40B539}"/>
              </a:ext>
            </a:extLst>
          </p:cNvPr>
          <p:cNvSpPr/>
          <p:nvPr/>
        </p:nvSpPr>
        <p:spPr>
          <a:xfrm>
            <a:off x="7075870" y="6329388"/>
            <a:ext cx="1696582" cy="331772"/>
          </a:xfrm>
          <a:custGeom>
            <a:avLst/>
            <a:gdLst>
              <a:gd name="connsiteX0" fmla="*/ 0 w 1668049"/>
              <a:gd name="connsiteY0" fmla="*/ 0 h 457200"/>
              <a:gd name="connsiteX1" fmla="*/ 9525 w 1668049"/>
              <a:gd name="connsiteY1" fmla="*/ 57150 h 457200"/>
              <a:gd name="connsiteX2" fmla="*/ 38100 w 1668049"/>
              <a:gd name="connsiteY2" fmla="*/ 123825 h 457200"/>
              <a:gd name="connsiteX3" fmla="*/ 47625 w 1668049"/>
              <a:gd name="connsiteY3" fmla="*/ 152400 h 457200"/>
              <a:gd name="connsiteX4" fmla="*/ 66675 w 1668049"/>
              <a:gd name="connsiteY4" fmla="*/ 200025 h 457200"/>
              <a:gd name="connsiteX5" fmla="*/ 95250 w 1668049"/>
              <a:gd name="connsiteY5" fmla="*/ 266700 h 457200"/>
              <a:gd name="connsiteX6" fmla="*/ 114300 w 1668049"/>
              <a:gd name="connsiteY6" fmla="*/ 314325 h 457200"/>
              <a:gd name="connsiteX7" fmla="*/ 142875 w 1668049"/>
              <a:gd name="connsiteY7" fmla="*/ 342900 h 457200"/>
              <a:gd name="connsiteX8" fmla="*/ 171450 w 1668049"/>
              <a:gd name="connsiteY8" fmla="*/ 381000 h 457200"/>
              <a:gd name="connsiteX9" fmla="*/ 257175 w 1668049"/>
              <a:gd name="connsiteY9" fmla="*/ 342900 h 457200"/>
              <a:gd name="connsiteX10" fmla="*/ 285750 w 1668049"/>
              <a:gd name="connsiteY10" fmla="*/ 323850 h 457200"/>
              <a:gd name="connsiteX11" fmla="*/ 342900 w 1668049"/>
              <a:gd name="connsiteY11" fmla="*/ 200025 h 457200"/>
              <a:gd name="connsiteX12" fmla="*/ 371475 w 1668049"/>
              <a:gd name="connsiteY12" fmla="*/ 104775 h 457200"/>
              <a:gd name="connsiteX13" fmla="*/ 409575 w 1668049"/>
              <a:gd name="connsiteY13" fmla="*/ 171450 h 457200"/>
              <a:gd name="connsiteX14" fmla="*/ 447675 w 1668049"/>
              <a:gd name="connsiteY14" fmla="*/ 257175 h 457200"/>
              <a:gd name="connsiteX15" fmla="*/ 523875 w 1668049"/>
              <a:gd name="connsiteY15" fmla="*/ 228600 h 457200"/>
              <a:gd name="connsiteX16" fmla="*/ 609600 w 1668049"/>
              <a:gd name="connsiteY16" fmla="*/ 171450 h 457200"/>
              <a:gd name="connsiteX17" fmla="*/ 666750 w 1668049"/>
              <a:gd name="connsiteY17" fmla="*/ 190500 h 457200"/>
              <a:gd name="connsiteX18" fmla="*/ 685800 w 1668049"/>
              <a:gd name="connsiteY18" fmla="*/ 247650 h 457200"/>
              <a:gd name="connsiteX19" fmla="*/ 714375 w 1668049"/>
              <a:gd name="connsiteY19" fmla="*/ 333375 h 457200"/>
              <a:gd name="connsiteX20" fmla="*/ 742950 w 1668049"/>
              <a:gd name="connsiteY20" fmla="*/ 342900 h 457200"/>
              <a:gd name="connsiteX21" fmla="*/ 828675 w 1668049"/>
              <a:gd name="connsiteY21" fmla="*/ 276225 h 457200"/>
              <a:gd name="connsiteX22" fmla="*/ 914400 w 1668049"/>
              <a:gd name="connsiteY22" fmla="*/ 114300 h 457200"/>
              <a:gd name="connsiteX23" fmla="*/ 962025 w 1668049"/>
              <a:gd name="connsiteY23" fmla="*/ 85725 h 457200"/>
              <a:gd name="connsiteX24" fmla="*/ 1028700 w 1668049"/>
              <a:gd name="connsiteY24" fmla="*/ 285750 h 457200"/>
              <a:gd name="connsiteX25" fmla="*/ 1114425 w 1668049"/>
              <a:gd name="connsiteY25" fmla="*/ 447675 h 457200"/>
              <a:gd name="connsiteX26" fmla="*/ 1143000 w 1668049"/>
              <a:gd name="connsiteY26" fmla="*/ 457200 h 457200"/>
              <a:gd name="connsiteX27" fmla="*/ 1285875 w 1668049"/>
              <a:gd name="connsiteY27" fmla="*/ 400050 h 457200"/>
              <a:gd name="connsiteX28" fmla="*/ 1295400 w 1668049"/>
              <a:gd name="connsiteY28" fmla="*/ 333375 h 457200"/>
              <a:gd name="connsiteX29" fmla="*/ 1323975 w 1668049"/>
              <a:gd name="connsiteY29" fmla="*/ 209550 h 457200"/>
              <a:gd name="connsiteX30" fmla="*/ 1371600 w 1668049"/>
              <a:gd name="connsiteY30" fmla="*/ 85725 h 457200"/>
              <a:gd name="connsiteX31" fmla="*/ 1419225 w 1668049"/>
              <a:gd name="connsiteY31" fmla="*/ 114300 h 457200"/>
              <a:gd name="connsiteX32" fmla="*/ 1438275 w 1668049"/>
              <a:gd name="connsiteY32" fmla="*/ 171450 h 457200"/>
              <a:gd name="connsiteX33" fmla="*/ 1466850 w 1668049"/>
              <a:gd name="connsiteY33" fmla="*/ 209550 h 457200"/>
              <a:gd name="connsiteX34" fmla="*/ 1495425 w 1668049"/>
              <a:gd name="connsiteY34" fmla="*/ 142875 h 457200"/>
              <a:gd name="connsiteX35" fmla="*/ 1504950 w 1668049"/>
              <a:gd name="connsiteY35" fmla="*/ 114300 h 457200"/>
              <a:gd name="connsiteX36" fmla="*/ 1543050 w 1668049"/>
              <a:gd name="connsiteY36" fmla="*/ 219075 h 457200"/>
              <a:gd name="connsiteX37" fmla="*/ 1571625 w 1668049"/>
              <a:gd name="connsiteY37" fmla="*/ 266700 h 457200"/>
              <a:gd name="connsiteX38" fmla="*/ 1657350 w 1668049"/>
              <a:gd name="connsiteY38" fmla="*/ 219075 h 457200"/>
              <a:gd name="connsiteX39" fmla="*/ 1666875 w 1668049"/>
              <a:gd name="connsiteY39" fmla="*/ 190500 h 457200"/>
              <a:gd name="connsiteX40" fmla="*/ 1666875 w 1668049"/>
              <a:gd name="connsiteY40" fmla="*/ 47625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8049" h="457200">
                <a:moveTo>
                  <a:pt x="0" y="0"/>
                </a:moveTo>
                <a:cubicBezTo>
                  <a:pt x="3175" y="19050"/>
                  <a:pt x="3845" y="38691"/>
                  <a:pt x="9525" y="57150"/>
                </a:cubicBezTo>
                <a:cubicBezTo>
                  <a:pt x="16636" y="80261"/>
                  <a:pt x="29120" y="101374"/>
                  <a:pt x="38100" y="123825"/>
                </a:cubicBezTo>
                <a:cubicBezTo>
                  <a:pt x="41829" y="133147"/>
                  <a:pt x="44100" y="142999"/>
                  <a:pt x="47625" y="152400"/>
                </a:cubicBezTo>
                <a:cubicBezTo>
                  <a:pt x="53628" y="168409"/>
                  <a:pt x="60672" y="184016"/>
                  <a:pt x="66675" y="200025"/>
                </a:cubicBezTo>
                <a:cubicBezTo>
                  <a:pt x="101889" y="293930"/>
                  <a:pt x="41729" y="146279"/>
                  <a:pt x="95250" y="266700"/>
                </a:cubicBezTo>
                <a:cubicBezTo>
                  <a:pt x="102194" y="282324"/>
                  <a:pt x="105238" y="299826"/>
                  <a:pt x="114300" y="314325"/>
                </a:cubicBezTo>
                <a:cubicBezTo>
                  <a:pt x="121439" y="325748"/>
                  <a:pt x="134109" y="332673"/>
                  <a:pt x="142875" y="342900"/>
                </a:cubicBezTo>
                <a:cubicBezTo>
                  <a:pt x="153206" y="354953"/>
                  <a:pt x="161925" y="368300"/>
                  <a:pt x="171450" y="381000"/>
                </a:cubicBezTo>
                <a:cubicBezTo>
                  <a:pt x="200025" y="368300"/>
                  <a:pt x="229206" y="356884"/>
                  <a:pt x="257175" y="342900"/>
                </a:cubicBezTo>
                <a:cubicBezTo>
                  <a:pt x="267414" y="337780"/>
                  <a:pt x="278722" y="332886"/>
                  <a:pt x="285750" y="323850"/>
                </a:cubicBezTo>
                <a:cubicBezTo>
                  <a:pt x="324481" y="274053"/>
                  <a:pt x="323076" y="254542"/>
                  <a:pt x="342900" y="200025"/>
                </a:cubicBezTo>
                <a:cubicBezTo>
                  <a:pt x="370747" y="123445"/>
                  <a:pt x="355960" y="182350"/>
                  <a:pt x="371475" y="104775"/>
                </a:cubicBezTo>
                <a:cubicBezTo>
                  <a:pt x="384175" y="127000"/>
                  <a:pt x="400966" y="147344"/>
                  <a:pt x="409575" y="171450"/>
                </a:cubicBezTo>
                <a:cubicBezTo>
                  <a:pt x="442659" y="264084"/>
                  <a:pt x="389233" y="218214"/>
                  <a:pt x="447675" y="257175"/>
                </a:cubicBezTo>
                <a:cubicBezTo>
                  <a:pt x="473075" y="247650"/>
                  <a:pt x="500443" y="242269"/>
                  <a:pt x="523875" y="228600"/>
                </a:cubicBezTo>
                <a:cubicBezTo>
                  <a:pt x="688133" y="132783"/>
                  <a:pt x="436709" y="240606"/>
                  <a:pt x="609600" y="171450"/>
                </a:cubicBezTo>
                <a:cubicBezTo>
                  <a:pt x="628650" y="177800"/>
                  <a:pt x="652551" y="176301"/>
                  <a:pt x="666750" y="190500"/>
                </a:cubicBezTo>
                <a:cubicBezTo>
                  <a:pt x="680949" y="204699"/>
                  <a:pt x="680030" y="228416"/>
                  <a:pt x="685800" y="247650"/>
                </a:cubicBezTo>
                <a:cubicBezTo>
                  <a:pt x="692588" y="270276"/>
                  <a:pt x="699454" y="315470"/>
                  <a:pt x="714375" y="333375"/>
                </a:cubicBezTo>
                <a:cubicBezTo>
                  <a:pt x="720803" y="341088"/>
                  <a:pt x="733425" y="339725"/>
                  <a:pt x="742950" y="342900"/>
                </a:cubicBezTo>
                <a:cubicBezTo>
                  <a:pt x="771525" y="320675"/>
                  <a:pt x="803077" y="301823"/>
                  <a:pt x="828675" y="276225"/>
                </a:cubicBezTo>
                <a:cubicBezTo>
                  <a:pt x="863790" y="241110"/>
                  <a:pt x="884349" y="132330"/>
                  <a:pt x="914400" y="114300"/>
                </a:cubicBezTo>
                <a:lnTo>
                  <a:pt x="962025" y="85725"/>
                </a:lnTo>
                <a:cubicBezTo>
                  <a:pt x="1009498" y="275616"/>
                  <a:pt x="965642" y="128104"/>
                  <a:pt x="1028700" y="285750"/>
                </a:cubicBezTo>
                <a:cubicBezTo>
                  <a:pt x="1061034" y="366586"/>
                  <a:pt x="1052511" y="393500"/>
                  <a:pt x="1114425" y="447675"/>
                </a:cubicBezTo>
                <a:cubicBezTo>
                  <a:pt x="1121981" y="454287"/>
                  <a:pt x="1133475" y="454025"/>
                  <a:pt x="1143000" y="457200"/>
                </a:cubicBezTo>
                <a:cubicBezTo>
                  <a:pt x="1190625" y="438150"/>
                  <a:pt x="1246065" y="432395"/>
                  <a:pt x="1285875" y="400050"/>
                </a:cubicBezTo>
                <a:cubicBezTo>
                  <a:pt x="1303299" y="385893"/>
                  <a:pt x="1290997" y="355390"/>
                  <a:pt x="1295400" y="333375"/>
                </a:cubicBezTo>
                <a:cubicBezTo>
                  <a:pt x="1303707" y="291838"/>
                  <a:pt x="1313282" y="250538"/>
                  <a:pt x="1323975" y="209550"/>
                </a:cubicBezTo>
                <a:cubicBezTo>
                  <a:pt x="1349011" y="113577"/>
                  <a:pt x="1336521" y="138344"/>
                  <a:pt x="1371600" y="85725"/>
                </a:cubicBezTo>
                <a:cubicBezTo>
                  <a:pt x="1387475" y="95250"/>
                  <a:pt x="1407859" y="99687"/>
                  <a:pt x="1419225" y="114300"/>
                </a:cubicBezTo>
                <a:cubicBezTo>
                  <a:pt x="1431553" y="130151"/>
                  <a:pt x="1429295" y="153489"/>
                  <a:pt x="1438275" y="171450"/>
                </a:cubicBezTo>
                <a:cubicBezTo>
                  <a:pt x="1445375" y="185649"/>
                  <a:pt x="1457325" y="196850"/>
                  <a:pt x="1466850" y="209550"/>
                </a:cubicBezTo>
                <a:cubicBezTo>
                  <a:pt x="1476375" y="187325"/>
                  <a:pt x="1486445" y="165326"/>
                  <a:pt x="1495425" y="142875"/>
                </a:cubicBezTo>
                <a:cubicBezTo>
                  <a:pt x="1499154" y="133553"/>
                  <a:pt x="1499629" y="105786"/>
                  <a:pt x="1504950" y="114300"/>
                </a:cubicBezTo>
                <a:cubicBezTo>
                  <a:pt x="1524646" y="145814"/>
                  <a:pt x="1528155" y="185028"/>
                  <a:pt x="1543050" y="219075"/>
                </a:cubicBezTo>
                <a:cubicBezTo>
                  <a:pt x="1550470" y="236036"/>
                  <a:pt x="1562100" y="250825"/>
                  <a:pt x="1571625" y="266700"/>
                </a:cubicBezTo>
                <a:cubicBezTo>
                  <a:pt x="1600200" y="250825"/>
                  <a:pt x="1631824" y="239495"/>
                  <a:pt x="1657350" y="219075"/>
                </a:cubicBezTo>
                <a:cubicBezTo>
                  <a:pt x="1665190" y="212803"/>
                  <a:pt x="1666318" y="200525"/>
                  <a:pt x="1666875" y="190500"/>
                </a:cubicBezTo>
                <a:cubicBezTo>
                  <a:pt x="1669517" y="142948"/>
                  <a:pt x="1666875" y="95250"/>
                  <a:pt x="1666875" y="47625"/>
                </a:cubicBezTo>
              </a:path>
            </a:pathLst>
          </a:custGeom>
          <a:solidFill>
            <a:srgbClr val="EDEDED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0" name="자유형: 도형 169">
            <a:extLst>
              <a:ext uri="{FF2B5EF4-FFF2-40B4-BE49-F238E27FC236}">
                <a16:creationId xmlns:a16="http://schemas.microsoft.com/office/drawing/2014/main" id="{19B1794B-C398-7798-1558-767EC02B95C0}"/>
              </a:ext>
            </a:extLst>
          </p:cNvPr>
          <p:cNvSpPr/>
          <p:nvPr/>
        </p:nvSpPr>
        <p:spPr>
          <a:xfrm>
            <a:off x="4904809" y="6288927"/>
            <a:ext cx="1693951" cy="326631"/>
          </a:xfrm>
          <a:custGeom>
            <a:avLst/>
            <a:gdLst>
              <a:gd name="connsiteX0" fmla="*/ 0 w 1668049"/>
              <a:gd name="connsiteY0" fmla="*/ 0 h 457200"/>
              <a:gd name="connsiteX1" fmla="*/ 9525 w 1668049"/>
              <a:gd name="connsiteY1" fmla="*/ 57150 h 457200"/>
              <a:gd name="connsiteX2" fmla="*/ 38100 w 1668049"/>
              <a:gd name="connsiteY2" fmla="*/ 123825 h 457200"/>
              <a:gd name="connsiteX3" fmla="*/ 47625 w 1668049"/>
              <a:gd name="connsiteY3" fmla="*/ 152400 h 457200"/>
              <a:gd name="connsiteX4" fmla="*/ 66675 w 1668049"/>
              <a:gd name="connsiteY4" fmla="*/ 200025 h 457200"/>
              <a:gd name="connsiteX5" fmla="*/ 95250 w 1668049"/>
              <a:gd name="connsiteY5" fmla="*/ 266700 h 457200"/>
              <a:gd name="connsiteX6" fmla="*/ 114300 w 1668049"/>
              <a:gd name="connsiteY6" fmla="*/ 314325 h 457200"/>
              <a:gd name="connsiteX7" fmla="*/ 142875 w 1668049"/>
              <a:gd name="connsiteY7" fmla="*/ 342900 h 457200"/>
              <a:gd name="connsiteX8" fmla="*/ 171450 w 1668049"/>
              <a:gd name="connsiteY8" fmla="*/ 381000 h 457200"/>
              <a:gd name="connsiteX9" fmla="*/ 257175 w 1668049"/>
              <a:gd name="connsiteY9" fmla="*/ 342900 h 457200"/>
              <a:gd name="connsiteX10" fmla="*/ 285750 w 1668049"/>
              <a:gd name="connsiteY10" fmla="*/ 323850 h 457200"/>
              <a:gd name="connsiteX11" fmla="*/ 342900 w 1668049"/>
              <a:gd name="connsiteY11" fmla="*/ 200025 h 457200"/>
              <a:gd name="connsiteX12" fmla="*/ 371475 w 1668049"/>
              <a:gd name="connsiteY12" fmla="*/ 104775 h 457200"/>
              <a:gd name="connsiteX13" fmla="*/ 409575 w 1668049"/>
              <a:gd name="connsiteY13" fmla="*/ 171450 h 457200"/>
              <a:gd name="connsiteX14" fmla="*/ 447675 w 1668049"/>
              <a:gd name="connsiteY14" fmla="*/ 257175 h 457200"/>
              <a:gd name="connsiteX15" fmla="*/ 523875 w 1668049"/>
              <a:gd name="connsiteY15" fmla="*/ 228600 h 457200"/>
              <a:gd name="connsiteX16" fmla="*/ 609600 w 1668049"/>
              <a:gd name="connsiteY16" fmla="*/ 171450 h 457200"/>
              <a:gd name="connsiteX17" fmla="*/ 666750 w 1668049"/>
              <a:gd name="connsiteY17" fmla="*/ 190500 h 457200"/>
              <a:gd name="connsiteX18" fmla="*/ 685800 w 1668049"/>
              <a:gd name="connsiteY18" fmla="*/ 247650 h 457200"/>
              <a:gd name="connsiteX19" fmla="*/ 714375 w 1668049"/>
              <a:gd name="connsiteY19" fmla="*/ 333375 h 457200"/>
              <a:gd name="connsiteX20" fmla="*/ 742950 w 1668049"/>
              <a:gd name="connsiteY20" fmla="*/ 342900 h 457200"/>
              <a:gd name="connsiteX21" fmla="*/ 828675 w 1668049"/>
              <a:gd name="connsiteY21" fmla="*/ 276225 h 457200"/>
              <a:gd name="connsiteX22" fmla="*/ 914400 w 1668049"/>
              <a:gd name="connsiteY22" fmla="*/ 114300 h 457200"/>
              <a:gd name="connsiteX23" fmla="*/ 962025 w 1668049"/>
              <a:gd name="connsiteY23" fmla="*/ 85725 h 457200"/>
              <a:gd name="connsiteX24" fmla="*/ 1028700 w 1668049"/>
              <a:gd name="connsiteY24" fmla="*/ 285750 h 457200"/>
              <a:gd name="connsiteX25" fmla="*/ 1114425 w 1668049"/>
              <a:gd name="connsiteY25" fmla="*/ 447675 h 457200"/>
              <a:gd name="connsiteX26" fmla="*/ 1143000 w 1668049"/>
              <a:gd name="connsiteY26" fmla="*/ 457200 h 457200"/>
              <a:gd name="connsiteX27" fmla="*/ 1285875 w 1668049"/>
              <a:gd name="connsiteY27" fmla="*/ 400050 h 457200"/>
              <a:gd name="connsiteX28" fmla="*/ 1295400 w 1668049"/>
              <a:gd name="connsiteY28" fmla="*/ 333375 h 457200"/>
              <a:gd name="connsiteX29" fmla="*/ 1323975 w 1668049"/>
              <a:gd name="connsiteY29" fmla="*/ 209550 h 457200"/>
              <a:gd name="connsiteX30" fmla="*/ 1371600 w 1668049"/>
              <a:gd name="connsiteY30" fmla="*/ 85725 h 457200"/>
              <a:gd name="connsiteX31" fmla="*/ 1419225 w 1668049"/>
              <a:gd name="connsiteY31" fmla="*/ 114300 h 457200"/>
              <a:gd name="connsiteX32" fmla="*/ 1438275 w 1668049"/>
              <a:gd name="connsiteY32" fmla="*/ 171450 h 457200"/>
              <a:gd name="connsiteX33" fmla="*/ 1466850 w 1668049"/>
              <a:gd name="connsiteY33" fmla="*/ 209550 h 457200"/>
              <a:gd name="connsiteX34" fmla="*/ 1495425 w 1668049"/>
              <a:gd name="connsiteY34" fmla="*/ 142875 h 457200"/>
              <a:gd name="connsiteX35" fmla="*/ 1504950 w 1668049"/>
              <a:gd name="connsiteY35" fmla="*/ 114300 h 457200"/>
              <a:gd name="connsiteX36" fmla="*/ 1543050 w 1668049"/>
              <a:gd name="connsiteY36" fmla="*/ 219075 h 457200"/>
              <a:gd name="connsiteX37" fmla="*/ 1571625 w 1668049"/>
              <a:gd name="connsiteY37" fmla="*/ 266700 h 457200"/>
              <a:gd name="connsiteX38" fmla="*/ 1657350 w 1668049"/>
              <a:gd name="connsiteY38" fmla="*/ 219075 h 457200"/>
              <a:gd name="connsiteX39" fmla="*/ 1666875 w 1668049"/>
              <a:gd name="connsiteY39" fmla="*/ 190500 h 457200"/>
              <a:gd name="connsiteX40" fmla="*/ 1666875 w 1668049"/>
              <a:gd name="connsiteY40" fmla="*/ 47625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8049" h="457200">
                <a:moveTo>
                  <a:pt x="0" y="0"/>
                </a:moveTo>
                <a:cubicBezTo>
                  <a:pt x="3175" y="19050"/>
                  <a:pt x="3845" y="38691"/>
                  <a:pt x="9525" y="57150"/>
                </a:cubicBezTo>
                <a:cubicBezTo>
                  <a:pt x="16636" y="80261"/>
                  <a:pt x="29120" y="101374"/>
                  <a:pt x="38100" y="123825"/>
                </a:cubicBezTo>
                <a:cubicBezTo>
                  <a:pt x="41829" y="133147"/>
                  <a:pt x="44100" y="142999"/>
                  <a:pt x="47625" y="152400"/>
                </a:cubicBezTo>
                <a:cubicBezTo>
                  <a:pt x="53628" y="168409"/>
                  <a:pt x="60672" y="184016"/>
                  <a:pt x="66675" y="200025"/>
                </a:cubicBezTo>
                <a:cubicBezTo>
                  <a:pt x="101889" y="293930"/>
                  <a:pt x="41729" y="146279"/>
                  <a:pt x="95250" y="266700"/>
                </a:cubicBezTo>
                <a:cubicBezTo>
                  <a:pt x="102194" y="282324"/>
                  <a:pt x="105238" y="299826"/>
                  <a:pt x="114300" y="314325"/>
                </a:cubicBezTo>
                <a:cubicBezTo>
                  <a:pt x="121439" y="325748"/>
                  <a:pt x="134109" y="332673"/>
                  <a:pt x="142875" y="342900"/>
                </a:cubicBezTo>
                <a:cubicBezTo>
                  <a:pt x="153206" y="354953"/>
                  <a:pt x="161925" y="368300"/>
                  <a:pt x="171450" y="381000"/>
                </a:cubicBezTo>
                <a:cubicBezTo>
                  <a:pt x="200025" y="368300"/>
                  <a:pt x="229206" y="356884"/>
                  <a:pt x="257175" y="342900"/>
                </a:cubicBezTo>
                <a:cubicBezTo>
                  <a:pt x="267414" y="337780"/>
                  <a:pt x="278722" y="332886"/>
                  <a:pt x="285750" y="323850"/>
                </a:cubicBezTo>
                <a:cubicBezTo>
                  <a:pt x="324481" y="274053"/>
                  <a:pt x="323076" y="254542"/>
                  <a:pt x="342900" y="200025"/>
                </a:cubicBezTo>
                <a:cubicBezTo>
                  <a:pt x="370747" y="123445"/>
                  <a:pt x="355960" y="182350"/>
                  <a:pt x="371475" y="104775"/>
                </a:cubicBezTo>
                <a:cubicBezTo>
                  <a:pt x="384175" y="127000"/>
                  <a:pt x="400966" y="147344"/>
                  <a:pt x="409575" y="171450"/>
                </a:cubicBezTo>
                <a:cubicBezTo>
                  <a:pt x="442659" y="264084"/>
                  <a:pt x="389233" y="218214"/>
                  <a:pt x="447675" y="257175"/>
                </a:cubicBezTo>
                <a:cubicBezTo>
                  <a:pt x="473075" y="247650"/>
                  <a:pt x="500443" y="242269"/>
                  <a:pt x="523875" y="228600"/>
                </a:cubicBezTo>
                <a:cubicBezTo>
                  <a:pt x="688133" y="132783"/>
                  <a:pt x="436709" y="240606"/>
                  <a:pt x="609600" y="171450"/>
                </a:cubicBezTo>
                <a:cubicBezTo>
                  <a:pt x="628650" y="177800"/>
                  <a:pt x="652551" y="176301"/>
                  <a:pt x="666750" y="190500"/>
                </a:cubicBezTo>
                <a:cubicBezTo>
                  <a:pt x="680949" y="204699"/>
                  <a:pt x="680030" y="228416"/>
                  <a:pt x="685800" y="247650"/>
                </a:cubicBezTo>
                <a:cubicBezTo>
                  <a:pt x="692588" y="270276"/>
                  <a:pt x="699454" y="315470"/>
                  <a:pt x="714375" y="333375"/>
                </a:cubicBezTo>
                <a:cubicBezTo>
                  <a:pt x="720803" y="341088"/>
                  <a:pt x="733425" y="339725"/>
                  <a:pt x="742950" y="342900"/>
                </a:cubicBezTo>
                <a:cubicBezTo>
                  <a:pt x="771525" y="320675"/>
                  <a:pt x="803077" y="301823"/>
                  <a:pt x="828675" y="276225"/>
                </a:cubicBezTo>
                <a:cubicBezTo>
                  <a:pt x="863790" y="241110"/>
                  <a:pt x="884349" y="132330"/>
                  <a:pt x="914400" y="114300"/>
                </a:cubicBezTo>
                <a:lnTo>
                  <a:pt x="962025" y="85725"/>
                </a:lnTo>
                <a:cubicBezTo>
                  <a:pt x="1009498" y="275616"/>
                  <a:pt x="965642" y="128104"/>
                  <a:pt x="1028700" y="285750"/>
                </a:cubicBezTo>
                <a:cubicBezTo>
                  <a:pt x="1061034" y="366586"/>
                  <a:pt x="1052511" y="393500"/>
                  <a:pt x="1114425" y="447675"/>
                </a:cubicBezTo>
                <a:cubicBezTo>
                  <a:pt x="1121981" y="454287"/>
                  <a:pt x="1133475" y="454025"/>
                  <a:pt x="1143000" y="457200"/>
                </a:cubicBezTo>
                <a:cubicBezTo>
                  <a:pt x="1190625" y="438150"/>
                  <a:pt x="1246065" y="432395"/>
                  <a:pt x="1285875" y="400050"/>
                </a:cubicBezTo>
                <a:cubicBezTo>
                  <a:pt x="1303299" y="385893"/>
                  <a:pt x="1290997" y="355390"/>
                  <a:pt x="1295400" y="333375"/>
                </a:cubicBezTo>
                <a:cubicBezTo>
                  <a:pt x="1303707" y="291838"/>
                  <a:pt x="1313282" y="250538"/>
                  <a:pt x="1323975" y="209550"/>
                </a:cubicBezTo>
                <a:cubicBezTo>
                  <a:pt x="1349011" y="113577"/>
                  <a:pt x="1336521" y="138344"/>
                  <a:pt x="1371600" y="85725"/>
                </a:cubicBezTo>
                <a:cubicBezTo>
                  <a:pt x="1387475" y="95250"/>
                  <a:pt x="1407859" y="99687"/>
                  <a:pt x="1419225" y="114300"/>
                </a:cubicBezTo>
                <a:cubicBezTo>
                  <a:pt x="1431553" y="130151"/>
                  <a:pt x="1429295" y="153489"/>
                  <a:pt x="1438275" y="171450"/>
                </a:cubicBezTo>
                <a:cubicBezTo>
                  <a:pt x="1445375" y="185649"/>
                  <a:pt x="1457325" y="196850"/>
                  <a:pt x="1466850" y="209550"/>
                </a:cubicBezTo>
                <a:cubicBezTo>
                  <a:pt x="1476375" y="187325"/>
                  <a:pt x="1486445" y="165326"/>
                  <a:pt x="1495425" y="142875"/>
                </a:cubicBezTo>
                <a:cubicBezTo>
                  <a:pt x="1499154" y="133553"/>
                  <a:pt x="1499629" y="105786"/>
                  <a:pt x="1504950" y="114300"/>
                </a:cubicBezTo>
                <a:cubicBezTo>
                  <a:pt x="1524646" y="145814"/>
                  <a:pt x="1528155" y="185028"/>
                  <a:pt x="1543050" y="219075"/>
                </a:cubicBezTo>
                <a:cubicBezTo>
                  <a:pt x="1550470" y="236036"/>
                  <a:pt x="1562100" y="250825"/>
                  <a:pt x="1571625" y="266700"/>
                </a:cubicBezTo>
                <a:cubicBezTo>
                  <a:pt x="1600200" y="250825"/>
                  <a:pt x="1631824" y="239495"/>
                  <a:pt x="1657350" y="219075"/>
                </a:cubicBezTo>
                <a:cubicBezTo>
                  <a:pt x="1665190" y="212803"/>
                  <a:pt x="1666318" y="200525"/>
                  <a:pt x="1666875" y="190500"/>
                </a:cubicBezTo>
                <a:cubicBezTo>
                  <a:pt x="1669517" y="142948"/>
                  <a:pt x="1666875" y="95250"/>
                  <a:pt x="1666875" y="47625"/>
                </a:cubicBezTo>
              </a:path>
            </a:pathLst>
          </a:custGeom>
          <a:solidFill>
            <a:srgbClr val="EDEDED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9" name="사각형: 둥근 모서리 168">
            <a:extLst>
              <a:ext uri="{FF2B5EF4-FFF2-40B4-BE49-F238E27FC236}">
                <a16:creationId xmlns:a16="http://schemas.microsoft.com/office/drawing/2014/main" id="{91379E48-B24B-D7BA-A6D0-D9A73DA82765}"/>
              </a:ext>
            </a:extLst>
          </p:cNvPr>
          <p:cNvSpPr/>
          <p:nvPr/>
        </p:nvSpPr>
        <p:spPr>
          <a:xfrm>
            <a:off x="4008226" y="5916587"/>
            <a:ext cx="3566340" cy="665440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What happen?</a:t>
            </a:r>
          </a:p>
        </p:txBody>
      </p:sp>
      <p:cxnSp>
        <p:nvCxnSpPr>
          <p:cNvPr id="171" name="직선 화살표 연결선 170">
            <a:extLst>
              <a:ext uri="{FF2B5EF4-FFF2-40B4-BE49-F238E27FC236}">
                <a16:creationId xmlns:a16="http://schemas.microsoft.com/office/drawing/2014/main" id="{AAF2241C-3445-02AA-0BE1-B171C124A404}"/>
              </a:ext>
            </a:extLst>
          </p:cNvPr>
          <p:cNvCxnSpPr>
            <a:cxnSpLocks/>
          </p:cNvCxnSpPr>
          <p:nvPr/>
        </p:nvCxnSpPr>
        <p:spPr>
          <a:xfrm>
            <a:off x="2710668" y="6504915"/>
            <a:ext cx="6084000" cy="0"/>
          </a:xfrm>
          <a:prstGeom prst="straightConnector1">
            <a:avLst/>
          </a:prstGeom>
          <a:ln w="63500">
            <a:solidFill>
              <a:srgbClr val="002060">
                <a:alpha val="8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75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지도이(가) 표시된 사진&#10;&#10;자동 생성된 설명">
            <a:extLst>
              <a:ext uri="{FF2B5EF4-FFF2-40B4-BE49-F238E27FC236}">
                <a16:creationId xmlns:a16="http://schemas.microsoft.com/office/drawing/2014/main" id="{3EA1DD91-4A4B-F21B-92CE-DB783DDD2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718" y="1394835"/>
            <a:ext cx="3416452" cy="2490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5" name="사각형: 둥근 모서리 94">
            <a:extLst>
              <a:ext uri="{FF2B5EF4-FFF2-40B4-BE49-F238E27FC236}">
                <a16:creationId xmlns:a16="http://schemas.microsoft.com/office/drawing/2014/main" id="{194A71A7-2B71-2F83-BEB2-8C736230A5DC}"/>
              </a:ext>
            </a:extLst>
          </p:cNvPr>
          <p:cNvSpPr/>
          <p:nvPr/>
        </p:nvSpPr>
        <p:spPr>
          <a:xfrm>
            <a:off x="2342641" y="4978860"/>
            <a:ext cx="5356371" cy="655057"/>
          </a:xfrm>
          <a:prstGeom prst="roundRect">
            <a:avLst>
              <a:gd name="adj" fmla="val 6362"/>
            </a:avLst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943FE1F-462D-4049-AB96-BBD0E54E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 &amp; dataset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FB32922A-7F90-232F-E82F-F610961AD8C6}"/>
              </a:ext>
            </a:extLst>
          </p:cNvPr>
          <p:cNvGrpSpPr>
            <a:grpSpLocks noChangeAspect="1"/>
          </p:cNvGrpSpPr>
          <p:nvPr/>
        </p:nvGrpSpPr>
        <p:grpSpPr>
          <a:xfrm>
            <a:off x="2282567" y="1387730"/>
            <a:ext cx="3248667" cy="2515370"/>
            <a:chOff x="2015607" y="1848255"/>
            <a:chExt cx="4595969" cy="3558555"/>
          </a:xfrm>
        </p:grpSpPr>
        <p:pic>
          <p:nvPicPr>
            <p:cNvPr id="49" name="그림 48" descr="실외이(가) 표시된 사진&#10;&#10;자동 생성된 설명">
              <a:extLst>
                <a:ext uri="{FF2B5EF4-FFF2-40B4-BE49-F238E27FC236}">
                  <a16:creationId xmlns:a16="http://schemas.microsoft.com/office/drawing/2014/main" id="{B9DC25A5-CABF-25B5-1CEC-059A2A1C6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15607" y="1848255"/>
              <a:ext cx="4595969" cy="355855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06A19EA-EE53-5D8F-93DA-46E736107D2E}"/>
                </a:ext>
              </a:extLst>
            </p:cNvPr>
            <p:cNvSpPr/>
            <p:nvPr/>
          </p:nvSpPr>
          <p:spPr>
            <a:xfrm>
              <a:off x="3267027" y="3786259"/>
              <a:ext cx="2026384" cy="992515"/>
            </a:xfrm>
            <a:custGeom>
              <a:avLst/>
              <a:gdLst>
                <a:gd name="connsiteX0" fmla="*/ 0 w 2026384"/>
                <a:gd name="connsiteY0" fmla="*/ 41355 h 992515"/>
                <a:gd name="connsiteX1" fmla="*/ 1975839 w 2026384"/>
                <a:gd name="connsiteY1" fmla="*/ 0 h 992515"/>
                <a:gd name="connsiteX2" fmla="*/ 2026384 w 2026384"/>
                <a:gd name="connsiteY2" fmla="*/ 955755 h 992515"/>
                <a:gd name="connsiteX3" fmla="*/ 105685 w 2026384"/>
                <a:gd name="connsiteY3" fmla="*/ 992515 h 992515"/>
                <a:gd name="connsiteX4" fmla="*/ 0 w 2026384"/>
                <a:gd name="connsiteY4" fmla="*/ 41355 h 9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6384" h="992515">
                  <a:moveTo>
                    <a:pt x="0" y="41355"/>
                  </a:moveTo>
                  <a:lnTo>
                    <a:pt x="1975839" y="0"/>
                  </a:lnTo>
                  <a:lnTo>
                    <a:pt x="2026384" y="955755"/>
                  </a:lnTo>
                  <a:lnTo>
                    <a:pt x="105685" y="992515"/>
                  </a:lnTo>
                  <a:lnTo>
                    <a:pt x="0" y="41355"/>
                  </a:lnTo>
                  <a:close/>
                </a:path>
              </a:pathLst>
            </a:cu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3F969841-7124-32A4-F1D8-FA9C04E4E41B}"/>
                </a:ext>
              </a:extLst>
            </p:cNvPr>
            <p:cNvSpPr/>
            <p:nvPr/>
          </p:nvSpPr>
          <p:spPr>
            <a:xfrm>
              <a:off x="4066553" y="3340547"/>
              <a:ext cx="1902319" cy="1548506"/>
            </a:xfrm>
            <a:custGeom>
              <a:avLst/>
              <a:gdLst>
                <a:gd name="connsiteX0" fmla="*/ 0 w 1902319"/>
                <a:gd name="connsiteY0" fmla="*/ 105684 h 1548506"/>
                <a:gd name="connsiteX1" fmla="*/ 1456607 w 1902319"/>
                <a:gd name="connsiteY1" fmla="*/ 0 h 1548506"/>
                <a:gd name="connsiteX2" fmla="*/ 1902319 w 1902319"/>
                <a:gd name="connsiteY2" fmla="*/ 1447417 h 1548506"/>
                <a:gd name="connsiteX3" fmla="*/ 528422 w 1902319"/>
                <a:gd name="connsiteY3" fmla="*/ 1548506 h 1548506"/>
                <a:gd name="connsiteX4" fmla="*/ 0 w 1902319"/>
                <a:gd name="connsiteY4" fmla="*/ 105684 h 154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319" h="1548506">
                  <a:moveTo>
                    <a:pt x="0" y="105684"/>
                  </a:moveTo>
                  <a:lnTo>
                    <a:pt x="1456607" y="0"/>
                  </a:lnTo>
                  <a:lnTo>
                    <a:pt x="1902319" y="1447417"/>
                  </a:lnTo>
                  <a:lnTo>
                    <a:pt x="528422" y="1548506"/>
                  </a:lnTo>
                  <a:lnTo>
                    <a:pt x="0" y="105684"/>
                  </a:lnTo>
                  <a:close/>
                </a:path>
              </a:pathLst>
            </a:cu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C026242-41C1-86CC-30B6-5943D4053E30}"/>
                </a:ext>
              </a:extLst>
            </p:cNvPr>
            <p:cNvSpPr txBox="1"/>
            <p:nvPr/>
          </p:nvSpPr>
          <p:spPr>
            <a:xfrm rot="21396599">
              <a:off x="3982206" y="2939856"/>
              <a:ext cx="1865996" cy="4789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Sentinel-1</a:t>
              </a:r>
              <a:endParaRPr lang="ko-KR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F301D3-2315-5A9B-D10F-6A248325F8BF}"/>
                </a:ext>
              </a:extLst>
            </p:cNvPr>
            <p:cNvSpPr txBox="1"/>
            <p:nvPr/>
          </p:nvSpPr>
          <p:spPr>
            <a:xfrm>
              <a:off x="3181262" y="4697443"/>
              <a:ext cx="1734268" cy="4789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Sentinel-2</a:t>
              </a:r>
              <a:endParaRPr lang="ko-KR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F6C3D170-AB70-CE27-2142-7018A63945DB}"/>
              </a:ext>
            </a:extLst>
          </p:cNvPr>
          <p:cNvGrpSpPr>
            <a:grpSpLocks noChangeAspect="1"/>
          </p:cNvGrpSpPr>
          <p:nvPr/>
        </p:nvGrpSpPr>
        <p:grpSpPr>
          <a:xfrm>
            <a:off x="123854" y="1390709"/>
            <a:ext cx="1988745" cy="2512919"/>
            <a:chOff x="499753" y="1367016"/>
            <a:chExt cx="1885087" cy="2381941"/>
          </a:xfrm>
        </p:grpSpPr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3C9F16FE-51DE-A0C2-D6B2-2C86BBE43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753" y="1367016"/>
              <a:ext cx="1885087" cy="2381941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9E076A86-6FBE-FF7E-9775-F3B47EBEB140}"/>
                </a:ext>
              </a:extLst>
            </p:cNvPr>
            <p:cNvSpPr/>
            <p:nvPr/>
          </p:nvSpPr>
          <p:spPr>
            <a:xfrm>
              <a:off x="1718894" y="2417148"/>
              <a:ext cx="333494" cy="448963"/>
            </a:xfrm>
            <a:custGeom>
              <a:avLst/>
              <a:gdLst>
                <a:gd name="connsiteX0" fmla="*/ 86497 w 477794"/>
                <a:gd name="connsiteY0" fmla="*/ 0 h 448962"/>
                <a:gd name="connsiteX1" fmla="*/ 477794 w 477794"/>
                <a:gd name="connsiteY1" fmla="*/ 90616 h 448962"/>
                <a:gd name="connsiteX2" fmla="*/ 383059 w 477794"/>
                <a:gd name="connsiteY2" fmla="*/ 448962 h 448962"/>
                <a:gd name="connsiteX3" fmla="*/ 0 w 477794"/>
                <a:gd name="connsiteY3" fmla="*/ 358345 h 448962"/>
                <a:gd name="connsiteX4" fmla="*/ 86497 w 477794"/>
                <a:gd name="connsiteY4" fmla="*/ 0 h 44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794" h="448962">
                  <a:moveTo>
                    <a:pt x="86497" y="0"/>
                  </a:moveTo>
                  <a:lnTo>
                    <a:pt x="477794" y="90616"/>
                  </a:lnTo>
                  <a:lnTo>
                    <a:pt x="383059" y="448962"/>
                  </a:lnTo>
                  <a:lnTo>
                    <a:pt x="0" y="358345"/>
                  </a:lnTo>
                  <a:lnTo>
                    <a:pt x="86497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3" name="자유형: 도형 182">
            <a:extLst>
              <a:ext uri="{FF2B5EF4-FFF2-40B4-BE49-F238E27FC236}">
                <a16:creationId xmlns:a16="http://schemas.microsoft.com/office/drawing/2014/main" id="{27161C7C-0647-7D94-5A8B-CE4286D02126}"/>
              </a:ext>
            </a:extLst>
          </p:cNvPr>
          <p:cNvSpPr/>
          <p:nvPr/>
        </p:nvSpPr>
        <p:spPr>
          <a:xfrm>
            <a:off x="3190812" y="2733788"/>
            <a:ext cx="1398812" cy="701561"/>
          </a:xfrm>
          <a:custGeom>
            <a:avLst/>
            <a:gdLst>
              <a:gd name="connsiteX0" fmla="*/ 0 w 2026384"/>
              <a:gd name="connsiteY0" fmla="*/ 41355 h 992515"/>
              <a:gd name="connsiteX1" fmla="*/ 1975839 w 2026384"/>
              <a:gd name="connsiteY1" fmla="*/ 0 h 992515"/>
              <a:gd name="connsiteX2" fmla="*/ 2026384 w 2026384"/>
              <a:gd name="connsiteY2" fmla="*/ 955755 h 992515"/>
              <a:gd name="connsiteX3" fmla="*/ 105685 w 2026384"/>
              <a:gd name="connsiteY3" fmla="*/ 992515 h 992515"/>
              <a:gd name="connsiteX4" fmla="*/ 0 w 2026384"/>
              <a:gd name="connsiteY4" fmla="*/ 41355 h 99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84" h="992515">
                <a:moveTo>
                  <a:pt x="0" y="41355"/>
                </a:moveTo>
                <a:lnTo>
                  <a:pt x="1975839" y="0"/>
                </a:lnTo>
                <a:lnTo>
                  <a:pt x="2026384" y="955755"/>
                </a:lnTo>
                <a:lnTo>
                  <a:pt x="105685" y="992515"/>
                </a:lnTo>
                <a:lnTo>
                  <a:pt x="0" y="41355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자유형: 도형 183">
            <a:extLst>
              <a:ext uri="{FF2B5EF4-FFF2-40B4-BE49-F238E27FC236}">
                <a16:creationId xmlns:a16="http://schemas.microsoft.com/office/drawing/2014/main" id="{77BD788E-BE88-A4FC-55A5-4BA91FECD80A}"/>
              </a:ext>
            </a:extLst>
          </p:cNvPr>
          <p:cNvSpPr/>
          <p:nvPr/>
        </p:nvSpPr>
        <p:spPr>
          <a:xfrm>
            <a:off x="3728056" y="2434293"/>
            <a:ext cx="1313170" cy="1094564"/>
          </a:xfrm>
          <a:custGeom>
            <a:avLst/>
            <a:gdLst>
              <a:gd name="connsiteX0" fmla="*/ 0 w 1902319"/>
              <a:gd name="connsiteY0" fmla="*/ 105684 h 1548506"/>
              <a:gd name="connsiteX1" fmla="*/ 1456607 w 1902319"/>
              <a:gd name="connsiteY1" fmla="*/ 0 h 1548506"/>
              <a:gd name="connsiteX2" fmla="*/ 1902319 w 1902319"/>
              <a:gd name="connsiteY2" fmla="*/ 1447417 h 1548506"/>
              <a:gd name="connsiteX3" fmla="*/ 528422 w 1902319"/>
              <a:gd name="connsiteY3" fmla="*/ 1548506 h 1548506"/>
              <a:gd name="connsiteX4" fmla="*/ 0 w 1902319"/>
              <a:gd name="connsiteY4" fmla="*/ 105684 h 154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319" h="1548506">
                <a:moveTo>
                  <a:pt x="0" y="105684"/>
                </a:moveTo>
                <a:lnTo>
                  <a:pt x="1456607" y="0"/>
                </a:lnTo>
                <a:lnTo>
                  <a:pt x="1902319" y="1447417"/>
                </a:lnTo>
                <a:lnTo>
                  <a:pt x="528422" y="1548506"/>
                </a:lnTo>
                <a:lnTo>
                  <a:pt x="0" y="105684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자유형: 도형 57">
            <a:extLst>
              <a:ext uri="{FF2B5EF4-FFF2-40B4-BE49-F238E27FC236}">
                <a16:creationId xmlns:a16="http://schemas.microsoft.com/office/drawing/2014/main" id="{FD4DEEDF-9769-CBDD-85AA-D84AFD824F78}"/>
              </a:ext>
            </a:extLst>
          </p:cNvPr>
          <p:cNvSpPr/>
          <p:nvPr/>
        </p:nvSpPr>
        <p:spPr>
          <a:xfrm>
            <a:off x="3815818" y="2736100"/>
            <a:ext cx="769158" cy="693602"/>
          </a:xfrm>
          <a:custGeom>
            <a:avLst/>
            <a:gdLst>
              <a:gd name="connsiteX0" fmla="*/ 0 w 729625"/>
              <a:gd name="connsiteY0" fmla="*/ 14214 h 653820"/>
              <a:gd name="connsiteX1" fmla="*/ 705936 w 729625"/>
              <a:gd name="connsiteY1" fmla="*/ 0 h 653820"/>
              <a:gd name="connsiteX2" fmla="*/ 729625 w 729625"/>
              <a:gd name="connsiteY2" fmla="*/ 644344 h 653820"/>
              <a:gd name="connsiteX3" fmla="*/ 241629 w 729625"/>
              <a:gd name="connsiteY3" fmla="*/ 653820 h 653820"/>
              <a:gd name="connsiteX4" fmla="*/ 0 w 729625"/>
              <a:gd name="connsiteY4" fmla="*/ 14214 h 65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625" h="653820">
                <a:moveTo>
                  <a:pt x="0" y="14214"/>
                </a:moveTo>
                <a:lnTo>
                  <a:pt x="705936" y="0"/>
                </a:lnTo>
                <a:lnTo>
                  <a:pt x="729625" y="644344"/>
                </a:lnTo>
                <a:lnTo>
                  <a:pt x="241629" y="653820"/>
                </a:lnTo>
                <a:lnTo>
                  <a:pt x="0" y="14214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E9F828-BC34-5723-F41C-9474C3290AB3}"/>
              </a:ext>
            </a:extLst>
          </p:cNvPr>
          <p:cNvSpPr txBox="1"/>
          <p:nvPr/>
        </p:nvSpPr>
        <p:spPr>
          <a:xfrm>
            <a:off x="-64939" y="5179317"/>
            <a:ext cx="13630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Sentinel-1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6F55346-DDF1-511A-D73C-54EAB699689B}"/>
              </a:ext>
            </a:extLst>
          </p:cNvPr>
          <p:cNvSpPr txBox="1"/>
          <p:nvPr/>
        </p:nvSpPr>
        <p:spPr>
          <a:xfrm>
            <a:off x="-9525" y="45099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EE6F4F-895E-C35B-5FAD-8886EB81A115}"/>
              </a:ext>
            </a:extLst>
          </p:cNvPr>
          <p:cNvSpPr txBox="1"/>
          <p:nvPr/>
        </p:nvSpPr>
        <p:spPr>
          <a:xfrm>
            <a:off x="1766997" y="45099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1BC4DF-62FC-6BC0-150E-B95A21FA09FA}"/>
              </a:ext>
            </a:extLst>
          </p:cNvPr>
          <p:cNvSpPr txBox="1"/>
          <p:nvPr/>
        </p:nvSpPr>
        <p:spPr>
          <a:xfrm>
            <a:off x="3543519" y="45099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C79986-F68B-2E86-08F4-B6EB170B0E5C}"/>
              </a:ext>
            </a:extLst>
          </p:cNvPr>
          <p:cNvSpPr txBox="1"/>
          <p:nvPr/>
        </p:nvSpPr>
        <p:spPr>
          <a:xfrm>
            <a:off x="5320041" y="45099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7B567A-ADBB-8CF9-4603-7FC8D2DEAF3B}"/>
              </a:ext>
            </a:extLst>
          </p:cNvPr>
          <p:cNvSpPr txBox="1"/>
          <p:nvPr/>
        </p:nvSpPr>
        <p:spPr>
          <a:xfrm>
            <a:off x="7096562" y="45099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E315E286-AC68-6382-F7D1-7003B79AEB24}"/>
              </a:ext>
            </a:extLst>
          </p:cNvPr>
          <p:cNvCxnSpPr>
            <a:cxnSpLocks/>
          </p:cNvCxnSpPr>
          <p:nvPr/>
        </p:nvCxnSpPr>
        <p:spPr>
          <a:xfrm>
            <a:off x="-920" y="48733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8856CDD1-01C7-8D1E-A73E-987E7206C9CD}"/>
              </a:ext>
            </a:extLst>
          </p:cNvPr>
          <p:cNvGrpSpPr/>
          <p:nvPr/>
        </p:nvGrpSpPr>
        <p:grpSpPr>
          <a:xfrm>
            <a:off x="1005694" y="4496841"/>
            <a:ext cx="473990" cy="410518"/>
            <a:chOff x="6042981" y="4620234"/>
            <a:chExt cx="879338" cy="811809"/>
          </a:xfrm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FD2BA717-D836-2D67-F99E-8780C4D45DFB}"/>
                </a:ext>
              </a:extLst>
            </p:cNvPr>
            <p:cNvSpPr/>
            <p:nvPr/>
          </p:nvSpPr>
          <p:spPr>
            <a:xfrm flipH="1">
              <a:off x="6042981" y="4620234"/>
              <a:ext cx="879338" cy="811809"/>
            </a:xfrm>
            <a:custGeom>
              <a:avLst/>
              <a:gdLst>
                <a:gd name="connsiteX0" fmla="*/ 305979 w 879338"/>
                <a:gd name="connsiteY0" fmla="*/ 0 h 811809"/>
                <a:gd name="connsiteX1" fmla="*/ 186001 w 879338"/>
                <a:gd name="connsiteY1" fmla="*/ 378869 h 811809"/>
                <a:gd name="connsiteX2" fmla="*/ 147786 w 879338"/>
                <a:gd name="connsiteY2" fmla="*/ 525893 h 811809"/>
                <a:gd name="connsiteX3" fmla="*/ 31363 w 879338"/>
                <a:gd name="connsiteY3" fmla="*/ 417511 h 811809"/>
                <a:gd name="connsiteX4" fmla="*/ 23365 w 879338"/>
                <a:gd name="connsiteY4" fmla="*/ 638988 h 811809"/>
                <a:gd name="connsiteX5" fmla="*/ 188460 w 879338"/>
                <a:gd name="connsiteY5" fmla="*/ 798691 h 811809"/>
                <a:gd name="connsiteX6" fmla="*/ 242952 w 879338"/>
                <a:gd name="connsiteY6" fmla="*/ 807300 h 811809"/>
                <a:gd name="connsiteX7" fmla="*/ 249002 w 879338"/>
                <a:gd name="connsiteY7" fmla="*/ 811809 h 811809"/>
                <a:gd name="connsiteX8" fmla="*/ 255795 w 879338"/>
                <a:gd name="connsiteY8" fmla="*/ 809328 h 811809"/>
                <a:gd name="connsiteX9" fmla="*/ 263320 w 879338"/>
                <a:gd name="connsiteY9" fmla="*/ 810516 h 811809"/>
                <a:gd name="connsiteX10" fmla="*/ 263642 w 879338"/>
                <a:gd name="connsiteY10" fmla="*/ 806461 h 811809"/>
                <a:gd name="connsiteX11" fmla="*/ 387769 w 879338"/>
                <a:gd name="connsiteY11" fmla="*/ 761115 h 811809"/>
                <a:gd name="connsiteX12" fmla="*/ 414379 w 879338"/>
                <a:gd name="connsiteY12" fmla="*/ 774845 h 811809"/>
                <a:gd name="connsiteX13" fmla="*/ 450441 w 879338"/>
                <a:gd name="connsiteY13" fmla="*/ 781334 h 811809"/>
                <a:gd name="connsiteX14" fmla="*/ 454445 w 879338"/>
                <a:gd name="connsiteY14" fmla="*/ 784734 h 811809"/>
                <a:gd name="connsiteX15" fmla="*/ 458940 w 879338"/>
                <a:gd name="connsiteY15" fmla="*/ 782864 h 811809"/>
                <a:gd name="connsiteX16" fmla="*/ 463920 w 879338"/>
                <a:gd name="connsiteY16" fmla="*/ 783759 h 811809"/>
                <a:gd name="connsiteX17" fmla="*/ 464133 w 879338"/>
                <a:gd name="connsiteY17" fmla="*/ 780702 h 811809"/>
                <a:gd name="connsiteX18" fmla="*/ 567117 w 879338"/>
                <a:gd name="connsiteY18" fmla="*/ 737845 h 811809"/>
                <a:gd name="connsiteX19" fmla="*/ 565668 w 879338"/>
                <a:gd name="connsiteY19" fmla="*/ 743261 h 811809"/>
                <a:gd name="connsiteX20" fmla="*/ 586513 w 879338"/>
                <a:gd name="connsiteY20" fmla="*/ 720691 h 811809"/>
                <a:gd name="connsiteX21" fmla="*/ 603331 w 879338"/>
                <a:gd name="connsiteY21" fmla="*/ 740233 h 811809"/>
                <a:gd name="connsiteX22" fmla="*/ 601882 w 879338"/>
                <a:gd name="connsiteY22" fmla="*/ 734420 h 811809"/>
                <a:gd name="connsiteX23" fmla="*/ 704866 w 879338"/>
                <a:gd name="connsiteY23" fmla="*/ 780411 h 811809"/>
                <a:gd name="connsiteX24" fmla="*/ 705079 w 879338"/>
                <a:gd name="connsiteY24" fmla="*/ 783691 h 811809"/>
                <a:gd name="connsiteX25" fmla="*/ 710059 w 879338"/>
                <a:gd name="connsiteY25" fmla="*/ 782730 h 811809"/>
                <a:gd name="connsiteX26" fmla="*/ 714554 w 879338"/>
                <a:gd name="connsiteY26" fmla="*/ 784737 h 811809"/>
                <a:gd name="connsiteX27" fmla="*/ 718558 w 879338"/>
                <a:gd name="connsiteY27" fmla="*/ 781089 h 811809"/>
                <a:gd name="connsiteX28" fmla="*/ 754620 w 879338"/>
                <a:gd name="connsiteY28" fmla="*/ 774125 h 811809"/>
                <a:gd name="connsiteX29" fmla="*/ 863876 w 879338"/>
                <a:gd name="connsiteY29" fmla="*/ 644928 h 811809"/>
                <a:gd name="connsiteX30" fmla="*/ 858583 w 879338"/>
                <a:gd name="connsiteY30" fmla="*/ 465758 h 811809"/>
                <a:gd name="connsiteX31" fmla="*/ 781537 w 879338"/>
                <a:gd name="connsiteY31" fmla="*/ 553436 h 811809"/>
                <a:gd name="connsiteX32" fmla="*/ 756247 w 879338"/>
                <a:gd name="connsiteY32" fmla="*/ 434497 h 811809"/>
                <a:gd name="connsiteX33" fmla="*/ 676848 w 879338"/>
                <a:gd name="connsiteY33" fmla="*/ 127999 h 811809"/>
                <a:gd name="connsiteX34" fmla="*/ 616270 w 879338"/>
                <a:gd name="connsiteY34" fmla="*/ 370453 h 811809"/>
                <a:gd name="connsiteX35" fmla="*/ 574172 w 879338"/>
                <a:gd name="connsiteY35" fmla="*/ 424165 h 811809"/>
                <a:gd name="connsiteX36" fmla="*/ 552729 w 879338"/>
                <a:gd name="connsiteY36" fmla="*/ 398671 h 811809"/>
                <a:gd name="connsiteX37" fmla="*/ 492151 w 879338"/>
                <a:gd name="connsiteY37" fmla="*/ 172733 h 811809"/>
                <a:gd name="connsiteX38" fmla="*/ 431775 w 879338"/>
                <a:gd name="connsiteY38" fmla="*/ 225454 h 811809"/>
                <a:gd name="connsiteX39" fmla="*/ 396252 w 879338"/>
                <a:gd name="connsiteY39" fmla="*/ 298379 h 811809"/>
                <a:gd name="connsiteX40" fmla="*/ 350095 w 879338"/>
                <a:gd name="connsiteY40" fmla="*/ 250091 h 811809"/>
                <a:gd name="connsiteX41" fmla="*/ 305979 w 879338"/>
                <a:gd name="connsiteY41" fmla="*/ 0 h 81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9338" h="811809">
                  <a:moveTo>
                    <a:pt x="305979" y="0"/>
                  </a:moveTo>
                  <a:cubicBezTo>
                    <a:pt x="162895" y="65971"/>
                    <a:pt x="99795" y="257293"/>
                    <a:pt x="186001" y="378869"/>
                  </a:cubicBezTo>
                  <a:cubicBezTo>
                    <a:pt x="224216" y="437303"/>
                    <a:pt x="202887" y="505160"/>
                    <a:pt x="147786" y="525893"/>
                  </a:cubicBezTo>
                  <a:cubicBezTo>
                    <a:pt x="82021" y="554167"/>
                    <a:pt x="15367" y="486310"/>
                    <a:pt x="31363" y="417511"/>
                  </a:cubicBezTo>
                  <a:cubicBezTo>
                    <a:pt x="-10406" y="475943"/>
                    <a:pt x="-7740" y="575844"/>
                    <a:pt x="23365" y="638988"/>
                  </a:cubicBezTo>
                  <a:cubicBezTo>
                    <a:pt x="54026" y="718863"/>
                    <a:pt x="116182" y="775410"/>
                    <a:pt x="188460" y="798691"/>
                  </a:cubicBezTo>
                  <a:lnTo>
                    <a:pt x="242952" y="807300"/>
                  </a:lnTo>
                  <a:lnTo>
                    <a:pt x="249002" y="811809"/>
                  </a:lnTo>
                  <a:lnTo>
                    <a:pt x="255795" y="809328"/>
                  </a:lnTo>
                  <a:lnTo>
                    <a:pt x="263320" y="810516"/>
                  </a:lnTo>
                  <a:lnTo>
                    <a:pt x="263642" y="806461"/>
                  </a:lnTo>
                  <a:lnTo>
                    <a:pt x="387769" y="761115"/>
                  </a:lnTo>
                  <a:lnTo>
                    <a:pt x="414379" y="774845"/>
                  </a:lnTo>
                  <a:lnTo>
                    <a:pt x="450441" y="781334"/>
                  </a:lnTo>
                  <a:lnTo>
                    <a:pt x="454445" y="784734"/>
                  </a:lnTo>
                  <a:lnTo>
                    <a:pt x="458940" y="782864"/>
                  </a:lnTo>
                  <a:lnTo>
                    <a:pt x="463920" y="783759"/>
                  </a:lnTo>
                  <a:lnTo>
                    <a:pt x="464133" y="780702"/>
                  </a:lnTo>
                  <a:lnTo>
                    <a:pt x="567117" y="737845"/>
                  </a:lnTo>
                  <a:lnTo>
                    <a:pt x="565668" y="743261"/>
                  </a:lnTo>
                  <a:lnTo>
                    <a:pt x="586513" y="720691"/>
                  </a:lnTo>
                  <a:lnTo>
                    <a:pt x="603331" y="740233"/>
                  </a:lnTo>
                  <a:lnTo>
                    <a:pt x="601882" y="734420"/>
                  </a:lnTo>
                  <a:lnTo>
                    <a:pt x="704866" y="780411"/>
                  </a:lnTo>
                  <a:lnTo>
                    <a:pt x="705079" y="783691"/>
                  </a:lnTo>
                  <a:lnTo>
                    <a:pt x="710059" y="782730"/>
                  </a:lnTo>
                  <a:lnTo>
                    <a:pt x="714554" y="784737"/>
                  </a:lnTo>
                  <a:lnTo>
                    <a:pt x="718558" y="781089"/>
                  </a:lnTo>
                  <a:lnTo>
                    <a:pt x="754620" y="774125"/>
                  </a:lnTo>
                  <a:cubicBezTo>
                    <a:pt x="802452" y="755291"/>
                    <a:pt x="843585" y="709545"/>
                    <a:pt x="863876" y="644928"/>
                  </a:cubicBezTo>
                  <a:cubicBezTo>
                    <a:pt x="884461" y="593846"/>
                    <a:pt x="886225" y="513028"/>
                    <a:pt x="858583" y="465758"/>
                  </a:cubicBezTo>
                  <a:cubicBezTo>
                    <a:pt x="869169" y="521415"/>
                    <a:pt x="825059" y="576310"/>
                    <a:pt x="781537" y="553436"/>
                  </a:cubicBezTo>
                  <a:cubicBezTo>
                    <a:pt x="745072" y="536663"/>
                    <a:pt x="730957" y="481768"/>
                    <a:pt x="756247" y="434497"/>
                  </a:cubicBezTo>
                  <a:cubicBezTo>
                    <a:pt x="813296" y="336144"/>
                    <a:pt x="771538" y="181369"/>
                    <a:pt x="676848" y="127999"/>
                  </a:cubicBezTo>
                  <a:cubicBezTo>
                    <a:pt x="719782" y="233215"/>
                    <a:pt x="653911" y="330044"/>
                    <a:pt x="616270" y="370453"/>
                  </a:cubicBezTo>
                  <a:lnTo>
                    <a:pt x="574172" y="424165"/>
                  </a:lnTo>
                  <a:lnTo>
                    <a:pt x="552729" y="398671"/>
                  </a:lnTo>
                  <a:cubicBezTo>
                    <a:pt x="515088" y="361015"/>
                    <a:pt x="449217" y="270782"/>
                    <a:pt x="492151" y="172733"/>
                  </a:cubicBezTo>
                  <a:cubicBezTo>
                    <a:pt x="468478" y="185167"/>
                    <a:pt x="448114" y="203506"/>
                    <a:pt x="431775" y="225454"/>
                  </a:cubicBezTo>
                  <a:lnTo>
                    <a:pt x="396252" y="298379"/>
                  </a:lnTo>
                  <a:lnTo>
                    <a:pt x="350095" y="250091"/>
                  </a:lnTo>
                  <a:cubicBezTo>
                    <a:pt x="301146" y="189259"/>
                    <a:pt x="257321" y="97545"/>
                    <a:pt x="3059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rgbClr val="FF0000"/>
                </a:gs>
                <a:gs pos="100000">
                  <a:srgbClr val="C51B02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806252D3-9FFC-1EB0-C1A2-1720A822382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188647" y="4962838"/>
              <a:ext cx="572750" cy="461665"/>
            </a:xfrm>
            <a:custGeom>
              <a:avLst/>
              <a:gdLst>
                <a:gd name="connsiteX0" fmla="*/ 305979 w 879338"/>
                <a:gd name="connsiteY0" fmla="*/ 0 h 811809"/>
                <a:gd name="connsiteX1" fmla="*/ 186001 w 879338"/>
                <a:gd name="connsiteY1" fmla="*/ 378869 h 811809"/>
                <a:gd name="connsiteX2" fmla="*/ 147786 w 879338"/>
                <a:gd name="connsiteY2" fmla="*/ 525893 h 811809"/>
                <a:gd name="connsiteX3" fmla="*/ 31363 w 879338"/>
                <a:gd name="connsiteY3" fmla="*/ 417511 h 811809"/>
                <a:gd name="connsiteX4" fmla="*/ 23365 w 879338"/>
                <a:gd name="connsiteY4" fmla="*/ 638988 h 811809"/>
                <a:gd name="connsiteX5" fmla="*/ 188460 w 879338"/>
                <a:gd name="connsiteY5" fmla="*/ 798691 h 811809"/>
                <a:gd name="connsiteX6" fmla="*/ 242952 w 879338"/>
                <a:gd name="connsiteY6" fmla="*/ 807300 h 811809"/>
                <a:gd name="connsiteX7" fmla="*/ 249002 w 879338"/>
                <a:gd name="connsiteY7" fmla="*/ 811809 h 811809"/>
                <a:gd name="connsiteX8" fmla="*/ 255795 w 879338"/>
                <a:gd name="connsiteY8" fmla="*/ 809328 h 811809"/>
                <a:gd name="connsiteX9" fmla="*/ 263320 w 879338"/>
                <a:gd name="connsiteY9" fmla="*/ 810516 h 811809"/>
                <a:gd name="connsiteX10" fmla="*/ 263642 w 879338"/>
                <a:gd name="connsiteY10" fmla="*/ 806461 h 811809"/>
                <a:gd name="connsiteX11" fmla="*/ 387769 w 879338"/>
                <a:gd name="connsiteY11" fmla="*/ 761115 h 811809"/>
                <a:gd name="connsiteX12" fmla="*/ 414379 w 879338"/>
                <a:gd name="connsiteY12" fmla="*/ 774845 h 811809"/>
                <a:gd name="connsiteX13" fmla="*/ 450441 w 879338"/>
                <a:gd name="connsiteY13" fmla="*/ 781334 h 811809"/>
                <a:gd name="connsiteX14" fmla="*/ 454445 w 879338"/>
                <a:gd name="connsiteY14" fmla="*/ 784734 h 811809"/>
                <a:gd name="connsiteX15" fmla="*/ 458940 w 879338"/>
                <a:gd name="connsiteY15" fmla="*/ 782864 h 811809"/>
                <a:gd name="connsiteX16" fmla="*/ 463920 w 879338"/>
                <a:gd name="connsiteY16" fmla="*/ 783759 h 811809"/>
                <a:gd name="connsiteX17" fmla="*/ 464133 w 879338"/>
                <a:gd name="connsiteY17" fmla="*/ 780702 h 811809"/>
                <a:gd name="connsiteX18" fmla="*/ 567117 w 879338"/>
                <a:gd name="connsiteY18" fmla="*/ 737845 h 811809"/>
                <a:gd name="connsiteX19" fmla="*/ 565668 w 879338"/>
                <a:gd name="connsiteY19" fmla="*/ 743261 h 811809"/>
                <a:gd name="connsiteX20" fmla="*/ 586513 w 879338"/>
                <a:gd name="connsiteY20" fmla="*/ 720691 h 811809"/>
                <a:gd name="connsiteX21" fmla="*/ 603331 w 879338"/>
                <a:gd name="connsiteY21" fmla="*/ 740233 h 811809"/>
                <a:gd name="connsiteX22" fmla="*/ 601882 w 879338"/>
                <a:gd name="connsiteY22" fmla="*/ 734420 h 811809"/>
                <a:gd name="connsiteX23" fmla="*/ 704866 w 879338"/>
                <a:gd name="connsiteY23" fmla="*/ 780411 h 811809"/>
                <a:gd name="connsiteX24" fmla="*/ 705079 w 879338"/>
                <a:gd name="connsiteY24" fmla="*/ 783691 h 811809"/>
                <a:gd name="connsiteX25" fmla="*/ 710059 w 879338"/>
                <a:gd name="connsiteY25" fmla="*/ 782730 h 811809"/>
                <a:gd name="connsiteX26" fmla="*/ 714554 w 879338"/>
                <a:gd name="connsiteY26" fmla="*/ 784737 h 811809"/>
                <a:gd name="connsiteX27" fmla="*/ 718558 w 879338"/>
                <a:gd name="connsiteY27" fmla="*/ 781089 h 811809"/>
                <a:gd name="connsiteX28" fmla="*/ 754620 w 879338"/>
                <a:gd name="connsiteY28" fmla="*/ 774125 h 811809"/>
                <a:gd name="connsiteX29" fmla="*/ 863876 w 879338"/>
                <a:gd name="connsiteY29" fmla="*/ 644928 h 811809"/>
                <a:gd name="connsiteX30" fmla="*/ 858583 w 879338"/>
                <a:gd name="connsiteY30" fmla="*/ 465758 h 811809"/>
                <a:gd name="connsiteX31" fmla="*/ 781537 w 879338"/>
                <a:gd name="connsiteY31" fmla="*/ 553436 h 811809"/>
                <a:gd name="connsiteX32" fmla="*/ 756247 w 879338"/>
                <a:gd name="connsiteY32" fmla="*/ 434497 h 811809"/>
                <a:gd name="connsiteX33" fmla="*/ 676848 w 879338"/>
                <a:gd name="connsiteY33" fmla="*/ 127999 h 811809"/>
                <a:gd name="connsiteX34" fmla="*/ 616270 w 879338"/>
                <a:gd name="connsiteY34" fmla="*/ 370453 h 811809"/>
                <a:gd name="connsiteX35" fmla="*/ 574172 w 879338"/>
                <a:gd name="connsiteY35" fmla="*/ 424165 h 811809"/>
                <a:gd name="connsiteX36" fmla="*/ 552729 w 879338"/>
                <a:gd name="connsiteY36" fmla="*/ 398671 h 811809"/>
                <a:gd name="connsiteX37" fmla="*/ 492151 w 879338"/>
                <a:gd name="connsiteY37" fmla="*/ 172733 h 811809"/>
                <a:gd name="connsiteX38" fmla="*/ 431775 w 879338"/>
                <a:gd name="connsiteY38" fmla="*/ 225454 h 811809"/>
                <a:gd name="connsiteX39" fmla="*/ 396252 w 879338"/>
                <a:gd name="connsiteY39" fmla="*/ 298379 h 811809"/>
                <a:gd name="connsiteX40" fmla="*/ 350095 w 879338"/>
                <a:gd name="connsiteY40" fmla="*/ 250091 h 811809"/>
                <a:gd name="connsiteX41" fmla="*/ 305979 w 879338"/>
                <a:gd name="connsiteY41" fmla="*/ 0 h 81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9338" h="811809">
                  <a:moveTo>
                    <a:pt x="305979" y="0"/>
                  </a:moveTo>
                  <a:cubicBezTo>
                    <a:pt x="162895" y="65971"/>
                    <a:pt x="99795" y="257293"/>
                    <a:pt x="186001" y="378869"/>
                  </a:cubicBezTo>
                  <a:cubicBezTo>
                    <a:pt x="224216" y="437303"/>
                    <a:pt x="202887" y="505160"/>
                    <a:pt x="147786" y="525893"/>
                  </a:cubicBezTo>
                  <a:cubicBezTo>
                    <a:pt x="82021" y="554167"/>
                    <a:pt x="15367" y="486310"/>
                    <a:pt x="31363" y="417511"/>
                  </a:cubicBezTo>
                  <a:cubicBezTo>
                    <a:pt x="-10406" y="475943"/>
                    <a:pt x="-7740" y="575844"/>
                    <a:pt x="23365" y="638988"/>
                  </a:cubicBezTo>
                  <a:cubicBezTo>
                    <a:pt x="54026" y="718863"/>
                    <a:pt x="116182" y="775410"/>
                    <a:pt x="188460" y="798691"/>
                  </a:cubicBezTo>
                  <a:lnTo>
                    <a:pt x="242952" y="807300"/>
                  </a:lnTo>
                  <a:lnTo>
                    <a:pt x="249002" y="811809"/>
                  </a:lnTo>
                  <a:lnTo>
                    <a:pt x="255795" y="809328"/>
                  </a:lnTo>
                  <a:lnTo>
                    <a:pt x="263320" y="810516"/>
                  </a:lnTo>
                  <a:lnTo>
                    <a:pt x="263642" y="806461"/>
                  </a:lnTo>
                  <a:lnTo>
                    <a:pt x="387769" y="761115"/>
                  </a:lnTo>
                  <a:lnTo>
                    <a:pt x="414379" y="774845"/>
                  </a:lnTo>
                  <a:lnTo>
                    <a:pt x="450441" y="781334"/>
                  </a:lnTo>
                  <a:lnTo>
                    <a:pt x="454445" y="784734"/>
                  </a:lnTo>
                  <a:lnTo>
                    <a:pt x="458940" y="782864"/>
                  </a:lnTo>
                  <a:lnTo>
                    <a:pt x="463920" y="783759"/>
                  </a:lnTo>
                  <a:lnTo>
                    <a:pt x="464133" y="780702"/>
                  </a:lnTo>
                  <a:lnTo>
                    <a:pt x="567117" y="737845"/>
                  </a:lnTo>
                  <a:lnTo>
                    <a:pt x="565668" y="743261"/>
                  </a:lnTo>
                  <a:lnTo>
                    <a:pt x="586513" y="720691"/>
                  </a:lnTo>
                  <a:lnTo>
                    <a:pt x="603331" y="740233"/>
                  </a:lnTo>
                  <a:lnTo>
                    <a:pt x="601882" y="734420"/>
                  </a:lnTo>
                  <a:lnTo>
                    <a:pt x="704866" y="780411"/>
                  </a:lnTo>
                  <a:lnTo>
                    <a:pt x="705079" y="783691"/>
                  </a:lnTo>
                  <a:lnTo>
                    <a:pt x="710059" y="782730"/>
                  </a:lnTo>
                  <a:lnTo>
                    <a:pt x="714554" y="784737"/>
                  </a:lnTo>
                  <a:lnTo>
                    <a:pt x="718558" y="781089"/>
                  </a:lnTo>
                  <a:lnTo>
                    <a:pt x="754620" y="774125"/>
                  </a:lnTo>
                  <a:cubicBezTo>
                    <a:pt x="802452" y="755291"/>
                    <a:pt x="843585" y="709545"/>
                    <a:pt x="863876" y="644928"/>
                  </a:cubicBezTo>
                  <a:cubicBezTo>
                    <a:pt x="884461" y="593846"/>
                    <a:pt x="886225" y="513028"/>
                    <a:pt x="858583" y="465758"/>
                  </a:cubicBezTo>
                  <a:cubicBezTo>
                    <a:pt x="869169" y="521415"/>
                    <a:pt x="825059" y="576310"/>
                    <a:pt x="781537" y="553436"/>
                  </a:cubicBezTo>
                  <a:cubicBezTo>
                    <a:pt x="745072" y="536663"/>
                    <a:pt x="730957" y="481768"/>
                    <a:pt x="756247" y="434497"/>
                  </a:cubicBezTo>
                  <a:cubicBezTo>
                    <a:pt x="813296" y="336144"/>
                    <a:pt x="771538" y="181369"/>
                    <a:pt x="676848" y="127999"/>
                  </a:cubicBezTo>
                  <a:cubicBezTo>
                    <a:pt x="719782" y="233215"/>
                    <a:pt x="653911" y="330044"/>
                    <a:pt x="616270" y="370453"/>
                  </a:cubicBezTo>
                  <a:lnTo>
                    <a:pt x="574172" y="424165"/>
                  </a:lnTo>
                  <a:lnTo>
                    <a:pt x="552729" y="398671"/>
                  </a:lnTo>
                  <a:cubicBezTo>
                    <a:pt x="515088" y="361015"/>
                    <a:pt x="449217" y="270782"/>
                    <a:pt x="492151" y="172733"/>
                  </a:cubicBezTo>
                  <a:cubicBezTo>
                    <a:pt x="468478" y="185167"/>
                    <a:pt x="448114" y="203506"/>
                    <a:pt x="431775" y="225454"/>
                  </a:cubicBezTo>
                  <a:lnTo>
                    <a:pt x="396252" y="298379"/>
                  </a:lnTo>
                  <a:lnTo>
                    <a:pt x="350095" y="250091"/>
                  </a:lnTo>
                  <a:cubicBezTo>
                    <a:pt x="301146" y="189259"/>
                    <a:pt x="257321" y="97545"/>
                    <a:pt x="3059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6000">
                  <a:schemeClr val="accent2"/>
                </a:gs>
                <a:gs pos="100000">
                  <a:srgbClr val="FFC000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6B3E185E-63CA-0F40-4A2D-738122651CA7}"/>
              </a:ext>
            </a:extLst>
          </p:cNvPr>
          <p:cNvCxnSpPr>
            <a:cxnSpLocks/>
          </p:cNvCxnSpPr>
          <p:nvPr/>
        </p:nvCxnSpPr>
        <p:spPr>
          <a:xfrm>
            <a:off x="-490" y="5730486"/>
            <a:ext cx="9144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7F22148-2127-170D-E002-5DA857EF9213}"/>
              </a:ext>
            </a:extLst>
          </p:cNvPr>
          <p:cNvSpPr txBox="1"/>
          <p:nvPr/>
        </p:nvSpPr>
        <p:spPr>
          <a:xfrm>
            <a:off x="-64939" y="5915745"/>
            <a:ext cx="13630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Sentinel-2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A6B83121-FE0D-3658-738B-ED79C1BC1836}"/>
              </a:ext>
            </a:extLst>
          </p:cNvPr>
          <p:cNvCxnSpPr>
            <a:cxnSpLocks/>
          </p:cNvCxnSpPr>
          <p:nvPr/>
        </p:nvCxnSpPr>
        <p:spPr>
          <a:xfrm>
            <a:off x="11112" y="6456404"/>
            <a:ext cx="9144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CF712A83-2DD9-314A-C733-36A396774F27}"/>
              </a:ext>
            </a:extLst>
          </p:cNvPr>
          <p:cNvSpPr/>
          <p:nvPr/>
        </p:nvSpPr>
        <p:spPr>
          <a:xfrm>
            <a:off x="66610" y="5168152"/>
            <a:ext cx="1055468" cy="37949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8AE298D6-F9C6-DC66-5246-0AFC4BDE27BB}"/>
              </a:ext>
            </a:extLst>
          </p:cNvPr>
          <p:cNvSpPr/>
          <p:nvPr/>
        </p:nvSpPr>
        <p:spPr>
          <a:xfrm>
            <a:off x="66610" y="5905234"/>
            <a:ext cx="1055468" cy="37949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6A4FDAF2-8632-3F0F-299C-B1DFB082BA2D}"/>
              </a:ext>
            </a:extLst>
          </p:cNvPr>
          <p:cNvSpPr/>
          <p:nvPr/>
        </p:nvSpPr>
        <p:spPr>
          <a:xfrm>
            <a:off x="594356" y="5632654"/>
            <a:ext cx="193919" cy="1939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EF7337A1-1AE2-2D0B-8D66-5CCF3B0A29FC}"/>
              </a:ext>
            </a:extLst>
          </p:cNvPr>
          <p:cNvSpPr/>
          <p:nvPr/>
        </p:nvSpPr>
        <p:spPr>
          <a:xfrm>
            <a:off x="8964000" y="5632655"/>
            <a:ext cx="180000" cy="180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49EF65C8-614B-CF1F-5193-31B4E47EC139}"/>
              </a:ext>
            </a:extLst>
          </p:cNvPr>
          <p:cNvCxnSpPr>
            <a:cxnSpLocks/>
          </p:cNvCxnSpPr>
          <p:nvPr/>
        </p:nvCxnSpPr>
        <p:spPr>
          <a:xfrm>
            <a:off x="774357" y="5731364"/>
            <a:ext cx="8189643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032995E-AB22-4D81-EEAC-5CA95ED8D5C2}"/>
              </a:ext>
            </a:extLst>
          </p:cNvPr>
          <p:cNvSpPr txBox="1"/>
          <p:nvPr/>
        </p:nvSpPr>
        <p:spPr>
          <a:xfrm>
            <a:off x="3178457" y="5687458"/>
            <a:ext cx="3556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2017.03.27~2021.12.31 Total 128</a:t>
            </a:r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scenes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F2A6E2D9-5422-07EC-C8E3-F0ED054EA919}"/>
              </a:ext>
            </a:extLst>
          </p:cNvPr>
          <p:cNvSpPr/>
          <p:nvPr/>
        </p:nvSpPr>
        <p:spPr>
          <a:xfrm>
            <a:off x="969796" y="6365513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81D6857E-44D0-2014-FFCC-BD5511C84EE7}"/>
              </a:ext>
            </a:extLst>
          </p:cNvPr>
          <p:cNvSpPr/>
          <p:nvPr/>
        </p:nvSpPr>
        <p:spPr>
          <a:xfrm>
            <a:off x="1479684" y="6365513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id="{90822940-B771-1C93-EE27-9CAE7D9DB867}"/>
              </a:ext>
            </a:extLst>
          </p:cNvPr>
          <p:cNvSpPr/>
          <p:nvPr/>
        </p:nvSpPr>
        <p:spPr>
          <a:xfrm>
            <a:off x="2785805" y="6365513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7B8ED94F-76A4-0055-F98B-EB7A26F048D7}"/>
              </a:ext>
            </a:extLst>
          </p:cNvPr>
          <p:cNvSpPr/>
          <p:nvPr/>
        </p:nvSpPr>
        <p:spPr>
          <a:xfrm>
            <a:off x="4601814" y="6365513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5713EE05-0374-3738-F728-F5B98091FCDF}"/>
              </a:ext>
            </a:extLst>
          </p:cNvPr>
          <p:cNvSpPr/>
          <p:nvPr/>
        </p:nvSpPr>
        <p:spPr>
          <a:xfrm>
            <a:off x="6417823" y="6365513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86" name="타원 85">
            <a:extLst>
              <a:ext uri="{FF2B5EF4-FFF2-40B4-BE49-F238E27FC236}">
                <a16:creationId xmlns:a16="http://schemas.microsoft.com/office/drawing/2014/main" id="{267E1C37-DEAA-0B66-BB58-AC44C3B0060E}"/>
              </a:ext>
            </a:extLst>
          </p:cNvPr>
          <p:cNvSpPr/>
          <p:nvPr/>
        </p:nvSpPr>
        <p:spPr>
          <a:xfrm>
            <a:off x="8233831" y="6365513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3D7351A-DE07-57B9-42B7-2EA304CA2A95}"/>
              </a:ext>
            </a:extLst>
          </p:cNvPr>
          <p:cNvSpPr txBox="1"/>
          <p:nvPr/>
        </p:nvSpPr>
        <p:spPr>
          <a:xfrm>
            <a:off x="276327" y="6407431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2017.07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EBD7E4-8DE7-0E8F-4665-43474359FB2D}"/>
              </a:ext>
            </a:extLst>
          </p:cNvPr>
          <p:cNvSpPr txBox="1"/>
          <p:nvPr/>
        </p:nvSpPr>
        <p:spPr>
          <a:xfrm>
            <a:off x="1574482" y="6180567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2017.08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C6307B9-492A-2D0A-AC1F-872918000DE3}"/>
              </a:ext>
            </a:extLst>
          </p:cNvPr>
          <p:cNvSpPr txBox="1"/>
          <p:nvPr/>
        </p:nvSpPr>
        <p:spPr>
          <a:xfrm>
            <a:off x="2895376" y="6407431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2018.07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03C2681-FB8A-2F6C-6298-A9CB6EBBEEFA}"/>
              </a:ext>
            </a:extLst>
          </p:cNvPr>
          <p:cNvSpPr txBox="1"/>
          <p:nvPr/>
        </p:nvSpPr>
        <p:spPr>
          <a:xfrm>
            <a:off x="4716622" y="6407431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2019.07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6A46CCE-0AAC-0800-951D-B47756D367A2}"/>
              </a:ext>
            </a:extLst>
          </p:cNvPr>
          <p:cNvSpPr txBox="1"/>
          <p:nvPr/>
        </p:nvSpPr>
        <p:spPr>
          <a:xfrm>
            <a:off x="6520645" y="6407431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2020.07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1B29CB9-88BB-2DA6-84BA-77E9509695D4}"/>
              </a:ext>
            </a:extLst>
          </p:cNvPr>
          <p:cNvSpPr txBox="1"/>
          <p:nvPr/>
        </p:nvSpPr>
        <p:spPr>
          <a:xfrm>
            <a:off x="8349654" y="6407431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2021.07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DDFBF4-1A7E-501A-3D88-52446184F98C}"/>
              </a:ext>
            </a:extLst>
          </p:cNvPr>
          <p:cNvSpPr txBox="1"/>
          <p:nvPr/>
        </p:nvSpPr>
        <p:spPr>
          <a:xfrm flipH="1">
            <a:off x="2450294" y="4987586"/>
            <a:ext cx="514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Five-year Sentinel-1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ko-K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Sentinel-2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used  to monitor </a:t>
            </a:r>
            <a:r>
              <a:rPr lang="en-US" altLang="ko-K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active layer changes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related to fires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DBACDF1-CD6A-38AE-35F0-95F7AAE9A8A0}"/>
              </a:ext>
            </a:extLst>
          </p:cNvPr>
          <p:cNvCxnSpPr>
            <a:cxnSpLocks/>
            <a:stCxn id="116" idx="1"/>
          </p:cNvCxnSpPr>
          <p:nvPr/>
        </p:nvCxnSpPr>
        <p:spPr>
          <a:xfrm flipV="1">
            <a:off x="1761866" y="1387730"/>
            <a:ext cx="520700" cy="1206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0D46E19-3859-7CD1-EFFF-3CD3D1C316F1}"/>
              </a:ext>
            </a:extLst>
          </p:cNvPr>
          <p:cNvCxnSpPr>
            <a:cxnSpLocks/>
            <a:stCxn id="116" idx="2"/>
          </p:cNvCxnSpPr>
          <p:nvPr/>
        </p:nvCxnSpPr>
        <p:spPr>
          <a:xfrm>
            <a:off x="1692106" y="2972237"/>
            <a:ext cx="590460" cy="924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274F45A-8DE6-ADF3-CBCA-504FEED8CCCB}"/>
              </a:ext>
            </a:extLst>
          </p:cNvPr>
          <p:cNvSpPr txBox="1"/>
          <p:nvPr/>
        </p:nvSpPr>
        <p:spPr>
          <a:xfrm>
            <a:off x="3824365" y="2729134"/>
            <a:ext cx="79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</a:p>
          <a:p>
            <a:pPr algn="r"/>
            <a:r>
              <a:rPr lang="en-US" altLang="ko-K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ko-KR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195524-2E53-5C40-7DE0-754542963C80}"/>
              </a:ext>
            </a:extLst>
          </p:cNvPr>
          <p:cNvSpPr txBox="1"/>
          <p:nvPr/>
        </p:nvSpPr>
        <p:spPr>
          <a:xfrm>
            <a:off x="160107" y="1425698"/>
            <a:ext cx="1903641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northwest Territories, Canada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F402D53-7361-3AD1-9D5E-99BBE258752C}"/>
              </a:ext>
            </a:extLst>
          </p:cNvPr>
          <p:cNvSpPr txBox="1"/>
          <p:nvPr/>
        </p:nvSpPr>
        <p:spPr>
          <a:xfrm>
            <a:off x="142508" y="938165"/>
            <a:ext cx="3242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1F62D37-1417-AF0B-9B3F-573583028C01}"/>
              </a:ext>
            </a:extLst>
          </p:cNvPr>
          <p:cNvSpPr txBox="1"/>
          <p:nvPr/>
        </p:nvSpPr>
        <p:spPr>
          <a:xfrm>
            <a:off x="142508" y="4081828"/>
            <a:ext cx="3242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1ACD209B-700D-7A6F-6B7D-22E1FA943C95}"/>
              </a:ext>
            </a:extLst>
          </p:cNvPr>
          <p:cNvSpPr/>
          <p:nvPr/>
        </p:nvSpPr>
        <p:spPr>
          <a:xfrm>
            <a:off x="7382134" y="1440255"/>
            <a:ext cx="1589427" cy="29798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01F402D7-2F6C-C403-FC00-D1F394E325CF}"/>
              </a:ext>
            </a:extLst>
          </p:cNvPr>
          <p:cNvCxnSpPr>
            <a:cxnSpLocks/>
          </p:cNvCxnSpPr>
          <p:nvPr/>
        </p:nvCxnSpPr>
        <p:spPr>
          <a:xfrm>
            <a:off x="7416296" y="1589516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8919DCD-6A85-BAF7-FD2B-CB2BE53CC06F}"/>
              </a:ext>
            </a:extLst>
          </p:cNvPr>
          <p:cNvSpPr txBox="1"/>
          <p:nvPr/>
        </p:nvSpPr>
        <p:spPr>
          <a:xfrm>
            <a:off x="7802550" y="1430460"/>
            <a:ext cx="120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perimeter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877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>
            <a:extLst>
              <a:ext uri="{FF2B5EF4-FFF2-40B4-BE49-F238E27FC236}">
                <a16:creationId xmlns:a16="http://schemas.microsoft.com/office/drawing/2014/main" id="{1EE94117-A9E2-AE79-DE8B-D9BC64334289}"/>
              </a:ext>
            </a:extLst>
          </p:cNvPr>
          <p:cNvSpPr/>
          <p:nvPr/>
        </p:nvSpPr>
        <p:spPr>
          <a:xfrm>
            <a:off x="3673572" y="1644763"/>
            <a:ext cx="5275204" cy="76918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DDED3EC-E81A-5B7C-0C92-8F6B9F397830}"/>
              </a:ext>
            </a:extLst>
          </p:cNvPr>
          <p:cNvSpPr txBox="1"/>
          <p:nvPr/>
        </p:nvSpPr>
        <p:spPr>
          <a:xfrm>
            <a:off x="4033864" y="1682413"/>
            <a:ext cx="66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C6B986D-D409-0711-CEEA-8E232CA6EAFD}"/>
              </a:ext>
            </a:extLst>
          </p:cNvPr>
          <p:cNvSpPr txBox="1"/>
          <p:nvPr/>
        </p:nvSpPr>
        <p:spPr>
          <a:xfrm>
            <a:off x="5498768" y="1682413"/>
            <a:ext cx="1527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Dense forest (DF)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985ABC8-466C-7ADF-2A14-D111724A7AA4}"/>
              </a:ext>
            </a:extLst>
          </p:cNvPr>
          <p:cNvSpPr txBox="1"/>
          <p:nvPr/>
        </p:nvSpPr>
        <p:spPr>
          <a:xfrm>
            <a:off x="7407312" y="1682413"/>
            <a:ext cx="1556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Sparse forest (SF)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3F851AF-47B0-9EC7-5F39-4858D4EEA078}"/>
              </a:ext>
            </a:extLst>
          </p:cNvPr>
          <p:cNvSpPr txBox="1"/>
          <p:nvPr/>
        </p:nvSpPr>
        <p:spPr>
          <a:xfrm>
            <a:off x="4033864" y="2074585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Grass (GA)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A7249AC-866B-F1CE-1BDC-B626E6F7F450}"/>
              </a:ext>
            </a:extLst>
          </p:cNvPr>
          <p:cNvSpPr txBox="1"/>
          <p:nvPr/>
        </p:nvSpPr>
        <p:spPr>
          <a:xfrm>
            <a:off x="5498768" y="2074585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Sparse grass (SG)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E501E59-F143-D980-C925-53F7F0483AEA}"/>
              </a:ext>
            </a:extLst>
          </p:cNvPr>
          <p:cNvSpPr txBox="1"/>
          <p:nvPr/>
        </p:nvSpPr>
        <p:spPr>
          <a:xfrm>
            <a:off x="7407312" y="2074585"/>
            <a:ext cx="1558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Burned area (BA)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943FE1F-462D-4049-AB96-BBD0E54E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Optical classification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8" name="그림 187">
            <a:extLst>
              <a:ext uri="{FF2B5EF4-FFF2-40B4-BE49-F238E27FC236}">
                <a16:creationId xmlns:a16="http://schemas.microsoft.com/office/drawing/2014/main" id="{7A598F3E-BD10-9390-C1A4-276A2B557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3571" y="2500677"/>
            <a:ext cx="2508893" cy="1872000"/>
          </a:xfrm>
          <a:prstGeom prst="rect">
            <a:avLst/>
          </a:prstGeom>
        </p:spPr>
      </p:pic>
      <p:pic>
        <p:nvPicPr>
          <p:cNvPr id="190" name="그림 189">
            <a:extLst>
              <a:ext uri="{FF2B5EF4-FFF2-40B4-BE49-F238E27FC236}">
                <a16:creationId xmlns:a16="http://schemas.microsoft.com/office/drawing/2014/main" id="{0BA5E15A-C559-CCCB-62F0-85DD26E488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9882" y="2500677"/>
            <a:ext cx="2508893" cy="1872000"/>
          </a:xfrm>
          <a:prstGeom prst="rect">
            <a:avLst/>
          </a:prstGeom>
        </p:spPr>
      </p:pic>
      <p:pic>
        <p:nvPicPr>
          <p:cNvPr id="192" name="그림 191">
            <a:extLst>
              <a:ext uri="{FF2B5EF4-FFF2-40B4-BE49-F238E27FC236}">
                <a16:creationId xmlns:a16="http://schemas.microsoft.com/office/drawing/2014/main" id="{9CE4CBA7-8D33-84CE-9677-738CE4BF5D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342" y="4527660"/>
            <a:ext cx="2508893" cy="1872000"/>
          </a:xfrm>
          <a:prstGeom prst="rect">
            <a:avLst/>
          </a:prstGeom>
        </p:spPr>
      </p:pic>
      <p:pic>
        <p:nvPicPr>
          <p:cNvPr id="194" name="그림 193">
            <a:extLst>
              <a:ext uri="{FF2B5EF4-FFF2-40B4-BE49-F238E27FC236}">
                <a16:creationId xmlns:a16="http://schemas.microsoft.com/office/drawing/2014/main" id="{3A1A6916-DBC9-AADA-706F-BB9893A8D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479" y="4527660"/>
            <a:ext cx="2508893" cy="1872000"/>
          </a:xfrm>
          <a:prstGeom prst="rect">
            <a:avLst/>
          </a:prstGeom>
        </p:spPr>
      </p:pic>
      <p:pic>
        <p:nvPicPr>
          <p:cNvPr id="196" name="그림 195">
            <a:extLst>
              <a:ext uri="{FF2B5EF4-FFF2-40B4-BE49-F238E27FC236}">
                <a16:creationId xmlns:a16="http://schemas.microsoft.com/office/drawing/2014/main" id="{57D39CE5-F3FD-C9BC-8F4A-9AF55AA36B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760" y="4527660"/>
            <a:ext cx="2508893" cy="1872000"/>
          </a:xfrm>
          <a:prstGeom prst="rect">
            <a:avLst/>
          </a:prstGeom>
        </p:spPr>
      </p:pic>
      <p:graphicFrame>
        <p:nvGraphicFramePr>
          <p:cNvPr id="209" name="표 16">
            <a:extLst>
              <a:ext uri="{FF2B5EF4-FFF2-40B4-BE49-F238E27FC236}">
                <a16:creationId xmlns:a16="http://schemas.microsoft.com/office/drawing/2014/main" id="{C62B3170-3531-C6F7-173E-8D51F3A3D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82890"/>
              </p:ext>
            </p:extLst>
          </p:nvPr>
        </p:nvGraphicFramePr>
        <p:xfrm>
          <a:off x="3765928" y="2075473"/>
          <a:ext cx="306000" cy="306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solidFill>
                      <a:srgbClr val="FFFE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graphicFrame>
        <p:nvGraphicFramePr>
          <p:cNvPr id="210" name="표 16">
            <a:extLst>
              <a:ext uri="{FF2B5EF4-FFF2-40B4-BE49-F238E27FC236}">
                <a16:creationId xmlns:a16="http://schemas.microsoft.com/office/drawing/2014/main" id="{16DFFA39-7DD5-2EE6-E81A-6A01B4512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687918"/>
              </p:ext>
            </p:extLst>
          </p:nvPr>
        </p:nvGraphicFramePr>
        <p:xfrm>
          <a:off x="5233521" y="2075473"/>
          <a:ext cx="306000" cy="306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solidFill>
                      <a:srgbClr val="A052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graphicFrame>
        <p:nvGraphicFramePr>
          <p:cNvPr id="211" name="표 16">
            <a:extLst>
              <a:ext uri="{FF2B5EF4-FFF2-40B4-BE49-F238E27FC236}">
                <a16:creationId xmlns:a16="http://schemas.microsoft.com/office/drawing/2014/main" id="{009B0B4F-8E49-DAD7-6FC2-B7C4B6F93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54679"/>
              </p:ext>
            </p:extLst>
          </p:nvPr>
        </p:nvGraphicFramePr>
        <p:xfrm>
          <a:off x="7152437" y="2075473"/>
          <a:ext cx="306000" cy="306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sp>
        <p:nvSpPr>
          <p:cNvPr id="255" name="TextBox 254">
            <a:extLst>
              <a:ext uri="{FF2B5EF4-FFF2-40B4-BE49-F238E27FC236}">
                <a16:creationId xmlns:a16="http://schemas.microsoft.com/office/drawing/2014/main" id="{B1985B23-4A4A-D1B0-80FD-D779E290E13D}"/>
              </a:ext>
            </a:extLst>
          </p:cNvPr>
          <p:cNvSpPr txBox="1"/>
          <p:nvPr/>
        </p:nvSpPr>
        <p:spPr>
          <a:xfrm>
            <a:off x="5283240" y="3884487"/>
            <a:ext cx="85271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17.07.24</a:t>
            </a:r>
          </a:p>
          <a:p>
            <a:pPr algn="ctr"/>
            <a:r>
              <a:rPr lang="en-US" altLang="ko-KR" sz="14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(pre-fire)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86462221-DABE-7DF9-83BA-68C2C7C90120}"/>
              </a:ext>
            </a:extLst>
          </p:cNvPr>
          <p:cNvSpPr txBox="1"/>
          <p:nvPr/>
        </p:nvSpPr>
        <p:spPr>
          <a:xfrm>
            <a:off x="8051390" y="3884487"/>
            <a:ext cx="85271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18.07.27</a:t>
            </a:r>
          </a:p>
          <a:p>
            <a:pPr algn="ctr"/>
            <a:r>
              <a:rPr lang="en-US" altLang="ko-KR" sz="14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(post-fire)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C17536EA-8428-83C0-69E8-6DA358F15664}"/>
              </a:ext>
            </a:extLst>
          </p:cNvPr>
          <p:cNvSpPr txBox="1"/>
          <p:nvPr/>
        </p:nvSpPr>
        <p:spPr>
          <a:xfrm>
            <a:off x="8099053" y="5911470"/>
            <a:ext cx="85271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19.07.19</a:t>
            </a:r>
          </a:p>
          <a:p>
            <a:pPr algn="ctr"/>
            <a:r>
              <a:rPr lang="en-US" altLang="ko-KR" sz="14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(post-fire)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E2C7850C-C440-C2CB-C1D7-EAC2FA86D4A5}"/>
              </a:ext>
            </a:extLst>
          </p:cNvPr>
          <p:cNvSpPr txBox="1"/>
          <p:nvPr/>
        </p:nvSpPr>
        <p:spPr>
          <a:xfrm>
            <a:off x="5283240" y="5911470"/>
            <a:ext cx="85271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20.07.31</a:t>
            </a:r>
          </a:p>
          <a:p>
            <a:pPr algn="ctr"/>
            <a:r>
              <a:rPr lang="en-US" altLang="ko-KR" sz="14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(post-fire)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F72FE5FD-B0D0-3C29-1DBF-318EED8C9055}"/>
              </a:ext>
            </a:extLst>
          </p:cNvPr>
          <p:cNvSpPr txBox="1"/>
          <p:nvPr/>
        </p:nvSpPr>
        <p:spPr>
          <a:xfrm>
            <a:off x="2510773" y="5911470"/>
            <a:ext cx="85271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21.07.31</a:t>
            </a:r>
          </a:p>
          <a:p>
            <a:pPr algn="ctr"/>
            <a:r>
              <a:rPr lang="en-US" altLang="ko-KR" sz="14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(post-fire)</a:t>
            </a:r>
          </a:p>
        </p:txBody>
      </p:sp>
      <p:graphicFrame>
        <p:nvGraphicFramePr>
          <p:cNvPr id="206" name="표 16">
            <a:extLst>
              <a:ext uri="{FF2B5EF4-FFF2-40B4-BE49-F238E27FC236}">
                <a16:creationId xmlns:a16="http://schemas.microsoft.com/office/drawing/2014/main" id="{893E0FE7-901E-CB3D-7505-625F7B260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38077"/>
              </p:ext>
            </p:extLst>
          </p:nvPr>
        </p:nvGraphicFramePr>
        <p:xfrm>
          <a:off x="3765928" y="1683301"/>
          <a:ext cx="306000" cy="306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graphicFrame>
        <p:nvGraphicFramePr>
          <p:cNvPr id="207" name="표 16">
            <a:extLst>
              <a:ext uri="{FF2B5EF4-FFF2-40B4-BE49-F238E27FC236}">
                <a16:creationId xmlns:a16="http://schemas.microsoft.com/office/drawing/2014/main" id="{47FD4643-019D-AF1C-FF01-F4A870900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91270"/>
              </p:ext>
            </p:extLst>
          </p:nvPr>
        </p:nvGraphicFramePr>
        <p:xfrm>
          <a:off x="5233521" y="1683301"/>
          <a:ext cx="306000" cy="306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solidFill>
                      <a:srgbClr val="078C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graphicFrame>
        <p:nvGraphicFramePr>
          <p:cNvPr id="208" name="표 16">
            <a:extLst>
              <a:ext uri="{FF2B5EF4-FFF2-40B4-BE49-F238E27FC236}">
                <a16:creationId xmlns:a16="http://schemas.microsoft.com/office/drawing/2014/main" id="{7561E15B-BDAE-0106-9B13-82F5FEF55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34231"/>
              </p:ext>
            </p:extLst>
          </p:nvPr>
        </p:nvGraphicFramePr>
        <p:xfrm>
          <a:off x="7152437" y="1683301"/>
          <a:ext cx="306000" cy="306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solidFill>
                      <a:srgbClr val="0AF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sp>
        <p:nvSpPr>
          <p:cNvPr id="265" name="TextBox 264">
            <a:extLst>
              <a:ext uri="{FF2B5EF4-FFF2-40B4-BE49-F238E27FC236}">
                <a16:creationId xmlns:a16="http://schemas.microsoft.com/office/drawing/2014/main" id="{1DFFAD09-05A5-330B-E24B-51BF70922BE5}"/>
              </a:ext>
            </a:extLst>
          </p:cNvPr>
          <p:cNvSpPr txBox="1"/>
          <p:nvPr/>
        </p:nvSpPr>
        <p:spPr>
          <a:xfrm>
            <a:off x="91164" y="6394115"/>
            <a:ext cx="8998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time,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vegetation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area where the fire occurred is </a:t>
            </a:r>
            <a:r>
              <a:rPr lang="en-US" altLang="ko-KR" sz="2000" b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gradually recovering</a:t>
            </a:r>
            <a:endParaRPr lang="ko-KR" altLang="en-US" sz="2000" b="1" dirty="0">
              <a:solidFill>
                <a:srgbClr val="007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 도형 4">
            <a:extLst>
              <a:ext uri="{FF2B5EF4-FFF2-40B4-BE49-F238E27FC236}">
                <a16:creationId xmlns:a16="http://schemas.microsoft.com/office/drawing/2014/main" id="{CD90A49A-CEAA-C25C-6E73-7DB9B32E5069}"/>
              </a:ext>
            </a:extLst>
          </p:cNvPr>
          <p:cNvSpPr/>
          <p:nvPr/>
        </p:nvSpPr>
        <p:spPr>
          <a:xfrm flipH="1">
            <a:off x="142508" y="1510978"/>
            <a:ext cx="8904388" cy="5283247"/>
          </a:xfrm>
          <a:prstGeom prst="corner">
            <a:avLst>
              <a:gd name="adj1" fmla="val 46208"/>
              <a:gd name="adj2" fmla="val 103478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화살표: 오른쪽 66">
            <a:extLst>
              <a:ext uri="{FF2B5EF4-FFF2-40B4-BE49-F238E27FC236}">
                <a16:creationId xmlns:a16="http://schemas.microsoft.com/office/drawing/2014/main" id="{415112B6-BD53-D27D-BCA0-7336FFA82101}"/>
              </a:ext>
            </a:extLst>
          </p:cNvPr>
          <p:cNvSpPr/>
          <p:nvPr/>
        </p:nvSpPr>
        <p:spPr>
          <a:xfrm>
            <a:off x="6102116" y="3250328"/>
            <a:ext cx="420840" cy="5524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화살표: 오른쪽 67">
            <a:extLst>
              <a:ext uri="{FF2B5EF4-FFF2-40B4-BE49-F238E27FC236}">
                <a16:creationId xmlns:a16="http://schemas.microsoft.com/office/drawing/2014/main" id="{3E91A481-3016-986A-E757-6AD45574FBDA}"/>
              </a:ext>
            </a:extLst>
          </p:cNvPr>
          <p:cNvSpPr/>
          <p:nvPr/>
        </p:nvSpPr>
        <p:spPr>
          <a:xfrm rot="5400000">
            <a:off x="7466612" y="4169738"/>
            <a:ext cx="420840" cy="5524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화살표: 오른쪽 68">
            <a:extLst>
              <a:ext uri="{FF2B5EF4-FFF2-40B4-BE49-F238E27FC236}">
                <a16:creationId xmlns:a16="http://schemas.microsoft.com/office/drawing/2014/main" id="{81B8B2E7-1B19-5106-A6B0-9DF1452C1DF0}"/>
              </a:ext>
            </a:extLst>
          </p:cNvPr>
          <p:cNvSpPr/>
          <p:nvPr/>
        </p:nvSpPr>
        <p:spPr>
          <a:xfrm flipH="1">
            <a:off x="6102116" y="5182823"/>
            <a:ext cx="420840" cy="5524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화살표: 오른쪽 70">
            <a:extLst>
              <a:ext uri="{FF2B5EF4-FFF2-40B4-BE49-F238E27FC236}">
                <a16:creationId xmlns:a16="http://schemas.microsoft.com/office/drawing/2014/main" id="{BCA4847A-7006-6D90-9E56-C6C258ED4045}"/>
              </a:ext>
            </a:extLst>
          </p:cNvPr>
          <p:cNvSpPr/>
          <p:nvPr/>
        </p:nvSpPr>
        <p:spPr>
          <a:xfrm flipH="1">
            <a:off x="3282310" y="5182823"/>
            <a:ext cx="420840" cy="5524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2" name="화살표: 오른쪽 71">
            <a:extLst>
              <a:ext uri="{FF2B5EF4-FFF2-40B4-BE49-F238E27FC236}">
                <a16:creationId xmlns:a16="http://schemas.microsoft.com/office/drawing/2014/main" id="{A4E34E98-32C1-33C3-67CD-2C65629542A9}"/>
              </a:ext>
            </a:extLst>
          </p:cNvPr>
          <p:cNvSpPr/>
          <p:nvPr/>
        </p:nvSpPr>
        <p:spPr>
          <a:xfrm flipH="1">
            <a:off x="512421" y="5182823"/>
            <a:ext cx="420840" cy="5524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E90D0-2262-54FE-5985-8DD0E7784995}"/>
              </a:ext>
            </a:extLst>
          </p:cNvPr>
          <p:cNvSpPr txBox="1"/>
          <p:nvPr/>
        </p:nvSpPr>
        <p:spPr>
          <a:xfrm>
            <a:off x="112111" y="530655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•••</a:t>
            </a:r>
            <a:endParaRPr lang="ko-KR" altLang="en-US" sz="1400" dirty="0"/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8CF97E62-A6FC-33CB-CEB0-1E682B3CD8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254" y="1703768"/>
            <a:ext cx="3178047" cy="2371287"/>
          </a:xfrm>
          <a:prstGeom prst="rect">
            <a:avLst/>
          </a:prstGeom>
          <a:ln w="28575">
            <a:noFill/>
          </a:ln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2DEB13AC-9994-8BBB-3239-8018D88D6116}"/>
              </a:ext>
            </a:extLst>
          </p:cNvPr>
          <p:cNvSpPr/>
          <p:nvPr/>
        </p:nvSpPr>
        <p:spPr>
          <a:xfrm>
            <a:off x="1558722" y="1724816"/>
            <a:ext cx="1790335" cy="618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4" name="표 16">
            <a:extLst>
              <a:ext uri="{FF2B5EF4-FFF2-40B4-BE49-F238E27FC236}">
                <a16:creationId xmlns:a16="http://schemas.microsoft.com/office/drawing/2014/main" id="{DC7590BA-7808-6C07-F0D2-91CF99E9F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00566"/>
              </p:ext>
            </p:extLst>
          </p:nvPr>
        </p:nvGraphicFramePr>
        <p:xfrm>
          <a:off x="1588631" y="1772093"/>
          <a:ext cx="576000" cy="24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graphicFrame>
        <p:nvGraphicFramePr>
          <p:cNvPr id="55" name="표 16">
            <a:extLst>
              <a:ext uri="{FF2B5EF4-FFF2-40B4-BE49-F238E27FC236}">
                <a16:creationId xmlns:a16="http://schemas.microsoft.com/office/drawing/2014/main" id="{EB9A415F-5F3E-D779-A8AA-627C5B2D3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03951"/>
              </p:ext>
            </p:extLst>
          </p:nvPr>
        </p:nvGraphicFramePr>
        <p:xfrm>
          <a:off x="1588631" y="2051140"/>
          <a:ext cx="576000" cy="24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ko-KR" alt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graphicFrame>
        <p:nvGraphicFramePr>
          <p:cNvPr id="56" name="표 16">
            <a:extLst>
              <a:ext uri="{FF2B5EF4-FFF2-40B4-BE49-F238E27FC236}">
                <a16:creationId xmlns:a16="http://schemas.microsoft.com/office/drawing/2014/main" id="{BC4D825A-C94A-212C-6E7A-AC80BCBEE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27184"/>
              </p:ext>
            </p:extLst>
          </p:nvPr>
        </p:nvGraphicFramePr>
        <p:xfrm>
          <a:off x="2162351" y="2051140"/>
          <a:ext cx="576000" cy="24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F1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04F932E9-B76A-2AE6-253B-7A1CE8448CE9}"/>
              </a:ext>
            </a:extLst>
          </p:cNvPr>
          <p:cNvSpPr txBox="1"/>
          <p:nvPr/>
        </p:nvSpPr>
        <p:spPr>
          <a:xfrm>
            <a:off x="2077903" y="2050430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Unburned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표 16">
            <a:extLst>
              <a:ext uri="{FF2B5EF4-FFF2-40B4-BE49-F238E27FC236}">
                <a16:creationId xmlns:a16="http://schemas.microsoft.com/office/drawing/2014/main" id="{9C7FA729-7F4C-A6EB-163B-0D1C6BE15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22845"/>
              </p:ext>
            </p:extLst>
          </p:nvPr>
        </p:nvGraphicFramePr>
        <p:xfrm>
          <a:off x="2739548" y="2051140"/>
          <a:ext cx="576000" cy="24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F3223CF8-56DF-C928-5EC8-1657296C4028}"/>
              </a:ext>
            </a:extLst>
          </p:cNvPr>
          <p:cNvSpPr txBox="1"/>
          <p:nvPr/>
        </p:nvSpPr>
        <p:spPr>
          <a:xfrm>
            <a:off x="2676029" y="2050430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Regrowth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표 16">
            <a:extLst>
              <a:ext uri="{FF2B5EF4-FFF2-40B4-BE49-F238E27FC236}">
                <a16:creationId xmlns:a16="http://schemas.microsoft.com/office/drawing/2014/main" id="{987668BC-2973-5D3F-6FF5-09AECFCF9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68733"/>
              </p:ext>
            </p:extLst>
          </p:nvPr>
        </p:nvGraphicFramePr>
        <p:xfrm>
          <a:off x="2738789" y="1772093"/>
          <a:ext cx="576000" cy="24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graphicFrame>
        <p:nvGraphicFramePr>
          <p:cNvPr id="61" name="표 16">
            <a:extLst>
              <a:ext uri="{FF2B5EF4-FFF2-40B4-BE49-F238E27FC236}">
                <a16:creationId xmlns:a16="http://schemas.microsoft.com/office/drawing/2014/main" id="{0FF7B009-21A9-FD98-3BD8-EA1E5A63D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80267"/>
              </p:ext>
            </p:extLst>
          </p:nvPr>
        </p:nvGraphicFramePr>
        <p:xfrm>
          <a:off x="2162351" y="1772093"/>
          <a:ext cx="576000" cy="24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81227BEA-CCE1-B0E8-1472-26EFF85859AF}"/>
              </a:ext>
            </a:extLst>
          </p:cNvPr>
          <p:cNvSpPr txBox="1"/>
          <p:nvPr/>
        </p:nvSpPr>
        <p:spPr>
          <a:xfrm>
            <a:off x="2386544" y="1708614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0D800E2-2724-9B42-A62A-EC1EFF6F9555}"/>
              </a:ext>
            </a:extLst>
          </p:cNvPr>
          <p:cNvSpPr txBox="1"/>
          <p:nvPr/>
        </p:nvSpPr>
        <p:spPr>
          <a:xfrm>
            <a:off x="2287260" y="1830028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D90E6C-670C-4983-165C-B9D197709CD5}"/>
              </a:ext>
            </a:extLst>
          </p:cNvPr>
          <p:cNvSpPr txBox="1"/>
          <p:nvPr/>
        </p:nvSpPr>
        <p:spPr>
          <a:xfrm>
            <a:off x="2893404" y="1830028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CA1D647-FCA6-C2A4-FD70-8D693002C4F6}"/>
              </a:ext>
            </a:extLst>
          </p:cNvPr>
          <p:cNvSpPr txBox="1"/>
          <p:nvPr/>
        </p:nvSpPr>
        <p:spPr>
          <a:xfrm>
            <a:off x="4670845" y="1289870"/>
            <a:ext cx="34548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Time series land cover change map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47249D7-C105-4865-DC52-45B8CC6E3403}"/>
              </a:ext>
            </a:extLst>
          </p:cNvPr>
          <p:cNvSpPr/>
          <p:nvPr/>
        </p:nvSpPr>
        <p:spPr>
          <a:xfrm>
            <a:off x="142508" y="1510978"/>
            <a:ext cx="3330240" cy="269102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794942-BEBB-CB14-6CD6-8389077B063E}"/>
              </a:ext>
            </a:extLst>
          </p:cNvPr>
          <p:cNvSpPr txBox="1"/>
          <p:nvPr/>
        </p:nvSpPr>
        <p:spPr>
          <a:xfrm>
            <a:off x="211941" y="1289870"/>
            <a:ext cx="31373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Burn severity map using </a:t>
            </a:r>
            <a:r>
              <a:rPr lang="en-US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dNBR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51EE8F1-22FD-C4E7-A443-E5C4279F951F}"/>
              </a:ext>
            </a:extLst>
          </p:cNvPr>
          <p:cNvSpPr txBox="1"/>
          <p:nvPr/>
        </p:nvSpPr>
        <p:spPr>
          <a:xfrm>
            <a:off x="142508" y="938165"/>
            <a:ext cx="3242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Sentinel-2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6553464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8B5DF73F-7CC5-356C-04C6-3003DC3846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153" y="1576696"/>
            <a:ext cx="8523087" cy="128478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703DA4F-0AA3-7416-C73E-CC0A9564B3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05836" y="3595041"/>
            <a:ext cx="3879462" cy="284103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AFF7C65-BB5E-79B1-9E26-508F97A52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146" y="3576935"/>
            <a:ext cx="3840920" cy="2841033"/>
          </a:xfrm>
          <a:prstGeom prst="rect">
            <a:avLst/>
          </a:prstGeom>
        </p:spPr>
      </p:pic>
      <p:sp>
        <p:nvSpPr>
          <p:cNvPr id="176" name="직사각형 175">
            <a:extLst>
              <a:ext uri="{FF2B5EF4-FFF2-40B4-BE49-F238E27FC236}">
                <a16:creationId xmlns:a16="http://schemas.microsoft.com/office/drawing/2014/main" id="{DB89E1EB-5DA9-C401-D5F4-11EC791A99E8}"/>
              </a:ext>
            </a:extLst>
          </p:cNvPr>
          <p:cNvSpPr/>
          <p:nvPr/>
        </p:nvSpPr>
        <p:spPr>
          <a:xfrm>
            <a:off x="39343" y="3429000"/>
            <a:ext cx="4443984" cy="337183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직사각형 174">
            <a:extLst>
              <a:ext uri="{FF2B5EF4-FFF2-40B4-BE49-F238E27FC236}">
                <a16:creationId xmlns:a16="http://schemas.microsoft.com/office/drawing/2014/main" id="{72360D78-E371-67EE-D5F5-00FE550C6382}"/>
              </a:ext>
            </a:extLst>
          </p:cNvPr>
          <p:cNvSpPr/>
          <p:nvPr/>
        </p:nvSpPr>
        <p:spPr>
          <a:xfrm>
            <a:off x="4647659" y="3429001"/>
            <a:ext cx="4443984" cy="337183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943FE1F-462D-4049-AB96-BBD0E54E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Time series Sentinel-1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2CD1397-B879-5173-E6BF-D2A3AB72B137}"/>
              </a:ext>
            </a:extLst>
          </p:cNvPr>
          <p:cNvSpPr txBox="1"/>
          <p:nvPr/>
        </p:nvSpPr>
        <p:spPr>
          <a:xfrm>
            <a:off x="142508" y="974711"/>
            <a:ext cx="88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series backscattering coefficient</a:t>
            </a:r>
          </a:p>
        </p:txBody>
      </p:sp>
      <p:sp>
        <p:nvSpPr>
          <p:cNvPr id="327" name="직사각형 326">
            <a:extLst>
              <a:ext uri="{FF2B5EF4-FFF2-40B4-BE49-F238E27FC236}">
                <a16:creationId xmlns:a16="http://schemas.microsoft.com/office/drawing/2014/main" id="{E2F7775D-B7D7-FF68-0C25-71FA1F5BEFDA}"/>
              </a:ext>
            </a:extLst>
          </p:cNvPr>
          <p:cNvSpPr/>
          <p:nvPr/>
        </p:nvSpPr>
        <p:spPr>
          <a:xfrm>
            <a:off x="4910928" y="1017004"/>
            <a:ext cx="4155512" cy="49589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724A568-F9EC-DC3C-7605-0DDD563DB7C3}"/>
              </a:ext>
            </a:extLst>
          </p:cNvPr>
          <p:cNvGrpSpPr/>
          <p:nvPr/>
        </p:nvGrpSpPr>
        <p:grpSpPr>
          <a:xfrm>
            <a:off x="5057153" y="1027573"/>
            <a:ext cx="3331368" cy="278150"/>
            <a:chOff x="4937493" y="1215041"/>
            <a:chExt cx="3331368" cy="278150"/>
          </a:xfrm>
        </p:grpSpPr>
        <p:grpSp>
          <p:nvGrpSpPr>
            <p:cNvPr id="337" name="그룹 336">
              <a:extLst>
                <a:ext uri="{FF2B5EF4-FFF2-40B4-BE49-F238E27FC236}">
                  <a16:creationId xmlns:a16="http://schemas.microsoft.com/office/drawing/2014/main" id="{721C1BBE-5E26-4EBE-2976-44524886AD48}"/>
                </a:ext>
              </a:extLst>
            </p:cNvPr>
            <p:cNvGrpSpPr/>
            <p:nvPr/>
          </p:nvGrpSpPr>
          <p:grpSpPr>
            <a:xfrm>
              <a:off x="4937493" y="1215041"/>
              <a:ext cx="1430099" cy="276999"/>
              <a:chOff x="5214800" y="2321736"/>
              <a:chExt cx="1430099" cy="276999"/>
            </a:xfrm>
          </p:grpSpPr>
          <p:cxnSp>
            <p:nvCxnSpPr>
              <p:cNvPr id="338" name="직선 연결선 337">
                <a:extLst>
                  <a:ext uri="{FF2B5EF4-FFF2-40B4-BE49-F238E27FC236}">
                    <a16:creationId xmlns:a16="http://schemas.microsoft.com/office/drawing/2014/main" id="{AF62281B-75D6-F83B-45CD-A9ACA6E404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4800" y="2475624"/>
                <a:ext cx="36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439C16A6-15CF-1D4A-37DE-0B0F4E96F704}"/>
                  </a:ext>
                </a:extLst>
              </p:cNvPr>
              <p:cNvSpPr txBox="1"/>
              <p:nvPr/>
            </p:nvSpPr>
            <p:spPr>
              <a:xfrm>
                <a:off x="5556139" y="2321736"/>
                <a:ext cx="1088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Severity</a:t>
                </a:r>
                <a:endParaRPr lang="ko-KR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0" name="그룹 339">
              <a:extLst>
                <a:ext uri="{FF2B5EF4-FFF2-40B4-BE49-F238E27FC236}">
                  <a16:creationId xmlns:a16="http://schemas.microsoft.com/office/drawing/2014/main" id="{06AFB68E-0B3A-55C4-0558-05729C0B1742}"/>
                </a:ext>
              </a:extLst>
            </p:cNvPr>
            <p:cNvGrpSpPr/>
            <p:nvPr/>
          </p:nvGrpSpPr>
          <p:grpSpPr>
            <a:xfrm>
              <a:off x="6511633" y="1216192"/>
              <a:ext cx="1757228" cy="276999"/>
              <a:chOff x="5205065" y="2584596"/>
              <a:chExt cx="1757228" cy="276999"/>
            </a:xfrm>
          </p:grpSpPr>
          <p:cxnSp>
            <p:nvCxnSpPr>
              <p:cNvPr id="341" name="직선 연결선 340">
                <a:extLst>
                  <a:ext uri="{FF2B5EF4-FFF2-40B4-BE49-F238E27FC236}">
                    <a16:creationId xmlns:a16="http://schemas.microsoft.com/office/drawing/2014/main" id="{DAB76A00-3981-CD40-B607-0251856EA5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5065" y="2738484"/>
                <a:ext cx="360000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9C332531-D368-2DA3-0C26-BDC247055DCB}"/>
                  </a:ext>
                </a:extLst>
              </p:cNvPr>
              <p:cNvSpPr txBox="1"/>
              <p:nvPr/>
            </p:nvSpPr>
            <p:spPr>
              <a:xfrm>
                <a:off x="5556139" y="2584596"/>
                <a:ext cx="14061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Moderate Severity</a:t>
                </a:r>
                <a:endParaRPr lang="ko-KR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2F45DB7-8485-61CA-7275-34685A384514}"/>
              </a:ext>
            </a:extLst>
          </p:cNvPr>
          <p:cNvGrpSpPr/>
          <p:nvPr/>
        </p:nvGrpSpPr>
        <p:grpSpPr>
          <a:xfrm>
            <a:off x="5062773" y="1220696"/>
            <a:ext cx="4062976" cy="292768"/>
            <a:chOff x="4826395" y="1433802"/>
            <a:chExt cx="4062976" cy="292768"/>
          </a:xfrm>
        </p:grpSpPr>
        <p:grpSp>
          <p:nvGrpSpPr>
            <p:cNvPr id="343" name="그룹 342">
              <a:extLst>
                <a:ext uri="{FF2B5EF4-FFF2-40B4-BE49-F238E27FC236}">
                  <a16:creationId xmlns:a16="http://schemas.microsoft.com/office/drawing/2014/main" id="{CB257D2B-6587-146D-0BBD-0A9B62373FD9}"/>
                </a:ext>
              </a:extLst>
            </p:cNvPr>
            <p:cNvGrpSpPr/>
            <p:nvPr/>
          </p:nvGrpSpPr>
          <p:grpSpPr>
            <a:xfrm>
              <a:off x="4826395" y="1433802"/>
              <a:ext cx="1331162" cy="276999"/>
              <a:chOff x="5214800" y="2847456"/>
              <a:chExt cx="1331162" cy="276999"/>
            </a:xfrm>
          </p:grpSpPr>
          <p:cxnSp>
            <p:nvCxnSpPr>
              <p:cNvPr id="344" name="직선 연결선 343">
                <a:extLst>
                  <a:ext uri="{FF2B5EF4-FFF2-40B4-BE49-F238E27FC236}">
                    <a16:creationId xmlns:a16="http://schemas.microsoft.com/office/drawing/2014/main" id="{7F89B9E0-25CB-3AFA-3AD3-8A205993E6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4800" y="3001344"/>
                <a:ext cx="360000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7F509724-9DF7-5235-4627-B9BECC827B40}"/>
                  </a:ext>
                </a:extLst>
              </p:cNvPr>
              <p:cNvSpPr txBox="1"/>
              <p:nvPr/>
            </p:nvSpPr>
            <p:spPr>
              <a:xfrm>
                <a:off x="5556139" y="2847456"/>
                <a:ext cx="9898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Dense forest</a:t>
                </a:r>
                <a:endParaRPr lang="ko-KR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6" name="그룹 345">
              <a:extLst>
                <a:ext uri="{FF2B5EF4-FFF2-40B4-BE49-F238E27FC236}">
                  <a16:creationId xmlns:a16="http://schemas.microsoft.com/office/drawing/2014/main" id="{C87150EA-C548-4052-47DE-6346C373D091}"/>
                </a:ext>
              </a:extLst>
            </p:cNvPr>
            <p:cNvGrpSpPr/>
            <p:nvPr/>
          </p:nvGrpSpPr>
          <p:grpSpPr>
            <a:xfrm>
              <a:off x="6170085" y="1441039"/>
              <a:ext cx="1382458" cy="276999"/>
              <a:chOff x="5214800" y="2847456"/>
              <a:chExt cx="1382458" cy="276999"/>
            </a:xfrm>
          </p:grpSpPr>
          <p:cxnSp>
            <p:nvCxnSpPr>
              <p:cNvPr id="347" name="직선 연결선 346">
                <a:extLst>
                  <a:ext uri="{FF2B5EF4-FFF2-40B4-BE49-F238E27FC236}">
                    <a16:creationId xmlns:a16="http://schemas.microsoft.com/office/drawing/2014/main" id="{B482B2B5-F2E5-B4DC-7F2A-4D616E5FA2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4800" y="3001344"/>
                <a:ext cx="360000" cy="0"/>
              </a:xfrm>
              <a:prstGeom prst="line">
                <a:avLst/>
              </a:prstGeom>
              <a:ln w="38100">
                <a:solidFill>
                  <a:srgbClr val="24FF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34A83148-B083-CB6C-F3C3-4CE1FBAAA789}"/>
                  </a:ext>
                </a:extLst>
              </p:cNvPr>
              <p:cNvSpPr txBox="1"/>
              <p:nvPr/>
            </p:nvSpPr>
            <p:spPr>
              <a:xfrm>
                <a:off x="5556139" y="2847456"/>
                <a:ext cx="10411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Sparse forest</a:t>
                </a:r>
                <a:endParaRPr lang="ko-KR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9" name="그룹 348">
              <a:extLst>
                <a:ext uri="{FF2B5EF4-FFF2-40B4-BE49-F238E27FC236}">
                  <a16:creationId xmlns:a16="http://schemas.microsoft.com/office/drawing/2014/main" id="{B95C8856-D268-F8EC-B03B-4710A04B8E17}"/>
                </a:ext>
              </a:extLst>
            </p:cNvPr>
            <p:cNvGrpSpPr/>
            <p:nvPr/>
          </p:nvGrpSpPr>
          <p:grpSpPr>
            <a:xfrm>
              <a:off x="7539423" y="1449571"/>
              <a:ext cx="1349948" cy="276999"/>
              <a:chOff x="5214800" y="2847456"/>
              <a:chExt cx="1349948" cy="276999"/>
            </a:xfrm>
          </p:grpSpPr>
          <p:cxnSp>
            <p:nvCxnSpPr>
              <p:cNvPr id="350" name="직선 연결선 349">
                <a:extLst>
                  <a:ext uri="{FF2B5EF4-FFF2-40B4-BE49-F238E27FC236}">
                    <a16:creationId xmlns:a16="http://schemas.microsoft.com/office/drawing/2014/main" id="{D7777E8E-966E-5DE8-E5C6-0CF868E164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4800" y="3001344"/>
                <a:ext cx="360000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6A712A68-ED56-6BFC-97D1-A0FA049AEB0F}"/>
                  </a:ext>
                </a:extLst>
              </p:cNvPr>
              <p:cNvSpPr txBox="1"/>
              <p:nvPr/>
            </p:nvSpPr>
            <p:spPr>
              <a:xfrm>
                <a:off x="5556139" y="2847456"/>
                <a:ext cx="10086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Sparse grass</a:t>
                </a:r>
                <a:endParaRPr lang="ko-KR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2EF90AF2-3FEF-54BE-79B4-AC99A747CCCD}"/>
              </a:ext>
            </a:extLst>
          </p:cNvPr>
          <p:cNvSpPr txBox="1"/>
          <p:nvPr/>
        </p:nvSpPr>
        <p:spPr>
          <a:xfrm>
            <a:off x="795286" y="282665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17-07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C576D4C-972C-CA43-6AA1-5E19204AAE5A}"/>
              </a:ext>
            </a:extLst>
          </p:cNvPr>
          <p:cNvSpPr txBox="1"/>
          <p:nvPr/>
        </p:nvSpPr>
        <p:spPr>
          <a:xfrm>
            <a:off x="1677852" y="282665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18-01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37B7906-E2AC-2210-512E-53C437BC39B1}"/>
              </a:ext>
            </a:extLst>
          </p:cNvPr>
          <p:cNvSpPr txBox="1"/>
          <p:nvPr/>
        </p:nvSpPr>
        <p:spPr>
          <a:xfrm>
            <a:off x="2560418" y="282665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18-07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2D167DB-2863-D3D3-A387-9692B93E3476}"/>
              </a:ext>
            </a:extLst>
          </p:cNvPr>
          <p:cNvSpPr txBox="1"/>
          <p:nvPr/>
        </p:nvSpPr>
        <p:spPr>
          <a:xfrm>
            <a:off x="3442984" y="282665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19-01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7C199D9-DE42-197E-62A3-7957EB68C726}"/>
              </a:ext>
            </a:extLst>
          </p:cNvPr>
          <p:cNvSpPr txBox="1"/>
          <p:nvPr/>
        </p:nvSpPr>
        <p:spPr>
          <a:xfrm>
            <a:off x="4325550" y="282665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19-07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694D91F-C1EE-42FF-98FF-1F89EB0A2B7F}"/>
              </a:ext>
            </a:extLst>
          </p:cNvPr>
          <p:cNvSpPr txBox="1"/>
          <p:nvPr/>
        </p:nvSpPr>
        <p:spPr>
          <a:xfrm>
            <a:off x="5208116" y="282665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20-01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9174B28-364D-4AB6-048B-29D6B5AACE8C}"/>
              </a:ext>
            </a:extLst>
          </p:cNvPr>
          <p:cNvSpPr txBox="1"/>
          <p:nvPr/>
        </p:nvSpPr>
        <p:spPr>
          <a:xfrm>
            <a:off x="6090682" y="282665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20-07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C90CCAF-86AB-54AF-4360-4A645E5AA392}"/>
              </a:ext>
            </a:extLst>
          </p:cNvPr>
          <p:cNvSpPr txBox="1"/>
          <p:nvPr/>
        </p:nvSpPr>
        <p:spPr>
          <a:xfrm>
            <a:off x="6973248" y="282665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21-01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C2D8CF4-B94F-161D-70E1-417012AB646C}"/>
              </a:ext>
            </a:extLst>
          </p:cNvPr>
          <p:cNvSpPr txBox="1"/>
          <p:nvPr/>
        </p:nvSpPr>
        <p:spPr>
          <a:xfrm>
            <a:off x="7855815" y="282665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21-07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92941A2-9905-3877-FB68-850C2ABE745C}"/>
              </a:ext>
            </a:extLst>
          </p:cNvPr>
          <p:cNvSpPr txBox="1"/>
          <p:nvPr/>
        </p:nvSpPr>
        <p:spPr>
          <a:xfrm>
            <a:off x="8644374" y="282665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22-01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A8027B1-9B45-37B0-3525-6253798096B1}"/>
              </a:ext>
            </a:extLst>
          </p:cNvPr>
          <p:cNvSpPr txBox="1"/>
          <p:nvPr/>
        </p:nvSpPr>
        <p:spPr>
          <a:xfrm rot="16200000">
            <a:off x="-803925" y="2099302"/>
            <a:ext cx="1938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VV Scattering Power [dB]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7DF1295-CB3E-930D-D37B-6E13D06D4ED3}"/>
              </a:ext>
            </a:extLst>
          </p:cNvPr>
          <p:cNvSpPr txBox="1"/>
          <p:nvPr/>
        </p:nvSpPr>
        <p:spPr>
          <a:xfrm>
            <a:off x="144204" y="1472893"/>
            <a:ext cx="45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DB11F37-BDE7-13D9-B8BF-C71A61DB091C}"/>
              </a:ext>
            </a:extLst>
          </p:cNvPr>
          <p:cNvSpPr txBox="1"/>
          <p:nvPr/>
        </p:nvSpPr>
        <p:spPr>
          <a:xfrm>
            <a:off x="14087" y="1815357"/>
            <a:ext cx="585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362B610-511B-81C8-F6F8-2E767E754CFA}"/>
              </a:ext>
            </a:extLst>
          </p:cNvPr>
          <p:cNvSpPr txBox="1"/>
          <p:nvPr/>
        </p:nvSpPr>
        <p:spPr>
          <a:xfrm>
            <a:off x="14087" y="2157821"/>
            <a:ext cx="585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19760C2-B02A-10DF-B167-F5477B9DF4CC}"/>
              </a:ext>
            </a:extLst>
          </p:cNvPr>
          <p:cNvSpPr txBox="1"/>
          <p:nvPr/>
        </p:nvSpPr>
        <p:spPr>
          <a:xfrm>
            <a:off x="14087" y="2671519"/>
            <a:ext cx="585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-18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001FB9F-1412-1A5C-8803-A29E8F6D692D}"/>
              </a:ext>
            </a:extLst>
          </p:cNvPr>
          <p:cNvSpPr txBox="1"/>
          <p:nvPr/>
        </p:nvSpPr>
        <p:spPr>
          <a:xfrm>
            <a:off x="14087" y="2329053"/>
            <a:ext cx="585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EF1D036-23D7-E7AA-3247-B83781C370C1}"/>
              </a:ext>
            </a:extLst>
          </p:cNvPr>
          <p:cNvSpPr txBox="1"/>
          <p:nvPr/>
        </p:nvSpPr>
        <p:spPr>
          <a:xfrm>
            <a:off x="14087" y="2500285"/>
            <a:ext cx="585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-16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7DDB3F1-E32C-8448-36D5-B5F8D091B29C}"/>
              </a:ext>
            </a:extLst>
          </p:cNvPr>
          <p:cNvSpPr txBox="1"/>
          <p:nvPr/>
        </p:nvSpPr>
        <p:spPr>
          <a:xfrm>
            <a:off x="14087" y="1644125"/>
            <a:ext cx="585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83C14C3-E0F8-764D-FDC6-71B54EFCF3D3}"/>
              </a:ext>
            </a:extLst>
          </p:cNvPr>
          <p:cNvSpPr txBox="1"/>
          <p:nvPr/>
        </p:nvSpPr>
        <p:spPr>
          <a:xfrm>
            <a:off x="14087" y="1986589"/>
            <a:ext cx="585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F7042F7C-AAEB-9B23-0BE7-EE680A794136}"/>
              </a:ext>
            </a:extLst>
          </p:cNvPr>
          <p:cNvSpPr txBox="1"/>
          <p:nvPr/>
        </p:nvSpPr>
        <p:spPr>
          <a:xfrm rot="16200000">
            <a:off x="-1107089" y="4778908"/>
            <a:ext cx="24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 Scattering Power [dB]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6DDD303F-D0CE-390F-C2E7-639A64E34AEC}"/>
              </a:ext>
            </a:extLst>
          </p:cNvPr>
          <p:cNvSpPr txBox="1"/>
          <p:nvPr/>
        </p:nvSpPr>
        <p:spPr>
          <a:xfrm>
            <a:off x="1141640" y="6490058"/>
            <a:ext cx="2474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VV Scattering Power [dB]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933227AE-7141-B9F3-FE8F-D0F0F14D7AC6}"/>
              </a:ext>
            </a:extLst>
          </p:cNvPr>
          <p:cNvSpPr txBox="1"/>
          <p:nvPr/>
        </p:nvSpPr>
        <p:spPr>
          <a:xfrm>
            <a:off x="128792" y="3504814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C392AE1A-A434-52D8-931A-0AA07BE2B052}"/>
              </a:ext>
            </a:extLst>
          </p:cNvPr>
          <p:cNvSpPr txBox="1"/>
          <p:nvPr/>
        </p:nvSpPr>
        <p:spPr>
          <a:xfrm>
            <a:off x="-1325" y="4392378"/>
            <a:ext cx="58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-16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7AAA7C8D-27B4-CE5C-2940-1DF6B88C4777}"/>
              </a:ext>
            </a:extLst>
          </p:cNvPr>
          <p:cNvSpPr txBox="1"/>
          <p:nvPr/>
        </p:nvSpPr>
        <p:spPr>
          <a:xfrm>
            <a:off x="-1325" y="4836160"/>
            <a:ext cx="58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-17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FFD4D7FE-A122-A4C6-979E-6D84B197E5C1}"/>
              </a:ext>
            </a:extLst>
          </p:cNvPr>
          <p:cNvSpPr txBox="1"/>
          <p:nvPr/>
        </p:nvSpPr>
        <p:spPr>
          <a:xfrm>
            <a:off x="-1325" y="5279942"/>
            <a:ext cx="58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-18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758992F9-C772-BECD-8B0B-553B94A3AA89}"/>
              </a:ext>
            </a:extLst>
          </p:cNvPr>
          <p:cNvSpPr txBox="1"/>
          <p:nvPr/>
        </p:nvSpPr>
        <p:spPr>
          <a:xfrm>
            <a:off x="-1325" y="5723724"/>
            <a:ext cx="58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6D3AD758-CF0D-B44E-976D-48A25D0E7FB3}"/>
              </a:ext>
            </a:extLst>
          </p:cNvPr>
          <p:cNvSpPr txBox="1"/>
          <p:nvPr/>
        </p:nvSpPr>
        <p:spPr>
          <a:xfrm>
            <a:off x="-1325" y="6152140"/>
            <a:ext cx="58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ACD7BBD4-75FF-BE4A-C63B-6791C12F45E6}"/>
              </a:ext>
            </a:extLst>
          </p:cNvPr>
          <p:cNvSpPr txBox="1"/>
          <p:nvPr/>
        </p:nvSpPr>
        <p:spPr>
          <a:xfrm>
            <a:off x="694109" y="6356537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50335EA8-49EA-F2BE-F0FB-C016B69D97E6}"/>
              </a:ext>
            </a:extLst>
          </p:cNvPr>
          <p:cNvSpPr txBox="1"/>
          <p:nvPr/>
        </p:nvSpPr>
        <p:spPr>
          <a:xfrm>
            <a:off x="1112189" y="6356537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95DBC7E6-669A-11E7-3C69-E73BF278408B}"/>
              </a:ext>
            </a:extLst>
          </p:cNvPr>
          <p:cNvSpPr txBox="1"/>
          <p:nvPr/>
        </p:nvSpPr>
        <p:spPr>
          <a:xfrm>
            <a:off x="1530269" y="6356537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BAF32EF-2D2C-AC45-94E9-717F77E3E65B}"/>
              </a:ext>
            </a:extLst>
          </p:cNvPr>
          <p:cNvSpPr txBox="1"/>
          <p:nvPr/>
        </p:nvSpPr>
        <p:spPr>
          <a:xfrm>
            <a:off x="1948349" y="6356537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2B230765-56FD-7F9D-ECDB-E77A38885120}"/>
              </a:ext>
            </a:extLst>
          </p:cNvPr>
          <p:cNvSpPr txBox="1"/>
          <p:nvPr/>
        </p:nvSpPr>
        <p:spPr>
          <a:xfrm>
            <a:off x="2366429" y="6356537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46901572-F8D6-17DA-CEAD-3AB393D44D8F}"/>
              </a:ext>
            </a:extLst>
          </p:cNvPr>
          <p:cNvSpPr txBox="1"/>
          <p:nvPr/>
        </p:nvSpPr>
        <p:spPr>
          <a:xfrm>
            <a:off x="3202589" y="6356537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23AB8A1E-B483-4BE8-BFB4-BCED7245FAD9}"/>
              </a:ext>
            </a:extLst>
          </p:cNvPr>
          <p:cNvSpPr txBox="1"/>
          <p:nvPr/>
        </p:nvSpPr>
        <p:spPr>
          <a:xfrm>
            <a:off x="4038751" y="6356537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BEDB9CE-C9E1-33AB-BFA6-C3F626C26C1D}"/>
              </a:ext>
            </a:extLst>
          </p:cNvPr>
          <p:cNvSpPr txBox="1"/>
          <p:nvPr/>
        </p:nvSpPr>
        <p:spPr>
          <a:xfrm>
            <a:off x="2784509" y="6356537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9CEFEF8-A312-F635-D434-6E6F4C6EC420}"/>
              </a:ext>
            </a:extLst>
          </p:cNvPr>
          <p:cNvSpPr txBox="1"/>
          <p:nvPr/>
        </p:nvSpPr>
        <p:spPr>
          <a:xfrm>
            <a:off x="3620669" y="6356537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D45DFDC-69A6-11AC-94CF-1DE449063CBC}"/>
              </a:ext>
            </a:extLst>
          </p:cNvPr>
          <p:cNvSpPr txBox="1"/>
          <p:nvPr/>
        </p:nvSpPr>
        <p:spPr>
          <a:xfrm>
            <a:off x="-1325" y="3948596"/>
            <a:ext cx="58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54C58547-8E07-1D40-0F75-2D9380EC9254}"/>
              </a:ext>
            </a:extLst>
          </p:cNvPr>
          <p:cNvSpPr/>
          <p:nvPr/>
        </p:nvSpPr>
        <p:spPr>
          <a:xfrm>
            <a:off x="831984" y="4054209"/>
            <a:ext cx="684000" cy="10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CC0000"/>
              </a:gs>
              <a:gs pos="75000">
                <a:srgbClr val="990000"/>
              </a:gs>
              <a:gs pos="100000">
                <a:srgbClr val="66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D6F55FDF-DA0A-E263-1F88-6C95172BF4EB}"/>
              </a:ext>
            </a:extLst>
          </p:cNvPr>
          <p:cNvSpPr/>
          <p:nvPr/>
        </p:nvSpPr>
        <p:spPr>
          <a:xfrm>
            <a:off x="831984" y="4327517"/>
            <a:ext cx="680400" cy="108000"/>
          </a:xfrm>
          <a:prstGeom prst="rect">
            <a:avLst/>
          </a:prstGeom>
          <a:gradFill flip="none" rotWithShape="1">
            <a:gsLst>
              <a:gs pos="0">
                <a:srgbClr val="FF8B17"/>
              </a:gs>
              <a:gs pos="25000">
                <a:srgbClr val="E66600"/>
              </a:gs>
              <a:gs pos="75000">
                <a:srgbClr val="CC4D00"/>
              </a:gs>
              <a:gs pos="100000">
                <a:srgbClr val="B3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3257A8D-6011-F2A3-51A5-1688DC3CA770}"/>
              </a:ext>
            </a:extLst>
          </p:cNvPr>
          <p:cNvSpPr txBox="1"/>
          <p:nvPr/>
        </p:nvSpPr>
        <p:spPr>
          <a:xfrm>
            <a:off x="924433" y="409974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7717B48-0AF2-C3B1-488D-619DC20D584B}"/>
              </a:ext>
            </a:extLst>
          </p:cNvPr>
          <p:cNvSpPr txBox="1"/>
          <p:nvPr/>
        </p:nvSpPr>
        <p:spPr>
          <a:xfrm>
            <a:off x="819320" y="4370218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E8D2C00-8BED-53F1-10D9-117E01B7E3FD}"/>
              </a:ext>
            </a:extLst>
          </p:cNvPr>
          <p:cNvSpPr txBox="1"/>
          <p:nvPr/>
        </p:nvSpPr>
        <p:spPr>
          <a:xfrm>
            <a:off x="831984" y="3806124"/>
            <a:ext cx="684000" cy="1895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30215EAE-3DBE-31F5-D8F2-902A816B4868}"/>
              </a:ext>
            </a:extLst>
          </p:cNvPr>
          <p:cNvCxnSpPr/>
          <p:nvPr/>
        </p:nvCxnSpPr>
        <p:spPr>
          <a:xfrm>
            <a:off x="836930" y="3989145"/>
            <a:ext cx="684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3152003E-1BBC-934A-D30F-9EE33CD3C365}"/>
              </a:ext>
            </a:extLst>
          </p:cNvPr>
          <p:cNvSpPr/>
          <p:nvPr/>
        </p:nvSpPr>
        <p:spPr>
          <a:xfrm>
            <a:off x="599542" y="3635306"/>
            <a:ext cx="1049843" cy="95477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1" name="사각형: 둥근 모서리 420">
            <a:extLst>
              <a:ext uri="{FF2B5EF4-FFF2-40B4-BE49-F238E27FC236}">
                <a16:creationId xmlns:a16="http://schemas.microsoft.com/office/drawing/2014/main" id="{3C1046CD-9342-FD01-8F4F-7A6C3586FD76}"/>
              </a:ext>
            </a:extLst>
          </p:cNvPr>
          <p:cNvSpPr/>
          <p:nvPr/>
        </p:nvSpPr>
        <p:spPr>
          <a:xfrm>
            <a:off x="1495123" y="3294861"/>
            <a:ext cx="1532424" cy="2920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8EBA3ACB-FA0B-A9B3-6040-4DB1805A0928}"/>
              </a:ext>
            </a:extLst>
          </p:cNvPr>
          <p:cNvSpPr txBox="1"/>
          <p:nvPr/>
        </p:nvSpPr>
        <p:spPr>
          <a:xfrm>
            <a:off x="1483174" y="3271585"/>
            <a:ext cx="1556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season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3A882F59-78AD-9DD0-7C96-BC410B9666D2}"/>
              </a:ext>
            </a:extLst>
          </p:cNvPr>
          <p:cNvSpPr txBox="1"/>
          <p:nvPr/>
        </p:nvSpPr>
        <p:spPr>
          <a:xfrm>
            <a:off x="5713277" y="6490058"/>
            <a:ext cx="2474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VV Scattering Power [dB]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AD747038-9092-A4A1-3B14-C1F67378E8AF}"/>
              </a:ext>
            </a:extLst>
          </p:cNvPr>
          <p:cNvSpPr txBox="1"/>
          <p:nvPr/>
        </p:nvSpPr>
        <p:spPr>
          <a:xfrm>
            <a:off x="4788207" y="3504814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-17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9653426E-3F2B-9862-7A01-F6AECDCC44F3}"/>
              </a:ext>
            </a:extLst>
          </p:cNvPr>
          <p:cNvSpPr txBox="1"/>
          <p:nvPr/>
        </p:nvSpPr>
        <p:spPr>
          <a:xfrm>
            <a:off x="4658090" y="4563744"/>
            <a:ext cx="58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05BFE935-FEEF-72E7-A83C-7CBD28EBBEF8}"/>
              </a:ext>
            </a:extLst>
          </p:cNvPr>
          <p:cNvSpPr txBox="1"/>
          <p:nvPr/>
        </p:nvSpPr>
        <p:spPr>
          <a:xfrm>
            <a:off x="4658090" y="5093209"/>
            <a:ext cx="58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75CFFECF-E5DD-E991-5B08-6F7C2B50D09B}"/>
              </a:ext>
            </a:extLst>
          </p:cNvPr>
          <p:cNvSpPr txBox="1"/>
          <p:nvPr/>
        </p:nvSpPr>
        <p:spPr>
          <a:xfrm>
            <a:off x="4658090" y="5622674"/>
            <a:ext cx="58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-21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B8F2B7A8-C114-6894-3A1B-4E7024891478}"/>
              </a:ext>
            </a:extLst>
          </p:cNvPr>
          <p:cNvSpPr txBox="1"/>
          <p:nvPr/>
        </p:nvSpPr>
        <p:spPr>
          <a:xfrm>
            <a:off x="4658090" y="6152140"/>
            <a:ext cx="58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-22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A5E3077B-F135-43A4-D252-E1915C38BB0E}"/>
              </a:ext>
            </a:extLst>
          </p:cNvPr>
          <p:cNvSpPr txBox="1"/>
          <p:nvPr/>
        </p:nvSpPr>
        <p:spPr>
          <a:xfrm>
            <a:off x="4897352" y="6355112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CD27EBE9-89D3-215F-8F20-7721AD881E44}"/>
              </a:ext>
            </a:extLst>
          </p:cNvPr>
          <p:cNvSpPr txBox="1"/>
          <p:nvPr/>
        </p:nvSpPr>
        <p:spPr>
          <a:xfrm>
            <a:off x="5651966" y="6355112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6336D3F4-50B3-D642-669B-6CC84C56C01E}"/>
              </a:ext>
            </a:extLst>
          </p:cNvPr>
          <p:cNvSpPr txBox="1"/>
          <p:nvPr/>
        </p:nvSpPr>
        <p:spPr>
          <a:xfrm>
            <a:off x="7161194" y="6355112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907308AA-A4D6-9482-BB82-8DF0066969DC}"/>
              </a:ext>
            </a:extLst>
          </p:cNvPr>
          <p:cNvSpPr txBox="1"/>
          <p:nvPr/>
        </p:nvSpPr>
        <p:spPr>
          <a:xfrm>
            <a:off x="7915808" y="6355112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CDB3E8AB-69D0-91C5-4C34-353BE44D658A}"/>
              </a:ext>
            </a:extLst>
          </p:cNvPr>
          <p:cNvSpPr txBox="1"/>
          <p:nvPr/>
        </p:nvSpPr>
        <p:spPr>
          <a:xfrm>
            <a:off x="8670424" y="6355112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7A8D8493-604D-396D-261C-2D2406AFE097}"/>
              </a:ext>
            </a:extLst>
          </p:cNvPr>
          <p:cNvSpPr txBox="1"/>
          <p:nvPr/>
        </p:nvSpPr>
        <p:spPr>
          <a:xfrm rot="16200000">
            <a:off x="3554365" y="4778908"/>
            <a:ext cx="24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 Scattering Power [dB]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4090F0B-B3D2-2B99-2628-CFC901703FE2}"/>
              </a:ext>
            </a:extLst>
          </p:cNvPr>
          <p:cNvSpPr txBox="1"/>
          <p:nvPr/>
        </p:nvSpPr>
        <p:spPr>
          <a:xfrm>
            <a:off x="6406580" y="6355112"/>
            <a:ext cx="4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D65C386-7861-767C-C22D-9DB572F12721}"/>
              </a:ext>
            </a:extLst>
          </p:cNvPr>
          <p:cNvSpPr txBox="1"/>
          <p:nvPr/>
        </p:nvSpPr>
        <p:spPr>
          <a:xfrm>
            <a:off x="4658090" y="4034279"/>
            <a:ext cx="58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-18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" name="사각형: 둥근 모서리 421">
            <a:extLst>
              <a:ext uri="{FF2B5EF4-FFF2-40B4-BE49-F238E27FC236}">
                <a16:creationId xmlns:a16="http://schemas.microsoft.com/office/drawing/2014/main" id="{0EC9E67E-69CD-7C86-2BB8-F660DA70FC2B}"/>
              </a:ext>
            </a:extLst>
          </p:cNvPr>
          <p:cNvSpPr/>
          <p:nvPr/>
        </p:nvSpPr>
        <p:spPr>
          <a:xfrm>
            <a:off x="6103439" y="3296859"/>
            <a:ext cx="1532424" cy="2920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B05F5C58-41F2-EA04-7452-A10BCA28A00C}"/>
              </a:ext>
            </a:extLst>
          </p:cNvPr>
          <p:cNvSpPr txBox="1"/>
          <p:nvPr/>
        </p:nvSpPr>
        <p:spPr>
          <a:xfrm>
            <a:off x="6155866" y="3273583"/>
            <a:ext cx="1427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season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16382D53-DB7C-66D0-A3F1-8D1C852F2819}"/>
              </a:ext>
            </a:extLst>
          </p:cNvPr>
          <p:cNvCxnSpPr>
            <a:cxnSpLocks/>
          </p:cNvCxnSpPr>
          <p:nvPr/>
        </p:nvCxnSpPr>
        <p:spPr>
          <a:xfrm>
            <a:off x="1037658" y="2728025"/>
            <a:ext cx="540000" cy="0"/>
          </a:xfrm>
          <a:prstGeom prst="straightConnector1">
            <a:avLst/>
          </a:prstGeom>
          <a:ln w="44450">
            <a:solidFill>
              <a:srgbClr val="FF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C2E436D1-A030-489F-5292-8C71A4401D4C}"/>
              </a:ext>
            </a:extLst>
          </p:cNvPr>
          <p:cNvCxnSpPr>
            <a:cxnSpLocks/>
          </p:cNvCxnSpPr>
          <p:nvPr/>
        </p:nvCxnSpPr>
        <p:spPr>
          <a:xfrm>
            <a:off x="1747703" y="2728025"/>
            <a:ext cx="612000" cy="0"/>
          </a:xfrm>
          <a:prstGeom prst="straightConnector1">
            <a:avLst/>
          </a:prstGeom>
          <a:ln w="44450">
            <a:solidFill>
              <a:srgbClr val="CCE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직선 화살표 연결선 160">
            <a:extLst>
              <a:ext uri="{FF2B5EF4-FFF2-40B4-BE49-F238E27FC236}">
                <a16:creationId xmlns:a16="http://schemas.microsoft.com/office/drawing/2014/main" id="{C95FBDDB-CFE7-9C51-F84A-46DB1118111B}"/>
              </a:ext>
            </a:extLst>
          </p:cNvPr>
          <p:cNvCxnSpPr>
            <a:cxnSpLocks/>
          </p:cNvCxnSpPr>
          <p:nvPr/>
        </p:nvCxnSpPr>
        <p:spPr>
          <a:xfrm>
            <a:off x="2779394" y="2728025"/>
            <a:ext cx="540000" cy="0"/>
          </a:xfrm>
          <a:prstGeom prst="straightConnector1">
            <a:avLst/>
          </a:prstGeom>
          <a:ln w="44450">
            <a:solidFill>
              <a:srgbClr val="FF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직선 화살표 연결선 161">
            <a:extLst>
              <a:ext uri="{FF2B5EF4-FFF2-40B4-BE49-F238E27FC236}">
                <a16:creationId xmlns:a16="http://schemas.microsoft.com/office/drawing/2014/main" id="{D8796BFD-6D49-F828-D3C0-D2B0B0A8D64C}"/>
              </a:ext>
            </a:extLst>
          </p:cNvPr>
          <p:cNvCxnSpPr>
            <a:cxnSpLocks/>
          </p:cNvCxnSpPr>
          <p:nvPr/>
        </p:nvCxnSpPr>
        <p:spPr>
          <a:xfrm>
            <a:off x="3489439" y="2728025"/>
            <a:ext cx="612000" cy="0"/>
          </a:xfrm>
          <a:prstGeom prst="straightConnector1">
            <a:avLst/>
          </a:prstGeom>
          <a:ln w="44450">
            <a:solidFill>
              <a:srgbClr val="CCE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화살표 연결선 163">
            <a:extLst>
              <a:ext uri="{FF2B5EF4-FFF2-40B4-BE49-F238E27FC236}">
                <a16:creationId xmlns:a16="http://schemas.microsoft.com/office/drawing/2014/main" id="{E3B1B635-874A-2980-4B74-E9E13F877478}"/>
              </a:ext>
            </a:extLst>
          </p:cNvPr>
          <p:cNvCxnSpPr>
            <a:cxnSpLocks/>
          </p:cNvCxnSpPr>
          <p:nvPr/>
        </p:nvCxnSpPr>
        <p:spPr>
          <a:xfrm>
            <a:off x="4624897" y="2728025"/>
            <a:ext cx="540000" cy="0"/>
          </a:xfrm>
          <a:prstGeom prst="straightConnector1">
            <a:avLst/>
          </a:prstGeom>
          <a:ln w="44450">
            <a:solidFill>
              <a:srgbClr val="FF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D135C3F7-445B-BCD7-F075-DD403B3731FF}"/>
              </a:ext>
            </a:extLst>
          </p:cNvPr>
          <p:cNvCxnSpPr>
            <a:cxnSpLocks/>
          </p:cNvCxnSpPr>
          <p:nvPr/>
        </p:nvCxnSpPr>
        <p:spPr>
          <a:xfrm>
            <a:off x="5334942" y="2728025"/>
            <a:ext cx="612000" cy="0"/>
          </a:xfrm>
          <a:prstGeom prst="straightConnector1">
            <a:avLst/>
          </a:prstGeom>
          <a:ln w="44450">
            <a:solidFill>
              <a:srgbClr val="CCE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화살표 연결선 166">
            <a:extLst>
              <a:ext uri="{FF2B5EF4-FFF2-40B4-BE49-F238E27FC236}">
                <a16:creationId xmlns:a16="http://schemas.microsoft.com/office/drawing/2014/main" id="{E69BF2C3-987C-21CD-ADFF-8D534E371751}"/>
              </a:ext>
            </a:extLst>
          </p:cNvPr>
          <p:cNvCxnSpPr>
            <a:cxnSpLocks/>
          </p:cNvCxnSpPr>
          <p:nvPr/>
        </p:nvCxnSpPr>
        <p:spPr>
          <a:xfrm>
            <a:off x="6420666" y="2728025"/>
            <a:ext cx="540000" cy="0"/>
          </a:xfrm>
          <a:prstGeom prst="straightConnector1">
            <a:avLst/>
          </a:prstGeom>
          <a:ln w="44450">
            <a:solidFill>
              <a:srgbClr val="FF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화살표 연결선 167">
            <a:extLst>
              <a:ext uri="{FF2B5EF4-FFF2-40B4-BE49-F238E27FC236}">
                <a16:creationId xmlns:a16="http://schemas.microsoft.com/office/drawing/2014/main" id="{90541208-DB53-0DDE-9197-7636B2E2E86E}"/>
              </a:ext>
            </a:extLst>
          </p:cNvPr>
          <p:cNvCxnSpPr>
            <a:cxnSpLocks/>
          </p:cNvCxnSpPr>
          <p:nvPr/>
        </p:nvCxnSpPr>
        <p:spPr>
          <a:xfrm>
            <a:off x="7130711" y="2728025"/>
            <a:ext cx="612000" cy="0"/>
          </a:xfrm>
          <a:prstGeom prst="straightConnector1">
            <a:avLst/>
          </a:prstGeom>
          <a:ln w="44450">
            <a:solidFill>
              <a:srgbClr val="CCE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화살표 연결선 169">
            <a:extLst>
              <a:ext uri="{FF2B5EF4-FFF2-40B4-BE49-F238E27FC236}">
                <a16:creationId xmlns:a16="http://schemas.microsoft.com/office/drawing/2014/main" id="{03F7DAFC-61BC-889C-93A7-C604CC33345B}"/>
              </a:ext>
            </a:extLst>
          </p:cNvPr>
          <p:cNvCxnSpPr>
            <a:cxnSpLocks/>
          </p:cNvCxnSpPr>
          <p:nvPr/>
        </p:nvCxnSpPr>
        <p:spPr>
          <a:xfrm>
            <a:off x="7980044" y="2728025"/>
            <a:ext cx="540000" cy="0"/>
          </a:xfrm>
          <a:prstGeom prst="straightConnector1">
            <a:avLst/>
          </a:prstGeom>
          <a:ln w="44450">
            <a:solidFill>
              <a:srgbClr val="FF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직선 화살표 연결선 170">
            <a:extLst>
              <a:ext uri="{FF2B5EF4-FFF2-40B4-BE49-F238E27FC236}">
                <a16:creationId xmlns:a16="http://schemas.microsoft.com/office/drawing/2014/main" id="{83E03040-8FDB-221F-F37B-6D79652D153A}"/>
              </a:ext>
            </a:extLst>
          </p:cNvPr>
          <p:cNvCxnSpPr>
            <a:cxnSpLocks/>
          </p:cNvCxnSpPr>
          <p:nvPr/>
        </p:nvCxnSpPr>
        <p:spPr>
          <a:xfrm>
            <a:off x="8690089" y="2728025"/>
            <a:ext cx="396000" cy="0"/>
          </a:xfrm>
          <a:prstGeom prst="straightConnector1">
            <a:avLst/>
          </a:prstGeom>
          <a:ln w="44450">
            <a:solidFill>
              <a:srgbClr val="CCE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그래픽 44" descr="시계 방향으로 굽은 화살표 단색으로 채워진">
            <a:extLst>
              <a:ext uri="{FF2B5EF4-FFF2-40B4-BE49-F238E27FC236}">
                <a16:creationId xmlns:a16="http://schemas.microsoft.com/office/drawing/2014/main" id="{3B603579-F095-0DA3-C207-93705DFA6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840000">
            <a:off x="3561997" y="2827585"/>
            <a:ext cx="793569" cy="793569"/>
          </a:xfrm>
          <a:prstGeom prst="rect">
            <a:avLst/>
          </a:prstGeom>
        </p:spPr>
      </p:pic>
      <p:pic>
        <p:nvPicPr>
          <p:cNvPr id="174" name="그래픽 173" descr="시계 방향으로 굽은 화살표 단색으로 채워진">
            <a:extLst>
              <a:ext uri="{FF2B5EF4-FFF2-40B4-BE49-F238E27FC236}">
                <a16:creationId xmlns:a16="http://schemas.microsoft.com/office/drawing/2014/main" id="{55528021-D8EC-4E36-20F5-800BFFECB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760000" flipH="1">
            <a:off x="4940036" y="2827584"/>
            <a:ext cx="793569" cy="793569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7A61D502-9BCC-5146-C8C0-1FA87ADE8E33}"/>
              </a:ext>
            </a:extLst>
          </p:cNvPr>
          <p:cNvSpPr/>
          <p:nvPr/>
        </p:nvSpPr>
        <p:spPr>
          <a:xfrm rot="8395180">
            <a:off x="2346555" y="3657651"/>
            <a:ext cx="667474" cy="499218"/>
          </a:xfrm>
          <a:prstGeom prst="ellipse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007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2D5457B-B685-6AC2-29E7-7B3762844817}"/>
              </a:ext>
            </a:extLst>
          </p:cNvPr>
          <p:cNvSpPr txBox="1"/>
          <p:nvPr/>
        </p:nvSpPr>
        <p:spPr>
          <a:xfrm>
            <a:off x="2893454" y="3568495"/>
            <a:ext cx="1125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007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 forest</a:t>
            </a:r>
            <a:endParaRPr lang="ko-KR" altLang="en-US" sz="1400" b="1" i="1" dirty="0">
              <a:solidFill>
                <a:srgbClr val="007B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타원 122">
            <a:extLst>
              <a:ext uri="{FF2B5EF4-FFF2-40B4-BE49-F238E27FC236}">
                <a16:creationId xmlns:a16="http://schemas.microsoft.com/office/drawing/2014/main" id="{AAEE3476-4E73-0FE4-C26B-B3104B853F1E}"/>
              </a:ext>
            </a:extLst>
          </p:cNvPr>
          <p:cNvSpPr/>
          <p:nvPr/>
        </p:nvSpPr>
        <p:spPr>
          <a:xfrm rot="658873">
            <a:off x="3143653" y="3875044"/>
            <a:ext cx="928828" cy="592587"/>
          </a:xfrm>
          <a:prstGeom prst="ellipse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B00"/>
              </a:solidFill>
            </a:endParaRPr>
          </a:p>
        </p:txBody>
      </p:sp>
      <p:sp>
        <p:nvSpPr>
          <p:cNvPr id="124" name="타원 123">
            <a:extLst>
              <a:ext uri="{FF2B5EF4-FFF2-40B4-BE49-F238E27FC236}">
                <a16:creationId xmlns:a16="http://schemas.microsoft.com/office/drawing/2014/main" id="{40C8F261-78EA-BCC0-E468-25E8A95DEFCF}"/>
              </a:ext>
            </a:extLst>
          </p:cNvPr>
          <p:cNvSpPr/>
          <p:nvPr/>
        </p:nvSpPr>
        <p:spPr>
          <a:xfrm rot="2038513">
            <a:off x="1768830" y="4376710"/>
            <a:ext cx="363648" cy="651690"/>
          </a:xfrm>
          <a:prstGeom prst="ellipse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4EF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B0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0FD11A9-A290-A041-4262-C347A38746D6}"/>
              </a:ext>
            </a:extLst>
          </p:cNvPr>
          <p:cNvSpPr txBox="1"/>
          <p:nvPr/>
        </p:nvSpPr>
        <p:spPr>
          <a:xfrm>
            <a:off x="3097857" y="4417427"/>
            <a:ext cx="1120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Sparse grass</a:t>
            </a:r>
            <a:endParaRPr lang="ko-KR" altLang="en-US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5E81CBA-B6A7-DA0D-FD5C-36BB8E4F6903}"/>
              </a:ext>
            </a:extLst>
          </p:cNvPr>
          <p:cNvSpPr txBox="1"/>
          <p:nvPr/>
        </p:nvSpPr>
        <p:spPr>
          <a:xfrm>
            <a:off x="705606" y="4897399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4EF1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Sparse forest</a:t>
            </a:r>
            <a:endParaRPr lang="ko-KR" altLang="en-US" sz="1400" b="1" i="1" dirty="0">
              <a:solidFill>
                <a:srgbClr val="4EF1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타원 147">
            <a:extLst>
              <a:ext uri="{FF2B5EF4-FFF2-40B4-BE49-F238E27FC236}">
                <a16:creationId xmlns:a16="http://schemas.microsoft.com/office/drawing/2014/main" id="{7FB191FD-071F-8FCB-7D9C-6CE5D9542938}"/>
              </a:ext>
            </a:extLst>
          </p:cNvPr>
          <p:cNvSpPr/>
          <p:nvPr/>
        </p:nvSpPr>
        <p:spPr>
          <a:xfrm rot="9786252">
            <a:off x="7461157" y="3919639"/>
            <a:ext cx="1165238" cy="425993"/>
          </a:xfrm>
          <a:prstGeom prst="ellipse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007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타원 149">
            <a:extLst>
              <a:ext uri="{FF2B5EF4-FFF2-40B4-BE49-F238E27FC236}">
                <a16:creationId xmlns:a16="http://schemas.microsoft.com/office/drawing/2014/main" id="{C4636D35-7696-E437-34AC-2687E42C1C81}"/>
              </a:ext>
            </a:extLst>
          </p:cNvPr>
          <p:cNvSpPr/>
          <p:nvPr/>
        </p:nvSpPr>
        <p:spPr>
          <a:xfrm rot="2038513">
            <a:off x="6505023" y="5284522"/>
            <a:ext cx="350076" cy="467763"/>
          </a:xfrm>
          <a:prstGeom prst="ellipse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4EF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B00"/>
              </a:solidFill>
            </a:endParaRPr>
          </a:p>
        </p:txBody>
      </p:sp>
      <p:sp>
        <p:nvSpPr>
          <p:cNvPr id="152" name="타원 151">
            <a:extLst>
              <a:ext uri="{FF2B5EF4-FFF2-40B4-BE49-F238E27FC236}">
                <a16:creationId xmlns:a16="http://schemas.microsoft.com/office/drawing/2014/main" id="{B3D44553-9BF6-9C19-5A53-168CF9D98735}"/>
              </a:ext>
            </a:extLst>
          </p:cNvPr>
          <p:cNvSpPr/>
          <p:nvPr/>
        </p:nvSpPr>
        <p:spPr>
          <a:xfrm rot="2958501">
            <a:off x="6515771" y="4990524"/>
            <a:ext cx="559861" cy="884966"/>
          </a:xfrm>
          <a:prstGeom prst="ellipse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B00"/>
              </a:solidFill>
            </a:endParaRPr>
          </a:p>
        </p:txBody>
      </p:sp>
      <p:sp>
        <p:nvSpPr>
          <p:cNvPr id="8" name="순서도: 판단 7">
            <a:extLst>
              <a:ext uri="{FF2B5EF4-FFF2-40B4-BE49-F238E27FC236}">
                <a16:creationId xmlns:a16="http://schemas.microsoft.com/office/drawing/2014/main" id="{E972D4DC-BB57-D906-DFF3-D1197ABC94B2}"/>
              </a:ext>
            </a:extLst>
          </p:cNvPr>
          <p:cNvSpPr/>
          <p:nvPr/>
        </p:nvSpPr>
        <p:spPr>
          <a:xfrm>
            <a:off x="1879376" y="4735606"/>
            <a:ext cx="158430" cy="274369"/>
          </a:xfrm>
          <a:prstGeom prst="flowChartDecision">
            <a:avLst/>
          </a:prstGeom>
          <a:solidFill>
            <a:srgbClr val="B30000"/>
          </a:solidFill>
          <a:ln>
            <a:solidFill>
              <a:srgbClr val="B3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순서도: 판단 153">
            <a:extLst>
              <a:ext uri="{FF2B5EF4-FFF2-40B4-BE49-F238E27FC236}">
                <a16:creationId xmlns:a16="http://schemas.microsoft.com/office/drawing/2014/main" id="{4EAA4A63-43F0-06B9-1F9B-E55BCEC017A6}"/>
              </a:ext>
            </a:extLst>
          </p:cNvPr>
          <p:cNvSpPr/>
          <p:nvPr/>
        </p:nvSpPr>
        <p:spPr>
          <a:xfrm>
            <a:off x="2371574" y="4054841"/>
            <a:ext cx="158430" cy="274369"/>
          </a:xfrm>
          <a:prstGeom prst="flowChartDecision">
            <a:avLst/>
          </a:prstGeom>
          <a:noFill/>
          <a:ln w="28575">
            <a:solidFill>
              <a:srgbClr val="B12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8FFE150-2157-E6DF-8A7B-85AA12F9FE8B}"/>
              </a:ext>
            </a:extLst>
          </p:cNvPr>
          <p:cNvCxnSpPr>
            <a:cxnSpLocks/>
          </p:cNvCxnSpPr>
          <p:nvPr/>
        </p:nvCxnSpPr>
        <p:spPr>
          <a:xfrm flipV="1">
            <a:off x="1112189" y="4398028"/>
            <a:ext cx="1382382" cy="1944899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화살표 연결선 154">
            <a:extLst>
              <a:ext uri="{FF2B5EF4-FFF2-40B4-BE49-F238E27FC236}">
                <a16:creationId xmlns:a16="http://schemas.microsoft.com/office/drawing/2014/main" id="{2D494D0E-70E7-5331-FD50-2DAFC499A9CC}"/>
              </a:ext>
            </a:extLst>
          </p:cNvPr>
          <p:cNvCxnSpPr>
            <a:cxnSpLocks/>
          </p:cNvCxnSpPr>
          <p:nvPr/>
        </p:nvCxnSpPr>
        <p:spPr>
          <a:xfrm flipV="1">
            <a:off x="2128769" y="3970934"/>
            <a:ext cx="281313" cy="263137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AB49624-933B-8902-75B3-95E4CA26FC9D}"/>
              </a:ext>
            </a:extLst>
          </p:cNvPr>
          <p:cNvSpPr txBox="1"/>
          <p:nvPr/>
        </p:nvSpPr>
        <p:spPr>
          <a:xfrm>
            <a:off x="2006399" y="5090970"/>
            <a:ext cx="1859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Burned areas go to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highlight>
                  <a:srgbClr val="007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dense forest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time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ECD27A6-5D0B-1784-D7C1-BC6ADD922A85}"/>
              </a:ext>
            </a:extLst>
          </p:cNvPr>
          <p:cNvSpPr txBox="1"/>
          <p:nvPr/>
        </p:nvSpPr>
        <p:spPr>
          <a:xfrm>
            <a:off x="5888672" y="5819707"/>
            <a:ext cx="307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Burned areas go to </a:t>
            </a:r>
          </a:p>
          <a:p>
            <a:pPr algn="ctr"/>
            <a:r>
              <a:rPr lang="en-US" altLang="ko-KR" sz="1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sparse forest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ko-KR" sz="14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sparse grass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time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9" name="직선 화살표 연결선 158">
            <a:extLst>
              <a:ext uri="{FF2B5EF4-FFF2-40B4-BE49-F238E27FC236}">
                <a16:creationId xmlns:a16="http://schemas.microsoft.com/office/drawing/2014/main" id="{12BE1654-CAE9-43FF-6B79-4B7B54DA5191}"/>
              </a:ext>
            </a:extLst>
          </p:cNvPr>
          <p:cNvCxnSpPr>
            <a:cxnSpLocks/>
          </p:cNvCxnSpPr>
          <p:nvPr/>
        </p:nvCxnSpPr>
        <p:spPr>
          <a:xfrm>
            <a:off x="5578550" y="5409734"/>
            <a:ext cx="741560" cy="15718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>
            <a:extLst>
              <a:ext uri="{FF2B5EF4-FFF2-40B4-BE49-F238E27FC236}">
                <a16:creationId xmlns:a16="http://schemas.microsoft.com/office/drawing/2014/main" id="{C854B59C-E560-CB12-1638-BC6A48151A51}"/>
              </a:ext>
            </a:extLst>
          </p:cNvPr>
          <p:cNvCxnSpPr>
            <a:cxnSpLocks/>
          </p:cNvCxnSpPr>
          <p:nvPr/>
        </p:nvCxnSpPr>
        <p:spPr>
          <a:xfrm flipH="1">
            <a:off x="7457855" y="4557417"/>
            <a:ext cx="520248" cy="764956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순서도: 판단 125">
            <a:extLst>
              <a:ext uri="{FF2B5EF4-FFF2-40B4-BE49-F238E27FC236}">
                <a16:creationId xmlns:a16="http://schemas.microsoft.com/office/drawing/2014/main" id="{F4248B65-3F26-4667-73E6-D291E293CEBA}"/>
              </a:ext>
            </a:extLst>
          </p:cNvPr>
          <p:cNvSpPr/>
          <p:nvPr/>
        </p:nvSpPr>
        <p:spPr>
          <a:xfrm>
            <a:off x="643832" y="3997268"/>
            <a:ext cx="143178" cy="215827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순서도: 판단 126">
            <a:extLst>
              <a:ext uri="{FF2B5EF4-FFF2-40B4-BE49-F238E27FC236}">
                <a16:creationId xmlns:a16="http://schemas.microsoft.com/office/drawing/2014/main" id="{C4F3F71B-0A0D-37AB-A321-BB261A0D9558}"/>
              </a:ext>
            </a:extLst>
          </p:cNvPr>
          <p:cNvSpPr/>
          <p:nvPr/>
        </p:nvSpPr>
        <p:spPr>
          <a:xfrm>
            <a:off x="643832" y="4285620"/>
            <a:ext cx="143178" cy="215827"/>
          </a:xfrm>
          <a:prstGeom prst="flowChartDecisi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57776C9-86E5-8A2F-B290-B3049FDBBF9A}"/>
              </a:ext>
            </a:extLst>
          </p:cNvPr>
          <p:cNvSpPr txBox="1"/>
          <p:nvPr/>
        </p:nvSpPr>
        <p:spPr>
          <a:xfrm>
            <a:off x="651371" y="3580881"/>
            <a:ext cx="946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Severity</a:t>
            </a:r>
            <a:endParaRPr lang="ko-KR" altLang="en-US" sz="1400" dirty="0"/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4AAE4D23-5167-B87A-341A-A708414B9D7C}"/>
              </a:ext>
            </a:extLst>
          </p:cNvPr>
          <p:cNvSpPr/>
          <p:nvPr/>
        </p:nvSpPr>
        <p:spPr>
          <a:xfrm>
            <a:off x="5506207" y="4055526"/>
            <a:ext cx="684000" cy="10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CC0000"/>
              </a:gs>
              <a:gs pos="75000">
                <a:srgbClr val="990000"/>
              </a:gs>
              <a:gs pos="100000">
                <a:srgbClr val="66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F8FF2A31-93B8-D8B4-E918-F79AC31B6BFC}"/>
              </a:ext>
            </a:extLst>
          </p:cNvPr>
          <p:cNvSpPr/>
          <p:nvPr/>
        </p:nvSpPr>
        <p:spPr>
          <a:xfrm>
            <a:off x="5506207" y="4328834"/>
            <a:ext cx="680400" cy="108000"/>
          </a:xfrm>
          <a:prstGeom prst="rect">
            <a:avLst/>
          </a:prstGeom>
          <a:gradFill flip="none" rotWithShape="1">
            <a:gsLst>
              <a:gs pos="0">
                <a:srgbClr val="FF8B17"/>
              </a:gs>
              <a:gs pos="25000">
                <a:srgbClr val="E66600"/>
              </a:gs>
              <a:gs pos="75000">
                <a:srgbClr val="CC4D00"/>
              </a:gs>
              <a:gs pos="100000">
                <a:srgbClr val="B3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58346A5-0168-BB9B-CB41-574459DF3341}"/>
              </a:ext>
            </a:extLst>
          </p:cNvPr>
          <p:cNvSpPr txBox="1"/>
          <p:nvPr/>
        </p:nvSpPr>
        <p:spPr>
          <a:xfrm>
            <a:off x="5598656" y="410106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BAD808A-3E44-9EF0-870F-D83E4A6B2186}"/>
              </a:ext>
            </a:extLst>
          </p:cNvPr>
          <p:cNvSpPr txBox="1"/>
          <p:nvPr/>
        </p:nvSpPr>
        <p:spPr>
          <a:xfrm>
            <a:off x="5493543" y="4371535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61BC65A-12D6-F010-D0FD-033CD99B6A08}"/>
              </a:ext>
            </a:extLst>
          </p:cNvPr>
          <p:cNvSpPr txBox="1"/>
          <p:nvPr/>
        </p:nvSpPr>
        <p:spPr>
          <a:xfrm>
            <a:off x="5506207" y="3807441"/>
            <a:ext cx="684000" cy="1895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69457C03-D867-D150-5E46-C97E6C8024E7}"/>
              </a:ext>
            </a:extLst>
          </p:cNvPr>
          <p:cNvCxnSpPr/>
          <p:nvPr/>
        </p:nvCxnSpPr>
        <p:spPr>
          <a:xfrm>
            <a:off x="5511153" y="3990462"/>
            <a:ext cx="684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8A88A6FB-F4B2-5C7E-D47D-5A6E01A4097E}"/>
              </a:ext>
            </a:extLst>
          </p:cNvPr>
          <p:cNvSpPr/>
          <p:nvPr/>
        </p:nvSpPr>
        <p:spPr>
          <a:xfrm>
            <a:off x="5273765" y="3636623"/>
            <a:ext cx="1049843" cy="95477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3" name="순서도: 판단 162">
            <a:extLst>
              <a:ext uri="{FF2B5EF4-FFF2-40B4-BE49-F238E27FC236}">
                <a16:creationId xmlns:a16="http://schemas.microsoft.com/office/drawing/2014/main" id="{EDFED40B-292C-ABAB-0596-ED0254225C98}"/>
              </a:ext>
            </a:extLst>
          </p:cNvPr>
          <p:cNvSpPr/>
          <p:nvPr/>
        </p:nvSpPr>
        <p:spPr>
          <a:xfrm>
            <a:off x="5318055" y="3998585"/>
            <a:ext cx="143178" cy="215827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순서도: 판단 165">
            <a:extLst>
              <a:ext uri="{FF2B5EF4-FFF2-40B4-BE49-F238E27FC236}">
                <a16:creationId xmlns:a16="http://schemas.microsoft.com/office/drawing/2014/main" id="{2AFD8473-9181-0C8A-B2AB-1040D7DA432D}"/>
              </a:ext>
            </a:extLst>
          </p:cNvPr>
          <p:cNvSpPr/>
          <p:nvPr/>
        </p:nvSpPr>
        <p:spPr>
          <a:xfrm>
            <a:off x="5318055" y="4286937"/>
            <a:ext cx="143178" cy="215827"/>
          </a:xfrm>
          <a:prstGeom prst="flowChartDecisi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1615DD8-3A4E-4025-66C8-2FEC9CAAEE1E}"/>
              </a:ext>
            </a:extLst>
          </p:cNvPr>
          <p:cNvSpPr txBox="1"/>
          <p:nvPr/>
        </p:nvSpPr>
        <p:spPr>
          <a:xfrm>
            <a:off x="5325594" y="3582198"/>
            <a:ext cx="946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Severity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865924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0DF6A0D5-0A01-3D57-17F0-A6D26D6E51FD}"/>
              </a:ext>
            </a:extLst>
          </p:cNvPr>
          <p:cNvCxnSpPr>
            <a:cxnSpLocks/>
          </p:cNvCxnSpPr>
          <p:nvPr/>
        </p:nvCxnSpPr>
        <p:spPr>
          <a:xfrm flipV="1">
            <a:off x="5839034" y="1738831"/>
            <a:ext cx="436567" cy="42824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6" name="그림 1305">
            <a:extLst>
              <a:ext uri="{FF2B5EF4-FFF2-40B4-BE49-F238E27FC236}">
                <a16:creationId xmlns:a16="http://schemas.microsoft.com/office/drawing/2014/main" id="{B9A4AC0F-A804-518A-896D-C0B5EC1DF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337" y="4242907"/>
            <a:ext cx="2777599" cy="2072494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A339DDD8-337F-3129-550B-899C11ED6767}"/>
              </a:ext>
            </a:extLst>
          </p:cNvPr>
          <p:cNvSpPr/>
          <p:nvPr/>
        </p:nvSpPr>
        <p:spPr>
          <a:xfrm>
            <a:off x="7080710" y="4270458"/>
            <a:ext cx="1770341" cy="452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943FE1F-462D-4049-AB96-BBD0E54E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86" y="242038"/>
            <a:ext cx="8229600" cy="6120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InSAR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deformation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04" name="그림 1303">
            <a:extLst>
              <a:ext uri="{FF2B5EF4-FFF2-40B4-BE49-F238E27FC236}">
                <a16:creationId xmlns:a16="http://schemas.microsoft.com/office/drawing/2014/main" id="{623A9A21-1830-2C25-931F-70FC0BF57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8955" y="4242907"/>
            <a:ext cx="2777599" cy="2072494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DBB99E2B-92B8-3826-F93E-7658491984EF}"/>
              </a:ext>
            </a:extLst>
          </p:cNvPr>
          <p:cNvSpPr/>
          <p:nvPr/>
        </p:nvSpPr>
        <p:spPr>
          <a:xfrm>
            <a:off x="3217155" y="4722756"/>
            <a:ext cx="571500" cy="1592645"/>
          </a:xfrm>
          <a:custGeom>
            <a:avLst/>
            <a:gdLst>
              <a:gd name="connsiteX0" fmla="*/ 0 w 609600"/>
              <a:gd name="connsiteY0" fmla="*/ 0 h 1685925"/>
              <a:gd name="connsiteX1" fmla="*/ 609600 w 609600"/>
              <a:gd name="connsiteY1" fmla="*/ 1685925 h 1685925"/>
              <a:gd name="connsiteX2" fmla="*/ 0 w 609600"/>
              <a:gd name="connsiteY2" fmla="*/ 1676400 h 1685925"/>
              <a:gd name="connsiteX3" fmla="*/ 0 w 609600"/>
              <a:gd name="connsiteY3" fmla="*/ 0 h 1685925"/>
              <a:gd name="connsiteX0" fmla="*/ 0 w 609600"/>
              <a:gd name="connsiteY0" fmla="*/ 0 h 1676400"/>
              <a:gd name="connsiteX1" fmla="*/ 609600 w 609600"/>
              <a:gd name="connsiteY1" fmla="*/ 1675935 h 1676400"/>
              <a:gd name="connsiteX2" fmla="*/ 0 w 609600"/>
              <a:gd name="connsiteY2" fmla="*/ 1676400 h 1676400"/>
              <a:gd name="connsiteX3" fmla="*/ 0 w 609600"/>
              <a:gd name="connsiteY3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1676400">
                <a:moveTo>
                  <a:pt x="0" y="0"/>
                </a:moveTo>
                <a:lnTo>
                  <a:pt x="609600" y="1675935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661202AC-8EA5-2D85-5FA6-474AF08C008B}"/>
              </a:ext>
            </a:extLst>
          </p:cNvPr>
          <p:cNvSpPr/>
          <p:nvPr/>
        </p:nvSpPr>
        <p:spPr>
          <a:xfrm>
            <a:off x="6108337" y="4679111"/>
            <a:ext cx="564492" cy="1636290"/>
          </a:xfrm>
          <a:custGeom>
            <a:avLst/>
            <a:gdLst>
              <a:gd name="connsiteX0" fmla="*/ 0 w 609600"/>
              <a:gd name="connsiteY0" fmla="*/ 0 h 1685925"/>
              <a:gd name="connsiteX1" fmla="*/ 609600 w 609600"/>
              <a:gd name="connsiteY1" fmla="*/ 1685925 h 1685925"/>
              <a:gd name="connsiteX2" fmla="*/ 0 w 609600"/>
              <a:gd name="connsiteY2" fmla="*/ 1676400 h 1685925"/>
              <a:gd name="connsiteX3" fmla="*/ 0 w 609600"/>
              <a:gd name="connsiteY3" fmla="*/ 0 h 1685925"/>
              <a:gd name="connsiteX0" fmla="*/ 0 w 589699"/>
              <a:gd name="connsiteY0" fmla="*/ 0 h 1676400"/>
              <a:gd name="connsiteX1" fmla="*/ 589699 w 589699"/>
              <a:gd name="connsiteY1" fmla="*/ 1676200 h 1676400"/>
              <a:gd name="connsiteX2" fmla="*/ 0 w 589699"/>
              <a:gd name="connsiteY2" fmla="*/ 1676400 h 1676400"/>
              <a:gd name="connsiteX3" fmla="*/ 0 w 589699"/>
              <a:gd name="connsiteY3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699" h="1676400">
                <a:moveTo>
                  <a:pt x="0" y="0"/>
                </a:moveTo>
                <a:lnTo>
                  <a:pt x="589699" y="16762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27E9A4B1-CF72-E164-6395-44BD8BBE2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34" y="4467064"/>
            <a:ext cx="1468800" cy="2448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AA305E4-8E82-1A69-9D6F-145F4AEE9600}"/>
              </a:ext>
            </a:extLst>
          </p:cNvPr>
          <p:cNvSpPr txBox="1"/>
          <p:nvPr/>
        </p:nvSpPr>
        <p:spPr>
          <a:xfrm>
            <a:off x="8683986" y="4481742"/>
            <a:ext cx="23753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4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6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6B6793-9176-BA81-9546-21B74BD36CA9}"/>
              </a:ext>
            </a:extLst>
          </p:cNvPr>
          <p:cNvSpPr txBox="1"/>
          <p:nvPr/>
        </p:nvSpPr>
        <p:spPr>
          <a:xfrm>
            <a:off x="7063384" y="4459071"/>
            <a:ext cx="1699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0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42179E-A57D-4678-880B-A130691F24D0}"/>
              </a:ext>
            </a:extLst>
          </p:cNvPr>
          <p:cNvSpPr txBox="1"/>
          <p:nvPr/>
        </p:nvSpPr>
        <p:spPr>
          <a:xfrm>
            <a:off x="7080710" y="4270458"/>
            <a:ext cx="1788118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displacement [cm]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0A393D22-562F-67B6-A28D-9A9C0AF604AF}"/>
              </a:ext>
            </a:extLst>
          </p:cNvPr>
          <p:cNvSpPr/>
          <p:nvPr/>
        </p:nvSpPr>
        <p:spPr>
          <a:xfrm>
            <a:off x="4190439" y="4270458"/>
            <a:ext cx="1770341" cy="452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C576900C-6B98-CB6A-4B8C-1DE2B07EE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063" y="4467064"/>
            <a:ext cx="1468800" cy="2448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BE16329-3036-6954-FBD6-69737FE8C402}"/>
              </a:ext>
            </a:extLst>
          </p:cNvPr>
          <p:cNvSpPr txBox="1"/>
          <p:nvPr/>
        </p:nvSpPr>
        <p:spPr>
          <a:xfrm>
            <a:off x="5793715" y="4481742"/>
            <a:ext cx="23753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4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6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1AE923-E615-0697-566C-3D79ACDA2A42}"/>
              </a:ext>
            </a:extLst>
          </p:cNvPr>
          <p:cNvSpPr txBox="1"/>
          <p:nvPr/>
        </p:nvSpPr>
        <p:spPr>
          <a:xfrm>
            <a:off x="4173113" y="4459071"/>
            <a:ext cx="1699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0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185F601-F1B7-4DD8-819C-81C7EB294FA0}"/>
              </a:ext>
            </a:extLst>
          </p:cNvPr>
          <p:cNvSpPr txBox="1"/>
          <p:nvPr/>
        </p:nvSpPr>
        <p:spPr>
          <a:xfrm>
            <a:off x="4190439" y="4270458"/>
            <a:ext cx="1788118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displacement [cm]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43EB0A27-F8F6-FB79-509F-CA9900564B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999" y="4242907"/>
            <a:ext cx="2777598" cy="2072493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id="{1497F747-3773-EDE5-097A-15502F5A481C}"/>
              </a:ext>
            </a:extLst>
          </p:cNvPr>
          <p:cNvSpPr/>
          <p:nvPr/>
        </p:nvSpPr>
        <p:spPr>
          <a:xfrm>
            <a:off x="1160446" y="4246468"/>
            <a:ext cx="1790335" cy="618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6" name="표 16">
            <a:extLst>
              <a:ext uri="{FF2B5EF4-FFF2-40B4-BE49-F238E27FC236}">
                <a16:creationId xmlns:a16="http://schemas.microsoft.com/office/drawing/2014/main" id="{74E4EFF3-7DE9-B54F-6E28-15B8D132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1132"/>
              </p:ext>
            </p:extLst>
          </p:nvPr>
        </p:nvGraphicFramePr>
        <p:xfrm>
          <a:off x="1190355" y="4293745"/>
          <a:ext cx="576000" cy="24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graphicFrame>
        <p:nvGraphicFramePr>
          <p:cNvPr id="67" name="표 16">
            <a:extLst>
              <a:ext uri="{FF2B5EF4-FFF2-40B4-BE49-F238E27FC236}">
                <a16:creationId xmlns:a16="http://schemas.microsoft.com/office/drawing/2014/main" id="{75D8AF67-55FD-9023-BBB0-E39BCB06A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1369"/>
              </p:ext>
            </p:extLst>
          </p:nvPr>
        </p:nvGraphicFramePr>
        <p:xfrm>
          <a:off x="1190355" y="4572792"/>
          <a:ext cx="576000" cy="24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ko-KR" alt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graphicFrame>
        <p:nvGraphicFramePr>
          <p:cNvPr id="68" name="표 16">
            <a:extLst>
              <a:ext uri="{FF2B5EF4-FFF2-40B4-BE49-F238E27FC236}">
                <a16:creationId xmlns:a16="http://schemas.microsoft.com/office/drawing/2014/main" id="{DA0FB7E7-83F9-3AF4-1D17-2166AF109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47339"/>
              </p:ext>
            </p:extLst>
          </p:nvPr>
        </p:nvGraphicFramePr>
        <p:xfrm>
          <a:off x="1764075" y="4572792"/>
          <a:ext cx="576000" cy="24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F1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34E6C996-134C-D524-DC45-6BDA7A7ECD9D}"/>
              </a:ext>
            </a:extLst>
          </p:cNvPr>
          <p:cNvSpPr txBox="1"/>
          <p:nvPr/>
        </p:nvSpPr>
        <p:spPr>
          <a:xfrm>
            <a:off x="1679627" y="4572082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Unburned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표 16">
            <a:extLst>
              <a:ext uri="{FF2B5EF4-FFF2-40B4-BE49-F238E27FC236}">
                <a16:creationId xmlns:a16="http://schemas.microsoft.com/office/drawing/2014/main" id="{02FCDAC1-AD61-8A74-ADC2-FB66A017A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42592"/>
              </p:ext>
            </p:extLst>
          </p:nvPr>
        </p:nvGraphicFramePr>
        <p:xfrm>
          <a:off x="2341272" y="4572792"/>
          <a:ext cx="576000" cy="24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B181C8A6-A9CE-192F-5277-FAA989991240}"/>
              </a:ext>
            </a:extLst>
          </p:cNvPr>
          <p:cNvSpPr txBox="1"/>
          <p:nvPr/>
        </p:nvSpPr>
        <p:spPr>
          <a:xfrm>
            <a:off x="2277753" y="4572082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Regrowth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표 16">
            <a:extLst>
              <a:ext uri="{FF2B5EF4-FFF2-40B4-BE49-F238E27FC236}">
                <a16:creationId xmlns:a16="http://schemas.microsoft.com/office/drawing/2014/main" id="{B3B4C385-9F02-E9CC-B889-5191D9A38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32021"/>
              </p:ext>
            </p:extLst>
          </p:nvPr>
        </p:nvGraphicFramePr>
        <p:xfrm>
          <a:off x="2340513" y="4293745"/>
          <a:ext cx="576000" cy="24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graphicFrame>
        <p:nvGraphicFramePr>
          <p:cNvPr id="73" name="표 16">
            <a:extLst>
              <a:ext uri="{FF2B5EF4-FFF2-40B4-BE49-F238E27FC236}">
                <a16:creationId xmlns:a16="http://schemas.microsoft.com/office/drawing/2014/main" id="{F93C0E67-0E7C-D139-BE45-0B80CE016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82412"/>
              </p:ext>
            </p:extLst>
          </p:nvPr>
        </p:nvGraphicFramePr>
        <p:xfrm>
          <a:off x="1764075" y="4293745"/>
          <a:ext cx="576000" cy="244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3129708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66725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70E15438-795A-C82F-63C4-8C10EB15CCD4}"/>
              </a:ext>
            </a:extLst>
          </p:cNvPr>
          <p:cNvSpPr txBox="1"/>
          <p:nvPr/>
        </p:nvSpPr>
        <p:spPr>
          <a:xfrm>
            <a:off x="1988268" y="4230266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8538E16-CCF8-9D89-7EB7-EFD0E13EB0A5}"/>
              </a:ext>
            </a:extLst>
          </p:cNvPr>
          <p:cNvSpPr txBox="1"/>
          <p:nvPr/>
        </p:nvSpPr>
        <p:spPr>
          <a:xfrm>
            <a:off x="1888984" y="4351680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2D83BD-2972-C70F-DE80-24859D1C4DA4}"/>
              </a:ext>
            </a:extLst>
          </p:cNvPr>
          <p:cNvSpPr txBox="1"/>
          <p:nvPr/>
        </p:nvSpPr>
        <p:spPr>
          <a:xfrm>
            <a:off x="2495128" y="4351680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05BBD1F7-DBCC-4C8B-A32D-927CD284C53D}"/>
              </a:ext>
            </a:extLst>
          </p:cNvPr>
          <p:cNvSpPr/>
          <p:nvPr/>
        </p:nvSpPr>
        <p:spPr>
          <a:xfrm>
            <a:off x="6265111" y="2304514"/>
            <a:ext cx="2406195" cy="1297608"/>
          </a:xfrm>
          <a:prstGeom prst="rect">
            <a:avLst/>
          </a:prstGeom>
          <a:solidFill>
            <a:srgbClr val="DFE7F5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CBDAC229-FEBE-8877-ABED-71E01DA6195C}"/>
              </a:ext>
            </a:extLst>
          </p:cNvPr>
          <p:cNvSpPr/>
          <p:nvPr/>
        </p:nvSpPr>
        <p:spPr>
          <a:xfrm>
            <a:off x="6265799" y="1738831"/>
            <a:ext cx="2406195" cy="606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자유형: 도형 98">
            <a:extLst>
              <a:ext uri="{FF2B5EF4-FFF2-40B4-BE49-F238E27FC236}">
                <a16:creationId xmlns:a16="http://schemas.microsoft.com/office/drawing/2014/main" id="{3A0C3895-C31E-B108-6487-7867C9ABBAB7}"/>
              </a:ext>
            </a:extLst>
          </p:cNvPr>
          <p:cNvSpPr/>
          <p:nvPr/>
        </p:nvSpPr>
        <p:spPr>
          <a:xfrm>
            <a:off x="6265798" y="2241480"/>
            <a:ext cx="2406196" cy="810173"/>
          </a:xfrm>
          <a:custGeom>
            <a:avLst/>
            <a:gdLst>
              <a:gd name="connsiteX0" fmla="*/ 0 w 1668049"/>
              <a:gd name="connsiteY0" fmla="*/ 0 h 457200"/>
              <a:gd name="connsiteX1" fmla="*/ 9525 w 1668049"/>
              <a:gd name="connsiteY1" fmla="*/ 57150 h 457200"/>
              <a:gd name="connsiteX2" fmla="*/ 38100 w 1668049"/>
              <a:gd name="connsiteY2" fmla="*/ 123825 h 457200"/>
              <a:gd name="connsiteX3" fmla="*/ 47625 w 1668049"/>
              <a:gd name="connsiteY3" fmla="*/ 152400 h 457200"/>
              <a:gd name="connsiteX4" fmla="*/ 66675 w 1668049"/>
              <a:gd name="connsiteY4" fmla="*/ 200025 h 457200"/>
              <a:gd name="connsiteX5" fmla="*/ 95250 w 1668049"/>
              <a:gd name="connsiteY5" fmla="*/ 266700 h 457200"/>
              <a:gd name="connsiteX6" fmla="*/ 114300 w 1668049"/>
              <a:gd name="connsiteY6" fmla="*/ 314325 h 457200"/>
              <a:gd name="connsiteX7" fmla="*/ 142875 w 1668049"/>
              <a:gd name="connsiteY7" fmla="*/ 342900 h 457200"/>
              <a:gd name="connsiteX8" fmla="*/ 171450 w 1668049"/>
              <a:gd name="connsiteY8" fmla="*/ 381000 h 457200"/>
              <a:gd name="connsiteX9" fmla="*/ 257175 w 1668049"/>
              <a:gd name="connsiteY9" fmla="*/ 342900 h 457200"/>
              <a:gd name="connsiteX10" fmla="*/ 285750 w 1668049"/>
              <a:gd name="connsiteY10" fmla="*/ 323850 h 457200"/>
              <a:gd name="connsiteX11" fmla="*/ 342900 w 1668049"/>
              <a:gd name="connsiteY11" fmla="*/ 200025 h 457200"/>
              <a:gd name="connsiteX12" fmla="*/ 371475 w 1668049"/>
              <a:gd name="connsiteY12" fmla="*/ 104775 h 457200"/>
              <a:gd name="connsiteX13" fmla="*/ 409575 w 1668049"/>
              <a:gd name="connsiteY13" fmla="*/ 171450 h 457200"/>
              <a:gd name="connsiteX14" fmla="*/ 447675 w 1668049"/>
              <a:gd name="connsiteY14" fmla="*/ 257175 h 457200"/>
              <a:gd name="connsiteX15" fmla="*/ 523875 w 1668049"/>
              <a:gd name="connsiteY15" fmla="*/ 228600 h 457200"/>
              <a:gd name="connsiteX16" fmla="*/ 609600 w 1668049"/>
              <a:gd name="connsiteY16" fmla="*/ 171450 h 457200"/>
              <a:gd name="connsiteX17" fmla="*/ 666750 w 1668049"/>
              <a:gd name="connsiteY17" fmla="*/ 190500 h 457200"/>
              <a:gd name="connsiteX18" fmla="*/ 685800 w 1668049"/>
              <a:gd name="connsiteY18" fmla="*/ 247650 h 457200"/>
              <a:gd name="connsiteX19" fmla="*/ 714375 w 1668049"/>
              <a:gd name="connsiteY19" fmla="*/ 333375 h 457200"/>
              <a:gd name="connsiteX20" fmla="*/ 742950 w 1668049"/>
              <a:gd name="connsiteY20" fmla="*/ 342900 h 457200"/>
              <a:gd name="connsiteX21" fmla="*/ 828675 w 1668049"/>
              <a:gd name="connsiteY21" fmla="*/ 276225 h 457200"/>
              <a:gd name="connsiteX22" fmla="*/ 914400 w 1668049"/>
              <a:gd name="connsiteY22" fmla="*/ 114300 h 457200"/>
              <a:gd name="connsiteX23" fmla="*/ 962025 w 1668049"/>
              <a:gd name="connsiteY23" fmla="*/ 85725 h 457200"/>
              <a:gd name="connsiteX24" fmla="*/ 1028700 w 1668049"/>
              <a:gd name="connsiteY24" fmla="*/ 285750 h 457200"/>
              <a:gd name="connsiteX25" fmla="*/ 1114425 w 1668049"/>
              <a:gd name="connsiteY25" fmla="*/ 447675 h 457200"/>
              <a:gd name="connsiteX26" fmla="*/ 1143000 w 1668049"/>
              <a:gd name="connsiteY26" fmla="*/ 457200 h 457200"/>
              <a:gd name="connsiteX27" fmla="*/ 1285875 w 1668049"/>
              <a:gd name="connsiteY27" fmla="*/ 400050 h 457200"/>
              <a:gd name="connsiteX28" fmla="*/ 1295400 w 1668049"/>
              <a:gd name="connsiteY28" fmla="*/ 333375 h 457200"/>
              <a:gd name="connsiteX29" fmla="*/ 1323975 w 1668049"/>
              <a:gd name="connsiteY29" fmla="*/ 209550 h 457200"/>
              <a:gd name="connsiteX30" fmla="*/ 1371600 w 1668049"/>
              <a:gd name="connsiteY30" fmla="*/ 85725 h 457200"/>
              <a:gd name="connsiteX31" fmla="*/ 1419225 w 1668049"/>
              <a:gd name="connsiteY31" fmla="*/ 114300 h 457200"/>
              <a:gd name="connsiteX32" fmla="*/ 1438275 w 1668049"/>
              <a:gd name="connsiteY32" fmla="*/ 171450 h 457200"/>
              <a:gd name="connsiteX33" fmla="*/ 1466850 w 1668049"/>
              <a:gd name="connsiteY33" fmla="*/ 209550 h 457200"/>
              <a:gd name="connsiteX34" fmla="*/ 1495425 w 1668049"/>
              <a:gd name="connsiteY34" fmla="*/ 142875 h 457200"/>
              <a:gd name="connsiteX35" fmla="*/ 1504950 w 1668049"/>
              <a:gd name="connsiteY35" fmla="*/ 114300 h 457200"/>
              <a:gd name="connsiteX36" fmla="*/ 1543050 w 1668049"/>
              <a:gd name="connsiteY36" fmla="*/ 219075 h 457200"/>
              <a:gd name="connsiteX37" fmla="*/ 1571625 w 1668049"/>
              <a:gd name="connsiteY37" fmla="*/ 266700 h 457200"/>
              <a:gd name="connsiteX38" fmla="*/ 1657350 w 1668049"/>
              <a:gd name="connsiteY38" fmla="*/ 219075 h 457200"/>
              <a:gd name="connsiteX39" fmla="*/ 1666875 w 1668049"/>
              <a:gd name="connsiteY39" fmla="*/ 190500 h 457200"/>
              <a:gd name="connsiteX40" fmla="*/ 1666875 w 1668049"/>
              <a:gd name="connsiteY40" fmla="*/ 47625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8049" h="457200">
                <a:moveTo>
                  <a:pt x="0" y="0"/>
                </a:moveTo>
                <a:cubicBezTo>
                  <a:pt x="3175" y="19050"/>
                  <a:pt x="3845" y="38691"/>
                  <a:pt x="9525" y="57150"/>
                </a:cubicBezTo>
                <a:cubicBezTo>
                  <a:pt x="16636" y="80261"/>
                  <a:pt x="29120" y="101374"/>
                  <a:pt x="38100" y="123825"/>
                </a:cubicBezTo>
                <a:cubicBezTo>
                  <a:pt x="41829" y="133147"/>
                  <a:pt x="44100" y="142999"/>
                  <a:pt x="47625" y="152400"/>
                </a:cubicBezTo>
                <a:cubicBezTo>
                  <a:pt x="53628" y="168409"/>
                  <a:pt x="60672" y="184016"/>
                  <a:pt x="66675" y="200025"/>
                </a:cubicBezTo>
                <a:cubicBezTo>
                  <a:pt x="101889" y="293930"/>
                  <a:pt x="41729" y="146279"/>
                  <a:pt x="95250" y="266700"/>
                </a:cubicBezTo>
                <a:cubicBezTo>
                  <a:pt x="102194" y="282324"/>
                  <a:pt x="105238" y="299826"/>
                  <a:pt x="114300" y="314325"/>
                </a:cubicBezTo>
                <a:cubicBezTo>
                  <a:pt x="121439" y="325748"/>
                  <a:pt x="134109" y="332673"/>
                  <a:pt x="142875" y="342900"/>
                </a:cubicBezTo>
                <a:cubicBezTo>
                  <a:pt x="153206" y="354953"/>
                  <a:pt x="161925" y="368300"/>
                  <a:pt x="171450" y="381000"/>
                </a:cubicBezTo>
                <a:cubicBezTo>
                  <a:pt x="200025" y="368300"/>
                  <a:pt x="229206" y="356884"/>
                  <a:pt x="257175" y="342900"/>
                </a:cubicBezTo>
                <a:cubicBezTo>
                  <a:pt x="267414" y="337780"/>
                  <a:pt x="278722" y="332886"/>
                  <a:pt x="285750" y="323850"/>
                </a:cubicBezTo>
                <a:cubicBezTo>
                  <a:pt x="324481" y="274053"/>
                  <a:pt x="323076" y="254542"/>
                  <a:pt x="342900" y="200025"/>
                </a:cubicBezTo>
                <a:cubicBezTo>
                  <a:pt x="370747" y="123445"/>
                  <a:pt x="355960" y="182350"/>
                  <a:pt x="371475" y="104775"/>
                </a:cubicBezTo>
                <a:cubicBezTo>
                  <a:pt x="384175" y="127000"/>
                  <a:pt x="400966" y="147344"/>
                  <a:pt x="409575" y="171450"/>
                </a:cubicBezTo>
                <a:cubicBezTo>
                  <a:pt x="442659" y="264084"/>
                  <a:pt x="389233" y="218214"/>
                  <a:pt x="447675" y="257175"/>
                </a:cubicBezTo>
                <a:cubicBezTo>
                  <a:pt x="473075" y="247650"/>
                  <a:pt x="500443" y="242269"/>
                  <a:pt x="523875" y="228600"/>
                </a:cubicBezTo>
                <a:cubicBezTo>
                  <a:pt x="688133" y="132783"/>
                  <a:pt x="436709" y="240606"/>
                  <a:pt x="609600" y="171450"/>
                </a:cubicBezTo>
                <a:cubicBezTo>
                  <a:pt x="628650" y="177800"/>
                  <a:pt x="652551" y="176301"/>
                  <a:pt x="666750" y="190500"/>
                </a:cubicBezTo>
                <a:cubicBezTo>
                  <a:pt x="680949" y="204699"/>
                  <a:pt x="680030" y="228416"/>
                  <a:pt x="685800" y="247650"/>
                </a:cubicBezTo>
                <a:cubicBezTo>
                  <a:pt x="692588" y="270276"/>
                  <a:pt x="699454" y="315470"/>
                  <a:pt x="714375" y="333375"/>
                </a:cubicBezTo>
                <a:cubicBezTo>
                  <a:pt x="720803" y="341088"/>
                  <a:pt x="733425" y="339725"/>
                  <a:pt x="742950" y="342900"/>
                </a:cubicBezTo>
                <a:cubicBezTo>
                  <a:pt x="771525" y="320675"/>
                  <a:pt x="803077" y="301823"/>
                  <a:pt x="828675" y="276225"/>
                </a:cubicBezTo>
                <a:cubicBezTo>
                  <a:pt x="863790" y="241110"/>
                  <a:pt x="884349" y="132330"/>
                  <a:pt x="914400" y="114300"/>
                </a:cubicBezTo>
                <a:lnTo>
                  <a:pt x="962025" y="85725"/>
                </a:lnTo>
                <a:cubicBezTo>
                  <a:pt x="1009498" y="275616"/>
                  <a:pt x="965642" y="128104"/>
                  <a:pt x="1028700" y="285750"/>
                </a:cubicBezTo>
                <a:cubicBezTo>
                  <a:pt x="1061034" y="366586"/>
                  <a:pt x="1052511" y="393500"/>
                  <a:pt x="1114425" y="447675"/>
                </a:cubicBezTo>
                <a:cubicBezTo>
                  <a:pt x="1121981" y="454287"/>
                  <a:pt x="1133475" y="454025"/>
                  <a:pt x="1143000" y="457200"/>
                </a:cubicBezTo>
                <a:cubicBezTo>
                  <a:pt x="1190625" y="438150"/>
                  <a:pt x="1246065" y="432395"/>
                  <a:pt x="1285875" y="400050"/>
                </a:cubicBezTo>
                <a:cubicBezTo>
                  <a:pt x="1303299" y="385893"/>
                  <a:pt x="1290997" y="355390"/>
                  <a:pt x="1295400" y="333375"/>
                </a:cubicBezTo>
                <a:cubicBezTo>
                  <a:pt x="1303707" y="291838"/>
                  <a:pt x="1313282" y="250538"/>
                  <a:pt x="1323975" y="209550"/>
                </a:cubicBezTo>
                <a:cubicBezTo>
                  <a:pt x="1349011" y="113577"/>
                  <a:pt x="1336521" y="138344"/>
                  <a:pt x="1371600" y="85725"/>
                </a:cubicBezTo>
                <a:cubicBezTo>
                  <a:pt x="1387475" y="95250"/>
                  <a:pt x="1407859" y="99687"/>
                  <a:pt x="1419225" y="114300"/>
                </a:cubicBezTo>
                <a:cubicBezTo>
                  <a:pt x="1431553" y="130151"/>
                  <a:pt x="1429295" y="153489"/>
                  <a:pt x="1438275" y="171450"/>
                </a:cubicBezTo>
                <a:cubicBezTo>
                  <a:pt x="1445375" y="185649"/>
                  <a:pt x="1457325" y="196850"/>
                  <a:pt x="1466850" y="209550"/>
                </a:cubicBezTo>
                <a:cubicBezTo>
                  <a:pt x="1476375" y="187325"/>
                  <a:pt x="1486445" y="165326"/>
                  <a:pt x="1495425" y="142875"/>
                </a:cubicBezTo>
                <a:cubicBezTo>
                  <a:pt x="1499154" y="133553"/>
                  <a:pt x="1499629" y="105786"/>
                  <a:pt x="1504950" y="114300"/>
                </a:cubicBezTo>
                <a:cubicBezTo>
                  <a:pt x="1524646" y="145814"/>
                  <a:pt x="1528155" y="185028"/>
                  <a:pt x="1543050" y="219075"/>
                </a:cubicBezTo>
                <a:cubicBezTo>
                  <a:pt x="1550470" y="236036"/>
                  <a:pt x="1562100" y="250825"/>
                  <a:pt x="1571625" y="266700"/>
                </a:cubicBezTo>
                <a:cubicBezTo>
                  <a:pt x="1600200" y="250825"/>
                  <a:pt x="1631824" y="239495"/>
                  <a:pt x="1657350" y="219075"/>
                </a:cubicBezTo>
                <a:cubicBezTo>
                  <a:pt x="1665190" y="212803"/>
                  <a:pt x="1666318" y="200525"/>
                  <a:pt x="1666875" y="190500"/>
                </a:cubicBezTo>
                <a:cubicBezTo>
                  <a:pt x="1669517" y="142948"/>
                  <a:pt x="1666875" y="95250"/>
                  <a:pt x="1666875" y="47625"/>
                </a:cubicBezTo>
              </a:path>
            </a:pathLst>
          </a:custGeom>
          <a:solidFill>
            <a:srgbClr val="EDEDED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4125CEC0-A336-1F67-41F6-BAA23116F8B1}"/>
              </a:ext>
            </a:extLst>
          </p:cNvPr>
          <p:cNvSpPr/>
          <p:nvPr/>
        </p:nvSpPr>
        <p:spPr>
          <a:xfrm>
            <a:off x="3427291" y="2249794"/>
            <a:ext cx="2406196" cy="1352328"/>
          </a:xfrm>
          <a:prstGeom prst="rect">
            <a:avLst/>
          </a:prstGeom>
          <a:solidFill>
            <a:srgbClr val="DFE7F5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88D703FB-99B2-D97B-D527-223B2B82100F}"/>
              </a:ext>
            </a:extLst>
          </p:cNvPr>
          <p:cNvSpPr/>
          <p:nvPr/>
        </p:nvSpPr>
        <p:spPr>
          <a:xfrm>
            <a:off x="3427807" y="2164594"/>
            <a:ext cx="2406196" cy="5228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743C01D-C3A4-15BA-ACFD-4C079E936AC8}"/>
              </a:ext>
            </a:extLst>
          </p:cNvPr>
          <p:cNvSpPr txBox="1"/>
          <p:nvPr/>
        </p:nvSpPr>
        <p:spPr>
          <a:xfrm>
            <a:off x="4454306" y="2354900"/>
            <a:ext cx="13655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layer 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8B6487A-5BD7-C075-0FE2-8895F1B22475}"/>
              </a:ext>
            </a:extLst>
          </p:cNvPr>
          <p:cNvGrpSpPr/>
          <p:nvPr/>
        </p:nvGrpSpPr>
        <p:grpSpPr>
          <a:xfrm>
            <a:off x="3944786" y="1101672"/>
            <a:ext cx="1372239" cy="519774"/>
            <a:chOff x="4014352" y="984101"/>
            <a:chExt cx="1372239" cy="51977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794AF8A-9352-E0FA-2EDA-AB2FE325D1A2}"/>
                </a:ext>
              </a:extLst>
            </p:cNvPr>
            <p:cNvSpPr txBox="1"/>
            <p:nvPr/>
          </p:nvSpPr>
          <p:spPr>
            <a:xfrm>
              <a:off x="4312448" y="1196098"/>
              <a:ext cx="776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Pre-fire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A090667-CAB5-F2DF-BB7A-F81EEC8E032C}"/>
                </a:ext>
              </a:extLst>
            </p:cNvPr>
            <p:cNvSpPr txBox="1"/>
            <p:nvPr/>
          </p:nvSpPr>
          <p:spPr>
            <a:xfrm>
              <a:off x="4014352" y="984101"/>
              <a:ext cx="13722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</a:t>
              </a:r>
            </a:p>
          </p:txBody>
        </p:sp>
        <p:sp>
          <p:nvSpPr>
            <p:cNvPr id="105" name="사각형: 둥근 모서리 104">
              <a:extLst>
                <a:ext uri="{FF2B5EF4-FFF2-40B4-BE49-F238E27FC236}">
                  <a16:creationId xmlns:a16="http://schemas.microsoft.com/office/drawing/2014/main" id="{614FB0B4-87DC-21AB-9DB7-8151DC9FA313}"/>
                </a:ext>
              </a:extLst>
            </p:cNvPr>
            <p:cNvSpPr/>
            <p:nvPr/>
          </p:nvSpPr>
          <p:spPr>
            <a:xfrm>
              <a:off x="4173113" y="1033718"/>
              <a:ext cx="1039327" cy="429317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602276E3-D7A6-5949-CD1A-058CA099D1D4}"/>
              </a:ext>
            </a:extLst>
          </p:cNvPr>
          <p:cNvSpPr txBox="1"/>
          <p:nvPr/>
        </p:nvSpPr>
        <p:spPr>
          <a:xfrm>
            <a:off x="7041862" y="1975236"/>
            <a:ext cx="1552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layer</a:t>
            </a:r>
          </a:p>
          <a:p>
            <a:pPr algn="ct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</a:p>
        </p:txBody>
      </p:sp>
      <p:sp>
        <p:nvSpPr>
          <p:cNvPr id="108" name="화살표: 아래쪽 107">
            <a:extLst>
              <a:ext uri="{FF2B5EF4-FFF2-40B4-BE49-F238E27FC236}">
                <a16:creationId xmlns:a16="http://schemas.microsoft.com/office/drawing/2014/main" id="{0F437F71-2DB3-FB07-F09D-D594BB763B63}"/>
              </a:ext>
            </a:extLst>
          </p:cNvPr>
          <p:cNvSpPr/>
          <p:nvPr/>
        </p:nvSpPr>
        <p:spPr>
          <a:xfrm flipV="1">
            <a:off x="6353444" y="1810991"/>
            <a:ext cx="389440" cy="4066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87FEFA2-C4D4-4737-84BC-35D82A403104}"/>
              </a:ext>
            </a:extLst>
          </p:cNvPr>
          <p:cNvSpPr txBox="1"/>
          <p:nvPr/>
        </p:nvSpPr>
        <p:spPr>
          <a:xfrm>
            <a:off x="6480697" y="1758734"/>
            <a:ext cx="1404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Frost heave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29F6BA6-288D-9389-39FE-80D8AAE48C29}"/>
              </a:ext>
            </a:extLst>
          </p:cNvPr>
          <p:cNvGrpSpPr/>
          <p:nvPr/>
        </p:nvGrpSpPr>
        <p:grpSpPr>
          <a:xfrm>
            <a:off x="6782777" y="1107867"/>
            <a:ext cx="1372239" cy="513579"/>
            <a:chOff x="6914254" y="994013"/>
            <a:chExt cx="1372239" cy="513579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BBBED0B-F103-3D6A-0FC1-E032F1ED34CE}"/>
                </a:ext>
              </a:extLst>
            </p:cNvPr>
            <p:cNvSpPr txBox="1"/>
            <p:nvPr/>
          </p:nvSpPr>
          <p:spPr>
            <a:xfrm>
              <a:off x="7181059" y="1199815"/>
              <a:ext cx="838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Post-fire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B5DD3A4-E4E3-F755-517F-BFFED6F8FE91}"/>
                </a:ext>
              </a:extLst>
            </p:cNvPr>
            <p:cNvSpPr txBox="1"/>
            <p:nvPr/>
          </p:nvSpPr>
          <p:spPr>
            <a:xfrm>
              <a:off x="6914254" y="994013"/>
              <a:ext cx="13722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</a:t>
              </a:r>
            </a:p>
          </p:txBody>
        </p:sp>
        <p:sp>
          <p:nvSpPr>
            <p:cNvPr id="113" name="사각형: 둥근 모서리 112">
              <a:extLst>
                <a:ext uri="{FF2B5EF4-FFF2-40B4-BE49-F238E27FC236}">
                  <a16:creationId xmlns:a16="http://schemas.microsoft.com/office/drawing/2014/main" id="{70EC732E-C486-8512-DBD9-AE2C6F83B381}"/>
                </a:ext>
              </a:extLst>
            </p:cNvPr>
            <p:cNvSpPr/>
            <p:nvPr/>
          </p:nvSpPr>
          <p:spPr>
            <a:xfrm>
              <a:off x="7080710" y="1044459"/>
              <a:ext cx="1039327" cy="429317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ACBDF9A4-958A-226E-1BE2-6DCF6A8E36A1}"/>
              </a:ext>
            </a:extLst>
          </p:cNvPr>
          <p:cNvSpPr txBox="1"/>
          <p:nvPr/>
        </p:nvSpPr>
        <p:spPr>
          <a:xfrm>
            <a:off x="3567501" y="3840226"/>
            <a:ext cx="20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17~18 freezing season</a:t>
            </a:r>
            <a:endPara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1486240-95AF-90A3-9FD4-DBFE3FBAECC7}"/>
              </a:ext>
            </a:extLst>
          </p:cNvPr>
          <p:cNvSpPr txBox="1"/>
          <p:nvPr/>
        </p:nvSpPr>
        <p:spPr>
          <a:xfrm>
            <a:off x="6456883" y="3840226"/>
            <a:ext cx="20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20~21 freezing season</a:t>
            </a:r>
            <a:endPara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0632E5D-03FB-E35C-2156-C90DE18B6337}"/>
              </a:ext>
            </a:extLst>
          </p:cNvPr>
          <p:cNvSpPr txBox="1"/>
          <p:nvPr/>
        </p:nvSpPr>
        <p:spPr>
          <a:xfrm>
            <a:off x="681537" y="3840226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 severity map</a:t>
            </a:r>
            <a:endPara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화살표: 아래쪽 116">
            <a:extLst>
              <a:ext uri="{FF2B5EF4-FFF2-40B4-BE49-F238E27FC236}">
                <a16:creationId xmlns:a16="http://schemas.microsoft.com/office/drawing/2014/main" id="{21FB4944-B273-63A5-29D2-5351CEA2922F}"/>
              </a:ext>
            </a:extLst>
          </p:cNvPr>
          <p:cNvSpPr/>
          <p:nvPr/>
        </p:nvSpPr>
        <p:spPr>
          <a:xfrm>
            <a:off x="8259168" y="2097233"/>
            <a:ext cx="389440" cy="40666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B045E65-00FE-EEA6-653F-D12070D0E2E6}"/>
              </a:ext>
            </a:extLst>
          </p:cNvPr>
          <p:cNvSpPr txBox="1"/>
          <p:nvPr/>
        </p:nvSpPr>
        <p:spPr>
          <a:xfrm>
            <a:off x="4454306" y="3250710"/>
            <a:ext cx="13655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Permafrost </a:t>
            </a:r>
          </a:p>
        </p:txBody>
      </p:sp>
      <p:pic>
        <p:nvPicPr>
          <p:cNvPr id="119" name="_x619101000">
            <a:extLst>
              <a:ext uri="{FF2B5EF4-FFF2-40B4-BE49-F238E27FC236}">
                <a16:creationId xmlns:a16="http://schemas.microsoft.com/office/drawing/2014/main" id="{1E378B56-1ED0-FF43-2877-8203711E3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895" y="1397665"/>
            <a:ext cx="2443571" cy="229993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A84870-DBCA-8BF2-61DE-B1DBAB1B4E46}"/>
                  </a:ext>
                </a:extLst>
              </p:cNvPr>
              <p:cNvSpPr txBox="1"/>
              <p:nvPr/>
            </p:nvSpPr>
            <p:spPr>
              <a:xfrm>
                <a:off x="5686512" y="1664986"/>
                <a:ext cx="3670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ko-KR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ko-KR" altLang="en-US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A84870-DBCA-8BF2-61DE-B1DBAB1B4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512" y="1664986"/>
                <a:ext cx="367087" cy="276999"/>
              </a:xfrm>
              <a:prstGeom prst="rect">
                <a:avLst/>
              </a:prstGeom>
              <a:blipFill>
                <a:blip r:embed="rId7"/>
                <a:stretch>
                  <a:fillRect l="-15000" t="-2174" r="-25000" b="-326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D3B15CAF-F081-9149-D79C-F9D247185F0A}"/>
              </a:ext>
            </a:extLst>
          </p:cNvPr>
          <p:cNvSpPr/>
          <p:nvPr/>
        </p:nvSpPr>
        <p:spPr>
          <a:xfrm>
            <a:off x="3200510" y="1092142"/>
            <a:ext cx="5685426" cy="259707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FF67CAA-5863-A13C-C0EA-4506691B4441}"/>
              </a:ext>
            </a:extLst>
          </p:cNvPr>
          <p:cNvSpPr txBox="1"/>
          <p:nvPr/>
        </p:nvSpPr>
        <p:spPr>
          <a:xfrm>
            <a:off x="885461" y="6394115"/>
            <a:ext cx="7409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Uplift deformation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occurred associated with the</a:t>
            </a:r>
            <a:r>
              <a:rPr lang="en-US" altLang="ko-KR" sz="2000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 severity </a:t>
            </a:r>
            <a:endParaRPr lang="ko-KR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사각형: 둥근 모서리 122">
            <a:extLst>
              <a:ext uri="{FF2B5EF4-FFF2-40B4-BE49-F238E27FC236}">
                <a16:creationId xmlns:a16="http://schemas.microsoft.com/office/drawing/2014/main" id="{01791C4D-F6EA-7C6B-92F4-0B508442AEEE}"/>
              </a:ext>
            </a:extLst>
          </p:cNvPr>
          <p:cNvSpPr/>
          <p:nvPr/>
        </p:nvSpPr>
        <p:spPr>
          <a:xfrm>
            <a:off x="720851" y="3861826"/>
            <a:ext cx="1713201" cy="292002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사각형: 둥근 모서리 123">
            <a:extLst>
              <a:ext uri="{FF2B5EF4-FFF2-40B4-BE49-F238E27FC236}">
                <a16:creationId xmlns:a16="http://schemas.microsoft.com/office/drawing/2014/main" id="{67A3BE35-E8D9-85B4-711E-7C7396312C1E}"/>
              </a:ext>
            </a:extLst>
          </p:cNvPr>
          <p:cNvSpPr/>
          <p:nvPr/>
        </p:nvSpPr>
        <p:spPr>
          <a:xfrm>
            <a:off x="3616802" y="3865265"/>
            <a:ext cx="1974101" cy="292002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사각형: 둥근 모서리 124">
            <a:extLst>
              <a:ext uri="{FF2B5EF4-FFF2-40B4-BE49-F238E27FC236}">
                <a16:creationId xmlns:a16="http://schemas.microsoft.com/office/drawing/2014/main" id="{6B93FCF7-5F8B-21DB-077D-151F3CAF6CC2}"/>
              </a:ext>
            </a:extLst>
          </p:cNvPr>
          <p:cNvSpPr/>
          <p:nvPr/>
        </p:nvSpPr>
        <p:spPr>
          <a:xfrm>
            <a:off x="6510085" y="3861826"/>
            <a:ext cx="1974101" cy="292002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8B44BA-4A67-F205-C7BD-692C250EF979}"/>
              </a:ext>
            </a:extLst>
          </p:cNvPr>
          <p:cNvSpPr txBox="1"/>
          <p:nvPr/>
        </p:nvSpPr>
        <p:spPr>
          <a:xfrm>
            <a:off x="-16719" y="1037002"/>
            <a:ext cx="33787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Interferometry SAR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679535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43FE1F-462D-4049-AB96-BBD0E54E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3FA56-B5E4-6241-3CF8-0335649D486F}"/>
              </a:ext>
            </a:extLst>
          </p:cNvPr>
          <p:cNvSpPr txBox="1"/>
          <p:nvPr/>
        </p:nvSpPr>
        <p:spPr>
          <a:xfrm>
            <a:off x="37284" y="1285979"/>
            <a:ext cx="90678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study,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post-fire permafrost changes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observed by using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and SAR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imagery classification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showed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vegetation recovery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permafrost fires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 data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showed that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active layer changes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 severity </a:t>
            </a:r>
            <a:r>
              <a: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5FB78-EBC0-0A47-2DB0-17FF59D8FAED}"/>
              </a:ext>
            </a:extLst>
          </p:cNvPr>
          <p:cNvSpPr txBox="1"/>
          <p:nvPr/>
        </p:nvSpPr>
        <p:spPr>
          <a:xfrm>
            <a:off x="37285" y="3447509"/>
            <a:ext cx="9067800" cy="216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analysis of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multi-frequency SAR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needed for a better understand the effects of permafrost fires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analysis will be performed using the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L-band ALOS-2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X-band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TerraSAR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future work</a:t>
            </a:r>
          </a:p>
        </p:txBody>
      </p:sp>
    </p:spTree>
    <p:extLst>
      <p:ext uri="{BB962C8B-B14F-4D97-AF65-F5344CB8AC3E}">
        <p14:creationId xmlns:p14="http://schemas.microsoft.com/office/powerpoint/2010/main" val="4231481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>
            <a:grpSpLocks/>
          </p:cNvGrpSpPr>
          <p:nvPr/>
        </p:nvGrpSpPr>
        <p:grpSpPr bwMode="auto">
          <a:xfrm rot="10800000" flipH="1">
            <a:off x="390899" y="116632"/>
            <a:ext cx="3100981" cy="3069440"/>
            <a:chOff x="437931" y="695202"/>
            <a:chExt cx="5931335" cy="5870448"/>
          </a:xfrm>
        </p:grpSpPr>
        <p:cxnSp>
          <p:nvCxnSpPr>
            <p:cNvPr id="4" name="Straight Connector 7"/>
            <p:cNvCxnSpPr/>
            <p:nvPr userDrawn="1"/>
          </p:nvCxnSpPr>
          <p:spPr bwMode="ltGray">
            <a:xfrm>
              <a:off x="902208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8"/>
            <p:cNvCxnSpPr/>
            <p:nvPr userDrawn="1"/>
          </p:nvCxnSpPr>
          <p:spPr bwMode="ltGray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9"/>
            <p:cNvCxnSpPr/>
            <p:nvPr userDrawn="1"/>
          </p:nvCxnSpPr>
          <p:spPr bwMode="ltGray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10"/>
            <p:cNvCxnSpPr/>
            <p:nvPr userDrawn="1"/>
          </p:nvCxnSpPr>
          <p:spPr bwMode="ltGray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11"/>
            <p:cNvCxnSpPr/>
            <p:nvPr userDrawn="1"/>
          </p:nvCxnSpPr>
          <p:spPr bwMode="ltGray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12"/>
            <p:cNvCxnSpPr/>
            <p:nvPr userDrawn="1"/>
          </p:nvCxnSpPr>
          <p:spPr bwMode="ltGray">
            <a:xfrm>
              <a:off x="2426208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13"/>
            <p:cNvCxnSpPr/>
            <p:nvPr userDrawn="1"/>
          </p:nvCxnSpPr>
          <p:spPr bwMode="ltGray">
            <a:xfrm>
              <a:off x="3950208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4"/>
            <p:cNvCxnSpPr/>
            <p:nvPr userDrawn="1"/>
          </p:nvCxnSpPr>
          <p:spPr bwMode="ltGray">
            <a:xfrm>
              <a:off x="5474208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20"/>
          <p:cNvGrpSpPr>
            <a:grpSpLocks/>
          </p:cNvGrpSpPr>
          <p:nvPr/>
        </p:nvGrpSpPr>
        <p:grpSpPr bwMode="auto">
          <a:xfrm flipH="1">
            <a:off x="5575475" y="3743936"/>
            <a:ext cx="3100981" cy="3069440"/>
            <a:chOff x="437931" y="695202"/>
            <a:chExt cx="5931335" cy="5870448"/>
          </a:xfrm>
        </p:grpSpPr>
        <p:cxnSp>
          <p:nvCxnSpPr>
            <p:cNvPr id="13" name="Straight Connector 7"/>
            <p:cNvCxnSpPr/>
            <p:nvPr userDrawn="1"/>
          </p:nvCxnSpPr>
          <p:spPr bwMode="ltGray">
            <a:xfrm>
              <a:off x="902208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8"/>
            <p:cNvCxnSpPr/>
            <p:nvPr userDrawn="1"/>
          </p:nvCxnSpPr>
          <p:spPr bwMode="ltGray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9"/>
            <p:cNvCxnSpPr/>
            <p:nvPr userDrawn="1"/>
          </p:nvCxnSpPr>
          <p:spPr bwMode="ltGray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0"/>
            <p:cNvCxnSpPr/>
            <p:nvPr userDrawn="1"/>
          </p:nvCxnSpPr>
          <p:spPr bwMode="ltGray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1"/>
            <p:cNvCxnSpPr/>
            <p:nvPr userDrawn="1"/>
          </p:nvCxnSpPr>
          <p:spPr bwMode="ltGray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2"/>
            <p:cNvCxnSpPr/>
            <p:nvPr userDrawn="1"/>
          </p:nvCxnSpPr>
          <p:spPr bwMode="ltGray">
            <a:xfrm>
              <a:off x="2426208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3"/>
            <p:cNvCxnSpPr/>
            <p:nvPr userDrawn="1"/>
          </p:nvCxnSpPr>
          <p:spPr bwMode="ltGray">
            <a:xfrm>
              <a:off x="3950208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4"/>
            <p:cNvCxnSpPr/>
            <p:nvPr userDrawn="1"/>
          </p:nvCxnSpPr>
          <p:spPr bwMode="ltGray">
            <a:xfrm>
              <a:off x="5474208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제목 1"/>
          <p:cNvSpPr txBox="1">
            <a:spLocks/>
          </p:cNvSpPr>
          <p:nvPr/>
        </p:nvSpPr>
        <p:spPr>
          <a:xfrm>
            <a:off x="2059193" y="2300078"/>
            <a:ext cx="5036932" cy="1041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itchFamily="50" charset="-127"/>
                <a:ea typeface="나눔고딕 ExtraBold" pitchFamily="50" charset="-127"/>
              </a:rPr>
              <a:t>Thank you!</a:t>
            </a:r>
            <a:endParaRPr lang="ko-KR" alt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8" name="직선 연결선 27"/>
          <p:cNvCxnSpPr/>
          <p:nvPr>
            <p:custDataLst>
              <p:tags r:id="rId1"/>
            </p:custDataLst>
          </p:nvPr>
        </p:nvCxnSpPr>
        <p:spPr>
          <a:xfrm>
            <a:off x="539750" y="3332304"/>
            <a:ext cx="805815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38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knSsYTkPw78rNKMalwGJY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18823</TotalTime>
  <Words>543</Words>
  <Application>Microsoft Office PowerPoint</Application>
  <PresentationFormat>화면 슬라이드 쇼(4:3)</PresentationFormat>
  <Paragraphs>188</Paragraphs>
  <Slides>8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8" baseType="lpstr">
      <vt:lpstr>나눔고딕 ExtraBold</vt:lpstr>
      <vt:lpstr>맑은 고딕</vt:lpstr>
      <vt:lpstr>Arial</vt:lpstr>
      <vt:lpstr>Calibri</vt:lpstr>
      <vt:lpstr>Calibri Light</vt:lpstr>
      <vt:lpstr>Cambria Math</vt:lpstr>
      <vt:lpstr>Constantia</vt:lpstr>
      <vt:lpstr>Times New Roman</vt:lpstr>
      <vt:lpstr>Wingdings</vt:lpstr>
      <vt:lpstr>Office 테마</vt:lpstr>
      <vt:lpstr>Spatiotemporal post-fire change analysis using optical and SAR imagery</vt:lpstr>
      <vt:lpstr>Introduction</vt:lpstr>
      <vt:lpstr>Study area &amp; dataset</vt:lpstr>
      <vt:lpstr>Results – Optical classification</vt:lpstr>
      <vt:lpstr>Results – Time series Sentinel-1</vt:lpstr>
      <vt:lpstr>Results – InSAR deformation</vt:lpstr>
      <vt:lpstr>Conclusion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마이크로파원격탐사특론 - 논문 리뷰-</dc:title>
  <dc:creator>이예지</dc:creator>
  <cp:lastModifiedBy>이예지</cp:lastModifiedBy>
  <cp:revision>316</cp:revision>
  <dcterms:created xsi:type="dcterms:W3CDTF">2022-04-27T13:45:17Z</dcterms:created>
  <dcterms:modified xsi:type="dcterms:W3CDTF">2022-05-23T08:36:00Z</dcterms:modified>
</cp:coreProperties>
</file>