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13"/>
  </p:notesMasterIdLst>
  <p:sldIdLst>
    <p:sldId id="257" r:id="rId6"/>
    <p:sldId id="278" r:id="rId7"/>
    <p:sldId id="266" r:id="rId8"/>
    <p:sldId id="280" r:id="rId9"/>
    <p:sldId id="281" r:id="rId10"/>
    <p:sldId id="283" r:id="rId11"/>
    <p:sldId id="277" r:id="rId12"/>
  </p:sldIdLst>
  <p:sldSz cx="12192000" cy="6858000"/>
  <p:notesSz cx="6858000" cy="9144000"/>
  <p:embeddedFontLst>
    <p:embeddedFont>
      <p:font typeface="Avenir Next LT Pro" panose="020B0504020202020204" pitchFamily="34" charset="0"/>
      <p:regular r:id="rId14"/>
      <p:bold r:id="rId15"/>
      <p:italic r:id="rId16"/>
      <p:boldItalic r:id="rId17"/>
    </p:embeddedFont>
    <p:embeddedFont>
      <p:font typeface="Avenir Next LT Pro Demi" panose="020B0704020202020204" pitchFamily="34" charset="0"/>
      <p:bold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egoe UI" panose="020B0502040204020203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FE7"/>
    <a:srgbClr val="DEEBE4"/>
    <a:srgbClr val="325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99B647-1EB5-442C-8914-CC914EFE5076}" v="12" dt="2022-05-27T07:06:09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t Sandstad" userId="cb82f2b1-9f8b-4880-8a25-14652bf58715" providerId="ADAL" clId="{6499B647-1EB5-442C-8914-CC914EFE5076}"/>
    <pc:docChg chg="undo custSel addSld delSld modSld sldOrd addMainMaster modMainMaster">
      <pc:chgData name="Marit Sandstad" userId="cb82f2b1-9f8b-4880-8a25-14652bf58715" providerId="ADAL" clId="{6499B647-1EB5-442C-8914-CC914EFE5076}" dt="2022-05-27T07:06:11.284" v="1161"/>
      <pc:docMkLst>
        <pc:docMk/>
      </pc:docMkLst>
      <pc:sldChg chg="modSp mod">
        <pc:chgData name="Marit Sandstad" userId="cb82f2b1-9f8b-4880-8a25-14652bf58715" providerId="ADAL" clId="{6499B647-1EB5-442C-8914-CC914EFE5076}" dt="2022-05-25T17:26:07.878" v="1157" actId="1076"/>
        <pc:sldMkLst>
          <pc:docMk/>
          <pc:sldMk cId="4073778035" sldId="257"/>
        </pc:sldMkLst>
        <pc:spChg chg="mod">
          <ac:chgData name="Marit Sandstad" userId="cb82f2b1-9f8b-4880-8a25-14652bf58715" providerId="ADAL" clId="{6499B647-1EB5-442C-8914-CC914EFE5076}" dt="2022-05-25T17:26:07.878" v="1157" actId="1076"/>
          <ac:spMkLst>
            <pc:docMk/>
            <pc:sldMk cId="4073778035" sldId="257"/>
            <ac:spMk id="4" creationId="{118D6C82-D0BC-432B-98EC-CEAAF3FA44B1}"/>
          </ac:spMkLst>
        </pc:spChg>
      </pc:sldChg>
      <pc:sldChg chg="del">
        <pc:chgData name="Marit Sandstad" userId="cb82f2b1-9f8b-4880-8a25-14652bf58715" providerId="ADAL" clId="{6499B647-1EB5-442C-8914-CC914EFE5076}" dt="2022-05-25T13:46:56.121" v="452" actId="2696"/>
        <pc:sldMkLst>
          <pc:docMk/>
          <pc:sldMk cId="2150419304" sldId="258"/>
        </pc:sldMkLst>
      </pc:sldChg>
      <pc:sldChg chg="del">
        <pc:chgData name="Marit Sandstad" userId="cb82f2b1-9f8b-4880-8a25-14652bf58715" providerId="ADAL" clId="{6499B647-1EB5-442C-8914-CC914EFE5076}" dt="2022-05-25T13:46:59.008" v="453" actId="2696"/>
        <pc:sldMkLst>
          <pc:docMk/>
          <pc:sldMk cId="2151619835" sldId="259"/>
        </pc:sldMkLst>
      </pc:sldChg>
      <pc:sldChg chg="del">
        <pc:chgData name="Marit Sandstad" userId="cb82f2b1-9f8b-4880-8a25-14652bf58715" providerId="ADAL" clId="{6499B647-1EB5-442C-8914-CC914EFE5076}" dt="2022-05-25T13:47:01.323" v="454" actId="2696"/>
        <pc:sldMkLst>
          <pc:docMk/>
          <pc:sldMk cId="411797829" sldId="260"/>
        </pc:sldMkLst>
      </pc:sldChg>
      <pc:sldChg chg="del">
        <pc:chgData name="Marit Sandstad" userId="cb82f2b1-9f8b-4880-8a25-14652bf58715" providerId="ADAL" clId="{6499B647-1EB5-442C-8914-CC914EFE5076}" dt="2022-05-25T13:47:03.682" v="455" actId="2696"/>
        <pc:sldMkLst>
          <pc:docMk/>
          <pc:sldMk cId="381929921" sldId="261"/>
        </pc:sldMkLst>
      </pc:sldChg>
      <pc:sldChg chg="del">
        <pc:chgData name="Marit Sandstad" userId="cb82f2b1-9f8b-4880-8a25-14652bf58715" providerId="ADAL" clId="{6499B647-1EB5-442C-8914-CC914EFE5076}" dt="2022-05-25T13:47:06.717" v="456" actId="2696"/>
        <pc:sldMkLst>
          <pc:docMk/>
          <pc:sldMk cId="56368532" sldId="262"/>
        </pc:sldMkLst>
      </pc:sldChg>
      <pc:sldChg chg="del">
        <pc:chgData name="Marit Sandstad" userId="cb82f2b1-9f8b-4880-8a25-14652bf58715" providerId="ADAL" clId="{6499B647-1EB5-442C-8914-CC914EFE5076}" dt="2022-05-25T13:47:09.223" v="457" actId="2696"/>
        <pc:sldMkLst>
          <pc:docMk/>
          <pc:sldMk cId="654625381" sldId="263"/>
        </pc:sldMkLst>
      </pc:sldChg>
      <pc:sldChg chg="del">
        <pc:chgData name="Marit Sandstad" userId="cb82f2b1-9f8b-4880-8a25-14652bf58715" providerId="ADAL" clId="{6499B647-1EB5-442C-8914-CC914EFE5076}" dt="2022-05-25T13:47:11.995" v="458" actId="2696"/>
        <pc:sldMkLst>
          <pc:docMk/>
          <pc:sldMk cId="2685726919" sldId="264"/>
        </pc:sldMkLst>
      </pc:sldChg>
      <pc:sldChg chg="del">
        <pc:chgData name="Marit Sandstad" userId="cb82f2b1-9f8b-4880-8a25-14652bf58715" providerId="ADAL" clId="{6499B647-1EB5-442C-8914-CC914EFE5076}" dt="2022-05-25T13:47:20.097" v="459" actId="2696"/>
        <pc:sldMkLst>
          <pc:docMk/>
          <pc:sldMk cId="4217264398" sldId="265"/>
        </pc:sldMkLst>
      </pc:sldChg>
      <pc:sldChg chg="modSp mod ord">
        <pc:chgData name="Marit Sandstad" userId="cb82f2b1-9f8b-4880-8a25-14652bf58715" providerId="ADAL" clId="{6499B647-1EB5-442C-8914-CC914EFE5076}" dt="2022-05-25T13:19:55.241" v="132" actId="20577"/>
        <pc:sldMkLst>
          <pc:docMk/>
          <pc:sldMk cId="845511946" sldId="266"/>
        </pc:sldMkLst>
        <pc:spChg chg="mod">
          <ac:chgData name="Marit Sandstad" userId="cb82f2b1-9f8b-4880-8a25-14652bf58715" providerId="ADAL" clId="{6499B647-1EB5-442C-8914-CC914EFE5076}" dt="2022-05-25T13:19:55.241" v="132" actId="20577"/>
          <ac:spMkLst>
            <pc:docMk/>
            <pc:sldMk cId="845511946" sldId="266"/>
            <ac:spMk id="3" creationId="{E8C3D8CE-07F3-4A13-BF44-24F908FE15F3}"/>
          </ac:spMkLst>
        </pc:spChg>
        <pc:spChg chg="mod">
          <ac:chgData name="Marit Sandstad" userId="cb82f2b1-9f8b-4880-8a25-14652bf58715" providerId="ADAL" clId="{6499B647-1EB5-442C-8914-CC914EFE5076}" dt="2022-05-25T13:08:02.010" v="9"/>
          <ac:spMkLst>
            <pc:docMk/>
            <pc:sldMk cId="845511946" sldId="266"/>
            <ac:spMk id="4" creationId="{F4785656-FFE9-454A-A8C0-6584889F2394}"/>
          </ac:spMkLst>
        </pc:spChg>
      </pc:sldChg>
      <pc:sldChg chg="del">
        <pc:chgData name="Marit Sandstad" userId="cb82f2b1-9f8b-4880-8a25-14652bf58715" providerId="ADAL" clId="{6499B647-1EB5-442C-8914-CC914EFE5076}" dt="2022-05-25T13:47:25.266" v="461" actId="2696"/>
        <pc:sldMkLst>
          <pc:docMk/>
          <pc:sldMk cId="1527058791" sldId="267"/>
        </pc:sldMkLst>
      </pc:sldChg>
      <pc:sldChg chg="del">
        <pc:chgData name="Marit Sandstad" userId="cb82f2b1-9f8b-4880-8a25-14652bf58715" providerId="ADAL" clId="{6499B647-1EB5-442C-8914-CC914EFE5076}" dt="2022-05-25T13:47:27.570" v="462" actId="2696"/>
        <pc:sldMkLst>
          <pc:docMk/>
          <pc:sldMk cId="1239094370" sldId="268"/>
        </pc:sldMkLst>
      </pc:sldChg>
      <pc:sldChg chg="del">
        <pc:chgData name="Marit Sandstad" userId="cb82f2b1-9f8b-4880-8a25-14652bf58715" providerId="ADAL" clId="{6499B647-1EB5-442C-8914-CC914EFE5076}" dt="2022-05-25T13:47:36.618" v="463" actId="2696"/>
        <pc:sldMkLst>
          <pc:docMk/>
          <pc:sldMk cId="1529033371" sldId="269"/>
        </pc:sldMkLst>
      </pc:sldChg>
      <pc:sldChg chg="del">
        <pc:chgData name="Marit Sandstad" userId="cb82f2b1-9f8b-4880-8a25-14652bf58715" providerId="ADAL" clId="{6499B647-1EB5-442C-8914-CC914EFE5076}" dt="2022-05-25T13:47:39.057" v="464" actId="2696"/>
        <pc:sldMkLst>
          <pc:docMk/>
          <pc:sldMk cId="1217541702" sldId="270"/>
        </pc:sldMkLst>
      </pc:sldChg>
      <pc:sldChg chg="del">
        <pc:chgData name="Marit Sandstad" userId="cb82f2b1-9f8b-4880-8a25-14652bf58715" providerId="ADAL" clId="{6499B647-1EB5-442C-8914-CC914EFE5076}" dt="2022-05-25T13:47:41.716" v="465" actId="2696"/>
        <pc:sldMkLst>
          <pc:docMk/>
          <pc:sldMk cId="3584702422" sldId="271"/>
        </pc:sldMkLst>
      </pc:sldChg>
      <pc:sldChg chg="del">
        <pc:chgData name="Marit Sandstad" userId="cb82f2b1-9f8b-4880-8a25-14652bf58715" providerId="ADAL" clId="{6499B647-1EB5-442C-8914-CC914EFE5076}" dt="2022-05-25T13:47:43.781" v="466" actId="2696"/>
        <pc:sldMkLst>
          <pc:docMk/>
          <pc:sldMk cId="3816935819" sldId="272"/>
        </pc:sldMkLst>
      </pc:sldChg>
      <pc:sldChg chg="del">
        <pc:chgData name="Marit Sandstad" userId="cb82f2b1-9f8b-4880-8a25-14652bf58715" providerId="ADAL" clId="{6499B647-1EB5-442C-8914-CC914EFE5076}" dt="2022-05-25T13:47:46.185" v="467" actId="2696"/>
        <pc:sldMkLst>
          <pc:docMk/>
          <pc:sldMk cId="3645524178" sldId="273"/>
        </pc:sldMkLst>
      </pc:sldChg>
      <pc:sldChg chg="del">
        <pc:chgData name="Marit Sandstad" userId="cb82f2b1-9f8b-4880-8a25-14652bf58715" providerId="ADAL" clId="{6499B647-1EB5-442C-8914-CC914EFE5076}" dt="2022-05-25T13:47:48.656" v="468" actId="2696"/>
        <pc:sldMkLst>
          <pc:docMk/>
          <pc:sldMk cId="3495273753" sldId="274"/>
        </pc:sldMkLst>
      </pc:sldChg>
      <pc:sldChg chg="del">
        <pc:chgData name="Marit Sandstad" userId="cb82f2b1-9f8b-4880-8a25-14652bf58715" providerId="ADAL" clId="{6499B647-1EB5-442C-8914-CC914EFE5076}" dt="2022-05-25T13:47:50.711" v="469" actId="2696"/>
        <pc:sldMkLst>
          <pc:docMk/>
          <pc:sldMk cId="3586293483" sldId="275"/>
        </pc:sldMkLst>
      </pc:sldChg>
      <pc:sldChg chg="del">
        <pc:chgData name="Marit Sandstad" userId="cb82f2b1-9f8b-4880-8a25-14652bf58715" providerId="ADAL" clId="{6499B647-1EB5-442C-8914-CC914EFE5076}" dt="2022-05-25T13:47:52.968" v="470" actId="2696"/>
        <pc:sldMkLst>
          <pc:docMk/>
          <pc:sldMk cId="3100790792" sldId="276"/>
        </pc:sldMkLst>
      </pc:sldChg>
      <pc:sldChg chg="modSp mod">
        <pc:chgData name="Marit Sandstad" userId="cb82f2b1-9f8b-4880-8a25-14652bf58715" providerId="ADAL" clId="{6499B647-1EB5-442C-8914-CC914EFE5076}" dt="2022-05-25T13:48:14.404" v="495" actId="20577"/>
        <pc:sldMkLst>
          <pc:docMk/>
          <pc:sldMk cId="3619707978" sldId="277"/>
        </pc:sldMkLst>
        <pc:spChg chg="mod">
          <ac:chgData name="Marit Sandstad" userId="cb82f2b1-9f8b-4880-8a25-14652bf58715" providerId="ADAL" clId="{6499B647-1EB5-442C-8914-CC914EFE5076}" dt="2022-05-25T13:48:14.404" v="495" actId="20577"/>
          <ac:spMkLst>
            <pc:docMk/>
            <pc:sldMk cId="3619707978" sldId="277"/>
            <ac:spMk id="5" creationId="{166B2363-71E1-4FB2-9674-DE102F53C4B2}"/>
          </ac:spMkLst>
        </pc:spChg>
      </pc:sldChg>
      <pc:sldChg chg="delSp modSp add mod">
        <pc:chgData name="Marit Sandstad" userId="cb82f2b1-9f8b-4880-8a25-14652bf58715" providerId="ADAL" clId="{6499B647-1EB5-442C-8914-CC914EFE5076}" dt="2022-05-25T13:18:34.646" v="66" actId="20577"/>
        <pc:sldMkLst>
          <pc:docMk/>
          <pc:sldMk cId="2050841556" sldId="278"/>
        </pc:sldMkLst>
        <pc:spChg chg="mod">
          <ac:chgData name="Marit Sandstad" userId="cb82f2b1-9f8b-4880-8a25-14652bf58715" providerId="ADAL" clId="{6499B647-1EB5-442C-8914-CC914EFE5076}" dt="2022-05-25T13:17:25.934" v="53" actId="1076"/>
          <ac:spMkLst>
            <pc:docMk/>
            <pc:sldMk cId="2050841556" sldId="278"/>
            <ac:spMk id="9" creationId="{7F1FE81A-93FC-4BE5-B6F2-0CFCDA3BCE17}"/>
          </ac:spMkLst>
        </pc:spChg>
        <pc:spChg chg="del mod">
          <ac:chgData name="Marit Sandstad" userId="cb82f2b1-9f8b-4880-8a25-14652bf58715" providerId="ADAL" clId="{6499B647-1EB5-442C-8914-CC914EFE5076}" dt="2022-05-25T13:17:14.263" v="50" actId="478"/>
          <ac:spMkLst>
            <pc:docMk/>
            <pc:sldMk cId="2050841556" sldId="278"/>
            <ac:spMk id="10" creationId="{A7F9CA0B-13AB-448E-A894-CBD7C42AEB34}"/>
          </ac:spMkLst>
        </pc:spChg>
        <pc:spChg chg="mod">
          <ac:chgData name="Marit Sandstad" userId="cb82f2b1-9f8b-4880-8a25-14652bf58715" providerId="ADAL" clId="{6499B647-1EB5-442C-8914-CC914EFE5076}" dt="2022-05-25T13:17:04.991" v="47" actId="1076"/>
          <ac:spMkLst>
            <pc:docMk/>
            <pc:sldMk cId="2050841556" sldId="278"/>
            <ac:spMk id="18" creationId="{EC10C376-EB03-44CA-BA3C-7ABEBF6F128A}"/>
          </ac:spMkLst>
        </pc:spChg>
        <pc:spChg chg="mod">
          <ac:chgData name="Marit Sandstad" userId="cb82f2b1-9f8b-4880-8a25-14652bf58715" providerId="ADAL" clId="{6499B647-1EB5-442C-8914-CC914EFE5076}" dt="2022-05-25T13:16:32.257" v="41" actId="122"/>
          <ac:spMkLst>
            <pc:docMk/>
            <pc:sldMk cId="2050841556" sldId="278"/>
            <ac:spMk id="19" creationId="{A3C829EC-3B59-4409-AB36-EC7CB498D20A}"/>
          </ac:spMkLst>
        </pc:spChg>
        <pc:spChg chg="mod">
          <ac:chgData name="Marit Sandstad" userId="cb82f2b1-9f8b-4880-8a25-14652bf58715" providerId="ADAL" clId="{6499B647-1EB5-442C-8914-CC914EFE5076}" dt="2022-05-25T13:18:34.646" v="66" actId="20577"/>
          <ac:spMkLst>
            <pc:docMk/>
            <pc:sldMk cId="2050841556" sldId="278"/>
            <ac:spMk id="23" creationId="{34393875-D7C2-4C51-8CB1-B163F9F2570A}"/>
          </ac:spMkLst>
        </pc:spChg>
        <pc:cxnChg chg="mod">
          <ac:chgData name="Marit Sandstad" userId="cb82f2b1-9f8b-4880-8a25-14652bf58715" providerId="ADAL" clId="{6499B647-1EB5-442C-8914-CC914EFE5076}" dt="2022-05-25T13:17:19.878" v="51" actId="1076"/>
          <ac:cxnSpMkLst>
            <pc:docMk/>
            <pc:sldMk cId="2050841556" sldId="278"/>
            <ac:cxnSpMk id="6" creationId="{44F98D75-C72A-4288-B7F0-5D903CFFBB88}"/>
          </ac:cxnSpMkLst>
        </pc:cxnChg>
        <pc:cxnChg chg="del mod">
          <ac:chgData name="Marit Sandstad" userId="cb82f2b1-9f8b-4880-8a25-14652bf58715" providerId="ADAL" clId="{6499B647-1EB5-442C-8914-CC914EFE5076}" dt="2022-05-25T13:16:53.601" v="46" actId="478"/>
          <ac:cxnSpMkLst>
            <pc:docMk/>
            <pc:sldMk cId="2050841556" sldId="278"/>
            <ac:cxnSpMk id="7" creationId="{7FF5FF96-A1E0-4804-954B-AAA50E2BC272}"/>
          </ac:cxnSpMkLst>
        </pc:cxnChg>
        <pc:cxnChg chg="mod">
          <ac:chgData name="Marit Sandstad" userId="cb82f2b1-9f8b-4880-8a25-14652bf58715" providerId="ADAL" clId="{6499B647-1EB5-442C-8914-CC914EFE5076}" dt="2022-05-25T13:16:47.078" v="44" actId="1076"/>
          <ac:cxnSpMkLst>
            <pc:docMk/>
            <pc:sldMk cId="2050841556" sldId="278"/>
            <ac:cxnSpMk id="17" creationId="{19B558F8-ABB4-4782-963A-BA3F2AC433AB}"/>
          </ac:cxnSpMkLst>
        </pc:cxnChg>
      </pc:sldChg>
      <pc:sldChg chg="add del">
        <pc:chgData name="Marit Sandstad" userId="cb82f2b1-9f8b-4880-8a25-14652bf58715" providerId="ADAL" clId="{6499B647-1EB5-442C-8914-CC914EFE5076}" dt="2022-05-25T13:08:45.742" v="16" actId="47"/>
        <pc:sldMkLst>
          <pc:docMk/>
          <pc:sldMk cId="1105480570" sldId="279"/>
        </pc:sldMkLst>
      </pc:sldChg>
      <pc:sldChg chg="add">
        <pc:chgData name="Marit Sandstad" userId="cb82f2b1-9f8b-4880-8a25-14652bf58715" providerId="ADAL" clId="{6499B647-1EB5-442C-8914-CC914EFE5076}" dt="2022-05-25T13:06:37.948" v="5"/>
        <pc:sldMkLst>
          <pc:docMk/>
          <pc:sldMk cId="1478695636" sldId="280"/>
        </pc:sldMkLst>
      </pc:sldChg>
      <pc:sldChg chg="addSp delSp modSp add mod ord">
        <pc:chgData name="Marit Sandstad" userId="cb82f2b1-9f8b-4880-8a25-14652bf58715" providerId="ADAL" clId="{6499B647-1EB5-442C-8914-CC914EFE5076}" dt="2022-05-26T16:43:31.916" v="1159"/>
        <pc:sldMkLst>
          <pc:docMk/>
          <pc:sldMk cId="3039555054" sldId="281"/>
        </pc:sldMkLst>
        <pc:spChg chg="del">
          <ac:chgData name="Marit Sandstad" userId="cb82f2b1-9f8b-4880-8a25-14652bf58715" providerId="ADAL" clId="{6499B647-1EB5-442C-8914-CC914EFE5076}" dt="2022-05-25T13:23:22.459" v="187" actId="931"/>
          <ac:spMkLst>
            <pc:docMk/>
            <pc:sldMk cId="3039555054" sldId="281"/>
            <ac:spMk id="3" creationId="{E8C3D8CE-07F3-4A13-BF44-24F908FE15F3}"/>
          </ac:spMkLst>
        </pc:spChg>
        <pc:spChg chg="mod">
          <ac:chgData name="Marit Sandstad" userId="cb82f2b1-9f8b-4880-8a25-14652bf58715" providerId="ADAL" clId="{6499B647-1EB5-442C-8914-CC914EFE5076}" dt="2022-05-25T14:46:17.136" v="520" actId="313"/>
          <ac:spMkLst>
            <pc:docMk/>
            <pc:sldMk cId="3039555054" sldId="281"/>
            <ac:spMk id="4" creationId="{F4785656-FFE9-454A-A8C0-6584889F2394}"/>
          </ac:spMkLst>
        </pc:spChg>
        <pc:picChg chg="add mod">
          <ac:chgData name="Marit Sandstad" userId="cb82f2b1-9f8b-4880-8a25-14652bf58715" providerId="ADAL" clId="{6499B647-1EB5-442C-8914-CC914EFE5076}" dt="2022-05-25T13:26:40.764" v="219" actId="1076"/>
          <ac:picMkLst>
            <pc:docMk/>
            <pc:sldMk cId="3039555054" sldId="281"/>
            <ac:picMk id="6" creationId="{B2C7E363-C570-3A8E-A79B-DEB82EBA8832}"/>
          </ac:picMkLst>
        </pc:picChg>
        <pc:picChg chg="add del mod">
          <ac:chgData name="Marit Sandstad" userId="cb82f2b1-9f8b-4880-8a25-14652bf58715" providerId="ADAL" clId="{6499B647-1EB5-442C-8914-CC914EFE5076}" dt="2022-05-25T14:44:12.898" v="498" actId="478"/>
          <ac:picMkLst>
            <pc:docMk/>
            <pc:sldMk cId="3039555054" sldId="281"/>
            <ac:picMk id="8" creationId="{BEB104B5-87E1-DFFD-B2CB-50F8DE8C97DC}"/>
          </ac:picMkLst>
        </pc:picChg>
        <pc:picChg chg="add del mod ord">
          <ac:chgData name="Marit Sandstad" userId="cb82f2b1-9f8b-4880-8a25-14652bf58715" providerId="ADAL" clId="{6499B647-1EB5-442C-8914-CC914EFE5076}" dt="2022-05-25T14:44:05.371" v="497" actId="478"/>
          <ac:picMkLst>
            <pc:docMk/>
            <pc:sldMk cId="3039555054" sldId="281"/>
            <ac:picMk id="10" creationId="{65FAFEB3-045F-F6DC-D269-FE337A4F342F}"/>
          </ac:picMkLst>
        </pc:picChg>
        <pc:picChg chg="add del mod">
          <ac:chgData name="Marit Sandstad" userId="cb82f2b1-9f8b-4880-8a25-14652bf58715" providerId="ADAL" clId="{6499B647-1EB5-442C-8914-CC914EFE5076}" dt="2022-05-25T13:26:52.781" v="223" actId="478"/>
          <ac:picMkLst>
            <pc:docMk/>
            <pc:sldMk cId="3039555054" sldId="281"/>
            <ac:picMk id="12" creationId="{2C31B0A4-36CF-2B8D-B649-050B4837F611}"/>
          </ac:picMkLst>
        </pc:picChg>
        <pc:picChg chg="add del mod">
          <ac:chgData name="Marit Sandstad" userId="cb82f2b1-9f8b-4880-8a25-14652bf58715" providerId="ADAL" clId="{6499B647-1EB5-442C-8914-CC914EFE5076}" dt="2022-05-25T14:43:59.505" v="496" actId="478"/>
          <ac:picMkLst>
            <pc:docMk/>
            <pc:sldMk cId="3039555054" sldId="281"/>
            <ac:picMk id="14" creationId="{46DA03BA-F9F7-4903-5397-02443FB64D68}"/>
          </ac:picMkLst>
        </pc:picChg>
        <pc:picChg chg="add mod">
          <ac:chgData name="Marit Sandstad" userId="cb82f2b1-9f8b-4880-8a25-14652bf58715" providerId="ADAL" clId="{6499B647-1EB5-442C-8914-CC914EFE5076}" dt="2022-05-25T14:44:37.290" v="505" actId="1076"/>
          <ac:picMkLst>
            <pc:docMk/>
            <pc:sldMk cId="3039555054" sldId="281"/>
            <ac:picMk id="16" creationId="{C5D26B52-F731-E3B9-D1FB-66B44DBCAA1A}"/>
          </ac:picMkLst>
        </pc:picChg>
        <pc:picChg chg="add mod ord">
          <ac:chgData name="Marit Sandstad" userId="cb82f2b1-9f8b-4880-8a25-14652bf58715" providerId="ADAL" clId="{6499B647-1EB5-442C-8914-CC914EFE5076}" dt="2022-05-25T14:45:31.266" v="518" actId="1076"/>
          <ac:picMkLst>
            <pc:docMk/>
            <pc:sldMk cId="3039555054" sldId="281"/>
            <ac:picMk id="18" creationId="{8A92FCCD-9C6D-ED81-1245-EE70D4A19E98}"/>
          </ac:picMkLst>
        </pc:picChg>
        <pc:picChg chg="add mod ord">
          <ac:chgData name="Marit Sandstad" userId="cb82f2b1-9f8b-4880-8a25-14652bf58715" providerId="ADAL" clId="{6499B647-1EB5-442C-8914-CC914EFE5076}" dt="2022-05-25T14:46:08.409" v="519" actId="167"/>
          <ac:picMkLst>
            <pc:docMk/>
            <pc:sldMk cId="3039555054" sldId="281"/>
            <ac:picMk id="20" creationId="{944AB734-8728-79F4-8D85-61FB346DCA45}"/>
          </ac:picMkLst>
        </pc:picChg>
      </pc:sldChg>
      <pc:sldChg chg="add del">
        <pc:chgData name="Marit Sandstad" userId="cb82f2b1-9f8b-4880-8a25-14652bf58715" providerId="ADAL" clId="{6499B647-1EB5-442C-8914-CC914EFE5076}" dt="2022-05-25T13:47:23.056" v="460" actId="2696"/>
        <pc:sldMkLst>
          <pc:docMk/>
          <pc:sldMk cId="3055619704" sldId="282"/>
        </pc:sldMkLst>
      </pc:sldChg>
      <pc:sldChg chg="modSp add mod ord">
        <pc:chgData name="Marit Sandstad" userId="cb82f2b1-9f8b-4880-8a25-14652bf58715" providerId="ADAL" clId="{6499B647-1EB5-442C-8914-CC914EFE5076}" dt="2022-05-27T07:06:11.284" v="1161"/>
        <pc:sldMkLst>
          <pc:docMk/>
          <pc:sldMk cId="2265240417" sldId="283"/>
        </pc:sldMkLst>
        <pc:spChg chg="mod">
          <ac:chgData name="Marit Sandstad" userId="cb82f2b1-9f8b-4880-8a25-14652bf58715" providerId="ADAL" clId="{6499B647-1EB5-442C-8914-CC914EFE5076}" dt="2022-05-27T07:06:11.284" v="1161"/>
          <ac:spMkLst>
            <pc:docMk/>
            <pc:sldMk cId="2265240417" sldId="283"/>
            <ac:spMk id="3" creationId="{E8C3D8CE-07F3-4A13-BF44-24F908FE15F3}"/>
          </ac:spMkLst>
        </pc:spChg>
        <pc:spChg chg="mod">
          <ac:chgData name="Marit Sandstad" userId="cb82f2b1-9f8b-4880-8a25-14652bf58715" providerId="ADAL" clId="{6499B647-1EB5-442C-8914-CC914EFE5076}" dt="2022-05-25T13:29:55.906" v="241" actId="20577"/>
          <ac:spMkLst>
            <pc:docMk/>
            <pc:sldMk cId="2265240417" sldId="283"/>
            <ac:spMk id="4" creationId="{F4785656-FFE9-454A-A8C0-6584889F2394}"/>
          </ac:spMkLst>
        </pc:spChg>
      </pc:sldChg>
      <pc:sldMasterChg chg="modSldLayout">
        <pc:chgData name="Marit Sandstad" userId="cb82f2b1-9f8b-4880-8a25-14652bf58715" providerId="ADAL" clId="{6499B647-1EB5-442C-8914-CC914EFE5076}" dt="2022-05-25T13:06:18.961" v="0" actId="27028"/>
        <pc:sldMasterMkLst>
          <pc:docMk/>
          <pc:sldMasterMk cId="2829809068" sldId="2147483648"/>
        </pc:sldMasterMkLst>
        <pc:sldLayoutChg chg="replId">
          <pc:chgData name="Marit Sandstad" userId="cb82f2b1-9f8b-4880-8a25-14652bf58715" providerId="ADAL" clId="{6499B647-1EB5-442C-8914-CC914EFE5076}" dt="2022-05-25T13:06:18.961" v="0" actId="27028"/>
          <pc:sldLayoutMkLst>
            <pc:docMk/>
            <pc:sldMasterMk cId="2829809068" sldId="2147483648"/>
            <pc:sldLayoutMk cId="1646329430" sldId="2147483674"/>
          </pc:sldLayoutMkLst>
        </pc:sldLayoutChg>
        <pc:sldLayoutChg chg="replId">
          <pc:chgData name="Marit Sandstad" userId="cb82f2b1-9f8b-4880-8a25-14652bf58715" providerId="ADAL" clId="{6499B647-1EB5-442C-8914-CC914EFE5076}" dt="2022-05-25T13:06:18.961" v="0" actId="27028"/>
          <pc:sldLayoutMkLst>
            <pc:docMk/>
            <pc:sldMasterMk cId="2829809068" sldId="2147483648"/>
            <pc:sldLayoutMk cId="2117478929" sldId="2147483675"/>
          </pc:sldLayoutMkLst>
        </pc:sldLayoutChg>
      </pc:sldMasterChg>
      <pc:sldMasterChg chg="add addSldLayout">
        <pc:chgData name="Marit Sandstad" userId="cb82f2b1-9f8b-4880-8a25-14652bf58715" providerId="ADAL" clId="{6499B647-1EB5-442C-8914-CC914EFE5076}" dt="2022-05-25T13:06:18.961" v="0" actId="27028"/>
        <pc:sldMasterMkLst>
          <pc:docMk/>
          <pc:sldMasterMk cId="1821584994" sldId="2147483660"/>
        </pc:sldMasterMkLst>
        <pc:sldLayoutChg chg="add">
          <pc:chgData name="Marit Sandstad" userId="cb82f2b1-9f8b-4880-8a25-14652bf58715" providerId="ADAL" clId="{6499B647-1EB5-442C-8914-CC914EFE5076}" dt="2022-05-25T13:06:18.961" v="0" actId="27028"/>
          <pc:sldLayoutMkLst>
            <pc:docMk/>
            <pc:sldMasterMk cId="1821584994" sldId="2147483660"/>
            <pc:sldLayoutMk cId="960071817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99280-68E1-4EC2-AC5B-CA03E228B936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DBA5B-E740-49FB-8973-615FF21B4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99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low confidence" hidden="1">
            <a:extLst>
              <a:ext uri="{FF2B5EF4-FFF2-40B4-BE49-F238E27FC236}">
                <a16:creationId xmlns:a16="http://schemas.microsoft.com/office/drawing/2014/main" id="{774CA23A-309A-4751-93B1-56BC6F8C03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FAF5995-9017-444D-9E57-0338DA9DCE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7463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3F5CA67-85F6-4ED3-8A80-BA4091EDE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469" y="443604"/>
            <a:ext cx="1853484" cy="33030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5FF68E9-9258-4AA5-B100-3805F4C3C1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7983" y="5471605"/>
            <a:ext cx="4322134" cy="1129221"/>
          </a:xfrm>
        </p:spPr>
        <p:txBody>
          <a:bodyPr/>
          <a:lstStyle>
            <a:lvl1pPr marL="0" indent="0">
              <a:spcBef>
                <a:spcPts val="100"/>
              </a:spcBef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3256731-132D-4ACA-B141-DBB627A01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7983" y="346945"/>
            <a:ext cx="5416092" cy="2579687"/>
          </a:xfrm>
        </p:spPr>
        <p:txBody>
          <a:bodyPr anchor="b"/>
          <a:lstStyle>
            <a:lvl1pPr algn="l">
              <a:lnSpc>
                <a:spcPct val="110000"/>
              </a:lnSpc>
              <a:defRPr sz="3250" b="1" spc="-8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BD9D7E17-F998-4777-B47C-1EF7F480E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9347" y="2979054"/>
            <a:ext cx="5414728" cy="1655762"/>
          </a:xfrm>
        </p:spPr>
        <p:txBody>
          <a:bodyPr/>
          <a:lstStyle>
            <a:lvl1pPr marL="0" indent="0" algn="l">
              <a:lnSpc>
                <a:spcPct val="127000"/>
              </a:lnSpc>
              <a:buNone/>
              <a:defRPr sz="3100" spc="-15" baseline="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A29E8-55CB-459D-B6F8-7FF016993F2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922285" y="5688330"/>
            <a:ext cx="811790" cy="75533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Ikon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67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26E7D-1159-49D4-BD31-104BC8DA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7CA1CCD-3BAD-4C77-870D-BE1AC5A82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837DE74-5C1B-41AC-9A44-E07093E93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887" y="2186572"/>
            <a:ext cx="4071364" cy="40300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4F141C9-06AC-47C2-A1D4-E23E04D666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67592" y="1771650"/>
            <a:ext cx="6743246" cy="4445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01F8C5-21F0-4C71-AF55-3AA2FA1B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76" y="512138"/>
            <a:ext cx="11167952" cy="881695"/>
          </a:xfrm>
        </p:spPr>
        <p:txBody>
          <a:bodyPr/>
          <a:lstStyle>
            <a:lvl1pPr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35F8EA1-DA0D-46F6-B974-2BA405394F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976" y="1771650"/>
            <a:ext cx="4071365" cy="319245"/>
          </a:xfrm>
        </p:spPr>
        <p:txBody>
          <a:bodyPr lIns="0" tIns="0" rIns="0" bIns="0" anchor="b"/>
          <a:lstStyle>
            <a:lvl1pPr marL="0" indent="0">
              <a:buNone/>
              <a:defRPr sz="2000" b="1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37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26E7D-1159-49D4-BD31-104BC8DA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7CA1CCD-3BAD-4C77-870D-BE1AC5A82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4F141C9-06AC-47C2-A1D4-E23E04D666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42963" y="1714500"/>
            <a:ext cx="6906074" cy="45021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C6A687-3098-4EE9-9928-9116F9BC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76" y="512138"/>
            <a:ext cx="11167952" cy="881695"/>
          </a:xfrm>
        </p:spPr>
        <p:txBody>
          <a:bodyPr/>
          <a:lstStyle>
            <a:lvl1pPr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198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26E7D-1159-49D4-BD31-104BC8DA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7CA1CCD-3BAD-4C77-870D-BE1AC5A82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4F141C9-06AC-47C2-A1D4-E23E04D666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14573" y="514844"/>
            <a:ext cx="9154121" cy="5701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856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em tekstbokser farge1">
    <p:bg>
      <p:bgPr>
        <a:solidFill>
          <a:srgbClr val="F1E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BC3A6-54FD-4178-A49B-D409A420B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887" y="2155876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B8251-F5F1-4066-8612-1944D958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B1B4D9B9-5677-44C8-AF4C-725F4B3CB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9F38FFF0-9B57-41A1-9260-BD0BB761AF1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2887" y="4357795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A5A8116D-1B8A-486F-A4FD-5BD7387B8756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377469" y="2156798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112D9901-2F63-486B-AF8A-E94C9926CBE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377469" y="4357795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24686A27-9E29-44EB-88DD-11C1D8F3F98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15871" y="2155404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BD635DD8-1247-4FD7-8408-E13FF605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76" y="512138"/>
            <a:ext cx="11167952" cy="881695"/>
          </a:xfrm>
        </p:spPr>
        <p:txBody>
          <a:bodyPr/>
          <a:lstStyle>
            <a:lvl1pPr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E4719C10-5276-4B8B-AE99-465F3E13D9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887" y="1679432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71425B1D-903D-483D-88CF-562C3C4E7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887" y="3894050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47C70BE9-E30C-44EA-8B90-0C216CA2FD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77469" y="3894050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32606037-C00F-42E0-91A4-7460D59FB2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7469" y="1680354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E700C0E9-A1AD-40AC-B51F-B730BF528D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15871" y="1678960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4148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em tekstbokser farge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BC3A6-54FD-4178-A49B-D409A420B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887" y="2155876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B8251-F5F1-4066-8612-1944D958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B1B4D9B9-5677-44C8-AF4C-725F4B3CB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9F38FFF0-9B57-41A1-9260-BD0BB761AF1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2887" y="4357795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A5A8116D-1B8A-486F-A4FD-5BD7387B8756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377469" y="2156798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112D9901-2F63-486B-AF8A-E94C9926CBE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377469" y="4357795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24686A27-9E29-44EB-88DD-11C1D8F3F98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15871" y="2155404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E431CA-F10A-47D6-B135-B92CFEE54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76" y="512138"/>
            <a:ext cx="11167952" cy="881695"/>
          </a:xfrm>
        </p:spPr>
        <p:txBody>
          <a:bodyPr/>
          <a:lstStyle>
            <a:lvl1pPr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EF0925E-FAB5-4B2C-B982-B366973BA4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887" y="1679432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7C844CB-47AF-47BF-8A3F-092A5451FE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887" y="3894050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D2B5FE5-9A66-48B7-B043-1D94A9A292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77469" y="3894050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D48255FA-8DE9-433E-9D90-249664FEE7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7469" y="1680354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71CA22A4-1BDE-48DE-94DC-9A95AAC5BF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15871" y="1678960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777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em tekstbokser farge3">
    <p:bg>
      <p:bgPr>
        <a:solidFill>
          <a:srgbClr val="DEE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BC3A6-54FD-4178-A49B-D409A420B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887" y="2155876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B8251-F5F1-4066-8612-1944D958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592805B-C089-415E-9936-79D71DC04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76" y="512138"/>
            <a:ext cx="11167952" cy="881695"/>
          </a:xfrm>
        </p:spPr>
        <p:txBody>
          <a:bodyPr/>
          <a:lstStyle>
            <a:lvl1pPr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6B14D7B-9C2A-4FD4-A256-095DF6AB8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887" y="1679432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B1B4D9B9-5677-44C8-AF4C-725F4B3CB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9F38FFF0-9B57-41A1-9260-BD0BB761AF1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2887" y="4357795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821628F-E76A-4F12-8B57-BE3B7D7314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887" y="3894050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112D9901-2F63-486B-AF8A-E94C9926CBE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377469" y="4357795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A5A8116D-1B8A-486F-A4FD-5BD7387B8756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377469" y="2156798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871B829F-C763-41BA-B9D5-30E09BA1D2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77469" y="3894050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966C1BD-E393-426A-A999-0CDD6710BA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7469" y="1680354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24686A27-9E29-44EB-88DD-11C1D8F3F98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15871" y="2155404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0C2F593F-D35A-413C-A2AC-04444CD3F5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15871" y="1678960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99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farge1">
    <p:bg>
      <p:bgPr>
        <a:solidFill>
          <a:srgbClr val="F1E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24852E9-89F9-4C58-BDA0-6F7FC8C492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1223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80761-0561-4216-AC84-39ECDFD3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EC76FB-9914-4228-9164-903E78262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5492" y="4228495"/>
            <a:ext cx="4998308" cy="11931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75E672-5C58-42B7-86D8-D521410E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492" y="1552883"/>
            <a:ext cx="4998308" cy="2403988"/>
          </a:xfrm>
        </p:spPr>
        <p:txBody>
          <a:bodyPr anchor="b"/>
          <a:lstStyle>
            <a:lvl1pPr>
              <a:lnSpc>
                <a:spcPct val="110000"/>
              </a:lnSpc>
              <a:defRPr sz="4000" b="1" spc="-8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19EEDDC-E650-45ED-BEF7-4976EEDE7D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886" y="6424614"/>
            <a:ext cx="831959" cy="14826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6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farge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24852E9-89F9-4C58-BDA0-6F7FC8C492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1223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80761-0561-4216-AC84-39ECDFD3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EC76FB-9914-4228-9164-903E78262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5492" y="4228495"/>
            <a:ext cx="4998308" cy="11931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9C9F13-1242-4C98-985D-8B5D904A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492" y="1552883"/>
            <a:ext cx="4998308" cy="2403988"/>
          </a:xfrm>
        </p:spPr>
        <p:txBody>
          <a:bodyPr anchor="b"/>
          <a:lstStyle>
            <a:lvl1pPr>
              <a:lnSpc>
                <a:spcPct val="110000"/>
              </a:lnSpc>
              <a:defRPr sz="4000" b="1" spc="-8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41BAF67-1195-4426-86D3-D3079ABCC4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886" y="6424614"/>
            <a:ext cx="831959" cy="14826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360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farge3">
    <p:bg>
      <p:bgPr>
        <a:solidFill>
          <a:srgbClr val="DEE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24852E9-89F9-4C58-BDA0-6F7FC8C492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1223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32332-0A4B-444C-9C33-7E41BD61E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492" y="1552883"/>
            <a:ext cx="4998308" cy="2403988"/>
          </a:xfrm>
        </p:spPr>
        <p:txBody>
          <a:bodyPr anchor="b"/>
          <a:lstStyle>
            <a:lvl1pPr>
              <a:lnSpc>
                <a:spcPct val="110000"/>
              </a:lnSpc>
              <a:defRPr sz="4000" b="1" spc="-8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80761-0561-4216-AC84-39ECDFD3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EC76FB-9914-4228-9164-903E78262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5492" y="4228495"/>
            <a:ext cx="4998308" cy="11931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449B4D-E7F7-4F78-B158-E4ADED3931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886" y="6424614"/>
            <a:ext cx="831959" cy="14826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675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undertitler farge1">
    <p:bg>
      <p:bgPr>
        <a:solidFill>
          <a:srgbClr val="F1E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F02A638-F8D5-49E1-AE66-B9B52DEA33FE}"/>
              </a:ext>
            </a:extLst>
          </p:cNvPr>
          <p:cNvSpPr/>
          <p:nvPr userDrawn="1"/>
        </p:nvSpPr>
        <p:spPr>
          <a:xfrm>
            <a:off x="5867782" y="3638550"/>
            <a:ext cx="6324218" cy="321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33FFE-E0AF-41DD-9125-38C6116E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87" y="2154315"/>
            <a:ext cx="4986717" cy="811136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06A9D-18B7-46B3-A871-6C1BFD27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16FEC09-3235-4397-ADE5-7C685CB8C2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67782" y="0"/>
            <a:ext cx="6324218" cy="36385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31BB272-6CB5-47B3-8B02-523452A017F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2887" y="3338591"/>
            <a:ext cx="4986717" cy="68390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3330002-972D-42D0-B57B-09BF6FE0EB4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2887" y="4363883"/>
            <a:ext cx="4986717" cy="177656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3C4DE70-F3A2-4C91-9F37-8D4916ABD6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5596" y="4083135"/>
            <a:ext cx="2390821" cy="2053482"/>
          </a:xfrm>
        </p:spPr>
        <p:txBody>
          <a:bodyPr/>
          <a:lstStyle>
            <a:lvl1pPr marL="0" indent="0">
              <a:lnSpc>
                <a:spcPct val="118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66D00F0-B04F-44AA-8922-737E822ECE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7287" y="4078373"/>
            <a:ext cx="2390821" cy="2053482"/>
          </a:xfrm>
        </p:spPr>
        <p:txBody>
          <a:bodyPr/>
          <a:lstStyle>
            <a:lvl1pPr marL="0" indent="0">
              <a:lnSpc>
                <a:spcPct val="118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406A254-3088-4622-8C72-FE3BA7B318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887" y="1704975"/>
            <a:ext cx="4986717" cy="36171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5EE83FD2-E603-4324-82EC-C472F8AF51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887" y="3053080"/>
            <a:ext cx="4986717" cy="22963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67F42F3B-2A84-4C55-AD68-30D9503698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2887" y="4078373"/>
            <a:ext cx="4986717" cy="22963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B6D1E4D-40F1-439A-A49E-77834B76B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07BCB3D-13BC-4AEF-ADBF-64EEB5ABBD0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96546" y="6236406"/>
            <a:ext cx="561064" cy="52158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Ikon</a:t>
            </a:r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3C20FE8-5042-4C48-93D3-2F519FF1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87" y="431999"/>
            <a:ext cx="4986717" cy="962673"/>
          </a:xfrm>
        </p:spPr>
        <p:txBody>
          <a:bodyPr anchor="t"/>
          <a:lstStyle>
            <a:lvl1pPr>
              <a:lnSpc>
                <a:spcPct val="110000"/>
              </a:lnSpc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10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ACC3A5-F62B-402C-B414-379128544242}"/>
              </a:ext>
            </a:extLst>
          </p:cNvPr>
          <p:cNvSpPr/>
          <p:nvPr userDrawn="1"/>
        </p:nvSpPr>
        <p:spPr>
          <a:xfrm>
            <a:off x="0" y="0"/>
            <a:ext cx="58574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24DF8-7097-4150-8243-90690C3AF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7983" y="346945"/>
            <a:ext cx="5416092" cy="2579687"/>
          </a:xfrm>
        </p:spPr>
        <p:txBody>
          <a:bodyPr anchor="b"/>
          <a:lstStyle>
            <a:lvl1pPr algn="l">
              <a:lnSpc>
                <a:spcPct val="110000"/>
              </a:lnSpc>
              <a:defRPr sz="3250" b="1" spc="-8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CEA04-B6ED-4473-A697-09982A38B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9347" y="2979054"/>
            <a:ext cx="5414728" cy="1655762"/>
          </a:xfrm>
        </p:spPr>
        <p:txBody>
          <a:bodyPr/>
          <a:lstStyle>
            <a:lvl1pPr marL="0" indent="0" algn="l">
              <a:lnSpc>
                <a:spcPct val="127000"/>
              </a:lnSpc>
              <a:buNone/>
              <a:defRPr sz="3100" spc="-15" baseline="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5FF68E9-9258-4AA5-B100-3805F4C3C1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7983" y="5471605"/>
            <a:ext cx="4322134" cy="1129221"/>
          </a:xfrm>
        </p:spPr>
        <p:txBody>
          <a:bodyPr/>
          <a:lstStyle>
            <a:lvl1pPr marL="0" indent="0">
              <a:spcBef>
                <a:spcPts val="100"/>
              </a:spcBef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2A18548-6590-43E8-9F8A-DA9B812185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469" y="443603"/>
            <a:ext cx="1853484" cy="33030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671B5A-DDF6-4F5C-9FE1-18F2E4AAF5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922285" y="5688330"/>
            <a:ext cx="811790" cy="75533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Ikon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32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undertitler farge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F02A638-F8D5-49E1-AE66-B9B52DEA33FE}"/>
              </a:ext>
            </a:extLst>
          </p:cNvPr>
          <p:cNvSpPr/>
          <p:nvPr userDrawn="1"/>
        </p:nvSpPr>
        <p:spPr>
          <a:xfrm>
            <a:off x="5867782" y="3638550"/>
            <a:ext cx="6324218" cy="321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33FFE-E0AF-41DD-9125-38C6116E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87" y="2154315"/>
            <a:ext cx="4986717" cy="811136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06A9D-18B7-46B3-A871-6C1BFD27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16FEC09-3235-4397-ADE5-7C685CB8C2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67782" y="0"/>
            <a:ext cx="6324218" cy="36385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31BB272-6CB5-47B3-8B02-523452A017F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2887" y="3338591"/>
            <a:ext cx="4986717" cy="68390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3330002-972D-42D0-B57B-09BF6FE0EB4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2887" y="4363883"/>
            <a:ext cx="4986717" cy="177656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3C4DE70-F3A2-4C91-9F37-8D4916ABD6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5596" y="4083135"/>
            <a:ext cx="2390821" cy="2053482"/>
          </a:xfrm>
        </p:spPr>
        <p:txBody>
          <a:bodyPr/>
          <a:lstStyle>
            <a:lvl1pPr marL="0" indent="0">
              <a:lnSpc>
                <a:spcPct val="118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66D00F0-B04F-44AA-8922-737E822ECE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7287" y="4078373"/>
            <a:ext cx="2390821" cy="2053482"/>
          </a:xfrm>
        </p:spPr>
        <p:txBody>
          <a:bodyPr/>
          <a:lstStyle>
            <a:lvl1pPr marL="0" indent="0">
              <a:lnSpc>
                <a:spcPct val="118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5A1FE76B-FB79-4D6B-8519-164F6A3938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887" y="1704975"/>
            <a:ext cx="4986717" cy="361711"/>
          </a:xfrm>
        </p:spPr>
        <p:txBody>
          <a:bodyPr anchor="b"/>
          <a:lstStyle>
            <a:lvl1pPr marL="0" indent="0"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D66E6F09-33B3-4BCE-A987-37008E1441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887" y="3053080"/>
            <a:ext cx="4986717" cy="22963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029EEBB2-6385-4EA3-BFDC-46C8D050F9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2887" y="4078373"/>
            <a:ext cx="4986717" cy="22963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D1EBD9E3-CE36-4DB4-916B-9CD033F916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F9B53DB1-6FF3-42A0-854E-DD2C837A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87" y="431999"/>
            <a:ext cx="4986717" cy="962673"/>
          </a:xfrm>
        </p:spPr>
        <p:txBody>
          <a:bodyPr anchor="t"/>
          <a:lstStyle>
            <a:lvl1pPr>
              <a:lnSpc>
                <a:spcPct val="110000"/>
              </a:lnSpc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1E485B3-09D5-4D3D-8E02-F925427281E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96546" y="6236406"/>
            <a:ext cx="561064" cy="52158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Ikon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318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undertitler farge3">
    <p:bg>
      <p:bgPr>
        <a:solidFill>
          <a:srgbClr val="DEE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F02A638-F8D5-49E1-AE66-B9B52DEA33FE}"/>
              </a:ext>
            </a:extLst>
          </p:cNvPr>
          <p:cNvSpPr/>
          <p:nvPr userDrawn="1"/>
        </p:nvSpPr>
        <p:spPr>
          <a:xfrm>
            <a:off x="5867782" y="3638550"/>
            <a:ext cx="6324218" cy="321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33FFE-E0AF-41DD-9125-38C6116E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87" y="2154315"/>
            <a:ext cx="4986717" cy="811136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06A9D-18B7-46B3-A871-6C1BFD27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7F8391-CA01-4B9D-AE49-FCCFFFD7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87" y="431999"/>
            <a:ext cx="4986717" cy="962673"/>
          </a:xfrm>
        </p:spPr>
        <p:txBody>
          <a:bodyPr anchor="t"/>
          <a:lstStyle>
            <a:lvl1pPr>
              <a:lnSpc>
                <a:spcPct val="110000"/>
              </a:lnSpc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16FEC09-3235-4397-ADE5-7C685CB8C2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67782" y="0"/>
            <a:ext cx="6324218" cy="36385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84B26B5-64ED-4604-B682-7156648FF9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887" y="1704975"/>
            <a:ext cx="4986717" cy="36171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34F140C-D9C4-48F3-BBB1-1637C36D4D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887" y="3053080"/>
            <a:ext cx="4986717" cy="22963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31BB272-6CB5-47B3-8B02-523452A017F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2887" y="3338591"/>
            <a:ext cx="4986717" cy="68390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A0B41EC-BA16-44CB-9B34-E40ED45722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2887" y="4078373"/>
            <a:ext cx="4986717" cy="22963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3330002-972D-42D0-B57B-09BF6FE0EB4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2887" y="4363883"/>
            <a:ext cx="4986717" cy="177656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3C4DE70-F3A2-4C91-9F37-8D4916ABD6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5596" y="4083135"/>
            <a:ext cx="2390821" cy="2053482"/>
          </a:xfrm>
        </p:spPr>
        <p:txBody>
          <a:bodyPr/>
          <a:lstStyle>
            <a:lvl1pPr marL="0" indent="0">
              <a:lnSpc>
                <a:spcPct val="118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66D00F0-B04F-44AA-8922-737E822ECE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7287" y="4078373"/>
            <a:ext cx="2390821" cy="2053482"/>
          </a:xfrm>
        </p:spPr>
        <p:txBody>
          <a:bodyPr/>
          <a:lstStyle>
            <a:lvl1pPr marL="0" indent="0">
              <a:lnSpc>
                <a:spcPct val="118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7E20CA6-B85B-468D-BD8E-95D90A955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9F9B2D4-828D-4B87-A1CF-9F1AD7F63A0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96546" y="6236406"/>
            <a:ext cx="561064" cy="52158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Ikon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89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088E679-20FC-4B5B-9DBA-BAAB87965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057" y="445191"/>
            <a:ext cx="1516046" cy="27016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2F60602-29BC-4A63-BC8D-5098E9183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057" y="1343025"/>
            <a:ext cx="5652943" cy="2456543"/>
          </a:xfrm>
        </p:spPr>
        <p:txBody>
          <a:bodyPr anchor="b"/>
          <a:lstStyle>
            <a:lvl1pPr>
              <a:lnSpc>
                <a:spcPct val="110000"/>
              </a:lnSpc>
              <a:defRPr sz="5000" b="1" spc="-95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/>
              <a:t>Takk for oss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95CA3D-465C-4463-AE25-A50372BAED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057" y="5436893"/>
            <a:ext cx="5652943" cy="1209182"/>
          </a:xfrm>
        </p:spPr>
        <p:txBody>
          <a:bodyPr/>
          <a:lstStyle>
            <a:lvl1pPr marL="0" indent="0">
              <a:lnSpc>
                <a:spcPct val="101000"/>
              </a:lnSpc>
              <a:spcBef>
                <a:spcPts val="30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7294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Rediger tekststiler i malen</a:t>
            </a:r>
          </a:p>
          <a:p>
            <a:pPr lvl="1"/>
            <a:r>
              <a:rPr lang="en-US" noProof="0"/>
              <a:t>Andre nivå</a:t>
            </a:r>
          </a:p>
          <a:p>
            <a:pPr lvl="2"/>
            <a:r>
              <a:rPr lang="en-US" noProof="0"/>
              <a:t>Tredje nivå</a:t>
            </a:r>
          </a:p>
          <a:p>
            <a:pPr lvl="3"/>
            <a:r>
              <a:rPr lang="en-US" noProof="0"/>
              <a:t>Fjerde nivå</a:t>
            </a:r>
          </a:p>
          <a:p>
            <a:pPr lvl="4"/>
            <a:r>
              <a:rPr lang="en-US" noProof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9C2E-B77A-44FA-9106-0E0ACB6DE698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6007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FCF2-4D33-4655-A594-9E0C3BF7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63" y="2745796"/>
            <a:ext cx="10655923" cy="751111"/>
          </a:xfrm>
        </p:spPr>
        <p:txBody>
          <a:bodyPr/>
          <a:lstStyle>
            <a:lvl1pPr>
              <a:defRPr sz="5000" b="1" spc="-100" baseline="0">
                <a:solidFill>
                  <a:srgbClr val="3250C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482A7B0-2E28-476D-A834-98DEAC3698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470" y="443603"/>
            <a:ext cx="1514458" cy="26988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F0FA4B-7619-415A-A4CF-4ECAAD87A2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513" y="3570964"/>
            <a:ext cx="10655923" cy="10972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Avenir Next LT Pro" panose="020B0504020202020204" pitchFamily="34" charset="0"/>
              <a:buNone/>
              <a:defRPr sz="5000" b="0" i="0" u="none" cap="none" spc="-70" baseline="0">
                <a:solidFill>
                  <a:schemeClr val="tx2"/>
                </a:solidFill>
                <a:latin typeface="+mn-lt"/>
              </a:defRPr>
            </a:lvl1pPr>
            <a:lvl2pPr marL="557213" indent="-226219" algn="l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ClrTx/>
              <a:buFont typeface="Avenir Next LT Pro" panose="020B05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788988" indent="-203200" algn="l">
              <a:lnSpc>
                <a:spcPct val="112000"/>
              </a:lnSpc>
              <a:spcBef>
                <a:spcPts val="700"/>
              </a:spcBef>
              <a:spcAft>
                <a:spcPts val="0"/>
              </a:spcAft>
              <a:buClrTx/>
              <a:buFont typeface="Avenir Next LT Pro" panose="020B0504020202020204" pitchFamily="34" charset="0"/>
              <a:buChar char="•"/>
              <a:defRPr sz="1600" b="0" i="0" u="none" cap="none">
                <a:solidFill>
                  <a:srgbClr val="000000"/>
                </a:solidFill>
                <a:latin typeface="+mn-lt"/>
              </a:defRPr>
            </a:lvl3pPr>
            <a:lvl4pPr marL="987425" indent="-180975" algn="l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Font typeface="Avenir Next LT Pro" panose="020B0504020202020204" pitchFamily="34" charset="0"/>
              <a:buChar char="•"/>
              <a:defRPr sz="1500" b="0" i="0" u="none" cap="none">
                <a:solidFill>
                  <a:srgbClr val="000000"/>
                </a:solidFill>
                <a:latin typeface="+mn-lt"/>
              </a:defRPr>
            </a:lvl4pPr>
            <a:lvl5pPr marL="1209675" indent="-206375" algn="l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Font typeface="Avenir Next LT Pro" panose="020B0504020202020204" pitchFamily="34" charset="0"/>
              <a:buChar char="•"/>
              <a:defRPr sz="1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61ED82-235C-421F-B4E1-3AEEF380D2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1470" y="5966779"/>
            <a:ext cx="10671966" cy="546316"/>
          </a:xfrm>
        </p:spPr>
        <p:txBody>
          <a:bodyPr/>
          <a:lstStyle>
            <a:lvl1pPr marL="0" indent="0">
              <a:buNone/>
              <a:defRPr sz="2600">
                <a:solidFill>
                  <a:srgbClr val="3250C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90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ilde">
    <p:bg>
      <p:bgPr>
        <a:solidFill>
          <a:srgbClr val="F1E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41A2210-E195-4248-88F2-475C17E878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559" y="0"/>
            <a:ext cx="5911441" cy="685720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5CDD14-533F-463C-947A-5B1675BB8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68" y="481014"/>
            <a:ext cx="5079592" cy="995362"/>
          </a:xfrm>
        </p:spPr>
        <p:txBody>
          <a:bodyPr anchor="t"/>
          <a:lstStyle>
            <a:lvl1pPr>
              <a:defRPr sz="4000" b="1" spc="-6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8D804-60B6-4DA2-9067-74FC2A21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8D6F22-C38B-4922-9056-25853B06C35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F0A46C2-BEA0-4282-BD6F-98BC7070F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5DCD9D-80FB-456A-B318-AF588ED8A3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887" y="1786507"/>
            <a:ext cx="5079591" cy="4430143"/>
          </a:xfrm>
        </p:spPr>
        <p:txBody>
          <a:bodyPr>
            <a:normAutofit/>
          </a:bodyPr>
          <a:lstStyle>
            <a:lvl1pPr marL="425450" indent="-425450" defTabSz="447675">
              <a:spcBef>
                <a:spcPts val="1200"/>
              </a:spcBef>
              <a:buFont typeface="+mj-lt"/>
              <a:buAutoNum type="arabicPeriod"/>
              <a:defRPr sz="2600"/>
            </a:lvl1pPr>
            <a:lvl2pPr marL="812800" indent="-288925">
              <a:defRPr sz="2300"/>
            </a:lvl2pPr>
            <a:lvl3pPr marL="1139825" indent="-254000">
              <a:spcBef>
                <a:spcPts val="600"/>
              </a:spcBef>
              <a:tabLst/>
              <a:defRPr sz="2000"/>
            </a:lvl3pPr>
            <a:lvl4pPr marL="1403350" indent="-228600">
              <a:spcBef>
                <a:spcPts val="500"/>
              </a:spcBef>
              <a:defRPr sz="1800"/>
            </a:lvl4pPr>
            <a:lvl5pPr marL="1724025" indent="-206375">
              <a:spcBef>
                <a:spcPts val="700"/>
              </a:spcBef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0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F1E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8D804-60B6-4DA2-9067-74FC2A21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8D6F22-C38B-4922-9056-25853B06C35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F0A46C2-BEA0-4282-BD6F-98BC7070F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5DCD9D-80FB-456A-B318-AF588ED8A3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886" y="1786507"/>
            <a:ext cx="8301633" cy="4430143"/>
          </a:xfrm>
        </p:spPr>
        <p:txBody>
          <a:bodyPr>
            <a:normAutofit/>
          </a:bodyPr>
          <a:lstStyle>
            <a:lvl1pPr marL="425450" indent="-425450" defTabSz="447675">
              <a:spcBef>
                <a:spcPts val="1200"/>
              </a:spcBef>
              <a:buFont typeface="+mj-lt"/>
              <a:buAutoNum type="arabicPeriod"/>
              <a:defRPr sz="2600"/>
            </a:lvl1pPr>
            <a:lvl2pPr marL="812800" indent="-288925">
              <a:defRPr sz="2300"/>
            </a:lvl2pPr>
            <a:lvl3pPr marL="1139825" indent="-254000">
              <a:spcBef>
                <a:spcPts val="600"/>
              </a:spcBef>
              <a:tabLst/>
              <a:defRPr sz="2000"/>
            </a:lvl3pPr>
            <a:lvl4pPr marL="1403350" indent="-228600">
              <a:spcBef>
                <a:spcPts val="500"/>
              </a:spcBef>
              <a:defRPr sz="1800"/>
            </a:lvl4pPr>
            <a:lvl5pPr marL="1724025" indent="-206375">
              <a:spcBef>
                <a:spcPts val="700"/>
              </a:spcBef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040F58-93FB-4970-A911-127F1288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68" y="481014"/>
            <a:ext cx="8301634" cy="995362"/>
          </a:xfrm>
        </p:spPr>
        <p:txBody>
          <a:bodyPr anchor="t"/>
          <a:lstStyle>
            <a:lvl1pPr>
              <a:defRPr sz="4000" b="1" spc="-6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1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B49A20C-4795-40A7-A7DB-4A4CD26C08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7463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8" descr="Text&#10;&#10;Description automatically generated" hidden="1">
            <a:extLst>
              <a:ext uri="{FF2B5EF4-FFF2-40B4-BE49-F238E27FC236}">
                <a16:creationId xmlns:a16="http://schemas.microsoft.com/office/drawing/2014/main" id="{27825654-155B-442B-90D3-5A9EB288E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315C4-1435-4371-AB41-540E5DAFC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238" y="2186573"/>
            <a:ext cx="5181600" cy="4030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26E7D-1159-49D4-BD31-104BC8DA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660E21D-8996-4D69-B646-724169E510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7327" y="1569605"/>
            <a:ext cx="5181600" cy="521290"/>
          </a:xfrm>
        </p:spPr>
        <p:txBody>
          <a:bodyPr lIns="0" tIns="0" rIns="0" bIns="0" anchor="b"/>
          <a:lstStyle>
            <a:lvl1pPr marL="0" indent="0">
              <a:buNone/>
              <a:defRPr sz="2000" b="1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39EE11D-D421-498B-ACD1-81401534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327" y="512138"/>
            <a:ext cx="5181601" cy="881695"/>
          </a:xfrm>
        </p:spPr>
        <p:txBody>
          <a:bodyPr/>
          <a:lstStyle>
            <a:lvl1pPr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D7FA851-C5AB-49C3-817A-A84FECFA00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886" y="6424614"/>
            <a:ext cx="831959" cy="14826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89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 tekst og lite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B49A20C-4795-40A7-A7DB-4A4CD26C08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976" y="1771650"/>
            <a:ext cx="6246009" cy="41529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315C4-1435-4371-AB41-540E5DAFC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5163" y="2186572"/>
            <a:ext cx="4485675" cy="40300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26E7D-1159-49D4-BD31-104BC8DA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7CA1CCD-3BAD-4C77-870D-BE1AC5A82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CBE09D-C998-46C9-9ADB-2809381D79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976" y="5980348"/>
            <a:ext cx="6246009" cy="23630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nb-NO"/>
              <a:t>Bildetekst/Fotokreditering</a:t>
            </a:r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EAD3663-B9C6-4257-8CB7-349BC5732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76" y="512138"/>
            <a:ext cx="11167952" cy="881695"/>
          </a:xfrm>
        </p:spPr>
        <p:txBody>
          <a:bodyPr/>
          <a:lstStyle>
            <a:lvl1pPr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2AFDCB9-3989-4BD8-B150-60AF4ED48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3252" y="1771650"/>
            <a:ext cx="4485675" cy="319245"/>
          </a:xfrm>
        </p:spPr>
        <p:txBody>
          <a:bodyPr lIns="0" tIns="0" rIns="0" bIns="0" anchor="b"/>
          <a:lstStyle>
            <a:lvl1pPr marL="0" indent="0">
              <a:buNone/>
              <a:defRPr sz="2000" b="1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47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 tekst og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B49A20C-4795-40A7-A7DB-4A4CD26C08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347" y="1771650"/>
            <a:ext cx="6276491" cy="41529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315C4-1435-4371-AB41-540E5DAFC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886" y="2186572"/>
            <a:ext cx="4576223" cy="40300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26E7D-1159-49D4-BD31-104BC8DA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7CA1CCD-3BAD-4C77-870D-BE1AC5A82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CBE09D-C998-46C9-9ADB-2809381D79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347" y="5980348"/>
            <a:ext cx="6276491" cy="23630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nb-NO"/>
              <a:t>Bildetekst/Fotokreditering</a:t>
            </a:r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2B7BE46-4400-48BA-BC7F-E6B1E2B3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76" y="512138"/>
            <a:ext cx="11167952" cy="881695"/>
          </a:xfrm>
        </p:spPr>
        <p:txBody>
          <a:bodyPr/>
          <a:lstStyle>
            <a:lvl1pPr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1F629A3-2F9C-4BFF-85DB-00EA33532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976" y="1771650"/>
            <a:ext cx="4576223" cy="319245"/>
          </a:xfrm>
        </p:spPr>
        <p:txBody>
          <a:bodyPr lIns="0" tIns="0" rIns="0" bIns="0" anchor="b"/>
          <a:lstStyle>
            <a:lvl1pPr marL="0" indent="0">
              <a:buNone/>
              <a:defRPr sz="2000" b="1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25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D67D45E-1927-486B-B5B6-BA32B34A78BC}"/>
              </a:ext>
            </a:extLst>
          </p:cNvPr>
          <p:cNvSpPr/>
          <p:nvPr userDrawn="1"/>
        </p:nvSpPr>
        <p:spPr>
          <a:xfrm>
            <a:off x="7125164" y="0"/>
            <a:ext cx="5066836" cy="6858000"/>
          </a:xfrm>
          <a:prstGeom prst="rect">
            <a:avLst/>
          </a:prstGeom>
          <a:solidFill>
            <a:srgbClr val="DEE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26E7D-1159-49D4-BD31-104BC8DA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7CA1CCD-3BAD-4C77-870D-BE1AC5A82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837DE74-5C1B-41AC-9A44-E07093E93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2393" y="2186572"/>
            <a:ext cx="4028445" cy="40300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4F141C9-06AC-47C2-A1D4-E23E04D666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887" y="1771650"/>
            <a:ext cx="6205996" cy="4445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A84DF43-4719-4754-B585-507F5CE1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77" y="512138"/>
            <a:ext cx="6205996" cy="881695"/>
          </a:xfrm>
        </p:spPr>
        <p:txBody>
          <a:bodyPr/>
          <a:lstStyle>
            <a:lvl1pPr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3266C38-B21D-4DC2-B0D8-F46F50163B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80482" y="1771650"/>
            <a:ext cx="4028445" cy="319245"/>
          </a:xfrm>
        </p:spPr>
        <p:txBody>
          <a:bodyPr lIns="0" tIns="0" rIns="0" bIns="0" anchor="b"/>
          <a:lstStyle>
            <a:lvl1pPr marL="0" indent="0">
              <a:buNone/>
              <a:defRPr sz="2000" b="1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56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2D39ED-5C06-4917-BEA2-7811FC13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238" y="514844"/>
            <a:ext cx="4924562" cy="8816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err="1"/>
              <a:t>Overskrift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0018E-68CE-4BE1-BD83-27B28E3A7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238" y="1911159"/>
            <a:ext cx="4924562" cy="2558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err="1"/>
              <a:t>Dlick</a:t>
            </a:r>
            <a:r>
              <a:rPr lang="en-US"/>
              <a:t> to edit Master text styles</a:t>
            </a:r>
          </a:p>
          <a:p>
            <a:pPr lvl="0"/>
            <a:r>
              <a:rPr lang="en-US"/>
              <a:t>Dette</a:t>
            </a:r>
          </a:p>
          <a:p>
            <a:pPr lvl="1"/>
            <a:r>
              <a:rPr lang="en-US" err="1"/>
              <a:t>decond</a:t>
            </a:r>
            <a:r>
              <a:rPr lang="en-US"/>
              <a:t> level</a:t>
            </a:r>
          </a:p>
          <a:p>
            <a:pPr lvl="2"/>
            <a:r>
              <a:rPr lang="en-US" err="1"/>
              <a:t>Dhird</a:t>
            </a:r>
            <a:r>
              <a:rPr lang="en-US"/>
              <a:t>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32893-0408-4419-98BB-1ED53188A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71898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E0478-E3A2-4DD6-9958-671AF8144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71898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DC09A-3304-4934-9F7A-71841379A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3489"/>
            <a:ext cx="3953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78D6F22-C38B-4922-9056-25853B06C3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80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51" r:id="rId4"/>
    <p:sldLayoutId id="2147483661" r:id="rId5"/>
    <p:sldLayoutId id="2147483652" r:id="rId6"/>
    <p:sldLayoutId id="2147483675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53" r:id="rId13"/>
    <p:sldLayoutId id="2147483668" r:id="rId14"/>
    <p:sldLayoutId id="2147483669" r:id="rId15"/>
    <p:sldLayoutId id="2147483654" r:id="rId16"/>
    <p:sldLayoutId id="2147483670" r:id="rId17"/>
    <p:sldLayoutId id="2147483671" r:id="rId18"/>
    <p:sldLayoutId id="2147483656" r:id="rId19"/>
    <p:sldLayoutId id="2147483672" r:id="rId20"/>
    <p:sldLayoutId id="2147483673" r:id="rId21"/>
    <p:sldLayoutId id="2147483655" r:id="rId22"/>
  </p:sldLayoutIdLst>
  <p:hf hdr="0"/>
  <p:txStyles>
    <p:titleStyle>
      <a:lvl1pPr algn="l" defTabSz="457200" rtl="0" eaLnBrk="1" latinLnBrk="0" hangingPunct="1">
        <a:lnSpc>
          <a:spcPct val="110000"/>
        </a:lnSpc>
        <a:spcBef>
          <a:spcPct val="0"/>
        </a:spcBef>
        <a:buNone/>
        <a:defRPr sz="275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457200" rtl="0" eaLnBrk="1" latinLnBrk="0" hangingPunct="1">
        <a:lnSpc>
          <a:spcPct val="112000"/>
        </a:lnSpc>
        <a:spcBef>
          <a:spcPts val="600"/>
        </a:spcBef>
        <a:buFont typeface="Avenir Next LT Pro" panose="020B05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26219" algn="l" defTabSz="457200" rtl="0" eaLnBrk="1" latinLnBrk="0" hangingPunct="1">
        <a:lnSpc>
          <a:spcPct val="112000"/>
        </a:lnSpc>
        <a:spcBef>
          <a:spcPts val="600"/>
        </a:spcBef>
        <a:buFont typeface="Avenir Next LT Pro" panose="020B05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88988" indent="-203200" algn="l" defTabSz="457200" rtl="0" eaLnBrk="1" latinLnBrk="0" hangingPunct="1">
        <a:lnSpc>
          <a:spcPct val="112000"/>
        </a:lnSpc>
        <a:spcBef>
          <a:spcPts val="700"/>
        </a:spcBef>
        <a:buFont typeface="Avenir Next LT Pro" panose="020B05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0975" algn="l" defTabSz="457200" rtl="0" eaLnBrk="1" latinLnBrk="0" hangingPunct="1">
        <a:lnSpc>
          <a:spcPct val="112000"/>
        </a:lnSpc>
        <a:spcBef>
          <a:spcPts val="1200"/>
        </a:spcBef>
        <a:buFont typeface="Avenir Next LT Pro" panose="020B05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09675" indent="-206375" algn="l" defTabSz="457200" rtl="0" eaLnBrk="1" latinLnBrk="0" hangingPunct="1">
        <a:lnSpc>
          <a:spcPct val="112000"/>
        </a:lnSpc>
        <a:spcBef>
          <a:spcPts val="1200"/>
        </a:spcBef>
        <a:buFont typeface="Avenir Next LT Pro" panose="020B05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5079"/>
            <a:ext cx="1766434" cy="50292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160" y="310617"/>
            <a:ext cx="9838870" cy="10387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159" y="1581665"/>
            <a:ext cx="10516641" cy="452109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noProof="0"/>
              <a:t>Edit 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3458" y="6574177"/>
            <a:ext cx="1800342" cy="1538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accent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5573" y="6408738"/>
            <a:ext cx="4500855" cy="1538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accent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53458" y="6409679"/>
            <a:ext cx="1800342" cy="1538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accent1"/>
                </a:solidFill>
              </a:defRPr>
            </a:lvl1pPr>
          </a:lstStyle>
          <a:p>
            <a:fld id="{988D9C2E-B77A-44FA-9106-0E0ACB6DE698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2158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ts val="0"/>
        </a:spcBef>
        <a:buNone/>
        <a:defRPr sz="7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177" indent="-396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396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00" indent="-396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000" indent="-396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000" indent="-396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2016GL071930" TargetMode="External"/><Relationship Id="rId2" Type="http://schemas.openxmlformats.org/officeDocument/2006/relationships/hyperlink" Target="https://doi.org/10.1016/S0079-1946(97)81144-5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oi.org/10.1029/2019JD03236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C25F054-B22A-44F0-A7D1-28CB308266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updated CICERO Simple Climate Model</a:t>
            </a:r>
            <a:b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08C5E46-95CC-437E-88B2-728358C8E0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an open-source emulator contribution to the AR6 process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D6C82-D0BC-432B-98EC-CEAAF3FA44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7983" y="4936777"/>
            <a:ext cx="4322134" cy="1129221"/>
          </a:xfrm>
        </p:spPr>
        <p:txBody>
          <a:bodyPr/>
          <a:lstStyle/>
          <a:p>
            <a:r>
              <a:rPr lang="en-GB" dirty="0"/>
              <a:t>Marit Sandstad, Ragnhild Bieltvedt Skeie, and Bjørn Hallvard Samset</a:t>
            </a:r>
            <a:endParaRPr lang="en-GB" b="1" dirty="0"/>
          </a:p>
          <a:p>
            <a:r>
              <a:rPr lang="en-GB" dirty="0"/>
              <a:t>Emulators and simple climate models: development and applications - EGU</a:t>
            </a:r>
          </a:p>
          <a:p>
            <a:r>
              <a:rPr lang="en-GB" dirty="0"/>
              <a:t>27</a:t>
            </a:r>
            <a:r>
              <a:rPr lang="en-GB" baseline="30000" dirty="0"/>
              <a:t>th</a:t>
            </a:r>
            <a:r>
              <a:rPr lang="en-GB" dirty="0"/>
              <a:t> May 2022, Vienna, Austria Online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A039DDC-419B-4949-8117-B771035CFD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77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FF1F5CD-916C-4DCB-B498-7913F4923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361" y="2169559"/>
            <a:ext cx="4341399" cy="3522011"/>
          </a:xfrm>
          <a:prstGeom prst="rect">
            <a:avLst/>
          </a:prstGeom>
        </p:spPr>
      </p:pic>
      <p:sp>
        <p:nvSpPr>
          <p:cNvPr id="22" name="Cloud 21">
            <a:extLst>
              <a:ext uri="{FF2B5EF4-FFF2-40B4-BE49-F238E27FC236}">
                <a16:creationId xmlns:a16="http://schemas.microsoft.com/office/drawing/2014/main" id="{77A60836-1387-4350-BDD6-0772A00732FD}"/>
              </a:ext>
            </a:extLst>
          </p:cNvPr>
          <p:cNvSpPr/>
          <p:nvPr/>
        </p:nvSpPr>
        <p:spPr>
          <a:xfrm>
            <a:off x="278303" y="271518"/>
            <a:ext cx="2097741" cy="1425389"/>
          </a:xfrm>
          <a:prstGeom prst="cloud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4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F17341-26F8-48F5-B400-721C0861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114300" rtl="0" eaLnBrk="1" latinLnBrk="0" hangingPunct="1">
              <a:defRPr sz="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0" algn="l" defTabSz="114300" rtl="0" eaLnBrk="1" latinLnBrk="0" hangingPunct="1">
              <a:defRPr sz="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algn="l" defTabSz="114300" rtl="0" eaLnBrk="1" latinLnBrk="0" hangingPunct="1">
              <a:defRPr sz="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algn="l" defTabSz="114300" rtl="0" eaLnBrk="1" latinLnBrk="0" hangingPunct="1">
              <a:defRPr sz="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algn="l" defTabSz="114300" rtl="0" eaLnBrk="1" latinLnBrk="0" hangingPunct="1">
              <a:defRPr sz="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500" algn="l" defTabSz="114300" rtl="0" eaLnBrk="1" latinLnBrk="0" hangingPunct="1">
              <a:defRPr sz="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5800" algn="l" defTabSz="114300" rtl="0" eaLnBrk="1" latinLnBrk="0" hangingPunct="1">
              <a:defRPr sz="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0100" algn="l" defTabSz="114300" rtl="0" eaLnBrk="1" latinLnBrk="0" hangingPunct="1">
              <a:defRPr sz="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algn="l" defTabSz="114300" rtl="0" eaLnBrk="1" latinLnBrk="0" hangingPunct="1">
              <a:defRPr sz="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8D9C2E-B77A-44FA-9106-0E0ACB6DE698}" type="slidenum">
              <a:rPr lang="en-US" noProof="0" smtClean="0"/>
              <a:t>2</a:t>
            </a:fld>
            <a:endParaRPr lang="en-US" noProof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05F6AF-C804-4C3C-BE2F-851EDD4F4158}"/>
              </a:ext>
            </a:extLst>
          </p:cNvPr>
          <p:cNvCxnSpPr/>
          <p:nvPr/>
        </p:nvCxnSpPr>
        <p:spPr>
          <a:xfrm>
            <a:off x="2432352" y="1905890"/>
            <a:ext cx="288131" cy="79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F98D75-C72A-4288-B7F0-5D903CFFBB88}"/>
              </a:ext>
            </a:extLst>
          </p:cNvPr>
          <p:cNvCxnSpPr/>
          <p:nvPr/>
        </p:nvCxnSpPr>
        <p:spPr>
          <a:xfrm>
            <a:off x="5038459" y="1895964"/>
            <a:ext cx="323850" cy="79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073F95-5D6B-4A11-B8EB-4483CD40A734}"/>
              </a:ext>
            </a:extLst>
          </p:cNvPr>
          <p:cNvSpPr txBox="1"/>
          <p:nvPr/>
        </p:nvSpPr>
        <p:spPr>
          <a:xfrm>
            <a:off x="179692" y="1744307"/>
            <a:ext cx="209774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/>
              <a:t>Global emissions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1FE81A-93FC-4BE5-B6F2-0CFCDA3BCE17}"/>
              </a:ext>
            </a:extLst>
          </p:cNvPr>
          <p:cNvSpPr txBox="1"/>
          <p:nvPr/>
        </p:nvSpPr>
        <p:spPr>
          <a:xfrm>
            <a:off x="2941551" y="1747133"/>
            <a:ext cx="192234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/>
              <a:t>Concentrations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379027-E073-416D-AB0E-E5B0504C5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396" y="2169559"/>
            <a:ext cx="4341399" cy="35220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C6C008-A6FF-49CF-81F8-75B7A15FF172}"/>
              </a:ext>
            </a:extLst>
          </p:cNvPr>
          <p:cNvSpPr txBox="1"/>
          <p:nvPr/>
        </p:nvSpPr>
        <p:spPr>
          <a:xfrm>
            <a:off x="9487735" y="3546078"/>
            <a:ext cx="19312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/>
              <a:t>Energy balance/upwelling diffusion model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B558F8-ABB4-4782-963A-BA3F2AC433AB}"/>
              </a:ext>
            </a:extLst>
          </p:cNvPr>
          <p:cNvCxnSpPr/>
          <p:nvPr/>
        </p:nvCxnSpPr>
        <p:spPr>
          <a:xfrm>
            <a:off x="7940814" y="1896758"/>
            <a:ext cx="251619" cy="79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10C376-EB03-44CA-BA3C-7ABEBF6F128A}"/>
              </a:ext>
            </a:extLst>
          </p:cNvPr>
          <p:cNvSpPr txBox="1"/>
          <p:nvPr/>
        </p:nvSpPr>
        <p:spPr>
          <a:xfrm>
            <a:off x="5583377" y="1740034"/>
            <a:ext cx="223915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/>
              <a:t>Radiative forcing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C829EC-3B59-4409-AB36-EC7CB498D20A}"/>
              </a:ext>
            </a:extLst>
          </p:cNvPr>
          <p:cNvSpPr txBox="1"/>
          <p:nvPr/>
        </p:nvSpPr>
        <p:spPr>
          <a:xfrm>
            <a:off x="8492505" y="1628247"/>
            <a:ext cx="338104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b="1"/>
              <a:t>Global temperature change</a:t>
            </a:r>
          </a:p>
          <a:p>
            <a:pPr algn="ctr"/>
            <a:r>
              <a:rPr lang="en-GB" sz="1400"/>
              <a:t>Ocean heat content</a:t>
            </a:r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332A35-7E80-4B9B-8038-EECD8303F33F}"/>
              </a:ext>
            </a:extLst>
          </p:cNvPr>
          <p:cNvSpPr txBox="1"/>
          <p:nvPr/>
        </p:nvSpPr>
        <p:spPr>
          <a:xfrm>
            <a:off x="636891" y="530242"/>
            <a:ext cx="1640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/>
              <a:t>CO</a:t>
            </a:r>
            <a:r>
              <a:rPr lang="en-GB" sz="1400" baseline="-25000"/>
              <a:t>2</a:t>
            </a:r>
            <a:r>
              <a:rPr lang="en-GB" sz="1400"/>
              <a:t>, CH</a:t>
            </a:r>
            <a:r>
              <a:rPr lang="en-GB" sz="1400" baseline="-25000"/>
              <a:t>4</a:t>
            </a:r>
            <a:r>
              <a:rPr lang="en-GB" sz="1400"/>
              <a:t>, N</a:t>
            </a:r>
            <a:r>
              <a:rPr lang="en-GB" sz="1400" baseline="-25000"/>
              <a:t>2</a:t>
            </a:r>
            <a:r>
              <a:rPr lang="en-GB" sz="1400"/>
              <a:t>O, CFCs, HCFCs,…, NOx, CO, VOCs, BC, OC 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393875-D7C2-4C51-8CB1-B163F9F2570A}"/>
              </a:ext>
            </a:extLst>
          </p:cNvPr>
          <p:cNvSpPr txBox="1"/>
          <p:nvPr/>
        </p:nvSpPr>
        <p:spPr>
          <a:xfrm>
            <a:off x="2576417" y="2461166"/>
            <a:ext cx="31459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400"/>
              <a:t>CO</a:t>
            </a:r>
            <a:r>
              <a:rPr lang="en-GB" sz="1400" baseline="-25000"/>
              <a:t>2</a:t>
            </a:r>
            <a:r>
              <a:rPr lang="en-GB" sz="1400"/>
              <a:t>: Carbon Cycle routine </a:t>
            </a:r>
          </a:p>
          <a:p>
            <a:r>
              <a:rPr lang="en-GB" sz="1400"/>
              <a:t>   (</a:t>
            </a:r>
            <a:r>
              <a:rPr lang="en-GB" sz="1400" err="1"/>
              <a:t>Joos</a:t>
            </a:r>
            <a:r>
              <a:rPr lang="en-GB" sz="1400"/>
              <a:t> et al. 1996)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endParaRPr lang="en-GB" sz="1400"/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400"/>
              <a:t>Other components: Simplified expressions emissions (</a:t>
            </a:r>
            <a:r>
              <a:rPr lang="en-GB" sz="1400" err="1"/>
              <a:t>Tg</a:t>
            </a:r>
            <a:r>
              <a:rPr lang="en-GB" sz="1400"/>
              <a:t>) to (ppb)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endParaRPr lang="en-GB" sz="1400"/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400"/>
              <a:t>Lifetime of gases.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endParaRPr lang="en-GB" sz="1400"/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400"/>
              <a:t>Natural emissions of N2O and CH4. Has to assume variable with time to match observations.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endParaRPr lang="en-GB" sz="1400"/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400"/>
              <a:t>Short-lived: Aerosols, ozone etc: Skip concentrations, directly from emissions to forcing.</a:t>
            </a:r>
          </a:p>
          <a:p>
            <a:endParaRPr lang="en-GB" sz="1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F88EB8-E1B9-489B-8666-E2B2C79A12AE}"/>
              </a:ext>
            </a:extLst>
          </p:cNvPr>
          <p:cNvSpPr txBox="1"/>
          <p:nvPr/>
        </p:nvSpPr>
        <p:spPr>
          <a:xfrm>
            <a:off x="4732190" y="737039"/>
            <a:ext cx="4152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/>
              <a:t>Simplified expressions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400"/>
              <a:t>CO2, N2O, CH4: </a:t>
            </a:r>
            <a:r>
              <a:rPr lang="en-US" sz="1400" err="1">
                <a:latin typeface="Segoe UI" panose="020B0502040204020203" pitchFamily="34" charset="0"/>
              </a:rPr>
              <a:t>Etminan</a:t>
            </a:r>
            <a:r>
              <a:rPr lang="en-US" sz="1400">
                <a:latin typeface="Segoe UI" panose="020B0502040204020203" pitchFamily="34" charset="0"/>
              </a:rPr>
              <a:t> et al 2016.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400">
                <a:latin typeface="Segoe UI" panose="020B0502040204020203" pitchFamily="34" charset="0"/>
              </a:rPr>
              <a:t>Short-lived components, scaled with emissions.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05084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E00DA6-2428-42AD-B442-D62F7D4E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3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3D8CE-07F3-4A13-BF44-24F908FE15F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73380" indent="-342900">
              <a:buFont typeface="Arial" panose="020B0604020202020204" pitchFamily="34" charset="0"/>
              <a:buChar char="•"/>
            </a:pPr>
            <a:r>
              <a:rPr lang="en-GB">
                <a:cs typeface="Arial"/>
              </a:rPr>
              <a:t>600 ensemble members tuned to fit present day temperature</a:t>
            </a:r>
          </a:p>
          <a:p>
            <a:pPr marL="373380" indent="-342900">
              <a:buFont typeface="Arial" panose="020B0604020202020204" pitchFamily="34" charset="0"/>
              <a:buChar char="•"/>
            </a:pPr>
            <a:r>
              <a:rPr lang="en-GB">
                <a:cs typeface="Arial"/>
              </a:rPr>
              <a:t>Builds on work and methodology of Skeie et al 2018, with a 30400 consistent </a:t>
            </a:r>
            <a:r>
              <a:rPr lang="en-GB" err="1">
                <a:cs typeface="Arial"/>
              </a:rPr>
              <a:t>parametersets</a:t>
            </a:r>
            <a:endParaRPr lang="en-GB">
              <a:cs typeface="Arial"/>
            </a:endParaRPr>
          </a:p>
          <a:p>
            <a:pPr marL="373380" indent="-342900">
              <a:buFont typeface="Arial" panose="020B0604020202020204" pitchFamily="34" charset="0"/>
              <a:buChar char="•"/>
            </a:pPr>
            <a:r>
              <a:rPr lang="en-GB">
                <a:cs typeface="Arial"/>
              </a:rPr>
              <a:t>From those, pick </a:t>
            </a:r>
            <a:r>
              <a:rPr lang="en-GB" err="1">
                <a:cs typeface="Arial"/>
              </a:rPr>
              <a:t>subdistribution</a:t>
            </a:r>
            <a:r>
              <a:rPr lang="en-GB">
                <a:cs typeface="Arial"/>
              </a:rPr>
              <a:t> of 600 to fit current temperature with aerosol and ECS value </a:t>
            </a:r>
            <a:r>
              <a:rPr lang="en-GB" err="1">
                <a:cs typeface="Arial"/>
              </a:rPr>
              <a:t>cutoffs</a:t>
            </a:r>
            <a:r>
              <a:rPr lang="en-GB">
                <a:cs typeface="Arial"/>
              </a:rPr>
              <a:t>.</a:t>
            </a:r>
          </a:p>
          <a:p>
            <a:pPr marL="373380" indent="-342900">
              <a:buFont typeface="Arial" panose="020B0604020202020204" pitchFamily="34" charset="0"/>
              <a:buChar char="•"/>
            </a:pPr>
            <a:r>
              <a:rPr lang="en-GB">
                <a:cs typeface="Arial"/>
              </a:rPr>
              <a:t>Used in </a:t>
            </a:r>
            <a:r>
              <a:rPr lang="en-GB" err="1">
                <a:cs typeface="Arial"/>
              </a:rPr>
              <a:t>iiasas</a:t>
            </a:r>
            <a:r>
              <a:rPr lang="en-GB">
                <a:cs typeface="Arial"/>
              </a:rPr>
              <a:t> climate-assessment for WG3</a:t>
            </a:r>
          </a:p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785656-FFE9-454A-A8C0-6584889F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IPCC WG3 -scenarios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51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7208574C-1CD3-41F0-B30A-95ADBFB51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860" y="2976206"/>
            <a:ext cx="6572792" cy="335143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D8A3B5-B4FC-401C-86BB-2F191E11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114300" rtl="0" eaLnBrk="1" latinLnBrk="0" hangingPunct="1">
              <a:defRPr sz="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0" algn="l" defTabSz="114300" rtl="0" eaLnBrk="1" latinLnBrk="0" hangingPunct="1">
              <a:defRPr sz="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algn="l" defTabSz="114300" rtl="0" eaLnBrk="1" latinLnBrk="0" hangingPunct="1">
              <a:defRPr sz="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algn="l" defTabSz="114300" rtl="0" eaLnBrk="1" latinLnBrk="0" hangingPunct="1">
              <a:defRPr sz="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algn="l" defTabSz="114300" rtl="0" eaLnBrk="1" latinLnBrk="0" hangingPunct="1">
              <a:defRPr sz="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500" algn="l" defTabSz="114300" rtl="0" eaLnBrk="1" latinLnBrk="0" hangingPunct="1">
              <a:defRPr sz="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5800" algn="l" defTabSz="114300" rtl="0" eaLnBrk="1" latinLnBrk="0" hangingPunct="1">
              <a:defRPr sz="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0100" algn="l" defTabSz="114300" rtl="0" eaLnBrk="1" latinLnBrk="0" hangingPunct="1">
              <a:defRPr sz="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algn="l" defTabSz="114300" rtl="0" eaLnBrk="1" latinLnBrk="0" hangingPunct="1">
              <a:defRPr sz="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8D9C2E-B77A-44FA-9106-0E0ACB6DE698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86C117-6A34-4824-BF11-3508D9F3A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6" name="Picture 6" descr="Diagram, table&#10;&#10;Description automatically generated">
            <a:extLst>
              <a:ext uri="{FF2B5EF4-FFF2-40B4-BE49-F238E27FC236}">
                <a16:creationId xmlns:a16="http://schemas.microsoft.com/office/drawing/2014/main" id="{3DE89346-5209-4D1C-ACCE-56A2BEE93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04" y="236172"/>
            <a:ext cx="6565817" cy="2778764"/>
          </a:xfrm>
          <a:prstGeom prst="rect">
            <a:avLst/>
          </a:prstGeom>
        </p:spPr>
      </p:pic>
      <p:pic>
        <p:nvPicPr>
          <p:cNvPr id="2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17F355-52FE-45ED-85E4-D24E28029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346" y="1626475"/>
            <a:ext cx="4994343" cy="36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9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hart, histogram&#10;&#10;Description automatically generated">
            <a:extLst>
              <a:ext uri="{FF2B5EF4-FFF2-40B4-BE49-F238E27FC236}">
                <a16:creationId xmlns:a16="http://schemas.microsoft.com/office/drawing/2014/main" id="{944AB734-8728-79F4-8D85-61FB346DC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26" y="-58993"/>
            <a:ext cx="4114800" cy="6858000"/>
          </a:xfrm>
          <a:prstGeom prst="rect">
            <a:avLst/>
          </a:prstGeom>
        </p:spPr>
      </p:pic>
      <p:pic>
        <p:nvPicPr>
          <p:cNvPr id="18" name="Picture 17" descr="Chart, line chart, histogram&#10;&#10;Description automatically generated">
            <a:extLst>
              <a:ext uri="{FF2B5EF4-FFF2-40B4-BE49-F238E27FC236}">
                <a16:creationId xmlns:a16="http://schemas.microsoft.com/office/drawing/2014/main" id="{8A92FCCD-9C6D-ED81-1245-EE70D4A19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94" y="3429000"/>
            <a:ext cx="5604398" cy="28021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E00DA6-2428-42AD-B442-D62F7D4E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5</a:t>
            </a:fld>
            <a:endParaRPr lang="en-GB"/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2C7E363-C570-3A8E-A79B-DEB82EBA883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6" y="1136432"/>
            <a:ext cx="6905625" cy="205395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4785656-FFE9-454A-A8C0-6584889F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Coming soon – publicly available python version</a:t>
            </a:r>
          </a:p>
        </p:txBody>
      </p:sp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C5D26B52-F731-E3B9-D1FB-66B44DBCAA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95" y="3429000"/>
            <a:ext cx="3845985" cy="288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55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E00DA6-2428-42AD-B442-D62F7D4E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6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3D8CE-07F3-4A13-BF44-24F908FE15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61729" y="1180414"/>
            <a:ext cx="10389727" cy="5346495"/>
          </a:xfrm>
        </p:spPr>
        <p:txBody>
          <a:bodyPr/>
          <a:lstStyle/>
          <a:p>
            <a:r>
              <a:rPr lang="en-US" sz="1000" dirty="0"/>
              <a:t>F. </a:t>
            </a:r>
            <a:r>
              <a:rPr lang="en-US" sz="1000" dirty="0" err="1"/>
              <a:t>Joos</a:t>
            </a:r>
            <a:r>
              <a:rPr lang="en-US" sz="1000" dirty="0"/>
              <a:t>, M. Bruno, Pulse response functions are cost-efficient tools to model the link between carbon emissions, atmospheric CO2 and global warming”, </a:t>
            </a:r>
            <a:r>
              <a:rPr lang="en-US" sz="1000" i="1" dirty="0"/>
              <a:t>Physics and Chemistry of the Earth</a:t>
            </a:r>
            <a:r>
              <a:rPr lang="en-US" sz="1000" dirty="0"/>
              <a:t>, Vol 21, Issues 5–6, 1996, Pages 471-476, ISSN 0079-1946, </a:t>
            </a:r>
            <a:r>
              <a:rPr lang="en-US" sz="1000" dirty="0">
                <a:hlinkClick r:id="rId2"/>
              </a:rPr>
              <a:t>https://doi.org/10.1016/S0079-1946(97)81144-5</a:t>
            </a:r>
            <a:r>
              <a:rPr lang="en-US" sz="1000" dirty="0"/>
              <a:t>.</a:t>
            </a:r>
          </a:p>
          <a:p>
            <a:r>
              <a:rPr lang="en-US" sz="900" dirty="0"/>
              <a:t>Schlesinger, M. E., X. Jiang and R. J. </a:t>
            </a:r>
            <a:r>
              <a:rPr lang="en-US" sz="900" dirty="0" err="1"/>
              <a:t>Charlson</a:t>
            </a:r>
            <a:r>
              <a:rPr lang="en-US" sz="900" dirty="0"/>
              <a:t>, 1992. Implications of Anthropogenic Atmospheric Sulphate for the Sensitivity of the Climate System. Reprinted form &amp;OLPDWH&amp;KDQJH and (QHUJ\3ROLF\. </a:t>
            </a:r>
            <a:r>
              <a:rPr lang="en-US" sz="900"/>
              <a:t>American Institute of Physics, New York</a:t>
            </a:r>
            <a:endParaRPr lang="en-US" sz="1000" dirty="0"/>
          </a:p>
          <a:p>
            <a:r>
              <a:rPr lang="nb-NO" sz="1000" b="0" i="0" dirty="0" err="1">
                <a:solidFill>
                  <a:srgbClr val="1C1D1E"/>
                </a:solidFill>
                <a:effectLst/>
              </a:rPr>
              <a:t>Etminan</a:t>
            </a:r>
            <a:r>
              <a:rPr lang="nb-NO" sz="1000" b="0" i="0" dirty="0">
                <a:solidFill>
                  <a:srgbClr val="1C1D1E"/>
                </a:solidFill>
                <a:effectLst/>
              </a:rPr>
              <a:t>, M., Myhre, G., </a:t>
            </a:r>
            <a:r>
              <a:rPr lang="nb-NO" sz="1000" b="0" i="0" dirty="0" err="1">
                <a:solidFill>
                  <a:srgbClr val="1C1D1E"/>
                </a:solidFill>
                <a:effectLst/>
              </a:rPr>
              <a:t>Highwood</a:t>
            </a:r>
            <a:r>
              <a:rPr lang="nb-NO" sz="1000" b="0" i="0" dirty="0">
                <a:solidFill>
                  <a:srgbClr val="1C1D1E"/>
                </a:solidFill>
                <a:effectLst/>
              </a:rPr>
              <a:t>, E. J., and Shine, K. P. (2016), </a:t>
            </a:r>
            <a:r>
              <a:rPr lang="nb-NO" sz="1000" b="0" i="0" dirty="0" err="1">
                <a:solidFill>
                  <a:srgbClr val="1C1D1E"/>
                </a:solidFill>
                <a:effectLst/>
              </a:rPr>
              <a:t>Radiative</a:t>
            </a:r>
            <a:r>
              <a:rPr lang="nb-NO" sz="1000" b="0" i="0" dirty="0">
                <a:solidFill>
                  <a:srgbClr val="1C1D1E"/>
                </a:solidFill>
                <a:effectLst/>
              </a:rPr>
              <a:t> </a:t>
            </a:r>
            <a:r>
              <a:rPr lang="nb-NO" sz="1000" b="0" i="0" dirty="0" err="1">
                <a:solidFill>
                  <a:srgbClr val="1C1D1E"/>
                </a:solidFill>
                <a:effectLst/>
              </a:rPr>
              <a:t>forcing</a:t>
            </a:r>
            <a:r>
              <a:rPr lang="nb-NO" sz="1000" b="0" i="0" dirty="0">
                <a:solidFill>
                  <a:srgbClr val="1C1D1E"/>
                </a:solidFill>
                <a:effectLst/>
              </a:rPr>
              <a:t> </a:t>
            </a:r>
            <a:r>
              <a:rPr lang="nb-NO" sz="1000" b="0" i="0" dirty="0" err="1">
                <a:solidFill>
                  <a:srgbClr val="1C1D1E"/>
                </a:solidFill>
                <a:effectLst/>
              </a:rPr>
              <a:t>of</a:t>
            </a:r>
            <a:r>
              <a:rPr lang="nb-NO" sz="1000" b="0" i="0" dirty="0">
                <a:solidFill>
                  <a:srgbClr val="1C1D1E"/>
                </a:solidFill>
                <a:effectLst/>
              </a:rPr>
              <a:t> </a:t>
            </a:r>
            <a:r>
              <a:rPr lang="nb-NO" sz="1000" b="0" i="0" dirty="0" err="1">
                <a:solidFill>
                  <a:srgbClr val="1C1D1E"/>
                </a:solidFill>
                <a:effectLst/>
              </a:rPr>
              <a:t>carbon</a:t>
            </a:r>
            <a:r>
              <a:rPr lang="nb-NO" sz="1000" b="0" i="0" dirty="0">
                <a:solidFill>
                  <a:srgbClr val="1C1D1E"/>
                </a:solidFill>
                <a:effectLst/>
              </a:rPr>
              <a:t> </a:t>
            </a:r>
            <a:r>
              <a:rPr lang="nb-NO" sz="1000" b="0" i="0" dirty="0" err="1">
                <a:solidFill>
                  <a:srgbClr val="1C1D1E"/>
                </a:solidFill>
                <a:effectLst/>
              </a:rPr>
              <a:t>dioxide</a:t>
            </a:r>
            <a:r>
              <a:rPr lang="nb-NO" sz="1000" b="0" i="0" dirty="0">
                <a:solidFill>
                  <a:srgbClr val="1C1D1E"/>
                </a:solidFill>
                <a:effectLst/>
              </a:rPr>
              <a:t>, </a:t>
            </a:r>
            <a:r>
              <a:rPr lang="nb-NO" sz="1000" b="0" i="0" dirty="0" err="1">
                <a:solidFill>
                  <a:srgbClr val="1C1D1E"/>
                </a:solidFill>
                <a:effectLst/>
              </a:rPr>
              <a:t>methane</a:t>
            </a:r>
            <a:r>
              <a:rPr lang="nb-NO" sz="1000" b="0" i="0" dirty="0">
                <a:solidFill>
                  <a:srgbClr val="1C1D1E"/>
                </a:solidFill>
                <a:effectLst/>
              </a:rPr>
              <a:t>, and </a:t>
            </a:r>
            <a:r>
              <a:rPr lang="nb-NO" sz="1000" b="0" i="0" dirty="0" err="1">
                <a:solidFill>
                  <a:srgbClr val="1C1D1E"/>
                </a:solidFill>
                <a:effectLst/>
              </a:rPr>
              <a:t>nitrous</a:t>
            </a:r>
            <a:r>
              <a:rPr lang="nb-NO" sz="1000" b="0" i="0" dirty="0">
                <a:solidFill>
                  <a:srgbClr val="1C1D1E"/>
                </a:solidFill>
                <a:effectLst/>
              </a:rPr>
              <a:t> </a:t>
            </a:r>
            <a:r>
              <a:rPr lang="nb-NO" sz="1000" b="0" i="0" dirty="0" err="1">
                <a:solidFill>
                  <a:srgbClr val="1C1D1E"/>
                </a:solidFill>
                <a:effectLst/>
              </a:rPr>
              <a:t>oxide</a:t>
            </a:r>
            <a:r>
              <a:rPr lang="nb-NO" sz="1000" b="0" i="0" dirty="0">
                <a:solidFill>
                  <a:srgbClr val="1C1D1E"/>
                </a:solidFill>
                <a:effectLst/>
              </a:rPr>
              <a:t>: A </a:t>
            </a:r>
            <a:r>
              <a:rPr lang="nb-NO" sz="1000" b="0" i="0" dirty="0" err="1">
                <a:solidFill>
                  <a:srgbClr val="1C1D1E"/>
                </a:solidFill>
                <a:effectLst/>
              </a:rPr>
              <a:t>significant</a:t>
            </a:r>
            <a:r>
              <a:rPr lang="nb-NO" sz="1000" b="0" i="0" dirty="0">
                <a:solidFill>
                  <a:srgbClr val="1C1D1E"/>
                </a:solidFill>
                <a:effectLst/>
              </a:rPr>
              <a:t> </a:t>
            </a:r>
            <a:r>
              <a:rPr lang="nb-NO" sz="1000" b="0" i="0" dirty="0" err="1">
                <a:solidFill>
                  <a:srgbClr val="1C1D1E"/>
                </a:solidFill>
                <a:effectLst/>
              </a:rPr>
              <a:t>revision</a:t>
            </a:r>
            <a:r>
              <a:rPr lang="nb-NO" sz="1000" b="0" i="0" dirty="0">
                <a:solidFill>
                  <a:srgbClr val="1C1D1E"/>
                </a:solidFill>
                <a:effectLst/>
              </a:rPr>
              <a:t> </a:t>
            </a:r>
            <a:r>
              <a:rPr lang="nb-NO" sz="1000" b="0" i="0" dirty="0" err="1">
                <a:solidFill>
                  <a:srgbClr val="1C1D1E"/>
                </a:solidFill>
                <a:effectLst/>
              </a:rPr>
              <a:t>of</a:t>
            </a:r>
            <a:r>
              <a:rPr lang="nb-NO" sz="1000" b="0" i="0" dirty="0">
                <a:solidFill>
                  <a:srgbClr val="1C1D1E"/>
                </a:solidFill>
                <a:effectLst/>
              </a:rPr>
              <a:t> </a:t>
            </a:r>
            <a:r>
              <a:rPr lang="nb-NO" sz="1000" b="0" i="0" dirty="0" err="1">
                <a:solidFill>
                  <a:srgbClr val="1C1D1E"/>
                </a:solidFill>
                <a:effectLst/>
              </a:rPr>
              <a:t>the</a:t>
            </a:r>
            <a:r>
              <a:rPr lang="nb-NO" sz="1000" b="0" i="0" dirty="0">
                <a:solidFill>
                  <a:srgbClr val="1C1D1E"/>
                </a:solidFill>
                <a:effectLst/>
              </a:rPr>
              <a:t> </a:t>
            </a:r>
            <a:r>
              <a:rPr lang="nb-NO" sz="1000" b="0" i="0" dirty="0" err="1">
                <a:solidFill>
                  <a:srgbClr val="1C1D1E"/>
                </a:solidFill>
                <a:effectLst/>
              </a:rPr>
              <a:t>methane</a:t>
            </a:r>
            <a:r>
              <a:rPr lang="nb-NO" sz="1000" b="0" i="0" dirty="0">
                <a:solidFill>
                  <a:srgbClr val="1C1D1E"/>
                </a:solidFill>
                <a:effectLst/>
              </a:rPr>
              <a:t> </a:t>
            </a:r>
            <a:r>
              <a:rPr lang="nb-NO" sz="1000" b="0" i="0" dirty="0" err="1">
                <a:solidFill>
                  <a:srgbClr val="1C1D1E"/>
                </a:solidFill>
                <a:effectLst/>
              </a:rPr>
              <a:t>radiative</a:t>
            </a:r>
            <a:r>
              <a:rPr lang="nb-NO" sz="1000" b="0" i="0" dirty="0">
                <a:solidFill>
                  <a:srgbClr val="1C1D1E"/>
                </a:solidFill>
                <a:effectLst/>
              </a:rPr>
              <a:t> </a:t>
            </a:r>
            <a:r>
              <a:rPr lang="nb-NO" sz="1000" b="0" i="0" dirty="0" err="1">
                <a:solidFill>
                  <a:srgbClr val="1C1D1E"/>
                </a:solidFill>
                <a:effectLst/>
              </a:rPr>
              <a:t>forcing</a:t>
            </a:r>
            <a:r>
              <a:rPr lang="nb-NO" sz="1000" b="0" i="0" dirty="0">
                <a:solidFill>
                  <a:srgbClr val="1C1D1E"/>
                </a:solidFill>
                <a:effectLst/>
              </a:rPr>
              <a:t>, </a:t>
            </a:r>
            <a:r>
              <a:rPr lang="nb-NO" sz="1000" b="0" i="1" dirty="0" err="1">
                <a:solidFill>
                  <a:srgbClr val="1C1D1E"/>
                </a:solidFill>
                <a:effectLst/>
              </a:rPr>
              <a:t>Geophys</a:t>
            </a:r>
            <a:r>
              <a:rPr lang="nb-NO" sz="1000" b="0" i="1" dirty="0">
                <a:solidFill>
                  <a:srgbClr val="1C1D1E"/>
                </a:solidFill>
                <a:effectLst/>
              </a:rPr>
              <a:t>. Res. Lett.</a:t>
            </a:r>
            <a:r>
              <a:rPr lang="nb-NO" sz="1000" b="0" i="0" dirty="0">
                <a:solidFill>
                  <a:srgbClr val="1C1D1E"/>
                </a:solidFill>
                <a:effectLst/>
              </a:rPr>
              <a:t>, 43, 12,614– 12,623, doi:</a:t>
            </a:r>
            <a:r>
              <a:rPr lang="nb-NO" sz="1000" b="0" i="0" u="none" strike="noStrike" dirty="0">
                <a:solidFill>
                  <a:srgbClr val="005274"/>
                </a:solidFill>
                <a:effectLst/>
                <a:hlinkClick r:id="rId3" tooltip="Link to external resource: 10.1002/2016GL071930"/>
              </a:rPr>
              <a:t>10.1002/2016GL071930</a:t>
            </a:r>
            <a:r>
              <a:rPr lang="nb-NO" sz="1000" b="0" i="0" dirty="0">
                <a:solidFill>
                  <a:srgbClr val="1C1D1E"/>
                </a:solidFill>
                <a:effectLst/>
              </a:rPr>
              <a:t>.</a:t>
            </a:r>
          </a:p>
          <a:p>
            <a:r>
              <a:rPr lang="nb-NO" sz="1000" dirty="0">
                <a:solidFill>
                  <a:srgbClr val="1C1D1E"/>
                </a:solidFill>
              </a:rPr>
              <a:t>Skeie, R. B., Berntsen, T., Aldrin, M., Holden, M., Myhre, G.</a:t>
            </a:r>
            <a:r>
              <a:rPr lang="nb-NO" sz="1000" b="0" i="0" dirty="0">
                <a:solidFill>
                  <a:srgbClr val="1C1D1E"/>
                </a:solidFill>
                <a:effectLst/>
              </a:rPr>
              <a:t> (2018),</a:t>
            </a:r>
            <a:r>
              <a:rPr lang="en-US" sz="1000" b="0" i="0" dirty="0">
                <a:solidFill>
                  <a:srgbClr val="1C1D1E"/>
                </a:solidFill>
                <a:effectLst/>
              </a:rPr>
              <a:t> Climate sensitivity estimates – sensitivity to radiative forcing time series and observational data</a:t>
            </a:r>
            <a:r>
              <a:rPr lang="nb-NO" sz="1000" b="0" i="0" dirty="0">
                <a:solidFill>
                  <a:srgbClr val="1C1D1E"/>
                </a:solidFill>
                <a:effectLst/>
              </a:rPr>
              <a:t>, </a:t>
            </a:r>
            <a:r>
              <a:rPr lang="en-US" sz="1000" b="0" i="1" dirty="0">
                <a:solidFill>
                  <a:srgbClr val="464646"/>
                </a:solidFill>
                <a:effectLst/>
              </a:rPr>
              <a:t>Earth Syst. </a:t>
            </a:r>
            <a:r>
              <a:rPr lang="en-US" sz="1000" b="0" i="1" dirty="0" err="1">
                <a:solidFill>
                  <a:srgbClr val="464646"/>
                </a:solidFill>
                <a:effectLst/>
              </a:rPr>
              <a:t>Dynam</a:t>
            </a:r>
            <a:r>
              <a:rPr lang="en-US" sz="1000" b="0" i="0" dirty="0">
                <a:solidFill>
                  <a:srgbClr val="464646"/>
                </a:solidFill>
                <a:effectLst/>
              </a:rPr>
              <a:t>., 9, 879–894, 2018 </a:t>
            </a:r>
            <a:r>
              <a:rPr lang="en-US" sz="1000" b="0" i="0" dirty="0">
                <a:effectLst/>
              </a:rPr>
              <a:t>https://doi.org/10.5194/esd-9-879-2018</a:t>
            </a:r>
            <a:endParaRPr lang="en-US" sz="1000" b="0" i="0" dirty="0">
              <a:solidFill>
                <a:srgbClr val="464646"/>
              </a:solidFill>
              <a:effectLst/>
            </a:endParaRPr>
          </a:p>
          <a:p>
            <a:pPr algn="l"/>
            <a:r>
              <a:rPr lang="en-US" sz="1000" b="0" i="0" dirty="0">
                <a:effectLst/>
              </a:rPr>
              <a:t>Smith, C., Z.R.J. Nicholls, K. </a:t>
            </a:r>
            <a:r>
              <a:rPr lang="en-US" sz="1000" b="0" i="0" dirty="0" err="1">
                <a:effectLst/>
              </a:rPr>
              <a:t>Armour</a:t>
            </a:r>
            <a:r>
              <a:rPr lang="en-US" sz="1000" b="0" i="0" dirty="0">
                <a:effectLst/>
              </a:rPr>
              <a:t>, W. Collins, P. Forster, M. Meinshausen, M.D. Palmer, and M. Watanabe, 2021: The Earth’s Energy Budget, Climate Feedbacks, and Climate Sensitivity Supplementary Material. </a:t>
            </a:r>
            <a:r>
              <a:rPr lang="en-US" sz="1000" b="0" i="1" dirty="0">
                <a:effectLst/>
              </a:rPr>
              <a:t>In Climate Change 2021: The Physical Science Basis. Contribution of Working Group I to the Sixth Assessment Report of the Intergovernmental Panel on Climate Change </a:t>
            </a:r>
            <a:r>
              <a:rPr lang="en-US" sz="1000" b="0" i="0" dirty="0">
                <a:effectLst/>
              </a:rPr>
              <a:t>[Masson-</a:t>
            </a:r>
            <a:r>
              <a:rPr lang="en-US" sz="1000" b="0" i="0" dirty="0" err="1">
                <a:effectLst/>
              </a:rPr>
              <a:t>Delmotte</a:t>
            </a:r>
            <a:r>
              <a:rPr lang="en-US" sz="1000" b="0" i="0" dirty="0">
                <a:effectLst/>
              </a:rPr>
              <a:t>, V., P. </a:t>
            </a:r>
            <a:r>
              <a:rPr lang="en-US" sz="1000" b="0" i="0" dirty="0" err="1">
                <a:effectLst/>
              </a:rPr>
              <a:t>Zhai</a:t>
            </a:r>
            <a:r>
              <a:rPr lang="en-US" sz="1000" b="0" i="0" dirty="0">
                <a:effectLst/>
              </a:rPr>
              <a:t>, A. Pirani, S.L. Connors, C. </a:t>
            </a:r>
            <a:r>
              <a:rPr lang="en-US" sz="1000" b="0" i="0" dirty="0" err="1">
                <a:effectLst/>
              </a:rPr>
              <a:t>Péan</a:t>
            </a:r>
            <a:r>
              <a:rPr lang="en-US" sz="1000" b="0" i="0" dirty="0">
                <a:effectLst/>
              </a:rPr>
              <a:t>, S. Berger, N. </a:t>
            </a:r>
            <a:r>
              <a:rPr lang="en-US" sz="1000" b="0" i="0" dirty="0" err="1">
                <a:effectLst/>
              </a:rPr>
              <a:t>Caud</a:t>
            </a:r>
            <a:r>
              <a:rPr lang="en-US" sz="1000" b="0" i="0" dirty="0">
                <a:effectLst/>
              </a:rPr>
              <a:t>, Y. Chen, L. Goldfarb, M.I. </a:t>
            </a:r>
            <a:r>
              <a:rPr lang="en-US" sz="1000" b="0" i="0" dirty="0" err="1">
                <a:effectLst/>
              </a:rPr>
              <a:t>Gomis</a:t>
            </a:r>
            <a:r>
              <a:rPr lang="en-US" sz="1000" b="0" i="0" dirty="0">
                <a:effectLst/>
              </a:rPr>
              <a:t>, M. Huang, K. </a:t>
            </a:r>
            <a:r>
              <a:rPr lang="en-US" sz="1000" b="0" i="0" dirty="0" err="1">
                <a:effectLst/>
              </a:rPr>
              <a:t>Leitzell</a:t>
            </a:r>
            <a:r>
              <a:rPr lang="en-US" sz="1000" b="0" i="0" dirty="0">
                <a:effectLst/>
              </a:rPr>
              <a:t>, E. </a:t>
            </a:r>
            <a:r>
              <a:rPr lang="en-US" sz="1000" b="0" i="0" dirty="0" err="1">
                <a:effectLst/>
              </a:rPr>
              <a:t>Lonnoy</a:t>
            </a:r>
            <a:r>
              <a:rPr lang="en-US" sz="1000" b="0" i="0" dirty="0">
                <a:effectLst/>
              </a:rPr>
              <a:t>, J.B.R. Matthews, T.K. </a:t>
            </a:r>
            <a:r>
              <a:rPr lang="en-US" sz="1000" b="0" i="0" dirty="0" err="1">
                <a:effectLst/>
              </a:rPr>
              <a:t>Maycock</a:t>
            </a:r>
            <a:r>
              <a:rPr lang="en-US" sz="1000" b="0" i="0" dirty="0">
                <a:effectLst/>
              </a:rPr>
              <a:t>, T. Waterfield, O. </a:t>
            </a:r>
            <a:r>
              <a:rPr lang="en-US" sz="1000" b="0" i="0" dirty="0" err="1">
                <a:effectLst/>
              </a:rPr>
              <a:t>Yelekçi</a:t>
            </a:r>
            <a:r>
              <a:rPr lang="en-US" sz="1000" b="0" i="0" dirty="0">
                <a:effectLst/>
              </a:rPr>
              <a:t>, R. Yu, and B. Zhou (eds.)]</a:t>
            </a:r>
          </a:p>
          <a:p>
            <a:pPr algn="l"/>
            <a:r>
              <a:rPr lang="en-US" sz="1000" b="0" i="0" dirty="0">
                <a:effectLst/>
              </a:rPr>
              <a:t>Smith, C.J., R.J. Kramer, G. Myhre, K. Alterskjær, W. Collins, A. </a:t>
            </a:r>
            <a:r>
              <a:rPr lang="en-US" sz="1000" b="0" i="0" dirty="0" err="1">
                <a:effectLst/>
              </a:rPr>
              <a:t>Sima</a:t>
            </a:r>
            <a:r>
              <a:rPr lang="en-US" sz="1000" b="0" i="0" dirty="0">
                <a:effectLst/>
              </a:rPr>
              <a:t>, O. Boucher, J.-L. Dufresne, P. Nabat, M. </a:t>
            </a:r>
            <a:r>
              <a:rPr lang="en-US" sz="1000" b="0" i="0" dirty="0" err="1">
                <a:effectLst/>
              </a:rPr>
              <a:t>Michou</a:t>
            </a:r>
            <a:r>
              <a:rPr lang="en-US" sz="1000" b="0" i="0" dirty="0">
                <a:effectLst/>
              </a:rPr>
              <a:t>, S. </a:t>
            </a:r>
            <a:r>
              <a:rPr lang="en-US" sz="1000" b="0" i="0" dirty="0" err="1">
                <a:effectLst/>
              </a:rPr>
              <a:t>Yukimoto</a:t>
            </a:r>
            <a:r>
              <a:rPr lang="en-US" sz="1000" b="0" i="0" dirty="0">
                <a:effectLst/>
              </a:rPr>
              <a:t>, J. Cole, D. Paynter, H. </a:t>
            </a:r>
            <a:r>
              <a:rPr lang="en-US" sz="1000" b="0" i="0" dirty="0" err="1">
                <a:effectLst/>
              </a:rPr>
              <a:t>Shiogama</a:t>
            </a:r>
            <a:r>
              <a:rPr lang="en-US" sz="1000" b="0" i="0" dirty="0">
                <a:effectLst/>
              </a:rPr>
              <a:t>, F.M. O'Connor, E. Robertson, A. Wiltshire, T. Andrews, C. </a:t>
            </a:r>
            <a:r>
              <a:rPr lang="en-US" sz="1000" b="0" i="0" dirty="0" err="1">
                <a:effectLst/>
              </a:rPr>
              <a:t>Hannay</a:t>
            </a:r>
            <a:r>
              <a:rPr lang="en-US" sz="1000" b="0" i="0" dirty="0">
                <a:effectLst/>
              </a:rPr>
              <a:t>, R.L. Miller, L. </a:t>
            </a:r>
            <a:r>
              <a:rPr lang="en-US" sz="1000" b="0" i="0" dirty="0" err="1">
                <a:effectLst/>
              </a:rPr>
              <a:t>Nazarenko</a:t>
            </a:r>
            <a:r>
              <a:rPr lang="en-US" sz="1000" b="0" i="0" dirty="0">
                <a:effectLst/>
              </a:rPr>
              <a:t>, A. </a:t>
            </a:r>
            <a:r>
              <a:rPr lang="en-US" sz="1000" b="0" i="0" dirty="0" err="1">
                <a:effectLst/>
              </a:rPr>
              <a:t>Kirkevåg</a:t>
            </a:r>
            <a:r>
              <a:rPr lang="en-US" sz="1000" b="0" i="0" dirty="0">
                <a:effectLst/>
              </a:rPr>
              <a:t>, D. </a:t>
            </a:r>
            <a:r>
              <a:rPr lang="en-US" sz="1000" b="0" i="0" dirty="0" err="1">
                <a:effectLst/>
              </a:rPr>
              <a:t>Olivié</a:t>
            </a:r>
            <a:r>
              <a:rPr lang="en-US" sz="1000" b="0" i="0" dirty="0">
                <a:effectLst/>
              </a:rPr>
              <a:t>, S. Fiedler, R. Pincus, and P.M. Forster, 2020: Effective radiative forcing and adjustments in CMIP6 models. </a:t>
            </a:r>
            <a:r>
              <a:rPr lang="en-US" sz="1000" b="0" i="1" dirty="0">
                <a:effectLst/>
              </a:rPr>
              <a:t>Atmos. Chem. Phys</a:t>
            </a:r>
            <a:r>
              <a:rPr lang="en-US" sz="1000" b="0" i="0" dirty="0">
                <a:effectLst/>
              </a:rPr>
              <a:t>., 20, no. 16, 9591-9618, doi:10.5194/acp-20-9591-2020.</a:t>
            </a:r>
          </a:p>
          <a:p>
            <a:pPr algn="l"/>
            <a:r>
              <a:rPr lang="en-US" sz="1000" dirty="0"/>
              <a:t>Von </a:t>
            </a:r>
            <a:r>
              <a:rPr lang="en-US" sz="1000" dirty="0" err="1"/>
              <a:t>Scuckman</a:t>
            </a:r>
            <a:r>
              <a:rPr lang="en-US" sz="1000" dirty="0"/>
              <a:t>, K., Cheng, L., Palmer, M. D., Hansen, J., </a:t>
            </a:r>
            <a:r>
              <a:rPr lang="en-US" sz="1000" dirty="0" err="1"/>
              <a:t>Tassone</a:t>
            </a:r>
            <a:r>
              <a:rPr lang="en-US" sz="1000" dirty="0"/>
              <a:t>, C., </a:t>
            </a:r>
            <a:r>
              <a:rPr lang="en-US" sz="1000" dirty="0" err="1"/>
              <a:t>Aich</a:t>
            </a:r>
            <a:r>
              <a:rPr lang="en-US" sz="1000" dirty="0"/>
              <a:t>, V., </a:t>
            </a:r>
            <a:r>
              <a:rPr lang="en-US" sz="1000" dirty="0" err="1"/>
              <a:t>Adusumilli</a:t>
            </a:r>
            <a:r>
              <a:rPr lang="en-US" sz="1000" dirty="0"/>
              <a:t>, S., Beltrami, H., , Boyer, T., Cuesta-Valero F. J., </a:t>
            </a:r>
            <a:r>
              <a:rPr lang="en-US" sz="1000" dirty="0" err="1"/>
              <a:t>Desbruyères</a:t>
            </a:r>
            <a:r>
              <a:rPr lang="en-US" sz="1000" dirty="0"/>
              <a:t>, D., </a:t>
            </a:r>
            <a:r>
              <a:rPr lang="en-US" sz="1000" dirty="0" err="1"/>
              <a:t>Domingues,C</a:t>
            </a:r>
            <a:r>
              <a:rPr lang="en-US" sz="1000" dirty="0"/>
              <a:t>., García-García, A.,  </a:t>
            </a:r>
            <a:r>
              <a:rPr lang="en-US" sz="1000" dirty="0" err="1"/>
              <a:t>Gentine</a:t>
            </a:r>
            <a:r>
              <a:rPr lang="en-US" sz="1000" dirty="0"/>
              <a:t>, P., Gilson, J.,  </a:t>
            </a:r>
            <a:r>
              <a:rPr lang="en-US" sz="1000" dirty="0" err="1"/>
              <a:t>Gorfer</a:t>
            </a:r>
            <a:r>
              <a:rPr lang="en-US" sz="1000" dirty="0"/>
              <a:t>, M., </a:t>
            </a:r>
            <a:r>
              <a:rPr lang="en-US" sz="1000" dirty="0" err="1"/>
              <a:t>Haimberger</a:t>
            </a:r>
            <a:r>
              <a:rPr lang="en-US" sz="1000" dirty="0"/>
              <a:t>, L., Ishii, M., Johnson, G. C., Killick, R., King, B. A., </a:t>
            </a:r>
            <a:r>
              <a:rPr lang="en-US" sz="1000" dirty="0" err="1"/>
              <a:t>Kirchengast</a:t>
            </a:r>
            <a:r>
              <a:rPr lang="en-US" sz="1000" dirty="0"/>
              <a:t>, G., </a:t>
            </a:r>
            <a:r>
              <a:rPr lang="en-US" sz="1000" dirty="0" err="1"/>
              <a:t>Kolodziejczyk</a:t>
            </a:r>
            <a:r>
              <a:rPr lang="en-US" sz="1000" dirty="0"/>
              <a:t>, N., Lyman,  J., </a:t>
            </a:r>
            <a:r>
              <a:rPr lang="en-US" sz="1000" dirty="0" err="1"/>
              <a:t>Marzeion</a:t>
            </a:r>
            <a:r>
              <a:rPr lang="en-US" sz="1000" dirty="0"/>
              <a:t>, B., Mayer M., </a:t>
            </a:r>
            <a:r>
              <a:rPr lang="en-US" sz="1000" dirty="0" err="1"/>
              <a:t>Monier</a:t>
            </a:r>
            <a:r>
              <a:rPr lang="en-US" sz="1000" dirty="0"/>
              <a:t> M., </a:t>
            </a:r>
            <a:r>
              <a:rPr lang="en-US" sz="1000" dirty="0" err="1"/>
              <a:t>Monselesan</a:t>
            </a:r>
            <a:r>
              <a:rPr lang="en-US" sz="1000" dirty="0"/>
              <a:t> D. P., </a:t>
            </a:r>
            <a:r>
              <a:rPr lang="en-US" sz="1000" dirty="0" err="1"/>
              <a:t>Purkey</a:t>
            </a:r>
            <a:r>
              <a:rPr lang="en-US" sz="1000" dirty="0"/>
              <a:t> S., </a:t>
            </a:r>
            <a:r>
              <a:rPr lang="en-US" sz="1000" dirty="0" err="1"/>
              <a:t>Roemmich</a:t>
            </a:r>
            <a:r>
              <a:rPr lang="en-US" sz="1000" dirty="0"/>
              <a:t> D., Schweiger A., Seneviratne, S. I., Shepherd A., Slater D. A., Steiner A. K., </a:t>
            </a:r>
            <a:r>
              <a:rPr lang="en-US" sz="1000" dirty="0" err="1"/>
              <a:t>Straneo</a:t>
            </a:r>
            <a:r>
              <a:rPr lang="en-US" sz="1000" dirty="0"/>
              <a:t>, F., Timmermans, M.-L., and </a:t>
            </a:r>
            <a:r>
              <a:rPr lang="en-US" sz="1000" dirty="0" err="1"/>
              <a:t>Wijffels</a:t>
            </a:r>
            <a:r>
              <a:rPr lang="en-US" sz="1000" dirty="0"/>
              <a:t>, S.E., Heat stored in the Earth system: where does the energy go?, </a:t>
            </a:r>
            <a:r>
              <a:rPr lang="en-US" sz="1000" b="0" i="1" dirty="0">
                <a:effectLst/>
              </a:rPr>
              <a:t>Earth Syst. Sci. Data</a:t>
            </a:r>
            <a:r>
              <a:rPr lang="en-US" sz="1000" b="0" i="0" dirty="0">
                <a:effectLst/>
              </a:rPr>
              <a:t>, 12, 2013–2041, 2020, https://doi.org/10.5194/essd-12-2013-2020</a:t>
            </a:r>
          </a:p>
          <a:p>
            <a:pPr algn="l"/>
            <a:r>
              <a:rPr lang="en-US" sz="1000" b="0" i="0" dirty="0" err="1">
                <a:effectLst/>
              </a:rPr>
              <a:t>Morice</a:t>
            </a:r>
            <a:r>
              <a:rPr lang="en-US" sz="1000" b="0" i="0" dirty="0">
                <a:effectLst/>
              </a:rPr>
              <a:t>, C. P., Kennedy, J. J., Rayner, N. A., Winn, J. P., Hogan, E., Killick, R. E., et al. (2021). An updated assessment of near-surface temperature change from 1850: the HadCRUT5 data set. </a:t>
            </a:r>
            <a:r>
              <a:rPr lang="en-US" sz="1000" b="0" i="1" dirty="0">
                <a:effectLst/>
              </a:rPr>
              <a:t>Journal of Geophysical Research: Atmospheres</a:t>
            </a:r>
            <a:r>
              <a:rPr lang="en-US" sz="1000" b="0" i="0" dirty="0">
                <a:effectLst/>
              </a:rPr>
              <a:t>, 126, e2019JD032361. </a:t>
            </a:r>
            <a:r>
              <a:rPr lang="en-US" sz="1000" b="0" i="0" dirty="0">
                <a:effectLst/>
                <a:hlinkClick r:id="rId4"/>
              </a:rPr>
              <a:t>https://doi.org/10.1029/2019JD032361</a:t>
            </a:r>
            <a:endParaRPr lang="en-US" sz="1000" b="0" i="0" dirty="0">
              <a:effectLst/>
            </a:endParaRPr>
          </a:p>
          <a:p>
            <a:pPr algn="l"/>
            <a:r>
              <a:rPr lang="en-US" sz="1000" b="0" i="0" dirty="0">
                <a:effectLst/>
              </a:rPr>
              <a:t>Forster, P., T. </a:t>
            </a:r>
            <a:r>
              <a:rPr lang="en-US" sz="1000" b="0" i="0" dirty="0" err="1">
                <a:effectLst/>
              </a:rPr>
              <a:t>Storelvmo</a:t>
            </a:r>
            <a:r>
              <a:rPr lang="en-US" sz="1000" b="0" i="0" dirty="0">
                <a:effectLst/>
              </a:rPr>
              <a:t>, K. </a:t>
            </a:r>
            <a:r>
              <a:rPr lang="en-US" sz="1000" b="0" i="0" dirty="0" err="1">
                <a:effectLst/>
              </a:rPr>
              <a:t>Armour</a:t>
            </a:r>
            <a:r>
              <a:rPr lang="en-US" sz="1000" b="0" i="0" dirty="0">
                <a:effectLst/>
              </a:rPr>
              <a:t>, W. Collins, J.-L. Dufresne, D. Frame, D.J. Lunt, T. </a:t>
            </a:r>
            <a:r>
              <a:rPr lang="en-US" sz="1000" b="0" i="0" dirty="0" err="1">
                <a:effectLst/>
              </a:rPr>
              <a:t>Mauritsen</a:t>
            </a:r>
            <a:r>
              <a:rPr lang="en-US" sz="1000" b="0" i="0" dirty="0">
                <a:effectLst/>
              </a:rPr>
              <a:t>, M.D. Palmer, M. Watanabe, M. Wild, and H. Zhang, 2021: The Earth’s Energy Budget, Climate Feedbacks, and Climate Sensitivity. </a:t>
            </a:r>
            <a:r>
              <a:rPr lang="en-US" sz="1000" b="0" i="1" dirty="0">
                <a:effectLst/>
              </a:rPr>
              <a:t>In Climate Change 2021: The Physical Science Basis. Contribution of Working Group I to the Sixth Assessment Report of the Intergovernmental Panel on Climate Change </a:t>
            </a:r>
            <a:r>
              <a:rPr lang="en-US" sz="1000" b="0" i="0" dirty="0">
                <a:effectLst/>
              </a:rPr>
              <a:t>[Masson-</a:t>
            </a:r>
            <a:r>
              <a:rPr lang="en-US" sz="1000" b="0" i="0" dirty="0" err="1">
                <a:effectLst/>
              </a:rPr>
              <a:t>Delmotte</a:t>
            </a:r>
            <a:r>
              <a:rPr lang="en-US" sz="1000" b="0" i="0" dirty="0">
                <a:effectLst/>
              </a:rPr>
              <a:t>, V., P. </a:t>
            </a:r>
            <a:r>
              <a:rPr lang="en-US" sz="1000" b="0" i="0" dirty="0" err="1">
                <a:effectLst/>
              </a:rPr>
              <a:t>Zhai</a:t>
            </a:r>
            <a:r>
              <a:rPr lang="en-US" sz="1000" b="0" i="0" dirty="0">
                <a:effectLst/>
              </a:rPr>
              <a:t>, A. Pirani, S.L. Connors, C. </a:t>
            </a:r>
            <a:r>
              <a:rPr lang="en-US" sz="1000" b="0" i="0" dirty="0" err="1">
                <a:effectLst/>
              </a:rPr>
              <a:t>Péan</a:t>
            </a:r>
            <a:r>
              <a:rPr lang="en-US" sz="1000" b="0" i="0" dirty="0">
                <a:effectLst/>
              </a:rPr>
              <a:t>, S. Berger, N. </a:t>
            </a:r>
            <a:r>
              <a:rPr lang="en-US" sz="1000" b="0" i="0" dirty="0" err="1">
                <a:effectLst/>
              </a:rPr>
              <a:t>Caud</a:t>
            </a:r>
            <a:r>
              <a:rPr lang="en-US" sz="1000" b="0" i="0" dirty="0">
                <a:effectLst/>
              </a:rPr>
              <a:t>, Y. Chen, L. Goldfarb, M.I. </a:t>
            </a:r>
            <a:r>
              <a:rPr lang="en-US" sz="1000" b="0" i="0" dirty="0" err="1">
                <a:effectLst/>
              </a:rPr>
              <a:t>Gomis</a:t>
            </a:r>
            <a:r>
              <a:rPr lang="en-US" sz="1000" b="0" i="0" dirty="0">
                <a:effectLst/>
              </a:rPr>
              <a:t>, M. Huang, K. </a:t>
            </a:r>
            <a:r>
              <a:rPr lang="en-US" sz="1000" b="0" i="0" dirty="0" err="1">
                <a:effectLst/>
              </a:rPr>
              <a:t>Leitzell</a:t>
            </a:r>
            <a:r>
              <a:rPr lang="en-US" sz="1000" b="0" i="0" dirty="0">
                <a:effectLst/>
              </a:rPr>
              <a:t>, E. </a:t>
            </a:r>
            <a:r>
              <a:rPr lang="en-US" sz="1000" b="0" i="0" dirty="0" err="1">
                <a:effectLst/>
              </a:rPr>
              <a:t>Lonnoy</a:t>
            </a:r>
            <a:r>
              <a:rPr lang="en-US" sz="1000" b="0" i="0" dirty="0">
                <a:effectLst/>
              </a:rPr>
              <a:t>, J.B.R. Matthews, T.K. </a:t>
            </a:r>
            <a:r>
              <a:rPr lang="en-US" sz="1000" b="0" i="0" dirty="0" err="1">
                <a:effectLst/>
              </a:rPr>
              <a:t>Maycock</a:t>
            </a:r>
            <a:r>
              <a:rPr lang="en-US" sz="1000" b="0" i="0" dirty="0">
                <a:effectLst/>
              </a:rPr>
              <a:t>, T. Waterfield, O. </a:t>
            </a:r>
            <a:r>
              <a:rPr lang="en-US" sz="1000" b="0" i="0" dirty="0" err="1">
                <a:effectLst/>
              </a:rPr>
              <a:t>Yelekçi</a:t>
            </a:r>
            <a:r>
              <a:rPr lang="en-US" sz="1000" b="0" i="0" dirty="0">
                <a:effectLst/>
              </a:rPr>
              <a:t>, R. Yu, and B. Zhou (eds.)]. Cambridge University Press, Cambridge, United</a:t>
            </a:r>
          </a:p>
          <a:p>
            <a:pPr algn="l"/>
            <a:r>
              <a:rPr lang="en-US" sz="1000" b="0" i="0" dirty="0">
                <a:effectLst/>
              </a:rPr>
              <a:t>Kingdom and New York, NY, USA, pp. 923–1054, doi:10.1017/9781009157896.009</a:t>
            </a:r>
          </a:p>
          <a:p>
            <a:r>
              <a:rPr lang="en-GB" sz="1000" dirty="0"/>
              <a:t>https://github.com/ciceroOslo/ciceroscm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785656-FFE9-454A-A8C0-6584889F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26524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30C2-16C0-4717-A3D6-713AE1A5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57" y="1343025"/>
            <a:ext cx="5652943" cy="2456543"/>
          </a:xfrm>
        </p:spPr>
        <p:txBody>
          <a:bodyPr/>
          <a:lstStyle/>
          <a:p>
            <a:r>
              <a:rPr lang="en-GB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6B2363-71E1-4FB2-9674-DE102F53C4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/>
              <a:t>Marit Sandstad</a:t>
            </a:r>
          </a:p>
          <a:p>
            <a:r>
              <a:rPr lang="en-GB"/>
              <a:t>www.cicero.oslo.no</a:t>
            </a:r>
          </a:p>
          <a:p>
            <a:r>
              <a:rPr lang="en-GB"/>
              <a:t>@CICERO_klima</a:t>
            </a:r>
          </a:p>
        </p:txBody>
      </p:sp>
    </p:spTree>
    <p:extLst>
      <p:ext uri="{BB962C8B-B14F-4D97-AF65-F5344CB8AC3E}">
        <p14:creationId xmlns:p14="http://schemas.microsoft.com/office/powerpoint/2010/main" val="3619707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cero">
      <a:dk1>
        <a:sysClr val="windowText" lastClr="000000"/>
      </a:dk1>
      <a:lt1>
        <a:sysClr val="window" lastClr="FFFFFF"/>
      </a:lt1>
      <a:dk2>
        <a:srgbClr val="3250C8"/>
      </a:dk2>
      <a:lt2>
        <a:srgbClr val="E2E7F5"/>
      </a:lt2>
      <a:accent1>
        <a:srgbClr val="5573E6"/>
      </a:accent1>
      <a:accent2>
        <a:srgbClr val="7896FF"/>
      </a:accent2>
      <a:accent3>
        <a:srgbClr val="FA6E3C"/>
      </a:accent3>
      <a:accent4>
        <a:srgbClr val="FAA046"/>
      </a:accent4>
      <a:accent5>
        <a:srgbClr val="FAD250"/>
      </a:accent5>
      <a:accent6>
        <a:srgbClr val="00785F"/>
      </a:accent6>
      <a:hlink>
        <a:srgbClr val="0563C1"/>
      </a:hlink>
      <a:folHlink>
        <a:srgbClr val="954F72"/>
      </a:folHlink>
    </a:clrScheme>
    <a:fontScheme name="Custom 65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E441165-AAAC-4CDA-9590-47027669732F}" vid="{FDA12BF7-0CEC-4781-AD09-416013A4639E}"/>
    </a:ext>
  </a:extLst>
</a:theme>
</file>

<file path=ppt/theme/theme2.xml><?xml version="1.0" encoding="utf-8"?>
<a:theme xmlns:a="http://schemas.openxmlformats.org/drawingml/2006/main" name="Cicero">
  <a:themeElements>
    <a:clrScheme name="cicero ny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250C8"/>
      </a:accent1>
      <a:accent2>
        <a:srgbClr val="5573E6"/>
      </a:accent2>
      <a:accent3>
        <a:srgbClr val="7896FF"/>
      </a:accent3>
      <a:accent4>
        <a:srgbClr val="FA6E3C"/>
      </a:accent4>
      <a:accent5>
        <a:srgbClr val="FAA046"/>
      </a:accent5>
      <a:accent6>
        <a:srgbClr val="FAD250"/>
      </a:accent6>
      <a:hlink>
        <a:srgbClr val="3250C8"/>
      </a:hlink>
      <a:folHlink>
        <a:srgbClr val="7896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CERO English.potx" id="{E1121BDE-DFF1-4DA1-A0D1-E93B32479AF2}" vid="{AAD4412F-A72D-43A0-842A-CD17AC883D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4051F7D-6865-4833-BF67-1C6D8F075A69}">
  <we:reference id="wa104380594" version="2.0.0.0" store="en-US" storeType="OMEX"/>
  <we:alternateReferences>
    <we:reference id="WA104380594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82FC97A4EB864EBF6B6ADD443A67CC" ma:contentTypeVersion="11" ma:contentTypeDescription="Opprett et nytt dokument." ma:contentTypeScope="" ma:versionID="1243dad0bdc800c2168160044757ccfa">
  <xsd:schema xmlns:xsd="http://www.w3.org/2001/XMLSchema" xmlns:xs="http://www.w3.org/2001/XMLSchema" xmlns:p="http://schemas.microsoft.com/office/2006/metadata/properties" xmlns:ns2="3b00a67f-9791-437e-b702-303a706ea042" targetNamespace="http://schemas.microsoft.com/office/2006/metadata/properties" ma:root="true" ma:fieldsID="9f2b7ce840c78a2065a44a5a957cc1d0" ns2:_="">
    <xsd:import namespace="3b00a67f-9791-437e-b702-303a706ea0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0a67f-9791-437e-b702-303a706ea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8B4B35-1C5B-4D05-BD20-23C078C3BA6C}">
  <ds:schemaRefs>
    <ds:schemaRef ds:uri="3b00a67f-9791-437e-b702-303a706ea0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3C4DB52-BE31-4A1D-B821-4E0A080CB5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76B-A06D-4847-8D47-8113BF86F418}">
  <ds:schemaRefs>
    <ds:schemaRef ds:uri="3b00a67f-9791-437e-b702-303a706ea04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CICERO English</Template>
  <TotalTime>63</TotalTime>
  <Words>1286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 Next LT Pro Demi</vt:lpstr>
      <vt:lpstr>Segoe UI</vt:lpstr>
      <vt:lpstr>Avenir Next LT Pro</vt:lpstr>
      <vt:lpstr>Calibri</vt:lpstr>
      <vt:lpstr>Office Theme</vt:lpstr>
      <vt:lpstr>Cicero</vt:lpstr>
      <vt:lpstr>The updated CICERO Simple Climate Model </vt:lpstr>
      <vt:lpstr>PowerPoint Presentation</vt:lpstr>
      <vt:lpstr>IPCC WG3 -scenarios</vt:lpstr>
      <vt:lpstr>PowerPoint Presentation</vt:lpstr>
      <vt:lpstr>Coming soon – publicly available python version</vt:lpstr>
      <vt:lpstr>Sources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updated CICERO Simple Climate Model </dc:title>
  <dc:creator>Marit Sandstad</dc:creator>
  <cp:lastModifiedBy>Marit Sandstad</cp:lastModifiedBy>
  <cp:revision>1</cp:revision>
  <dcterms:created xsi:type="dcterms:W3CDTF">2022-05-25T11:20:35Z</dcterms:created>
  <dcterms:modified xsi:type="dcterms:W3CDTF">2022-05-27T07:06:14Z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0x010100D982FC97A4EB864EBF6B6ADD443A67CC</vt:lpwstr>
  </property>
</Properties>
</file>