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41" r:id="rId5"/>
  </p:sldMasterIdLst>
  <p:notesMasterIdLst>
    <p:notesMasterId r:id="rId15"/>
  </p:notesMasterIdLst>
  <p:handoutMasterIdLst>
    <p:handoutMasterId r:id="rId16"/>
  </p:handoutMasterIdLst>
  <p:sldIdLst>
    <p:sldId id="325" r:id="rId6"/>
    <p:sldId id="324" r:id="rId7"/>
    <p:sldId id="326" r:id="rId8"/>
    <p:sldId id="335" r:id="rId9"/>
    <p:sldId id="992" r:id="rId10"/>
    <p:sldId id="994" r:id="rId11"/>
    <p:sldId id="995" r:id="rId12"/>
    <p:sldId id="338" r:id="rId13"/>
    <p:sldId id="342" r:id="rId1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A97E9B99-408B-8341-AA8F-9B966F805ABA}">
          <p14:sldIdLst>
            <p14:sldId id="325"/>
            <p14:sldId id="324"/>
            <p14:sldId id="326"/>
            <p14:sldId id="335"/>
            <p14:sldId id="992"/>
            <p14:sldId id="994"/>
            <p14:sldId id="995"/>
            <p14:sldId id="338"/>
            <p14:sldId id="342"/>
          </p14:sldIdLst>
        </p14:section>
        <p14:section name="Instructions" id="{DE60F47D-3D7B-D249-9D7D-6B5930D3A7E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pos="855">
          <p15:clr>
            <a:srgbClr val="A4A3A4"/>
          </p15:clr>
        </p15:guide>
        <p15:guide id="4" pos="987">
          <p15:clr>
            <a:srgbClr val="A4A3A4"/>
          </p15:clr>
        </p15:guide>
        <p15:guide id="5" pos="3909">
          <p15:clr>
            <a:srgbClr val="A4A3A4"/>
          </p15:clr>
        </p15:guide>
        <p15:guide id="6" pos="3772">
          <p15:clr>
            <a:srgbClr val="A4A3A4"/>
          </p15:clr>
        </p15:guide>
        <p15:guide id="7" pos="7466">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ri Ovaskainen" initials="PO" lastIdx="3" clrIdx="0">
    <p:extLst>
      <p:ext uri="{19B8F6BF-5375-455C-9EA6-DF929625EA0E}">
        <p15:presenceInfo xmlns:p15="http://schemas.microsoft.com/office/powerpoint/2012/main" userId="S::povaskai@univ.yo.oulu.fi::cecde4e8-c554-48c0-9eba-94d8bf2fbab4" providerId="AD"/>
      </p:ext>
    </p:extLst>
  </p:cmAuthor>
  <p:cmAuthor id="2" name="Kedar Ghag" initials="KG" lastIdx="3" clrIdx="1">
    <p:extLst>
      <p:ext uri="{19B8F6BF-5375-455C-9EA6-DF929625EA0E}">
        <p15:presenceInfo xmlns:p15="http://schemas.microsoft.com/office/powerpoint/2012/main" userId="S::kghag20@univ.yo.oulu.fi::2332ba36-f593-411c-8d2e-c453651062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91A"/>
    <a:srgbClr val="FFFFFF"/>
    <a:srgbClr val="4BBCAA"/>
    <a:srgbClr val="01AEF0"/>
    <a:srgbClr val="000000"/>
    <a:srgbClr val="23418F"/>
    <a:srgbClr val="FEF200"/>
    <a:srgbClr val="BCBDC0"/>
    <a:srgbClr val="C49A6C"/>
    <a:srgbClr val="FF9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9D93D6-5A26-41E0-9CCF-C7437FB589C5}" v="450" dt="2022-05-24T14:50:56.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0" autoAdjust="0"/>
    <p:restoredTop sz="86468"/>
  </p:normalViewPr>
  <p:slideViewPr>
    <p:cSldViewPr snapToGrid="0">
      <p:cViewPr varScale="1">
        <p:scale>
          <a:sx n="75" d="100"/>
          <a:sy n="75" d="100"/>
        </p:scale>
        <p:origin x="60" y="80"/>
      </p:cViewPr>
      <p:guideLst>
        <p:guide orient="horz" pos="2160"/>
        <p:guide pos="3840"/>
        <p:guide pos="855"/>
        <p:guide pos="987"/>
        <p:guide pos="3909"/>
        <p:guide pos="3772"/>
        <p:guide pos="746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04" d="100"/>
          <a:sy n="104" d="100"/>
        </p:scale>
        <p:origin x="4088"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dar Ghag" userId="2332ba36-f593-411c-8d2e-c453651062fb" providerId="ADAL" clId="{036B1952-F739-4093-851D-BD82701E4324}"/>
    <pc:docChg chg="undo custSel addSld delSld modSld sldOrd modSection">
      <pc:chgData name="Kedar Ghag" userId="2332ba36-f593-411c-8d2e-c453651062fb" providerId="ADAL" clId="{036B1952-F739-4093-851D-BD82701E4324}" dt="2022-05-24T06:55:40.494" v="1685" actId="20577"/>
      <pc:docMkLst>
        <pc:docMk/>
      </pc:docMkLst>
      <pc:sldChg chg="addSp delSp modSp mod modTransition delAnim modAnim">
        <pc:chgData name="Kedar Ghag" userId="2332ba36-f593-411c-8d2e-c453651062fb" providerId="ADAL" clId="{036B1952-F739-4093-851D-BD82701E4324}" dt="2022-05-02T06:58:28.491" v="625" actId="14100"/>
        <pc:sldMkLst>
          <pc:docMk/>
          <pc:sldMk cId="2079847238" sldId="324"/>
        </pc:sldMkLst>
        <pc:spChg chg="add mod">
          <ac:chgData name="Kedar Ghag" userId="2332ba36-f593-411c-8d2e-c453651062fb" providerId="ADAL" clId="{036B1952-F739-4093-851D-BD82701E4324}" dt="2022-05-02T06:12:47.032" v="140" actId="208"/>
          <ac:spMkLst>
            <pc:docMk/>
            <pc:sldMk cId="2079847238" sldId="324"/>
            <ac:spMk id="2" creationId="{1DEFE41F-2A4B-4E69-957B-62D7C92820F6}"/>
          </ac:spMkLst>
        </pc:spChg>
        <pc:spChg chg="add mod">
          <ac:chgData name="Kedar Ghag" userId="2332ba36-f593-411c-8d2e-c453651062fb" providerId="ADAL" clId="{036B1952-F739-4093-851D-BD82701E4324}" dt="2022-05-02T06:16:43.453" v="198" actId="1076"/>
          <ac:spMkLst>
            <pc:docMk/>
            <pc:sldMk cId="2079847238" sldId="324"/>
            <ac:spMk id="4" creationId="{1DE37B14-7AC3-48C5-A4C1-B3C55F9508EC}"/>
          </ac:spMkLst>
        </pc:spChg>
        <pc:spChg chg="add mod">
          <ac:chgData name="Kedar Ghag" userId="2332ba36-f593-411c-8d2e-c453651062fb" providerId="ADAL" clId="{036B1952-F739-4093-851D-BD82701E4324}" dt="2022-05-02T06:13:08.641" v="146" actId="208"/>
          <ac:spMkLst>
            <pc:docMk/>
            <pc:sldMk cId="2079847238" sldId="324"/>
            <ac:spMk id="5" creationId="{2CA37B3D-B148-40B0-A423-3DC939921753}"/>
          </ac:spMkLst>
        </pc:spChg>
        <pc:spChg chg="mod">
          <ac:chgData name="Kedar Ghag" userId="2332ba36-f593-411c-8d2e-c453651062fb" providerId="ADAL" clId="{036B1952-F739-4093-851D-BD82701E4324}" dt="2022-05-02T06:15:31.724" v="195" actId="208"/>
          <ac:spMkLst>
            <pc:docMk/>
            <pc:sldMk cId="2079847238" sldId="324"/>
            <ac:spMk id="7" creationId="{76137665-D184-49B4-8483-4B94444A8E5E}"/>
          </ac:spMkLst>
        </pc:spChg>
        <pc:spChg chg="mod">
          <ac:chgData name="Kedar Ghag" userId="2332ba36-f593-411c-8d2e-c453651062fb" providerId="ADAL" clId="{036B1952-F739-4093-851D-BD82701E4324}" dt="2022-05-02T06:04:19.946" v="64" actId="21"/>
          <ac:spMkLst>
            <pc:docMk/>
            <pc:sldMk cId="2079847238" sldId="324"/>
            <ac:spMk id="9" creationId="{D8ECEB34-C91E-4A1B-932A-A66456A99ACE}"/>
          </ac:spMkLst>
        </pc:spChg>
        <pc:spChg chg="add mod">
          <ac:chgData name="Kedar Ghag" userId="2332ba36-f593-411c-8d2e-c453651062fb" providerId="ADAL" clId="{036B1952-F739-4093-851D-BD82701E4324}" dt="2022-05-02T06:40:42.497" v="413" actId="1076"/>
          <ac:spMkLst>
            <pc:docMk/>
            <pc:sldMk cId="2079847238" sldId="324"/>
            <ac:spMk id="16" creationId="{71735D5D-5B53-47AA-A248-4B53CBC224E3}"/>
          </ac:spMkLst>
        </pc:spChg>
        <pc:spChg chg="add del mod">
          <ac:chgData name="Kedar Ghag" userId="2332ba36-f593-411c-8d2e-c453651062fb" providerId="ADAL" clId="{036B1952-F739-4093-851D-BD82701E4324}" dt="2022-05-02T06:14:41.873" v="175" actId="478"/>
          <ac:spMkLst>
            <pc:docMk/>
            <pc:sldMk cId="2079847238" sldId="324"/>
            <ac:spMk id="18" creationId="{A0626723-F607-4ACD-AADB-645AE545EBC1}"/>
          </ac:spMkLst>
        </pc:spChg>
        <pc:spChg chg="add mod">
          <ac:chgData name="Kedar Ghag" userId="2332ba36-f593-411c-8d2e-c453651062fb" providerId="ADAL" clId="{036B1952-F739-4093-851D-BD82701E4324}" dt="2022-05-02T06:35:16.733" v="387" actId="14100"/>
          <ac:spMkLst>
            <pc:docMk/>
            <pc:sldMk cId="2079847238" sldId="324"/>
            <ac:spMk id="20" creationId="{6671675E-94EB-4FA4-99A0-0E7784732AF3}"/>
          </ac:spMkLst>
        </pc:spChg>
        <pc:spChg chg="add mod">
          <ac:chgData name="Kedar Ghag" userId="2332ba36-f593-411c-8d2e-c453651062fb" providerId="ADAL" clId="{036B1952-F739-4093-851D-BD82701E4324}" dt="2022-05-02T06:35:14.160" v="386" actId="14100"/>
          <ac:spMkLst>
            <pc:docMk/>
            <pc:sldMk cId="2079847238" sldId="324"/>
            <ac:spMk id="21" creationId="{E4CF4107-0CFD-4401-BFE3-866EBDDEF9B5}"/>
          </ac:spMkLst>
        </pc:spChg>
        <pc:spChg chg="add mod">
          <ac:chgData name="Kedar Ghag" userId="2332ba36-f593-411c-8d2e-c453651062fb" providerId="ADAL" clId="{036B1952-F739-4093-851D-BD82701E4324}" dt="2022-05-02T06:14:51.943" v="177" actId="1076"/>
          <ac:spMkLst>
            <pc:docMk/>
            <pc:sldMk cId="2079847238" sldId="324"/>
            <ac:spMk id="22" creationId="{ED7BC6C6-50DF-4B4C-A755-EDCCF500C875}"/>
          </ac:spMkLst>
        </pc:spChg>
        <pc:spChg chg="add del mod">
          <ac:chgData name="Kedar Ghag" userId="2332ba36-f593-411c-8d2e-c453651062fb" providerId="ADAL" clId="{036B1952-F739-4093-851D-BD82701E4324}" dt="2022-05-02T06:20:25.904" v="213" actId="478"/>
          <ac:spMkLst>
            <pc:docMk/>
            <pc:sldMk cId="2079847238" sldId="324"/>
            <ac:spMk id="24" creationId="{952AE0C1-A8D0-4E1B-BD65-1D119ED907DE}"/>
          </ac:spMkLst>
        </pc:spChg>
        <pc:spChg chg="add del mod">
          <ac:chgData name="Kedar Ghag" userId="2332ba36-f593-411c-8d2e-c453651062fb" providerId="ADAL" clId="{036B1952-F739-4093-851D-BD82701E4324}" dt="2022-05-02T06:25:40.350" v="230" actId="478"/>
          <ac:spMkLst>
            <pc:docMk/>
            <pc:sldMk cId="2079847238" sldId="324"/>
            <ac:spMk id="30" creationId="{8C5CD467-4379-476A-B8AA-5A39C70A9F78}"/>
          </ac:spMkLst>
        </pc:spChg>
        <pc:spChg chg="add mod">
          <ac:chgData name="Kedar Ghag" userId="2332ba36-f593-411c-8d2e-c453651062fb" providerId="ADAL" clId="{036B1952-F739-4093-851D-BD82701E4324}" dt="2022-05-02T06:54:12.852" v="549" actId="208"/>
          <ac:spMkLst>
            <pc:docMk/>
            <pc:sldMk cId="2079847238" sldId="324"/>
            <ac:spMk id="31" creationId="{DF463F6A-1A30-4837-AA6A-B9214EA9A787}"/>
          </ac:spMkLst>
        </pc:spChg>
        <pc:spChg chg="add mod">
          <ac:chgData name="Kedar Ghag" userId="2332ba36-f593-411c-8d2e-c453651062fb" providerId="ADAL" clId="{036B1952-F739-4093-851D-BD82701E4324}" dt="2022-05-02T06:31:49.852" v="273" actId="1076"/>
          <ac:spMkLst>
            <pc:docMk/>
            <pc:sldMk cId="2079847238" sldId="324"/>
            <ac:spMk id="33" creationId="{0B12220B-91EC-4022-B243-D088CAEBA289}"/>
          </ac:spMkLst>
        </pc:spChg>
        <pc:spChg chg="add del mod">
          <ac:chgData name="Kedar Ghag" userId="2332ba36-f593-411c-8d2e-c453651062fb" providerId="ADAL" clId="{036B1952-F739-4093-851D-BD82701E4324}" dt="2022-05-02T06:40:31.168" v="409" actId="478"/>
          <ac:spMkLst>
            <pc:docMk/>
            <pc:sldMk cId="2079847238" sldId="324"/>
            <ac:spMk id="37" creationId="{BC0A6208-C6A2-4F2B-88C8-E8C3EC2F972C}"/>
          </ac:spMkLst>
        </pc:spChg>
        <pc:spChg chg="add mod">
          <ac:chgData name="Kedar Ghag" userId="2332ba36-f593-411c-8d2e-c453651062fb" providerId="ADAL" clId="{036B1952-F739-4093-851D-BD82701E4324}" dt="2022-05-02T06:58:23.245" v="624" actId="1036"/>
          <ac:spMkLst>
            <pc:docMk/>
            <pc:sldMk cId="2079847238" sldId="324"/>
            <ac:spMk id="38" creationId="{502642E3-EB11-46C7-9450-684A79D45BE1}"/>
          </ac:spMkLst>
        </pc:spChg>
        <pc:spChg chg="add mod">
          <ac:chgData name="Kedar Ghag" userId="2332ba36-f593-411c-8d2e-c453651062fb" providerId="ADAL" clId="{036B1952-F739-4093-851D-BD82701E4324}" dt="2022-05-02T06:58:23.245" v="624" actId="1036"/>
          <ac:spMkLst>
            <pc:docMk/>
            <pc:sldMk cId="2079847238" sldId="324"/>
            <ac:spMk id="39" creationId="{ECA22C9F-E0D4-4D03-8C68-80A1C71EDBBB}"/>
          </ac:spMkLst>
        </pc:spChg>
        <pc:spChg chg="add mod">
          <ac:chgData name="Kedar Ghag" userId="2332ba36-f593-411c-8d2e-c453651062fb" providerId="ADAL" clId="{036B1952-F739-4093-851D-BD82701E4324}" dt="2022-05-02T06:58:23.245" v="624" actId="1036"/>
          <ac:spMkLst>
            <pc:docMk/>
            <pc:sldMk cId="2079847238" sldId="324"/>
            <ac:spMk id="40" creationId="{4C176C19-438B-429A-B897-165AB87E8266}"/>
          </ac:spMkLst>
        </pc:spChg>
        <pc:spChg chg="add mod">
          <ac:chgData name="Kedar Ghag" userId="2332ba36-f593-411c-8d2e-c453651062fb" providerId="ADAL" clId="{036B1952-F739-4093-851D-BD82701E4324}" dt="2022-05-02T06:58:28.491" v="625" actId="14100"/>
          <ac:spMkLst>
            <pc:docMk/>
            <pc:sldMk cId="2079847238" sldId="324"/>
            <ac:spMk id="41" creationId="{ABC540B9-097D-497B-8634-39AFA95EC2C5}"/>
          </ac:spMkLst>
        </pc:spChg>
        <pc:graphicFrameChg chg="add del mod">
          <ac:chgData name="Kedar Ghag" userId="2332ba36-f593-411c-8d2e-c453651062fb" providerId="ADAL" clId="{036B1952-F739-4093-851D-BD82701E4324}" dt="2022-05-02T06:20:14.503" v="209"/>
          <ac:graphicFrameMkLst>
            <pc:docMk/>
            <pc:sldMk cId="2079847238" sldId="324"/>
            <ac:graphicFrameMk id="25" creationId="{43DF75F6-FBA1-41CF-B074-7EB12BC0F3B4}"/>
          </ac:graphicFrameMkLst>
        </pc:graphicFrameChg>
        <pc:graphicFrameChg chg="add del mod">
          <ac:chgData name="Kedar Ghag" userId="2332ba36-f593-411c-8d2e-c453651062fb" providerId="ADAL" clId="{036B1952-F739-4093-851D-BD82701E4324}" dt="2022-05-02T06:21:08.080" v="215" actId="21"/>
          <ac:graphicFrameMkLst>
            <pc:docMk/>
            <pc:sldMk cId="2079847238" sldId="324"/>
            <ac:graphicFrameMk id="26" creationId="{1A62A9FC-4414-4301-91F8-64BF4180B854}"/>
          </ac:graphicFrameMkLst>
        </pc:graphicFrameChg>
        <pc:picChg chg="add del mod">
          <ac:chgData name="Kedar Ghag" userId="2332ba36-f593-411c-8d2e-c453651062fb" providerId="ADAL" clId="{036B1952-F739-4093-851D-BD82701E4324}" dt="2022-05-02T06:20:03.988" v="202" actId="478"/>
          <ac:picMkLst>
            <pc:docMk/>
            <pc:sldMk cId="2079847238" sldId="324"/>
            <ac:picMk id="11" creationId="{BFE41A05-72FF-46B1-B288-B30028587E2A}"/>
          </ac:picMkLst>
        </pc:picChg>
        <pc:picChg chg="add del mod">
          <ac:chgData name="Kedar Ghag" userId="2332ba36-f593-411c-8d2e-c453651062fb" providerId="ADAL" clId="{036B1952-F739-4093-851D-BD82701E4324}" dt="2022-05-02T06:20:03.264" v="201" actId="478"/>
          <ac:picMkLst>
            <pc:docMk/>
            <pc:sldMk cId="2079847238" sldId="324"/>
            <ac:picMk id="12" creationId="{53494499-AA87-4383-842C-FF1E24157ACA}"/>
          </ac:picMkLst>
        </pc:picChg>
        <pc:picChg chg="add del mod">
          <ac:chgData name="Kedar Ghag" userId="2332ba36-f593-411c-8d2e-c453651062fb" providerId="ADAL" clId="{036B1952-F739-4093-851D-BD82701E4324}" dt="2022-05-02T06:20:05.007" v="203" actId="478"/>
          <ac:picMkLst>
            <pc:docMk/>
            <pc:sldMk cId="2079847238" sldId="324"/>
            <ac:picMk id="13" creationId="{DD55B5B0-EEF0-496A-9DD8-239F18709955}"/>
          </ac:picMkLst>
        </pc:picChg>
        <pc:picChg chg="add mod">
          <ac:chgData name="Kedar Ghag" userId="2332ba36-f593-411c-8d2e-c453651062fb" providerId="ADAL" clId="{036B1952-F739-4093-851D-BD82701E4324}" dt="2022-05-02T06:16:48.542" v="199" actId="1076"/>
          <ac:picMkLst>
            <pc:docMk/>
            <pc:sldMk cId="2079847238" sldId="324"/>
            <ac:picMk id="14" creationId="{708AF36F-3FF7-413C-BE37-FBFD2C70E42B}"/>
          </ac:picMkLst>
        </pc:picChg>
        <pc:picChg chg="add mod">
          <ac:chgData name="Kedar Ghag" userId="2332ba36-f593-411c-8d2e-c453651062fb" providerId="ADAL" clId="{036B1952-F739-4093-851D-BD82701E4324}" dt="2022-05-02T06:11:52.543" v="131" actId="1076"/>
          <ac:picMkLst>
            <pc:docMk/>
            <pc:sldMk cId="2079847238" sldId="324"/>
            <ac:picMk id="15" creationId="{83DB236E-A76C-4D7A-9D98-C428A7B264A6}"/>
          </ac:picMkLst>
        </pc:picChg>
        <pc:picChg chg="add mod">
          <ac:chgData name="Kedar Ghag" userId="2332ba36-f593-411c-8d2e-c453651062fb" providerId="ADAL" clId="{036B1952-F739-4093-851D-BD82701E4324}" dt="2022-05-02T06:14:54.257" v="178" actId="1076"/>
          <ac:picMkLst>
            <pc:docMk/>
            <pc:sldMk cId="2079847238" sldId="324"/>
            <ac:picMk id="17" creationId="{661DF4B7-DFE1-4184-8840-92CC602F17E0}"/>
          </ac:picMkLst>
        </pc:picChg>
        <pc:picChg chg="add del mod">
          <ac:chgData name="Kedar Ghag" userId="2332ba36-f593-411c-8d2e-c453651062fb" providerId="ADAL" clId="{036B1952-F739-4093-851D-BD82701E4324}" dt="2022-05-02T06:12:00.979" v="134" actId="478"/>
          <ac:picMkLst>
            <pc:docMk/>
            <pc:sldMk cId="2079847238" sldId="324"/>
            <ac:picMk id="19" creationId="{922400B3-C889-4ACF-B44A-516060D339F2}"/>
          </ac:picMkLst>
        </pc:picChg>
        <pc:picChg chg="add mod">
          <ac:chgData name="Kedar Ghag" userId="2332ba36-f593-411c-8d2e-c453651062fb" providerId="ADAL" clId="{036B1952-F739-4093-851D-BD82701E4324}" dt="2022-05-02T06:58:23.245" v="624" actId="1036"/>
          <ac:picMkLst>
            <pc:docMk/>
            <pc:sldMk cId="2079847238" sldId="324"/>
            <ac:picMk id="27" creationId="{74A7E042-1F93-415A-85B5-A5EE522A03DE}"/>
          </ac:picMkLst>
        </pc:picChg>
        <pc:picChg chg="add mod">
          <ac:chgData name="Kedar Ghag" userId="2332ba36-f593-411c-8d2e-c453651062fb" providerId="ADAL" clId="{036B1952-F739-4093-851D-BD82701E4324}" dt="2022-05-02T06:58:23.245" v="624" actId="1036"/>
          <ac:picMkLst>
            <pc:docMk/>
            <pc:sldMk cId="2079847238" sldId="324"/>
            <ac:picMk id="28" creationId="{9FA34560-02C8-4ECB-B1E3-1975F2D6DEEB}"/>
          </ac:picMkLst>
        </pc:picChg>
        <pc:picChg chg="add mod">
          <ac:chgData name="Kedar Ghag" userId="2332ba36-f593-411c-8d2e-c453651062fb" providerId="ADAL" clId="{036B1952-F739-4093-851D-BD82701E4324}" dt="2022-05-02T06:58:23.245" v="624" actId="1036"/>
          <ac:picMkLst>
            <pc:docMk/>
            <pc:sldMk cId="2079847238" sldId="324"/>
            <ac:picMk id="29" creationId="{DEF6A0B3-FBE7-47EA-8D11-A88A675D300C}"/>
          </ac:picMkLst>
        </pc:picChg>
        <pc:picChg chg="add mod">
          <ac:chgData name="Kedar Ghag" userId="2332ba36-f593-411c-8d2e-c453651062fb" providerId="ADAL" clId="{036B1952-F739-4093-851D-BD82701E4324}" dt="2022-05-02T06:31:14.334" v="253" actId="1076"/>
          <ac:picMkLst>
            <pc:docMk/>
            <pc:sldMk cId="2079847238" sldId="324"/>
            <ac:picMk id="32" creationId="{C9C464E4-641C-4D63-A9E8-22FF24C9872B}"/>
          </ac:picMkLst>
        </pc:picChg>
        <pc:cxnChg chg="mod">
          <ac:chgData name="Kedar Ghag" userId="2332ba36-f593-411c-8d2e-c453651062fb" providerId="ADAL" clId="{036B1952-F739-4093-851D-BD82701E4324}" dt="2022-05-02T06:15:46.477" v="196" actId="208"/>
          <ac:cxnSpMkLst>
            <pc:docMk/>
            <pc:sldMk cId="2079847238" sldId="324"/>
            <ac:cxnSpMk id="6" creationId="{1016317F-B1E0-42A9-B7C8-3FE0BEE107D9}"/>
          </ac:cxnSpMkLst>
        </pc:cxnChg>
        <pc:cxnChg chg="mod">
          <ac:chgData name="Kedar Ghag" userId="2332ba36-f593-411c-8d2e-c453651062fb" providerId="ADAL" clId="{036B1952-F739-4093-851D-BD82701E4324}" dt="2022-05-02T06:15:53.974" v="197" actId="208"/>
          <ac:cxnSpMkLst>
            <pc:docMk/>
            <pc:sldMk cId="2079847238" sldId="324"/>
            <ac:cxnSpMk id="8" creationId="{5C29EB6C-BDA2-4464-A053-7C6C766C587E}"/>
          </ac:cxnSpMkLst>
        </pc:cxnChg>
        <pc:cxnChg chg="add mod">
          <ac:chgData name="Kedar Ghag" userId="2332ba36-f593-411c-8d2e-c453651062fb" providerId="ADAL" clId="{036B1952-F739-4093-851D-BD82701E4324}" dt="2022-05-02T06:35:07.702" v="385" actId="208"/>
          <ac:cxnSpMkLst>
            <pc:docMk/>
            <pc:sldMk cId="2079847238" sldId="324"/>
            <ac:cxnSpMk id="35" creationId="{3B21A539-6EAE-4935-9060-CEAD59DE56EC}"/>
          </ac:cxnSpMkLst>
        </pc:cxnChg>
      </pc:sldChg>
      <pc:sldChg chg="modSp mod">
        <pc:chgData name="Kedar Ghag" userId="2332ba36-f593-411c-8d2e-c453651062fb" providerId="ADAL" clId="{036B1952-F739-4093-851D-BD82701E4324}" dt="2022-05-02T05:22:17.295" v="12" actId="1076"/>
        <pc:sldMkLst>
          <pc:docMk/>
          <pc:sldMk cId="3966084514" sldId="325"/>
        </pc:sldMkLst>
        <pc:picChg chg="mod">
          <ac:chgData name="Kedar Ghag" userId="2332ba36-f593-411c-8d2e-c453651062fb" providerId="ADAL" clId="{036B1952-F739-4093-851D-BD82701E4324}" dt="2022-05-02T05:22:04.459" v="10" actId="1076"/>
          <ac:picMkLst>
            <pc:docMk/>
            <pc:sldMk cId="3966084514" sldId="325"/>
            <ac:picMk id="6" creationId="{997C07B6-135E-4A23-94C4-3E05665C9153}"/>
          </ac:picMkLst>
        </pc:picChg>
        <pc:picChg chg="mod">
          <ac:chgData name="Kedar Ghag" userId="2332ba36-f593-411c-8d2e-c453651062fb" providerId="ADAL" clId="{036B1952-F739-4093-851D-BD82701E4324}" dt="2022-05-02T05:22:08.272" v="11" actId="1076"/>
          <ac:picMkLst>
            <pc:docMk/>
            <pc:sldMk cId="3966084514" sldId="325"/>
            <ac:picMk id="8" creationId="{55F13244-FCC2-4A94-8DD1-A31FBFE95DE3}"/>
          </ac:picMkLst>
        </pc:picChg>
        <pc:picChg chg="mod">
          <ac:chgData name="Kedar Ghag" userId="2332ba36-f593-411c-8d2e-c453651062fb" providerId="ADAL" clId="{036B1952-F739-4093-851D-BD82701E4324}" dt="2022-05-02T05:22:17.295" v="12" actId="1076"/>
          <ac:picMkLst>
            <pc:docMk/>
            <pc:sldMk cId="3966084514" sldId="325"/>
            <ac:picMk id="10" creationId="{59DCD4F0-647E-4D88-944D-0D827DAF3D7A}"/>
          </ac:picMkLst>
        </pc:picChg>
      </pc:sldChg>
      <pc:sldChg chg="modSp mod ord">
        <pc:chgData name="Kedar Ghag" userId="2332ba36-f593-411c-8d2e-c453651062fb" providerId="ADAL" clId="{036B1952-F739-4093-851D-BD82701E4324}" dt="2022-05-02T07:45:42.476" v="1638" actId="20577"/>
        <pc:sldMkLst>
          <pc:docMk/>
          <pc:sldMk cId="3176407071" sldId="326"/>
        </pc:sldMkLst>
        <pc:spChg chg="mod">
          <ac:chgData name="Kedar Ghag" userId="2332ba36-f593-411c-8d2e-c453651062fb" providerId="ADAL" clId="{036B1952-F739-4093-851D-BD82701E4324}" dt="2022-05-02T07:15:51.087" v="778" actId="403"/>
          <ac:spMkLst>
            <pc:docMk/>
            <pc:sldMk cId="3176407071" sldId="326"/>
            <ac:spMk id="7" creationId="{76137665-D184-49B4-8483-4B94444A8E5E}"/>
          </ac:spMkLst>
        </pc:spChg>
        <pc:spChg chg="mod">
          <ac:chgData name="Kedar Ghag" userId="2332ba36-f593-411c-8d2e-c453651062fb" providerId="ADAL" clId="{036B1952-F739-4093-851D-BD82701E4324}" dt="2022-05-02T07:45:42.476" v="1638" actId="20577"/>
          <ac:spMkLst>
            <pc:docMk/>
            <pc:sldMk cId="3176407071" sldId="326"/>
            <ac:spMk id="9" creationId="{D8ECEB34-C91E-4A1B-932A-A66456A99ACE}"/>
          </ac:spMkLst>
        </pc:spChg>
      </pc:sldChg>
      <pc:sldChg chg="addSp delSp modSp mod modAnim">
        <pc:chgData name="Kedar Ghag" userId="2332ba36-f593-411c-8d2e-c453651062fb" providerId="ADAL" clId="{036B1952-F739-4093-851D-BD82701E4324}" dt="2022-05-22T08:11:31.748" v="1678" actId="1076"/>
        <pc:sldMkLst>
          <pc:docMk/>
          <pc:sldMk cId="687429125" sldId="335"/>
        </pc:sldMkLst>
        <pc:spChg chg="add del mod">
          <ac:chgData name="Kedar Ghag" userId="2332ba36-f593-411c-8d2e-c453651062fb" providerId="ADAL" clId="{036B1952-F739-4093-851D-BD82701E4324}" dt="2022-05-22T06:10:06.993" v="1641" actId="478"/>
          <ac:spMkLst>
            <pc:docMk/>
            <pc:sldMk cId="687429125" sldId="335"/>
            <ac:spMk id="2" creationId="{73A41903-0030-4F32-A85F-B22D41D2928B}"/>
          </ac:spMkLst>
        </pc:spChg>
        <pc:spChg chg="mod">
          <ac:chgData name="Kedar Ghag" userId="2332ba36-f593-411c-8d2e-c453651062fb" providerId="ADAL" clId="{036B1952-F739-4093-851D-BD82701E4324}" dt="2022-05-02T07:37:29.566" v="1343" actId="20577"/>
          <ac:spMkLst>
            <pc:docMk/>
            <pc:sldMk cId="687429125" sldId="335"/>
            <ac:spMk id="7" creationId="{76137665-D184-49B4-8483-4B94444A8E5E}"/>
          </ac:spMkLst>
        </pc:spChg>
        <pc:spChg chg="mod">
          <ac:chgData name="Kedar Ghag" userId="2332ba36-f593-411c-8d2e-c453651062fb" providerId="ADAL" clId="{036B1952-F739-4093-851D-BD82701E4324}" dt="2022-05-22T06:14:08.366" v="1667" actId="12"/>
          <ac:spMkLst>
            <pc:docMk/>
            <pc:sldMk cId="687429125" sldId="335"/>
            <ac:spMk id="9" creationId="{D8ECEB34-C91E-4A1B-932A-A66456A99ACE}"/>
          </ac:spMkLst>
        </pc:spChg>
        <pc:spChg chg="mod">
          <ac:chgData name="Kedar Ghag" userId="2332ba36-f593-411c-8d2e-c453651062fb" providerId="ADAL" clId="{036B1952-F739-4093-851D-BD82701E4324}" dt="2022-05-02T07:37:31.232" v="1344" actId="1076"/>
          <ac:spMkLst>
            <pc:docMk/>
            <pc:sldMk cId="687429125" sldId="335"/>
            <ac:spMk id="10" creationId="{16714A3A-FF74-4F3E-B32C-842EBC6767AF}"/>
          </ac:spMkLst>
        </pc:spChg>
        <pc:spChg chg="add del mod">
          <ac:chgData name="Kedar Ghag" userId="2332ba36-f593-411c-8d2e-c453651062fb" providerId="ADAL" clId="{036B1952-F739-4093-851D-BD82701E4324}" dt="2022-05-22T06:10:01.606" v="1639" actId="478"/>
          <ac:spMkLst>
            <pc:docMk/>
            <pc:sldMk cId="687429125" sldId="335"/>
            <ac:spMk id="14" creationId="{4658CEBF-D814-4CB5-8F1C-D217B70309BF}"/>
          </ac:spMkLst>
        </pc:spChg>
        <pc:spChg chg="add del mod">
          <ac:chgData name="Kedar Ghag" userId="2332ba36-f593-411c-8d2e-c453651062fb" providerId="ADAL" clId="{036B1952-F739-4093-851D-BD82701E4324}" dt="2022-05-22T06:10:03.924" v="1640" actId="478"/>
          <ac:spMkLst>
            <pc:docMk/>
            <pc:sldMk cId="687429125" sldId="335"/>
            <ac:spMk id="15" creationId="{22A6D97C-C153-4635-8A2D-02661068F9CF}"/>
          </ac:spMkLst>
        </pc:spChg>
        <pc:graphicFrameChg chg="add mod">
          <ac:chgData name="Kedar Ghag" userId="2332ba36-f593-411c-8d2e-c453651062fb" providerId="ADAL" clId="{036B1952-F739-4093-851D-BD82701E4324}" dt="2022-05-02T07:18:13.859" v="785" actId="1076"/>
          <ac:graphicFrameMkLst>
            <pc:docMk/>
            <pc:sldMk cId="687429125" sldId="335"/>
            <ac:graphicFrameMk id="12" creationId="{9D722D76-653D-49EC-A835-447023DEE805}"/>
          </ac:graphicFrameMkLst>
        </pc:graphicFrameChg>
        <pc:graphicFrameChg chg="add mod">
          <ac:chgData name="Kedar Ghag" userId="2332ba36-f593-411c-8d2e-c453651062fb" providerId="ADAL" clId="{036B1952-F739-4093-851D-BD82701E4324}" dt="2022-05-22T08:11:31.748" v="1678" actId="1076"/>
          <ac:graphicFrameMkLst>
            <pc:docMk/>
            <pc:sldMk cId="687429125" sldId="335"/>
            <ac:graphicFrameMk id="13" creationId="{66AABA20-C3C4-495C-9CC0-3654E58EE9C5}"/>
          </ac:graphicFrameMkLst>
        </pc:graphicFrameChg>
        <pc:picChg chg="add mod">
          <ac:chgData name="Kedar Ghag" userId="2332ba36-f593-411c-8d2e-c453651062fb" providerId="ADAL" clId="{036B1952-F739-4093-851D-BD82701E4324}" dt="2022-05-02T07:18:05.856" v="783" actId="1076"/>
          <ac:picMkLst>
            <pc:docMk/>
            <pc:sldMk cId="687429125" sldId="335"/>
            <ac:picMk id="11" creationId="{A8BAD0DA-3D56-4C5F-B0EF-1A22995E63F1}"/>
          </ac:picMkLst>
        </pc:picChg>
      </pc:sldChg>
      <pc:sldChg chg="del">
        <pc:chgData name="Kedar Ghag" userId="2332ba36-f593-411c-8d2e-c453651062fb" providerId="ADAL" clId="{036B1952-F739-4093-851D-BD82701E4324}" dt="2022-05-02T07:19:25.770" v="792" actId="47"/>
        <pc:sldMkLst>
          <pc:docMk/>
          <pc:sldMk cId="2388078260" sldId="336"/>
        </pc:sldMkLst>
      </pc:sldChg>
      <pc:sldChg chg="addSp delSp modSp mod ord">
        <pc:chgData name="Kedar Ghag" userId="2332ba36-f593-411c-8d2e-c453651062fb" providerId="ADAL" clId="{036B1952-F739-4093-851D-BD82701E4324}" dt="2022-05-02T07:20:50.262" v="800" actId="1076"/>
        <pc:sldMkLst>
          <pc:docMk/>
          <pc:sldMk cId="3408370758" sldId="337"/>
        </pc:sldMkLst>
        <pc:spChg chg="del mod">
          <ac:chgData name="Kedar Ghag" userId="2332ba36-f593-411c-8d2e-c453651062fb" providerId="ADAL" clId="{036B1952-F739-4093-851D-BD82701E4324}" dt="2022-05-02T07:19:54.906" v="794" actId="478"/>
          <ac:spMkLst>
            <pc:docMk/>
            <pc:sldMk cId="3408370758" sldId="337"/>
            <ac:spMk id="9" creationId="{D8ECEB34-C91E-4A1B-932A-A66456A99ACE}"/>
          </ac:spMkLst>
        </pc:spChg>
        <pc:graphicFrameChg chg="add mod">
          <ac:chgData name="Kedar Ghag" userId="2332ba36-f593-411c-8d2e-c453651062fb" providerId="ADAL" clId="{036B1952-F739-4093-851D-BD82701E4324}" dt="2022-05-02T07:20:42.378" v="799" actId="1076"/>
          <ac:graphicFrameMkLst>
            <pc:docMk/>
            <pc:sldMk cId="3408370758" sldId="337"/>
            <ac:graphicFrameMk id="11" creationId="{4073185B-CD02-4A33-840B-F386F96AF04D}"/>
          </ac:graphicFrameMkLst>
        </pc:graphicFrameChg>
        <pc:graphicFrameChg chg="add mod modGraphic">
          <ac:chgData name="Kedar Ghag" userId="2332ba36-f593-411c-8d2e-c453651062fb" providerId="ADAL" clId="{036B1952-F739-4093-851D-BD82701E4324}" dt="2022-05-02T07:20:50.262" v="800" actId="1076"/>
          <ac:graphicFrameMkLst>
            <pc:docMk/>
            <pc:sldMk cId="3408370758" sldId="337"/>
            <ac:graphicFrameMk id="12" creationId="{E43A6387-FB6D-47BB-8C5D-E61CA6848ADC}"/>
          </ac:graphicFrameMkLst>
        </pc:graphicFrameChg>
      </pc:sldChg>
      <pc:sldChg chg="modSp mod">
        <pc:chgData name="Kedar Ghag" userId="2332ba36-f593-411c-8d2e-c453651062fb" providerId="ADAL" clId="{036B1952-F739-4093-851D-BD82701E4324}" dt="2022-05-02T07:43:34.016" v="1532" actId="20577"/>
        <pc:sldMkLst>
          <pc:docMk/>
          <pc:sldMk cId="490393562" sldId="338"/>
        </pc:sldMkLst>
        <pc:spChg chg="mod">
          <ac:chgData name="Kedar Ghag" userId="2332ba36-f593-411c-8d2e-c453651062fb" providerId="ADAL" clId="{036B1952-F739-4093-851D-BD82701E4324}" dt="2022-05-02T07:43:34.016" v="1532" actId="20577"/>
          <ac:spMkLst>
            <pc:docMk/>
            <pc:sldMk cId="490393562" sldId="338"/>
            <ac:spMk id="9" creationId="{D8ECEB34-C91E-4A1B-932A-A66456A99ACE}"/>
          </ac:spMkLst>
        </pc:spChg>
      </pc:sldChg>
      <pc:sldChg chg="del">
        <pc:chgData name="Kedar Ghag" userId="2332ba36-f593-411c-8d2e-c453651062fb" providerId="ADAL" clId="{036B1952-F739-4093-851D-BD82701E4324}" dt="2022-05-02T05:22:32.261" v="16" actId="47"/>
        <pc:sldMkLst>
          <pc:docMk/>
          <pc:sldMk cId="2510922229" sldId="339"/>
        </pc:sldMkLst>
      </pc:sldChg>
      <pc:sldChg chg="del">
        <pc:chgData name="Kedar Ghag" userId="2332ba36-f593-411c-8d2e-c453651062fb" providerId="ADAL" clId="{036B1952-F739-4093-851D-BD82701E4324}" dt="2022-05-02T07:19:28.898" v="793" actId="47"/>
        <pc:sldMkLst>
          <pc:docMk/>
          <pc:sldMk cId="2882762447" sldId="340"/>
        </pc:sldMkLst>
      </pc:sldChg>
      <pc:sldChg chg="modSp mod">
        <pc:chgData name="Kedar Ghag" userId="2332ba36-f593-411c-8d2e-c453651062fb" providerId="ADAL" clId="{036B1952-F739-4093-851D-BD82701E4324}" dt="2022-05-02T07:23:56.086" v="969" actId="1076"/>
        <pc:sldMkLst>
          <pc:docMk/>
          <pc:sldMk cId="2406813179" sldId="341"/>
        </pc:sldMkLst>
        <pc:spChg chg="mod">
          <ac:chgData name="Kedar Ghag" userId="2332ba36-f593-411c-8d2e-c453651062fb" providerId="ADAL" clId="{036B1952-F739-4093-851D-BD82701E4324}" dt="2022-05-02T07:23:51.099" v="968" actId="20577"/>
          <ac:spMkLst>
            <pc:docMk/>
            <pc:sldMk cId="2406813179" sldId="341"/>
            <ac:spMk id="9" creationId="{D8ECEB34-C91E-4A1B-932A-A66456A99ACE}"/>
          </ac:spMkLst>
        </pc:spChg>
        <pc:picChg chg="mod">
          <ac:chgData name="Kedar Ghag" userId="2332ba36-f593-411c-8d2e-c453651062fb" providerId="ADAL" clId="{036B1952-F739-4093-851D-BD82701E4324}" dt="2022-05-02T07:23:44.836" v="966" actId="1076"/>
          <ac:picMkLst>
            <pc:docMk/>
            <pc:sldMk cId="2406813179" sldId="341"/>
            <ac:picMk id="11" creationId="{971D5039-CEF9-43F1-9E8D-150762E32EEA}"/>
          </ac:picMkLst>
        </pc:picChg>
        <pc:picChg chg="mod">
          <ac:chgData name="Kedar Ghag" userId="2332ba36-f593-411c-8d2e-c453651062fb" providerId="ADAL" clId="{036B1952-F739-4093-851D-BD82701E4324}" dt="2022-05-02T07:23:56.086" v="969" actId="1076"/>
          <ac:picMkLst>
            <pc:docMk/>
            <pc:sldMk cId="2406813179" sldId="341"/>
            <ac:picMk id="12" creationId="{A1CE3BE7-536E-475F-9BAB-D9D9FC10D7A4}"/>
          </ac:picMkLst>
        </pc:picChg>
      </pc:sldChg>
      <pc:sldChg chg="add ord">
        <pc:chgData name="Kedar Ghag" userId="2332ba36-f593-411c-8d2e-c453651062fb" providerId="ADAL" clId="{036B1952-F739-4093-851D-BD82701E4324}" dt="2022-05-02T05:22:31.046" v="15"/>
        <pc:sldMkLst>
          <pc:docMk/>
          <pc:sldMk cId="2507437106" sldId="342"/>
        </pc:sldMkLst>
      </pc:sldChg>
      <pc:sldChg chg="modSp add del mod ord">
        <pc:chgData name="Kedar Ghag" userId="2332ba36-f593-411c-8d2e-c453651062fb" providerId="ADAL" clId="{036B1952-F739-4093-851D-BD82701E4324}" dt="2022-05-02T07:24:18.180" v="971" actId="47"/>
        <pc:sldMkLst>
          <pc:docMk/>
          <pc:sldMk cId="3541301481" sldId="343"/>
        </pc:sldMkLst>
        <pc:spChg chg="mod">
          <ac:chgData name="Kedar Ghag" userId="2332ba36-f593-411c-8d2e-c453651062fb" providerId="ADAL" clId="{036B1952-F739-4093-851D-BD82701E4324}" dt="2022-05-02T05:23:05.678" v="32" actId="20577"/>
          <ac:spMkLst>
            <pc:docMk/>
            <pc:sldMk cId="3541301481" sldId="343"/>
            <ac:spMk id="7" creationId="{76137665-D184-49B4-8483-4B94444A8E5E}"/>
          </ac:spMkLst>
        </pc:spChg>
      </pc:sldChg>
      <pc:sldChg chg="addSp delSp modSp add del mod ord delAnim modAnim">
        <pc:chgData name="Kedar Ghag" userId="2332ba36-f593-411c-8d2e-c453651062fb" providerId="ADAL" clId="{036B1952-F739-4093-851D-BD82701E4324}" dt="2022-05-02T07:18:49.496" v="791" actId="47"/>
        <pc:sldMkLst>
          <pc:docMk/>
          <pc:sldMk cId="1807162714" sldId="344"/>
        </pc:sldMkLst>
        <pc:spChg chg="del">
          <ac:chgData name="Kedar Ghag" userId="2332ba36-f593-411c-8d2e-c453651062fb" providerId="ADAL" clId="{036B1952-F739-4093-851D-BD82701E4324}" dt="2022-05-02T06:59:07.413" v="626" actId="478"/>
          <ac:spMkLst>
            <pc:docMk/>
            <pc:sldMk cId="1807162714" sldId="344"/>
            <ac:spMk id="2" creationId="{1DEFE41F-2A4B-4E69-957B-62D7C92820F6}"/>
          </ac:spMkLst>
        </pc:spChg>
        <pc:spChg chg="del">
          <ac:chgData name="Kedar Ghag" userId="2332ba36-f593-411c-8d2e-c453651062fb" providerId="ADAL" clId="{036B1952-F739-4093-851D-BD82701E4324}" dt="2022-05-02T06:59:12.189" v="631" actId="478"/>
          <ac:spMkLst>
            <pc:docMk/>
            <pc:sldMk cId="1807162714" sldId="344"/>
            <ac:spMk id="4" creationId="{1DE37B14-7AC3-48C5-A4C1-B3C55F9508EC}"/>
          </ac:spMkLst>
        </pc:spChg>
        <pc:spChg chg="del">
          <ac:chgData name="Kedar Ghag" userId="2332ba36-f593-411c-8d2e-c453651062fb" providerId="ADAL" clId="{036B1952-F739-4093-851D-BD82701E4324}" dt="2022-05-02T06:59:08.844" v="627" actId="478"/>
          <ac:spMkLst>
            <pc:docMk/>
            <pc:sldMk cId="1807162714" sldId="344"/>
            <ac:spMk id="5" creationId="{2CA37B3D-B148-40B0-A423-3DC939921753}"/>
          </ac:spMkLst>
        </pc:spChg>
        <pc:spChg chg="mod">
          <ac:chgData name="Kedar Ghag" userId="2332ba36-f593-411c-8d2e-c453651062fb" providerId="ADAL" clId="{036B1952-F739-4093-851D-BD82701E4324}" dt="2022-05-02T07:01:07.768" v="648" actId="20577"/>
          <ac:spMkLst>
            <pc:docMk/>
            <pc:sldMk cId="1807162714" sldId="344"/>
            <ac:spMk id="7" creationId="{76137665-D184-49B4-8483-4B94444A8E5E}"/>
          </ac:spMkLst>
        </pc:spChg>
        <pc:spChg chg="del">
          <ac:chgData name="Kedar Ghag" userId="2332ba36-f593-411c-8d2e-c453651062fb" providerId="ADAL" clId="{036B1952-F739-4093-851D-BD82701E4324}" dt="2022-05-02T06:59:13.231" v="632" actId="478"/>
          <ac:spMkLst>
            <pc:docMk/>
            <pc:sldMk cId="1807162714" sldId="344"/>
            <ac:spMk id="16" creationId="{71735D5D-5B53-47AA-A248-4B53CBC224E3}"/>
          </ac:spMkLst>
        </pc:spChg>
        <pc:spChg chg="add del mod">
          <ac:chgData name="Kedar Ghag" userId="2332ba36-f593-411c-8d2e-c453651062fb" providerId="ADAL" clId="{036B1952-F739-4093-851D-BD82701E4324}" dt="2022-05-02T06:21:24.792" v="219" actId="478"/>
          <ac:spMkLst>
            <pc:docMk/>
            <pc:sldMk cId="1807162714" sldId="344"/>
            <ac:spMk id="18" creationId="{4E6FCF25-D65F-461A-8345-0E1DF584ADC3}"/>
          </ac:spMkLst>
        </pc:spChg>
        <pc:spChg chg="del">
          <ac:chgData name="Kedar Ghag" userId="2332ba36-f593-411c-8d2e-c453651062fb" providerId="ADAL" clId="{036B1952-F739-4093-851D-BD82701E4324}" dt="2022-05-02T06:59:09.594" v="628" actId="478"/>
          <ac:spMkLst>
            <pc:docMk/>
            <pc:sldMk cId="1807162714" sldId="344"/>
            <ac:spMk id="20" creationId="{6671675E-94EB-4FA4-99A0-0E7784732AF3}"/>
          </ac:spMkLst>
        </pc:spChg>
        <pc:spChg chg="del">
          <ac:chgData name="Kedar Ghag" userId="2332ba36-f593-411c-8d2e-c453651062fb" providerId="ADAL" clId="{036B1952-F739-4093-851D-BD82701E4324}" dt="2022-05-02T06:59:14.397" v="633" actId="478"/>
          <ac:spMkLst>
            <pc:docMk/>
            <pc:sldMk cId="1807162714" sldId="344"/>
            <ac:spMk id="21" creationId="{E4CF4107-0CFD-4401-BFE3-866EBDDEF9B5}"/>
          </ac:spMkLst>
        </pc:spChg>
        <pc:spChg chg="del">
          <ac:chgData name="Kedar Ghag" userId="2332ba36-f593-411c-8d2e-c453651062fb" providerId="ADAL" clId="{036B1952-F739-4093-851D-BD82701E4324}" dt="2022-05-02T06:59:16.026" v="635" actId="478"/>
          <ac:spMkLst>
            <pc:docMk/>
            <pc:sldMk cId="1807162714" sldId="344"/>
            <ac:spMk id="22" creationId="{ED7BC6C6-50DF-4B4C-A755-EDCCF500C875}"/>
          </ac:spMkLst>
        </pc:spChg>
        <pc:graphicFrameChg chg="add del mod">
          <ac:chgData name="Kedar Ghag" userId="2332ba36-f593-411c-8d2e-c453651062fb" providerId="ADAL" clId="{036B1952-F739-4093-851D-BD82701E4324}" dt="2022-05-02T07:18:28.897" v="786" actId="21"/>
          <ac:graphicFrameMkLst>
            <pc:docMk/>
            <pc:sldMk cId="1807162714" sldId="344"/>
            <ac:graphicFrameMk id="23" creationId="{E2863A90-1444-44DC-8787-10D3882924FD}"/>
          </ac:graphicFrameMkLst>
        </pc:graphicFrameChg>
        <pc:picChg chg="del">
          <ac:chgData name="Kedar Ghag" userId="2332ba36-f593-411c-8d2e-c453651062fb" providerId="ADAL" clId="{036B1952-F739-4093-851D-BD82701E4324}" dt="2022-05-02T06:21:18.965" v="217" actId="21"/>
          <ac:picMkLst>
            <pc:docMk/>
            <pc:sldMk cId="1807162714" sldId="344"/>
            <ac:picMk id="11" creationId="{BFE41A05-72FF-46B1-B288-B30028587E2A}"/>
          </ac:picMkLst>
        </pc:picChg>
        <pc:picChg chg="del">
          <ac:chgData name="Kedar Ghag" userId="2332ba36-f593-411c-8d2e-c453651062fb" providerId="ADAL" clId="{036B1952-F739-4093-851D-BD82701E4324}" dt="2022-05-02T06:21:18.965" v="217" actId="21"/>
          <ac:picMkLst>
            <pc:docMk/>
            <pc:sldMk cId="1807162714" sldId="344"/>
            <ac:picMk id="12" creationId="{53494499-AA87-4383-842C-FF1E24157ACA}"/>
          </ac:picMkLst>
        </pc:picChg>
        <pc:picChg chg="del">
          <ac:chgData name="Kedar Ghag" userId="2332ba36-f593-411c-8d2e-c453651062fb" providerId="ADAL" clId="{036B1952-F739-4093-851D-BD82701E4324}" dt="2022-05-02T06:21:18.965" v="217" actId="21"/>
          <ac:picMkLst>
            <pc:docMk/>
            <pc:sldMk cId="1807162714" sldId="344"/>
            <ac:picMk id="13" creationId="{DD55B5B0-EEF0-496A-9DD8-239F18709955}"/>
          </ac:picMkLst>
        </pc:picChg>
        <pc:picChg chg="del">
          <ac:chgData name="Kedar Ghag" userId="2332ba36-f593-411c-8d2e-c453651062fb" providerId="ADAL" clId="{036B1952-F739-4093-851D-BD82701E4324}" dt="2022-05-02T06:59:10.318" v="629" actId="478"/>
          <ac:picMkLst>
            <pc:docMk/>
            <pc:sldMk cId="1807162714" sldId="344"/>
            <ac:picMk id="14" creationId="{708AF36F-3FF7-413C-BE37-FBFD2C70E42B}"/>
          </ac:picMkLst>
        </pc:picChg>
        <pc:picChg chg="del">
          <ac:chgData name="Kedar Ghag" userId="2332ba36-f593-411c-8d2e-c453651062fb" providerId="ADAL" clId="{036B1952-F739-4093-851D-BD82701E4324}" dt="2022-05-02T06:59:10.910" v="630" actId="478"/>
          <ac:picMkLst>
            <pc:docMk/>
            <pc:sldMk cId="1807162714" sldId="344"/>
            <ac:picMk id="15" creationId="{83DB236E-A76C-4D7A-9D98-C428A7B264A6}"/>
          </ac:picMkLst>
        </pc:picChg>
        <pc:picChg chg="del">
          <ac:chgData name="Kedar Ghag" userId="2332ba36-f593-411c-8d2e-c453651062fb" providerId="ADAL" clId="{036B1952-F739-4093-851D-BD82701E4324}" dt="2022-05-02T06:59:15.309" v="634" actId="478"/>
          <ac:picMkLst>
            <pc:docMk/>
            <pc:sldMk cId="1807162714" sldId="344"/>
            <ac:picMk id="17" creationId="{661DF4B7-DFE1-4184-8840-92CC602F17E0}"/>
          </ac:picMkLst>
        </pc:picChg>
      </pc:sldChg>
      <pc:sldChg chg="addSp delSp modSp add mod">
        <pc:chgData name="Kedar Ghag" userId="2332ba36-f593-411c-8d2e-c453651062fb" providerId="ADAL" clId="{036B1952-F739-4093-851D-BD82701E4324}" dt="2022-05-02T07:35:59.001" v="1335" actId="20577"/>
        <pc:sldMkLst>
          <pc:docMk/>
          <pc:sldMk cId="757444761" sldId="992"/>
        </pc:sldMkLst>
        <pc:spChg chg="add del mod">
          <ac:chgData name="Kedar Ghag" userId="2332ba36-f593-411c-8d2e-c453651062fb" providerId="ADAL" clId="{036B1952-F739-4093-851D-BD82701E4324}" dt="2022-05-02T07:35:49.724" v="1323" actId="478"/>
          <ac:spMkLst>
            <pc:docMk/>
            <pc:sldMk cId="757444761" sldId="992"/>
            <ac:spMk id="3" creationId="{6604DF41-CECC-4302-A012-AE08441C30E5}"/>
          </ac:spMkLst>
        </pc:spChg>
        <pc:spChg chg="del">
          <ac:chgData name="Kedar Ghag" userId="2332ba36-f593-411c-8d2e-c453651062fb" providerId="ADAL" clId="{036B1952-F739-4093-851D-BD82701E4324}" dt="2022-05-02T07:35:45.963" v="1322" actId="478"/>
          <ac:spMkLst>
            <pc:docMk/>
            <pc:sldMk cId="757444761" sldId="992"/>
            <ac:spMk id="7" creationId="{F4657C97-390F-4AB5-B21E-A85F40F67831}"/>
          </ac:spMkLst>
        </pc:spChg>
        <pc:spChg chg="add mod">
          <ac:chgData name="Kedar Ghag" userId="2332ba36-f593-411c-8d2e-c453651062fb" providerId="ADAL" clId="{036B1952-F739-4093-851D-BD82701E4324}" dt="2022-05-02T07:35:59.001" v="1335" actId="20577"/>
          <ac:spMkLst>
            <pc:docMk/>
            <pc:sldMk cId="757444761" sldId="992"/>
            <ac:spMk id="8" creationId="{172AEA12-B374-44FD-9409-069A22C291AB}"/>
          </ac:spMkLst>
        </pc:spChg>
      </pc:sldChg>
      <pc:sldChg chg="add ord addCm modCm">
        <pc:chgData name="Kedar Ghag" userId="2332ba36-f593-411c-8d2e-c453651062fb" providerId="ADAL" clId="{036B1952-F739-4093-851D-BD82701E4324}" dt="2022-05-22T08:08:20.316" v="1676"/>
        <pc:sldMkLst>
          <pc:docMk/>
          <pc:sldMk cId="2203515500" sldId="993"/>
        </pc:sldMkLst>
      </pc:sldChg>
      <pc:sldChg chg="modSp add mod">
        <pc:chgData name="Kedar Ghag" userId="2332ba36-f593-411c-8d2e-c453651062fb" providerId="ADAL" clId="{036B1952-F739-4093-851D-BD82701E4324}" dt="2022-05-24T06:55:40.494" v="1685" actId="20577"/>
        <pc:sldMkLst>
          <pc:docMk/>
          <pc:sldMk cId="828392224" sldId="994"/>
        </pc:sldMkLst>
        <pc:spChg chg="mod">
          <ac:chgData name="Kedar Ghag" userId="2332ba36-f593-411c-8d2e-c453651062fb" providerId="ADAL" clId="{036B1952-F739-4093-851D-BD82701E4324}" dt="2022-05-24T06:55:40.494" v="1685" actId="20577"/>
          <ac:spMkLst>
            <pc:docMk/>
            <pc:sldMk cId="828392224" sldId="994"/>
            <ac:spMk id="8" creationId="{172AEA12-B374-44FD-9409-069A22C291AB}"/>
          </ac:spMkLst>
        </pc:spChg>
      </pc:sldChg>
      <pc:sldChg chg="new del">
        <pc:chgData name="Kedar Ghag" userId="2332ba36-f593-411c-8d2e-c453651062fb" providerId="ADAL" clId="{036B1952-F739-4093-851D-BD82701E4324}" dt="2022-05-24T06:55:26.879" v="1680" actId="680"/>
        <pc:sldMkLst>
          <pc:docMk/>
          <pc:sldMk cId="2558843971" sldId="994"/>
        </pc:sldMkLst>
      </pc:sldChg>
    </pc:docChg>
  </pc:docChgLst>
  <pc:docChgLst>
    <pc:chgData name="Kedar Ghag" userId="2332ba36-f593-411c-8d2e-c453651062fb" providerId="ADAL" clId="{AC9D93D6-5A26-41E0-9CCF-C7437FB589C5}"/>
    <pc:docChg chg="undo custSel addSld delSld modSld sldOrd modSection">
      <pc:chgData name="Kedar Ghag" userId="2332ba36-f593-411c-8d2e-c453651062fb" providerId="ADAL" clId="{AC9D93D6-5A26-41E0-9CCF-C7437FB589C5}" dt="2022-05-24T14:50:56.504" v="2848" actId="20577"/>
      <pc:docMkLst>
        <pc:docMk/>
      </pc:docMkLst>
      <pc:sldChg chg="addSp delSp modSp mod delAnim modAnim">
        <pc:chgData name="Kedar Ghag" userId="2332ba36-f593-411c-8d2e-c453651062fb" providerId="ADAL" clId="{AC9D93D6-5A26-41E0-9CCF-C7437FB589C5}" dt="2022-05-24T14:49:07.715" v="2827" actId="14100"/>
        <pc:sldMkLst>
          <pc:docMk/>
          <pc:sldMk cId="2079847238" sldId="324"/>
        </pc:sldMkLst>
        <pc:spChg chg="del">
          <ac:chgData name="Kedar Ghag" userId="2332ba36-f593-411c-8d2e-c453651062fb" providerId="ADAL" clId="{AC9D93D6-5A26-41E0-9CCF-C7437FB589C5}" dt="2022-05-24T08:28:05.075" v="0" actId="478"/>
          <ac:spMkLst>
            <pc:docMk/>
            <pc:sldMk cId="2079847238" sldId="324"/>
            <ac:spMk id="2" creationId="{1DEFE41F-2A4B-4E69-957B-62D7C92820F6}"/>
          </ac:spMkLst>
        </pc:spChg>
        <pc:spChg chg="del">
          <ac:chgData name="Kedar Ghag" userId="2332ba36-f593-411c-8d2e-c453651062fb" providerId="ADAL" clId="{AC9D93D6-5A26-41E0-9CCF-C7437FB589C5}" dt="2022-05-24T08:28:09.623" v="3" actId="478"/>
          <ac:spMkLst>
            <pc:docMk/>
            <pc:sldMk cId="2079847238" sldId="324"/>
            <ac:spMk id="4" creationId="{1DE37B14-7AC3-48C5-A4C1-B3C55F9508EC}"/>
          </ac:spMkLst>
        </pc:spChg>
        <pc:spChg chg="del">
          <ac:chgData name="Kedar Ghag" userId="2332ba36-f593-411c-8d2e-c453651062fb" providerId="ADAL" clId="{AC9D93D6-5A26-41E0-9CCF-C7437FB589C5}" dt="2022-05-24T08:28:07.103" v="1" actId="478"/>
          <ac:spMkLst>
            <pc:docMk/>
            <pc:sldMk cId="2079847238" sldId="324"/>
            <ac:spMk id="5" creationId="{2CA37B3D-B148-40B0-A423-3DC939921753}"/>
          </ac:spMkLst>
        </pc:spChg>
        <pc:spChg chg="del">
          <ac:chgData name="Kedar Ghag" userId="2332ba36-f593-411c-8d2e-c453651062fb" providerId="ADAL" clId="{AC9D93D6-5A26-41E0-9CCF-C7437FB589C5}" dt="2022-05-24T14:21:59.318" v="2347" actId="478"/>
          <ac:spMkLst>
            <pc:docMk/>
            <pc:sldMk cId="2079847238" sldId="324"/>
            <ac:spMk id="7" creationId="{76137665-D184-49B4-8483-4B94444A8E5E}"/>
          </ac:spMkLst>
        </pc:spChg>
        <pc:spChg chg="add del mod">
          <ac:chgData name="Kedar Ghag" userId="2332ba36-f593-411c-8d2e-c453651062fb" providerId="ADAL" clId="{AC9D93D6-5A26-41E0-9CCF-C7437FB589C5}" dt="2022-05-24T14:21:46.922" v="2346" actId="478"/>
          <ac:spMkLst>
            <pc:docMk/>
            <pc:sldMk cId="2079847238" sldId="324"/>
            <ac:spMk id="12" creationId="{BA210523-51CE-4449-8CB2-B7E24087CC2B}"/>
          </ac:spMkLst>
        </pc:spChg>
        <pc:spChg chg="del">
          <ac:chgData name="Kedar Ghag" userId="2332ba36-f593-411c-8d2e-c453651062fb" providerId="ADAL" clId="{AC9D93D6-5A26-41E0-9CCF-C7437FB589C5}" dt="2022-05-24T08:28:10.744" v="4" actId="478"/>
          <ac:spMkLst>
            <pc:docMk/>
            <pc:sldMk cId="2079847238" sldId="324"/>
            <ac:spMk id="16" creationId="{71735D5D-5B53-47AA-A248-4B53CBC224E3}"/>
          </ac:spMkLst>
        </pc:spChg>
        <pc:spChg chg="add del mod">
          <ac:chgData name="Kedar Ghag" userId="2332ba36-f593-411c-8d2e-c453651062fb" providerId="ADAL" clId="{AC9D93D6-5A26-41E0-9CCF-C7437FB589C5}" dt="2022-05-24T14:25:00.589" v="2485" actId="931"/>
          <ac:spMkLst>
            <pc:docMk/>
            <pc:sldMk cId="2079847238" sldId="324"/>
            <ac:spMk id="18" creationId="{24DC61C2-1DA3-43FD-AA8A-0620AD203492}"/>
          </ac:spMkLst>
        </pc:spChg>
        <pc:spChg chg="del">
          <ac:chgData name="Kedar Ghag" userId="2332ba36-f593-411c-8d2e-c453651062fb" providerId="ADAL" clId="{AC9D93D6-5A26-41E0-9CCF-C7437FB589C5}" dt="2022-05-24T08:28:07.948" v="2" actId="478"/>
          <ac:spMkLst>
            <pc:docMk/>
            <pc:sldMk cId="2079847238" sldId="324"/>
            <ac:spMk id="20" creationId="{6671675E-94EB-4FA4-99A0-0E7784732AF3}"/>
          </ac:spMkLst>
        </pc:spChg>
        <pc:spChg chg="del">
          <ac:chgData name="Kedar Ghag" userId="2332ba36-f593-411c-8d2e-c453651062fb" providerId="ADAL" clId="{AC9D93D6-5A26-41E0-9CCF-C7437FB589C5}" dt="2022-05-24T08:28:15.047" v="9" actId="478"/>
          <ac:spMkLst>
            <pc:docMk/>
            <pc:sldMk cId="2079847238" sldId="324"/>
            <ac:spMk id="21" creationId="{E4CF4107-0CFD-4401-BFE3-866EBDDEF9B5}"/>
          </ac:spMkLst>
        </pc:spChg>
        <pc:spChg chg="del">
          <ac:chgData name="Kedar Ghag" userId="2332ba36-f593-411c-8d2e-c453651062fb" providerId="ADAL" clId="{AC9D93D6-5A26-41E0-9CCF-C7437FB589C5}" dt="2022-05-24T08:28:13.363" v="7" actId="478"/>
          <ac:spMkLst>
            <pc:docMk/>
            <pc:sldMk cId="2079847238" sldId="324"/>
            <ac:spMk id="22" creationId="{ED7BC6C6-50DF-4B4C-A755-EDCCF500C875}"/>
          </ac:spMkLst>
        </pc:spChg>
        <pc:spChg chg="mod">
          <ac:chgData name="Kedar Ghag" userId="2332ba36-f593-411c-8d2e-c453651062fb" providerId="ADAL" clId="{AC9D93D6-5A26-41E0-9CCF-C7437FB589C5}" dt="2022-05-24T14:25:31.839" v="2493" actId="207"/>
          <ac:spMkLst>
            <pc:docMk/>
            <pc:sldMk cId="2079847238" sldId="324"/>
            <ac:spMk id="25" creationId="{29CF83D4-FA1E-4587-A351-5F9A1CABC0E4}"/>
          </ac:spMkLst>
        </pc:spChg>
        <pc:spChg chg="mod">
          <ac:chgData name="Kedar Ghag" userId="2332ba36-f593-411c-8d2e-c453651062fb" providerId="ADAL" clId="{AC9D93D6-5A26-41E0-9CCF-C7437FB589C5}" dt="2022-05-24T14:25:22.528" v="2491" actId="27803"/>
          <ac:spMkLst>
            <pc:docMk/>
            <pc:sldMk cId="2079847238" sldId="324"/>
            <ac:spMk id="26" creationId="{9AF1520C-B762-44FC-BC5E-E9EB0716CAAB}"/>
          </ac:spMkLst>
        </pc:spChg>
        <pc:spChg chg="mod">
          <ac:chgData name="Kedar Ghag" userId="2332ba36-f593-411c-8d2e-c453651062fb" providerId="ADAL" clId="{AC9D93D6-5A26-41E0-9CCF-C7437FB589C5}" dt="2022-05-24T14:25:22.528" v="2491" actId="27803"/>
          <ac:spMkLst>
            <pc:docMk/>
            <pc:sldMk cId="2079847238" sldId="324"/>
            <ac:spMk id="30" creationId="{2D36BBD7-4E99-42E2-B635-2016F0C44549}"/>
          </ac:spMkLst>
        </pc:spChg>
        <pc:spChg chg="del">
          <ac:chgData name="Kedar Ghag" userId="2332ba36-f593-411c-8d2e-c453651062fb" providerId="ADAL" clId="{AC9D93D6-5A26-41E0-9CCF-C7437FB589C5}" dt="2022-05-24T08:28:17.365" v="11" actId="478"/>
          <ac:spMkLst>
            <pc:docMk/>
            <pc:sldMk cId="2079847238" sldId="324"/>
            <ac:spMk id="31" creationId="{DF463F6A-1A30-4837-AA6A-B9214EA9A787}"/>
          </ac:spMkLst>
        </pc:spChg>
        <pc:spChg chg="mod">
          <ac:chgData name="Kedar Ghag" userId="2332ba36-f593-411c-8d2e-c453651062fb" providerId="ADAL" clId="{AC9D93D6-5A26-41E0-9CCF-C7437FB589C5}" dt="2022-05-24T14:30:32.944" v="2656" actId="20577"/>
          <ac:spMkLst>
            <pc:docMk/>
            <pc:sldMk cId="2079847238" sldId="324"/>
            <ac:spMk id="33" creationId="{0B12220B-91EC-4022-B243-D088CAEBA289}"/>
          </ac:spMkLst>
        </pc:spChg>
        <pc:spChg chg="add mod">
          <ac:chgData name="Kedar Ghag" userId="2332ba36-f593-411c-8d2e-c453651062fb" providerId="ADAL" clId="{AC9D93D6-5A26-41E0-9CCF-C7437FB589C5}" dt="2022-05-24T14:22:13.788" v="2359" actId="113"/>
          <ac:spMkLst>
            <pc:docMk/>
            <pc:sldMk cId="2079847238" sldId="324"/>
            <ac:spMk id="34" creationId="{161F7753-68B7-4570-9FDD-49DE2D739C98}"/>
          </ac:spMkLst>
        </pc:spChg>
        <pc:spChg chg="mod">
          <ac:chgData name="Kedar Ghag" userId="2332ba36-f593-411c-8d2e-c453651062fb" providerId="ADAL" clId="{AC9D93D6-5A26-41E0-9CCF-C7437FB589C5}" dt="2022-05-24T14:25:22.528" v="2491" actId="27803"/>
          <ac:spMkLst>
            <pc:docMk/>
            <pc:sldMk cId="2079847238" sldId="324"/>
            <ac:spMk id="37" creationId="{8B45D2CC-62CF-4A20-A93A-DF7B075C3571}"/>
          </ac:spMkLst>
        </pc:spChg>
        <pc:spChg chg="del">
          <ac:chgData name="Kedar Ghag" userId="2332ba36-f593-411c-8d2e-c453651062fb" providerId="ADAL" clId="{AC9D93D6-5A26-41E0-9CCF-C7437FB589C5}" dt="2022-05-24T08:28:41.978" v="22" actId="478"/>
          <ac:spMkLst>
            <pc:docMk/>
            <pc:sldMk cId="2079847238" sldId="324"/>
            <ac:spMk id="38" creationId="{502642E3-EB11-46C7-9450-684A79D45BE1}"/>
          </ac:spMkLst>
        </pc:spChg>
        <pc:spChg chg="del">
          <ac:chgData name="Kedar Ghag" userId="2332ba36-f593-411c-8d2e-c453651062fb" providerId="ADAL" clId="{AC9D93D6-5A26-41E0-9CCF-C7437FB589C5}" dt="2022-05-24T08:28:40.252" v="21" actId="478"/>
          <ac:spMkLst>
            <pc:docMk/>
            <pc:sldMk cId="2079847238" sldId="324"/>
            <ac:spMk id="39" creationId="{ECA22C9F-E0D4-4D03-8C68-80A1C71EDBBB}"/>
          </ac:spMkLst>
        </pc:spChg>
        <pc:spChg chg="del">
          <ac:chgData name="Kedar Ghag" userId="2332ba36-f593-411c-8d2e-c453651062fb" providerId="ADAL" clId="{AC9D93D6-5A26-41E0-9CCF-C7437FB589C5}" dt="2022-05-24T08:28:34.499" v="19" actId="478"/>
          <ac:spMkLst>
            <pc:docMk/>
            <pc:sldMk cId="2079847238" sldId="324"/>
            <ac:spMk id="40" creationId="{4C176C19-438B-429A-B897-165AB87E8266}"/>
          </ac:spMkLst>
        </pc:spChg>
        <pc:spChg chg="del">
          <ac:chgData name="Kedar Ghag" userId="2332ba36-f593-411c-8d2e-c453651062fb" providerId="ADAL" clId="{AC9D93D6-5A26-41E0-9CCF-C7437FB589C5}" dt="2022-05-24T08:28:28.209" v="15" actId="478"/>
          <ac:spMkLst>
            <pc:docMk/>
            <pc:sldMk cId="2079847238" sldId="324"/>
            <ac:spMk id="41" creationId="{ABC540B9-097D-497B-8634-39AFA95EC2C5}"/>
          </ac:spMkLst>
        </pc:spChg>
        <pc:spChg chg="mod">
          <ac:chgData name="Kedar Ghag" userId="2332ba36-f593-411c-8d2e-c453651062fb" providerId="ADAL" clId="{AC9D93D6-5A26-41E0-9CCF-C7437FB589C5}" dt="2022-05-24T14:26:35.679" v="2505" actId="207"/>
          <ac:spMkLst>
            <pc:docMk/>
            <pc:sldMk cId="2079847238" sldId="324"/>
            <ac:spMk id="45" creationId="{74944CE1-B223-4867-B8D0-F9A858B4D357}"/>
          </ac:spMkLst>
        </pc:spChg>
        <pc:spChg chg="mod">
          <ac:chgData name="Kedar Ghag" userId="2332ba36-f593-411c-8d2e-c453651062fb" providerId="ADAL" clId="{AC9D93D6-5A26-41E0-9CCF-C7437FB589C5}" dt="2022-05-24T14:26:35.679" v="2505" actId="207"/>
          <ac:spMkLst>
            <pc:docMk/>
            <pc:sldMk cId="2079847238" sldId="324"/>
            <ac:spMk id="46" creationId="{FA71BA11-034F-42C7-925A-30E96293333C}"/>
          </ac:spMkLst>
        </pc:spChg>
        <pc:spChg chg="add mod">
          <ac:chgData name="Kedar Ghag" userId="2332ba36-f593-411c-8d2e-c453651062fb" providerId="ADAL" clId="{AC9D93D6-5A26-41E0-9CCF-C7437FB589C5}" dt="2022-05-24T14:29:22.621" v="2603" actId="14100"/>
          <ac:spMkLst>
            <pc:docMk/>
            <pc:sldMk cId="2079847238" sldId="324"/>
            <ac:spMk id="47" creationId="{147F0A2A-93DA-4EDC-9312-DDEBC23FB98F}"/>
          </ac:spMkLst>
        </pc:spChg>
        <pc:spChg chg="add mod ord">
          <ac:chgData name="Kedar Ghag" userId="2332ba36-f593-411c-8d2e-c453651062fb" providerId="ADAL" clId="{AC9D93D6-5A26-41E0-9CCF-C7437FB589C5}" dt="2022-05-24T14:32:48.924" v="2677" actId="1076"/>
          <ac:spMkLst>
            <pc:docMk/>
            <pc:sldMk cId="2079847238" sldId="324"/>
            <ac:spMk id="48" creationId="{C5617079-43F9-40F2-990B-9F3E4959B06D}"/>
          </ac:spMkLst>
        </pc:spChg>
        <pc:spChg chg="add del mod">
          <ac:chgData name="Kedar Ghag" userId="2332ba36-f593-411c-8d2e-c453651062fb" providerId="ADAL" clId="{AC9D93D6-5A26-41E0-9CCF-C7437FB589C5}" dt="2022-05-24T14:35:18.100" v="2683"/>
          <ac:spMkLst>
            <pc:docMk/>
            <pc:sldMk cId="2079847238" sldId="324"/>
            <ac:spMk id="49" creationId="{572A633A-8F5F-498E-946F-4510E86975CE}"/>
          </ac:spMkLst>
        </pc:spChg>
        <pc:spChg chg="add mod">
          <ac:chgData name="Kedar Ghag" userId="2332ba36-f593-411c-8d2e-c453651062fb" providerId="ADAL" clId="{AC9D93D6-5A26-41E0-9CCF-C7437FB589C5}" dt="2022-05-24T14:43:28.606" v="2790" actId="14100"/>
          <ac:spMkLst>
            <pc:docMk/>
            <pc:sldMk cId="2079847238" sldId="324"/>
            <ac:spMk id="50" creationId="{C58C2278-AAB1-4482-A3C0-01D16D2C8C76}"/>
          </ac:spMkLst>
        </pc:spChg>
        <pc:spChg chg="add mod">
          <ac:chgData name="Kedar Ghag" userId="2332ba36-f593-411c-8d2e-c453651062fb" providerId="ADAL" clId="{AC9D93D6-5A26-41E0-9CCF-C7437FB589C5}" dt="2022-05-24T14:43:49.167" v="2793" actId="5793"/>
          <ac:spMkLst>
            <pc:docMk/>
            <pc:sldMk cId="2079847238" sldId="324"/>
            <ac:spMk id="51" creationId="{70C60D33-0B6E-4676-9445-DCB0925BC8AF}"/>
          </ac:spMkLst>
        </pc:spChg>
        <pc:spChg chg="add mod">
          <ac:chgData name="Kedar Ghag" userId="2332ba36-f593-411c-8d2e-c453651062fb" providerId="ADAL" clId="{AC9D93D6-5A26-41E0-9CCF-C7437FB589C5}" dt="2022-05-24T14:43:47.630" v="2792" actId="5793"/>
          <ac:spMkLst>
            <pc:docMk/>
            <pc:sldMk cId="2079847238" sldId="324"/>
            <ac:spMk id="52" creationId="{033081C9-BE05-46E7-9679-39D772147B8D}"/>
          </ac:spMkLst>
        </pc:spChg>
        <pc:spChg chg="add mod">
          <ac:chgData name="Kedar Ghag" userId="2332ba36-f593-411c-8d2e-c453651062fb" providerId="ADAL" clId="{AC9D93D6-5A26-41E0-9CCF-C7437FB589C5}" dt="2022-05-24T14:43:50.272" v="2794" actId="5793"/>
          <ac:spMkLst>
            <pc:docMk/>
            <pc:sldMk cId="2079847238" sldId="324"/>
            <ac:spMk id="53" creationId="{4BB39BB8-7BC1-401B-B54F-C53C711D5B56}"/>
          </ac:spMkLst>
        </pc:spChg>
        <pc:spChg chg="add mod">
          <ac:chgData name="Kedar Ghag" userId="2332ba36-f593-411c-8d2e-c453651062fb" providerId="ADAL" clId="{AC9D93D6-5A26-41E0-9CCF-C7437FB589C5}" dt="2022-05-24T14:44:10.946" v="2795" actId="1076"/>
          <ac:spMkLst>
            <pc:docMk/>
            <pc:sldMk cId="2079847238" sldId="324"/>
            <ac:spMk id="54" creationId="{050F46B5-0E9C-4DF3-8D4D-33ED574434BB}"/>
          </ac:spMkLst>
        </pc:spChg>
        <pc:spChg chg="add mod">
          <ac:chgData name="Kedar Ghag" userId="2332ba36-f593-411c-8d2e-c453651062fb" providerId="ADAL" clId="{AC9D93D6-5A26-41E0-9CCF-C7437FB589C5}" dt="2022-05-24T14:44:10.946" v="2795" actId="1076"/>
          <ac:spMkLst>
            <pc:docMk/>
            <pc:sldMk cId="2079847238" sldId="324"/>
            <ac:spMk id="55" creationId="{8F412252-3136-4DFC-B77C-6574CC42092F}"/>
          </ac:spMkLst>
        </pc:spChg>
        <pc:spChg chg="add mod">
          <ac:chgData name="Kedar Ghag" userId="2332ba36-f593-411c-8d2e-c453651062fb" providerId="ADAL" clId="{AC9D93D6-5A26-41E0-9CCF-C7437FB589C5}" dt="2022-05-24T14:44:10.946" v="2795" actId="1076"/>
          <ac:spMkLst>
            <pc:docMk/>
            <pc:sldMk cId="2079847238" sldId="324"/>
            <ac:spMk id="56" creationId="{229E0A71-A349-48AB-80FD-C35D96B8A155}"/>
          </ac:spMkLst>
        </pc:spChg>
        <pc:grpChg chg="del mod">
          <ac:chgData name="Kedar Ghag" userId="2332ba36-f593-411c-8d2e-c453651062fb" providerId="ADAL" clId="{AC9D93D6-5A26-41E0-9CCF-C7437FB589C5}" dt="2022-05-24T14:25:22.528" v="2491" actId="27803"/>
          <ac:grpSpMkLst>
            <pc:docMk/>
            <pc:sldMk cId="2079847238" sldId="324"/>
            <ac:grpSpMk id="24" creationId="{6A10EB42-5F49-49EA-814D-E938776166A8}"/>
          </ac:grpSpMkLst>
        </pc:grpChg>
        <pc:grpChg chg="mod">
          <ac:chgData name="Kedar Ghag" userId="2332ba36-f593-411c-8d2e-c453651062fb" providerId="ADAL" clId="{AC9D93D6-5A26-41E0-9CCF-C7437FB589C5}" dt="2022-05-24T14:26:35.679" v="2505" actId="207"/>
          <ac:grpSpMkLst>
            <pc:docMk/>
            <pc:sldMk cId="2079847238" sldId="324"/>
            <ac:grpSpMk id="44" creationId="{2AD19475-699F-4EA0-8DC1-362DE4781C9B}"/>
          </ac:grpSpMkLst>
        </pc:grpChg>
        <pc:picChg chg="del">
          <ac:chgData name="Kedar Ghag" userId="2332ba36-f593-411c-8d2e-c453651062fb" providerId="ADAL" clId="{AC9D93D6-5A26-41E0-9CCF-C7437FB589C5}" dt="2022-05-24T08:28:12.095" v="6" actId="478"/>
          <ac:picMkLst>
            <pc:docMk/>
            <pc:sldMk cId="2079847238" sldId="324"/>
            <ac:picMk id="14" creationId="{708AF36F-3FF7-413C-BE37-FBFD2C70E42B}"/>
          </ac:picMkLst>
        </pc:picChg>
        <pc:picChg chg="del">
          <ac:chgData name="Kedar Ghag" userId="2332ba36-f593-411c-8d2e-c453651062fb" providerId="ADAL" clId="{AC9D93D6-5A26-41E0-9CCF-C7437FB589C5}" dt="2022-05-24T08:28:11.390" v="5" actId="478"/>
          <ac:picMkLst>
            <pc:docMk/>
            <pc:sldMk cId="2079847238" sldId="324"/>
            <ac:picMk id="15" creationId="{83DB236E-A76C-4D7A-9D98-C428A7B264A6}"/>
          </ac:picMkLst>
        </pc:picChg>
        <pc:picChg chg="del">
          <ac:chgData name="Kedar Ghag" userId="2332ba36-f593-411c-8d2e-c453651062fb" providerId="ADAL" clId="{AC9D93D6-5A26-41E0-9CCF-C7437FB589C5}" dt="2022-05-24T08:28:14.379" v="8" actId="478"/>
          <ac:picMkLst>
            <pc:docMk/>
            <pc:sldMk cId="2079847238" sldId="324"/>
            <ac:picMk id="17" creationId="{661DF4B7-DFE1-4184-8840-92CC602F17E0}"/>
          </ac:picMkLst>
        </pc:picChg>
        <pc:picChg chg="add del mod">
          <ac:chgData name="Kedar Ghag" userId="2332ba36-f593-411c-8d2e-c453651062fb" providerId="ADAL" clId="{AC9D93D6-5A26-41E0-9CCF-C7437FB589C5}" dt="2022-05-24T14:25:22.528" v="2491" actId="27803"/>
          <ac:picMkLst>
            <pc:docMk/>
            <pc:sldMk cId="2079847238" sldId="324"/>
            <ac:picMk id="23" creationId="{6A460B11-E12E-4A97-B177-8CFEB130C075}"/>
          </ac:picMkLst>
        </pc:picChg>
        <pc:picChg chg="del">
          <ac:chgData name="Kedar Ghag" userId="2332ba36-f593-411c-8d2e-c453651062fb" providerId="ADAL" clId="{AC9D93D6-5A26-41E0-9CCF-C7437FB589C5}" dt="2022-05-24T08:28:31.512" v="17" actId="478"/>
          <ac:picMkLst>
            <pc:docMk/>
            <pc:sldMk cId="2079847238" sldId="324"/>
            <ac:picMk id="27" creationId="{74A7E042-1F93-415A-85B5-A5EE522A03DE}"/>
          </ac:picMkLst>
        </pc:picChg>
        <pc:picChg chg="del">
          <ac:chgData name="Kedar Ghag" userId="2332ba36-f593-411c-8d2e-c453651062fb" providerId="ADAL" clId="{AC9D93D6-5A26-41E0-9CCF-C7437FB589C5}" dt="2022-05-24T08:28:30.808" v="16" actId="478"/>
          <ac:picMkLst>
            <pc:docMk/>
            <pc:sldMk cId="2079847238" sldId="324"/>
            <ac:picMk id="28" creationId="{9FA34560-02C8-4ECB-B1E3-1975F2D6DEEB}"/>
          </ac:picMkLst>
        </pc:picChg>
        <pc:picChg chg="del">
          <ac:chgData name="Kedar Ghag" userId="2332ba36-f593-411c-8d2e-c453651062fb" providerId="ADAL" clId="{AC9D93D6-5A26-41E0-9CCF-C7437FB589C5}" dt="2022-05-24T08:28:32.968" v="18" actId="478"/>
          <ac:picMkLst>
            <pc:docMk/>
            <pc:sldMk cId="2079847238" sldId="324"/>
            <ac:picMk id="29" creationId="{DEF6A0B3-FBE7-47EA-8D11-A88A675D300C}"/>
          </ac:picMkLst>
        </pc:picChg>
        <pc:picChg chg="del">
          <ac:chgData name="Kedar Ghag" userId="2332ba36-f593-411c-8d2e-c453651062fb" providerId="ADAL" clId="{AC9D93D6-5A26-41E0-9CCF-C7437FB589C5}" dt="2022-05-24T08:28:19.558" v="12" actId="478"/>
          <ac:picMkLst>
            <pc:docMk/>
            <pc:sldMk cId="2079847238" sldId="324"/>
            <ac:picMk id="32" creationId="{C9C464E4-641C-4D63-A9E8-22FF24C9872B}"/>
          </ac:picMkLst>
        </pc:picChg>
        <pc:picChg chg="add mod">
          <ac:chgData name="Kedar Ghag" userId="2332ba36-f593-411c-8d2e-c453651062fb" providerId="ADAL" clId="{AC9D93D6-5A26-41E0-9CCF-C7437FB589C5}" dt="2022-05-24T14:49:07.715" v="2827" actId="14100"/>
          <ac:picMkLst>
            <pc:docMk/>
            <pc:sldMk cId="2079847238" sldId="324"/>
            <ac:picMk id="36" creationId="{9EE4C175-A699-4068-879F-C4B592DAF4DC}"/>
          </ac:picMkLst>
        </pc:picChg>
        <pc:picChg chg="add del mod">
          <ac:chgData name="Kedar Ghag" userId="2332ba36-f593-411c-8d2e-c453651062fb" providerId="ADAL" clId="{AC9D93D6-5A26-41E0-9CCF-C7437FB589C5}" dt="2022-05-24T14:26:10.159" v="2502" actId="27803"/>
          <ac:picMkLst>
            <pc:docMk/>
            <pc:sldMk cId="2079847238" sldId="324"/>
            <ac:picMk id="43" creationId="{B72564CE-EB7E-4835-AC5C-EEDFE4D31DA1}"/>
          </ac:picMkLst>
        </pc:picChg>
        <pc:cxnChg chg="del mod">
          <ac:chgData name="Kedar Ghag" userId="2332ba36-f593-411c-8d2e-c453651062fb" providerId="ADAL" clId="{AC9D93D6-5A26-41E0-9CCF-C7437FB589C5}" dt="2022-05-24T08:28:16.149" v="10" actId="478"/>
          <ac:cxnSpMkLst>
            <pc:docMk/>
            <pc:sldMk cId="2079847238" sldId="324"/>
            <ac:cxnSpMk id="35" creationId="{3B21A539-6EAE-4935-9060-CEAD59DE56EC}"/>
          </ac:cxnSpMkLst>
        </pc:cxnChg>
      </pc:sldChg>
      <pc:sldChg chg="modSp mod ord modAnim">
        <pc:chgData name="Kedar Ghag" userId="2332ba36-f593-411c-8d2e-c453651062fb" providerId="ADAL" clId="{AC9D93D6-5A26-41E0-9CCF-C7437FB589C5}" dt="2022-05-24T14:49:48.570" v="2829"/>
        <pc:sldMkLst>
          <pc:docMk/>
          <pc:sldMk cId="3176407071" sldId="326"/>
        </pc:sldMkLst>
        <pc:spChg chg="mod">
          <ac:chgData name="Kedar Ghag" userId="2332ba36-f593-411c-8d2e-c453651062fb" providerId="ADAL" clId="{AC9D93D6-5A26-41E0-9CCF-C7437FB589C5}" dt="2022-05-24T14:22:16.337" v="2360" actId="113"/>
          <ac:spMkLst>
            <pc:docMk/>
            <pc:sldMk cId="3176407071" sldId="326"/>
            <ac:spMk id="7" creationId="{76137665-D184-49B4-8483-4B94444A8E5E}"/>
          </ac:spMkLst>
        </pc:spChg>
        <pc:spChg chg="mod">
          <ac:chgData name="Kedar Ghag" userId="2332ba36-f593-411c-8d2e-c453651062fb" providerId="ADAL" clId="{AC9D93D6-5A26-41E0-9CCF-C7437FB589C5}" dt="2022-05-24T11:58:46.669" v="1378" actId="1076"/>
          <ac:spMkLst>
            <pc:docMk/>
            <pc:sldMk cId="3176407071" sldId="326"/>
            <ac:spMk id="9" creationId="{D8ECEB34-C91E-4A1B-932A-A66456A99ACE}"/>
          </ac:spMkLst>
        </pc:spChg>
        <pc:spChg chg="mod">
          <ac:chgData name="Kedar Ghag" userId="2332ba36-f593-411c-8d2e-c453651062fb" providerId="ADAL" clId="{AC9D93D6-5A26-41E0-9CCF-C7437FB589C5}" dt="2022-05-24T11:53:17.760" v="1216" actId="20577"/>
          <ac:spMkLst>
            <pc:docMk/>
            <pc:sldMk cId="3176407071" sldId="326"/>
            <ac:spMk id="10" creationId="{16714A3A-FF74-4F3E-B32C-842EBC6767AF}"/>
          </ac:spMkLst>
        </pc:spChg>
      </pc:sldChg>
      <pc:sldChg chg="addSp delSp modSp mod delAnim modAnim">
        <pc:chgData name="Kedar Ghag" userId="2332ba36-f593-411c-8d2e-c453651062fb" providerId="ADAL" clId="{AC9D93D6-5A26-41E0-9CCF-C7437FB589C5}" dt="2022-05-24T14:48:29.137" v="2825"/>
        <pc:sldMkLst>
          <pc:docMk/>
          <pc:sldMk cId="687429125" sldId="335"/>
        </pc:sldMkLst>
        <pc:spChg chg="mod">
          <ac:chgData name="Kedar Ghag" userId="2332ba36-f593-411c-8d2e-c453651062fb" providerId="ADAL" clId="{AC9D93D6-5A26-41E0-9CCF-C7437FB589C5}" dt="2022-05-24T14:22:19.255" v="2361" actId="113"/>
          <ac:spMkLst>
            <pc:docMk/>
            <pc:sldMk cId="687429125" sldId="335"/>
            <ac:spMk id="7" creationId="{76137665-D184-49B4-8483-4B94444A8E5E}"/>
          </ac:spMkLst>
        </pc:spChg>
        <pc:spChg chg="mod">
          <ac:chgData name="Kedar Ghag" userId="2332ba36-f593-411c-8d2e-c453651062fb" providerId="ADAL" clId="{AC9D93D6-5A26-41E0-9CCF-C7437FB589C5}" dt="2022-05-24T11:44:03.169" v="1107" actId="1076"/>
          <ac:spMkLst>
            <pc:docMk/>
            <pc:sldMk cId="687429125" sldId="335"/>
            <ac:spMk id="9" creationId="{D8ECEB34-C91E-4A1B-932A-A66456A99ACE}"/>
          </ac:spMkLst>
        </pc:spChg>
        <pc:spChg chg="add mod">
          <ac:chgData name="Kedar Ghag" userId="2332ba36-f593-411c-8d2e-c453651062fb" providerId="ADAL" clId="{AC9D93D6-5A26-41E0-9CCF-C7437FB589C5}" dt="2022-05-24T11:44:42.831" v="1112" actId="20577"/>
          <ac:spMkLst>
            <pc:docMk/>
            <pc:sldMk cId="687429125" sldId="335"/>
            <ac:spMk id="16" creationId="{9236C592-FAFB-4D0E-B284-53B7A19722D6}"/>
          </ac:spMkLst>
        </pc:spChg>
        <pc:graphicFrameChg chg="del">
          <ac:chgData name="Kedar Ghag" userId="2332ba36-f593-411c-8d2e-c453651062fb" providerId="ADAL" clId="{AC9D93D6-5A26-41E0-9CCF-C7437FB589C5}" dt="2022-05-24T09:41:38.983" v="39" actId="478"/>
          <ac:graphicFrameMkLst>
            <pc:docMk/>
            <pc:sldMk cId="687429125" sldId="335"/>
            <ac:graphicFrameMk id="12" creationId="{9D722D76-653D-49EC-A835-447023DEE805}"/>
          </ac:graphicFrameMkLst>
        </pc:graphicFrameChg>
        <pc:graphicFrameChg chg="del mod">
          <ac:chgData name="Kedar Ghag" userId="2332ba36-f593-411c-8d2e-c453651062fb" providerId="ADAL" clId="{AC9D93D6-5A26-41E0-9CCF-C7437FB589C5}" dt="2022-05-24T10:48:55.218" v="660" actId="478"/>
          <ac:graphicFrameMkLst>
            <pc:docMk/>
            <pc:sldMk cId="687429125" sldId="335"/>
            <ac:graphicFrameMk id="13" creationId="{66AABA20-C3C4-495C-9CC0-3654E58EE9C5}"/>
          </ac:graphicFrameMkLst>
        </pc:graphicFrameChg>
        <pc:graphicFrameChg chg="add del mod">
          <ac:chgData name="Kedar Ghag" userId="2332ba36-f593-411c-8d2e-c453651062fb" providerId="ADAL" clId="{AC9D93D6-5A26-41E0-9CCF-C7437FB589C5}" dt="2022-05-24T10:02:20.367" v="155" actId="478"/>
          <ac:graphicFrameMkLst>
            <pc:docMk/>
            <pc:sldMk cId="687429125" sldId="335"/>
            <ac:graphicFrameMk id="14" creationId="{987A2545-2B43-46FD-8FB8-D7FF335E92CB}"/>
          </ac:graphicFrameMkLst>
        </pc:graphicFrameChg>
        <pc:picChg chg="add del mod">
          <ac:chgData name="Kedar Ghag" userId="2332ba36-f593-411c-8d2e-c453651062fb" providerId="ADAL" clId="{AC9D93D6-5A26-41E0-9CCF-C7437FB589C5}" dt="2022-05-24T10:17:49.904" v="524" actId="478"/>
          <ac:picMkLst>
            <pc:docMk/>
            <pc:sldMk cId="687429125" sldId="335"/>
            <ac:picMk id="2" creationId="{008CB217-48F2-4190-9148-6623B4321E2C}"/>
          </ac:picMkLst>
        </pc:picChg>
        <pc:picChg chg="add mod">
          <ac:chgData name="Kedar Ghag" userId="2332ba36-f593-411c-8d2e-c453651062fb" providerId="ADAL" clId="{AC9D93D6-5A26-41E0-9CCF-C7437FB589C5}" dt="2022-05-24T10:59:45.492" v="766" actId="14100"/>
          <ac:picMkLst>
            <pc:docMk/>
            <pc:sldMk cId="687429125" sldId="335"/>
            <ac:picMk id="4" creationId="{0E75F3CC-BA6C-4E84-A756-03BF4359D95B}"/>
          </ac:picMkLst>
        </pc:picChg>
        <pc:picChg chg="add mod">
          <ac:chgData name="Kedar Ghag" userId="2332ba36-f593-411c-8d2e-c453651062fb" providerId="ADAL" clId="{AC9D93D6-5A26-41E0-9CCF-C7437FB589C5}" dt="2022-05-24T10:49:48.304" v="669" actId="14100"/>
          <ac:picMkLst>
            <pc:docMk/>
            <pc:sldMk cId="687429125" sldId="335"/>
            <ac:picMk id="5" creationId="{D436C43C-20D3-44C3-86FC-B12B4B6187E0}"/>
          </ac:picMkLst>
        </pc:picChg>
        <pc:picChg chg="mod">
          <ac:chgData name="Kedar Ghag" userId="2332ba36-f593-411c-8d2e-c453651062fb" providerId="ADAL" clId="{AC9D93D6-5A26-41E0-9CCF-C7437FB589C5}" dt="2022-05-24T10:49:25.896" v="666" actId="14100"/>
          <ac:picMkLst>
            <pc:docMk/>
            <pc:sldMk cId="687429125" sldId="335"/>
            <ac:picMk id="11" creationId="{A8BAD0DA-3D56-4C5F-B0EF-1A22995E63F1}"/>
          </ac:picMkLst>
        </pc:picChg>
      </pc:sldChg>
      <pc:sldChg chg="addSp delSp modSp del mod">
        <pc:chgData name="Kedar Ghag" userId="2332ba36-f593-411c-8d2e-c453651062fb" providerId="ADAL" clId="{AC9D93D6-5A26-41E0-9CCF-C7437FB589C5}" dt="2022-05-24T13:53:27.733" v="1716" actId="2696"/>
        <pc:sldMkLst>
          <pc:docMk/>
          <pc:sldMk cId="3408370758" sldId="337"/>
        </pc:sldMkLst>
        <pc:spChg chg="mod">
          <ac:chgData name="Kedar Ghag" userId="2332ba36-f593-411c-8d2e-c453651062fb" providerId="ADAL" clId="{AC9D93D6-5A26-41E0-9CCF-C7437FB589C5}" dt="2022-05-24T13:52:49.905" v="1712" actId="113"/>
          <ac:spMkLst>
            <pc:docMk/>
            <pc:sldMk cId="3408370758" sldId="337"/>
            <ac:spMk id="7" creationId="{76137665-D184-49B4-8483-4B94444A8E5E}"/>
          </ac:spMkLst>
        </pc:spChg>
        <pc:spChg chg="mod">
          <ac:chgData name="Kedar Ghag" userId="2332ba36-f593-411c-8d2e-c453651062fb" providerId="ADAL" clId="{AC9D93D6-5A26-41E0-9CCF-C7437FB589C5}" dt="2022-05-24T13:38:13.093" v="1602" actId="1076"/>
          <ac:spMkLst>
            <pc:docMk/>
            <pc:sldMk cId="3408370758" sldId="337"/>
            <ac:spMk id="10" creationId="{16714A3A-FF74-4F3E-B32C-842EBC6767AF}"/>
          </ac:spMkLst>
        </pc:spChg>
        <pc:spChg chg="add del mod">
          <ac:chgData name="Kedar Ghag" userId="2332ba36-f593-411c-8d2e-c453651062fb" providerId="ADAL" clId="{AC9D93D6-5A26-41E0-9CCF-C7437FB589C5}" dt="2022-05-24T13:32:41.468" v="1483" actId="21"/>
          <ac:spMkLst>
            <pc:docMk/>
            <pc:sldMk cId="3408370758" sldId="337"/>
            <ac:spMk id="13" creationId="{649BFA6C-F9E7-4AA9-AD57-26883EC151FE}"/>
          </ac:spMkLst>
        </pc:spChg>
        <pc:spChg chg="add mod">
          <ac:chgData name="Kedar Ghag" userId="2332ba36-f593-411c-8d2e-c453651062fb" providerId="ADAL" clId="{AC9D93D6-5A26-41E0-9CCF-C7437FB589C5}" dt="2022-05-24T13:47:49.911" v="1670" actId="14100"/>
          <ac:spMkLst>
            <pc:docMk/>
            <pc:sldMk cId="3408370758" sldId="337"/>
            <ac:spMk id="15" creationId="{57B804D6-5195-4848-B793-1D97C4C69132}"/>
          </ac:spMkLst>
        </pc:spChg>
        <pc:spChg chg="add mod">
          <ac:chgData name="Kedar Ghag" userId="2332ba36-f593-411c-8d2e-c453651062fb" providerId="ADAL" clId="{AC9D93D6-5A26-41E0-9CCF-C7437FB589C5}" dt="2022-05-24T13:48:00.871" v="1672" actId="14100"/>
          <ac:spMkLst>
            <pc:docMk/>
            <pc:sldMk cId="3408370758" sldId="337"/>
            <ac:spMk id="16" creationId="{F4F465AC-D2A5-447C-A199-8A32CC5EE18A}"/>
          </ac:spMkLst>
        </pc:spChg>
        <pc:spChg chg="add mod">
          <ac:chgData name="Kedar Ghag" userId="2332ba36-f593-411c-8d2e-c453651062fb" providerId="ADAL" clId="{AC9D93D6-5A26-41E0-9CCF-C7437FB589C5}" dt="2022-05-24T13:48:08.735" v="1674" actId="14100"/>
          <ac:spMkLst>
            <pc:docMk/>
            <pc:sldMk cId="3408370758" sldId="337"/>
            <ac:spMk id="17" creationId="{29E5C155-878D-4DDC-8F98-6A959CC9A242}"/>
          </ac:spMkLst>
        </pc:spChg>
        <pc:spChg chg="add mod">
          <ac:chgData name="Kedar Ghag" userId="2332ba36-f593-411c-8d2e-c453651062fb" providerId="ADAL" clId="{AC9D93D6-5A26-41E0-9CCF-C7437FB589C5}" dt="2022-05-24T13:48:32.056" v="1679" actId="14100"/>
          <ac:spMkLst>
            <pc:docMk/>
            <pc:sldMk cId="3408370758" sldId="337"/>
            <ac:spMk id="18" creationId="{0250F8A6-553E-42A8-B712-E5B236FC1263}"/>
          </ac:spMkLst>
        </pc:spChg>
        <pc:spChg chg="add mod">
          <ac:chgData name="Kedar Ghag" userId="2332ba36-f593-411c-8d2e-c453651062fb" providerId="ADAL" clId="{AC9D93D6-5A26-41E0-9CCF-C7437FB589C5}" dt="2022-05-24T13:48:26.568" v="1678" actId="14100"/>
          <ac:spMkLst>
            <pc:docMk/>
            <pc:sldMk cId="3408370758" sldId="337"/>
            <ac:spMk id="19" creationId="{DCFDA9A9-6821-4F82-9BAA-7A05DF8613C0}"/>
          </ac:spMkLst>
        </pc:spChg>
        <pc:graphicFrameChg chg="del mod">
          <ac:chgData name="Kedar Ghag" userId="2332ba36-f593-411c-8d2e-c453651062fb" providerId="ADAL" clId="{AC9D93D6-5A26-41E0-9CCF-C7437FB589C5}" dt="2022-05-24T13:29:33.060" v="1458" actId="478"/>
          <ac:graphicFrameMkLst>
            <pc:docMk/>
            <pc:sldMk cId="3408370758" sldId="337"/>
            <ac:graphicFrameMk id="11" creationId="{4073185B-CD02-4A33-840B-F386F96AF04D}"/>
          </ac:graphicFrameMkLst>
        </pc:graphicFrameChg>
        <pc:graphicFrameChg chg="del">
          <ac:chgData name="Kedar Ghag" userId="2332ba36-f593-411c-8d2e-c453651062fb" providerId="ADAL" clId="{AC9D93D6-5A26-41E0-9CCF-C7437FB589C5}" dt="2022-05-24T13:29:38.291" v="1459" actId="478"/>
          <ac:graphicFrameMkLst>
            <pc:docMk/>
            <pc:sldMk cId="3408370758" sldId="337"/>
            <ac:graphicFrameMk id="12" creationId="{E43A6387-FB6D-47BB-8C5D-E61CA6848ADC}"/>
          </ac:graphicFrameMkLst>
        </pc:graphicFrameChg>
        <pc:graphicFrameChg chg="add mod">
          <ac:chgData name="Kedar Ghag" userId="2332ba36-f593-411c-8d2e-c453651062fb" providerId="ADAL" clId="{AC9D93D6-5A26-41E0-9CCF-C7437FB589C5}" dt="2022-05-24T13:47:17.382" v="1668" actId="208"/>
          <ac:graphicFrameMkLst>
            <pc:docMk/>
            <pc:sldMk cId="3408370758" sldId="337"/>
            <ac:graphicFrameMk id="14" creationId="{20E59EEF-AA43-4462-B754-84F75156C037}"/>
          </ac:graphicFrameMkLst>
        </pc:graphicFrameChg>
        <pc:cxnChg chg="add mod">
          <ac:chgData name="Kedar Ghag" userId="2332ba36-f593-411c-8d2e-c453651062fb" providerId="ADAL" clId="{AC9D93D6-5A26-41E0-9CCF-C7437FB589C5}" dt="2022-05-24T13:50:39.810" v="1699" actId="1036"/>
          <ac:cxnSpMkLst>
            <pc:docMk/>
            <pc:sldMk cId="3408370758" sldId="337"/>
            <ac:cxnSpMk id="5" creationId="{579450B9-EAD4-47BB-B876-C7283E38C986}"/>
          </ac:cxnSpMkLst>
        </pc:cxnChg>
        <pc:cxnChg chg="add mod">
          <ac:chgData name="Kedar Ghag" userId="2332ba36-f593-411c-8d2e-c453651062fb" providerId="ADAL" clId="{AC9D93D6-5A26-41E0-9CCF-C7437FB589C5}" dt="2022-05-24T13:50:51.406" v="1701" actId="1582"/>
          <ac:cxnSpMkLst>
            <pc:docMk/>
            <pc:sldMk cId="3408370758" sldId="337"/>
            <ac:cxnSpMk id="20" creationId="{8D78B43E-B06E-4052-BEC0-96BE8F146AE9}"/>
          </ac:cxnSpMkLst>
        </pc:cxnChg>
        <pc:cxnChg chg="add mod">
          <ac:chgData name="Kedar Ghag" userId="2332ba36-f593-411c-8d2e-c453651062fb" providerId="ADAL" clId="{AC9D93D6-5A26-41E0-9CCF-C7437FB589C5}" dt="2022-05-24T13:51:14.851" v="1703" actId="1582"/>
          <ac:cxnSpMkLst>
            <pc:docMk/>
            <pc:sldMk cId="3408370758" sldId="337"/>
            <ac:cxnSpMk id="21" creationId="{C93927D4-D3BE-4353-9F23-285D0B73F16E}"/>
          </ac:cxnSpMkLst>
        </pc:cxnChg>
        <pc:cxnChg chg="add mod">
          <ac:chgData name="Kedar Ghag" userId="2332ba36-f593-411c-8d2e-c453651062fb" providerId="ADAL" clId="{AC9D93D6-5A26-41E0-9CCF-C7437FB589C5}" dt="2022-05-24T13:51:33.306" v="1706" actId="1036"/>
          <ac:cxnSpMkLst>
            <pc:docMk/>
            <pc:sldMk cId="3408370758" sldId="337"/>
            <ac:cxnSpMk id="22" creationId="{1DD473BD-55C9-4E19-B9DF-A0017D2AE1B3}"/>
          </ac:cxnSpMkLst>
        </pc:cxnChg>
      </pc:sldChg>
      <pc:sldChg chg="modSp mod modAnim">
        <pc:chgData name="Kedar Ghag" userId="2332ba36-f593-411c-8d2e-c453651062fb" providerId="ADAL" clId="{AC9D93D6-5A26-41E0-9CCF-C7437FB589C5}" dt="2022-05-24T14:50:09.537" v="2833"/>
        <pc:sldMkLst>
          <pc:docMk/>
          <pc:sldMk cId="490393562" sldId="338"/>
        </pc:sldMkLst>
        <pc:spChg chg="mod">
          <ac:chgData name="Kedar Ghag" userId="2332ba36-f593-411c-8d2e-c453651062fb" providerId="ADAL" clId="{AC9D93D6-5A26-41E0-9CCF-C7437FB589C5}" dt="2022-05-24T14:14:42.758" v="2089" actId="113"/>
          <ac:spMkLst>
            <pc:docMk/>
            <pc:sldMk cId="490393562" sldId="338"/>
            <ac:spMk id="7" creationId="{76137665-D184-49B4-8483-4B94444A8E5E}"/>
          </ac:spMkLst>
        </pc:spChg>
        <pc:spChg chg="mod">
          <ac:chgData name="Kedar Ghag" userId="2332ba36-f593-411c-8d2e-c453651062fb" providerId="ADAL" clId="{AC9D93D6-5A26-41E0-9CCF-C7437FB589C5}" dt="2022-05-24T14:21:11.099" v="2344" actId="20577"/>
          <ac:spMkLst>
            <pc:docMk/>
            <pc:sldMk cId="490393562" sldId="338"/>
            <ac:spMk id="9" creationId="{D8ECEB34-C91E-4A1B-932A-A66456A99ACE}"/>
          </ac:spMkLst>
        </pc:spChg>
      </pc:sldChg>
      <pc:sldChg chg="addSp delSp modSp mod modAnim">
        <pc:chgData name="Kedar Ghag" userId="2332ba36-f593-411c-8d2e-c453651062fb" providerId="ADAL" clId="{AC9D93D6-5A26-41E0-9CCF-C7437FB589C5}" dt="2022-05-24T14:50:56.504" v="2848" actId="20577"/>
        <pc:sldMkLst>
          <pc:docMk/>
          <pc:sldMk cId="2406813179" sldId="341"/>
        </pc:sldMkLst>
        <pc:spChg chg="mod">
          <ac:chgData name="Kedar Ghag" userId="2332ba36-f593-411c-8d2e-c453651062fb" providerId="ADAL" clId="{AC9D93D6-5A26-41E0-9CCF-C7437FB589C5}" dt="2022-05-24T13:53:01.261" v="1715" actId="113"/>
          <ac:spMkLst>
            <pc:docMk/>
            <pc:sldMk cId="2406813179" sldId="341"/>
            <ac:spMk id="7" creationId="{76137665-D184-49B4-8483-4B94444A8E5E}"/>
          </ac:spMkLst>
        </pc:spChg>
        <pc:spChg chg="mod">
          <ac:chgData name="Kedar Ghag" userId="2332ba36-f593-411c-8d2e-c453651062fb" providerId="ADAL" clId="{AC9D93D6-5A26-41E0-9CCF-C7437FB589C5}" dt="2022-05-24T14:50:47.316" v="2841" actId="20577"/>
          <ac:spMkLst>
            <pc:docMk/>
            <pc:sldMk cId="2406813179" sldId="341"/>
            <ac:spMk id="9" creationId="{D8ECEB34-C91E-4A1B-932A-A66456A99ACE}"/>
          </ac:spMkLst>
        </pc:spChg>
        <pc:spChg chg="add mod">
          <ac:chgData name="Kedar Ghag" userId="2332ba36-f593-411c-8d2e-c453651062fb" providerId="ADAL" clId="{AC9D93D6-5A26-41E0-9CCF-C7437FB589C5}" dt="2022-05-24T14:50:56.504" v="2848" actId="20577"/>
          <ac:spMkLst>
            <pc:docMk/>
            <pc:sldMk cId="2406813179" sldId="341"/>
            <ac:spMk id="13" creationId="{DE635163-647F-4109-9580-AE24B6379EED}"/>
          </ac:spMkLst>
        </pc:spChg>
        <pc:picChg chg="add mod">
          <ac:chgData name="Kedar Ghag" userId="2332ba36-f593-411c-8d2e-c453651062fb" providerId="ADAL" clId="{AC9D93D6-5A26-41E0-9CCF-C7437FB589C5}" dt="2022-05-24T14:11:58.157" v="2043" actId="1035"/>
          <ac:picMkLst>
            <pc:docMk/>
            <pc:sldMk cId="2406813179" sldId="341"/>
            <ac:picMk id="2" creationId="{21D6E2F8-1ACF-4920-B087-26BE1FE84E9D}"/>
          </ac:picMkLst>
        </pc:picChg>
        <pc:picChg chg="add mod">
          <ac:chgData name="Kedar Ghag" userId="2332ba36-f593-411c-8d2e-c453651062fb" providerId="ADAL" clId="{AC9D93D6-5A26-41E0-9CCF-C7437FB589C5}" dt="2022-05-24T14:11:48.648" v="2035" actId="14100"/>
          <ac:picMkLst>
            <pc:docMk/>
            <pc:sldMk cId="2406813179" sldId="341"/>
            <ac:picMk id="4" creationId="{2251EB2E-7A2C-40BA-A73C-30364BA91FFB}"/>
          </ac:picMkLst>
        </pc:picChg>
        <pc:picChg chg="del">
          <ac:chgData name="Kedar Ghag" userId="2332ba36-f593-411c-8d2e-c453651062fb" providerId="ADAL" clId="{AC9D93D6-5A26-41E0-9CCF-C7437FB589C5}" dt="2022-05-24T14:05:07.153" v="1803" actId="478"/>
          <ac:picMkLst>
            <pc:docMk/>
            <pc:sldMk cId="2406813179" sldId="341"/>
            <ac:picMk id="11" creationId="{971D5039-CEF9-43F1-9E8D-150762E32EEA}"/>
          </ac:picMkLst>
        </pc:picChg>
        <pc:picChg chg="del mod">
          <ac:chgData name="Kedar Ghag" userId="2332ba36-f593-411c-8d2e-c453651062fb" providerId="ADAL" clId="{AC9D93D6-5A26-41E0-9CCF-C7437FB589C5}" dt="2022-05-24T14:11:02.262" v="2023" actId="478"/>
          <ac:picMkLst>
            <pc:docMk/>
            <pc:sldMk cId="2406813179" sldId="341"/>
            <ac:picMk id="12" creationId="{A1CE3BE7-536E-475F-9BAB-D9D9FC10D7A4}"/>
          </ac:picMkLst>
        </pc:picChg>
      </pc:sldChg>
      <pc:sldChg chg="addSp delSp modSp mod delAnim modAnim">
        <pc:chgData name="Kedar Ghag" userId="2332ba36-f593-411c-8d2e-c453651062fb" providerId="ADAL" clId="{AC9D93D6-5A26-41E0-9CCF-C7437FB589C5}" dt="2022-05-24T13:52:52.706" v="1713" actId="113"/>
        <pc:sldMkLst>
          <pc:docMk/>
          <pc:sldMk cId="757444761" sldId="992"/>
        </pc:sldMkLst>
        <pc:spChg chg="mod">
          <ac:chgData name="Kedar Ghag" userId="2332ba36-f593-411c-8d2e-c453651062fb" providerId="ADAL" clId="{AC9D93D6-5A26-41E0-9CCF-C7437FB589C5}" dt="2022-05-24T13:52:52.706" v="1713" actId="113"/>
          <ac:spMkLst>
            <pc:docMk/>
            <pc:sldMk cId="757444761" sldId="992"/>
            <ac:spMk id="8" creationId="{172AEA12-B374-44FD-9409-069A22C291AB}"/>
          </ac:spMkLst>
        </pc:spChg>
        <pc:spChg chg="add mod">
          <ac:chgData name="Kedar Ghag" userId="2332ba36-f593-411c-8d2e-c453651062fb" providerId="ADAL" clId="{AC9D93D6-5A26-41E0-9CCF-C7437FB589C5}" dt="2022-05-24T13:03:13.169" v="1452" actId="948"/>
          <ac:spMkLst>
            <pc:docMk/>
            <pc:sldMk cId="757444761" sldId="992"/>
            <ac:spMk id="11" creationId="{FDE13028-3782-4FC7-A9E7-ACCD55678054}"/>
          </ac:spMkLst>
        </pc:spChg>
        <pc:spChg chg="add del mod">
          <ac:chgData name="Kedar Ghag" userId="2332ba36-f593-411c-8d2e-c453651062fb" providerId="ADAL" clId="{AC9D93D6-5A26-41E0-9CCF-C7437FB589C5}" dt="2022-05-24T13:01:59.813" v="1440"/>
          <ac:spMkLst>
            <pc:docMk/>
            <pc:sldMk cId="757444761" sldId="992"/>
            <ac:spMk id="12" creationId="{8CCD52A8-D480-43F1-B1DD-E5A7C9956EBB}"/>
          </ac:spMkLst>
        </pc:spChg>
        <pc:picChg chg="del">
          <ac:chgData name="Kedar Ghag" userId="2332ba36-f593-411c-8d2e-c453651062fb" providerId="ADAL" clId="{AC9D93D6-5A26-41E0-9CCF-C7437FB589C5}" dt="2022-05-24T11:59:24.937" v="1379" actId="478"/>
          <ac:picMkLst>
            <pc:docMk/>
            <pc:sldMk cId="757444761" sldId="992"/>
            <ac:picMk id="4" creationId="{6170F571-F63A-49BC-9872-85E36AB912EF}"/>
          </ac:picMkLst>
        </pc:picChg>
        <pc:picChg chg="add mod">
          <ac:chgData name="Kedar Ghag" userId="2332ba36-f593-411c-8d2e-c453651062fb" providerId="ADAL" clId="{AC9D93D6-5A26-41E0-9CCF-C7437FB589C5}" dt="2022-05-24T12:57:51.287" v="1381" actId="1076"/>
          <ac:picMkLst>
            <pc:docMk/>
            <pc:sldMk cId="757444761" sldId="992"/>
            <ac:picMk id="7" creationId="{85D16C87-6354-40A9-B56C-82534BD6C531}"/>
          </ac:picMkLst>
        </pc:picChg>
        <pc:picChg chg="add mod">
          <ac:chgData name="Kedar Ghag" userId="2332ba36-f593-411c-8d2e-c453651062fb" providerId="ADAL" clId="{AC9D93D6-5A26-41E0-9CCF-C7437FB589C5}" dt="2022-05-24T12:57:51.287" v="1381" actId="1076"/>
          <ac:picMkLst>
            <pc:docMk/>
            <pc:sldMk cId="757444761" sldId="992"/>
            <ac:picMk id="9" creationId="{4C3C6EC3-1724-4AEA-8E7C-F301C607AE34}"/>
          </ac:picMkLst>
        </pc:picChg>
        <pc:picChg chg="add mod">
          <ac:chgData name="Kedar Ghag" userId="2332ba36-f593-411c-8d2e-c453651062fb" providerId="ADAL" clId="{AC9D93D6-5A26-41E0-9CCF-C7437FB589C5}" dt="2022-05-24T12:57:51.287" v="1381" actId="1076"/>
          <ac:picMkLst>
            <pc:docMk/>
            <pc:sldMk cId="757444761" sldId="992"/>
            <ac:picMk id="10" creationId="{C55FEAC9-443F-4060-9DC6-BB4F013F42EC}"/>
          </ac:picMkLst>
        </pc:picChg>
      </pc:sldChg>
      <pc:sldChg chg="delSp modSp del mod">
        <pc:chgData name="Kedar Ghag" userId="2332ba36-f593-411c-8d2e-c453651062fb" providerId="ADAL" clId="{AC9D93D6-5A26-41E0-9CCF-C7437FB589C5}" dt="2022-05-24T14:43:34.848" v="2791" actId="47"/>
        <pc:sldMkLst>
          <pc:docMk/>
          <pc:sldMk cId="2203515500" sldId="993"/>
        </pc:sldMkLst>
        <pc:spChg chg="mod">
          <ac:chgData name="Kedar Ghag" userId="2332ba36-f593-411c-8d2e-c453651062fb" providerId="ADAL" clId="{AC9D93D6-5A26-41E0-9CCF-C7437FB589C5}" dt="2022-05-24T09:15:50.940" v="32" actId="207"/>
          <ac:spMkLst>
            <pc:docMk/>
            <pc:sldMk cId="2203515500" sldId="993"/>
            <ac:spMk id="10" creationId="{16714A3A-FF74-4F3E-B32C-842EBC6767AF}"/>
          </ac:spMkLst>
        </pc:spChg>
        <pc:spChg chg="del">
          <ac:chgData name="Kedar Ghag" userId="2332ba36-f593-411c-8d2e-c453651062fb" providerId="ADAL" clId="{AC9D93D6-5A26-41E0-9CCF-C7437FB589C5}" dt="2022-05-24T14:35:25.079" v="2684" actId="21"/>
          <ac:spMkLst>
            <pc:docMk/>
            <pc:sldMk cId="2203515500" sldId="993"/>
            <ac:spMk id="31" creationId="{DF463F6A-1A30-4837-AA6A-B9214EA9A787}"/>
          </ac:spMkLst>
        </pc:spChg>
        <pc:picChg chg="del">
          <ac:chgData name="Kedar Ghag" userId="2332ba36-f593-411c-8d2e-c453651062fb" providerId="ADAL" clId="{AC9D93D6-5A26-41E0-9CCF-C7437FB589C5}" dt="2022-05-24T14:22:54.195" v="2362" actId="21"/>
          <ac:picMkLst>
            <pc:docMk/>
            <pc:sldMk cId="2203515500" sldId="993"/>
            <ac:picMk id="32" creationId="{C9C464E4-641C-4D63-A9E8-22FF24C9872B}"/>
          </ac:picMkLst>
        </pc:picChg>
      </pc:sldChg>
      <pc:sldChg chg="del">
        <pc:chgData name="Kedar Ghag" userId="2332ba36-f593-411c-8d2e-c453651062fb" providerId="ADAL" clId="{AC9D93D6-5A26-41E0-9CCF-C7437FB589C5}" dt="2022-05-24T13:03:58.742" v="1453" actId="47"/>
        <pc:sldMkLst>
          <pc:docMk/>
          <pc:sldMk cId="828392224" sldId="994"/>
        </pc:sldMkLst>
      </pc:sldChg>
      <pc:sldChg chg="addSp delSp modSp add mod modAnim">
        <pc:chgData name="Kedar Ghag" userId="2332ba36-f593-411c-8d2e-c453651062fb" providerId="ADAL" clId="{AC9D93D6-5A26-41E0-9CCF-C7437FB589C5}" dt="2022-05-24T13:57:20.542" v="1724"/>
        <pc:sldMkLst>
          <pc:docMk/>
          <pc:sldMk cId="2348944028" sldId="994"/>
        </pc:sldMkLst>
        <pc:spChg chg="mod">
          <ac:chgData name="Kedar Ghag" userId="2332ba36-f593-411c-8d2e-c453651062fb" providerId="ADAL" clId="{AC9D93D6-5A26-41E0-9CCF-C7437FB589C5}" dt="2022-05-24T13:52:58.026" v="1714" actId="113"/>
          <ac:spMkLst>
            <pc:docMk/>
            <pc:sldMk cId="2348944028" sldId="994"/>
            <ac:spMk id="7" creationId="{76137665-D184-49B4-8483-4B94444A8E5E}"/>
          </ac:spMkLst>
        </pc:spChg>
        <pc:spChg chg="del">
          <ac:chgData name="Kedar Ghag" userId="2332ba36-f593-411c-8d2e-c453651062fb" providerId="ADAL" clId="{AC9D93D6-5A26-41E0-9CCF-C7437FB589C5}" dt="2022-05-24T13:52:39.349" v="1711" actId="478"/>
          <ac:spMkLst>
            <pc:docMk/>
            <pc:sldMk cId="2348944028" sldId="994"/>
            <ac:spMk id="13" creationId="{649BFA6C-F9E7-4AA9-AD57-26883EC151FE}"/>
          </ac:spMkLst>
        </pc:spChg>
        <pc:spChg chg="add del mod">
          <ac:chgData name="Kedar Ghag" userId="2332ba36-f593-411c-8d2e-c453651062fb" providerId="ADAL" clId="{AC9D93D6-5A26-41E0-9CCF-C7437FB589C5}" dt="2022-05-24T13:37:31.276" v="1596" actId="21"/>
          <ac:spMkLst>
            <pc:docMk/>
            <pc:sldMk cId="2348944028" sldId="994"/>
            <ac:spMk id="14" creationId="{B59F63B0-7393-4535-BE79-1569E90CB118}"/>
          </ac:spMkLst>
        </pc:spChg>
        <pc:spChg chg="add del mod">
          <ac:chgData name="Kedar Ghag" userId="2332ba36-f593-411c-8d2e-c453651062fb" providerId="ADAL" clId="{AC9D93D6-5A26-41E0-9CCF-C7437FB589C5}" dt="2022-05-24T13:37:31.276" v="1596" actId="21"/>
          <ac:spMkLst>
            <pc:docMk/>
            <pc:sldMk cId="2348944028" sldId="994"/>
            <ac:spMk id="15" creationId="{20A9B929-5CCB-41CC-AD81-600FC5B16D9B}"/>
          </ac:spMkLst>
        </pc:spChg>
        <pc:spChg chg="add del mod">
          <ac:chgData name="Kedar Ghag" userId="2332ba36-f593-411c-8d2e-c453651062fb" providerId="ADAL" clId="{AC9D93D6-5A26-41E0-9CCF-C7437FB589C5}" dt="2022-05-24T13:37:31.276" v="1596" actId="21"/>
          <ac:spMkLst>
            <pc:docMk/>
            <pc:sldMk cId="2348944028" sldId="994"/>
            <ac:spMk id="16" creationId="{13990C2C-0025-4BC9-A6C0-0B871D4BDD2D}"/>
          </ac:spMkLst>
        </pc:spChg>
        <pc:spChg chg="add del mod">
          <ac:chgData name="Kedar Ghag" userId="2332ba36-f593-411c-8d2e-c453651062fb" providerId="ADAL" clId="{AC9D93D6-5A26-41E0-9CCF-C7437FB589C5}" dt="2022-05-24T13:37:31.276" v="1596" actId="21"/>
          <ac:spMkLst>
            <pc:docMk/>
            <pc:sldMk cId="2348944028" sldId="994"/>
            <ac:spMk id="17" creationId="{A3B50FCC-6BCC-49A9-8881-271C266D5D8B}"/>
          </ac:spMkLst>
        </pc:spChg>
        <pc:spChg chg="add del mod">
          <ac:chgData name="Kedar Ghag" userId="2332ba36-f593-411c-8d2e-c453651062fb" providerId="ADAL" clId="{AC9D93D6-5A26-41E0-9CCF-C7437FB589C5}" dt="2022-05-24T13:37:31.276" v="1596" actId="21"/>
          <ac:spMkLst>
            <pc:docMk/>
            <pc:sldMk cId="2348944028" sldId="994"/>
            <ac:spMk id="18" creationId="{A36601F5-71FB-4BED-BD8E-52D47DEBAFFB}"/>
          </ac:spMkLst>
        </pc:spChg>
        <pc:graphicFrameChg chg="del">
          <ac:chgData name="Kedar Ghag" userId="2332ba36-f593-411c-8d2e-c453651062fb" providerId="ADAL" clId="{AC9D93D6-5A26-41E0-9CCF-C7437FB589C5}" dt="2022-05-24T13:52:30.107" v="1707" actId="478"/>
          <ac:graphicFrameMkLst>
            <pc:docMk/>
            <pc:sldMk cId="2348944028" sldId="994"/>
            <ac:graphicFrameMk id="11" creationId="{4073185B-CD02-4A33-840B-F386F96AF04D}"/>
          </ac:graphicFrameMkLst>
        </pc:graphicFrameChg>
        <pc:graphicFrameChg chg="del modGraphic">
          <ac:chgData name="Kedar Ghag" userId="2332ba36-f593-411c-8d2e-c453651062fb" providerId="ADAL" clId="{AC9D93D6-5A26-41E0-9CCF-C7437FB589C5}" dt="2022-05-24T13:52:33.192" v="1709" actId="478"/>
          <ac:graphicFrameMkLst>
            <pc:docMk/>
            <pc:sldMk cId="2348944028" sldId="994"/>
            <ac:graphicFrameMk id="12" creationId="{E43A6387-FB6D-47BB-8C5D-E61CA6848ADC}"/>
          </ac:graphicFrameMkLst>
        </pc:graphicFrameChg>
        <pc:picChg chg="add del">
          <ac:chgData name="Kedar Ghag" userId="2332ba36-f593-411c-8d2e-c453651062fb" providerId="ADAL" clId="{AC9D93D6-5A26-41E0-9CCF-C7437FB589C5}" dt="2022-05-24T13:56:30.748" v="1717" actId="478"/>
          <ac:picMkLst>
            <pc:docMk/>
            <pc:sldMk cId="2348944028" sldId="994"/>
            <ac:picMk id="2" creationId="{2BED489E-81AF-4D4A-AB36-EDAF53D44198}"/>
          </ac:picMkLst>
        </pc:picChg>
        <pc:picChg chg="add">
          <ac:chgData name="Kedar Ghag" userId="2332ba36-f593-411c-8d2e-c453651062fb" providerId="ADAL" clId="{AC9D93D6-5A26-41E0-9CCF-C7437FB589C5}" dt="2022-05-24T13:56:32.496" v="1718"/>
          <ac:picMkLst>
            <pc:docMk/>
            <pc:sldMk cId="2348944028" sldId="994"/>
            <ac:picMk id="4" creationId="{3E140DB8-6A2B-46D6-A0FC-1B8C1039E223}"/>
          </ac:picMkLst>
        </pc:picChg>
      </pc:sldChg>
      <pc:sldChg chg="addSp delSp modSp add del mod">
        <pc:chgData name="Kedar Ghag" userId="2332ba36-f593-411c-8d2e-c453651062fb" providerId="ADAL" clId="{AC9D93D6-5A26-41E0-9CCF-C7437FB589C5}" dt="2022-05-24T14:05:40.327" v="1811" actId="47"/>
        <pc:sldMkLst>
          <pc:docMk/>
          <pc:sldMk cId="21513143" sldId="995"/>
        </pc:sldMkLst>
        <pc:spChg chg="mod">
          <ac:chgData name="Kedar Ghag" userId="2332ba36-f593-411c-8d2e-c453651062fb" providerId="ADAL" clId="{AC9D93D6-5A26-41E0-9CCF-C7437FB589C5}" dt="2022-05-24T14:00:16.670" v="1727" actId="6549"/>
          <ac:spMkLst>
            <pc:docMk/>
            <pc:sldMk cId="21513143" sldId="995"/>
            <ac:spMk id="9" creationId="{D8ECEB34-C91E-4A1B-932A-A66456A99ACE}"/>
          </ac:spMkLst>
        </pc:spChg>
        <pc:picChg chg="add del mod">
          <ac:chgData name="Kedar Ghag" userId="2332ba36-f593-411c-8d2e-c453651062fb" providerId="ADAL" clId="{AC9D93D6-5A26-41E0-9CCF-C7437FB589C5}" dt="2022-05-24T14:03:00.352" v="1769" actId="478"/>
          <ac:picMkLst>
            <pc:docMk/>
            <pc:sldMk cId="21513143" sldId="995"/>
            <ac:picMk id="4" creationId="{2A7789BE-EB0D-4111-81D0-A6C9ED6D01E1}"/>
          </ac:picMkLst>
        </pc:picChg>
        <pc:picChg chg="mod">
          <ac:chgData name="Kedar Ghag" userId="2332ba36-f593-411c-8d2e-c453651062fb" providerId="ADAL" clId="{AC9D93D6-5A26-41E0-9CCF-C7437FB589C5}" dt="2022-05-24T14:00:59.847" v="1743" actId="14100"/>
          <ac:picMkLst>
            <pc:docMk/>
            <pc:sldMk cId="21513143" sldId="995"/>
            <ac:picMk id="11" creationId="{971D5039-CEF9-43F1-9E8D-150762E32EEA}"/>
          </ac:picMkLst>
        </pc:picChg>
        <pc:picChg chg="del">
          <ac:chgData name="Kedar Ghag" userId="2332ba36-f593-411c-8d2e-c453651062fb" providerId="ADAL" clId="{AC9D93D6-5A26-41E0-9CCF-C7437FB589C5}" dt="2022-05-24T14:00:10.173" v="1726" actId="478"/>
          <ac:picMkLst>
            <pc:docMk/>
            <pc:sldMk cId="21513143" sldId="995"/>
            <ac:picMk id="12" creationId="{A1CE3BE7-536E-475F-9BAB-D9D9FC10D7A4}"/>
          </ac:picMkLst>
        </pc:picChg>
        <pc:picChg chg="add del mod">
          <ac:chgData name="Kedar Ghag" userId="2332ba36-f593-411c-8d2e-c453651062fb" providerId="ADAL" clId="{AC9D93D6-5A26-41E0-9CCF-C7437FB589C5}" dt="2022-05-24T14:02:58.762" v="1768" actId="478"/>
          <ac:picMkLst>
            <pc:docMk/>
            <pc:sldMk cId="21513143" sldId="995"/>
            <ac:picMk id="13" creationId="{6E0A4A74-54C7-4789-BCE4-1284635EB638}"/>
          </ac:picMkLst>
        </pc:picChg>
        <pc:picChg chg="add mod">
          <ac:chgData name="Kedar Ghag" userId="2332ba36-f593-411c-8d2e-c453651062fb" providerId="ADAL" clId="{AC9D93D6-5A26-41E0-9CCF-C7437FB589C5}" dt="2022-05-24T14:04:17.171" v="1786" actId="1036"/>
          <ac:picMkLst>
            <pc:docMk/>
            <pc:sldMk cId="21513143" sldId="995"/>
            <ac:picMk id="14" creationId="{95468FF5-F472-45AE-B2AD-9248E7D04889}"/>
          </ac:picMkLst>
        </pc:picChg>
        <pc:picChg chg="add mod">
          <ac:chgData name="Kedar Ghag" userId="2332ba36-f593-411c-8d2e-c453651062fb" providerId="ADAL" clId="{AC9D93D6-5A26-41E0-9CCF-C7437FB589C5}" dt="2022-05-24T14:04:12.513" v="1781" actId="1036"/>
          <ac:picMkLst>
            <pc:docMk/>
            <pc:sldMk cId="21513143" sldId="995"/>
            <ac:picMk id="15" creationId="{4C7F8ED0-8E4C-46C4-A7F8-D03EA1E895A1}"/>
          </ac:picMkLst>
        </pc:picChg>
        <pc:picChg chg="add mod">
          <ac:chgData name="Kedar Ghag" userId="2332ba36-f593-411c-8d2e-c453651062fb" providerId="ADAL" clId="{AC9D93D6-5A26-41E0-9CCF-C7437FB589C5}" dt="2022-05-24T14:04:34.447" v="1797" actId="1036"/>
          <ac:picMkLst>
            <pc:docMk/>
            <pc:sldMk cId="21513143" sldId="995"/>
            <ac:picMk id="16" creationId="{9D4B0D70-694F-4BB3-9C4F-7D471C78791F}"/>
          </ac:picMkLst>
        </pc:picChg>
        <pc:picChg chg="add mod">
          <ac:chgData name="Kedar Ghag" userId="2332ba36-f593-411c-8d2e-c453651062fb" providerId="ADAL" clId="{AC9D93D6-5A26-41E0-9CCF-C7437FB589C5}" dt="2022-05-24T14:04:43.431" v="1802" actId="1035"/>
          <ac:picMkLst>
            <pc:docMk/>
            <pc:sldMk cId="21513143" sldId="995"/>
            <ac:picMk id="17" creationId="{80024B21-AE8C-4E8C-A1AA-6B5F7A49A9D9}"/>
          </ac:picMkLst>
        </pc:picChg>
      </pc:sldChg>
      <pc:sldChg chg="addSp delSp modSp add del mod delAnim modAnim">
        <pc:chgData name="Kedar Ghag" userId="2332ba36-f593-411c-8d2e-c453651062fb" providerId="ADAL" clId="{AC9D93D6-5A26-41E0-9CCF-C7437FB589C5}" dt="2022-05-24T10:50:47.565" v="670" actId="2696"/>
        <pc:sldMkLst>
          <pc:docMk/>
          <pc:sldMk cId="2630181088" sldId="995"/>
        </pc:sldMkLst>
        <pc:spChg chg="del mod">
          <ac:chgData name="Kedar Ghag" userId="2332ba36-f593-411c-8d2e-c453651062fb" providerId="ADAL" clId="{AC9D93D6-5A26-41E0-9CCF-C7437FB589C5}" dt="2022-05-24T10:11:22.828" v="193" actId="478"/>
          <ac:spMkLst>
            <pc:docMk/>
            <pc:sldMk cId="2630181088" sldId="995"/>
            <ac:spMk id="9" creationId="{D8ECEB34-C91E-4A1B-932A-A66456A99ACE}"/>
          </ac:spMkLst>
        </pc:spChg>
        <pc:graphicFrameChg chg="del">
          <ac:chgData name="Kedar Ghag" userId="2332ba36-f593-411c-8d2e-c453651062fb" providerId="ADAL" clId="{AC9D93D6-5A26-41E0-9CCF-C7437FB589C5}" dt="2022-05-24T09:42:04.212" v="45" actId="478"/>
          <ac:graphicFrameMkLst>
            <pc:docMk/>
            <pc:sldMk cId="2630181088" sldId="995"/>
            <ac:graphicFrameMk id="13" creationId="{66AABA20-C3C4-495C-9CC0-3654E58EE9C5}"/>
          </ac:graphicFrameMkLst>
        </pc:graphicFrameChg>
        <pc:graphicFrameChg chg="mod">
          <ac:chgData name="Kedar Ghag" userId="2332ba36-f593-411c-8d2e-c453651062fb" providerId="ADAL" clId="{AC9D93D6-5A26-41E0-9CCF-C7437FB589C5}" dt="2022-05-24T10:16:19.152" v="228" actId="1076"/>
          <ac:graphicFrameMkLst>
            <pc:docMk/>
            <pc:sldMk cId="2630181088" sldId="995"/>
            <ac:graphicFrameMk id="14" creationId="{987A2545-2B43-46FD-8FB8-D7FF335E92CB}"/>
          </ac:graphicFrameMkLst>
        </pc:graphicFrameChg>
        <pc:graphicFrameChg chg="add del mod">
          <ac:chgData name="Kedar Ghag" userId="2332ba36-f593-411c-8d2e-c453651062fb" providerId="ADAL" clId="{AC9D93D6-5A26-41E0-9CCF-C7437FB589C5}" dt="2022-05-24T10:14:19.696" v="216" actId="478"/>
          <ac:graphicFrameMkLst>
            <pc:docMk/>
            <pc:sldMk cId="2630181088" sldId="995"/>
            <ac:graphicFrameMk id="43" creationId="{A0FF53AF-31D8-4DD1-9DF5-7079EA16068E}"/>
          </ac:graphicFrameMkLst>
        </pc:graphicFrameChg>
        <pc:picChg chg="add del mod">
          <ac:chgData name="Kedar Ghag" userId="2332ba36-f593-411c-8d2e-c453651062fb" providerId="ADAL" clId="{AC9D93D6-5A26-41E0-9CCF-C7437FB589C5}" dt="2022-05-24T10:11:03.315" v="189" actId="478"/>
          <ac:picMkLst>
            <pc:docMk/>
            <pc:sldMk cId="2630181088" sldId="995"/>
            <ac:picMk id="4" creationId="{281AACD8-28EB-41F5-96F5-BEBA2B953B5D}"/>
          </ac:picMkLst>
        </pc:picChg>
        <pc:picChg chg="del">
          <ac:chgData name="Kedar Ghag" userId="2332ba36-f593-411c-8d2e-c453651062fb" providerId="ADAL" clId="{AC9D93D6-5A26-41E0-9CCF-C7437FB589C5}" dt="2022-05-24T09:42:01.756" v="44" actId="478"/>
          <ac:picMkLst>
            <pc:docMk/>
            <pc:sldMk cId="2630181088" sldId="995"/>
            <ac:picMk id="11" creationId="{A8BAD0DA-3D56-4C5F-B0EF-1A22995E63F1}"/>
          </ac:picMkLst>
        </pc:picChg>
        <pc:picChg chg="add del mod">
          <ac:chgData name="Kedar Ghag" userId="2332ba36-f593-411c-8d2e-c453651062fb" providerId="ADAL" clId="{AC9D93D6-5A26-41E0-9CCF-C7437FB589C5}" dt="2022-05-24T09:52:12.439" v="58" actId="478"/>
          <ac:picMkLst>
            <pc:docMk/>
            <pc:sldMk cId="2630181088" sldId="995"/>
            <ac:picMk id="12" creationId="{A9A1BF4D-3937-41A0-8230-F8EB508E23F5}"/>
          </ac:picMkLst>
        </pc:picChg>
        <pc:picChg chg="add del mod">
          <ac:chgData name="Kedar Ghag" userId="2332ba36-f593-411c-8d2e-c453651062fb" providerId="ADAL" clId="{AC9D93D6-5A26-41E0-9CCF-C7437FB589C5}" dt="2022-05-24T09:54:05.618" v="66" actId="478"/>
          <ac:picMkLst>
            <pc:docMk/>
            <pc:sldMk cId="2630181088" sldId="995"/>
            <ac:picMk id="16" creationId="{F9B6FA6C-1DE5-4F3E-A589-DBAFB6484A28}"/>
          </ac:picMkLst>
        </pc:picChg>
        <pc:picChg chg="add del mod">
          <ac:chgData name="Kedar Ghag" userId="2332ba36-f593-411c-8d2e-c453651062fb" providerId="ADAL" clId="{AC9D93D6-5A26-41E0-9CCF-C7437FB589C5}" dt="2022-05-24T09:54:00.797" v="64" actId="478"/>
          <ac:picMkLst>
            <pc:docMk/>
            <pc:sldMk cId="2630181088" sldId="995"/>
            <ac:picMk id="18" creationId="{F37B9523-CEEE-43A5-BF18-793EF136C366}"/>
          </ac:picMkLst>
        </pc:picChg>
        <pc:picChg chg="add del mod">
          <ac:chgData name="Kedar Ghag" userId="2332ba36-f593-411c-8d2e-c453651062fb" providerId="ADAL" clId="{AC9D93D6-5A26-41E0-9CCF-C7437FB589C5}" dt="2022-05-24T10:01:10.605" v="150" actId="478"/>
          <ac:picMkLst>
            <pc:docMk/>
            <pc:sldMk cId="2630181088" sldId="995"/>
            <ac:picMk id="20" creationId="{2D693CCC-28F2-4D7B-9FE9-14C9547EF8B2}"/>
          </ac:picMkLst>
        </pc:picChg>
        <pc:picChg chg="add mod">
          <ac:chgData name="Kedar Ghag" userId="2332ba36-f593-411c-8d2e-c453651062fb" providerId="ADAL" clId="{AC9D93D6-5A26-41E0-9CCF-C7437FB589C5}" dt="2022-05-24T10:16:29.443" v="247" actId="1038"/>
          <ac:picMkLst>
            <pc:docMk/>
            <pc:sldMk cId="2630181088" sldId="995"/>
            <ac:picMk id="22" creationId="{986B547C-1E56-41B8-ACD0-7060548544C1}"/>
          </ac:picMkLst>
        </pc:picChg>
        <pc:picChg chg="add mod">
          <ac:chgData name="Kedar Ghag" userId="2332ba36-f593-411c-8d2e-c453651062fb" providerId="ADAL" clId="{AC9D93D6-5A26-41E0-9CCF-C7437FB589C5}" dt="2022-05-24T10:16:38.466" v="269" actId="1038"/>
          <ac:picMkLst>
            <pc:docMk/>
            <pc:sldMk cId="2630181088" sldId="995"/>
            <ac:picMk id="23" creationId="{965028DD-963E-4726-A05D-49DACDB8E52B}"/>
          </ac:picMkLst>
        </pc:picChg>
        <pc:picChg chg="add mod">
          <ac:chgData name="Kedar Ghag" userId="2332ba36-f593-411c-8d2e-c453651062fb" providerId="ADAL" clId="{AC9D93D6-5A26-41E0-9CCF-C7437FB589C5}" dt="2022-05-24T10:16:43.183" v="289" actId="1037"/>
          <ac:picMkLst>
            <pc:docMk/>
            <pc:sldMk cId="2630181088" sldId="995"/>
            <ac:picMk id="24" creationId="{D8F94C4A-AB1D-40D9-AA3C-E7FD47EC6ADD}"/>
          </ac:picMkLst>
        </pc:picChg>
        <pc:picChg chg="add mod">
          <ac:chgData name="Kedar Ghag" userId="2332ba36-f593-411c-8d2e-c453651062fb" providerId="ADAL" clId="{AC9D93D6-5A26-41E0-9CCF-C7437FB589C5}" dt="2022-05-24T10:16:46.986" v="308" actId="1037"/>
          <ac:picMkLst>
            <pc:docMk/>
            <pc:sldMk cId="2630181088" sldId="995"/>
            <ac:picMk id="25" creationId="{36169D3F-76E7-4AFD-BAE1-563417C04C7A}"/>
          </ac:picMkLst>
        </pc:picChg>
        <pc:picChg chg="add mod">
          <ac:chgData name="Kedar Ghag" userId="2332ba36-f593-411c-8d2e-c453651062fb" providerId="ADAL" clId="{AC9D93D6-5A26-41E0-9CCF-C7437FB589C5}" dt="2022-05-24T10:16:50.551" v="325" actId="1038"/>
          <ac:picMkLst>
            <pc:docMk/>
            <pc:sldMk cId="2630181088" sldId="995"/>
            <ac:picMk id="26" creationId="{27C01132-32CF-4B73-9062-4B873233E994}"/>
          </ac:picMkLst>
        </pc:picChg>
        <pc:picChg chg="add mod">
          <ac:chgData name="Kedar Ghag" userId="2332ba36-f593-411c-8d2e-c453651062fb" providerId="ADAL" clId="{AC9D93D6-5A26-41E0-9CCF-C7437FB589C5}" dt="2022-05-24T10:16:56.547" v="352" actId="1038"/>
          <ac:picMkLst>
            <pc:docMk/>
            <pc:sldMk cId="2630181088" sldId="995"/>
            <ac:picMk id="27" creationId="{EA6116D8-C01D-49F9-9403-27885EC8676D}"/>
          </ac:picMkLst>
        </pc:picChg>
        <pc:picChg chg="add mod">
          <ac:chgData name="Kedar Ghag" userId="2332ba36-f593-411c-8d2e-c453651062fb" providerId="ADAL" clId="{AC9D93D6-5A26-41E0-9CCF-C7437FB589C5}" dt="2022-05-24T10:16:58.634" v="367" actId="1038"/>
          <ac:picMkLst>
            <pc:docMk/>
            <pc:sldMk cId="2630181088" sldId="995"/>
            <ac:picMk id="28" creationId="{F109176F-3E80-4FB1-AA12-113AD184A0AB}"/>
          </ac:picMkLst>
        </pc:picChg>
        <pc:picChg chg="add mod">
          <ac:chgData name="Kedar Ghag" userId="2332ba36-f593-411c-8d2e-c453651062fb" providerId="ADAL" clId="{AC9D93D6-5A26-41E0-9CCF-C7437FB589C5}" dt="2022-05-24T10:17:03.028" v="387" actId="1038"/>
          <ac:picMkLst>
            <pc:docMk/>
            <pc:sldMk cId="2630181088" sldId="995"/>
            <ac:picMk id="29" creationId="{68436CDA-EAA6-4D14-9EAE-C2E2DF600C6B}"/>
          </ac:picMkLst>
        </pc:picChg>
        <pc:picChg chg="add mod">
          <ac:chgData name="Kedar Ghag" userId="2332ba36-f593-411c-8d2e-c453651062fb" providerId="ADAL" clId="{AC9D93D6-5A26-41E0-9CCF-C7437FB589C5}" dt="2022-05-24T10:17:07.334" v="407" actId="1038"/>
          <ac:picMkLst>
            <pc:docMk/>
            <pc:sldMk cId="2630181088" sldId="995"/>
            <ac:picMk id="30" creationId="{56D44C4F-D834-4E8C-8BF1-188462F115E3}"/>
          </ac:picMkLst>
        </pc:picChg>
        <pc:picChg chg="add mod">
          <ac:chgData name="Kedar Ghag" userId="2332ba36-f593-411c-8d2e-c453651062fb" providerId="ADAL" clId="{AC9D93D6-5A26-41E0-9CCF-C7437FB589C5}" dt="2022-05-24T10:17:10.597" v="422" actId="1037"/>
          <ac:picMkLst>
            <pc:docMk/>
            <pc:sldMk cId="2630181088" sldId="995"/>
            <ac:picMk id="31" creationId="{94B43A20-647E-426B-8A35-442D240B246B}"/>
          </ac:picMkLst>
        </pc:picChg>
        <pc:picChg chg="add mod">
          <ac:chgData name="Kedar Ghag" userId="2332ba36-f593-411c-8d2e-c453651062fb" providerId="ADAL" clId="{AC9D93D6-5A26-41E0-9CCF-C7437FB589C5}" dt="2022-05-24T10:17:13.312" v="436" actId="1038"/>
          <ac:picMkLst>
            <pc:docMk/>
            <pc:sldMk cId="2630181088" sldId="995"/>
            <ac:picMk id="32" creationId="{FD623225-C4D6-4396-89CF-350CEC9901C9}"/>
          </ac:picMkLst>
        </pc:picChg>
        <pc:picChg chg="add mod">
          <ac:chgData name="Kedar Ghag" userId="2332ba36-f593-411c-8d2e-c453651062fb" providerId="ADAL" clId="{AC9D93D6-5A26-41E0-9CCF-C7437FB589C5}" dt="2022-05-24T10:17:15.370" v="448" actId="1038"/>
          <ac:picMkLst>
            <pc:docMk/>
            <pc:sldMk cId="2630181088" sldId="995"/>
            <ac:picMk id="33" creationId="{0AB924D2-4EB4-4A83-86D9-8005D8EF4CFE}"/>
          </ac:picMkLst>
        </pc:picChg>
        <pc:picChg chg="add mod">
          <ac:chgData name="Kedar Ghag" userId="2332ba36-f593-411c-8d2e-c453651062fb" providerId="ADAL" clId="{AC9D93D6-5A26-41E0-9CCF-C7437FB589C5}" dt="2022-05-24T10:17:18.488" v="461" actId="1038"/>
          <ac:picMkLst>
            <pc:docMk/>
            <pc:sldMk cId="2630181088" sldId="995"/>
            <ac:picMk id="34" creationId="{DF10FFA1-C827-4E59-8393-F7A4DD0CCF57}"/>
          </ac:picMkLst>
        </pc:picChg>
        <pc:picChg chg="add mod">
          <ac:chgData name="Kedar Ghag" userId="2332ba36-f593-411c-8d2e-c453651062fb" providerId="ADAL" clId="{AC9D93D6-5A26-41E0-9CCF-C7437FB589C5}" dt="2022-05-24T10:17:22.151" v="477" actId="1038"/>
          <ac:picMkLst>
            <pc:docMk/>
            <pc:sldMk cId="2630181088" sldId="995"/>
            <ac:picMk id="35" creationId="{BAF61CC7-40F2-47C6-BAB0-294433475688}"/>
          </ac:picMkLst>
        </pc:picChg>
        <pc:picChg chg="add mod">
          <ac:chgData name="Kedar Ghag" userId="2332ba36-f593-411c-8d2e-c453651062fb" providerId="ADAL" clId="{AC9D93D6-5A26-41E0-9CCF-C7437FB589C5}" dt="2022-05-24T10:15:07.417" v="220" actId="1076"/>
          <ac:picMkLst>
            <pc:docMk/>
            <pc:sldMk cId="2630181088" sldId="995"/>
            <ac:picMk id="36" creationId="{4AB4BA95-E371-469F-9270-1CD97B2BC0A7}"/>
          </ac:picMkLst>
        </pc:picChg>
        <pc:picChg chg="add mod">
          <ac:chgData name="Kedar Ghag" userId="2332ba36-f593-411c-8d2e-c453651062fb" providerId="ADAL" clId="{AC9D93D6-5A26-41E0-9CCF-C7437FB589C5}" dt="2022-05-24T10:17:37.352" v="523" actId="1038"/>
          <ac:picMkLst>
            <pc:docMk/>
            <pc:sldMk cId="2630181088" sldId="995"/>
            <ac:picMk id="37" creationId="{05115BF8-584B-4EA6-B383-2EB2C1EC0563}"/>
          </ac:picMkLst>
        </pc:picChg>
        <pc:picChg chg="add mod">
          <ac:chgData name="Kedar Ghag" userId="2332ba36-f593-411c-8d2e-c453651062fb" providerId="ADAL" clId="{AC9D93D6-5A26-41E0-9CCF-C7437FB589C5}" dt="2022-05-24T10:17:35.300" v="519" actId="1038"/>
          <ac:picMkLst>
            <pc:docMk/>
            <pc:sldMk cId="2630181088" sldId="995"/>
            <ac:picMk id="38" creationId="{AAAB9A94-9886-430E-9ECB-BAE1080A968E}"/>
          </ac:picMkLst>
        </pc:picChg>
        <pc:picChg chg="add mod">
          <ac:chgData name="Kedar Ghag" userId="2332ba36-f593-411c-8d2e-c453651062fb" providerId="ADAL" clId="{AC9D93D6-5A26-41E0-9CCF-C7437FB589C5}" dt="2022-05-24T10:17:32.882" v="514" actId="1038"/>
          <ac:picMkLst>
            <pc:docMk/>
            <pc:sldMk cId="2630181088" sldId="995"/>
            <ac:picMk id="39" creationId="{FF8AD3FC-A8AA-42A2-A224-BC01E33DEDD4}"/>
          </ac:picMkLst>
        </pc:picChg>
        <pc:picChg chg="add mod">
          <ac:chgData name="Kedar Ghag" userId="2332ba36-f593-411c-8d2e-c453651062fb" providerId="ADAL" clId="{AC9D93D6-5A26-41E0-9CCF-C7437FB589C5}" dt="2022-05-24T10:17:29.880" v="507" actId="1037"/>
          <ac:picMkLst>
            <pc:docMk/>
            <pc:sldMk cId="2630181088" sldId="995"/>
            <ac:picMk id="40" creationId="{8ED40BAF-F883-4B56-952C-4FBC78FDD257}"/>
          </ac:picMkLst>
        </pc:picChg>
        <pc:picChg chg="add mod">
          <ac:chgData name="Kedar Ghag" userId="2332ba36-f593-411c-8d2e-c453651062fb" providerId="ADAL" clId="{AC9D93D6-5A26-41E0-9CCF-C7437FB589C5}" dt="2022-05-24T10:17:27.341" v="497" actId="1038"/>
          <ac:picMkLst>
            <pc:docMk/>
            <pc:sldMk cId="2630181088" sldId="995"/>
            <ac:picMk id="41" creationId="{9D21B59E-F3FA-4316-86BE-1B0B7943EDDD}"/>
          </ac:picMkLst>
        </pc:picChg>
        <pc:picChg chg="add mod">
          <ac:chgData name="Kedar Ghag" userId="2332ba36-f593-411c-8d2e-c453651062fb" providerId="ADAL" clId="{AC9D93D6-5A26-41E0-9CCF-C7437FB589C5}" dt="2022-05-24T10:17:24.010" v="487" actId="1038"/>
          <ac:picMkLst>
            <pc:docMk/>
            <pc:sldMk cId="2630181088" sldId="995"/>
            <ac:picMk id="42" creationId="{0954A60E-16E7-49CA-A01D-87609337673F}"/>
          </ac:picMkLst>
        </pc:picChg>
      </pc:sldChg>
      <pc:sldChg chg="addSp delSp modSp add del mod">
        <pc:chgData name="Kedar Ghag" userId="2332ba36-f593-411c-8d2e-c453651062fb" providerId="ADAL" clId="{AC9D93D6-5A26-41E0-9CCF-C7437FB589C5}" dt="2022-05-24T10:51:04.178" v="671" actId="2696"/>
        <pc:sldMkLst>
          <pc:docMk/>
          <pc:sldMk cId="1466219552" sldId="996"/>
        </pc:sldMkLst>
        <pc:spChg chg="add del mod">
          <ac:chgData name="Kedar Ghag" userId="2332ba36-f593-411c-8d2e-c453651062fb" providerId="ADAL" clId="{AC9D93D6-5A26-41E0-9CCF-C7437FB589C5}" dt="2022-05-24T10:32:59.241" v="591" actId="478"/>
          <ac:spMkLst>
            <pc:docMk/>
            <pc:sldMk cId="1466219552" sldId="996"/>
            <ac:spMk id="15" creationId="{0D21A416-0F85-4329-81DF-433165893BEC}"/>
          </ac:spMkLst>
        </pc:spChg>
        <pc:spChg chg="add del mod">
          <ac:chgData name="Kedar Ghag" userId="2332ba36-f593-411c-8d2e-c453651062fb" providerId="ADAL" clId="{AC9D93D6-5A26-41E0-9CCF-C7437FB589C5}" dt="2022-05-24T10:33:22.980" v="596" actId="478"/>
          <ac:spMkLst>
            <pc:docMk/>
            <pc:sldMk cId="1466219552" sldId="996"/>
            <ac:spMk id="16" creationId="{0111A8DF-2FDC-499F-84F3-3E35AB25EBF9}"/>
          </ac:spMkLst>
        </pc:spChg>
        <pc:graphicFrameChg chg="del">
          <ac:chgData name="Kedar Ghag" userId="2332ba36-f593-411c-8d2e-c453651062fb" providerId="ADAL" clId="{AC9D93D6-5A26-41E0-9CCF-C7437FB589C5}" dt="2022-05-24T10:14:26.162" v="217" actId="478"/>
          <ac:graphicFrameMkLst>
            <pc:docMk/>
            <pc:sldMk cId="1466219552" sldId="996"/>
            <ac:graphicFrameMk id="14" creationId="{987A2545-2B43-46FD-8FB8-D7FF335E92CB}"/>
          </ac:graphicFrameMkLst>
        </pc:graphicFrameChg>
        <pc:graphicFrameChg chg="mod">
          <ac:chgData name="Kedar Ghag" userId="2332ba36-f593-411c-8d2e-c453651062fb" providerId="ADAL" clId="{AC9D93D6-5A26-41E0-9CCF-C7437FB589C5}" dt="2022-05-24T10:48:41.659" v="659"/>
          <ac:graphicFrameMkLst>
            <pc:docMk/>
            <pc:sldMk cId="1466219552" sldId="996"/>
            <ac:graphicFrameMk id="43" creationId="{A0FF53AF-31D8-4DD1-9DF5-7079EA16068E}"/>
          </ac:graphicFrameMkLst>
        </pc:graphicFrameChg>
        <pc:picChg chg="add del mod">
          <ac:chgData name="Kedar Ghag" userId="2332ba36-f593-411c-8d2e-c453651062fb" providerId="ADAL" clId="{AC9D93D6-5A26-41E0-9CCF-C7437FB589C5}" dt="2022-05-24T10:41:52.436" v="614" actId="478"/>
          <ac:picMkLst>
            <pc:docMk/>
            <pc:sldMk cId="1466219552" sldId="996"/>
            <ac:picMk id="18" creationId="{8E9BC813-1BD6-4956-91E9-B2A65D0A00A3}"/>
          </ac:picMkLst>
        </pc:picChg>
        <pc:picChg chg="add del mod">
          <ac:chgData name="Kedar Ghag" userId="2332ba36-f593-411c-8d2e-c453651062fb" providerId="ADAL" clId="{AC9D93D6-5A26-41E0-9CCF-C7437FB589C5}" dt="2022-05-24T10:44:28.526" v="630" actId="478"/>
          <ac:picMkLst>
            <pc:docMk/>
            <pc:sldMk cId="1466219552" sldId="996"/>
            <ac:picMk id="20" creationId="{AEC00F9A-5B97-40C2-8B32-FD752E776F7F}"/>
          </ac:picMkLst>
        </pc:picChg>
        <pc:picChg chg="del">
          <ac:chgData name="Kedar Ghag" userId="2332ba36-f593-411c-8d2e-c453651062fb" providerId="ADAL" clId="{AC9D93D6-5A26-41E0-9CCF-C7437FB589C5}" dt="2022-05-24T10:14:29.187" v="218" actId="478"/>
          <ac:picMkLst>
            <pc:docMk/>
            <pc:sldMk cId="1466219552" sldId="996"/>
            <ac:picMk id="22" creationId="{986B547C-1E56-41B8-ACD0-7060548544C1}"/>
          </ac:picMkLst>
        </pc:picChg>
        <pc:picChg chg="del">
          <ac:chgData name="Kedar Ghag" userId="2332ba36-f593-411c-8d2e-c453651062fb" providerId="ADAL" clId="{AC9D93D6-5A26-41E0-9CCF-C7437FB589C5}" dt="2022-05-24T10:14:29.187" v="218" actId="478"/>
          <ac:picMkLst>
            <pc:docMk/>
            <pc:sldMk cId="1466219552" sldId="996"/>
            <ac:picMk id="23" creationId="{965028DD-963E-4726-A05D-49DACDB8E52B}"/>
          </ac:picMkLst>
        </pc:picChg>
        <pc:picChg chg="del">
          <ac:chgData name="Kedar Ghag" userId="2332ba36-f593-411c-8d2e-c453651062fb" providerId="ADAL" clId="{AC9D93D6-5A26-41E0-9CCF-C7437FB589C5}" dt="2022-05-24T10:14:29.187" v="218" actId="478"/>
          <ac:picMkLst>
            <pc:docMk/>
            <pc:sldMk cId="1466219552" sldId="996"/>
            <ac:picMk id="24" creationId="{D8F94C4A-AB1D-40D9-AA3C-E7FD47EC6ADD}"/>
          </ac:picMkLst>
        </pc:picChg>
        <pc:picChg chg="del">
          <ac:chgData name="Kedar Ghag" userId="2332ba36-f593-411c-8d2e-c453651062fb" providerId="ADAL" clId="{AC9D93D6-5A26-41E0-9CCF-C7437FB589C5}" dt="2022-05-24T10:14:29.187" v="218" actId="478"/>
          <ac:picMkLst>
            <pc:docMk/>
            <pc:sldMk cId="1466219552" sldId="996"/>
            <ac:picMk id="25" creationId="{36169D3F-76E7-4AFD-BAE1-563417C04C7A}"/>
          </ac:picMkLst>
        </pc:picChg>
        <pc:picChg chg="del">
          <ac:chgData name="Kedar Ghag" userId="2332ba36-f593-411c-8d2e-c453651062fb" providerId="ADAL" clId="{AC9D93D6-5A26-41E0-9CCF-C7437FB589C5}" dt="2022-05-24T10:14:29.187" v="218" actId="478"/>
          <ac:picMkLst>
            <pc:docMk/>
            <pc:sldMk cId="1466219552" sldId="996"/>
            <ac:picMk id="26" creationId="{27C01132-32CF-4B73-9062-4B873233E994}"/>
          </ac:picMkLst>
        </pc:picChg>
        <pc:picChg chg="del">
          <ac:chgData name="Kedar Ghag" userId="2332ba36-f593-411c-8d2e-c453651062fb" providerId="ADAL" clId="{AC9D93D6-5A26-41E0-9CCF-C7437FB589C5}" dt="2022-05-24T10:14:29.187" v="218" actId="478"/>
          <ac:picMkLst>
            <pc:docMk/>
            <pc:sldMk cId="1466219552" sldId="996"/>
            <ac:picMk id="27" creationId="{EA6116D8-C01D-49F9-9403-27885EC8676D}"/>
          </ac:picMkLst>
        </pc:picChg>
        <pc:picChg chg="del">
          <ac:chgData name="Kedar Ghag" userId="2332ba36-f593-411c-8d2e-c453651062fb" providerId="ADAL" clId="{AC9D93D6-5A26-41E0-9CCF-C7437FB589C5}" dt="2022-05-24T10:14:29.187" v="218" actId="478"/>
          <ac:picMkLst>
            <pc:docMk/>
            <pc:sldMk cId="1466219552" sldId="996"/>
            <ac:picMk id="28" creationId="{F109176F-3E80-4FB1-AA12-113AD184A0AB}"/>
          </ac:picMkLst>
        </pc:picChg>
        <pc:picChg chg="del">
          <ac:chgData name="Kedar Ghag" userId="2332ba36-f593-411c-8d2e-c453651062fb" providerId="ADAL" clId="{AC9D93D6-5A26-41E0-9CCF-C7437FB589C5}" dt="2022-05-24T10:14:29.187" v="218" actId="478"/>
          <ac:picMkLst>
            <pc:docMk/>
            <pc:sldMk cId="1466219552" sldId="996"/>
            <ac:picMk id="29" creationId="{68436CDA-EAA6-4D14-9EAE-C2E2DF600C6B}"/>
          </ac:picMkLst>
        </pc:picChg>
        <pc:picChg chg="del">
          <ac:chgData name="Kedar Ghag" userId="2332ba36-f593-411c-8d2e-c453651062fb" providerId="ADAL" clId="{AC9D93D6-5A26-41E0-9CCF-C7437FB589C5}" dt="2022-05-24T10:14:29.187" v="218" actId="478"/>
          <ac:picMkLst>
            <pc:docMk/>
            <pc:sldMk cId="1466219552" sldId="996"/>
            <ac:picMk id="30" creationId="{56D44C4F-D834-4E8C-8BF1-188462F115E3}"/>
          </ac:picMkLst>
        </pc:picChg>
        <pc:picChg chg="del">
          <ac:chgData name="Kedar Ghag" userId="2332ba36-f593-411c-8d2e-c453651062fb" providerId="ADAL" clId="{AC9D93D6-5A26-41E0-9CCF-C7437FB589C5}" dt="2022-05-24T10:14:29.187" v="218" actId="478"/>
          <ac:picMkLst>
            <pc:docMk/>
            <pc:sldMk cId="1466219552" sldId="996"/>
            <ac:picMk id="31" creationId="{94B43A20-647E-426B-8A35-442D240B246B}"/>
          </ac:picMkLst>
        </pc:picChg>
        <pc:picChg chg="del">
          <ac:chgData name="Kedar Ghag" userId="2332ba36-f593-411c-8d2e-c453651062fb" providerId="ADAL" clId="{AC9D93D6-5A26-41E0-9CCF-C7437FB589C5}" dt="2022-05-24T10:14:29.187" v="218" actId="478"/>
          <ac:picMkLst>
            <pc:docMk/>
            <pc:sldMk cId="1466219552" sldId="996"/>
            <ac:picMk id="32" creationId="{FD623225-C4D6-4396-89CF-350CEC9901C9}"/>
          </ac:picMkLst>
        </pc:picChg>
        <pc:picChg chg="del">
          <ac:chgData name="Kedar Ghag" userId="2332ba36-f593-411c-8d2e-c453651062fb" providerId="ADAL" clId="{AC9D93D6-5A26-41E0-9CCF-C7437FB589C5}" dt="2022-05-24T10:14:29.187" v="218" actId="478"/>
          <ac:picMkLst>
            <pc:docMk/>
            <pc:sldMk cId="1466219552" sldId="996"/>
            <ac:picMk id="33" creationId="{0AB924D2-4EB4-4A83-86D9-8005D8EF4CFE}"/>
          </ac:picMkLst>
        </pc:picChg>
        <pc:picChg chg="del">
          <ac:chgData name="Kedar Ghag" userId="2332ba36-f593-411c-8d2e-c453651062fb" providerId="ADAL" clId="{AC9D93D6-5A26-41E0-9CCF-C7437FB589C5}" dt="2022-05-24T10:14:29.187" v="218" actId="478"/>
          <ac:picMkLst>
            <pc:docMk/>
            <pc:sldMk cId="1466219552" sldId="996"/>
            <ac:picMk id="34" creationId="{DF10FFA1-C827-4E59-8393-F7A4DD0CCF57}"/>
          </ac:picMkLst>
        </pc:picChg>
        <pc:picChg chg="del">
          <ac:chgData name="Kedar Ghag" userId="2332ba36-f593-411c-8d2e-c453651062fb" providerId="ADAL" clId="{AC9D93D6-5A26-41E0-9CCF-C7437FB589C5}" dt="2022-05-24T10:14:29.187" v="218" actId="478"/>
          <ac:picMkLst>
            <pc:docMk/>
            <pc:sldMk cId="1466219552" sldId="996"/>
            <ac:picMk id="35" creationId="{BAF61CC7-40F2-47C6-BAB0-294433475688}"/>
          </ac:picMkLst>
        </pc:picChg>
        <pc:picChg chg="del">
          <ac:chgData name="Kedar Ghag" userId="2332ba36-f593-411c-8d2e-c453651062fb" providerId="ADAL" clId="{AC9D93D6-5A26-41E0-9CCF-C7437FB589C5}" dt="2022-05-24T10:14:29.187" v="218" actId="478"/>
          <ac:picMkLst>
            <pc:docMk/>
            <pc:sldMk cId="1466219552" sldId="996"/>
            <ac:picMk id="36" creationId="{4AB4BA95-E371-469F-9270-1CD97B2BC0A7}"/>
          </ac:picMkLst>
        </pc:picChg>
        <pc:picChg chg="del">
          <ac:chgData name="Kedar Ghag" userId="2332ba36-f593-411c-8d2e-c453651062fb" providerId="ADAL" clId="{AC9D93D6-5A26-41E0-9CCF-C7437FB589C5}" dt="2022-05-24T10:14:29.187" v="218" actId="478"/>
          <ac:picMkLst>
            <pc:docMk/>
            <pc:sldMk cId="1466219552" sldId="996"/>
            <ac:picMk id="37" creationId="{05115BF8-584B-4EA6-B383-2EB2C1EC0563}"/>
          </ac:picMkLst>
        </pc:picChg>
        <pc:picChg chg="del">
          <ac:chgData name="Kedar Ghag" userId="2332ba36-f593-411c-8d2e-c453651062fb" providerId="ADAL" clId="{AC9D93D6-5A26-41E0-9CCF-C7437FB589C5}" dt="2022-05-24T10:14:29.187" v="218" actId="478"/>
          <ac:picMkLst>
            <pc:docMk/>
            <pc:sldMk cId="1466219552" sldId="996"/>
            <ac:picMk id="38" creationId="{AAAB9A94-9886-430E-9ECB-BAE1080A968E}"/>
          </ac:picMkLst>
        </pc:picChg>
        <pc:picChg chg="del">
          <ac:chgData name="Kedar Ghag" userId="2332ba36-f593-411c-8d2e-c453651062fb" providerId="ADAL" clId="{AC9D93D6-5A26-41E0-9CCF-C7437FB589C5}" dt="2022-05-24T10:14:29.187" v="218" actId="478"/>
          <ac:picMkLst>
            <pc:docMk/>
            <pc:sldMk cId="1466219552" sldId="996"/>
            <ac:picMk id="39" creationId="{FF8AD3FC-A8AA-42A2-A224-BC01E33DEDD4}"/>
          </ac:picMkLst>
        </pc:picChg>
        <pc:picChg chg="del">
          <ac:chgData name="Kedar Ghag" userId="2332ba36-f593-411c-8d2e-c453651062fb" providerId="ADAL" clId="{AC9D93D6-5A26-41E0-9CCF-C7437FB589C5}" dt="2022-05-24T10:14:29.187" v="218" actId="478"/>
          <ac:picMkLst>
            <pc:docMk/>
            <pc:sldMk cId="1466219552" sldId="996"/>
            <ac:picMk id="40" creationId="{8ED40BAF-F883-4B56-952C-4FBC78FDD257}"/>
          </ac:picMkLst>
        </pc:picChg>
        <pc:picChg chg="del">
          <ac:chgData name="Kedar Ghag" userId="2332ba36-f593-411c-8d2e-c453651062fb" providerId="ADAL" clId="{AC9D93D6-5A26-41E0-9CCF-C7437FB589C5}" dt="2022-05-24T10:14:29.187" v="218" actId="478"/>
          <ac:picMkLst>
            <pc:docMk/>
            <pc:sldMk cId="1466219552" sldId="996"/>
            <ac:picMk id="41" creationId="{9D21B59E-F3FA-4316-86BE-1B0B7943EDDD}"/>
          </ac:picMkLst>
        </pc:picChg>
        <pc:picChg chg="del">
          <ac:chgData name="Kedar Ghag" userId="2332ba36-f593-411c-8d2e-c453651062fb" providerId="ADAL" clId="{AC9D93D6-5A26-41E0-9CCF-C7437FB589C5}" dt="2022-05-24T10:14:29.187" v="218" actId="478"/>
          <ac:picMkLst>
            <pc:docMk/>
            <pc:sldMk cId="1466219552" sldId="996"/>
            <ac:picMk id="42" creationId="{0954A60E-16E7-49CA-A01D-87609337673F}"/>
          </ac:picMkLst>
        </pc:picChg>
        <pc:cxnChg chg="add del mod">
          <ac:chgData name="Kedar Ghag" userId="2332ba36-f593-411c-8d2e-c453651062fb" providerId="ADAL" clId="{AC9D93D6-5A26-41E0-9CCF-C7437FB589C5}" dt="2022-05-24T10:30:57.305" v="584" actId="478"/>
          <ac:cxnSpMkLst>
            <pc:docMk/>
            <pc:sldMk cId="1466219552" sldId="996"/>
            <ac:cxnSpMk id="4" creationId="{58ABB1B5-065D-4DF6-8470-192F46E54EF1}"/>
          </ac:cxnSpMkLst>
        </pc:cxnChg>
        <pc:cxnChg chg="add del">
          <ac:chgData name="Kedar Ghag" userId="2332ba36-f593-411c-8d2e-c453651062fb" providerId="ADAL" clId="{AC9D93D6-5A26-41E0-9CCF-C7437FB589C5}" dt="2022-05-24T10:32:28.794" v="586" actId="478"/>
          <ac:cxnSpMkLst>
            <pc:docMk/>
            <pc:sldMk cId="1466219552" sldId="996"/>
            <ac:cxnSpMk id="13" creationId="{0E4527AE-CBE6-431B-A251-D81B3F85794E}"/>
          </ac:cxnSpMkLst>
        </pc:cxnChg>
      </pc:sldChg>
      <pc:sldChg chg="addSp delSp modSp add del mod">
        <pc:chgData name="Kedar Ghag" userId="2332ba36-f593-411c-8d2e-c453651062fb" providerId="ADAL" clId="{AC9D93D6-5A26-41E0-9CCF-C7437FB589C5}" dt="2022-05-24T14:14:11.273" v="2088" actId="47"/>
        <pc:sldMkLst>
          <pc:docMk/>
          <pc:sldMk cId="3897151408" sldId="996"/>
        </pc:sldMkLst>
        <pc:spChg chg="mod">
          <ac:chgData name="Kedar Ghag" userId="2332ba36-f593-411c-8d2e-c453651062fb" providerId="ADAL" clId="{AC9D93D6-5A26-41E0-9CCF-C7437FB589C5}" dt="2022-05-24T14:05:46.597" v="1813" actId="6549"/>
          <ac:spMkLst>
            <pc:docMk/>
            <pc:sldMk cId="3897151408" sldId="996"/>
            <ac:spMk id="9" creationId="{D8ECEB34-C91E-4A1B-932A-A66456A99ACE}"/>
          </ac:spMkLst>
        </pc:spChg>
        <pc:picChg chg="del">
          <ac:chgData name="Kedar Ghag" userId="2332ba36-f593-411c-8d2e-c453651062fb" providerId="ADAL" clId="{AC9D93D6-5A26-41E0-9CCF-C7437FB589C5}" dt="2022-05-24T14:05:43.663" v="1812" actId="478"/>
          <ac:picMkLst>
            <pc:docMk/>
            <pc:sldMk cId="3897151408" sldId="996"/>
            <ac:picMk id="2" creationId="{21D6E2F8-1ACF-4920-B087-26BE1FE84E9D}"/>
          </ac:picMkLst>
        </pc:picChg>
        <pc:picChg chg="add mod">
          <ac:chgData name="Kedar Ghag" userId="2332ba36-f593-411c-8d2e-c453651062fb" providerId="ADAL" clId="{AC9D93D6-5A26-41E0-9CCF-C7437FB589C5}" dt="2022-05-24T14:09:33.976" v="1958" actId="1035"/>
          <ac:picMkLst>
            <pc:docMk/>
            <pc:sldMk cId="3897151408" sldId="996"/>
            <ac:picMk id="11" creationId="{5499A116-5AA0-4755-9F7D-3D4AF726F1DC}"/>
          </ac:picMkLst>
        </pc:picChg>
        <pc:picChg chg="mod">
          <ac:chgData name="Kedar Ghag" userId="2332ba36-f593-411c-8d2e-c453651062fb" providerId="ADAL" clId="{AC9D93D6-5A26-41E0-9CCF-C7437FB589C5}" dt="2022-05-24T14:06:06.448" v="1821" actId="14100"/>
          <ac:picMkLst>
            <pc:docMk/>
            <pc:sldMk cId="3897151408" sldId="996"/>
            <ac:picMk id="12" creationId="{A1CE3BE7-536E-475F-9BAB-D9D9FC10D7A4}"/>
          </ac:picMkLst>
        </pc:picChg>
        <pc:picChg chg="add mod">
          <ac:chgData name="Kedar Ghag" userId="2332ba36-f593-411c-8d2e-c453651062fb" providerId="ADAL" clId="{AC9D93D6-5A26-41E0-9CCF-C7437FB589C5}" dt="2022-05-24T14:09:37.242" v="1962" actId="1035"/>
          <ac:picMkLst>
            <pc:docMk/>
            <pc:sldMk cId="3897151408" sldId="996"/>
            <ac:picMk id="13" creationId="{F2A6F97A-82F1-4734-BB68-383B244EC05B}"/>
          </ac:picMkLst>
        </pc:picChg>
        <pc:picChg chg="add mod">
          <ac:chgData name="Kedar Ghag" userId="2332ba36-f593-411c-8d2e-c453651062fb" providerId="ADAL" clId="{AC9D93D6-5A26-41E0-9CCF-C7437FB589C5}" dt="2022-05-24T14:09:44.046" v="1971" actId="1035"/>
          <ac:picMkLst>
            <pc:docMk/>
            <pc:sldMk cId="3897151408" sldId="996"/>
            <ac:picMk id="14" creationId="{9FB937CF-8382-4F5C-BDFE-34E55A776232}"/>
          </ac:picMkLst>
        </pc:picChg>
        <pc:picChg chg="add mod">
          <ac:chgData name="Kedar Ghag" userId="2332ba36-f593-411c-8d2e-c453651062fb" providerId="ADAL" clId="{AC9D93D6-5A26-41E0-9CCF-C7437FB589C5}" dt="2022-05-24T14:09:40.791" v="1967" actId="1035"/>
          <ac:picMkLst>
            <pc:docMk/>
            <pc:sldMk cId="3897151408" sldId="996"/>
            <ac:picMk id="15" creationId="{ECF5BDD6-8401-41F2-9627-C02866B5A73D}"/>
          </ac:picMkLst>
        </pc:picChg>
        <pc:picChg chg="add mod">
          <ac:chgData name="Kedar Ghag" userId="2332ba36-f593-411c-8d2e-c453651062fb" providerId="ADAL" clId="{AC9D93D6-5A26-41E0-9CCF-C7437FB589C5}" dt="2022-05-24T14:09:47.599" v="1974" actId="1035"/>
          <ac:picMkLst>
            <pc:docMk/>
            <pc:sldMk cId="3897151408" sldId="996"/>
            <ac:picMk id="16" creationId="{6372C312-CAFE-4491-9A1D-82849BDA3BDA}"/>
          </ac:picMkLst>
        </pc:picChg>
        <pc:picChg chg="add mod">
          <ac:chgData name="Kedar Ghag" userId="2332ba36-f593-411c-8d2e-c453651062fb" providerId="ADAL" clId="{AC9D93D6-5A26-41E0-9CCF-C7437FB589C5}" dt="2022-05-24T14:09:53.409" v="1980" actId="1035"/>
          <ac:picMkLst>
            <pc:docMk/>
            <pc:sldMk cId="3897151408" sldId="996"/>
            <ac:picMk id="17" creationId="{DC4C7D87-6B5F-4C18-B62D-E8F2C772D6BF}"/>
          </ac:picMkLst>
        </pc:picChg>
        <pc:picChg chg="add mod">
          <ac:chgData name="Kedar Ghag" userId="2332ba36-f593-411c-8d2e-c453651062fb" providerId="ADAL" clId="{AC9D93D6-5A26-41E0-9CCF-C7437FB589C5}" dt="2022-05-24T14:09:50.690" v="1977" actId="1035"/>
          <ac:picMkLst>
            <pc:docMk/>
            <pc:sldMk cId="3897151408" sldId="996"/>
            <ac:picMk id="18" creationId="{8C526587-82E2-4BA1-9DEB-654F120997D5}"/>
          </ac:picMkLst>
        </pc:picChg>
        <pc:picChg chg="add mod">
          <ac:chgData name="Kedar Ghag" userId="2332ba36-f593-411c-8d2e-c453651062fb" providerId="ADAL" clId="{AC9D93D6-5A26-41E0-9CCF-C7437FB589C5}" dt="2022-05-24T14:09:59.660" v="1987" actId="1035"/>
          <ac:picMkLst>
            <pc:docMk/>
            <pc:sldMk cId="3897151408" sldId="996"/>
            <ac:picMk id="19" creationId="{314DD295-90BA-4E66-921B-94A33EC1F903}"/>
          </ac:picMkLst>
        </pc:picChg>
        <pc:picChg chg="add mod">
          <ac:chgData name="Kedar Ghag" userId="2332ba36-f593-411c-8d2e-c453651062fb" providerId="ADAL" clId="{AC9D93D6-5A26-41E0-9CCF-C7437FB589C5}" dt="2022-05-24T14:09:56.845" v="1983" actId="1035"/>
          <ac:picMkLst>
            <pc:docMk/>
            <pc:sldMk cId="3897151408" sldId="996"/>
            <ac:picMk id="20" creationId="{A126920B-3955-4332-9113-1749840FC100}"/>
          </ac:picMkLst>
        </pc:picChg>
        <pc:picChg chg="add mod">
          <ac:chgData name="Kedar Ghag" userId="2332ba36-f593-411c-8d2e-c453651062fb" providerId="ADAL" clId="{AC9D93D6-5A26-41E0-9CCF-C7437FB589C5}" dt="2022-05-24T14:10:05.401" v="1995" actId="1035"/>
          <ac:picMkLst>
            <pc:docMk/>
            <pc:sldMk cId="3897151408" sldId="996"/>
            <ac:picMk id="21" creationId="{10A88A18-4594-4E1E-B6E5-7653BF70696C}"/>
          </ac:picMkLst>
        </pc:picChg>
        <pc:picChg chg="add mod">
          <ac:chgData name="Kedar Ghag" userId="2332ba36-f593-411c-8d2e-c453651062fb" providerId="ADAL" clId="{AC9D93D6-5A26-41E0-9CCF-C7437FB589C5}" dt="2022-05-24T14:10:02.550" v="1991" actId="1035"/>
          <ac:picMkLst>
            <pc:docMk/>
            <pc:sldMk cId="3897151408" sldId="996"/>
            <ac:picMk id="22" creationId="{1F1C6187-3D16-4146-9A09-C3A05621E898}"/>
          </ac:picMkLst>
        </pc:picChg>
        <pc:picChg chg="add mod">
          <ac:chgData name="Kedar Ghag" userId="2332ba36-f593-411c-8d2e-c453651062fb" providerId="ADAL" clId="{AC9D93D6-5A26-41E0-9CCF-C7437FB589C5}" dt="2022-05-24T14:10:08.046" v="1999" actId="1035"/>
          <ac:picMkLst>
            <pc:docMk/>
            <pc:sldMk cId="3897151408" sldId="996"/>
            <ac:picMk id="23" creationId="{B9B81757-AF1C-4585-BB13-D402D8F94B60}"/>
          </ac:picMkLst>
        </pc:picChg>
        <pc:picChg chg="add mod">
          <ac:chgData name="Kedar Ghag" userId="2332ba36-f593-411c-8d2e-c453651062fb" providerId="ADAL" clId="{AC9D93D6-5A26-41E0-9CCF-C7437FB589C5}" dt="2022-05-24T14:10:10.536" v="2003" actId="1035"/>
          <ac:picMkLst>
            <pc:docMk/>
            <pc:sldMk cId="3897151408" sldId="996"/>
            <ac:picMk id="24" creationId="{EE8C8E53-FC73-43D1-846C-DBD6E218D2FC}"/>
          </ac:picMkLst>
        </pc:picChg>
        <pc:picChg chg="add mod">
          <ac:chgData name="Kedar Ghag" userId="2332ba36-f593-411c-8d2e-c453651062fb" providerId="ADAL" clId="{AC9D93D6-5A26-41E0-9CCF-C7437FB589C5}" dt="2022-05-24T14:10:15.866" v="2011" actId="1035"/>
          <ac:picMkLst>
            <pc:docMk/>
            <pc:sldMk cId="3897151408" sldId="996"/>
            <ac:picMk id="25" creationId="{49D1588A-9148-404E-90CC-09CF57AEC93E}"/>
          </ac:picMkLst>
        </pc:picChg>
        <pc:picChg chg="add mod">
          <ac:chgData name="Kedar Ghag" userId="2332ba36-f593-411c-8d2e-c453651062fb" providerId="ADAL" clId="{AC9D93D6-5A26-41E0-9CCF-C7437FB589C5}" dt="2022-05-24T14:10:13.219" v="2007" actId="1035"/>
          <ac:picMkLst>
            <pc:docMk/>
            <pc:sldMk cId="3897151408" sldId="996"/>
            <ac:picMk id="26" creationId="{919F4A2E-A1B1-4EE9-B480-8D308397CD47}"/>
          </ac:picMkLst>
        </pc:picChg>
        <pc:picChg chg="add mod">
          <ac:chgData name="Kedar Ghag" userId="2332ba36-f593-411c-8d2e-c453651062fb" providerId="ADAL" clId="{AC9D93D6-5A26-41E0-9CCF-C7437FB589C5}" dt="2022-05-24T14:10:18.571" v="2015" actId="1035"/>
          <ac:picMkLst>
            <pc:docMk/>
            <pc:sldMk cId="3897151408" sldId="996"/>
            <ac:picMk id="27" creationId="{68652BD5-8766-4DBC-BD41-3AD2353051DE}"/>
          </ac:picMkLst>
        </pc:picChg>
        <pc:picChg chg="add mod">
          <ac:chgData name="Kedar Ghag" userId="2332ba36-f593-411c-8d2e-c453651062fb" providerId="ADAL" clId="{AC9D93D6-5A26-41E0-9CCF-C7437FB589C5}" dt="2022-05-24T14:10:20.967" v="2018" actId="1035"/>
          <ac:picMkLst>
            <pc:docMk/>
            <pc:sldMk cId="3897151408" sldId="996"/>
            <ac:picMk id="28" creationId="{6282AF90-7F22-4095-AF50-B43F309CE773}"/>
          </ac:picMkLst>
        </pc:picChg>
        <pc:picChg chg="add mod">
          <ac:chgData name="Kedar Ghag" userId="2332ba36-f593-411c-8d2e-c453651062fb" providerId="ADAL" clId="{AC9D93D6-5A26-41E0-9CCF-C7437FB589C5}" dt="2022-05-24T14:10:23.784" v="2022" actId="1035"/>
          <ac:picMkLst>
            <pc:docMk/>
            <pc:sldMk cId="3897151408" sldId="996"/>
            <ac:picMk id="29" creationId="{C19FF862-0EC3-42D0-AD64-EE05101080FC}"/>
          </ac:picMkLst>
        </pc:picChg>
      </pc:sldChg>
    </pc:docChg>
  </pc:docChgLst>
  <pc:docChgLst>
    <pc:chgData name="Kedar Ghag" userId="2332ba36-f593-411c-8d2e-c453651062fb" providerId="ADAL" clId="{3C7AEEFF-8490-45A8-9310-8D8192D0157A}"/>
    <pc:docChg chg="undo custSel addSld delSld modSld modSection">
      <pc:chgData name="Kedar Ghag" userId="2332ba36-f593-411c-8d2e-c453651062fb" providerId="ADAL" clId="{3C7AEEFF-8490-45A8-9310-8D8192D0157A}" dt="2022-03-11T14:37:32.577" v="84" actId="1582"/>
      <pc:docMkLst>
        <pc:docMk/>
      </pc:docMkLst>
      <pc:sldChg chg="del">
        <pc:chgData name="Kedar Ghag" userId="2332ba36-f593-411c-8d2e-c453651062fb" providerId="ADAL" clId="{3C7AEEFF-8490-45A8-9310-8D8192D0157A}" dt="2022-03-11T14:30:45.950" v="1" actId="47"/>
        <pc:sldMkLst>
          <pc:docMk/>
          <pc:sldMk cId="1958734033" sldId="264"/>
        </pc:sldMkLst>
      </pc:sldChg>
      <pc:sldChg chg="addSp delSp modSp add mod modShow">
        <pc:chgData name="Kedar Ghag" userId="2332ba36-f593-411c-8d2e-c453651062fb" providerId="ADAL" clId="{3C7AEEFF-8490-45A8-9310-8D8192D0157A}" dt="2022-03-11T14:37:32.577" v="84" actId="1582"/>
        <pc:sldMkLst>
          <pc:docMk/>
          <pc:sldMk cId="2079847238" sldId="324"/>
        </pc:sldMkLst>
        <pc:spChg chg="mod">
          <ac:chgData name="Kedar Ghag" userId="2332ba36-f593-411c-8d2e-c453651062fb" providerId="ADAL" clId="{3C7AEEFF-8490-45A8-9310-8D8192D0157A}" dt="2022-03-11T14:36:10.183" v="64" actId="20577"/>
          <ac:spMkLst>
            <pc:docMk/>
            <pc:sldMk cId="2079847238" sldId="324"/>
            <ac:spMk id="7" creationId="{76137665-D184-49B4-8483-4B94444A8E5E}"/>
          </ac:spMkLst>
        </pc:spChg>
        <pc:spChg chg="add mod">
          <ac:chgData name="Kedar Ghag" userId="2332ba36-f593-411c-8d2e-c453651062fb" providerId="ADAL" clId="{3C7AEEFF-8490-45A8-9310-8D8192D0157A}" dt="2022-03-11T14:37:17.386" v="82" actId="14100"/>
          <ac:spMkLst>
            <pc:docMk/>
            <pc:sldMk cId="2079847238" sldId="324"/>
            <ac:spMk id="9" creationId="{D8ECEB34-C91E-4A1B-932A-A66456A99ACE}"/>
          </ac:spMkLst>
        </pc:spChg>
        <pc:spChg chg="del">
          <ac:chgData name="Kedar Ghag" userId="2332ba36-f593-411c-8d2e-c453651062fb" providerId="ADAL" clId="{3C7AEEFF-8490-45A8-9310-8D8192D0157A}" dt="2022-03-11T14:32:09.163" v="7" actId="478"/>
          <ac:spMkLst>
            <pc:docMk/>
            <pc:sldMk cId="2079847238" sldId="324"/>
            <ac:spMk id="10" creationId="{F25B7F1A-BAFF-40FB-867B-1D81F886415D}"/>
          </ac:spMkLst>
        </pc:spChg>
        <pc:cxnChg chg="mod">
          <ac:chgData name="Kedar Ghag" userId="2332ba36-f593-411c-8d2e-c453651062fb" providerId="ADAL" clId="{3C7AEEFF-8490-45A8-9310-8D8192D0157A}" dt="2022-03-11T14:36:47.818" v="70" actId="1035"/>
          <ac:cxnSpMkLst>
            <pc:docMk/>
            <pc:sldMk cId="2079847238" sldId="324"/>
            <ac:cxnSpMk id="6" creationId="{1016317F-B1E0-42A9-B7C8-3FE0BEE107D9}"/>
          </ac:cxnSpMkLst>
        </pc:cxnChg>
        <pc:cxnChg chg="mod">
          <ac:chgData name="Kedar Ghag" userId="2332ba36-f593-411c-8d2e-c453651062fb" providerId="ADAL" clId="{3C7AEEFF-8490-45A8-9310-8D8192D0157A}" dt="2022-03-11T14:37:32.577" v="84" actId="1582"/>
          <ac:cxnSpMkLst>
            <pc:docMk/>
            <pc:sldMk cId="2079847238" sldId="324"/>
            <ac:cxnSpMk id="8" creationId="{5C29EB6C-BDA2-4464-A053-7C6C766C587E}"/>
          </ac:cxnSpMkLst>
        </pc:cxnChg>
      </pc:sldChg>
      <pc:sldChg chg="addSp modSp add del mod">
        <pc:chgData name="Kedar Ghag" userId="2332ba36-f593-411c-8d2e-c453651062fb" providerId="ADAL" clId="{3C7AEEFF-8490-45A8-9310-8D8192D0157A}" dt="2022-03-11T14:36:25.224" v="66" actId="47"/>
        <pc:sldMkLst>
          <pc:docMk/>
          <pc:sldMk cId="1494657748" sldId="990"/>
        </pc:sldMkLst>
        <pc:spChg chg="mod">
          <ac:chgData name="Kedar Ghag" userId="2332ba36-f593-411c-8d2e-c453651062fb" providerId="ADAL" clId="{3C7AEEFF-8490-45A8-9310-8D8192D0157A}" dt="2022-03-11T14:30:55.860" v="3" actId="20577"/>
          <ac:spMkLst>
            <pc:docMk/>
            <pc:sldMk cId="1494657748" sldId="990"/>
            <ac:spMk id="11" creationId="{5BD5E9A3-3C44-41AE-B41B-C2B78B8685C9}"/>
          </ac:spMkLst>
        </pc:spChg>
        <pc:spChg chg="mod">
          <ac:chgData name="Kedar Ghag" userId="2332ba36-f593-411c-8d2e-c453651062fb" providerId="ADAL" clId="{3C7AEEFF-8490-45A8-9310-8D8192D0157A}" dt="2022-03-11T14:36:12.791" v="65" actId="20577"/>
          <ac:spMkLst>
            <pc:docMk/>
            <pc:sldMk cId="1494657748" sldId="990"/>
            <ac:spMk id="13" creationId="{00000000-0000-0000-0000-000000000000}"/>
          </ac:spMkLst>
        </pc:spChg>
        <pc:cxnChg chg="mod">
          <ac:chgData name="Kedar Ghag" userId="2332ba36-f593-411c-8d2e-c453651062fb" providerId="ADAL" clId="{3C7AEEFF-8490-45A8-9310-8D8192D0157A}" dt="2022-03-11T14:34:46.339" v="41" actId="1582"/>
          <ac:cxnSpMkLst>
            <pc:docMk/>
            <pc:sldMk cId="1494657748" sldId="990"/>
            <ac:cxnSpMk id="5" creationId="{00000000-0000-0000-0000-000000000000}"/>
          </ac:cxnSpMkLst>
        </pc:cxnChg>
        <pc:cxnChg chg="add mod">
          <ac:chgData name="Kedar Ghag" userId="2332ba36-f593-411c-8d2e-c453651062fb" providerId="ADAL" clId="{3C7AEEFF-8490-45A8-9310-8D8192D0157A}" dt="2022-03-11T14:35:17.314" v="49" actId="1036"/>
          <ac:cxnSpMkLst>
            <pc:docMk/>
            <pc:sldMk cId="1494657748" sldId="990"/>
            <ac:cxnSpMk id="10" creationId="{9B470C45-4388-4AE9-9005-0758E8CA45BF}"/>
          </ac:cxnSpMkLst>
        </pc:cxnChg>
      </pc:sldChg>
      <pc:sldMasterChg chg="addSldLayout delSldLayout">
        <pc:chgData name="Kedar Ghag" userId="2332ba36-f593-411c-8d2e-c453651062fb" providerId="ADAL" clId="{3C7AEEFF-8490-45A8-9310-8D8192D0157A}" dt="2022-03-11T14:36:25.224" v="66" actId="47"/>
        <pc:sldMasterMkLst>
          <pc:docMk/>
          <pc:sldMasterMk cId="4064279422" sldId="2147483648"/>
        </pc:sldMasterMkLst>
        <pc:sldLayoutChg chg="add del">
          <pc:chgData name="Kedar Ghag" userId="2332ba36-f593-411c-8d2e-c453651062fb" providerId="ADAL" clId="{3C7AEEFF-8490-45A8-9310-8D8192D0157A}" dt="2022-03-11T14:36:25.224" v="66" actId="47"/>
          <pc:sldLayoutMkLst>
            <pc:docMk/>
            <pc:sldMasterMk cId="4064279422" sldId="2147483648"/>
            <pc:sldLayoutMk cId="802475766" sldId="2147483810"/>
          </pc:sldLayoutMkLst>
        </pc:sldLayoutChg>
      </pc:sldMasterChg>
    </pc:docChg>
  </pc:docChgLst>
  <pc:docChgLst>
    <pc:chgData name="Kedar Ghag" userId="2332ba36-f593-411c-8d2e-c453651062fb" providerId="ADAL" clId="{F74E00AC-6BA6-496C-B631-E5B13AD79361}"/>
    <pc:docChg chg="addSld delSld modSld sldOrd modSection">
      <pc:chgData name="Kedar Ghag" userId="2332ba36-f593-411c-8d2e-c453651062fb" providerId="ADAL" clId="{F74E00AC-6BA6-496C-B631-E5B13AD79361}" dt="2021-12-29T08:32:51.778" v="5" actId="47"/>
      <pc:docMkLst>
        <pc:docMk/>
      </pc:docMkLst>
      <pc:sldChg chg="new del ord">
        <pc:chgData name="Kedar Ghag" userId="2332ba36-f593-411c-8d2e-c453651062fb" providerId="ADAL" clId="{F74E00AC-6BA6-496C-B631-E5B13AD79361}" dt="2021-12-29T08:32:51.778" v="5" actId="47"/>
        <pc:sldMkLst>
          <pc:docMk/>
          <pc:sldMk cId="2292633338" sldId="263"/>
        </pc:sldMkLst>
      </pc:sldChg>
      <pc:sldChg chg="new">
        <pc:chgData name="Kedar Ghag" userId="2332ba36-f593-411c-8d2e-c453651062fb" providerId="ADAL" clId="{F74E00AC-6BA6-496C-B631-E5B13AD79361}" dt="2021-12-29T08:32:48.243" v="4" actId="680"/>
        <pc:sldMkLst>
          <pc:docMk/>
          <pc:sldMk cId="1958734033" sldId="264"/>
        </pc:sldMkLst>
      </pc:sldChg>
      <pc:sldChg chg="del">
        <pc:chgData name="Kedar Ghag" userId="2332ba36-f593-411c-8d2e-c453651062fb" providerId="ADAL" clId="{F74E00AC-6BA6-496C-B631-E5B13AD79361}" dt="2021-12-29T08:32:25.643" v="0" actId="47"/>
        <pc:sldMkLst>
          <pc:docMk/>
          <pc:sldMk cId="3575284483" sldId="26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A4DF430F-3DCE-B848-9B70-F9C6AF8286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dirty="0">
              <a:latin typeface="Arial" panose="020B0604020202020204" pitchFamily="34" charset="0"/>
              <a:cs typeface="Arial" panose="020B0604020202020204" pitchFamily="34" charset="0"/>
            </a:endParaRPr>
          </a:p>
        </p:txBody>
      </p:sp>
      <p:sp>
        <p:nvSpPr>
          <p:cNvPr id="3" name="Päivämäärän paikkamerkki 2">
            <a:extLst>
              <a:ext uri="{FF2B5EF4-FFF2-40B4-BE49-F238E27FC236}">
                <a16:creationId xmlns:a16="http://schemas.microsoft.com/office/drawing/2014/main" id="{9C08304F-6EBE-8349-ADA8-FF0EEE4AB5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61DFCA-D847-444E-82A4-72BB47A1781E}" type="datetime1">
              <a:rPr lang="en-GB" smtClean="0">
                <a:latin typeface="Arial" panose="020B0604020202020204" pitchFamily="34" charset="0"/>
                <a:cs typeface="Arial" panose="020B0604020202020204" pitchFamily="34" charset="0"/>
              </a:rPr>
              <a:t>25/05/2022</a:t>
            </a:fld>
            <a:endParaRPr lang="fi-FI" dirty="0">
              <a:latin typeface="Arial" panose="020B0604020202020204" pitchFamily="34" charset="0"/>
              <a:cs typeface="Arial" panose="020B0604020202020204" pitchFamily="34" charset="0"/>
            </a:endParaRPr>
          </a:p>
        </p:txBody>
      </p:sp>
      <p:sp>
        <p:nvSpPr>
          <p:cNvPr id="4" name="Alatunnisteen paikkamerkki 3">
            <a:extLst>
              <a:ext uri="{FF2B5EF4-FFF2-40B4-BE49-F238E27FC236}">
                <a16:creationId xmlns:a16="http://schemas.microsoft.com/office/drawing/2014/main" id="{963FAB21-5E0A-6C46-9875-7FD5D179C7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dirty="0">
              <a:latin typeface="Arial" panose="020B0604020202020204" pitchFamily="34" charset="0"/>
              <a:cs typeface="Arial" panose="020B0604020202020204" pitchFamily="34" charset="0"/>
            </a:endParaRPr>
          </a:p>
        </p:txBody>
      </p:sp>
      <p:sp>
        <p:nvSpPr>
          <p:cNvPr id="5" name="Dian numeron paikkamerkki 4">
            <a:extLst>
              <a:ext uri="{FF2B5EF4-FFF2-40B4-BE49-F238E27FC236}">
                <a16:creationId xmlns:a16="http://schemas.microsoft.com/office/drawing/2014/main" id="{D3681849-ACA6-6B46-96A1-9D932CAA93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4F7937-D2A0-7F47-9A5A-D18101150B0C}" type="slidenum">
              <a:rPr lang="fi-FI" smtClean="0">
                <a:latin typeface="Arial" panose="020B0604020202020204" pitchFamily="34" charset="0"/>
                <a:cs typeface="Arial" panose="020B0604020202020204" pitchFamily="34" charset="0"/>
              </a:rPr>
              <a:t>‹#›</a:t>
            </a:fld>
            <a:endParaRPr lang="fi-F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426531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cs typeface="Arial" panose="020B0604020202020204" pitchFamily="34" charset="0"/>
              </a:defRPr>
            </a:lvl1pPr>
          </a:lstStyle>
          <a:p>
            <a:endParaRPr lang="fi-FI" dirty="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71ACBB-CEC9-47BD-B58D-F0AD5A33D1D3}" type="datetime1">
              <a:rPr lang="en-GB" smtClean="0"/>
              <a:t>25/05/2022</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cs typeface="Arial" panose="020B0604020202020204" pitchFamily="34" charset="0"/>
              </a:defRPr>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cs typeface="Arial" panose="020B0604020202020204" pitchFamily="34" charset="0"/>
              </a:defRPr>
            </a:lvl1pPr>
          </a:lstStyle>
          <a:p>
            <a:fld id="{489A9843-4B20-4852-82CF-3B465AE84232}" type="slidenum">
              <a:rPr lang="fi-FI" smtClean="0"/>
              <a:pPr/>
              <a:t>‹#›</a:t>
            </a:fld>
            <a:endParaRPr lang="fi-FI"/>
          </a:p>
        </p:txBody>
      </p:sp>
    </p:spTree>
    <p:extLst>
      <p:ext uri="{BB962C8B-B14F-4D97-AF65-F5344CB8AC3E}">
        <p14:creationId xmlns:p14="http://schemas.microsoft.com/office/powerpoint/2010/main" val="352166838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313" y="2516696"/>
            <a:ext cx="11510962" cy="2634143"/>
          </a:xfrm>
        </p:spPr>
        <p:txBody>
          <a:bodyPr anchor="t" anchorCtr="0">
            <a:noAutofit/>
          </a:bodyPr>
          <a:lstStyle>
            <a:lvl1pPr marL="0" marR="0" indent="0" algn="ctr" defTabSz="914400" rtl="0" eaLnBrk="1" fontAlgn="auto" latinLnBrk="0" hangingPunct="1">
              <a:lnSpc>
                <a:spcPct val="90000"/>
              </a:lnSpc>
              <a:spcBef>
                <a:spcPct val="0"/>
              </a:spcBef>
              <a:spcAft>
                <a:spcPts val="0"/>
              </a:spcAft>
              <a:buClrTx/>
              <a:buSzTx/>
              <a:buFontTx/>
              <a:buNone/>
              <a:tabLst/>
              <a:defRPr sz="7400">
                <a:solidFill>
                  <a:schemeClr val="tx2"/>
                </a:solidFill>
              </a:defRPr>
            </a:lvl1pPr>
          </a:lstStyle>
          <a:p>
            <a:r>
              <a:rPr lang="en-GB" noProof="0" dirty="0"/>
              <a:t>Click to add title</a:t>
            </a:r>
          </a:p>
        </p:txBody>
      </p:sp>
      <p:sp>
        <p:nvSpPr>
          <p:cNvPr id="4" name="Subtitle 2"/>
          <p:cNvSpPr>
            <a:spLocks noGrp="1"/>
          </p:cNvSpPr>
          <p:nvPr>
            <p:ph type="subTitle" idx="1" hasCustomPrompt="1"/>
          </p:nvPr>
        </p:nvSpPr>
        <p:spPr>
          <a:xfrm>
            <a:off x="341313" y="5157192"/>
            <a:ext cx="11510962" cy="1018502"/>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000" b="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&amp; </a:t>
            </a:r>
            <a:r>
              <a:rPr lang="en-GB" noProof="0" dirty="0" err="1"/>
              <a:t>Firstname</a:t>
            </a:r>
            <a:r>
              <a:rPr lang="en-GB" noProof="0" dirty="0"/>
              <a:t> </a:t>
            </a:r>
            <a:r>
              <a:rPr lang="en-GB" noProof="0" dirty="0" err="1"/>
              <a:t>Lastname</a:t>
            </a:r>
            <a:endParaRPr lang="en-GB" noProof="0" dirty="0"/>
          </a:p>
        </p:txBody>
      </p:sp>
      <p:grpSp>
        <p:nvGrpSpPr>
          <p:cNvPr id="5" name="Rays">
            <a:extLst>
              <a:ext uri="{C183D7F6-B498-43B3-948B-1728B52AA6E4}">
                <adec:decorative xmlns:adec="http://schemas.microsoft.com/office/drawing/2017/decorative" val="1"/>
              </a:ext>
            </a:extLst>
          </p:cNvPr>
          <p:cNvGrpSpPr/>
          <p:nvPr userDrawn="1"/>
        </p:nvGrpSpPr>
        <p:grpSpPr>
          <a:xfrm>
            <a:off x="4187555" y="730515"/>
            <a:ext cx="3795061" cy="1656183"/>
            <a:chOff x="2187936" y="908720"/>
            <a:chExt cx="2146016" cy="936532"/>
          </a:xfrm>
          <a:solidFill>
            <a:schemeClr val="accent4"/>
          </a:solidFill>
        </p:grpSpPr>
        <p:sp>
          <p:nvSpPr>
            <p:cNvPr id="6"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7"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8" name="Freeform 7"/>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15" name="Päivämäärän paikkamerkki 14">
            <a:extLst>
              <a:ext uri="{FF2B5EF4-FFF2-40B4-BE49-F238E27FC236}">
                <a16:creationId xmlns:a16="http://schemas.microsoft.com/office/drawing/2014/main" id="{91694F22-65CC-6C48-8809-DCFD8FC734A8}"/>
              </a:ext>
            </a:extLst>
          </p:cNvPr>
          <p:cNvSpPr>
            <a:spLocks noGrp="1"/>
          </p:cNvSpPr>
          <p:nvPr>
            <p:ph type="dt" sz="half" idx="10"/>
          </p:nvPr>
        </p:nvSpPr>
        <p:spPr/>
        <p:txBody>
          <a:bodyPr/>
          <a:lstStyle/>
          <a:p>
            <a:fld id="{A8BB2670-031B-4B19-B34B-2452B111B88B}" type="datetime1">
              <a:rPr lang="en-GB" noProof="0" smtClean="0"/>
              <a:t>25/05/2022</a:t>
            </a:fld>
            <a:endParaRPr lang="en-GB" noProof="0" dirty="0"/>
          </a:p>
        </p:txBody>
      </p:sp>
      <p:sp>
        <p:nvSpPr>
          <p:cNvPr id="17" name="Dian numeron paikkamerkki 16">
            <a:extLst>
              <a:ext uri="{FF2B5EF4-FFF2-40B4-BE49-F238E27FC236}">
                <a16:creationId xmlns:a16="http://schemas.microsoft.com/office/drawing/2014/main" id="{085BFC6C-6D67-4043-AD0B-7767B31BDB64}"/>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
        <p:nvSpPr>
          <p:cNvPr id="3" name="Alatunnisteen paikkamerkki 2">
            <a:extLst>
              <a:ext uri="{FF2B5EF4-FFF2-40B4-BE49-F238E27FC236}">
                <a16:creationId xmlns:a16="http://schemas.microsoft.com/office/drawing/2014/main" id="{5C7B0CB1-AB90-8940-9298-3C95304C08E2}"/>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411653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rgbClr val="23408F"/>
                </a:solidFill>
              </a:defRPr>
            </a:lvl1pPr>
          </a:lstStyle>
          <a:p>
            <a:r>
              <a:rPr lang="en-GB" noProof="0" dirty="0"/>
              <a:t>Click to add title</a:t>
            </a:r>
          </a:p>
        </p:txBody>
      </p:sp>
      <p:sp>
        <p:nvSpPr>
          <p:cNvPr id="14" name="Content placeholder 2">
            <a:extLst>
              <a:ext uri="{FF2B5EF4-FFF2-40B4-BE49-F238E27FC236}">
                <a16:creationId xmlns:a16="http://schemas.microsoft.com/office/drawing/2014/main" id="{4905C298-B655-764D-9E12-EFBEAEC275AB}"/>
              </a:ext>
            </a:extLst>
          </p:cNvPr>
          <p:cNvSpPr>
            <a:spLocks noGrp="1"/>
          </p:cNvSpPr>
          <p:nvPr>
            <p:ph idx="13"/>
          </p:nvPr>
        </p:nvSpPr>
        <p:spPr>
          <a:xfrm>
            <a:off x="6210300" y="584200"/>
            <a:ext cx="5637212" cy="5732192"/>
          </a:xfrm>
        </p:spPr>
        <p:txBody>
          <a:bodyPr/>
          <a:lstStyle>
            <a:lvl1pPr>
              <a:defRPr>
                <a:solidFill>
                  <a:srgbClr val="23408F"/>
                </a:solidFill>
              </a:defRPr>
            </a:lvl1pPr>
            <a:lvl2pPr marL="360363" indent="-360363">
              <a:buFont typeface="Verdana" panose="020B0604030504040204" pitchFamily="34" charset="0"/>
              <a:buChar char="-"/>
              <a:defRPr>
                <a:solidFill>
                  <a:srgbClr val="23408F"/>
                </a:solidFill>
              </a:defRPr>
            </a:lvl2pPr>
            <a:lvl3pPr marL="720725" indent="-360363">
              <a:buFont typeface="Verdana" panose="020B0604030504040204" pitchFamily="34" charset="0"/>
              <a:buChar char="-"/>
              <a:defRPr>
                <a:solidFill>
                  <a:srgbClr val="23408F"/>
                </a:solidFill>
              </a:defRPr>
            </a:lvl3pPr>
            <a:lvl4pPr marL="1073150" indent="-352425">
              <a:buFont typeface="Verdana" panose="020B0604030504040204" pitchFamily="34" charset="0"/>
              <a:buChar char="-"/>
              <a:defRPr>
                <a:solidFill>
                  <a:srgbClr val="23408F"/>
                </a:solidFill>
              </a:defRPr>
            </a:lvl4pPr>
            <a:lvl5pPr marL="1435100" indent="-361950">
              <a:buFont typeface="Verdana" panose="020B0604030504040204" pitchFamily="34" charset="0"/>
              <a:buChar char="-"/>
              <a:defRPr>
                <a:solidFill>
                  <a:srgbClr val="23408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chemeClr val="accent4"/>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20" name="Päivämäärän paikkamerkki 19">
            <a:extLst>
              <a:ext uri="{FF2B5EF4-FFF2-40B4-BE49-F238E27FC236}">
                <a16:creationId xmlns:a16="http://schemas.microsoft.com/office/drawing/2014/main" id="{5E05D7E6-6710-5F4A-8D37-4F863946B3DF}"/>
              </a:ext>
            </a:extLst>
          </p:cNvPr>
          <p:cNvSpPr>
            <a:spLocks noGrp="1"/>
          </p:cNvSpPr>
          <p:nvPr>
            <p:ph type="dt" sz="half" idx="10"/>
          </p:nvPr>
        </p:nvSpPr>
        <p:spPr/>
        <p:txBody>
          <a:bodyPr/>
          <a:lstStyle/>
          <a:p>
            <a:fld id="{3D884312-F74E-4D49-BA84-AC4EB3D31BE1}" type="datetime1">
              <a:rPr lang="en-GB" noProof="0" smtClean="0"/>
              <a:t>25/05/2022</a:t>
            </a:fld>
            <a:endParaRPr lang="en-GB" noProof="0" dirty="0"/>
          </a:p>
        </p:txBody>
      </p:sp>
      <p:sp>
        <p:nvSpPr>
          <p:cNvPr id="21" name="Alatunnisteen paikkamerkki 20">
            <a:extLst>
              <a:ext uri="{FF2B5EF4-FFF2-40B4-BE49-F238E27FC236}">
                <a16:creationId xmlns:a16="http://schemas.microsoft.com/office/drawing/2014/main" id="{AC766585-01CE-9445-9523-2B9F0A547949}"/>
              </a:ext>
            </a:extLst>
          </p:cNvPr>
          <p:cNvSpPr>
            <a:spLocks noGrp="1"/>
          </p:cNvSpPr>
          <p:nvPr>
            <p:ph type="ftr" sz="quarter" idx="11"/>
          </p:nvPr>
        </p:nvSpPr>
        <p:spPr/>
        <p:txBody>
          <a:bodyPr/>
          <a:lstStyle/>
          <a:p>
            <a:r>
              <a:rPr lang="en-GB" noProof="0"/>
              <a:t>Footer</a:t>
            </a:r>
            <a:endParaRPr lang="en-GB" noProof="0" dirty="0"/>
          </a:p>
        </p:txBody>
      </p:sp>
      <p:sp>
        <p:nvSpPr>
          <p:cNvPr id="22" name="Dian numeron paikkamerkki 21">
            <a:extLst>
              <a:ext uri="{FF2B5EF4-FFF2-40B4-BE49-F238E27FC236}">
                <a16:creationId xmlns:a16="http://schemas.microsoft.com/office/drawing/2014/main" id="{8FEB8BC7-6897-B14F-9FD9-285AD703ED88}"/>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2890278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rgbClr val="01AEE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1"/>
                </a:solidFill>
              </a:defRPr>
            </a:lvl1pPr>
          </a:lstStyle>
          <a:p>
            <a:r>
              <a:rPr lang="en-GB" noProof="0" dirty="0"/>
              <a:t>Click to add title</a:t>
            </a:r>
          </a:p>
        </p:txBody>
      </p:sp>
      <p:sp>
        <p:nvSpPr>
          <p:cNvPr id="13" name="Content placeholder 2">
            <a:extLst>
              <a:ext uri="{FF2B5EF4-FFF2-40B4-BE49-F238E27FC236}">
                <a16:creationId xmlns:a16="http://schemas.microsoft.com/office/drawing/2014/main" id="{D6136B94-42AC-F44A-BE16-F1F56785C618}"/>
              </a:ext>
            </a:extLst>
          </p:cNvPr>
          <p:cNvSpPr>
            <a:spLocks noGrp="1"/>
          </p:cNvSpPr>
          <p:nvPr>
            <p:ph idx="14"/>
          </p:nvPr>
        </p:nvSpPr>
        <p:spPr>
          <a:xfrm>
            <a:off x="6210300" y="584200"/>
            <a:ext cx="5637212" cy="5732192"/>
          </a:xfrm>
        </p:spPr>
        <p:txBody>
          <a:bodyPr/>
          <a:lstStyle>
            <a:lvl1pPr>
              <a:defRPr>
                <a:solidFill>
                  <a:schemeClr val="tx1"/>
                </a:solidFill>
              </a:defRPr>
            </a:lvl1pPr>
            <a:lvl2pPr marL="360363" indent="-360363">
              <a:buFont typeface="Verdana" panose="020B0604030504040204" pitchFamily="34" charset="0"/>
              <a:buChar char="-"/>
              <a:defRPr>
                <a:solidFill>
                  <a:schemeClr val="tx1"/>
                </a:solidFill>
              </a:defRPr>
            </a:lvl2pPr>
            <a:lvl3pPr marL="720725" indent="-360363">
              <a:buFont typeface="Verdana" panose="020B0604030504040204" pitchFamily="34" charset="0"/>
              <a:buChar char="-"/>
              <a:defRPr>
                <a:solidFill>
                  <a:schemeClr val="tx1"/>
                </a:solidFill>
              </a:defRPr>
            </a:lvl3pPr>
            <a:lvl4pPr marL="1073150" indent="-352425">
              <a:buFont typeface="Verdana" panose="020B0604030504040204" pitchFamily="34" charset="0"/>
              <a:buChar char="-"/>
              <a:defRPr>
                <a:solidFill>
                  <a:schemeClr val="tx1"/>
                </a:solidFill>
              </a:defRPr>
            </a:lvl4pPr>
            <a:lvl5pPr marL="1435100" indent="-361950">
              <a:buFont typeface="Verdana" panose="020B0604030504040204" pitchFamily="34" charset="0"/>
              <a:buChar cha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AB583FF4-365D-49A8-9DA9-D1E3EC6C9557}"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en-GB" noProof="0" smtClean="0"/>
              <a:pPr/>
              <a:t>‹#›</a:t>
            </a:fld>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12" name="Alatunnisteen paikkamerkki 11">
            <a:extLst>
              <a:ext uri="{FF2B5EF4-FFF2-40B4-BE49-F238E27FC236}">
                <a16:creationId xmlns:a16="http://schemas.microsoft.com/office/drawing/2014/main" id="{5E852FFC-B20F-0446-BD6A-096292B859FA}"/>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141939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rgbClr val="4BBCA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1"/>
                </a:solidFill>
              </a:defRPr>
            </a:lvl1pPr>
          </a:lstStyle>
          <a:p>
            <a:r>
              <a:rPr lang="en-GB" noProof="0" dirty="0"/>
              <a:t>Click to add title</a:t>
            </a:r>
          </a:p>
        </p:txBody>
      </p:sp>
      <p:sp>
        <p:nvSpPr>
          <p:cNvPr id="12" name="Content placeholder 2">
            <a:extLst>
              <a:ext uri="{FF2B5EF4-FFF2-40B4-BE49-F238E27FC236}">
                <a16:creationId xmlns:a16="http://schemas.microsoft.com/office/drawing/2014/main" id="{76214901-BF9B-0E4A-9383-D2F64B9F9620}"/>
              </a:ext>
            </a:extLst>
          </p:cNvPr>
          <p:cNvSpPr>
            <a:spLocks noGrp="1"/>
          </p:cNvSpPr>
          <p:nvPr>
            <p:ph idx="13"/>
          </p:nvPr>
        </p:nvSpPr>
        <p:spPr>
          <a:xfrm>
            <a:off x="6210300" y="584200"/>
            <a:ext cx="5637212" cy="5732192"/>
          </a:xfrm>
        </p:spPr>
        <p:txBody>
          <a:bodyPr/>
          <a:lstStyle>
            <a:lvl1pPr>
              <a:defRPr>
                <a:solidFill>
                  <a:schemeClr val="tx1"/>
                </a:solidFill>
              </a:defRPr>
            </a:lvl1pPr>
            <a:lvl2pPr marL="360363" indent="-360363">
              <a:buFont typeface="Verdana" panose="020B0604030504040204" pitchFamily="34" charset="0"/>
              <a:buChar char="-"/>
              <a:defRPr>
                <a:solidFill>
                  <a:schemeClr val="tx1"/>
                </a:solidFill>
              </a:defRPr>
            </a:lvl2pPr>
            <a:lvl3pPr marL="720725" indent="-360363">
              <a:buFont typeface="Verdana" panose="020B0604030504040204" pitchFamily="34" charset="0"/>
              <a:buChar char="-"/>
              <a:defRPr>
                <a:solidFill>
                  <a:schemeClr val="tx1"/>
                </a:solidFill>
              </a:defRPr>
            </a:lvl3pPr>
            <a:lvl4pPr marL="1073150" indent="-352425">
              <a:buFont typeface="Verdana" panose="020B0604030504040204" pitchFamily="34" charset="0"/>
              <a:buChar char="-"/>
              <a:defRPr>
                <a:solidFill>
                  <a:schemeClr val="tx1"/>
                </a:solidFill>
              </a:defRPr>
            </a:lvl4pPr>
            <a:lvl5pPr marL="1435100" indent="-361950">
              <a:buFont typeface="Verdana" panose="020B0604030504040204" pitchFamily="34" charset="0"/>
              <a:buChar cha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13" name="Päivämäärän paikkamerkki 12">
            <a:extLst>
              <a:ext uri="{FF2B5EF4-FFF2-40B4-BE49-F238E27FC236}">
                <a16:creationId xmlns:a16="http://schemas.microsoft.com/office/drawing/2014/main" id="{E30F2E7B-A0EF-0947-B2CE-BAF73A093C04}"/>
              </a:ext>
            </a:extLst>
          </p:cNvPr>
          <p:cNvSpPr>
            <a:spLocks noGrp="1"/>
          </p:cNvSpPr>
          <p:nvPr>
            <p:ph type="dt" sz="half" idx="10"/>
          </p:nvPr>
        </p:nvSpPr>
        <p:spPr/>
        <p:txBody>
          <a:bodyPr/>
          <a:lstStyle/>
          <a:p>
            <a:fld id="{EECB1916-2B27-4B22-A5EF-B8929444188E}" type="datetime1">
              <a:rPr lang="en-GB" noProof="0" smtClean="0"/>
              <a:t>25/05/2022</a:t>
            </a:fld>
            <a:endParaRPr lang="en-GB" noProof="0" dirty="0"/>
          </a:p>
        </p:txBody>
      </p:sp>
      <p:sp>
        <p:nvSpPr>
          <p:cNvPr id="14" name="Alatunnisteen paikkamerkki 13">
            <a:extLst>
              <a:ext uri="{FF2B5EF4-FFF2-40B4-BE49-F238E27FC236}">
                <a16:creationId xmlns:a16="http://schemas.microsoft.com/office/drawing/2014/main" id="{1A063C4A-4135-7243-A912-B151E426AD5B}"/>
              </a:ext>
            </a:extLst>
          </p:cNvPr>
          <p:cNvSpPr>
            <a:spLocks noGrp="1"/>
          </p:cNvSpPr>
          <p:nvPr>
            <p:ph type="ftr" sz="quarter" idx="11"/>
          </p:nvPr>
        </p:nvSpPr>
        <p:spPr/>
        <p:txBody>
          <a:bodyPr/>
          <a:lstStyle/>
          <a:p>
            <a:r>
              <a:rPr lang="en-GB" noProof="0"/>
              <a:t>Footer</a:t>
            </a:r>
            <a:endParaRPr lang="en-GB" noProof="0" dirty="0"/>
          </a:p>
        </p:txBody>
      </p:sp>
      <p:sp>
        <p:nvSpPr>
          <p:cNvPr id="15" name="Dian numeron paikkamerkki 14">
            <a:extLst>
              <a:ext uri="{FF2B5EF4-FFF2-40B4-BE49-F238E27FC236}">
                <a16:creationId xmlns:a16="http://schemas.microsoft.com/office/drawing/2014/main" id="{81584BC7-D357-5046-B15C-542937F9293B}"/>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2596349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hart 1">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780849C-806A-CC42-A9A0-463EC3670AF4}"/>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tx2"/>
                </a:solidFill>
              </a:defRPr>
            </a:lvl1pPr>
          </a:lstStyle>
          <a:p>
            <a:r>
              <a:rPr lang="en-GB" noProof="0" dirty="0"/>
              <a:t>Click to add title 1/2</a:t>
            </a:r>
            <a:br>
              <a:rPr lang="en-GB" noProof="0" dirty="0"/>
            </a:br>
            <a:r>
              <a:rPr lang="en-GB" noProof="0" dirty="0"/>
              <a:t>Click to add title 2/2</a:t>
            </a:r>
          </a:p>
        </p:txBody>
      </p:sp>
      <p:sp>
        <p:nvSpPr>
          <p:cNvPr id="13" name="Content placeholder 2">
            <a:extLst>
              <a:ext uri="{FF2B5EF4-FFF2-40B4-BE49-F238E27FC236}">
                <a16:creationId xmlns:a16="http://schemas.microsoft.com/office/drawing/2014/main" id="{7CF89B89-A197-8C47-9A3B-DDAC4A12AD9D}"/>
              </a:ext>
            </a:extLst>
          </p:cNvPr>
          <p:cNvSpPr>
            <a:spLocks noGrp="1"/>
          </p:cNvSpPr>
          <p:nvPr>
            <p:ph idx="17"/>
          </p:nvPr>
        </p:nvSpPr>
        <p:spPr>
          <a:xfrm>
            <a:off x="6210298" y="1544320"/>
            <a:ext cx="5637213" cy="4772072"/>
          </a:xfrm>
        </p:spPr>
        <p:txBody>
          <a:bodyPr/>
          <a:lstStyle>
            <a:lvl1pPr>
              <a:defRPr>
                <a:solidFill>
                  <a:srgbClr val="23418F"/>
                </a:solidFill>
              </a:defRPr>
            </a:lvl1pPr>
            <a:lvl2pPr marL="360363" indent="-360363">
              <a:buFont typeface="Verdana" panose="020B0604030504040204" pitchFamily="34" charset="0"/>
              <a:buChar char="-"/>
              <a:defRPr>
                <a:solidFill>
                  <a:srgbClr val="23418F"/>
                </a:solidFill>
              </a:defRPr>
            </a:lvl2pPr>
            <a:lvl3pPr marL="720725" indent="-360363">
              <a:buFont typeface="Verdana" panose="020B0604030504040204" pitchFamily="34" charset="0"/>
              <a:buChar char="-"/>
              <a:defRPr>
                <a:solidFill>
                  <a:srgbClr val="23418F"/>
                </a:solidFill>
              </a:defRPr>
            </a:lvl3pPr>
            <a:lvl4pPr marL="1073150" indent="-352425">
              <a:buFont typeface="Verdana" panose="020B0604030504040204" pitchFamily="34" charset="0"/>
              <a:buChar char="-"/>
              <a:defRPr>
                <a:solidFill>
                  <a:srgbClr val="23418F"/>
                </a:solidFill>
              </a:defRPr>
            </a:lvl4pPr>
            <a:lvl5pPr marL="1435100" indent="-361950">
              <a:buFont typeface="Verdana" panose="020B0604030504040204" pitchFamily="34" charset="0"/>
              <a:buChar char="-"/>
              <a:defRPr>
                <a:solidFill>
                  <a:srgbClr val="23418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Chart Placeholder 16"/>
          <p:cNvSpPr>
            <a:spLocks noGrp="1"/>
          </p:cNvSpPr>
          <p:nvPr>
            <p:ph type="chart" sz="quarter" idx="13" hasCustomPrompt="1"/>
          </p:nvPr>
        </p:nvSpPr>
        <p:spPr>
          <a:xfrm>
            <a:off x="1566863" y="576263"/>
            <a:ext cx="4421187" cy="5732258"/>
          </a:xfrm>
        </p:spPr>
        <p:txBody>
          <a:bodyPr>
            <a:normAutofit/>
          </a:bodyPr>
          <a:lstStyle>
            <a:lvl1pPr marL="0" indent="0">
              <a:buFontTx/>
              <a:buNone/>
              <a:defRPr sz="1600">
                <a:solidFill>
                  <a:schemeClr val="tx2"/>
                </a:solidFill>
              </a:defRPr>
            </a:lvl1pPr>
          </a:lstStyle>
          <a:p>
            <a:r>
              <a:rPr lang="en-GB" noProof="0" dirty="0"/>
              <a:t>Insert chart</a:t>
            </a:r>
          </a:p>
        </p:txBody>
      </p:sp>
      <p:grpSp>
        <p:nvGrpSpPr>
          <p:cNvPr id="16"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chemeClr val="accent4"/>
          </a:solidFill>
        </p:grpSpPr>
        <p:sp>
          <p:nvSpPr>
            <p:cNvPr id="1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Päivämäärän paikkamerkki 2">
            <a:extLst>
              <a:ext uri="{FF2B5EF4-FFF2-40B4-BE49-F238E27FC236}">
                <a16:creationId xmlns:a16="http://schemas.microsoft.com/office/drawing/2014/main" id="{01DEF175-8EDD-264E-85D5-C9085A707DB3}"/>
              </a:ext>
            </a:extLst>
          </p:cNvPr>
          <p:cNvSpPr>
            <a:spLocks noGrp="1"/>
          </p:cNvSpPr>
          <p:nvPr>
            <p:ph type="dt" sz="half" idx="14"/>
          </p:nvPr>
        </p:nvSpPr>
        <p:spPr/>
        <p:txBody>
          <a:bodyPr/>
          <a:lstStyle/>
          <a:p>
            <a:fld id="{899AEE65-D0BA-4138-A5AF-D3AF90B2B8D7}" type="datetime1">
              <a:rPr lang="en-GB" noProof="0" smtClean="0"/>
              <a:t>25/05/2022</a:t>
            </a:fld>
            <a:endParaRPr lang="en-GB" noProof="0" dirty="0"/>
          </a:p>
        </p:txBody>
      </p:sp>
      <p:sp>
        <p:nvSpPr>
          <p:cNvPr id="5" name="Alatunnisteen paikkamerkki 4">
            <a:extLst>
              <a:ext uri="{FF2B5EF4-FFF2-40B4-BE49-F238E27FC236}">
                <a16:creationId xmlns:a16="http://schemas.microsoft.com/office/drawing/2014/main" id="{AA517C00-FC64-9A4E-A9D4-B0070A409076}"/>
              </a:ext>
            </a:extLst>
          </p:cNvPr>
          <p:cNvSpPr>
            <a:spLocks noGrp="1"/>
          </p:cNvSpPr>
          <p:nvPr>
            <p:ph type="ftr" sz="quarter" idx="15"/>
          </p:nvPr>
        </p:nvSpPr>
        <p:spPr/>
        <p:txBody>
          <a:bodyPr/>
          <a:lstStyle/>
          <a:p>
            <a:r>
              <a:rPr lang="en-GB" noProof="0"/>
              <a:t>Footer</a:t>
            </a:r>
            <a:endParaRPr lang="en-GB" noProof="0" dirty="0"/>
          </a:p>
        </p:txBody>
      </p:sp>
      <p:sp>
        <p:nvSpPr>
          <p:cNvPr id="7" name="Dian numeron paikkamerkki 6">
            <a:extLst>
              <a:ext uri="{FF2B5EF4-FFF2-40B4-BE49-F238E27FC236}">
                <a16:creationId xmlns:a16="http://schemas.microsoft.com/office/drawing/2014/main" id="{26E43F4A-F932-6140-A5D5-5E1EC70A2CF4}"/>
              </a:ext>
            </a:extLst>
          </p:cNvPr>
          <p:cNvSpPr>
            <a:spLocks noGrp="1"/>
          </p:cNvSpPr>
          <p:nvPr>
            <p:ph type="sldNum" sz="quarter" idx="16"/>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4261868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hart 2">
    <p:bg>
      <p:bgPr>
        <a:solidFill>
          <a:srgbClr val="01AEF0"/>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A48BE2BA-C9CD-9B4E-B828-F30A5AB4C5E7}"/>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tx1"/>
                </a:solidFill>
              </a:defRPr>
            </a:lvl1pPr>
          </a:lstStyle>
          <a:p>
            <a:r>
              <a:rPr lang="en-GB" noProof="0" dirty="0"/>
              <a:t>Click to add title 1/2</a:t>
            </a:r>
            <a:br>
              <a:rPr lang="en-GB" noProof="0" dirty="0"/>
            </a:br>
            <a:r>
              <a:rPr lang="en-GB" noProof="0" dirty="0"/>
              <a:t>Click to add title 2/2</a:t>
            </a:r>
          </a:p>
        </p:txBody>
      </p:sp>
      <p:sp>
        <p:nvSpPr>
          <p:cNvPr id="13" name="Content placeholder 2">
            <a:extLst>
              <a:ext uri="{FF2B5EF4-FFF2-40B4-BE49-F238E27FC236}">
                <a16:creationId xmlns:a16="http://schemas.microsoft.com/office/drawing/2014/main" id="{729CF55A-0C9B-1449-80EC-E0F228B22855}"/>
              </a:ext>
            </a:extLst>
          </p:cNvPr>
          <p:cNvSpPr>
            <a:spLocks noGrp="1"/>
          </p:cNvSpPr>
          <p:nvPr>
            <p:ph idx="1"/>
          </p:nvPr>
        </p:nvSpPr>
        <p:spPr>
          <a:xfrm>
            <a:off x="6210300" y="1544320"/>
            <a:ext cx="5637212" cy="4772072"/>
          </a:xfrm>
        </p:spPr>
        <p:txBody>
          <a:bodyPr/>
          <a:lstStyle>
            <a:lvl1pPr>
              <a:defRPr>
                <a:solidFill>
                  <a:schemeClr val="tx1"/>
                </a:solidFill>
              </a:defRPr>
            </a:lvl1pPr>
            <a:lvl2pPr marL="360363" indent="-360363">
              <a:buFont typeface="Verdana" panose="020B0604030504040204" pitchFamily="34" charset="0"/>
              <a:buChar char="-"/>
              <a:defRPr>
                <a:solidFill>
                  <a:schemeClr val="tx1"/>
                </a:solidFill>
              </a:defRPr>
            </a:lvl2pPr>
            <a:lvl3pPr marL="720725" indent="-360363">
              <a:buFont typeface="Verdana" panose="020B0604030504040204" pitchFamily="34" charset="0"/>
              <a:buChar char="-"/>
              <a:defRPr>
                <a:solidFill>
                  <a:schemeClr val="tx1"/>
                </a:solidFill>
              </a:defRPr>
            </a:lvl3pPr>
            <a:lvl4pPr marL="1073150" indent="-352425">
              <a:buFont typeface="Verdana" panose="020B0604030504040204" pitchFamily="34" charset="0"/>
              <a:buChar char="-"/>
              <a:defRPr>
                <a:solidFill>
                  <a:schemeClr val="tx1"/>
                </a:solidFill>
              </a:defRPr>
            </a:lvl4pPr>
            <a:lvl5pPr marL="1435100" indent="-361950">
              <a:buFont typeface="Verdana" panose="020B0604030504040204" pitchFamily="34" charset="0"/>
              <a:buChar cha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7" name="Chart Placeholder 16"/>
          <p:cNvSpPr>
            <a:spLocks noGrp="1"/>
          </p:cNvSpPr>
          <p:nvPr>
            <p:ph type="chart" sz="quarter" idx="13" hasCustomPrompt="1"/>
          </p:nvPr>
        </p:nvSpPr>
        <p:spPr>
          <a:xfrm>
            <a:off x="1566863" y="576263"/>
            <a:ext cx="4421187" cy="5732258"/>
          </a:xfrm>
        </p:spPr>
        <p:txBody>
          <a:bodyPr>
            <a:normAutofit/>
          </a:bodyPr>
          <a:lstStyle>
            <a:lvl1pPr marL="0" indent="0">
              <a:buFontTx/>
              <a:buNone/>
              <a:defRPr sz="1600">
                <a:solidFill>
                  <a:schemeClr val="tx1"/>
                </a:solidFill>
              </a:defRPr>
            </a:lvl1pPr>
          </a:lstStyle>
          <a:p>
            <a:r>
              <a:rPr lang="en-GB" noProof="0" dirty="0"/>
              <a:t>Insert chart</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E7CAE79D-EA66-421C-9399-9B52EC418DAC}"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en-GB" noProof="0" smtClean="0"/>
              <a:pPr/>
              <a:t>‹#›</a:t>
            </a:fld>
            <a:endParaRPr lang="en-GB" noProof="0" dirty="0"/>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2" name="Alatunnisteen paikkamerkki 1">
            <a:extLst>
              <a:ext uri="{FF2B5EF4-FFF2-40B4-BE49-F238E27FC236}">
                <a16:creationId xmlns:a16="http://schemas.microsoft.com/office/drawing/2014/main" id="{221569BF-F5FA-CA41-8F49-5FA850C952F4}"/>
              </a:ext>
            </a:extLst>
          </p:cNvPr>
          <p:cNvSpPr>
            <a:spLocks noGrp="1"/>
          </p:cNvSpPr>
          <p:nvPr>
            <p:ph type="ftr" sz="quarter" idx="14"/>
          </p:nvPr>
        </p:nvSpPr>
        <p:spPr/>
        <p:txBody>
          <a:bodyPr/>
          <a:lstStyle/>
          <a:p>
            <a:r>
              <a:rPr lang="en-GB" noProof="0"/>
              <a:t>Footer</a:t>
            </a:r>
            <a:endParaRPr lang="en-GB" noProof="0" dirty="0"/>
          </a:p>
        </p:txBody>
      </p:sp>
    </p:spTree>
    <p:extLst>
      <p:ext uri="{BB962C8B-B14F-4D97-AF65-F5344CB8AC3E}">
        <p14:creationId xmlns:p14="http://schemas.microsoft.com/office/powerpoint/2010/main" val="69906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hart 3">
    <p:bg>
      <p:bgPr>
        <a:solidFill>
          <a:srgbClr val="4BBCAA"/>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E1EA7783-2E4C-5041-8BE0-E52808FD1BF4}"/>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tx1"/>
                </a:solidFill>
              </a:defRPr>
            </a:lvl1pPr>
          </a:lstStyle>
          <a:p>
            <a:r>
              <a:rPr lang="en-GB" noProof="0" dirty="0"/>
              <a:t>Click to add title 1/2</a:t>
            </a:r>
            <a:br>
              <a:rPr lang="en-GB" noProof="0" dirty="0"/>
            </a:br>
            <a:r>
              <a:rPr lang="en-GB" noProof="0" dirty="0"/>
              <a:t>Click to add title 2/2</a:t>
            </a:r>
          </a:p>
        </p:txBody>
      </p:sp>
      <p:sp>
        <p:nvSpPr>
          <p:cNvPr id="13" name="Content placeholder 2">
            <a:extLst>
              <a:ext uri="{FF2B5EF4-FFF2-40B4-BE49-F238E27FC236}">
                <a16:creationId xmlns:a16="http://schemas.microsoft.com/office/drawing/2014/main" id="{B18977F8-1AA2-474A-8BC7-6026C33B8FAC}"/>
              </a:ext>
            </a:extLst>
          </p:cNvPr>
          <p:cNvSpPr>
            <a:spLocks noGrp="1"/>
          </p:cNvSpPr>
          <p:nvPr>
            <p:ph idx="15"/>
          </p:nvPr>
        </p:nvSpPr>
        <p:spPr>
          <a:xfrm>
            <a:off x="6210300" y="1544320"/>
            <a:ext cx="5637212" cy="4772072"/>
          </a:xfrm>
        </p:spPr>
        <p:txBody>
          <a:bodyPr/>
          <a:lstStyle>
            <a:lvl1pPr>
              <a:defRPr>
                <a:solidFill>
                  <a:schemeClr val="tx1"/>
                </a:solidFill>
              </a:defRPr>
            </a:lvl1pPr>
            <a:lvl2pPr marL="360363" indent="-360363">
              <a:buFont typeface="Verdana" panose="020B0604030504040204" pitchFamily="34" charset="0"/>
              <a:buChar char="-"/>
              <a:defRPr>
                <a:solidFill>
                  <a:schemeClr val="tx1"/>
                </a:solidFill>
              </a:defRPr>
            </a:lvl2pPr>
            <a:lvl3pPr marL="720725" indent="-360363">
              <a:buFont typeface="Verdana" panose="020B0604030504040204" pitchFamily="34" charset="0"/>
              <a:buChar char="-"/>
              <a:defRPr>
                <a:solidFill>
                  <a:schemeClr val="tx1"/>
                </a:solidFill>
              </a:defRPr>
            </a:lvl3pPr>
            <a:lvl4pPr marL="1073150" indent="-352425">
              <a:buFont typeface="Verdana" panose="020B0604030504040204" pitchFamily="34" charset="0"/>
              <a:buChar char="-"/>
              <a:defRPr>
                <a:solidFill>
                  <a:schemeClr val="tx1"/>
                </a:solidFill>
              </a:defRPr>
            </a:lvl4pPr>
            <a:lvl5pPr marL="1435100" indent="-361950">
              <a:buFont typeface="Verdana" panose="020B0604030504040204" pitchFamily="34" charset="0"/>
              <a:buChar cha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1F26B6B3-A9DB-497C-99FB-937BED2A5B9A}"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en-GB" noProof="0" smtClean="0"/>
              <a:pPr/>
              <a:t>‹#›</a:t>
            </a:fld>
            <a:endParaRPr lang="en-GB" noProof="0" dirty="0"/>
          </a:p>
        </p:txBody>
      </p:sp>
      <p:sp>
        <p:nvSpPr>
          <p:cNvPr id="17" name="Chart Placeholder 16"/>
          <p:cNvSpPr>
            <a:spLocks noGrp="1"/>
          </p:cNvSpPr>
          <p:nvPr>
            <p:ph type="chart" sz="quarter" idx="13" hasCustomPrompt="1"/>
          </p:nvPr>
        </p:nvSpPr>
        <p:spPr>
          <a:xfrm>
            <a:off x="1566863" y="576263"/>
            <a:ext cx="4421187" cy="5732258"/>
          </a:xfrm>
        </p:spPr>
        <p:txBody>
          <a:bodyPr>
            <a:normAutofit/>
          </a:bodyPr>
          <a:lstStyle>
            <a:lvl1pPr marL="0" indent="0">
              <a:buFontTx/>
              <a:buNone/>
              <a:defRPr sz="1600">
                <a:solidFill>
                  <a:schemeClr val="tx1"/>
                </a:solidFill>
              </a:defRPr>
            </a:lvl1pPr>
          </a:lstStyle>
          <a:p>
            <a:r>
              <a:rPr lang="en-GB" noProof="0" dirty="0"/>
              <a:t>Insert chart</a:t>
            </a:r>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2" name="Alatunnisteen paikkamerkki 1">
            <a:extLst>
              <a:ext uri="{FF2B5EF4-FFF2-40B4-BE49-F238E27FC236}">
                <a16:creationId xmlns:a16="http://schemas.microsoft.com/office/drawing/2014/main" id="{155FBA58-0BCD-B143-9FD1-31F6775FAAB9}"/>
              </a:ext>
            </a:extLst>
          </p:cNvPr>
          <p:cNvSpPr>
            <a:spLocks noGrp="1"/>
          </p:cNvSpPr>
          <p:nvPr>
            <p:ph type="ftr" sz="quarter" idx="14"/>
          </p:nvPr>
        </p:nvSpPr>
        <p:spPr/>
        <p:txBody>
          <a:bodyPr/>
          <a:lstStyle/>
          <a:p>
            <a:r>
              <a:rPr lang="en-GB" noProof="0"/>
              <a:t>Footer</a:t>
            </a:r>
            <a:endParaRPr lang="en-GB" noProof="0" dirty="0"/>
          </a:p>
        </p:txBody>
      </p:sp>
    </p:spTree>
    <p:extLst>
      <p:ext uri="{BB962C8B-B14F-4D97-AF65-F5344CB8AC3E}">
        <p14:creationId xmlns:p14="http://schemas.microsoft.com/office/powerpoint/2010/main" val="520712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content 1">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9DEDA13-5D38-9142-884C-06B5FF485A86}"/>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tx2"/>
                </a:solidFill>
              </a:defRPr>
            </a:lvl1pPr>
          </a:lstStyle>
          <a:p>
            <a:r>
              <a:rPr lang="en-GB" noProof="0" dirty="0"/>
              <a:t>Click to add title 1/2</a:t>
            </a:r>
            <a:br>
              <a:rPr lang="en-GB" noProof="0" dirty="0"/>
            </a:br>
            <a:r>
              <a:rPr lang="en-GB" noProof="0" dirty="0"/>
              <a:t>Click to add title 2/2</a:t>
            </a:r>
          </a:p>
        </p:txBody>
      </p:sp>
      <p:sp>
        <p:nvSpPr>
          <p:cNvPr id="3" name="Content placeholder 2"/>
          <p:cNvSpPr>
            <a:spLocks noGrp="1"/>
          </p:cNvSpPr>
          <p:nvPr>
            <p:ph idx="1"/>
          </p:nvPr>
        </p:nvSpPr>
        <p:spPr>
          <a:xfrm>
            <a:off x="6210300" y="1544320"/>
            <a:ext cx="5637212" cy="4772072"/>
          </a:xfrm>
        </p:spPr>
        <p:txBody>
          <a:bodyPr/>
          <a:lstStyle>
            <a:lvl1pPr>
              <a:defRPr>
                <a:solidFill>
                  <a:srgbClr val="23408F"/>
                </a:solidFill>
              </a:defRPr>
            </a:lvl1pPr>
            <a:lvl2pPr marL="360363" indent="-360363">
              <a:buFont typeface="Verdana" panose="020B0604030504040204" pitchFamily="34" charset="0"/>
              <a:buChar char="-"/>
              <a:defRPr>
                <a:solidFill>
                  <a:srgbClr val="23408F"/>
                </a:solidFill>
              </a:defRPr>
            </a:lvl2pPr>
            <a:lvl3pPr marL="720725" indent="-360363">
              <a:buFont typeface="Verdana" panose="020B0604030504040204" pitchFamily="34" charset="0"/>
              <a:buChar char="-"/>
              <a:defRPr>
                <a:solidFill>
                  <a:srgbClr val="23408F"/>
                </a:solidFill>
              </a:defRPr>
            </a:lvl3pPr>
            <a:lvl4pPr marL="1073150" indent="-352425">
              <a:buFont typeface="Verdana" panose="020B0604030504040204" pitchFamily="34" charset="0"/>
              <a:buChar char="-"/>
              <a:defRPr>
                <a:solidFill>
                  <a:srgbClr val="23408F"/>
                </a:solidFill>
              </a:defRPr>
            </a:lvl4pPr>
            <a:lvl5pPr marL="1435100" indent="-361950">
              <a:buFont typeface="Verdana" panose="020B0604030504040204" pitchFamily="34" charset="0"/>
              <a:buChar char="-"/>
              <a:defRPr>
                <a:solidFill>
                  <a:srgbClr val="23408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4" name="Picture 3">
            <a:extLst>
              <a:ext uri="{FF2B5EF4-FFF2-40B4-BE49-F238E27FC236}">
                <a16:creationId xmlns:a16="http://schemas.microsoft.com/office/drawing/2014/main" id="{59F4C992-6B85-7E40-A833-2A30FE4A7C92}"/>
              </a:ext>
            </a:extLst>
          </p:cNvPr>
          <p:cNvPicPr>
            <a:picLocks noChangeAspect="1"/>
          </p:cNvPicPr>
          <p:nvPr userDrawn="1"/>
        </p:nvPicPr>
        <p:blipFill rotWithShape="1">
          <a:blip r:embed="rId2"/>
          <a:srcRect l="6992" r="4119"/>
          <a:stretch/>
        </p:blipFill>
        <p:spPr>
          <a:xfrm>
            <a:off x="0" y="0"/>
            <a:ext cx="6096000" cy="6858000"/>
          </a:xfrm>
          <a:prstGeom prst="rect">
            <a:avLst/>
          </a:prstGeom>
        </p:spPr>
      </p:pic>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FFF"/>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1572425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content 2">
    <p:bg>
      <p:bgPr>
        <a:solidFill>
          <a:srgbClr val="BCBDC0"/>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2D0C234-08E8-C548-8B9E-3EB746ABA415}"/>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tx1"/>
                </a:solidFill>
              </a:defRPr>
            </a:lvl1pPr>
          </a:lstStyle>
          <a:p>
            <a:r>
              <a:rPr lang="en-GB" noProof="0" dirty="0"/>
              <a:t>Click to add title 1/2</a:t>
            </a:r>
            <a:br>
              <a:rPr lang="en-GB" noProof="0" dirty="0"/>
            </a:br>
            <a:r>
              <a:rPr lang="en-GB" noProof="0" dirty="0"/>
              <a:t>Click to add title 2/2</a:t>
            </a:r>
          </a:p>
        </p:txBody>
      </p:sp>
      <p:sp>
        <p:nvSpPr>
          <p:cNvPr id="14" name="Content placeholder 2">
            <a:extLst>
              <a:ext uri="{FF2B5EF4-FFF2-40B4-BE49-F238E27FC236}">
                <a16:creationId xmlns:a16="http://schemas.microsoft.com/office/drawing/2014/main" id="{667C165F-0CF4-C64B-961B-4486C87EB085}"/>
              </a:ext>
            </a:extLst>
          </p:cNvPr>
          <p:cNvSpPr>
            <a:spLocks noGrp="1"/>
          </p:cNvSpPr>
          <p:nvPr>
            <p:ph idx="1"/>
          </p:nvPr>
        </p:nvSpPr>
        <p:spPr>
          <a:xfrm>
            <a:off x="6210300" y="1544320"/>
            <a:ext cx="5637212" cy="4772072"/>
          </a:xfrm>
        </p:spPr>
        <p:txBody>
          <a:bodyPr/>
          <a:lstStyle>
            <a:lvl1pPr>
              <a:defRPr>
                <a:solidFill>
                  <a:schemeClr val="tx1"/>
                </a:solidFill>
              </a:defRPr>
            </a:lvl1pPr>
            <a:lvl2pPr marL="360363" indent="-360363">
              <a:buFont typeface="Verdana" panose="020B0604030504040204" pitchFamily="34" charset="0"/>
              <a:buChar char="-"/>
              <a:defRPr>
                <a:solidFill>
                  <a:schemeClr val="tx1"/>
                </a:solidFill>
              </a:defRPr>
            </a:lvl2pPr>
            <a:lvl3pPr marL="720725" indent="-360363">
              <a:buFont typeface="Verdana" panose="020B0604030504040204" pitchFamily="34" charset="0"/>
              <a:buChar char="-"/>
              <a:defRPr>
                <a:solidFill>
                  <a:schemeClr val="tx1"/>
                </a:solidFill>
              </a:defRPr>
            </a:lvl3pPr>
            <a:lvl4pPr marL="1073150" indent="-352425">
              <a:buFont typeface="Verdana" panose="020B0604030504040204" pitchFamily="34" charset="0"/>
              <a:buChar char="-"/>
              <a:defRPr>
                <a:solidFill>
                  <a:schemeClr val="tx1"/>
                </a:solidFill>
              </a:defRPr>
            </a:lvl4pPr>
            <a:lvl5pPr marL="1435100" indent="-361950">
              <a:buFont typeface="Verdana" panose="020B0604030504040204" pitchFamily="34" charset="0"/>
              <a:buChar cha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4" name="Picture 3">
            <a:extLst>
              <a:ext uri="{FF2B5EF4-FFF2-40B4-BE49-F238E27FC236}">
                <a16:creationId xmlns:a16="http://schemas.microsoft.com/office/drawing/2014/main" id="{1DE49E02-A198-694D-9AEA-E76AFD24F9A4}"/>
              </a:ext>
            </a:extLst>
          </p:cNvPr>
          <p:cNvPicPr>
            <a:picLocks noChangeAspect="1"/>
          </p:cNvPicPr>
          <p:nvPr userDrawn="1"/>
        </p:nvPicPr>
        <p:blipFill rotWithShape="1">
          <a:blip r:embed="rId2"/>
          <a:srcRect l="4879" r="7714"/>
          <a:stretch/>
        </p:blipFill>
        <p:spPr>
          <a:xfrm>
            <a:off x="0" y="0"/>
            <a:ext cx="5994400" cy="6858000"/>
          </a:xfrm>
          <a:prstGeom prst="rect">
            <a:avLst/>
          </a:prstGeom>
        </p:spPr>
      </p:pic>
      <p:grpSp>
        <p:nvGrpSpPr>
          <p:cNvPr id="7" name="Logo">
            <a:extLst>
              <a:ext uri="{C183D7F6-B498-43B3-948B-1728B52AA6E4}">
                <adec:decorative xmlns:adec="http://schemas.microsoft.com/office/drawing/2017/decorative" val="1"/>
              </a:ext>
            </a:extLst>
          </p:cNvPr>
          <p:cNvGrpSpPr/>
          <p:nvPr userDrawn="1"/>
        </p:nvGrpSpPr>
        <p:grpSpPr>
          <a:xfrm>
            <a:off x="575052" y="529409"/>
            <a:ext cx="446731" cy="634281"/>
            <a:chOff x="575052" y="529409"/>
            <a:chExt cx="446731" cy="634281"/>
          </a:xfrm>
          <a:solidFill>
            <a:srgbClr val="FFFFFF"/>
          </a:solidFill>
        </p:grpSpPr>
        <p:sp>
          <p:nvSpPr>
            <p:cNvPr id="8" name="Freeform 6"/>
            <p:cNvSpPr>
              <a:spLocks noEditPoints="1"/>
            </p:cNvSpPr>
            <p:nvPr userDrawn="1"/>
          </p:nvSpPr>
          <p:spPr bwMode="auto">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auto">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auto">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auto">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1515171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nd content 3">
    <p:bg>
      <p:bgPr>
        <a:solidFill>
          <a:srgbClr val="4BBCA9"/>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C3B2CBB-D469-9C4E-B56F-54EA6EB406A3}"/>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tx1"/>
                </a:solidFill>
              </a:defRPr>
            </a:lvl1pPr>
          </a:lstStyle>
          <a:p>
            <a:r>
              <a:rPr lang="en-GB" noProof="0" dirty="0"/>
              <a:t>Click to add title 1/2</a:t>
            </a:r>
            <a:br>
              <a:rPr lang="en-GB" noProof="0" dirty="0"/>
            </a:br>
            <a:r>
              <a:rPr lang="en-GB" noProof="0" dirty="0"/>
              <a:t>Click to add title 2/2</a:t>
            </a:r>
          </a:p>
        </p:txBody>
      </p:sp>
      <p:sp>
        <p:nvSpPr>
          <p:cNvPr id="14" name="Content placeholder">
            <a:extLst>
              <a:ext uri="{FF2B5EF4-FFF2-40B4-BE49-F238E27FC236}">
                <a16:creationId xmlns:a16="http://schemas.microsoft.com/office/drawing/2014/main" id="{8290564F-0CCC-DF4A-94B6-7FF54BDB6C41}"/>
              </a:ext>
            </a:extLst>
          </p:cNvPr>
          <p:cNvSpPr>
            <a:spLocks noGrp="1"/>
          </p:cNvSpPr>
          <p:nvPr>
            <p:ph idx="1"/>
          </p:nvPr>
        </p:nvSpPr>
        <p:spPr>
          <a:xfrm>
            <a:off x="6210300" y="1544320"/>
            <a:ext cx="5637212" cy="4772072"/>
          </a:xfrm>
        </p:spPr>
        <p:txBody>
          <a:bodyPr/>
          <a:lstStyle>
            <a:lvl1pPr>
              <a:defRPr>
                <a:solidFill>
                  <a:schemeClr val="tx1"/>
                </a:solidFill>
              </a:defRPr>
            </a:lvl1pPr>
            <a:lvl2pPr marL="360363" indent="-360363">
              <a:buFont typeface="Verdana" panose="020B0604030504040204" pitchFamily="34" charset="0"/>
              <a:buChar char="-"/>
              <a:defRPr>
                <a:solidFill>
                  <a:schemeClr val="tx1"/>
                </a:solidFill>
              </a:defRPr>
            </a:lvl2pPr>
            <a:lvl3pPr marL="720725" indent="-360363">
              <a:buFont typeface="Verdana" panose="020B0604030504040204" pitchFamily="34" charset="0"/>
              <a:buChar char="-"/>
              <a:defRPr>
                <a:solidFill>
                  <a:schemeClr val="tx1"/>
                </a:solidFill>
              </a:defRPr>
            </a:lvl3pPr>
            <a:lvl4pPr marL="1073150" indent="-352425">
              <a:buFont typeface="Verdana" panose="020B0604030504040204" pitchFamily="34" charset="0"/>
              <a:buChar char="-"/>
              <a:defRPr>
                <a:solidFill>
                  <a:schemeClr val="tx1"/>
                </a:solidFill>
              </a:defRPr>
            </a:lvl4pPr>
            <a:lvl5pPr marL="1435100" indent="-361950">
              <a:buFont typeface="Verdana" panose="020B0604030504040204" pitchFamily="34" charset="0"/>
              <a:buChar cha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pic>
        <p:nvPicPr>
          <p:cNvPr id="4" name="Picture 3">
            <a:extLst>
              <a:ext uri="{FF2B5EF4-FFF2-40B4-BE49-F238E27FC236}">
                <a16:creationId xmlns:a16="http://schemas.microsoft.com/office/drawing/2014/main" id="{92005287-43D4-0C45-BD45-AAD58FEA864C}"/>
              </a:ext>
            </a:extLst>
          </p:cNvPr>
          <p:cNvPicPr>
            <a:picLocks noChangeAspect="1"/>
          </p:cNvPicPr>
          <p:nvPr userDrawn="1"/>
        </p:nvPicPr>
        <p:blipFill rotWithShape="1">
          <a:blip r:embed="rId2"/>
          <a:srcRect l="9445" r="3148"/>
          <a:stretch/>
        </p:blipFill>
        <p:spPr>
          <a:xfrm>
            <a:off x="0" y="0"/>
            <a:ext cx="5994400" cy="6858000"/>
          </a:xfrm>
          <a:prstGeom prst="rect">
            <a:avLst/>
          </a:prstGeom>
        </p:spPr>
      </p:pic>
      <p:grpSp>
        <p:nvGrpSpPr>
          <p:cNvPr id="7" name="Logo">
            <a:extLst>
              <a:ext uri="{C183D7F6-B498-43B3-948B-1728B52AA6E4}">
                <adec:decorative xmlns:adec="http://schemas.microsoft.com/office/drawing/2017/decorative" val="1"/>
              </a:ext>
            </a:extLst>
          </p:cNvPr>
          <p:cNvGrpSpPr/>
          <p:nvPr userDrawn="1"/>
        </p:nvGrpSpPr>
        <p:grpSpPr>
          <a:xfrm>
            <a:off x="575052" y="529409"/>
            <a:ext cx="446731" cy="634281"/>
            <a:chOff x="575052" y="529409"/>
            <a:chExt cx="446731" cy="634281"/>
          </a:xfrm>
          <a:solidFill>
            <a:srgbClr val="FFFFFF"/>
          </a:solidFill>
        </p:grpSpPr>
        <p:sp>
          <p:nvSpPr>
            <p:cNvPr id="8" name="Freeform 6"/>
            <p:cNvSpPr>
              <a:spLocks noEditPoints="1"/>
            </p:cNvSpPr>
            <p:nvPr userDrawn="1"/>
          </p:nvSpPr>
          <p:spPr bwMode="auto">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auto">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auto">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auto">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1891906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1150" y="578840"/>
            <a:ext cx="10396361" cy="713065"/>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rgbClr val="23408F"/>
                </a:solidFill>
              </a:defRPr>
            </a:lvl1pPr>
          </a:lstStyle>
          <a:p>
            <a:r>
              <a:rPr lang="en-GB" noProof="0" dirty="0"/>
              <a:t>Click to add title</a:t>
            </a:r>
          </a:p>
        </p:txBody>
      </p:sp>
      <p:sp>
        <p:nvSpPr>
          <p:cNvPr id="12" name="Content placeholder">
            <a:extLst>
              <a:ext uri="{FF2B5EF4-FFF2-40B4-BE49-F238E27FC236}">
                <a16:creationId xmlns:a16="http://schemas.microsoft.com/office/drawing/2014/main" id="{BBBA819B-4E73-9149-896D-D531BD5B218F}"/>
              </a:ext>
            </a:extLst>
          </p:cNvPr>
          <p:cNvSpPr>
            <a:spLocks noGrp="1"/>
          </p:cNvSpPr>
          <p:nvPr>
            <p:ph sz="quarter" idx="14"/>
          </p:nvPr>
        </p:nvSpPr>
        <p:spPr>
          <a:xfrm>
            <a:off x="1558925" y="1592263"/>
            <a:ext cx="10288588" cy="4284662"/>
          </a:xfrm>
        </p:spPr>
        <p:txBody>
          <a:bodyPr/>
          <a:lstStyle>
            <a:lvl1pPr>
              <a:defRPr sz="3200">
                <a:solidFill>
                  <a:srgbClr val="23418F"/>
                </a:solidFill>
              </a:defRPr>
            </a:lvl1pPr>
            <a:lvl2pPr>
              <a:defRPr sz="2800">
                <a:solidFill>
                  <a:srgbClr val="23418F"/>
                </a:solidFill>
              </a:defRPr>
            </a:lvl2pPr>
            <a:lvl3pPr>
              <a:defRPr sz="2400">
                <a:solidFill>
                  <a:srgbClr val="23418F"/>
                </a:solidFill>
              </a:defRPr>
            </a:lvl3pPr>
            <a:lvl4pPr>
              <a:defRPr sz="2000">
                <a:solidFill>
                  <a:srgbClr val="23418F"/>
                </a:solidFill>
              </a:defRPr>
            </a:lvl4pPr>
            <a:lvl5pPr>
              <a:defRPr>
                <a:solidFill>
                  <a:srgbClr val="23418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chemeClr val="accent4"/>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Päivämäärän paikkamerkki 2">
            <a:extLst>
              <a:ext uri="{FF2B5EF4-FFF2-40B4-BE49-F238E27FC236}">
                <a16:creationId xmlns:a16="http://schemas.microsoft.com/office/drawing/2014/main" id="{06EADA54-B9D7-B848-BDC0-3D2065A77713}"/>
              </a:ext>
            </a:extLst>
          </p:cNvPr>
          <p:cNvSpPr>
            <a:spLocks noGrp="1"/>
          </p:cNvSpPr>
          <p:nvPr>
            <p:ph type="dt" sz="half" idx="15"/>
          </p:nvPr>
        </p:nvSpPr>
        <p:spPr/>
        <p:txBody>
          <a:bodyPr/>
          <a:lstStyle/>
          <a:p>
            <a:fld id="{30ECDAEA-8AC6-4A4A-9777-AD9C7006D7D7}" type="datetime1">
              <a:rPr lang="en-GB" noProof="0" smtClean="0"/>
              <a:t>25/05/2022</a:t>
            </a:fld>
            <a:endParaRPr lang="en-GB" noProof="0" dirty="0"/>
          </a:p>
        </p:txBody>
      </p:sp>
      <p:sp>
        <p:nvSpPr>
          <p:cNvPr id="14" name="Dian numeron paikkamerkki 13">
            <a:extLst>
              <a:ext uri="{FF2B5EF4-FFF2-40B4-BE49-F238E27FC236}">
                <a16:creationId xmlns:a16="http://schemas.microsoft.com/office/drawing/2014/main" id="{C5E76107-D17F-094C-9243-ED00A769A377}"/>
              </a:ext>
            </a:extLst>
          </p:cNvPr>
          <p:cNvSpPr>
            <a:spLocks noGrp="1"/>
          </p:cNvSpPr>
          <p:nvPr>
            <p:ph type="sldNum" sz="quarter" idx="17"/>
          </p:nvPr>
        </p:nvSpPr>
        <p:spPr/>
        <p:txBody>
          <a:bodyPr/>
          <a:lstStyle/>
          <a:p>
            <a:fld id="{799663BE-0A7D-4715-8D39-0EC59974DD85}" type="slidenum">
              <a:rPr lang="en-GB" noProof="0" smtClean="0"/>
              <a:pPr/>
              <a:t>‹#›</a:t>
            </a:fld>
            <a:endParaRPr lang="en-GB" noProof="0" dirty="0"/>
          </a:p>
        </p:txBody>
      </p:sp>
      <p:sp>
        <p:nvSpPr>
          <p:cNvPr id="15" name="Alatunnisteen paikkamerkki 14">
            <a:extLst>
              <a:ext uri="{FF2B5EF4-FFF2-40B4-BE49-F238E27FC236}">
                <a16:creationId xmlns:a16="http://schemas.microsoft.com/office/drawing/2014/main" id="{5DF103A3-8107-494D-B7CB-E30CD2B5739D}"/>
              </a:ext>
            </a:extLst>
          </p:cNvPr>
          <p:cNvSpPr>
            <a:spLocks noGrp="1"/>
          </p:cNvSpPr>
          <p:nvPr>
            <p:ph type="ftr" sz="quarter" idx="18"/>
          </p:nvPr>
        </p:nvSpPr>
        <p:spPr/>
        <p:txBody>
          <a:bodyPr/>
          <a:lstStyle/>
          <a:p>
            <a:r>
              <a:rPr lang="en-GB" noProof="0"/>
              <a:t>Footer</a:t>
            </a:r>
            <a:endParaRPr lang="en-GB" noProof="0" dirty="0"/>
          </a:p>
        </p:txBody>
      </p:sp>
    </p:spTree>
    <p:extLst>
      <p:ext uri="{BB962C8B-B14F-4D97-AF65-F5344CB8AC3E}">
        <p14:creationId xmlns:p14="http://schemas.microsoft.com/office/powerpoint/2010/main" val="2869515795"/>
      </p:ext>
    </p:extLst>
  </p:cSld>
  <p:clrMapOvr>
    <a:masterClrMapping/>
  </p:clrMapOvr>
  <p:extLst>
    <p:ext uri="{DCECCB84-F9BA-43D5-87BE-67443E8EF086}">
      <p15:sldGuideLst xmlns:p15="http://schemas.microsoft.com/office/powerpoint/2012/main">
        <p15:guide id="1" orient="horz" pos="1003" userDrawn="1">
          <p15:clr>
            <a:srgbClr val="FBAE40"/>
          </p15:clr>
        </p15:guide>
        <p15:guide id="2" orient="horz" pos="370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in title 2">
    <p:bg>
      <p:bgPr>
        <a:solidFill>
          <a:srgbClr val="01AEF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313" y="2516696"/>
            <a:ext cx="11510962" cy="2634143"/>
          </a:xfrm>
        </p:spPr>
        <p:txBody>
          <a:bodyPr anchor="t" anchorCtr="0">
            <a:noAutofit/>
          </a:bodyPr>
          <a:lstStyle>
            <a:lvl1pPr marL="0" marR="0" indent="0" algn="ctr" defTabSz="914400" rtl="0" eaLnBrk="1" fontAlgn="auto" latinLnBrk="0" hangingPunct="1">
              <a:lnSpc>
                <a:spcPct val="90000"/>
              </a:lnSpc>
              <a:spcBef>
                <a:spcPct val="0"/>
              </a:spcBef>
              <a:spcAft>
                <a:spcPts val="0"/>
              </a:spcAft>
              <a:buClrTx/>
              <a:buSzTx/>
              <a:buFontTx/>
              <a:buNone/>
              <a:tabLst/>
              <a:defRPr sz="7400">
                <a:solidFill>
                  <a:schemeClr val="tx1"/>
                </a:solidFill>
              </a:defRPr>
            </a:lvl1pPr>
          </a:lstStyle>
          <a:p>
            <a:r>
              <a:rPr lang="en-GB" noProof="0" dirty="0"/>
              <a:t>Click to add title</a:t>
            </a:r>
          </a:p>
        </p:txBody>
      </p:sp>
      <p:sp>
        <p:nvSpPr>
          <p:cNvPr id="4" name="Subtitle 2"/>
          <p:cNvSpPr>
            <a:spLocks noGrp="1"/>
          </p:cNvSpPr>
          <p:nvPr>
            <p:ph type="subTitle" idx="1" hasCustomPrompt="1"/>
          </p:nvPr>
        </p:nvSpPr>
        <p:spPr>
          <a:xfrm>
            <a:off x="341313" y="5157192"/>
            <a:ext cx="11510962" cy="1018502"/>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&amp; </a:t>
            </a:r>
            <a:r>
              <a:rPr lang="en-GB" noProof="0" dirty="0" err="1"/>
              <a:t>Firstname</a:t>
            </a:r>
            <a:r>
              <a:rPr lang="en-GB" noProof="0" dirty="0"/>
              <a:t> </a:t>
            </a:r>
            <a:r>
              <a:rPr lang="en-GB" noProof="0" dirty="0" err="1"/>
              <a:t>Lastname</a:t>
            </a:r>
            <a:endParaRPr lang="en-GB" noProof="0" dirty="0"/>
          </a:p>
        </p:txBody>
      </p:sp>
      <p:grpSp>
        <p:nvGrpSpPr>
          <p:cNvPr id="5" name="Rays">
            <a:extLst>
              <a:ext uri="{C183D7F6-B498-43B3-948B-1728B52AA6E4}">
                <adec:decorative xmlns:adec="http://schemas.microsoft.com/office/drawing/2017/decorative" val="1"/>
              </a:ext>
            </a:extLst>
          </p:cNvPr>
          <p:cNvGrpSpPr/>
          <p:nvPr userDrawn="1"/>
        </p:nvGrpSpPr>
        <p:grpSpPr>
          <a:xfrm>
            <a:off x="4187555" y="730515"/>
            <a:ext cx="3795061" cy="1656183"/>
            <a:chOff x="2187936" y="908720"/>
            <a:chExt cx="2146016" cy="936532"/>
          </a:xfrm>
          <a:solidFill>
            <a:srgbClr val="FEF200"/>
          </a:solidFill>
        </p:grpSpPr>
        <p:sp>
          <p:nvSpPr>
            <p:cNvPr id="6"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7"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8" name="Freeform 7"/>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Päivämäärän paikkamerkki 2">
            <a:extLst>
              <a:ext uri="{FF2B5EF4-FFF2-40B4-BE49-F238E27FC236}">
                <a16:creationId xmlns:a16="http://schemas.microsoft.com/office/drawing/2014/main" id="{CF397C27-9B86-2F45-A845-77A35D008D52}"/>
              </a:ext>
            </a:extLst>
          </p:cNvPr>
          <p:cNvSpPr>
            <a:spLocks noGrp="1"/>
          </p:cNvSpPr>
          <p:nvPr>
            <p:ph type="dt" sz="half" idx="10"/>
          </p:nvPr>
        </p:nvSpPr>
        <p:spPr/>
        <p:txBody>
          <a:bodyPr/>
          <a:lstStyle/>
          <a:p>
            <a:fld id="{36D9F269-8F29-48E7-8412-5B9F68687AF9}" type="datetime1">
              <a:rPr lang="en-GB" noProof="0" smtClean="0"/>
              <a:t>25/05/2022</a:t>
            </a:fld>
            <a:endParaRPr lang="en-GB" noProof="0" dirty="0"/>
          </a:p>
        </p:txBody>
      </p:sp>
      <p:sp>
        <p:nvSpPr>
          <p:cNvPr id="10" name="Dian numeron paikkamerkki 9">
            <a:extLst>
              <a:ext uri="{FF2B5EF4-FFF2-40B4-BE49-F238E27FC236}">
                <a16:creationId xmlns:a16="http://schemas.microsoft.com/office/drawing/2014/main" id="{BC8F757F-197E-5E42-8AFC-F7CFFA37D32A}"/>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
        <p:nvSpPr>
          <p:cNvPr id="9" name="Alatunnisteen paikkamerkki 8">
            <a:extLst>
              <a:ext uri="{FF2B5EF4-FFF2-40B4-BE49-F238E27FC236}">
                <a16:creationId xmlns:a16="http://schemas.microsoft.com/office/drawing/2014/main" id="{744DB4CD-524A-EA49-9910-8BD0940B01E9}"/>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3077137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ide 2">
    <p:bg>
      <p:bgPr>
        <a:solidFill>
          <a:srgbClr val="01AEF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51150" y="578840"/>
            <a:ext cx="10396361" cy="713065"/>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1"/>
                </a:solidFill>
              </a:defRPr>
            </a:lvl1pPr>
          </a:lstStyle>
          <a:p>
            <a:r>
              <a:rPr lang="en-GB" noProof="0" dirty="0"/>
              <a:t>Click to add title</a:t>
            </a:r>
          </a:p>
        </p:txBody>
      </p:sp>
      <p:sp>
        <p:nvSpPr>
          <p:cNvPr id="13" name="Content placeholder">
            <a:extLst>
              <a:ext uri="{FF2B5EF4-FFF2-40B4-BE49-F238E27FC236}">
                <a16:creationId xmlns:a16="http://schemas.microsoft.com/office/drawing/2014/main" id="{14AAE248-60AD-3D4B-826E-E5F8A337B5CD}"/>
              </a:ext>
            </a:extLst>
          </p:cNvPr>
          <p:cNvSpPr>
            <a:spLocks noGrp="1"/>
          </p:cNvSpPr>
          <p:nvPr>
            <p:ph sz="quarter" idx="14"/>
          </p:nvPr>
        </p:nvSpPr>
        <p:spPr>
          <a:xfrm>
            <a:off x="1558925" y="1592263"/>
            <a:ext cx="10288588" cy="4284662"/>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B0ECAC31-48BF-447E-B86D-5F586299422C}"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en-GB" noProof="0" smtClean="0"/>
              <a:pPr/>
              <a:t>‹#›</a:t>
            </a:fld>
            <a:endParaRPr lang="en-GB" noProof="0" dirty="0"/>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Alatunnisteen paikkamerkki 2">
            <a:extLst>
              <a:ext uri="{FF2B5EF4-FFF2-40B4-BE49-F238E27FC236}">
                <a16:creationId xmlns:a16="http://schemas.microsoft.com/office/drawing/2014/main" id="{B804246A-7644-7D40-8694-EDA16E52920B}"/>
              </a:ext>
            </a:extLst>
          </p:cNvPr>
          <p:cNvSpPr>
            <a:spLocks noGrp="1"/>
          </p:cNvSpPr>
          <p:nvPr>
            <p:ph type="ftr" sz="quarter" idx="15"/>
          </p:nvPr>
        </p:nvSpPr>
        <p:spPr/>
        <p:txBody>
          <a:bodyPr/>
          <a:lstStyle/>
          <a:p>
            <a:r>
              <a:rPr lang="en-GB" noProof="0"/>
              <a:t>Footer</a:t>
            </a:r>
            <a:endParaRPr lang="en-GB" noProof="0" dirty="0"/>
          </a:p>
        </p:txBody>
      </p:sp>
    </p:spTree>
    <p:extLst>
      <p:ext uri="{BB962C8B-B14F-4D97-AF65-F5344CB8AC3E}">
        <p14:creationId xmlns:p14="http://schemas.microsoft.com/office/powerpoint/2010/main" val="1383581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ide 3">
    <p:bg>
      <p:bgPr>
        <a:solidFill>
          <a:srgbClr val="4BBCAA"/>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51150" y="578840"/>
            <a:ext cx="10396361" cy="713065"/>
          </a:xfrm>
        </p:spPr>
        <p:txBody>
          <a:bodyPr/>
          <a:lstStyle>
            <a:lvl1pPr>
              <a:defRPr>
                <a:solidFill>
                  <a:schemeClr val="tx1"/>
                </a:solidFill>
              </a:defRPr>
            </a:lvl1pPr>
          </a:lstStyle>
          <a:p>
            <a:r>
              <a:rPr lang="en-GB" noProof="0" dirty="0"/>
              <a:t>Click to add title</a:t>
            </a:r>
          </a:p>
        </p:txBody>
      </p:sp>
      <p:sp>
        <p:nvSpPr>
          <p:cNvPr id="12" name="Content placeholder">
            <a:extLst>
              <a:ext uri="{FF2B5EF4-FFF2-40B4-BE49-F238E27FC236}">
                <a16:creationId xmlns:a16="http://schemas.microsoft.com/office/drawing/2014/main" id="{DAAF7EA2-DD0A-684A-B602-1948988820ED}"/>
              </a:ext>
            </a:extLst>
          </p:cNvPr>
          <p:cNvSpPr>
            <a:spLocks noGrp="1"/>
          </p:cNvSpPr>
          <p:nvPr>
            <p:ph sz="quarter" idx="14"/>
          </p:nvPr>
        </p:nvSpPr>
        <p:spPr>
          <a:xfrm>
            <a:off x="1558925" y="1592263"/>
            <a:ext cx="10288588" cy="4284662"/>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48C3794F-4DFC-4877-9A43-C9B1B81184FA}"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en-GB" noProof="0" smtClean="0"/>
              <a:pPr/>
              <a:t>‹#›</a:t>
            </a:fld>
            <a:endParaRPr lang="en-GB" noProof="0" dirty="0"/>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Alatunnisteen paikkamerkki 2">
            <a:extLst>
              <a:ext uri="{FF2B5EF4-FFF2-40B4-BE49-F238E27FC236}">
                <a16:creationId xmlns:a16="http://schemas.microsoft.com/office/drawing/2014/main" id="{36B20213-50D5-3442-8778-DB7CC1B4C362}"/>
              </a:ext>
            </a:extLst>
          </p:cNvPr>
          <p:cNvSpPr>
            <a:spLocks noGrp="1"/>
          </p:cNvSpPr>
          <p:nvPr>
            <p:ph type="ftr" sz="quarter" idx="15"/>
          </p:nvPr>
        </p:nvSpPr>
        <p:spPr/>
        <p:txBody>
          <a:bodyPr/>
          <a:lstStyle/>
          <a:p>
            <a:r>
              <a:rPr lang="en-GB" noProof="0"/>
              <a:t>Footer</a:t>
            </a:r>
            <a:endParaRPr lang="en-GB" noProof="0" dirty="0"/>
          </a:p>
        </p:txBody>
      </p:sp>
    </p:spTree>
    <p:extLst>
      <p:ext uri="{BB962C8B-B14F-4D97-AF65-F5344CB8AC3E}">
        <p14:creationId xmlns:p14="http://schemas.microsoft.com/office/powerpoint/2010/main" val="23307630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ide 4">
    <p:bg>
      <p:bgPr>
        <a:solidFill>
          <a:srgbClr val="BCBDC0"/>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51150" y="578840"/>
            <a:ext cx="10396361" cy="713065"/>
          </a:xfrm>
        </p:spPr>
        <p:txBody>
          <a:bodyPr/>
          <a:lstStyle>
            <a:lvl1pPr>
              <a:defRPr>
                <a:solidFill>
                  <a:schemeClr val="tx1"/>
                </a:solidFill>
              </a:defRPr>
            </a:lvl1pPr>
          </a:lstStyle>
          <a:p>
            <a:r>
              <a:rPr lang="en-GB" noProof="0" dirty="0"/>
              <a:t>Click to add title</a:t>
            </a:r>
          </a:p>
        </p:txBody>
      </p:sp>
      <p:sp>
        <p:nvSpPr>
          <p:cNvPr id="12" name="Content placeholder">
            <a:extLst>
              <a:ext uri="{FF2B5EF4-FFF2-40B4-BE49-F238E27FC236}">
                <a16:creationId xmlns:a16="http://schemas.microsoft.com/office/drawing/2014/main" id="{DAAF7EA2-DD0A-684A-B602-1948988820ED}"/>
              </a:ext>
            </a:extLst>
          </p:cNvPr>
          <p:cNvSpPr>
            <a:spLocks noGrp="1"/>
          </p:cNvSpPr>
          <p:nvPr>
            <p:ph sz="quarter" idx="14"/>
          </p:nvPr>
        </p:nvSpPr>
        <p:spPr>
          <a:xfrm>
            <a:off x="1558925" y="1592263"/>
            <a:ext cx="10288588" cy="4284662"/>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E0E2EAEA-4245-4F6B-8CD9-BAA44BBE6844}"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99663BE-0A7D-4715-8D39-0EC59974DD85}" type="slidenum">
              <a:rPr lang="en-GB" noProof="0" smtClean="0"/>
              <a:pPr/>
              <a:t>‹#›</a:t>
            </a:fld>
            <a:endParaRPr lang="en-GB" noProof="0" dirty="0"/>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Alatunnisteen paikkamerkki 2">
            <a:extLst>
              <a:ext uri="{FF2B5EF4-FFF2-40B4-BE49-F238E27FC236}">
                <a16:creationId xmlns:a16="http://schemas.microsoft.com/office/drawing/2014/main" id="{0FF67B85-120B-7E44-AE13-E141FF0A3F1E}"/>
              </a:ext>
            </a:extLst>
          </p:cNvPr>
          <p:cNvSpPr>
            <a:spLocks noGrp="1"/>
          </p:cNvSpPr>
          <p:nvPr>
            <p:ph type="ftr" sz="quarter" idx="15"/>
          </p:nvPr>
        </p:nvSpPr>
        <p:spPr/>
        <p:txBody>
          <a:bodyPr/>
          <a:lstStyle/>
          <a:p>
            <a:r>
              <a:rPr lang="en-GB" noProof="0"/>
              <a:t>Footer</a:t>
            </a:r>
            <a:endParaRPr lang="en-GB" noProof="0" dirty="0"/>
          </a:p>
        </p:txBody>
      </p:sp>
    </p:spTree>
    <p:extLst>
      <p:ext uri="{BB962C8B-B14F-4D97-AF65-F5344CB8AC3E}">
        <p14:creationId xmlns:p14="http://schemas.microsoft.com/office/powerpoint/2010/main" val="3992788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1054" y="389106"/>
            <a:ext cx="10282137" cy="133269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tx2"/>
                </a:solidFill>
              </a:defRPr>
            </a:lvl1pPr>
          </a:lstStyle>
          <a:p>
            <a:r>
              <a:rPr lang="en-GB" noProof="0" dirty="0"/>
              <a:t>Click to add title</a:t>
            </a:r>
          </a:p>
        </p:txBody>
      </p:sp>
      <p:sp>
        <p:nvSpPr>
          <p:cNvPr id="9" name="Text Placeholder 8"/>
          <p:cNvSpPr>
            <a:spLocks noGrp="1"/>
          </p:cNvSpPr>
          <p:nvPr>
            <p:ph type="body" sz="quarter" idx="13" hasCustomPrompt="1"/>
          </p:nvPr>
        </p:nvSpPr>
        <p:spPr>
          <a:xfrm>
            <a:off x="508000" y="1722438"/>
            <a:ext cx="2117725" cy="4425104"/>
          </a:xfrm>
          <a:solidFill>
            <a:srgbClr val="39B54A"/>
          </a:solidFill>
        </p:spPr>
        <p:txBody>
          <a:bodyPr lIns="144000" tIns="360000"/>
          <a:lstStyle>
            <a:lvl1pPr marL="0" indent="0">
              <a:lnSpc>
                <a:spcPct val="100000"/>
              </a:lnSpc>
              <a:buNone/>
              <a:defRPr sz="2400" b="0">
                <a:solidFill>
                  <a:schemeClr val="tx1"/>
                </a:solidFill>
                <a:latin typeface="+mj-lt"/>
              </a:defRPr>
            </a:lvl1pPr>
          </a:lstStyle>
          <a:p>
            <a:pPr lvl="0"/>
            <a:r>
              <a:rPr lang="en-GB" noProof="0" dirty="0"/>
              <a:t>Click to add text</a:t>
            </a:r>
          </a:p>
        </p:txBody>
      </p:sp>
      <p:sp>
        <p:nvSpPr>
          <p:cNvPr id="11" name="Text Placeholder 10"/>
          <p:cNvSpPr>
            <a:spLocks noGrp="1"/>
          </p:cNvSpPr>
          <p:nvPr>
            <p:ph type="body" sz="quarter" idx="14" hasCustomPrompt="1"/>
          </p:nvPr>
        </p:nvSpPr>
        <p:spPr>
          <a:xfrm>
            <a:off x="508000" y="3949430"/>
            <a:ext cx="2098675" cy="1838595"/>
          </a:xfrm>
        </p:spPr>
        <p:txBody>
          <a:bodyPr lIns="144000"/>
          <a:lstStyle>
            <a:lvl1pPr marL="0" indent="0">
              <a:lnSpc>
                <a:spcPct val="100000"/>
              </a:lnSpc>
              <a:buNone/>
              <a:defRPr sz="1800">
                <a:solidFill>
                  <a:schemeClr val="tx1"/>
                </a:solidFill>
              </a:defRPr>
            </a:lvl1pPr>
          </a:lstStyle>
          <a:p>
            <a:pPr lvl="0"/>
            <a:r>
              <a:rPr lang="en-GB" noProof="0" dirty="0"/>
              <a:t>Click to add text</a:t>
            </a:r>
          </a:p>
        </p:txBody>
      </p:sp>
      <p:sp>
        <p:nvSpPr>
          <p:cNvPr id="12" name="Text Placeholder 8"/>
          <p:cNvSpPr>
            <a:spLocks noGrp="1"/>
          </p:cNvSpPr>
          <p:nvPr>
            <p:ph type="body" sz="quarter" idx="15" hasCustomPrompt="1"/>
          </p:nvPr>
        </p:nvSpPr>
        <p:spPr>
          <a:xfrm>
            <a:off x="2764817" y="1722438"/>
            <a:ext cx="2117725" cy="4425104"/>
          </a:xfrm>
          <a:solidFill>
            <a:srgbClr val="00AEEF"/>
          </a:solidFill>
        </p:spPr>
        <p:txBody>
          <a:bodyPr lIns="144000" tIns="360000"/>
          <a:lstStyle>
            <a:lvl1pPr marL="0" indent="0">
              <a:lnSpc>
                <a:spcPct val="100000"/>
              </a:lnSpc>
              <a:buNone/>
              <a:defRPr sz="2400" b="0">
                <a:solidFill>
                  <a:schemeClr val="tx1"/>
                </a:solidFill>
                <a:latin typeface="+mj-lt"/>
              </a:defRPr>
            </a:lvl1pPr>
          </a:lstStyle>
          <a:p>
            <a:pPr lvl="0"/>
            <a:r>
              <a:rPr lang="en-GB" noProof="0" dirty="0"/>
              <a:t>Click to add text</a:t>
            </a:r>
          </a:p>
        </p:txBody>
      </p:sp>
      <p:sp>
        <p:nvSpPr>
          <p:cNvPr id="13" name="Text Placeholder 10"/>
          <p:cNvSpPr>
            <a:spLocks noGrp="1"/>
          </p:cNvSpPr>
          <p:nvPr>
            <p:ph type="body" sz="quarter" idx="16" hasCustomPrompt="1"/>
          </p:nvPr>
        </p:nvSpPr>
        <p:spPr>
          <a:xfrm>
            <a:off x="2764817" y="3949430"/>
            <a:ext cx="2098675" cy="1838595"/>
          </a:xfrm>
        </p:spPr>
        <p:txBody>
          <a:bodyPr lIns="144000"/>
          <a:lstStyle>
            <a:lvl1pPr marL="0" indent="0">
              <a:lnSpc>
                <a:spcPct val="100000"/>
              </a:lnSpc>
              <a:buNone/>
              <a:defRPr sz="1800">
                <a:solidFill>
                  <a:schemeClr val="tx1"/>
                </a:solidFill>
              </a:defRPr>
            </a:lvl1pPr>
          </a:lstStyle>
          <a:p>
            <a:pPr lvl="0"/>
            <a:r>
              <a:rPr lang="en-GB" noProof="0" dirty="0"/>
              <a:t>Click to add text</a:t>
            </a:r>
          </a:p>
        </p:txBody>
      </p:sp>
      <p:sp>
        <p:nvSpPr>
          <p:cNvPr id="14" name="Text Placeholder 8"/>
          <p:cNvSpPr>
            <a:spLocks noGrp="1"/>
          </p:cNvSpPr>
          <p:nvPr>
            <p:ph type="body" sz="quarter" idx="17" hasCustomPrompt="1"/>
          </p:nvPr>
        </p:nvSpPr>
        <p:spPr>
          <a:xfrm>
            <a:off x="5021634" y="1722438"/>
            <a:ext cx="2117725" cy="4425104"/>
          </a:xfrm>
          <a:solidFill>
            <a:srgbClr val="FF94A7"/>
          </a:solidFill>
        </p:spPr>
        <p:txBody>
          <a:bodyPr lIns="144000" tIns="360000"/>
          <a:lstStyle>
            <a:lvl1pPr marL="0" indent="0">
              <a:lnSpc>
                <a:spcPct val="100000"/>
              </a:lnSpc>
              <a:buNone/>
              <a:defRPr sz="2400" b="0">
                <a:solidFill>
                  <a:schemeClr val="tx1"/>
                </a:solidFill>
                <a:latin typeface="+mj-lt"/>
              </a:defRPr>
            </a:lvl1pPr>
          </a:lstStyle>
          <a:p>
            <a:pPr lvl="0"/>
            <a:r>
              <a:rPr lang="en-GB" noProof="0" dirty="0"/>
              <a:t>Click to add text</a:t>
            </a:r>
          </a:p>
        </p:txBody>
      </p:sp>
      <p:sp>
        <p:nvSpPr>
          <p:cNvPr id="15" name="Text Placeholder 10"/>
          <p:cNvSpPr>
            <a:spLocks noGrp="1"/>
          </p:cNvSpPr>
          <p:nvPr>
            <p:ph type="body" sz="quarter" idx="18" hasCustomPrompt="1"/>
          </p:nvPr>
        </p:nvSpPr>
        <p:spPr>
          <a:xfrm>
            <a:off x="5021634" y="3949430"/>
            <a:ext cx="2098675" cy="1838595"/>
          </a:xfrm>
        </p:spPr>
        <p:txBody>
          <a:bodyPr lIns="144000"/>
          <a:lstStyle>
            <a:lvl1pPr marL="0" indent="0">
              <a:lnSpc>
                <a:spcPct val="100000"/>
              </a:lnSpc>
              <a:buNone/>
              <a:defRPr sz="1800">
                <a:solidFill>
                  <a:schemeClr val="tx1"/>
                </a:solidFill>
              </a:defRPr>
            </a:lvl1pPr>
          </a:lstStyle>
          <a:p>
            <a:pPr lvl="0"/>
            <a:r>
              <a:rPr lang="en-GB" noProof="0" dirty="0"/>
              <a:t>Click to add text</a:t>
            </a:r>
          </a:p>
        </p:txBody>
      </p:sp>
      <p:sp>
        <p:nvSpPr>
          <p:cNvPr id="16" name="Text Placeholder 8"/>
          <p:cNvSpPr>
            <a:spLocks noGrp="1"/>
          </p:cNvSpPr>
          <p:nvPr>
            <p:ph type="body" sz="quarter" idx="19" hasCustomPrompt="1"/>
          </p:nvPr>
        </p:nvSpPr>
        <p:spPr>
          <a:xfrm>
            <a:off x="7307635" y="1722438"/>
            <a:ext cx="2117725" cy="4425104"/>
          </a:xfrm>
          <a:solidFill>
            <a:srgbClr val="662D91"/>
          </a:solidFill>
        </p:spPr>
        <p:txBody>
          <a:bodyPr lIns="144000" tIns="360000"/>
          <a:lstStyle>
            <a:lvl1pPr marL="0" indent="0">
              <a:lnSpc>
                <a:spcPct val="100000"/>
              </a:lnSpc>
              <a:buNone/>
              <a:defRPr sz="2400" b="0">
                <a:solidFill>
                  <a:srgbClr val="FFFFFF"/>
                </a:solidFill>
                <a:latin typeface="+mj-lt"/>
              </a:defRPr>
            </a:lvl1pPr>
          </a:lstStyle>
          <a:p>
            <a:pPr lvl="0"/>
            <a:r>
              <a:rPr lang="en-GB" noProof="0" dirty="0"/>
              <a:t>Click to add text</a:t>
            </a:r>
          </a:p>
        </p:txBody>
      </p:sp>
      <p:sp>
        <p:nvSpPr>
          <p:cNvPr id="17" name="Text Placeholder 10"/>
          <p:cNvSpPr>
            <a:spLocks noGrp="1"/>
          </p:cNvSpPr>
          <p:nvPr>
            <p:ph type="body" sz="quarter" idx="20" hasCustomPrompt="1"/>
          </p:nvPr>
        </p:nvSpPr>
        <p:spPr>
          <a:xfrm>
            <a:off x="7307635" y="3949430"/>
            <a:ext cx="2098675" cy="1838595"/>
          </a:xfrm>
        </p:spPr>
        <p:txBody>
          <a:bodyPr lIns="144000"/>
          <a:lstStyle>
            <a:lvl1pPr marL="0" indent="0">
              <a:lnSpc>
                <a:spcPct val="100000"/>
              </a:lnSpc>
              <a:buNone/>
              <a:defRPr sz="1800">
                <a:solidFill>
                  <a:srgbClr val="FFFFFF"/>
                </a:solidFill>
              </a:defRPr>
            </a:lvl1pPr>
          </a:lstStyle>
          <a:p>
            <a:pPr lvl="0"/>
            <a:r>
              <a:rPr lang="en-GB" noProof="0" dirty="0"/>
              <a:t>Click to add text</a:t>
            </a:r>
          </a:p>
        </p:txBody>
      </p:sp>
      <p:sp>
        <p:nvSpPr>
          <p:cNvPr id="18" name="Text Placeholder 8"/>
          <p:cNvSpPr>
            <a:spLocks noGrp="1"/>
          </p:cNvSpPr>
          <p:nvPr>
            <p:ph type="body" sz="quarter" idx="21" hasCustomPrompt="1"/>
          </p:nvPr>
        </p:nvSpPr>
        <p:spPr>
          <a:xfrm>
            <a:off x="9574180" y="1722438"/>
            <a:ext cx="2117725" cy="4425104"/>
          </a:xfrm>
          <a:solidFill>
            <a:srgbClr val="23408F"/>
          </a:solidFill>
        </p:spPr>
        <p:txBody>
          <a:bodyPr lIns="144000" tIns="360000"/>
          <a:lstStyle>
            <a:lvl1pPr marL="0" indent="0">
              <a:lnSpc>
                <a:spcPct val="100000"/>
              </a:lnSpc>
              <a:buNone/>
              <a:defRPr sz="2400" b="0">
                <a:solidFill>
                  <a:srgbClr val="FFFFFF"/>
                </a:solidFill>
                <a:latin typeface="+mj-lt"/>
              </a:defRPr>
            </a:lvl1pPr>
          </a:lstStyle>
          <a:p>
            <a:pPr lvl="0"/>
            <a:r>
              <a:rPr lang="en-GB" noProof="0" dirty="0"/>
              <a:t>Click to add text</a:t>
            </a:r>
          </a:p>
        </p:txBody>
      </p:sp>
      <p:sp>
        <p:nvSpPr>
          <p:cNvPr id="19" name="Text Placeholder 10"/>
          <p:cNvSpPr>
            <a:spLocks noGrp="1"/>
          </p:cNvSpPr>
          <p:nvPr>
            <p:ph type="body" sz="quarter" idx="22" hasCustomPrompt="1"/>
          </p:nvPr>
        </p:nvSpPr>
        <p:spPr>
          <a:xfrm>
            <a:off x="9574180" y="3949430"/>
            <a:ext cx="2098675" cy="1838595"/>
          </a:xfrm>
        </p:spPr>
        <p:txBody>
          <a:bodyPr lIns="144000"/>
          <a:lstStyle>
            <a:lvl1pPr marL="0" indent="0">
              <a:lnSpc>
                <a:spcPct val="100000"/>
              </a:lnSpc>
              <a:buNone/>
              <a:defRPr sz="1800">
                <a:solidFill>
                  <a:srgbClr val="FFFFFF"/>
                </a:solidFill>
              </a:defRPr>
            </a:lvl1pPr>
          </a:lstStyle>
          <a:p>
            <a:pPr lvl="0"/>
            <a:r>
              <a:rPr lang="en-GB" noProof="0" dirty="0"/>
              <a:t>Click to add text</a:t>
            </a:r>
          </a:p>
        </p:txBody>
      </p:sp>
      <p:grpSp>
        <p:nvGrpSpPr>
          <p:cNvPr id="25"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23418F"/>
          </a:solidFill>
        </p:grpSpPr>
        <p:sp>
          <p:nvSpPr>
            <p:cNvPr id="2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rgbClr val="01A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8"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9"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7" name="Päivämäärän paikkamerkki 6">
            <a:extLst>
              <a:ext uri="{FF2B5EF4-FFF2-40B4-BE49-F238E27FC236}">
                <a16:creationId xmlns:a16="http://schemas.microsoft.com/office/drawing/2014/main" id="{B7D64013-E967-1E42-BBB7-40206306A856}"/>
              </a:ext>
            </a:extLst>
          </p:cNvPr>
          <p:cNvSpPr>
            <a:spLocks noGrp="1"/>
          </p:cNvSpPr>
          <p:nvPr>
            <p:ph type="dt" sz="half" idx="23"/>
          </p:nvPr>
        </p:nvSpPr>
        <p:spPr/>
        <p:txBody>
          <a:bodyPr/>
          <a:lstStyle/>
          <a:p>
            <a:fld id="{322CF378-AA9F-4927-9E8C-2E51DE22741E}" type="datetime1">
              <a:rPr lang="en-GB" noProof="0" smtClean="0"/>
              <a:t>25/05/2022</a:t>
            </a:fld>
            <a:endParaRPr lang="en-GB" noProof="0" dirty="0"/>
          </a:p>
        </p:txBody>
      </p:sp>
      <p:sp>
        <p:nvSpPr>
          <p:cNvPr id="10" name="Dian numeron paikkamerkki 9">
            <a:extLst>
              <a:ext uri="{FF2B5EF4-FFF2-40B4-BE49-F238E27FC236}">
                <a16:creationId xmlns:a16="http://schemas.microsoft.com/office/drawing/2014/main" id="{3603DA4F-FE9B-C842-A1EF-0456D3B7037D}"/>
              </a:ext>
            </a:extLst>
          </p:cNvPr>
          <p:cNvSpPr>
            <a:spLocks noGrp="1"/>
          </p:cNvSpPr>
          <p:nvPr>
            <p:ph type="sldNum" sz="quarter" idx="25"/>
          </p:nvPr>
        </p:nvSpPr>
        <p:spPr/>
        <p:txBody>
          <a:bodyPr/>
          <a:lstStyle/>
          <a:p>
            <a:fld id="{799663BE-0A7D-4715-8D39-0EC59974DD85}" type="slidenum">
              <a:rPr lang="en-GB" noProof="0" smtClean="0"/>
              <a:pPr/>
              <a:t>‹#›</a:t>
            </a:fld>
            <a:endParaRPr lang="en-GB" noProof="0" dirty="0"/>
          </a:p>
        </p:txBody>
      </p:sp>
      <p:sp>
        <p:nvSpPr>
          <p:cNvPr id="20" name="Alatunnisteen paikkamerkki 19">
            <a:extLst>
              <a:ext uri="{FF2B5EF4-FFF2-40B4-BE49-F238E27FC236}">
                <a16:creationId xmlns:a16="http://schemas.microsoft.com/office/drawing/2014/main" id="{07E21E84-4456-FA44-A33B-6414DF847E13}"/>
              </a:ext>
            </a:extLst>
          </p:cNvPr>
          <p:cNvSpPr>
            <a:spLocks noGrp="1"/>
          </p:cNvSpPr>
          <p:nvPr>
            <p:ph type="ftr" sz="quarter" idx="26"/>
          </p:nvPr>
        </p:nvSpPr>
        <p:spPr/>
        <p:txBody>
          <a:bodyPr/>
          <a:lstStyle/>
          <a:p>
            <a:r>
              <a:rPr lang="en-GB" noProof="0"/>
              <a:t>Footer</a:t>
            </a:r>
            <a:endParaRPr lang="en-GB" noProof="0" dirty="0"/>
          </a:p>
        </p:txBody>
      </p:sp>
    </p:spTree>
    <p:extLst>
      <p:ext uri="{BB962C8B-B14F-4D97-AF65-F5344CB8AC3E}">
        <p14:creationId xmlns:p14="http://schemas.microsoft.com/office/powerpoint/2010/main" val="1338688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aculty presentatio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2780849C-806A-CC42-A9A0-463EC3670AF4}"/>
              </a:ext>
            </a:extLst>
          </p:cNvPr>
          <p:cNvSpPr>
            <a:spLocks noGrp="1"/>
          </p:cNvSpPr>
          <p:nvPr>
            <p:ph type="title" hasCustomPrompt="1"/>
          </p:nvPr>
        </p:nvSpPr>
        <p:spPr>
          <a:xfrm>
            <a:off x="6096001" y="589001"/>
            <a:ext cx="5751512" cy="867930"/>
          </a:xfrm>
        </p:spPr>
        <p:txBody>
          <a:bodyPr>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tx2"/>
                </a:solidFill>
              </a:defRPr>
            </a:lvl1pPr>
          </a:lstStyle>
          <a:p>
            <a:r>
              <a:rPr lang="en-GB" noProof="0" dirty="0"/>
              <a:t>Click to add title 1/2</a:t>
            </a:r>
            <a:br>
              <a:rPr lang="en-GB" noProof="0" dirty="0"/>
            </a:br>
            <a:r>
              <a:rPr lang="en-GB" noProof="0" dirty="0"/>
              <a:t>Click to add title 2/2</a:t>
            </a:r>
          </a:p>
        </p:txBody>
      </p:sp>
      <p:sp>
        <p:nvSpPr>
          <p:cNvPr id="17" name="Content placeholder">
            <a:extLst>
              <a:ext uri="{FF2B5EF4-FFF2-40B4-BE49-F238E27FC236}">
                <a16:creationId xmlns:a16="http://schemas.microsoft.com/office/drawing/2014/main" id="{40603D6F-D404-8440-B774-89DD6C38739D}"/>
              </a:ext>
            </a:extLst>
          </p:cNvPr>
          <p:cNvSpPr>
            <a:spLocks noGrp="1"/>
          </p:cNvSpPr>
          <p:nvPr>
            <p:ph idx="1"/>
          </p:nvPr>
        </p:nvSpPr>
        <p:spPr>
          <a:xfrm>
            <a:off x="6096000" y="1544320"/>
            <a:ext cx="5751512" cy="4772072"/>
          </a:xfrm>
        </p:spPr>
        <p:txBody>
          <a:bodyPr/>
          <a:lstStyle>
            <a:lvl1pPr>
              <a:defRPr>
                <a:solidFill>
                  <a:srgbClr val="23408F"/>
                </a:solidFill>
              </a:defRPr>
            </a:lvl1pPr>
            <a:lvl2pPr marL="360363" indent="-360363">
              <a:buFont typeface="Verdana" panose="020B0604030504040204" pitchFamily="34" charset="0"/>
              <a:buChar char="-"/>
              <a:defRPr>
                <a:solidFill>
                  <a:srgbClr val="23408F"/>
                </a:solidFill>
              </a:defRPr>
            </a:lvl2pPr>
            <a:lvl3pPr marL="720725" indent="-360363">
              <a:buFont typeface="Verdana" panose="020B0604030504040204" pitchFamily="34" charset="0"/>
              <a:buChar char="-"/>
              <a:defRPr>
                <a:solidFill>
                  <a:srgbClr val="23408F"/>
                </a:solidFill>
              </a:defRPr>
            </a:lvl3pPr>
            <a:lvl4pPr marL="1073150" indent="-352425">
              <a:buFont typeface="Verdana" panose="020B0604030504040204" pitchFamily="34" charset="0"/>
              <a:buChar char="-"/>
              <a:defRPr>
                <a:solidFill>
                  <a:srgbClr val="23408F"/>
                </a:solidFill>
              </a:defRPr>
            </a:lvl4pPr>
            <a:lvl5pPr marL="1435100" indent="-361950">
              <a:buFont typeface="Verdana" panose="020B0604030504040204" pitchFamily="34" charset="0"/>
              <a:buChar char="-"/>
              <a:defRPr>
                <a:solidFill>
                  <a:srgbClr val="23408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Picture placeholder">
            <a:extLst>
              <a:ext uri="{FF2B5EF4-FFF2-40B4-BE49-F238E27FC236}">
                <a16:creationId xmlns:a16="http://schemas.microsoft.com/office/drawing/2014/main" id="{D40FC309-8CED-7C49-B3E7-FC7BB52653A1}"/>
              </a:ext>
            </a:extLst>
          </p:cNvPr>
          <p:cNvSpPr>
            <a:spLocks noGrp="1"/>
          </p:cNvSpPr>
          <p:nvPr>
            <p:ph type="pic" sz="quarter" idx="17" hasCustomPrompt="1"/>
          </p:nvPr>
        </p:nvSpPr>
        <p:spPr>
          <a:xfrm>
            <a:off x="865239" y="589001"/>
            <a:ext cx="4884854" cy="5727662"/>
          </a:xfrm>
          <a:noFill/>
        </p:spPr>
        <p:txBody>
          <a:bodyPr/>
          <a:lstStyle>
            <a:lvl1pPr marL="360363" marR="0" indent="-360363" algn="l" defTabSz="914400" rtl="0" eaLnBrk="1" fontAlgn="auto" latinLnBrk="0" hangingPunct="1">
              <a:lnSpc>
                <a:spcPct val="100000"/>
              </a:lnSpc>
              <a:spcBef>
                <a:spcPts val="0"/>
              </a:spcBef>
              <a:spcAft>
                <a:spcPts val="1000"/>
              </a:spcAft>
              <a:buClrTx/>
              <a:buSzTx/>
              <a:buFont typeface="Verdana" panose="020B0604030504040204" pitchFamily="34" charset="0"/>
              <a:buChar char="‒"/>
              <a:tabLst/>
              <a:defRPr lang="fi-FI" b="1" smtClean="0">
                <a:effectLst/>
              </a:defRPr>
            </a:lvl1pPr>
          </a:lstStyle>
          <a:p>
            <a:pPr marL="360363" marR="0" lvl="0" indent="-360363" algn="l" defTabSz="914400" rtl="0" eaLnBrk="1" fontAlgn="auto" latinLnBrk="0" hangingPunct="1">
              <a:lnSpc>
                <a:spcPct val="100000"/>
              </a:lnSpc>
              <a:spcBef>
                <a:spcPts val="0"/>
              </a:spcBef>
              <a:spcAft>
                <a:spcPts val="1000"/>
              </a:spcAft>
              <a:buClrTx/>
              <a:buSzTx/>
              <a:buFont typeface="Verdana" panose="020B0604030504040204" pitchFamily="34" charset="0"/>
              <a:buChar char="‒"/>
              <a:tabLst/>
              <a:defRPr/>
            </a:pPr>
            <a:r>
              <a:rPr lang="en-GB" noProof="0" dirty="0"/>
              <a:t>Click to add sub-brand logo </a:t>
            </a:r>
          </a:p>
          <a:p>
            <a:pPr marL="360363" marR="0" lvl="0" indent="-360363" algn="l" defTabSz="914400" rtl="0" eaLnBrk="1" fontAlgn="auto" latinLnBrk="0" hangingPunct="1">
              <a:lnSpc>
                <a:spcPct val="100000"/>
              </a:lnSpc>
              <a:spcBef>
                <a:spcPts val="0"/>
              </a:spcBef>
              <a:spcAft>
                <a:spcPts val="1000"/>
              </a:spcAft>
              <a:buClrTx/>
              <a:buSzTx/>
              <a:buFont typeface="Verdana" panose="020B0604030504040204" pitchFamily="34" charset="0"/>
              <a:buChar char="‒"/>
              <a:tabLst/>
              <a:defRPr/>
            </a:pPr>
            <a:endParaRPr lang="en-GB" noProof="0" dirty="0"/>
          </a:p>
        </p:txBody>
      </p:sp>
      <p:sp>
        <p:nvSpPr>
          <p:cNvPr id="3" name="Päivämäärän paikkamerkki 2">
            <a:extLst>
              <a:ext uri="{FF2B5EF4-FFF2-40B4-BE49-F238E27FC236}">
                <a16:creationId xmlns:a16="http://schemas.microsoft.com/office/drawing/2014/main" id="{01DEF175-8EDD-264E-85D5-C9085A707DB3}"/>
              </a:ext>
            </a:extLst>
          </p:cNvPr>
          <p:cNvSpPr>
            <a:spLocks noGrp="1"/>
          </p:cNvSpPr>
          <p:nvPr>
            <p:ph type="dt" sz="half" idx="14"/>
          </p:nvPr>
        </p:nvSpPr>
        <p:spPr/>
        <p:txBody>
          <a:bodyPr/>
          <a:lstStyle/>
          <a:p>
            <a:fld id="{13D73BA6-C699-445A-B654-BC87B3040C26}" type="datetime1">
              <a:rPr lang="en-GB" noProof="0" smtClean="0"/>
              <a:t>25/05/2022</a:t>
            </a:fld>
            <a:endParaRPr lang="en-GB" noProof="0"/>
          </a:p>
        </p:txBody>
      </p:sp>
      <p:sp>
        <p:nvSpPr>
          <p:cNvPr id="5" name="Alatunnisteen paikkamerkki 4">
            <a:extLst>
              <a:ext uri="{FF2B5EF4-FFF2-40B4-BE49-F238E27FC236}">
                <a16:creationId xmlns:a16="http://schemas.microsoft.com/office/drawing/2014/main" id="{AA517C00-FC64-9A4E-A9D4-B0070A409076}"/>
              </a:ext>
            </a:extLst>
          </p:cNvPr>
          <p:cNvSpPr>
            <a:spLocks noGrp="1"/>
          </p:cNvSpPr>
          <p:nvPr>
            <p:ph type="ftr" sz="quarter" idx="15"/>
          </p:nvPr>
        </p:nvSpPr>
        <p:spPr/>
        <p:txBody>
          <a:bodyPr/>
          <a:lstStyle/>
          <a:p>
            <a:r>
              <a:rPr lang="en-GB" noProof="0"/>
              <a:t>Footer</a:t>
            </a:r>
          </a:p>
        </p:txBody>
      </p:sp>
      <p:sp>
        <p:nvSpPr>
          <p:cNvPr id="7" name="Dian numeron paikkamerkki 6">
            <a:extLst>
              <a:ext uri="{FF2B5EF4-FFF2-40B4-BE49-F238E27FC236}">
                <a16:creationId xmlns:a16="http://schemas.microsoft.com/office/drawing/2014/main" id="{26E43F4A-F932-6140-A5D5-5E1EC70A2CF4}"/>
              </a:ext>
            </a:extLst>
          </p:cNvPr>
          <p:cNvSpPr>
            <a:spLocks noGrp="1"/>
          </p:cNvSpPr>
          <p:nvPr>
            <p:ph type="sldNum" sz="quarter" idx="16"/>
          </p:nvPr>
        </p:nvSpPr>
        <p:spPr/>
        <p:txBody>
          <a:bodyPr/>
          <a:lstStyle/>
          <a:p>
            <a:fld id="{799663BE-0A7D-4715-8D39-0EC59974DD85}" type="slidenum">
              <a:rPr lang="en-GB" noProof="0" smtClean="0"/>
              <a:pPr/>
              <a:t>‹#›</a:t>
            </a:fld>
            <a:endParaRPr lang="en-GB" noProof="0"/>
          </a:p>
        </p:txBody>
      </p:sp>
    </p:spTree>
    <p:extLst>
      <p:ext uri="{BB962C8B-B14F-4D97-AF65-F5344CB8AC3E}">
        <p14:creationId xmlns:p14="http://schemas.microsoft.com/office/powerpoint/2010/main" val="664910655"/>
      </p:ext>
    </p:extLst>
  </p:cSld>
  <p:clrMapOvr>
    <a:masterClrMapping/>
  </p:clrMapOvr>
  <p:extLst>
    <p:ext uri="{DCECCB84-F9BA-43D5-87BE-67443E8EF086}">
      <p15:sldGuideLst xmlns:p15="http://schemas.microsoft.com/office/powerpoint/2012/main">
        <p15:guide id="1" pos="2366" userDrawn="1">
          <p15:clr>
            <a:srgbClr val="FBAE40"/>
          </p15:clr>
        </p15:guide>
        <p15:guide id="2" orient="horz" pos="368" userDrawn="1">
          <p15:clr>
            <a:srgbClr val="FBAE40"/>
          </p15:clr>
        </p15:guide>
        <p15:guide id="3" orient="horz" pos="397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Logo 1">
    <p:spTree>
      <p:nvGrpSpPr>
        <p:cNvPr id="1" name=""/>
        <p:cNvGrpSpPr/>
        <p:nvPr/>
      </p:nvGrpSpPr>
      <p:grpSpPr>
        <a:xfrm>
          <a:off x="0" y="0"/>
          <a:ext cx="0" cy="0"/>
          <a:chOff x="0" y="0"/>
          <a:chExt cx="0" cy="0"/>
        </a:xfrm>
      </p:grpSpPr>
      <p:grpSp>
        <p:nvGrpSpPr>
          <p:cNvPr id="22" name="Logo"/>
          <p:cNvGrpSpPr/>
          <p:nvPr userDrawn="1"/>
        </p:nvGrpSpPr>
        <p:grpSpPr bwMode="black">
          <a:xfrm>
            <a:off x="4218896" y="734641"/>
            <a:ext cx="3744416" cy="5262495"/>
            <a:chOff x="4053823" y="805616"/>
            <a:chExt cx="3746764" cy="5265795"/>
          </a:xfrm>
          <a:solidFill>
            <a:srgbClr val="23408F"/>
          </a:solidFill>
        </p:grpSpPr>
        <p:sp>
          <p:nvSpPr>
            <p:cNvPr id="23" name="Freeform 22"/>
            <p:cNvSpPr>
              <a:spLocks noEditPoints="1"/>
            </p:cNvSpPr>
            <p:nvPr userDrawn="1"/>
          </p:nvSpPr>
          <p:spPr bwMode="black">
            <a:xfrm>
              <a:off x="4642009" y="2285075"/>
              <a:ext cx="2570392" cy="2168375"/>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 name="Freeform 23"/>
            <p:cNvSpPr>
              <a:spLocks/>
            </p:cNvSpPr>
            <p:nvPr userDrawn="1"/>
          </p:nvSpPr>
          <p:spPr bwMode="black">
            <a:xfrm>
              <a:off x="6345411" y="1074527"/>
              <a:ext cx="761764" cy="76176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24"/>
            <p:cNvSpPr>
              <a:spLocks/>
            </p:cNvSpPr>
            <p:nvPr userDrawn="1"/>
          </p:nvSpPr>
          <p:spPr bwMode="black">
            <a:xfrm>
              <a:off x="4745436" y="1074527"/>
              <a:ext cx="761764" cy="76176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25"/>
            <p:cNvSpPr>
              <a:spLocks/>
            </p:cNvSpPr>
            <p:nvPr userDrawn="1"/>
          </p:nvSpPr>
          <p:spPr bwMode="black">
            <a:xfrm>
              <a:off x="5821080" y="805616"/>
              <a:ext cx="203257" cy="871487"/>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01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26"/>
            <p:cNvSpPr>
              <a:spLocks noEditPoints="1"/>
            </p:cNvSpPr>
            <p:nvPr userDrawn="1"/>
          </p:nvSpPr>
          <p:spPr bwMode="black">
            <a:xfrm>
              <a:off x="4614129" y="5598344"/>
              <a:ext cx="362445" cy="473067"/>
            </a:xfrm>
            <a:custGeom>
              <a:avLst/>
              <a:gdLst>
                <a:gd name="T0" fmla="*/ 98 w 403"/>
                <a:gd name="T1" fmla="*/ 0 h 526"/>
                <a:gd name="T2" fmla="*/ 0 w 403"/>
                <a:gd name="T3" fmla="*/ 96 h 526"/>
                <a:gd name="T4" fmla="*/ 0 w 403"/>
                <a:gd name="T5" fmla="*/ 430 h 526"/>
                <a:gd name="T6" fmla="*/ 98 w 403"/>
                <a:gd name="T7" fmla="*/ 526 h 526"/>
                <a:gd name="T8" fmla="*/ 307 w 403"/>
                <a:gd name="T9" fmla="*/ 526 h 526"/>
                <a:gd name="T10" fmla="*/ 403 w 403"/>
                <a:gd name="T11" fmla="*/ 430 h 526"/>
                <a:gd name="T12" fmla="*/ 403 w 403"/>
                <a:gd name="T13" fmla="*/ 96 h 526"/>
                <a:gd name="T14" fmla="*/ 307 w 403"/>
                <a:gd name="T15" fmla="*/ 0 h 526"/>
                <a:gd name="T16" fmla="*/ 98 w 403"/>
                <a:gd name="T17" fmla="*/ 0 h 526"/>
                <a:gd name="T18" fmla="*/ 281 w 403"/>
                <a:gd name="T19" fmla="*/ 392 h 526"/>
                <a:gd name="T20" fmla="*/ 258 w 403"/>
                <a:gd name="T21" fmla="*/ 415 h 526"/>
                <a:gd name="T22" fmla="*/ 148 w 403"/>
                <a:gd name="T23" fmla="*/ 415 h 526"/>
                <a:gd name="T24" fmla="*/ 125 w 403"/>
                <a:gd name="T25" fmla="*/ 392 h 526"/>
                <a:gd name="T26" fmla="*/ 125 w 403"/>
                <a:gd name="T27" fmla="*/ 135 h 526"/>
                <a:gd name="T28" fmla="*/ 148 w 403"/>
                <a:gd name="T29" fmla="*/ 112 h 526"/>
                <a:gd name="T30" fmla="*/ 258 w 403"/>
                <a:gd name="T31" fmla="*/ 112 h 526"/>
                <a:gd name="T32" fmla="*/ 281 w 403"/>
                <a:gd name="T33" fmla="*/ 135 h 526"/>
                <a:gd name="T34" fmla="*/ 281 w 403"/>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3" h="526">
                  <a:moveTo>
                    <a:pt x="98" y="0"/>
                  </a:moveTo>
                  <a:lnTo>
                    <a:pt x="0" y="96"/>
                  </a:lnTo>
                  <a:lnTo>
                    <a:pt x="0" y="430"/>
                  </a:lnTo>
                  <a:lnTo>
                    <a:pt x="98" y="526"/>
                  </a:lnTo>
                  <a:lnTo>
                    <a:pt x="307" y="526"/>
                  </a:lnTo>
                  <a:lnTo>
                    <a:pt x="403" y="430"/>
                  </a:lnTo>
                  <a:lnTo>
                    <a:pt x="403" y="96"/>
                  </a:lnTo>
                  <a:lnTo>
                    <a:pt x="307" y="0"/>
                  </a:lnTo>
                  <a:lnTo>
                    <a:pt x="98" y="0"/>
                  </a:lnTo>
                  <a:close/>
                  <a:moveTo>
                    <a:pt x="281" y="392"/>
                  </a:moveTo>
                  <a:lnTo>
                    <a:pt x="258" y="415"/>
                  </a:lnTo>
                  <a:lnTo>
                    <a:pt x="148" y="415"/>
                  </a:lnTo>
                  <a:lnTo>
                    <a:pt x="125" y="392"/>
                  </a:lnTo>
                  <a:lnTo>
                    <a:pt x="125" y="135"/>
                  </a:lnTo>
                  <a:lnTo>
                    <a:pt x="148" y="112"/>
                  </a:lnTo>
                  <a:lnTo>
                    <a:pt x="258" y="112"/>
                  </a:lnTo>
                  <a:lnTo>
                    <a:pt x="281" y="135"/>
                  </a:lnTo>
                  <a:lnTo>
                    <a:pt x="28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8" name="Freeform 27"/>
            <p:cNvSpPr>
              <a:spLocks/>
            </p:cNvSpPr>
            <p:nvPr userDrawn="1"/>
          </p:nvSpPr>
          <p:spPr bwMode="black">
            <a:xfrm>
              <a:off x="5039529" y="5598344"/>
              <a:ext cx="334565" cy="473067"/>
            </a:xfrm>
            <a:custGeom>
              <a:avLst/>
              <a:gdLst>
                <a:gd name="T0" fmla="*/ 0 w 372"/>
                <a:gd name="T1" fmla="*/ 526 h 526"/>
                <a:gd name="T2" fmla="*/ 122 w 372"/>
                <a:gd name="T3" fmla="*/ 526 h 526"/>
                <a:gd name="T4" fmla="*/ 122 w 372"/>
                <a:gd name="T5" fmla="*/ 331 h 526"/>
                <a:gd name="T6" fmla="*/ 309 w 372"/>
                <a:gd name="T7" fmla="*/ 331 h 526"/>
                <a:gd name="T8" fmla="*/ 309 w 372"/>
                <a:gd name="T9" fmla="*/ 219 h 526"/>
                <a:gd name="T10" fmla="*/ 122 w 372"/>
                <a:gd name="T11" fmla="*/ 219 h 526"/>
                <a:gd name="T12" fmla="*/ 122 w 372"/>
                <a:gd name="T13" fmla="*/ 112 h 526"/>
                <a:gd name="T14" fmla="*/ 372 w 372"/>
                <a:gd name="T15" fmla="*/ 112 h 526"/>
                <a:gd name="T16" fmla="*/ 372 w 372"/>
                <a:gd name="T17" fmla="*/ 0 h 526"/>
                <a:gd name="T18" fmla="*/ 0 w 372"/>
                <a:gd name="T19" fmla="*/ 0 h 526"/>
                <a:gd name="T20" fmla="*/ 0 w 372"/>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26">
                  <a:moveTo>
                    <a:pt x="0" y="526"/>
                  </a:moveTo>
                  <a:lnTo>
                    <a:pt x="122" y="526"/>
                  </a:lnTo>
                  <a:lnTo>
                    <a:pt x="122" y="331"/>
                  </a:lnTo>
                  <a:lnTo>
                    <a:pt x="309" y="331"/>
                  </a:lnTo>
                  <a:lnTo>
                    <a:pt x="309" y="219"/>
                  </a:lnTo>
                  <a:lnTo>
                    <a:pt x="122" y="219"/>
                  </a:lnTo>
                  <a:lnTo>
                    <a:pt x="122" y="112"/>
                  </a:lnTo>
                  <a:lnTo>
                    <a:pt x="372" y="112"/>
                  </a:lnTo>
                  <a:lnTo>
                    <a:pt x="372" y="0"/>
                  </a:lnTo>
                  <a:lnTo>
                    <a:pt x="0" y="0"/>
                  </a:lnTo>
                  <a:lnTo>
                    <a:pt x="0"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9" name="Freeform 28"/>
            <p:cNvSpPr>
              <a:spLocks noEditPoints="1"/>
            </p:cNvSpPr>
            <p:nvPr userDrawn="1"/>
          </p:nvSpPr>
          <p:spPr bwMode="black">
            <a:xfrm>
              <a:off x="5569257" y="5598344"/>
              <a:ext cx="360646" cy="473067"/>
            </a:xfrm>
            <a:custGeom>
              <a:avLst/>
              <a:gdLst>
                <a:gd name="T0" fmla="*/ 96 w 401"/>
                <a:gd name="T1" fmla="*/ 0 h 526"/>
                <a:gd name="T2" fmla="*/ 0 w 401"/>
                <a:gd name="T3" fmla="*/ 96 h 526"/>
                <a:gd name="T4" fmla="*/ 0 w 401"/>
                <a:gd name="T5" fmla="*/ 430 h 526"/>
                <a:gd name="T6" fmla="*/ 96 w 401"/>
                <a:gd name="T7" fmla="*/ 526 h 526"/>
                <a:gd name="T8" fmla="*/ 305 w 401"/>
                <a:gd name="T9" fmla="*/ 526 h 526"/>
                <a:gd name="T10" fmla="*/ 401 w 401"/>
                <a:gd name="T11" fmla="*/ 430 h 526"/>
                <a:gd name="T12" fmla="*/ 401 w 401"/>
                <a:gd name="T13" fmla="*/ 96 h 526"/>
                <a:gd name="T14" fmla="*/ 305 w 401"/>
                <a:gd name="T15" fmla="*/ 0 h 526"/>
                <a:gd name="T16" fmla="*/ 96 w 401"/>
                <a:gd name="T17" fmla="*/ 0 h 526"/>
                <a:gd name="T18" fmla="*/ 278 w 401"/>
                <a:gd name="T19" fmla="*/ 392 h 526"/>
                <a:gd name="T20" fmla="*/ 255 w 401"/>
                <a:gd name="T21" fmla="*/ 415 h 526"/>
                <a:gd name="T22" fmla="*/ 146 w 401"/>
                <a:gd name="T23" fmla="*/ 415 h 526"/>
                <a:gd name="T24" fmla="*/ 123 w 401"/>
                <a:gd name="T25" fmla="*/ 392 h 526"/>
                <a:gd name="T26" fmla="*/ 123 w 401"/>
                <a:gd name="T27" fmla="*/ 135 h 526"/>
                <a:gd name="T28" fmla="*/ 146 w 401"/>
                <a:gd name="T29" fmla="*/ 112 h 526"/>
                <a:gd name="T30" fmla="*/ 255 w 401"/>
                <a:gd name="T31" fmla="*/ 112 h 526"/>
                <a:gd name="T32" fmla="*/ 278 w 401"/>
                <a:gd name="T33" fmla="*/ 135 h 526"/>
                <a:gd name="T34" fmla="*/ 278 w 401"/>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526">
                  <a:moveTo>
                    <a:pt x="96" y="0"/>
                  </a:moveTo>
                  <a:lnTo>
                    <a:pt x="0" y="96"/>
                  </a:lnTo>
                  <a:lnTo>
                    <a:pt x="0" y="430"/>
                  </a:lnTo>
                  <a:lnTo>
                    <a:pt x="96" y="526"/>
                  </a:lnTo>
                  <a:lnTo>
                    <a:pt x="305" y="526"/>
                  </a:lnTo>
                  <a:lnTo>
                    <a:pt x="401" y="430"/>
                  </a:lnTo>
                  <a:lnTo>
                    <a:pt x="401" y="96"/>
                  </a:lnTo>
                  <a:lnTo>
                    <a:pt x="305" y="0"/>
                  </a:lnTo>
                  <a:lnTo>
                    <a:pt x="96" y="0"/>
                  </a:lnTo>
                  <a:close/>
                  <a:moveTo>
                    <a:pt x="278" y="392"/>
                  </a:moveTo>
                  <a:lnTo>
                    <a:pt x="255" y="415"/>
                  </a:lnTo>
                  <a:lnTo>
                    <a:pt x="146" y="415"/>
                  </a:lnTo>
                  <a:lnTo>
                    <a:pt x="123" y="392"/>
                  </a:lnTo>
                  <a:lnTo>
                    <a:pt x="123" y="135"/>
                  </a:lnTo>
                  <a:lnTo>
                    <a:pt x="146" y="112"/>
                  </a:lnTo>
                  <a:lnTo>
                    <a:pt x="255" y="112"/>
                  </a:lnTo>
                  <a:lnTo>
                    <a:pt x="278" y="135"/>
                  </a:lnTo>
                  <a:lnTo>
                    <a:pt x="278"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0" name="Freeform 29"/>
            <p:cNvSpPr>
              <a:spLocks/>
            </p:cNvSpPr>
            <p:nvPr userDrawn="1"/>
          </p:nvSpPr>
          <p:spPr bwMode="black">
            <a:xfrm>
              <a:off x="6418260" y="5598344"/>
              <a:ext cx="307584" cy="473067"/>
            </a:xfrm>
            <a:custGeom>
              <a:avLst/>
              <a:gdLst>
                <a:gd name="T0" fmla="*/ 125 w 342"/>
                <a:gd name="T1" fmla="*/ 0 h 526"/>
                <a:gd name="T2" fmla="*/ 0 w 342"/>
                <a:gd name="T3" fmla="*/ 0 h 526"/>
                <a:gd name="T4" fmla="*/ 0 w 342"/>
                <a:gd name="T5" fmla="*/ 526 h 526"/>
                <a:gd name="T6" fmla="*/ 342 w 342"/>
                <a:gd name="T7" fmla="*/ 526 h 526"/>
                <a:gd name="T8" fmla="*/ 342 w 342"/>
                <a:gd name="T9" fmla="*/ 415 h 526"/>
                <a:gd name="T10" fmla="*/ 125 w 342"/>
                <a:gd name="T11" fmla="*/ 415 h 526"/>
                <a:gd name="T12" fmla="*/ 125 w 342"/>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342" h="526">
                  <a:moveTo>
                    <a:pt x="125" y="0"/>
                  </a:moveTo>
                  <a:lnTo>
                    <a:pt x="0" y="0"/>
                  </a:lnTo>
                  <a:lnTo>
                    <a:pt x="0" y="526"/>
                  </a:lnTo>
                  <a:lnTo>
                    <a:pt x="342" y="526"/>
                  </a:lnTo>
                  <a:lnTo>
                    <a:pt x="342" y="415"/>
                  </a:lnTo>
                  <a:lnTo>
                    <a:pt x="125" y="415"/>
                  </a:lnTo>
                  <a:lnTo>
                    <a:pt x="12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1" name="Freeform 30"/>
            <p:cNvSpPr>
              <a:spLocks/>
            </p:cNvSpPr>
            <p:nvPr userDrawn="1"/>
          </p:nvSpPr>
          <p:spPr bwMode="black">
            <a:xfrm>
              <a:off x="5988362" y="5598344"/>
              <a:ext cx="362445" cy="473067"/>
            </a:xfrm>
            <a:custGeom>
              <a:avLst/>
              <a:gdLst>
                <a:gd name="T0" fmla="*/ 278 w 403"/>
                <a:gd name="T1" fmla="*/ 388 h 526"/>
                <a:gd name="T2" fmla="*/ 255 w 403"/>
                <a:gd name="T3" fmla="*/ 411 h 526"/>
                <a:gd name="T4" fmla="*/ 148 w 403"/>
                <a:gd name="T5" fmla="*/ 411 h 526"/>
                <a:gd name="T6" fmla="*/ 123 w 403"/>
                <a:gd name="T7" fmla="*/ 388 h 526"/>
                <a:gd name="T8" fmla="*/ 123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3" y="388"/>
                  </a:lnTo>
                  <a:lnTo>
                    <a:pt x="123" y="0"/>
                  </a:lnTo>
                  <a:lnTo>
                    <a:pt x="0" y="0"/>
                  </a:lnTo>
                  <a:lnTo>
                    <a:pt x="0" y="430"/>
                  </a:lnTo>
                  <a:lnTo>
                    <a:pt x="96" y="526"/>
                  </a:lnTo>
                  <a:lnTo>
                    <a:pt x="307" y="526"/>
                  </a:lnTo>
                  <a:lnTo>
                    <a:pt x="403" y="430"/>
                  </a:lnTo>
                  <a:lnTo>
                    <a:pt x="403" y="0"/>
                  </a:lnTo>
                  <a:lnTo>
                    <a:pt x="278" y="0"/>
                  </a:lnTo>
                  <a:lnTo>
                    <a:pt x="27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2" name="Freeform 31"/>
            <p:cNvSpPr>
              <a:spLocks/>
            </p:cNvSpPr>
            <p:nvPr userDrawn="1"/>
          </p:nvSpPr>
          <p:spPr bwMode="black">
            <a:xfrm>
              <a:off x="6765415" y="5598344"/>
              <a:ext cx="362445" cy="473067"/>
            </a:xfrm>
            <a:custGeom>
              <a:avLst/>
              <a:gdLst>
                <a:gd name="T0" fmla="*/ 278 w 403"/>
                <a:gd name="T1" fmla="*/ 388 h 526"/>
                <a:gd name="T2" fmla="*/ 255 w 403"/>
                <a:gd name="T3" fmla="*/ 411 h 526"/>
                <a:gd name="T4" fmla="*/ 148 w 403"/>
                <a:gd name="T5" fmla="*/ 411 h 526"/>
                <a:gd name="T6" fmla="*/ 125 w 403"/>
                <a:gd name="T7" fmla="*/ 388 h 526"/>
                <a:gd name="T8" fmla="*/ 125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5" y="388"/>
                  </a:lnTo>
                  <a:lnTo>
                    <a:pt x="125" y="0"/>
                  </a:lnTo>
                  <a:lnTo>
                    <a:pt x="0" y="0"/>
                  </a:lnTo>
                  <a:lnTo>
                    <a:pt x="0" y="430"/>
                  </a:lnTo>
                  <a:lnTo>
                    <a:pt x="96" y="526"/>
                  </a:lnTo>
                  <a:lnTo>
                    <a:pt x="307" y="526"/>
                  </a:lnTo>
                  <a:lnTo>
                    <a:pt x="403" y="430"/>
                  </a:lnTo>
                  <a:lnTo>
                    <a:pt x="403" y="0"/>
                  </a:lnTo>
                  <a:lnTo>
                    <a:pt x="278" y="0"/>
                  </a:lnTo>
                  <a:lnTo>
                    <a:pt x="27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3" name="Freeform 32"/>
            <p:cNvSpPr>
              <a:spLocks/>
            </p:cNvSpPr>
            <p:nvPr userDrawn="1"/>
          </p:nvSpPr>
          <p:spPr bwMode="black">
            <a:xfrm>
              <a:off x="4483720" y="4993969"/>
              <a:ext cx="403816" cy="473067"/>
            </a:xfrm>
            <a:custGeom>
              <a:avLst/>
              <a:gdLst>
                <a:gd name="T0" fmla="*/ 314 w 449"/>
                <a:gd name="T1" fmla="*/ 526 h 526"/>
                <a:gd name="T2" fmla="*/ 449 w 449"/>
                <a:gd name="T3" fmla="*/ 526 h 526"/>
                <a:gd name="T4" fmla="*/ 449 w 449"/>
                <a:gd name="T5" fmla="*/ 0 h 526"/>
                <a:gd name="T6" fmla="*/ 324 w 449"/>
                <a:gd name="T7" fmla="*/ 0 h 526"/>
                <a:gd name="T8" fmla="*/ 332 w 449"/>
                <a:gd name="T9" fmla="*/ 333 h 526"/>
                <a:gd name="T10" fmla="*/ 134 w 449"/>
                <a:gd name="T11" fmla="*/ 0 h 526"/>
                <a:gd name="T12" fmla="*/ 0 w 449"/>
                <a:gd name="T13" fmla="*/ 0 h 526"/>
                <a:gd name="T14" fmla="*/ 0 w 449"/>
                <a:gd name="T15" fmla="*/ 526 h 526"/>
                <a:gd name="T16" fmla="*/ 122 w 449"/>
                <a:gd name="T17" fmla="*/ 526 h 526"/>
                <a:gd name="T18" fmla="*/ 115 w 449"/>
                <a:gd name="T19" fmla="*/ 194 h 526"/>
                <a:gd name="T20" fmla="*/ 314 w 44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526">
                  <a:moveTo>
                    <a:pt x="314" y="526"/>
                  </a:moveTo>
                  <a:lnTo>
                    <a:pt x="449" y="526"/>
                  </a:lnTo>
                  <a:lnTo>
                    <a:pt x="449" y="0"/>
                  </a:lnTo>
                  <a:lnTo>
                    <a:pt x="324" y="0"/>
                  </a:lnTo>
                  <a:lnTo>
                    <a:pt x="332" y="333"/>
                  </a:lnTo>
                  <a:lnTo>
                    <a:pt x="134" y="0"/>
                  </a:lnTo>
                  <a:lnTo>
                    <a:pt x="0" y="0"/>
                  </a:lnTo>
                  <a:lnTo>
                    <a:pt x="0" y="526"/>
                  </a:lnTo>
                  <a:lnTo>
                    <a:pt x="122" y="526"/>
                  </a:lnTo>
                  <a:lnTo>
                    <a:pt x="115" y="194"/>
                  </a:lnTo>
                  <a:lnTo>
                    <a:pt x="314" y="5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4" name="Rectangle 33"/>
            <p:cNvSpPr>
              <a:spLocks noChangeArrowheads="1"/>
            </p:cNvSpPr>
            <p:nvPr userDrawn="1"/>
          </p:nvSpPr>
          <p:spPr bwMode="black">
            <a:xfrm>
              <a:off x="4954089" y="4993969"/>
              <a:ext cx="112421" cy="4730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5" name="Freeform 34"/>
            <p:cNvSpPr>
              <a:spLocks/>
            </p:cNvSpPr>
            <p:nvPr userDrawn="1"/>
          </p:nvSpPr>
          <p:spPr bwMode="black">
            <a:xfrm>
              <a:off x="5099787" y="4993969"/>
              <a:ext cx="436193" cy="473067"/>
            </a:xfrm>
            <a:custGeom>
              <a:avLst/>
              <a:gdLst>
                <a:gd name="T0" fmla="*/ 243 w 485"/>
                <a:gd name="T1" fmla="*/ 415 h 526"/>
                <a:gd name="T2" fmla="*/ 242 w 485"/>
                <a:gd name="T3" fmla="*/ 415 h 526"/>
                <a:gd name="T4" fmla="*/ 126 w 485"/>
                <a:gd name="T5" fmla="*/ 0 h 526"/>
                <a:gd name="T6" fmla="*/ 0 w 485"/>
                <a:gd name="T7" fmla="*/ 0 h 526"/>
                <a:gd name="T8" fmla="*/ 147 w 485"/>
                <a:gd name="T9" fmla="*/ 526 h 526"/>
                <a:gd name="T10" fmla="*/ 337 w 485"/>
                <a:gd name="T11" fmla="*/ 526 h 526"/>
                <a:gd name="T12" fmla="*/ 485 w 485"/>
                <a:gd name="T13" fmla="*/ 0 h 526"/>
                <a:gd name="T14" fmla="*/ 361 w 485"/>
                <a:gd name="T15" fmla="*/ 0 h 526"/>
                <a:gd name="T16" fmla="*/ 243 w 485"/>
                <a:gd name="T17" fmla="*/ 41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526">
                  <a:moveTo>
                    <a:pt x="243" y="415"/>
                  </a:moveTo>
                  <a:lnTo>
                    <a:pt x="242" y="415"/>
                  </a:lnTo>
                  <a:lnTo>
                    <a:pt x="126" y="0"/>
                  </a:lnTo>
                  <a:lnTo>
                    <a:pt x="0" y="0"/>
                  </a:lnTo>
                  <a:lnTo>
                    <a:pt x="147" y="526"/>
                  </a:lnTo>
                  <a:lnTo>
                    <a:pt x="337" y="526"/>
                  </a:lnTo>
                  <a:lnTo>
                    <a:pt x="485" y="0"/>
                  </a:lnTo>
                  <a:lnTo>
                    <a:pt x="361" y="0"/>
                  </a:lnTo>
                  <a:lnTo>
                    <a:pt x="243"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6" name="Freeform 35"/>
            <p:cNvSpPr>
              <a:spLocks/>
            </p:cNvSpPr>
            <p:nvPr userDrawn="1"/>
          </p:nvSpPr>
          <p:spPr bwMode="black">
            <a:xfrm>
              <a:off x="5569257" y="4993969"/>
              <a:ext cx="348055" cy="473067"/>
            </a:xfrm>
            <a:custGeom>
              <a:avLst/>
              <a:gdLst>
                <a:gd name="T0" fmla="*/ 387 w 387"/>
                <a:gd name="T1" fmla="*/ 112 h 526"/>
                <a:gd name="T2" fmla="*/ 387 w 387"/>
                <a:gd name="T3" fmla="*/ 0 h 526"/>
                <a:gd name="T4" fmla="*/ 0 w 387"/>
                <a:gd name="T5" fmla="*/ 0 h 526"/>
                <a:gd name="T6" fmla="*/ 0 w 387"/>
                <a:gd name="T7" fmla="*/ 526 h 526"/>
                <a:gd name="T8" fmla="*/ 387 w 387"/>
                <a:gd name="T9" fmla="*/ 526 h 526"/>
                <a:gd name="T10" fmla="*/ 387 w 387"/>
                <a:gd name="T11" fmla="*/ 415 h 526"/>
                <a:gd name="T12" fmla="*/ 124 w 387"/>
                <a:gd name="T13" fmla="*/ 415 h 526"/>
                <a:gd name="T14" fmla="*/ 124 w 387"/>
                <a:gd name="T15" fmla="*/ 315 h 526"/>
                <a:gd name="T16" fmla="*/ 326 w 387"/>
                <a:gd name="T17" fmla="*/ 315 h 526"/>
                <a:gd name="T18" fmla="*/ 326 w 387"/>
                <a:gd name="T19" fmla="*/ 204 h 526"/>
                <a:gd name="T20" fmla="*/ 124 w 387"/>
                <a:gd name="T21" fmla="*/ 204 h 526"/>
                <a:gd name="T22" fmla="*/ 124 w 387"/>
                <a:gd name="T23" fmla="*/ 112 h 526"/>
                <a:gd name="T24" fmla="*/ 387 w 387"/>
                <a:gd name="T25"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7" h="526">
                  <a:moveTo>
                    <a:pt x="387" y="112"/>
                  </a:moveTo>
                  <a:lnTo>
                    <a:pt x="387" y="0"/>
                  </a:lnTo>
                  <a:lnTo>
                    <a:pt x="0" y="0"/>
                  </a:lnTo>
                  <a:lnTo>
                    <a:pt x="0" y="526"/>
                  </a:lnTo>
                  <a:lnTo>
                    <a:pt x="387" y="526"/>
                  </a:lnTo>
                  <a:lnTo>
                    <a:pt x="387" y="415"/>
                  </a:lnTo>
                  <a:lnTo>
                    <a:pt x="124" y="415"/>
                  </a:lnTo>
                  <a:lnTo>
                    <a:pt x="124" y="315"/>
                  </a:lnTo>
                  <a:lnTo>
                    <a:pt x="326" y="315"/>
                  </a:lnTo>
                  <a:lnTo>
                    <a:pt x="326" y="204"/>
                  </a:lnTo>
                  <a:lnTo>
                    <a:pt x="124" y="204"/>
                  </a:lnTo>
                  <a:lnTo>
                    <a:pt x="124" y="112"/>
                  </a:lnTo>
                  <a:lnTo>
                    <a:pt x="387"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7" name="Freeform 36"/>
            <p:cNvSpPr>
              <a:spLocks noEditPoints="1"/>
            </p:cNvSpPr>
            <p:nvPr userDrawn="1"/>
          </p:nvSpPr>
          <p:spPr bwMode="black">
            <a:xfrm>
              <a:off x="5978469" y="4993969"/>
              <a:ext cx="375936" cy="473067"/>
            </a:xfrm>
            <a:custGeom>
              <a:avLst/>
              <a:gdLst>
                <a:gd name="T0" fmla="*/ 403 w 418"/>
                <a:gd name="T1" fmla="*/ 250 h 526"/>
                <a:gd name="T2" fmla="*/ 403 w 418"/>
                <a:gd name="T3" fmla="*/ 96 h 526"/>
                <a:gd name="T4" fmla="*/ 307 w 418"/>
                <a:gd name="T5" fmla="*/ 0 h 526"/>
                <a:gd name="T6" fmla="*/ 0 w 418"/>
                <a:gd name="T7" fmla="*/ 0 h 526"/>
                <a:gd name="T8" fmla="*/ 0 w 418"/>
                <a:gd name="T9" fmla="*/ 526 h 526"/>
                <a:gd name="T10" fmla="*/ 124 w 418"/>
                <a:gd name="T11" fmla="*/ 526 h 526"/>
                <a:gd name="T12" fmla="*/ 124 w 418"/>
                <a:gd name="T13" fmla="*/ 346 h 526"/>
                <a:gd name="T14" fmla="*/ 195 w 418"/>
                <a:gd name="T15" fmla="*/ 346 h 526"/>
                <a:gd name="T16" fmla="*/ 286 w 418"/>
                <a:gd name="T17" fmla="*/ 526 h 526"/>
                <a:gd name="T18" fmla="*/ 418 w 418"/>
                <a:gd name="T19" fmla="*/ 526 h 526"/>
                <a:gd name="T20" fmla="*/ 320 w 418"/>
                <a:gd name="T21" fmla="*/ 334 h 526"/>
                <a:gd name="T22" fmla="*/ 403 w 418"/>
                <a:gd name="T23" fmla="*/ 250 h 526"/>
                <a:gd name="T24" fmla="*/ 280 w 418"/>
                <a:gd name="T25" fmla="*/ 212 h 526"/>
                <a:gd name="T26" fmla="*/ 257 w 418"/>
                <a:gd name="T27" fmla="*/ 235 h 526"/>
                <a:gd name="T28" fmla="*/ 124 w 418"/>
                <a:gd name="T29" fmla="*/ 235 h 526"/>
                <a:gd name="T30" fmla="*/ 124 w 418"/>
                <a:gd name="T31" fmla="*/ 112 h 526"/>
                <a:gd name="T32" fmla="*/ 257 w 418"/>
                <a:gd name="T33" fmla="*/ 112 h 526"/>
                <a:gd name="T34" fmla="*/ 280 w 418"/>
                <a:gd name="T35" fmla="*/ 135 h 526"/>
                <a:gd name="T36" fmla="*/ 280 w 418"/>
                <a:gd name="T37" fmla="*/ 2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8" h="526">
                  <a:moveTo>
                    <a:pt x="403" y="250"/>
                  </a:moveTo>
                  <a:lnTo>
                    <a:pt x="403" y="96"/>
                  </a:lnTo>
                  <a:lnTo>
                    <a:pt x="307" y="0"/>
                  </a:lnTo>
                  <a:lnTo>
                    <a:pt x="0" y="0"/>
                  </a:lnTo>
                  <a:lnTo>
                    <a:pt x="0" y="526"/>
                  </a:lnTo>
                  <a:lnTo>
                    <a:pt x="124" y="526"/>
                  </a:lnTo>
                  <a:lnTo>
                    <a:pt x="124" y="346"/>
                  </a:lnTo>
                  <a:lnTo>
                    <a:pt x="195" y="346"/>
                  </a:lnTo>
                  <a:lnTo>
                    <a:pt x="286" y="526"/>
                  </a:lnTo>
                  <a:lnTo>
                    <a:pt x="418" y="526"/>
                  </a:lnTo>
                  <a:lnTo>
                    <a:pt x="320" y="334"/>
                  </a:lnTo>
                  <a:lnTo>
                    <a:pt x="403" y="250"/>
                  </a:lnTo>
                  <a:close/>
                  <a:moveTo>
                    <a:pt x="280" y="212"/>
                  </a:moveTo>
                  <a:lnTo>
                    <a:pt x="257" y="235"/>
                  </a:lnTo>
                  <a:lnTo>
                    <a:pt x="124" y="235"/>
                  </a:lnTo>
                  <a:lnTo>
                    <a:pt x="124" y="112"/>
                  </a:lnTo>
                  <a:lnTo>
                    <a:pt x="257" y="112"/>
                  </a:lnTo>
                  <a:lnTo>
                    <a:pt x="280" y="135"/>
                  </a:lnTo>
                  <a:lnTo>
                    <a:pt x="280" y="2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8" name="Freeform 37"/>
            <p:cNvSpPr>
              <a:spLocks/>
            </p:cNvSpPr>
            <p:nvPr userDrawn="1"/>
          </p:nvSpPr>
          <p:spPr bwMode="black">
            <a:xfrm>
              <a:off x="6385882" y="4993969"/>
              <a:ext cx="357049" cy="473067"/>
            </a:xfrm>
            <a:custGeom>
              <a:avLst/>
              <a:gdLst>
                <a:gd name="T0" fmla="*/ 134 w 397"/>
                <a:gd name="T1" fmla="*/ 185 h 526"/>
                <a:gd name="T2" fmla="*/ 134 w 397"/>
                <a:gd name="T3" fmla="*/ 135 h 526"/>
                <a:gd name="T4" fmla="*/ 157 w 397"/>
                <a:gd name="T5" fmla="*/ 112 h 526"/>
                <a:gd name="T6" fmla="*/ 387 w 397"/>
                <a:gd name="T7" fmla="*/ 112 h 526"/>
                <a:gd name="T8" fmla="*/ 387 w 397"/>
                <a:gd name="T9" fmla="*/ 0 h 526"/>
                <a:gd name="T10" fmla="*/ 105 w 397"/>
                <a:gd name="T11" fmla="*/ 0 h 526"/>
                <a:gd name="T12" fmla="*/ 9 w 397"/>
                <a:gd name="T13" fmla="*/ 96 h 526"/>
                <a:gd name="T14" fmla="*/ 9 w 397"/>
                <a:gd name="T15" fmla="*/ 219 h 526"/>
                <a:gd name="T16" fmla="*/ 65 w 397"/>
                <a:gd name="T17" fmla="*/ 286 h 526"/>
                <a:gd name="T18" fmla="*/ 274 w 397"/>
                <a:gd name="T19" fmla="*/ 342 h 526"/>
                <a:gd name="T20" fmla="*/ 274 w 397"/>
                <a:gd name="T21" fmla="*/ 392 h 526"/>
                <a:gd name="T22" fmla="*/ 249 w 397"/>
                <a:gd name="T23" fmla="*/ 415 h 526"/>
                <a:gd name="T24" fmla="*/ 0 w 397"/>
                <a:gd name="T25" fmla="*/ 415 h 526"/>
                <a:gd name="T26" fmla="*/ 0 w 397"/>
                <a:gd name="T27" fmla="*/ 526 h 526"/>
                <a:gd name="T28" fmla="*/ 301 w 397"/>
                <a:gd name="T29" fmla="*/ 526 h 526"/>
                <a:gd name="T30" fmla="*/ 397 w 397"/>
                <a:gd name="T31" fmla="*/ 430 h 526"/>
                <a:gd name="T32" fmla="*/ 397 w 397"/>
                <a:gd name="T33" fmla="*/ 308 h 526"/>
                <a:gd name="T34" fmla="*/ 343 w 397"/>
                <a:gd name="T35" fmla="*/ 242 h 526"/>
                <a:gd name="T36" fmla="*/ 134 w 397"/>
                <a:gd name="T37" fmla="*/ 18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526">
                  <a:moveTo>
                    <a:pt x="134" y="185"/>
                  </a:moveTo>
                  <a:lnTo>
                    <a:pt x="134" y="135"/>
                  </a:lnTo>
                  <a:lnTo>
                    <a:pt x="157" y="112"/>
                  </a:lnTo>
                  <a:lnTo>
                    <a:pt x="387" y="112"/>
                  </a:lnTo>
                  <a:lnTo>
                    <a:pt x="387" y="0"/>
                  </a:lnTo>
                  <a:lnTo>
                    <a:pt x="105" y="0"/>
                  </a:lnTo>
                  <a:lnTo>
                    <a:pt x="9" y="96"/>
                  </a:lnTo>
                  <a:lnTo>
                    <a:pt x="9" y="219"/>
                  </a:lnTo>
                  <a:lnTo>
                    <a:pt x="65" y="286"/>
                  </a:lnTo>
                  <a:lnTo>
                    <a:pt x="274" y="342"/>
                  </a:lnTo>
                  <a:lnTo>
                    <a:pt x="274" y="392"/>
                  </a:lnTo>
                  <a:lnTo>
                    <a:pt x="249" y="415"/>
                  </a:lnTo>
                  <a:lnTo>
                    <a:pt x="0" y="415"/>
                  </a:lnTo>
                  <a:lnTo>
                    <a:pt x="0" y="526"/>
                  </a:lnTo>
                  <a:lnTo>
                    <a:pt x="301" y="526"/>
                  </a:lnTo>
                  <a:lnTo>
                    <a:pt x="397" y="430"/>
                  </a:lnTo>
                  <a:lnTo>
                    <a:pt x="397" y="308"/>
                  </a:lnTo>
                  <a:lnTo>
                    <a:pt x="343" y="242"/>
                  </a:lnTo>
                  <a:lnTo>
                    <a:pt x="134" y="1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9" name="Rectangle 38"/>
            <p:cNvSpPr>
              <a:spLocks noChangeArrowheads="1"/>
            </p:cNvSpPr>
            <p:nvPr userDrawn="1"/>
          </p:nvSpPr>
          <p:spPr bwMode="black">
            <a:xfrm>
              <a:off x="6794195" y="4993969"/>
              <a:ext cx="110622" cy="47306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0" name="Freeform 39"/>
            <p:cNvSpPr>
              <a:spLocks/>
            </p:cNvSpPr>
            <p:nvPr userDrawn="1"/>
          </p:nvSpPr>
          <p:spPr bwMode="black">
            <a:xfrm>
              <a:off x="6951584" y="4993969"/>
              <a:ext cx="376835" cy="473067"/>
            </a:xfrm>
            <a:custGeom>
              <a:avLst/>
              <a:gdLst>
                <a:gd name="T0" fmla="*/ 0 w 419"/>
                <a:gd name="T1" fmla="*/ 112 h 526"/>
                <a:gd name="T2" fmla="*/ 148 w 419"/>
                <a:gd name="T3" fmla="*/ 112 h 526"/>
                <a:gd name="T4" fmla="*/ 148 w 419"/>
                <a:gd name="T5" fmla="*/ 526 h 526"/>
                <a:gd name="T6" fmla="*/ 273 w 419"/>
                <a:gd name="T7" fmla="*/ 526 h 526"/>
                <a:gd name="T8" fmla="*/ 273 w 419"/>
                <a:gd name="T9" fmla="*/ 112 h 526"/>
                <a:gd name="T10" fmla="*/ 419 w 419"/>
                <a:gd name="T11" fmla="*/ 112 h 526"/>
                <a:gd name="T12" fmla="*/ 419 w 419"/>
                <a:gd name="T13" fmla="*/ 0 h 526"/>
                <a:gd name="T14" fmla="*/ 0 w 419"/>
                <a:gd name="T15" fmla="*/ 0 h 526"/>
                <a:gd name="T16" fmla="*/ 0 w 419"/>
                <a:gd name="T17"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526">
                  <a:moveTo>
                    <a:pt x="0" y="112"/>
                  </a:moveTo>
                  <a:lnTo>
                    <a:pt x="148" y="112"/>
                  </a:lnTo>
                  <a:lnTo>
                    <a:pt x="148" y="526"/>
                  </a:lnTo>
                  <a:lnTo>
                    <a:pt x="273" y="526"/>
                  </a:lnTo>
                  <a:lnTo>
                    <a:pt x="273" y="112"/>
                  </a:lnTo>
                  <a:lnTo>
                    <a:pt x="419" y="112"/>
                  </a:lnTo>
                  <a:lnTo>
                    <a:pt x="419" y="0"/>
                  </a:lnTo>
                  <a:lnTo>
                    <a:pt x="0" y="0"/>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1" name="Freeform 40"/>
            <p:cNvSpPr>
              <a:spLocks/>
            </p:cNvSpPr>
            <p:nvPr userDrawn="1"/>
          </p:nvSpPr>
          <p:spPr bwMode="black">
            <a:xfrm>
              <a:off x="7334715" y="4993969"/>
              <a:ext cx="465872" cy="473067"/>
            </a:xfrm>
            <a:custGeom>
              <a:avLst/>
              <a:gdLst>
                <a:gd name="T0" fmla="*/ 378 w 518"/>
                <a:gd name="T1" fmla="*/ 0 h 526"/>
                <a:gd name="T2" fmla="*/ 261 w 518"/>
                <a:gd name="T3" fmla="*/ 244 h 526"/>
                <a:gd name="T4" fmla="*/ 257 w 518"/>
                <a:gd name="T5" fmla="*/ 244 h 526"/>
                <a:gd name="T6" fmla="*/ 140 w 518"/>
                <a:gd name="T7" fmla="*/ 0 h 526"/>
                <a:gd name="T8" fmla="*/ 0 w 518"/>
                <a:gd name="T9" fmla="*/ 0 h 526"/>
                <a:gd name="T10" fmla="*/ 192 w 518"/>
                <a:gd name="T11" fmla="*/ 365 h 526"/>
                <a:gd name="T12" fmla="*/ 192 w 518"/>
                <a:gd name="T13" fmla="*/ 526 h 526"/>
                <a:gd name="T14" fmla="*/ 325 w 518"/>
                <a:gd name="T15" fmla="*/ 526 h 526"/>
                <a:gd name="T16" fmla="*/ 325 w 518"/>
                <a:gd name="T17" fmla="*/ 365 h 526"/>
                <a:gd name="T18" fmla="*/ 518 w 518"/>
                <a:gd name="T19" fmla="*/ 0 h 526"/>
                <a:gd name="T20" fmla="*/ 378 w 518"/>
                <a:gd name="T2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526">
                  <a:moveTo>
                    <a:pt x="378" y="0"/>
                  </a:moveTo>
                  <a:lnTo>
                    <a:pt x="261" y="244"/>
                  </a:lnTo>
                  <a:lnTo>
                    <a:pt x="257" y="244"/>
                  </a:lnTo>
                  <a:lnTo>
                    <a:pt x="140" y="0"/>
                  </a:lnTo>
                  <a:lnTo>
                    <a:pt x="0" y="0"/>
                  </a:lnTo>
                  <a:lnTo>
                    <a:pt x="192" y="365"/>
                  </a:lnTo>
                  <a:lnTo>
                    <a:pt x="192" y="526"/>
                  </a:lnTo>
                  <a:lnTo>
                    <a:pt x="325" y="526"/>
                  </a:lnTo>
                  <a:lnTo>
                    <a:pt x="325" y="365"/>
                  </a:lnTo>
                  <a:lnTo>
                    <a:pt x="518" y="0"/>
                  </a:lnTo>
                  <a:lnTo>
                    <a:pt x="3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2" name="Freeform 41"/>
            <p:cNvSpPr>
              <a:spLocks/>
            </p:cNvSpPr>
            <p:nvPr userDrawn="1"/>
          </p:nvSpPr>
          <p:spPr bwMode="black">
            <a:xfrm>
              <a:off x="4053823" y="4993969"/>
              <a:ext cx="360646" cy="473067"/>
            </a:xfrm>
            <a:custGeom>
              <a:avLst/>
              <a:gdLst>
                <a:gd name="T0" fmla="*/ 278 w 401"/>
                <a:gd name="T1" fmla="*/ 388 h 526"/>
                <a:gd name="T2" fmla="*/ 255 w 401"/>
                <a:gd name="T3" fmla="*/ 411 h 526"/>
                <a:gd name="T4" fmla="*/ 145 w 401"/>
                <a:gd name="T5" fmla="*/ 411 h 526"/>
                <a:gd name="T6" fmla="*/ 122 w 401"/>
                <a:gd name="T7" fmla="*/ 388 h 526"/>
                <a:gd name="T8" fmla="*/ 122 w 401"/>
                <a:gd name="T9" fmla="*/ 0 h 526"/>
                <a:gd name="T10" fmla="*/ 0 w 401"/>
                <a:gd name="T11" fmla="*/ 0 h 526"/>
                <a:gd name="T12" fmla="*/ 0 w 401"/>
                <a:gd name="T13" fmla="*/ 430 h 526"/>
                <a:gd name="T14" fmla="*/ 96 w 401"/>
                <a:gd name="T15" fmla="*/ 526 h 526"/>
                <a:gd name="T16" fmla="*/ 305 w 401"/>
                <a:gd name="T17" fmla="*/ 526 h 526"/>
                <a:gd name="T18" fmla="*/ 401 w 401"/>
                <a:gd name="T19" fmla="*/ 430 h 526"/>
                <a:gd name="T20" fmla="*/ 401 w 401"/>
                <a:gd name="T21" fmla="*/ 0 h 526"/>
                <a:gd name="T22" fmla="*/ 278 w 401"/>
                <a:gd name="T23" fmla="*/ 0 h 526"/>
                <a:gd name="T24" fmla="*/ 278 w 401"/>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526">
                  <a:moveTo>
                    <a:pt x="278" y="388"/>
                  </a:moveTo>
                  <a:lnTo>
                    <a:pt x="255" y="411"/>
                  </a:lnTo>
                  <a:lnTo>
                    <a:pt x="145" y="411"/>
                  </a:lnTo>
                  <a:lnTo>
                    <a:pt x="122" y="388"/>
                  </a:lnTo>
                  <a:lnTo>
                    <a:pt x="122" y="0"/>
                  </a:lnTo>
                  <a:lnTo>
                    <a:pt x="0" y="0"/>
                  </a:lnTo>
                  <a:lnTo>
                    <a:pt x="0" y="430"/>
                  </a:lnTo>
                  <a:lnTo>
                    <a:pt x="96" y="526"/>
                  </a:lnTo>
                  <a:lnTo>
                    <a:pt x="305" y="526"/>
                  </a:lnTo>
                  <a:lnTo>
                    <a:pt x="401" y="430"/>
                  </a:lnTo>
                  <a:lnTo>
                    <a:pt x="401" y="0"/>
                  </a:lnTo>
                  <a:lnTo>
                    <a:pt x="278" y="0"/>
                  </a:lnTo>
                  <a:lnTo>
                    <a:pt x="278" y="3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3389471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Logo 2">
    <p:bg>
      <p:bgPr>
        <a:solidFill>
          <a:srgbClr val="01AEEF"/>
        </a:solidFill>
        <a:effectLst/>
      </p:bgPr>
    </p:bg>
    <p:spTree>
      <p:nvGrpSpPr>
        <p:cNvPr id="1" name=""/>
        <p:cNvGrpSpPr/>
        <p:nvPr/>
      </p:nvGrpSpPr>
      <p:grpSpPr>
        <a:xfrm>
          <a:off x="0" y="0"/>
          <a:ext cx="0" cy="0"/>
          <a:chOff x="0" y="0"/>
          <a:chExt cx="0" cy="0"/>
        </a:xfrm>
      </p:grpSpPr>
      <p:grpSp>
        <p:nvGrpSpPr>
          <p:cNvPr id="22" name="Logo"/>
          <p:cNvGrpSpPr/>
          <p:nvPr userDrawn="1"/>
        </p:nvGrpSpPr>
        <p:grpSpPr bwMode="black">
          <a:xfrm>
            <a:off x="4218896" y="734641"/>
            <a:ext cx="3744416" cy="5262495"/>
            <a:chOff x="4053823" y="805616"/>
            <a:chExt cx="3746764" cy="5265795"/>
          </a:xfrm>
        </p:grpSpPr>
        <p:sp>
          <p:nvSpPr>
            <p:cNvPr id="23" name="Freeform 22"/>
            <p:cNvSpPr>
              <a:spLocks noEditPoints="1"/>
            </p:cNvSpPr>
            <p:nvPr userDrawn="1"/>
          </p:nvSpPr>
          <p:spPr bwMode="black">
            <a:xfrm>
              <a:off x="4642009" y="2285075"/>
              <a:ext cx="2570392" cy="2168375"/>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 name="Freeform 23"/>
            <p:cNvSpPr>
              <a:spLocks/>
            </p:cNvSpPr>
            <p:nvPr userDrawn="1"/>
          </p:nvSpPr>
          <p:spPr bwMode="black">
            <a:xfrm>
              <a:off x="6345411" y="1074527"/>
              <a:ext cx="761764" cy="76176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24"/>
            <p:cNvSpPr>
              <a:spLocks/>
            </p:cNvSpPr>
            <p:nvPr userDrawn="1"/>
          </p:nvSpPr>
          <p:spPr bwMode="black">
            <a:xfrm>
              <a:off x="4745436" y="1074527"/>
              <a:ext cx="761764" cy="76176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25"/>
            <p:cNvSpPr>
              <a:spLocks/>
            </p:cNvSpPr>
            <p:nvPr userDrawn="1"/>
          </p:nvSpPr>
          <p:spPr bwMode="black">
            <a:xfrm>
              <a:off x="5821080" y="805616"/>
              <a:ext cx="203257" cy="871487"/>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2340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26"/>
            <p:cNvSpPr>
              <a:spLocks noEditPoints="1"/>
            </p:cNvSpPr>
            <p:nvPr userDrawn="1"/>
          </p:nvSpPr>
          <p:spPr bwMode="black">
            <a:xfrm>
              <a:off x="4614129" y="5598344"/>
              <a:ext cx="362445" cy="473067"/>
            </a:xfrm>
            <a:custGeom>
              <a:avLst/>
              <a:gdLst>
                <a:gd name="T0" fmla="*/ 98 w 403"/>
                <a:gd name="T1" fmla="*/ 0 h 526"/>
                <a:gd name="T2" fmla="*/ 0 w 403"/>
                <a:gd name="T3" fmla="*/ 96 h 526"/>
                <a:gd name="T4" fmla="*/ 0 w 403"/>
                <a:gd name="T5" fmla="*/ 430 h 526"/>
                <a:gd name="T6" fmla="*/ 98 w 403"/>
                <a:gd name="T7" fmla="*/ 526 h 526"/>
                <a:gd name="T8" fmla="*/ 307 w 403"/>
                <a:gd name="T9" fmla="*/ 526 h 526"/>
                <a:gd name="T10" fmla="*/ 403 w 403"/>
                <a:gd name="T11" fmla="*/ 430 h 526"/>
                <a:gd name="T12" fmla="*/ 403 w 403"/>
                <a:gd name="T13" fmla="*/ 96 h 526"/>
                <a:gd name="T14" fmla="*/ 307 w 403"/>
                <a:gd name="T15" fmla="*/ 0 h 526"/>
                <a:gd name="T16" fmla="*/ 98 w 403"/>
                <a:gd name="T17" fmla="*/ 0 h 526"/>
                <a:gd name="T18" fmla="*/ 281 w 403"/>
                <a:gd name="T19" fmla="*/ 392 h 526"/>
                <a:gd name="T20" fmla="*/ 258 w 403"/>
                <a:gd name="T21" fmla="*/ 415 h 526"/>
                <a:gd name="T22" fmla="*/ 148 w 403"/>
                <a:gd name="T23" fmla="*/ 415 h 526"/>
                <a:gd name="T24" fmla="*/ 125 w 403"/>
                <a:gd name="T25" fmla="*/ 392 h 526"/>
                <a:gd name="T26" fmla="*/ 125 w 403"/>
                <a:gd name="T27" fmla="*/ 135 h 526"/>
                <a:gd name="T28" fmla="*/ 148 w 403"/>
                <a:gd name="T29" fmla="*/ 112 h 526"/>
                <a:gd name="T30" fmla="*/ 258 w 403"/>
                <a:gd name="T31" fmla="*/ 112 h 526"/>
                <a:gd name="T32" fmla="*/ 281 w 403"/>
                <a:gd name="T33" fmla="*/ 135 h 526"/>
                <a:gd name="T34" fmla="*/ 281 w 403"/>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3" h="526">
                  <a:moveTo>
                    <a:pt x="98" y="0"/>
                  </a:moveTo>
                  <a:lnTo>
                    <a:pt x="0" y="96"/>
                  </a:lnTo>
                  <a:lnTo>
                    <a:pt x="0" y="430"/>
                  </a:lnTo>
                  <a:lnTo>
                    <a:pt x="98" y="526"/>
                  </a:lnTo>
                  <a:lnTo>
                    <a:pt x="307" y="526"/>
                  </a:lnTo>
                  <a:lnTo>
                    <a:pt x="403" y="430"/>
                  </a:lnTo>
                  <a:lnTo>
                    <a:pt x="403" y="96"/>
                  </a:lnTo>
                  <a:lnTo>
                    <a:pt x="307" y="0"/>
                  </a:lnTo>
                  <a:lnTo>
                    <a:pt x="98" y="0"/>
                  </a:lnTo>
                  <a:close/>
                  <a:moveTo>
                    <a:pt x="281" y="392"/>
                  </a:moveTo>
                  <a:lnTo>
                    <a:pt x="258" y="415"/>
                  </a:lnTo>
                  <a:lnTo>
                    <a:pt x="148" y="415"/>
                  </a:lnTo>
                  <a:lnTo>
                    <a:pt x="125" y="392"/>
                  </a:lnTo>
                  <a:lnTo>
                    <a:pt x="125" y="135"/>
                  </a:lnTo>
                  <a:lnTo>
                    <a:pt x="148" y="112"/>
                  </a:lnTo>
                  <a:lnTo>
                    <a:pt x="258" y="112"/>
                  </a:lnTo>
                  <a:lnTo>
                    <a:pt x="281" y="135"/>
                  </a:lnTo>
                  <a:lnTo>
                    <a:pt x="281"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8" name="Freeform 47"/>
            <p:cNvSpPr>
              <a:spLocks/>
            </p:cNvSpPr>
            <p:nvPr userDrawn="1"/>
          </p:nvSpPr>
          <p:spPr bwMode="black">
            <a:xfrm>
              <a:off x="5039529" y="5598344"/>
              <a:ext cx="334565" cy="473067"/>
            </a:xfrm>
            <a:custGeom>
              <a:avLst/>
              <a:gdLst>
                <a:gd name="T0" fmla="*/ 0 w 372"/>
                <a:gd name="T1" fmla="*/ 526 h 526"/>
                <a:gd name="T2" fmla="*/ 122 w 372"/>
                <a:gd name="T3" fmla="*/ 526 h 526"/>
                <a:gd name="T4" fmla="*/ 122 w 372"/>
                <a:gd name="T5" fmla="*/ 331 h 526"/>
                <a:gd name="T6" fmla="*/ 309 w 372"/>
                <a:gd name="T7" fmla="*/ 331 h 526"/>
                <a:gd name="T8" fmla="*/ 309 w 372"/>
                <a:gd name="T9" fmla="*/ 219 h 526"/>
                <a:gd name="T10" fmla="*/ 122 w 372"/>
                <a:gd name="T11" fmla="*/ 219 h 526"/>
                <a:gd name="T12" fmla="*/ 122 w 372"/>
                <a:gd name="T13" fmla="*/ 112 h 526"/>
                <a:gd name="T14" fmla="*/ 372 w 372"/>
                <a:gd name="T15" fmla="*/ 112 h 526"/>
                <a:gd name="T16" fmla="*/ 372 w 372"/>
                <a:gd name="T17" fmla="*/ 0 h 526"/>
                <a:gd name="T18" fmla="*/ 0 w 372"/>
                <a:gd name="T19" fmla="*/ 0 h 526"/>
                <a:gd name="T20" fmla="*/ 0 w 372"/>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26">
                  <a:moveTo>
                    <a:pt x="0" y="526"/>
                  </a:moveTo>
                  <a:lnTo>
                    <a:pt x="122" y="526"/>
                  </a:lnTo>
                  <a:lnTo>
                    <a:pt x="122" y="331"/>
                  </a:lnTo>
                  <a:lnTo>
                    <a:pt x="309" y="331"/>
                  </a:lnTo>
                  <a:lnTo>
                    <a:pt x="309" y="219"/>
                  </a:lnTo>
                  <a:lnTo>
                    <a:pt x="122" y="219"/>
                  </a:lnTo>
                  <a:lnTo>
                    <a:pt x="122" y="112"/>
                  </a:lnTo>
                  <a:lnTo>
                    <a:pt x="372" y="112"/>
                  </a:lnTo>
                  <a:lnTo>
                    <a:pt x="372" y="0"/>
                  </a:lnTo>
                  <a:lnTo>
                    <a:pt x="0" y="0"/>
                  </a:lnTo>
                  <a:lnTo>
                    <a:pt x="0"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9" name="Freeform 48"/>
            <p:cNvSpPr>
              <a:spLocks noEditPoints="1"/>
            </p:cNvSpPr>
            <p:nvPr userDrawn="1"/>
          </p:nvSpPr>
          <p:spPr bwMode="black">
            <a:xfrm>
              <a:off x="5569257" y="5598344"/>
              <a:ext cx="360646" cy="473067"/>
            </a:xfrm>
            <a:custGeom>
              <a:avLst/>
              <a:gdLst>
                <a:gd name="T0" fmla="*/ 96 w 401"/>
                <a:gd name="T1" fmla="*/ 0 h 526"/>
                <a:gd name="T2" fmla="*/ 0 w 401"/>
                <a:gd name="T3" fmla="*/ 96 h 526"/>
                <a:gd name="T4" fmla="*/ 0 w 401"/>
                <a:gd name="T5" fmla="*/ 430 h 526"/>
                <a:gd name="T6" fmla="*/ 96 w 401"/>
                <a:gd name="T7" fmla="*/ 526 h 526"/>
                <a:gd name="T8" fmla="*/ 305 w 401"/>
                <a:gd name="T9" fmla="*/ 526 h 526"/>
                <a:gd name="T10" fmla="*/ 401 w 401"/>
                <a:gd name="T11" fmla="*/ 430 h 526"/>
                <a:gd name="T12" fmla="*/ 401 w 401"/>
                <a:gd name="T13" fmla="*/ 96 h 526"/>
                <a:gd name="T14" fmla="*/ 305 w 401"/>
                <a:gd name="T15" fmla="*/ 0 h 526"/>
                <a:gd name="T16" fmla="*/ 96 w 401"/>
                <a:gd name="T17" fmla="*/ 0 h 526"/>
                <a:gd name="T18" fmla="*/ 278 w 401"/>
                <a:gd name="T19" fmla="*/ 392 h 526"/>
                <a:gd name="T20" fmla="*/ 255 w 401"/>
                <a:gd name="T21" fmla="*/ 415 h 526"/>
                <a:gd name="T22" fmla="*/ 146 w 401"/>
                <a:gd name="T23" fmla="*/ 415 h 526"/>
                <a:gd name="T24" fmla="*/ 123 w 401"/>
                <a:gd name="T25" fmla="*/ 392 h 526"/>
                <a:gd name="T26" fmla="*/ 123 w 401"/>
                <a:gd name="T27" fmla="*/ 135 h 526"/>
                <a:gd name="T28" fmla="*/ 146 w 401"/>
                <a:gd name="T29" fmla="*/ 112 h 526"/>
                <a:gd name="T30" fmla="*/ 255 w 401"/>
                <a:gd name="T31" fmla="*/ 112 h 526"/>
                <a:gd name="T32" fmla="*/ 278 w 401"/>
                <a:gd name="T33" fmla="*/ 135 h 526"/>
                <a:gd name="T34" fmla="*/ 278 w 401"/>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526">
                  <a:moveTo>
                    <a:pt x="96" y="0"/>
                  </a:moveTo>
                  <a:lnTo>
                    <a:pt x="0" y="96"/>
                  </a:lnTo>
                  <a:lnTo>
                    <a:pt x="0" y="430"/>
                  </a:lnTo>
                  <a:lnTo>
                    <a:pt x="96" y="526"/>
                  </a:lnTo>
                  <a:lnTo>
                    <a:pt x="305" y="526"/>
                  </a:lnTo>
                  <a:lnTo>
                    <a:pt x="401" y="430"/>
                  </a:lnTo>
                  <a:lnTo>
                    <a:pt x="401" y="96"/>
                  </a:lnTo>
                  <a:lnTo>
                    <a:pt x="305" y="0"/>
                  </a:lnTo>
                  <a:lnTo>
                    <a:pt x="96" y="0"/>
                  </a:lnTo>
                  <a:close/>
                  <a:moveTo>
                    <a:pt x="278" y="392"/>
                  </a:moveTo>
                  <a:lnTo>
                    <a:pt x="255" y="415"/>
                  </a:lnTo>
                  <a:lnTo>
                    <a:pt x="146" y="415"/>
                  </a:lnTo>
                  <a:lnTo>
                    <a:pt x="123" y="392"/>
                  </a:lnTo>
                  <a:lnTo>
                    <a:pt x="123" y="135"/>
                  </a:lnTo>
                  <a:lnTo>
                    <a:pt x="146" y="112"/>
                  </a:lnTo>
                  <a:lnTo>
                    <a:pt x="255" y="112"/>
                  </a:lnTo>
                  <a:lnTo>
                    <a:pt x="278" y="135"/>
                  </a:lnTo>
                  <a:lnTo>
                    <a:pt x="278"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0" name="Freeform 49"/>
            <p:cNvSpPr>
              <a:spLocks/>
            </p:cNvSpPr>
            <p:nvPr userDrawn="1"/>
          </p:nvSpPr>
          <p:spPr bwMode="black">
            <a:xfrm>
              <a:off x="6418260" y="5598344"/>
              <a:ext cx="307584" cy="473067"/>
            </a:xfrm>
            <a:custGeom>
              <a:avLst/>
              <a:gdLst>
                <a:gd name="T0" fmla="*/ 125 w 342"/>
                <a:gd name="T1" fmla="*/ 0 h 526"/>
                <a:gd name="T2" fmla="*/ 0 w 342"/>
                <a:gd name="T3" fmla="*/ 0 h 526"/>
                <a:gd name="T4" fmla="*/ 0 w 342"/>
                <a:gd name="T5" fmla="*/ 526 h 526"/>
                <a:gd name="T6" fmla="*/ 342 w 342"/>
                <a:gd name="T7" fmla="*/ 526 h 526"/>
                <a:gd name="T8" fmla="*/ 342 w 342"/>
                <a:gd name="T9" fmla="*/ 415 h 526"/>
                <a:gd name="T10" fmla="*/ 125 w 342"/>
                <a:gd name="T11" fmla="*/ 415 h 526"/>
                <a:gd name="T12" fmla="*/ 125 w 342"/>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342" h="526">
                  <a:moveTo>
                    <a:pt x="125" y="0"/>
                  </a:moveTo>
                  <a:lnTo>
                    <a:pt x="0" y="0"/>
                  </a:lnTo>
                  <a:lnTo>
                    <a:pt x="0" y="526"/>
                  </a:lnTo>
                  <a:lnTo>
                    <a:pt x="342" y="526"/>
                  </a:lnTo>
                  <a:lnTo>
                    <a:pt x="342" y="415"/>
                  </a:lnTo>
                  <a:lnTo>
                    <a:pt x="125" y="415"/>
                  </a:lnTo>
                  <a:lnTo>
                    <a:pt x="1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1" name="Freeform 50"/>
            <p:cNvSpPr>
              <a:spLocks/>
            </p:cNvSpPr>
            <p:nvPr userDrawn="1"/>
          </p:nvSpPr>
          <p:spPr bwMode="black">
            <a:xfrm>
              <a:off x="5988362" y="5598344"/>
              <a:ext cx="362445" cy="473067"/>
            </a:xfrm>
            <a:custGeom>
              <a:avLst/>
              <a:gdLst>
                <a:gd name="T0" fmla="*/ 278 w 403"/>
                <a:gd name="T1" fmla="*/ 388 h 526"/>
                <a:gd name="T2" fmla="*/ 255 w 403"/>
                <a:gd name="T3" fmla="*/ 411 h 526"/>
                <a:gd name="T4" fmla="*/ 148 w 403"/>
                <a:gd name="T5" fmla="*/ 411 h 526"/>
                <a:gd name="T6" fmla="*/ 123 w 403"/>
                <a:gd name="T7" fmla="*/ 388 h 526"/>
                <a:gd name="T8" fmla="*/ 123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3" y="388"/>
                  </a:lnTo>
                  <a:lnTo>
                    <a:pt x="123"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2" name="Freeform 51"/>
            <p:cNvSpPr>
              <a:spLocks/>
            </p:cNvSpPr>
            <p:nvPr userDrawn="1"/>
          </p:nvSpPr>
          <p:spPr bwMode="black">
            <a:xfrm>
              <a:off x="6765415" y="5598344"/>
              <a:ext cx="362445" cy="473067"/>
            </a:xfrm>
            <a:custGeom>
              <a:avLst/>
              <a:gdLst>
                <a:gd name="T0" fmla="*/ 278 w 403"/>
                <a:gd name="T1" fmla="*/ 388 h 526"/>
                <a:gd name="T2" fmla="*/ 255 w 403"/>
                <a:gd name="T3" fmla="*/ 411 h 526"/>
                <a:gd name="T4" fmla="*/ 148 w 403"/>
                <a:gd name="T5" fmla="*/ 411 h 526"/>
                <a:gd name="T6" fmla="*/ 125 w 403"/>
                <a:gd name="T7" fmla="*/ 388 h 526"/>
                <a:gd name="T8" fmla="*/ 125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5" y="388"/>
                  </a:lnTo>
                  <a:lnTo>
                    <a:pt x="125"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3" name="Freeform 52"/>
            <p:cNvSpPr>
              <a:spLocks/>
            </p:cNvSpPr>
            <p:nvPr userDrawn="1"/>
          </p:nvSpPr>
          <p:spPr bwMode="black">
            <a:xfrm>
              <a:off x="4483720" y="4993969"/>
              <a:ext cx="403816" cy="473067"/>
            </a:xfrm>
            <a:custGeom>
              <a:avLst/>
              <a:gdLst>
                <a:gd name="T0" fmla="*/ 314 w 449"/>
                <a:gd name="T1" fmla="*/ 526 h 526"/>
                <a:gd name="T2" fmla="*/ 449 w 449"/>
                <a:gd name="T3" fmla="*/ 526 h 526"/>
                <a:gd name="T4" fmla="*/ 449 w 449"/>
                <a:gd name="T5" fmla="*/ 0 h 526"/>
                <a:gd name="T6" fmla="*/ 324 w 449"/>
                <a:gd name="T7" fmla="*/ 0 h 526"/>
                <a:gd name="T8" fmla="*/ 332 w 449"/>
                <a:gd name="T9" fmla="*/ 333 h 526"/>
                <a:gd name="T10" fmla="*/ 134 w 449"/>
                <a:gd name="T11" fmla="*/ 0 h 526"/>
                <a:gd name="T12" fmla="*/ 0 w 449"/>
                <a:gd name="T13" fmla="*/ 0 h 526"/>
                <a:gd name="T14" fmla="*/ 0 w 449"/>
                <a:gd name="T15" fmla="*/ 526 h 526"/>
                <a:gd name="T16" fmla="*/ 122 w 449"/>
                <a:gd name="T17" fmla="*/ 526 h 526"/>
                <a:gd name="T18" fmla="*/ 115 w 449"/>
                <a:gd name="T19" fmla="*/ 194 h 526"/>
                <a:gd name="T20" fmla="*/ 314 w 44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526">
                  <a:moveTo>
                    <a:pt x="314" y="526"/>
                  </a:moveTo>
                  <a:lnTo>
                    <a:pt x="449" y="526"/>
                  </a:lnTo>
                  <a:lnTo>
                    <a:pt x="449" y="0"/>
                  </a:lnTo>
                  <a:lnTo>
                    <a:pt x="324" y="0"/>
                  </a:lnTo>
                  <a:lnTo>
                    <a:pt x="332" y="333"/>
                  </a:lnTo>
                  <a:lnTo>
                    <a:pt x="134" y="0"/>
                  </a:lnTo>
                  <a:lnTo>
                    <a:pt x="0" y="0"/>
                  </a:lnTo>
                  <a:lnTo>
                    <a:pt x="0" y="526"/>
                  </a:lnTo>
                  <a:lnTo>
                    <a:pt x="122" y="526"/>
                  </a:lnTo>
                  <a:lnTo>
                    <a:pt x="115" y="194"/>
                  </a:lnTo>
                  <a:lnTo>
                    <a:pt x="314"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4" name="Rectangle 53"/>
            <p:cNvSpPr>
              <a:spLocks noChangeArrowheads="1"/>
            </p:cNvSpPr>
            <p:nvPr userDrawn="1"/>
          </p:nvSpPr>
          <p:spPr bwMode="black">
            <a:xfrm>
              <a:off x="4954089" y="4993969"/>
              <a:ext cx="112421"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5" name="Freeform 54"/>
            <p:cNvSpPr>
              <a:spLocks/>
            </p:cNvSpPr>
            <p:nvPr userDrawn="1"/>
          </p:nvSpPr>
          <p:spPr bwMode="black">
            <a:xfrm>
              <a:off x="5099787" y="4993969"/>
              <a:ext cx="436193" cy="473067"/>
            </a:xfrm>
            <a:custGeom>
              <a:avLst/>
              <a:gdLst>
                <a:gd name="T0" fmla="*/ 243 w 485"/>
                <a:gd name="T1" fmla="*/ 415 h 526"/>
                <a:gd name="T2" fmla="*/ 242 w 485"/>
                <a:gd name="T3" fmla="*/ 415 h 526"/>
                <a:gd name="T4" fmla="*/ 126 w 485"/>
                <a:gd name="T5" fmla="*/ 0 h 526"/>
                <a:gd name="T6" fmla="*/ 0 w 485"/>
                <a:gd name="T7" fmla="*/ 0 h 526"/>
                <a:gd name="T8" fmla="*/ 147 w 485"/>
                <a:gd name="T9" fmla="*/ 526 h 526"/>
                <a:gd name="T10" fmla="*/ 337 w 485"/>
                <a:gd name="T11" fmla="*/ 526 h 526"/>
                <a:gd name="T12" fmla="*/ 485 w 485"/>
                <a:gd name="T13" fmla="*/ 0 h 526"/>
                <a:gd name="T14" fmla="*/ 361 w 485"/>
                <a:gd name="T15" fmla="*/ 0 h 526"/>
                <a:gd name="T16" fmla="*/ 243 w 485"/>
                <a:gd name="T17" fmla="*/ 41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526">
                  <a:moveTo>
                    <a:pt x="243" y="415"/>
                  </a:moveTo>
                  <a:lnTo>
                    <a:pt x="242" y="415"/>
                  </a:lnTo>
                  <a:lnTo>
                    <a:pt x="126" y="0"/>
                  </a:lnTo>
                  <a:lnTo>
                    <a:pt x="0" y="0"/>
                  </a:lnTo>
                  <a:lnTo>
                    <a:pt x="147" y="526"/>
                  </a:lnTo>
                  <a:lnTo>
                    <a:pt x="337" y="526"/>
                  </a:lnTo>
                  <a:lnTo>
                    <a:pt x="485" y="0"/>
                  </a:lnTo>
                  <a:lnTo>
                    <a:pt x="361" y="0"/>
                  </a:lnTo>
                  <a:lnTo>
                    <a:pt x="243" y="4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6" name="Freeform 55"/>
            <p:cNvSpPr>
              <a:spLocks/>
            </p:cNvSpPr>
            <p:nvPr userDrawn="1"/>
          </p:nvSpPr>
          <p:spPr bwMode="black">
            <a:xfrm>
              <a:off x="5569257" y="4993969"/>
              <a:ext cx="348055" cy="473067"/>
            </a:xfrm>
            <a:custGeom>
              <a:avLst/>
              <a:gdLst>
                <a:gd name="T0" fmla="*/ 387 w 387"/>
                <a:gd name="T1" fmla="*/ 112 h 526"/>
                <a:gd name="T2" fmla="*/ 387 w 387"/>
                <a:gd name="T3" fmla="*/ 0 h 526"/>
                <a:gd name="T4" fmla="*/ 0 w 387"/>
                <a:gd name="T5" fmla="*/ 0 h 526"/>
                <a:gd name="T6" fmla="*/ 0 w 387"/>
                <a:gd name="T7" fmla="*/ 526 h 526"/>
                <a:gd name="T8" fmla="*/ 387 w 387"/>
                <a:gd name="T9" fmla="*/ 526 h 526"/>
                <a:gd name="T10" fmla="*/ 387 w 387"/>
                <a:gd name="T11" fmla="*/ 415 h 526"/>
                <a:gd name="T12" fmla="*/ 124 w 387"/>
                <a:gd name="T13" fmla="*/ 415 h 526"/>
                <a:gd name="T14" fmla="*/ 124 w 387"/>
                <a:gd name="T15" fmla="*/ 315 h 526"/>
                <a:gd name="T16" fmla="*/ 326 w 387"/>
                <a:gd name="T17" fmla="*/ 315 h 526"/>
                <a:gd name="T18" fmla="*/ 326 w 387"/>
                <a:gd name="T19" fmla="*/ 204 h 526"/>
                <a:gd name="T20" fmla="*/ 124 w 387"/>
                <a:gd name="T21" fmla="*/ 204 h 526"/>
                <a:gd name="T22" fmla="*/ 124 w 387"/>
                <a:gd name="T23" fmla="*/ 112 h 526"/>
                <a:gd name="T24" fmla="*/ 387 w 387"/>
                <a:gd name="T25"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7" h="526">
                  <a:moveTo>
                    <a:pt x="387" y="112"/>
                  </a:moveTo>
                  <a:lnTo>
                    <a:pt x="387" y="0"/>
                  </a:lnTo>
                  <a:lnTo>
                    <a:pt x="0" y="0"/>
                  </a:lnTo>
                  <a:lnTo>
                    <a:pt x="0" y="526"/>
                  </a:lnTo>
                  <a:lnTo>
                    <a:pt x="387" y="526"/>
                  </a:lnTo>
                  <a:lnTo>
                    <a:pt x="387" y="415"/>
                  </a:lnTo>
                  <a:lnTo>
                    <a:pt x="124" y="415"/>
                  </a:lnTo>
                  <a:lnTo>
                    <a:pt x="124" y="315"/>
                  </a:lnTo>
                  <a:lnTo>
                    <a:pt x="326" y="315"/>
                  </a:lnTo>
                  <a:lnTo>
                    <a:pt x="326" y="204"/>
                  </a:lnTo>
                  <a:lnTo>
                    <a:pt x="124" y="204"/>
                  </a:lnTo>
                  <a:lnTo>
                    <a:pt x="124" y="112"/>
                  </a:lnTo>
                  <a:lnTo>
                    <a:pt x="387"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7" name="Freeform 56"/>
            <p:cNvSpPr>
              <a:spLocks noEditPoints="1"/>
            </p:cNvSpPr>
            <p:nvPr userDrawn="1"/>
          </p:nvSpPr>
          <p:spPr bwMode="black">
            <a:xfrm>
              <a:off x="5978469" y="4993969"/>
              <a:ext cx="375936" cy="473067"/>
            </a:xfrm>
            <a:custGeom>
              <a:avLst/>
              <a:gdLst>
                <a:gd name="T0" fmla="*/ 403 w 418"/>
                <a:gd name="T1" fmla="*/ 250 h 526"/>
                <a:gd name="T2" fmla="*/ 403 w 418"/>
                <a:gd name="T3" fmla="*/ 96 h 526"/>
                <a:gd name="T4" fmla="*/ 307 w 418"/>
                <a:gd name="T5" fmla="*/ 0 h 526"/>
                <a:gd name="T6" fmla="*/ 0 w 418"/>
                <a:gd name="T7" fmla="*/ 0 h 526"/>
                <a:gd name="T8" fmla="*/ 0 w 418"/>
                <a:gd name="T9" fmla="*/ 526 h 526"/>
                <a:gd name="T10" fmla="*/ 124 w 418"/>
                <a:gd name="T11" fmla="*/ 526 h 526"/>
                <a:gd name="T12" fmla="*/ 124 w 418"/>
                <a:gd name="T13" fmla="*/ 346 h 526"/>
                <a:gd name="T14" fmla="*/ 195 w 418"/>
                <a:gd name="T15" fmla="*/ 346 h 526"/>
                <a:gd name="T16" fmla="*/ 286 w 418"/>
                <a:gd name="T17" fmla="*/ 526 h 526"/>
                <a:gd name="T18" fmla="*/ 418 w 418"/>
                <a:gd name="T19" fmla="*/ 526 h 526"/>
                <a:gd name="T20" fmla="*/ 320 w 418"/>
                <a:gd name="T21" fmla="*/ 334 h 526"/>
                <a:gd name="T22" fmla="*/ 403 w 418"/>
                <a:gd name="T23" fmla="*/ 250 h 526"/>
                <a:gd name="T24" fmla="*/ 280 w 418"/>
                <a:gd name="T25" fmla="*/ 212 h 526"/>
                <a:gd name="T26" fmla="*/ 257 w 418"/>
                <a:gd name="T27" fmla="*/ 235 h 526"/>
                <a:gd name="T28" fmla="*/ 124 w 418"/>
                <a:gd name="T29" fmla="*/ 235 h 526"/>
                <a:gd name="T30" fmla="*/ 124 w 418"/>
                <a:gd name="T31" fmla="*/ 112 h 526"/>
                <a:gd name="T32" fmla="*/ 257 w 418"/>
                <a:gd name="T33" fmla="*/ 112 h 526"/>
                <a:gd name="T34" fmla="*/ 280 w 418"/>
                <a:gd name="T35" fmla="*/ 135 h 526"/>
                <a:gd name="T36" fmla="*/ 280 w 418"/>
                <a:gd name="T37" fmla="*/ 2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8" h="526">
                  <a:moveTo>
                    <a:pt x="403" y="250"/>
                  </a:moveTo>
                  <a:lnTo>
                    <a:pt x="403" y="96"/>
                  </a:lnTo>
                  <a:lnTo>
                    <a:pt x="307" y="0"/>
                  </a:lnTo>
                  <a:lnTo>
                    <a:pt x="0" y="0"/>
                  </a:lnTo>
                  <a:lnTo>
                    <a:pt x="0" y="526"/>
                  </a:lnTo>
                  <a:lnTo>
                    <a:pt x="124" y="526"/>
                  </a:lnTo>
                  <a:lnTo>
                    <a:pt x="124" y="346"/>
                  </a:lnTo>
                  <a:lnTo>
                    <a:pt x="195" y="346"/>
                  </a:lnTo>
                  <a:lnTo>
                    <a:pt x="286" y="526"/>
                  </a:lnTo>
                  <a:lnTo>
                    <a:pt x="418" y="526"/>
                  </a:lnTo>
                  <a:lnTo>
                    <a:pt x="320" y="334"/>
                  </a:lnTo>
                  <a:lnTo>
                    <a:pt x="403" y="250"/>
                  </a:lnTo>
                  <a:close/>
                  <a:moveTo>
                    <a:pt x="280" y="212"/>
                  </a:moveTo>
                  <a:lnTo>
                    <a:pt x="257" y="235"/>
                  </a:lnTo>
                  <a:lnTo>
                    <a:pt x="124" y="235"/>
                  </a:lnTo>
                  <a:lnTo>
                    <a:pt x="124" y="112"/>
                  </a:lnTo>
                  <a:lnTo>
                    <a:pt x="257" y="112"/>
                  </a:lnTo>
                  <a:lnTo>
                    <a:pt x="280" y="135"/>
                  </a:lnTo>
                  <a:lnTo>
                    <a:pt x="280"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8" name="Freeform 57"/>
            <p:cNvSpPr>
              <a:spLocks/>
            </p:cNvSpPr>
            <p:nvPr userDrawn="1"/>
          </p:nvSpPr>
          <p:spPr bwMode="black">
            <a:xfrm>
              <a:off x="6385882" y="4993969"/>
              <a:ext cx="357049" cy="473067"/>
            </a:xfrm>
            <a:custGeom>
              <a:avLst/>
              <a:gdLst>
                <a:gd name="T0" fmla="*/ 134 w 397"/>
                <a:gd name="T1" fmla="*/ 185 h 526"/>
                <a:gd name="T2" fmla="*/ 134 w 397"/>
                <a:gd name="T3" fmla="*/ 135 h 526"/>
                <a:gd name="T4" fmla="*/ 157 w 397"/>
                <a:gd name="T5" fmla="*/ 112 h 526"/>
                <a:gd name="T6" fmla="*/ 387 w 397"/>
                <a:gd name="T7" fmla="*/ 112 h 526"/>
                <a:gd name="T8" fmla="*/ 387 w 397"/>
                <a:gd name="T9" fmla="*/ 0 h 526"/>
                <a:gd name="T10" fmla="*/ 105 w 397"/>
                <a:gd name="T11" fmla="*/ 0 h 526"/>
                <a:gd name="T12" fmla="*/ 9 w 397"/>
                <a:gd name="T13" fmla="*/ 96 h 526"/>
                <a:gd name="T14" fmla="*/ 9 w 397"/>
                <a:gd name="T15" fmla="*/ 219 h 526"/>
                <a:gd name="T16" fmla="*/ 65 w 397"/>
                <a:gd name="T17" fmla="*/ 286 h 526"/>
                <a:gd name="T18" fmla="*/ 274 w 397"/>
                <a:gd name="T19" fmla="*/ 342 h 526"/>
                <a:gd name="T20" fmla="*/ 274 w 397"/>
                <a:gd name="T21" fmla="*/ 392 h 526"/>
                <a:gd name="T22" fmla="*/ 249 w 397"/>
                <a:gd name="T23" fmla="*/ 415 h 526"/>
                <a:gd name="T24" fmla="*/ 0 w 397"/>
                <a:gd name="T25" fmla="*/ 415 h 526"/>
                <a:gd name="T26" fmla="*/ 0 w 397"/>
                <a:gd name="T27" fmla="*/ 526 h 526"/>
                <a:gd name="T28" fmla="*/ 301 w 397"/>
                <a:gd name="T29" fmla="*/ 526 h 526"/>
                <a:gd name="T30" fmla="*/ 397 w 397"/>
                <a:gd name="T31" fmla="*/ 430 h 526"/>
                <a:gd name="T32" fmla="*/ 397 w 397"/>
                <a:gd name="T33" fmla="*/ 308 h 526"/>
                <a:gd name="T34" fmla="*/ 343 w 397"/>
                <a:gd name="T35" fmla="*/ 242 h 526"/>
                <a:gd name="T36" fmla="*/ 134 w 397"/>
                <a:gd name="T37" fmla="*/ 18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526">
                  <a:moveTo>
                    <a:pt x="134" y="185"/>
                  </a:moveTo>
                  <a:lnTo>
                    <a:pt x="134" y="135"/>
                  </a:lnTo>
                  <a:lnTo>
                    <a:pt x="157" y="112"/>
                  </a:lnTo>
                  <a:lnTo>
                    <a:pt x="387" y="112"/>
                  </a:lnTo>
                  <a:lnTo>
                    <a:pt x="387" y="0"/>
                  </a:lnTo>
                  <a:lnTo>
                    <a:pt x="105" y="0"/>
                  </a:lnTo>
                  <a:lnTo>
                    <a:pt x="9" y="96"/>
                  </a:lnTo>
                  <a:lnTo>
                    <a:pt x="9" y="219"/>
                  </a:lnTo>
                  <a:lnTo>
                    <a:pt x="65" y="286"/>
                  </a:lnTo>
                  <a:lnTo>
                    <a:pt x="274" y="342"/>
                  </a:lnTo>
                  <a:lnTo>
                    <a:pt x="274" y="392"/>
                  </a:lnTo>
                  <a:lnTo>
                    <a:pt x="249" y="415"/>
                  </a:lnTo>
                  <a:lnTo>
                    <a:pt x="0" y="415"/>
                  </a:lnTo>
                  <a:lnTo>
                    <a:pt x="0" y="526"/>
                  </a:lnTo>
                  <a:lnTo>
                    <a:pt x="301" y="526"/>
                  </a:lnTo>
                  <a:lnTo>
                    <a:pt x="397" y="430"/>
                  </a:lnTo>
                  <a:lnTo>
                    <a:pt x="397" y="308"/>
                  </a:lnTo>
                  <a:lnTo>
                    <a:pt x="343" y="242"/>
                  </a:lnTo>
                  <a:lnTo>
                    <a:pt x="134"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9" name="Rectangle 58"/>
            <p:cNvSpPr>
              <a:spLocks noChangeArrowheads="1"/>
            </p:cNvSpPr>
            <p:nvPr userDrawn="1"/>
          </p:nvSpPr>
          <p:spPr bwMode="black">
            <a:xfrm>
              <a:off x="6794195" y="4993969"/>
              <a:ext cx="110622"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0" name="Freeform 59"/>
            <p:cNvSpPr>
              <a:spLocks/>
            </p:cNvSpPr>
            <p:nvPr userDrawn="1"/>
          </p:nvSpPr>
          <p:spPr bwMode="black">
            <a:xfrm>
              <a:off x="6951584" y="4993969"/>
              <a:ext cx="376835" cy="473067"/>
            </a:xfrm>
            <a:custGeom>
              <a:avLst/>
              <a:gdLst>
                <a:gd name="T0" fmla="*/ 0 w 419"/>
                <a:gd name="T1" fmla="*/ 112 h 526"/>
                <a:gd name="T2" fmla="*/ 148 w 419"/>
                <a:gd name="T3" fmla="*/ 112 h 526"/>
                <a:gd name="T4" fmla="*/ 148 w 419"/>
                <a:gd name="T5" fmla="*/ 526 h 526"/>
                <a:gd name="T6" fmla="*/ 273 w 419"/>
                <a:gd name="T7" fmla="*/ 526 h 526"/>
                <a:gd name="T8" fmla="*/ 273 w 419"/>
                <a:gd name="T9" fmla="*/ 112 h 526"/>
                <a:gd name="T10" fmla="*/ 419 w 419"/>
                <a:gd name="T11" fmla="*/ 112 h 526"/>
                <a:gd name="T12" fmla="*/ 419 w 419"/>
                <a:gd name="T13" fmla="*/ 0 h 526"/>
                <a:gd name="T14" fmla="*/ 0 w 419"/>
                <a:gd name="T15" fmla="*/ 0 h 526"/>
                <a:gd name="T16" fmla="*/ 0 w 419"/>
                <a:gd name="T17"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526">
                  <a:moveTo>
                    <a:pt x="0" y="112"/>
                  </a:moveTo>
                  <a:lnTo>
                    <a:pt x="148" y="112"/>
                  </a:lnTo>
                  <a:lnTo>
                    <a:pt x="148" y="526"/>
                  </a:lnTo>
                  <a:lnTo>
                    <a:pt x="273" y="526"/>
                  </a:lnTo>
                  <a:lnTo>
                    <a:pt x="273" y="112"/>
                  </a:lnTo>
                  <a:lnTo>
                    <a:pt x="419" y="112"/>
                  </a:lnTo>
                  <a:lnTo>
                    <a:pt x="419" y="0"/>
                  </a:lnTo>
                  <a:lnTo>
                    <a:pt x="0" y="0"/>
                  </a:lnTo>
                  <a:lnTo>
                    <a:pt x="0"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1" name="Freeform 60"/>
            <p:cNvSpPr>
              <a:spLocks/>
            </p:cNvSpPr>
            <p:nvPr userDrawn="1"/>
          </p:nvSpPr>
          <p:spPr bwMode="black">
            <a:xfrm>
              <a:off x="7334715" y="4993969"/>
              <a:ext cx="465872" cy="473067"/>
            </a:xfrm>
            <a:custGeom>
              <a:avLst/>
              <a:gdLst>
                <a:gd name="T0" fmla="*/ 378 w 518"/>
                <a:gd name="T1" fmla="*/ 0 h 526"/>
                <a:gd name="T2" fmla="*/ 261 w 518"/>
                <a:gd name="T3" fmla="*/ 244 h 526"/>
                <a:gd name="T4" fmla="*/ 257 w 518"/>
                <a:gd name="T5" fmla="*/ 244 h 526"/>
                <a:gd name="T6" fmla="*/ 140 w 518"/>
                <a:gd name="T7" fmla="*/ 0 h 526"/>
                <a:gd name="T8" fmla="*/ 0 w 518"/>
                <a:gd name="T9" fmla="*/ 0 h 526"/>
                <a:gd name="T10" fmla="*/ 192 w 518"/>
                <a:gd name="T11" fmla="*/ 365 h 526"/>
                <a:gd name="T12" fmla="*/ 192 w 518"/>
                <a:gd name="T13" fmla="*/ 526 h 526"/>
                <a:gd name="T14" fmla="*/ 325 w 518"/>
                <a:gd name="T15" fmla="*/ 526 h 526"/>
                <a:gd name="T16" fmla="*/ 325 w 518"/>
                <a:gd name="T17" fmla="*/ 365 h 526"/>
                <a:gd name="T18" fmla="*/ 518 w 518"/>
                <a:gd name="T19" fmla="*/ 0 h 526"/>
                <a:gd name="T20" fmla="*/ 378 w 518"/>
                <a:gd name="T2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526">
                  <a:moveTo>
                    <a:pt x="378" y="0"/>
                  </a:moveTo>
                  <a:lnTo>
                    <a:pt x="261" y="244"/>
                  </a:lnTo>
                  <a:lnTo>
                    <a:pt x="257" y="244"/>
                  </a:lnTo>
                  <a:lnTo>
                    <a:pt x="140" y="0"/>
                  </a:lnTo>
                  <a:lnTo>
                    <a:pt x="0" y="0"/>
                  </a:lnTo>
                  <a:lnTo>
                    <a:pt x="192" y="365"/>
                  </a:lnTo>
                  <a:lnTo>
                    <a:pt x="192" y="526"/>
                  </a:lnTo>
                  <a:lnTo>
                    <a:pt x="325" y="526"/>
                  </a:lnTo>
                  <a:lnTo>
                    <a:pt x="325" y="365"/>
                  </a:lnTo>
                  <a:lnTo>
                    <a:pt x="518" y="0"/>
                  </a:lnTo>
                  <a:lnTo>
                    <a:pt x="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2" name="Freeform 61"/>
            <p:cNvSpPr>
              <a:spLocks/>
            </p:cNvSpPr>
            <p:nvPr userDrawn="1"/>
          </p:nvSpPr>
          <p:spPr bwMode="black">
            <a:xfrm>
              <a:off x="4053823" y="4993969"/>
              <a:ext cx="360646" cy="473067"/>
            </a:xfrm>
            <a:custGeom>
              <a:avLst/>
              <a:gdLst>
                <a:gd name="T0" fmla="*/ 278 w 401"/>
                <a:gd name="T1" fmla="*/ 388 h 526"/>
                <a:gd name="T2" fmla="*/ 255 w 401"/>
                <a:gd name="T3" fmla="*/ 411 h 526"/>
                <a:gd name="T4" fmla="*/ 145 w 401"/>
                <a:gd name="T5" fmla="*/ 411 h 526"/>
                <a:gd name="T6" fmla="*/ 122 w 401"/>
                <a:gd name="T7" fmla="*/ 388 h 526"/>
                <a:gd name="T8" fmla="*/ 122 w 401"/>
                <a:gd name="T9" fmla="*/ 0 h 526"/>
                <a:gd name="T10" fmla="*/ 0 w 401"/>
                <a:gd name="T11" fmla="*/ 0 h 526"/>
                <a:gd name="T12" fmla="*/ 0 w 401"/>
                <a:gd name="T13" fmla="*/ 430 h 526"/>
                <a:gd name="T14" fmla="*/ 96 w 401"/>
                <a:gd name="T15" fmla="*/ 526 h 526"/>
                <a:gd name="T16" fmla="*/ 305 w 401"/>
                <a:gd name="T17" fmla="*/ 526 h 526"/>
                <a:gd name="T18" fmla="*/ 401 w 401"/>
                <a:gd name="T19" fmla="*/ 430 h 526"/>
                <a:gd name="T20" fmla="*/ 401 w 401"/>
                <a:gd name="T21" fmla="*/ 0 h 526"/>
                <a:gd name="T22" fmla="*/ 278 w 401"/>
                <a:gd name="T23" fmla="*/ 0 h 526"/>
                <a:gd name="T24" fmla="*/ 278 w 401"/>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526">
                  <a:moveTo>
                    <a:pt x="278" y="388"/>
                  </a:moveTo>
                  <a:lnTo>
                    <a:pt x="255" y="411"/>
                  </a:lnTo>
                  <a:lnTo>
                    <a:pt x="145" y="411"/>
                  </a:lnTo>
                  <a:lnTo>
                    <a:pt x="122" y="388"/>
                  </a:lnTo>
                  <a:lnTo>
                    <a:pt x="122" y="0"/>
                  </a:lnTo>
                  <a:lnTo>
                    <a:pt x="0" y="0"/>
                  </a:lnTo>
                  <a:lnTo>
                    <a:pt x="0" y="430"/>
                  </a:lnTo>
                  <a:lnTo>
                    <a:pt x="96" y="526"/>
                  </a:lnTo>
                  <a:lnTo>
                    <a:pt x="305" y="526"/>
                  </a:lnTo>
                  <a:lnTo>
                    <a:pt x="401" y="430"/>
                  </a:lnTo>
                  <a:lnTo>
                    <a:pt x="401"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3651943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Logo 3">
    <p:bg>
      <p:bgPr>
        <a:solidFill>
          <a:srgbClr val="4BBCA9"/>
        </a:solidFill>
        <a:effectLst/>
      </p:bgPr>
    </p:bg>
    <p:spTree>
      <p:nvGrpSpPr>
        <p:cNvPr id="1" name=""/>
        <p:cNvGrpSpPr/>
        <p:nvPr/>
      </p:nvGrpSpPr>
      <p:grpSpPr>
        <a:xfrm>
          <a:off x="0" y="0"/>
          <a:ext cx="0" cy="0"/>
          <a:chOff x="0" y="0"/>
          <a:chExt cx="0" cy="0"/>
        </a:xfrm>
      </p:grpSpPr>
      <p:grpSp>
        <p:nvGrpSpPr>
          <p:cNvPr id="22" name="Logo"/>
          <p:cNvGrpSpPr/>
          <p:nvPr userDrawn="1"/>
        </p:nvGrpSpPr>
        <p:grpSpPr bwMode="black">
          <a:xfrm>
            <a:off x="4218896" y="734641"/>
            <a:ext cx="3744416" cy="5262495"/>
            <a:chOff x="4053823" y="805616"/>
            <a:chExt cx="3746764" cy="5265795"/>
          </a:xfrm>
        </p:grpSpPr>
        <p:sp>
          <p:nvSpPr>
            <p:cNvPr id="23" name="Freeform 22"/>
            <p:cNvSpPr>
              <a:spLocks noEditPoints="1"/>
            </p:cNvSpPr>
            <p:nvPr userDrawn="1"/>
          </p:nvSpPr>
          <p:spPr bwMode="black">
            <a:xfrm>
              <a:off x="4642009" y="2285075"/>
              <a:ext cx="2570392" cy="2168375"/>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 name="Freeform 23"/>
            <p:cNvSpPr>
              <a:spLocks/>
            </p:cNvSpPr>
            <p:nvPr userDrawn="1"/>
          </p:nvSpPr>
          <p:spPr bwMode="black">
            <a:xfrm>
              <a:off x="6345411" y="1074527"/>
              <a:ext cx="761764" cy="76176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24"/>
            <p:cNvSpPr>
              <a:spLocks/>
            </p:cNvSpPr>
            <p:nvPr userDrawn="1"/>
          </p:nvSpPr>
          <p:spPr bwMode="black">
            <a:xfrm>
              <a:off x="4745436" y="1074527"/>
              <a:ext cx="761764" cy="76176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25"/>
            <p:cNvSpPr>
              <a:spLocks/>
            </p:cNvSpPr>
            <p:nvPr userDrawn="1"/>
          </p:nvSpPr>
          <p:spPr bwMode="black">
            <a:xfrm>
              <a:off x="5821080" y="805616"/>
              <a:ext cx="203257" cy="871487"/>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26"/>
            <p:cNvSpPr>
              <a:spLocks noEditPoints="1"/>
            </p:cNvSpPr>
            <p:nvPr userDrawn="1"/>
          </p:nvSpPr>
          <p:spPr bwMode="black">
            <a:xfrm>
              <a:off x="4614129" y="5598344"/>
              <a:ext cx="362445" cy="473067"/>
            </a:xfrm>
            <a:custGeom>
              <a:avLst/>
              <a:gdLst>
                <a:gd name="T0" fmla="*/ 98 w 403"/>
                <a:gd name="T1" fmla="*/ 0 h 526"/>
                <a:gd name="T2" fmla="*/ 0 w 403"/>
                <a:gd name="T3" fmla="*/ 96 h 526"/>
                <a:gd name="T4" fmla="*/ 0 w 403"/>
                <a:gd name="T5" fmla="*/ 430 h 526"/>
                <a:gd name="T6" fmla="*/ 98 w 403"/>
                <a:gd name="T7" fmla="*/ 526 h 526"/>
                <a:gd name="T8" fmla="*/ 307 w 403"/>
                <a:gd name="T9" fmla="*/ 526 h 526"/>
                <a:gd name="T10" fmla="*/ 403 w 403"/>
                <a:gd name="T11" fmla="*/ 430 h 526"/>
                <a:gd name="T12" fmla="*/ 403 w 403"/>
                <a:gd name="T13" fmla="*/ 96 h 526"/>
                <a:gd name="T14" fmla="*/ 307 w 403"/>
                <a:gd name="T15" fmla="*/ 0 h 526"/>
                <a:gd name="T16" fmla="*/ 98 w 403"/>
                <a:gd name="T17" fmla="*/ 0 h 526"/>
                <a:gd name="T18" fmla="*/ 281 w 403"/>
                <a:gd name="T19" fmla="*/ 392 h 526"/>
                <a:gd name="T20" fmla="*/ 258 w 403"/>
                <a:gd name="T21" fmla="*/ 415 h 526"/>
                <a:gd name="T22" fmla="*/ 148 w 403"/>
                <a:gd name="T23" fmla="*/ 415 h 526"/>
                <a:gd name="T24" fmla="*/ 125 w 403"/>
                <a:gd name="T25" fmla="*/ 392 h 526"/>
                <a:gd name="T26" fmla="*/ 125 w 403"/>
                <a:gd name="T27" fmla="*/ 135 h 526"/>
                <a:gd name="T28" fmla="*/ 148 w 403"/>
                <a:gd name="T29" fmla="*/ 112 h 526"/>
                <a:gd name="T30" fmla="*/ 258 w 403"/>
                <a:gd name="T31" fmla="*/ 112 h 526"/>
                <a:gd name="T32" fmla="*/ 281 w 403"/>
                <a:gd name="T33" fmla="*/ 135 h 526"/>
                <a:gd name="T34" fmla="*/ 281 w 403"/>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3" h="526">
                  <a:moveTo>
                    <a:pt x="98" y="0"/>
                  </a:moveTo>
                  <a:lnTo>
                    <a:pt x="0" y="96"/>
                  </a:lnTo>
                  <a:lnTo>
                    <a:pt x="0" y="430"/>
                  </a:lnTo>
                  <a:lnTo>
                    <a:pt x="98" y="526"/>
                  </a:lnTo>
                  <a:lnTo>
                    <a:pt x="307" y="526"/>
                  </a:lnTo>
                  <a:lnTo>
                    <a:pt x="403" y="430"/>
                  </a:lnTo>
                  <a:lnTo>
                    <a:pt x="403" y="96"/>
                  </a:lnTo>
                  <a:lnTo>
                    <a:pt x="307" y="0"/>
                  </a:lnTo>
                  <a:lnTo>
                    <a:pt x="98" y="0"/>
                  </a:lnTo>
                  <a:close/>
                  <a:moveTo>
                    <a:pt x="281" y="392"/>
                  </a:moveTo>
                  <a:lnTo>
                    <a:pt x="258" y="415"/>
                  </a:lnTo>
                  <a:lnTo>
                    <a:pt x="148" y="415"/>
                  </a:lnTo>
                  <a:lnTo>
                    <a:pt x="125" y="392"/>
                  </a:lnTo>
                  <a:lnTo>
                    <a:pt x="125" y="135"/>
                  </a:lnTo>
                  <a:lnTo>
                    <a:pt x="148" y="112"/>
                  </a:lnTo>
                  <a:lnTo>
                    <a:pt x="258" y="112"/>
                  </a:lnTo>
                  <a:lnTo>
                    <a:pt x="281" y="135"/>
                  </a:lnTo>
                  <a:lnTo>
                    <a:pt x="281"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8" name="Freeform 47"/>
            <p:cNvSpPr>
              <a:spLocks/>
            </p:cNvSpPr>
            <p:nvPr userDrawn="1"/>
          </p:nvSpPr>
          <p:spPr bwMode="black">
            <a:xfrm>
              <a:off x="5039529" y="5598344"/>
              <a:ext cx="334565" cy="473067"/>
            </a:xfrm>
            <a:custGeom>
              <a:avLst/>
              <a:gdLst>
                <a:gd name="T0" fmla="*/ 0 w 372"/>
                <a:gd name="T1" fmla="*/ 526 h 526"/>
                <a:gd name="T2" fmla="*/ 122 w 372"/>
                <a:gd name="T3" fmla="*/ 526 h 526"/>
                <a:gd name="T4" fmla="*/ 122 w 372"/>
                <a:gd name="T5" fmla="*/ 331 h 526"/>
                <a:gd name="T6" fmla="*/ 309 w 372"/>
                <a:gd name="T7" fmla="*/ 331 h 526"/>
                <a:gd name="T8" fmla="*/ 309 w 372"/>
                <a:gd name="T9" fmla="*/ 219 h 526"/>
                <a:gd name="T10" fmla="*/ 122 w 372"/>
                <a:gd name="T11" fmla="*/ 219 h 526"/>
                <a:gd name="T12" fmla="*/ 122 w 372"/>
                <a:gd name="T13" fmla="*/ 112 h 526"/>
                <a:gd name="T14" fmla="*/ 372 w 372"/>
                <a:gd name="T15" fmla="*/ 112 h 526"/>
                <a:gd name="T16" fmla="*/ 372 w 372"/>
                <a:gd name="T17" fmla="*/ 0 h 526"/>
                <a:gd name="T18" fmla="*/ 0 w 372"/>
                <a:gd name="T19" fmla="*/ 0 h 526"/>
                <a:gd name="T20" fmla="*/ 0 w 372"/>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26">
                  <a:moveTo>
                    <a:pt x="0" y="526"/>
                  </a:moveTo>
                  <a:lnTo>
                    <a:pt x="122" y="526"/>
                  </a:lnTo>
                  <a:lnTo>
                    <a:pt x="122" y="331"/>
                  </a:lnTo>
                  <a:lnTo>
                    <a:pt x="309" y="331"/>
                  </a:lnTo>
                  <a:lnTo>
                    <a:pt x="309" y="219"/>
                  </a:lnTo>
                  <a:lnTo>
                    <a:pt x="122" y="219"/>
                  </a:lnTo>
                  <a:lnTo>
                    <a:pt x="122" y="112"/>
                  </a:lnTo>
                  <a:lnTo>
                    <a:pt x="372" y="112"/>
                  </a:lnTo>
                  <a:lnTo>
                    <a:pt x="372" y="0"/>
                  </a:lnTo>
                  <a:lnTo>
                    <a:pt x="0" y="0"/>
                  </a:lnTo>
                  <a:lnTo>
                    <a:pt x="0"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9" name="Freeform 48"/>
            <p:cNvSpPr>
              <a:spLocks noEditPoints="1"/>
            </p:cNvSpPr>
            <p:nvPr userDrawn="1"/>
          </p:nvSpPr>
          <p:spPr bwMode="black">
            <a:xfrm>
              <a:off x="5569257" y="5598344"/>
              <a:ext cx="360646" cy="473067"/>
            </a:xfrm>
            <a:custGeom>
              <a:avLst/>
              <a:gdLst>
                <a:gd name="T0" fmla="*/ 96 w 401"/>
                <a:gd name="T1" fmla="*/ 0 h 526"/>
                <a:gd name="T2" fmla="*/ 0 w 401"/>
                <a:gd name="T3" fmla="*/ 96 h 526"/>
                <a:gd name="T4" fmla="*/ 0 w 401"/>
                <a:gd name="T5" fmla="*/ 430 h 526"/>
                <a:gd name="T6" fmla="*/ 96 w 401"/>
                <a:gd name="T7" fmla="*/ 526 h 526"/>
                <a:gd name="T8" fmla="*/ 305 w 401"/>
                <a:gd name="T9" fmla="*/ 526 h 526"/>
                <a:gd name="T10" fmla="*/ 401 w 401"/>
                <a:gd name="T11" fmla="*/ 430 h 526"/>
                <a:gd name="T12" fmla="*/ 401 w 401"/>
                <a:gd name="T13" fmla="*/ 96 h 526"/>
                <a:gd name="T14" fmla="*/ 305 w 401"/>
                <a:gd name="T15" fmla="*/ 0 h 526"/>
                <a:gd name="T16" fmla="*/ 96 w 401"/>
                <a:gd name="T17" fmla="*/ 0 h 526"/>
                <a:gd name="T18" fmla="*/ 278 w 401"/>
                <a:gd name="T19" fmla="*/ 392 h 526"/>
                <a:gd name="T20" fmla="*/ 255 w 401"/>
                <a:gd name="T21" fmla="*/ 415 h 526"/>
                <a:gd name="T22" fmla="*/ 146 w 401"/>
                <a:gd name="T23" fmla="*/ 415 h 526"/>
                <a:gd name="T24" fmla="*/ 123 w 401"/>
                <a:gd name="T25" fmla="*/ 392 h 526"/>
                <a:gd name="T26" fmla="*/ 123 w 401"/>
                <a:gd name="T27" fmla="*/ 135 h 526"/>
                <a:gd name="T28" fmla="*/ 146 w 401"/>
                <a:gd name="T29" fmla="*/ 112 h 526"/>
                <a:gd name="T30" fmla="*/ 255 w 401"/>
                <a:gd name="T31" fmla="*/ 112 h 526"/>
                <a:gd name="T32" fmla="*/ 278 w 401"/>
                <a:gd name="T33" fmla="*/ 135 h 526"/>
                <a:gd name="T34" fmla="*/ 278 w 401"/>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526">
                  <a:moveTo>
                    <a:pt x="96" y="0"/>
                  </a:moveTo>
                  <a:lnTo>
                    <a:pt x="0" y="96"/>
                  </a:lnTo>
                  <a:lnTo>
                    <a:pt x="0" y="430"/>
                  </a:lnTo>
                  <a:lnTo>
                    <a:pt x="96" y="526"/>
                  </a:lnTo>
                  <a:lnTo>
                    <a:pt x="305" y="526"/>
                  </a:lnTo>
                  <a:lnTo>
                    <a:pt x="401" y="430"/>
                  </a:lnTo>
                  <a:lnTo>
                    <a:pt x="401" y="96"/>
                  </a:lnTo>
                  <a:lnTo>
                    <a:pt x="305" y="0"/>
                  </a:lnTo>
                  <a:lnTo>
                    <a:pt x="96" y="0"/>
                  </a:lnTo>
                  <a:close/>
                  <a:moveTo>
                    <a:pt x="278" y="392"/>
                  </a:moveTo>
                  <a:lnTo>
                    <a:pt x="255" y="415"/>
                  </a:lnTo>
                  <a:lnTo>
                    <a:pt x="146" y="415"/>
                  </a:lnTo>
                  <a:lnTo>
                    <a:pt x="123" y="392"/>
                  </a:lnTo>
                  <a:lnTo>
                    <a:pt x="123" y="135"/>
                  </a:lnTo>
                  <a:lnTo>
                    <a:pt x="146" y="112"/>
                  </a:lnTo>
                  <a:lnTo>
                    <a:pt x="255" y="112"/>
                  </a:lnTo>
                  <a:lnTo>
                    <a:pt x="278" y="135"/>
                  </a:lnTo>
                  <a:lnTo>
                    <a:pt x="278"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0" name="Freeform 49"/>
            <p:cNvSpPr>
              <a:spLocks/>
            </p:cNvSpPr>
            <p:nvPr userDrawn="1"/>
          </p:nvSpPr>
          <p:spPr bwMode="black">
            <a:xfrm>
              <a:off x="6418260" y="5598344"/>
              <a:ext cx="307584" cy="473067"/>
            </a:xfrm>
            <a:custGeom>
              <a:avLst/>
              <a:gdLst>
                <a:gd name="T0" fmla="*/ 125 w 342"/>
                <a:gd name="T1" fmla="*/ 0 h 526"/>
                <a:gd name="T2" fmla="*/ 0 w 342"/>
                <a:gd name="T3" fmla="*/ 0 h 526"/>
                <a:gd name="T4" fmla="*/ 0 w 342"/>
                <a:gd name="T5" fmla="*/ 526 h 526"/>
                <a:gd name="T6" fmla="*/ 342 w 342"/>
                <a:gd name="T7" fmla="*/ 526 h 526"/>
                <a:gd name="T8" fmla="*/ 342 w 342"/>
                <a:gd name="T9" fmla="*/ 415 h 526"/>
                <a:gd name="T10" fmla="*/ 125 w 342"/>
                <a:gd name="T11" fmla="*/ 415 h 526"/>
                <a:gd name="T12" fmla="*/ 125 w 342"/>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342" h="526">
                  <a:moveTo>
                    <a:pt x="125" y="0"/>
                  </a:moveTo>
                  <a:lnTo>
                    <a:pt x="0" y="0"/>
                  </a:lnTo>
                  <a:lnTo>
                    <a:pt x="0" y="526"/>
                  </a:lnTo>
                  <a:lnTo>
                    <a:pt x="342" y="526"/>
                  </a:lnTo>
                  <a:lnTo>
                    <a:pt x="342" y="415"/>
                  </a:lnTo>
                  <a:lnTo>
                    <a:pt x="125" y="415"/>
                  </a:lnTo>
                  <a:lnTo>
                    <a:pt x="1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1" name="Freeform 50"/>
            <p:cNvSpPr>
              <a:spLocks/>
            </p:cNvSpPr>
            <p:nvPr userDrawn="1"/>
          </p:nvSpPr>
          <p:spPr bwMode="black">
            <a:xfrm>
              <a:off x="5988362" y="5598344"/>
              <a:ext cx="362445" cy="473067"/>
            </a:xfrm>
            <a:custGeom>
              <a:avLst/>
              <a:gdLst>
                <a:gd name="T0" fmla="*/ 278 w 403"/>
                <a:gd name="T1" fmla="*/ 388 h 526"/>
                <a:gd name="T2" fmla="*/ 255 w 403"/>
                <a:gd name="T3" fmla="*/ 411 h 526"/>
                <a:gd name="T4" fmla="*/ 148 w 403"/>
                <a:gd name="T5" fmla="*/ 411 h 526"/>
                <a:gd name="T6" fmla="*/ 123 w 403"/>
                <a:gd name="T7" fmla="*/ 388 h 526"/>
                <a:gd name="T8" fmla="*/ 123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3" y="388"/>
                  </a:lnTo>
                  <a:lnTo>
                    <a:pt x="123"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2" name="Freeform 51"/>
            <p:cNvSpPr>
              <a:spLocks/>
            </p:cNvSpPr>
            <p:nvPr userDrawn="1"/>
          </p:nvSpPr>
          <p:spPr bwMode="black">
            <a:xfrm>
              <a:off x="6765415" y="5598344"/>
              <a:ext cx="362445" cy="473067"/>
            </a:xfrm>
            <a:custGeom>
              <a:avLst/>
              <a:gdLst>
                <a:gd name="T0" fmla="*/ 278 w 403"/>
                <a:gd name="T1" fmla="*/ 388 h 526"/>
                <a:gd name="T2" fmla="*/ 255 w 403"/>
                <a:gd name="T3" fmla="*/ 411 h 526"/>
                <a:gd name="T4" fmla="*/ 148 w 403"/>
                <a:gd name="T5" fmla="*/ 411 h 526"/>
                <a:gd name="T6" fmla="*/ 125 w 403"/>
                <a:gd name="T7" fmla="*/ 388 h 526"/>
                <a:gd name="T8" fmla="*/ 125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5" y="388"/>
                  </a:lnTo>
                  <a:lnTo>
                    <a:pt x="125"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3" name="Freeform 52"/>
            <p:cNvSpPr>
              <a:spLocks/>
            </p:cNvSpPr>
            <p:nvPr userDrawn="1"/>
          </p:nvSpPr>
          <p:spPr bwMode="black">
            <a:xfrm>
              <a:off x="4483720" y="4993969"/>
              <a:ext cx="403816" cy="473067"/>
            </a:xfrm>
            <a:custGeom>
              <a:avLst/>
              <a:gdLst>
                <a:gd name="T0" fmla="*/ 314 w 449"/>
                <a:gd name="T1" fmla="*/ 526 h 526"/>
                <a:gd name="T2" fmla="*/ 449 w 449"/>
                <a:gd name="T3" fmla="*/ 526 h 526"/>
                <a:gd name="T4" fmla="*/ 449 w 449"/>
                <a:gd name="T5" fmla="*/ 0 h 526"/>
                <a:gd name="T6" fmla="*/ 324 w 449"/>
                <a:gd name="T7" fmla="*/ 0 h 526"/>
                <a:gd name="T8" fmla="*/ 332 w 449"/>
                <a:gd name="T9" fmla="*/ 333 h 526"/>
                <a:gd name="T10" fmla="*/ 134 w 449"/>
                <a:gd name="T11" fmla="*/ 0 h 526"/>
                <a:gd name="T12" fmla="*/ 0 w 449"/>
                <a:gd name="T13" fmla="*/ 0 h 526"/>
                <a:gd name="T14" fmla="*/ 0 w 449"/>
                <a:gd name="T15" fmla="*/ 526 h 526"/>
                <a:gd name="T16" fmla="*/ 122 w 449"/>
                <a:gd name="T17" fmla="*/ 526 h 526"/>
                <a:gd name="T18" fmla="*/ 115 w 449"/>
                <a:gd name="T19" fmla="*/ 194 h 526"/>
                <a:gd name="T20" fmla="*/ 314 w 44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526">
                  <a:moveTo>
                    <a:pt x="314" y="526"/>
                  </a:moveTo>
                  <a:lnTo>
                    <a:pt x="449" y="526"/>
                  </a:lnTo>
                  <a:lnTo>
                    <a:pt x="449" y="0"/>
                  </a:lnTo>
                  <a:lnTo>
                    <a:pt x="324" y="0"/>
                  </a:lnTo>
                  <a:lnTo>
                    <a:pt x="332" y="333"/>
                  </a:lnTo>
                  <a:lnTo>
                    <a:pt x="134" y="0"/>
                  </a:lnTo>
                  <a:lnTo>
                    <a:pt x="0" y="0"/>
                  </a:lnTo>
                  <a:lnTo>
                    <a:pt x="0" y="526"/>
                  </a:lnTo>
                  <a:lnTo>
                    <a:pt x="122" y="526"/>
                  </a:lnTo>
                  <a:lnTo>
                    <a:pt x="115" y="194"/>
                  </a:lnTo>
                  <a:lnTo>
                    <a:pt x="314"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4" name="Rectangle 53"/>
            <p:cNvSpPr>
              <a:spLocks noChangeArrowheads="1"/>
            </p:cNvSpPr>
            <p:nvPr userDrawn="1"/>
          </p:nvSpPr>
          <p:spPr bwMode="black">
            <a:xfrm>
              <a:off x="4954089" y="4993969"/>
              <a:ext cx="112421"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5" name="Freeform 54"/>
            <p:cNvSpPr>
              <a:spLocks/>
            </p:cNvSpPr>
            <p:nvPr userDrawn="1"/>
          </p:nvSpPr>
          <p:spPr bwMode="black">
            <a:xfrm>
              <a:off x="5099787" y="4993969"/>
              <a:ext cx="436193" cy="473067"/>
            </a:xfrm>
            <a:custGeom>
              <a:avLst/>
              <a:gdLst>
                <a:gd name="T0" fmla="*/ 243 w 485"/>
                <a:gd name="T1" fmla="*/ 415 h 526"/>
                <a:gd name="T2" fmla="*/ 242 w 485"/>
                <a:gd name="T3" fmla="*/ 415 h 526"/>
                <a:gd name="T4" fmla="*/ 126 w 485"/>
                <a:gd name="T5" fmla="*/ 0 h 526"/>
                <a:gd name="T6" fmla="*/ 0 w 485"/>
                <a:gd name="T7" fmla="*/ 0 h 526"/>
                <a:gd name="T8" fmla="*/ 147 w 485"/>
                <a:gd name="T9" fmla="*/ 526 h 526"/>
                <a:gd name="T10" fmla="*/ 337 w 485"/>
                <a:gd name="T11" fmla="*/ 526 h 526"/>
                <a:gd name="T12" fmla="*/ 485 w 485"/>
                <a:gd name="T13" fmla="*/ 0 h 526"/>
                <a:gd name="T14" fmla="*/ 361 w 485"/>
                <a:gd name="T15" fmla="*/ 0 h 526"/>
                <a:gd name="T16" fmla="*/ 243 w 485"/>
                <a:gd name="T17" fmla="*/ 41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526">
                  <a:moveTo>
                    <a:pt x="243" y="415"/>
                  </a:moveTo>
                  <a:lnTo>
                    <a:pt x="242" y="415"/>
                  </a:lnTo>
                  <a:lnTo>
                    <a:pt x="126" y="0"/>
                  </a:lnTo>
                  <a:lnTo>
                    <a:pt x="0" y="0"/>
                  </a:lnTo>
                  <a:lnTo>
                    <a:pt x="147" y="526"/>
                  </a:lnTo>
                  <a:lnTo>
                    <a:pt x="337" y="526"/>
                  </a:lnTo>
                  <a:lnTo>
                    <a:pt x="485" y="0"/>
                  </a:lnTo>
                  <a:lnTo>
                    <a:pt x="361" y="0"/>
                  </a:lnTo>
                  <a:lnTo>
                    <a:pt x="243" y="4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6" name="Freeform 55"/>
            <p:cNvSpPr>
              <a:spLocks/>
            </p:cNvSpPr>
            <p:nvPr userDrawn="1"/>
          </p:nvSpPr>
          <p:spPr bwMode="black">
            <a:xfrm>
              <a:off x="5569257" y="4993969"/>
              <a:ext cx="348055" cy="473067"/>
            </a:xfrm>
            <a:custGeom>
              <a:avLst/>
              <a:gdLst>
                <a:gd name="T0" fmla="*/ 387 w 387"/>
                <a:gd name="T1" fmla="*/ 112 h 526"/>
                <a:gd name="T2" fmla="*/ 387 w 387"/>
                <a:gd name="T3" fmla="*/ 0 h 526"/>
                <a:gd name="T4" fmla="*/ 0 w 387"/>
                <a:gd name="T5" fmla="*/ 0 h 526"/>
                <a:gd name="T6" fmla="*/ 0 w 387"/>
                <a:gd name="T7" fmla="*/ 526 h 526"/>
                <a:gd name="T8" fmla="*/ 387 w 387"/>
                <a:gd name="T9" fmla="*/ 526 h 526"/>
                <a:gd name="T10" fmla="*/ 387 w 387"/>
                <a:gd name="T11" fmla="*/ 415 h 526"/>
                <a:gd name="T12" fmla="*/ 124 w 387"/>
                <a:gd name="T13" fmla="*/ 415 h 526"/>
                <a:gd name="T14" fmla="*/ 124 w 387"/>
                <a:gd name="T15" fmla="*/ 315 h 526"/>
                <a:gd name="T16" fmla="*/ 326 w 387"/>
                <a:gd name="T17" fmla="*/ 315 h 526"/>
                <a:gd name="T18" fmla="*/ 326 w 387"/>
                <a:gd name="T19" fmla="*/ 204 h 526"/>
                <a:gd name="T20" fmla="*/ 124 w 387"/>
                <a:gd name="T21" fmla="*/ 204 h 526"/>
                <a:gd name="T22" fmla="*/ 124 w 387"/>
                <a:gd name="T23" fmla="*/ 112 h 526"/>
                <a:gd name="T24" fmla="*/ 387 w 387"/>
                <a:gd name="T25"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7" h="526">
                  <a:moveTo>
                    <a:pt x="387" y="112"/>
                  </a:moveTo>
                  <a:lnTo>
                    <a:pt x="387" y="0"/>
                  </a:lnTo>
                  <a:lnTo>
                    <a:pt x="0" y="0"/>
                  </a:lnTo>
                  <a:lnTo>
                    <a:pt x="0" y="526"/>
                  </a:lnTo>
                  <a:lnTo>
                    <a:pt x="387" y="526"/>
                  </a:lnTo>
                  <a:lnTo>
                    <a:pt x="387" y="415"/>
                  </a:lnTo>
                  <a:lnTo>
                    <a:pt x="124" y="415"/>
                  </a:lnTo>
                  <a:lnTo>
                    <a:pt x="124" y="315"/>
                  </a:lnTo>
                  <a:lnTo>
                    <a:pt x="326" y="315"/>
                  </a:lnTo>
                  <a:lnTo>
                    <a:pt x="326" y="204"/>
                  </a:lnTo>
                  <a:lnTo>
                    <a:pt x="124" y="204"/>
                  </a:lnTo>
                  <a:lnTo>
                    <a:pt x="124" y="112"/>
                  </a:lnTo>
                  <a:lnTo>
                    <a:pt x="387"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7" name="Freeform 56"/>
            <p:cNvSpPr>
              <a:spLocks noEditPoints="1"/>
            </p:cNvSpPr>
            <p:nvPr userDrawn="1"/>
          </p:nvSpPr>
          <p:spPr bwMode="black">
            <a:xfrm>
              <a:off x="5978469" y="4993969"/>
              <a:ext cx="375936" cy="473067"/>
            </a:xfrm>
            <a:custGeom>
              <a:avLst/>
              <a:gdLst>
                <a:gd name="T0" fmla="*/ 403 w 418"/>
                <a:gd name="T1" fmla="*/ 250 h 526"/>
                <a:gd name="T2" fmla="*/ 403 w 418"/>
                <a:gd name="T3" fmla="*/ 96 h 526"/>
                <a:gd name="T4" fmla="*/ 307 w 418"/>
                <a:gd name="T5" fmla="*/ 0 h 526"/>
                <a:gd name="T6" fmla="*/ 0 w 418"/>
                <a:gd name="T7" fmla="*/ 0 h 526"/>
                <a:gd name="T8" fmla="*/ 0 w 418"/>
                <a:gd name="T9" fmla="*/ 526 h 526"/>
                <a:gd name="T10" fmla="*/ 124 w 418"/>
                <a:gd name="T11" fmla="*/ 526 h 526"/>
                <a:gd name="T12" fmla="*/ 124 w 418"/>
                <a:gd name="T13" fmla="*/ 346 h 526"/>
                <a:gd name="T14" fmla="*/ 195 w 418"/>
                <a:gd name="T15" fmla="*/ 346 h 526"/>
                <a:gd name="T16" fmla="*/ 286 w 418"/>
                <a:gd name="T17" fmla="*/ 526 h 526"/>
                <a:gd name="T18" fmla="*/ 418 w 418"/>
                <a:gd name="T19" fmla="*/ 526 h 526"/>
                <a:gd name="T20" fmla="*/ 320 w 418"/>
                <a:gd name="T21" fmla="*/ 334 h 526"/>
                <a:gd name="T22" fmla="*/ 403 w 418"/>
                <a:gd name="T23" fmla="*/ 250 h 526"/>
                <a:gd name="T24" fmla="*/ 280 w 418"/>
                <a:gd name="T25" fmla="*/ 212 h 526"/>
                <a:gd name="T26" fmla="*/ 257 w 418"/>
                <a:gd name="T27" fmla="*/ 235 h 526"/>
                <a:gd name="T28" fmla="*/ 124 w 418"/>
                <a:gd name="T29" fmla="*/ 235 h 526"/>
                <a:gd name="T30" fmla="*/ 124 w 418"/>
                <a:gd name="T31" fmla="*/ 112 h 526"/>
                <a:gd name="T32" fmla="*/ 257 w 418"/>
                <a:gd name="T33" fmla="*/ 112 h 526"/>
                <a:gd name="T34" fmla="*/ 280 w 418"/>
                <a:gd name="T35" fmla="*/ 135 h 526"/>
                <a:gd name="T36" fmla="*/ 280 w 418"/>
                <a:gd name="T37" fmla="*/ 2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8" h="526">
                  <a:moveTo>
                    <a:pt x="403" y="250"/>
                  </a:moveTo>
                  <a:lnTo>
                    <a:pt x="403" y="96"/>
                  </a:lnTo>
                  <a:lnTo>
                    <a:pt x="307" y="0"/>
                  </a:lnTo>
                  <a:lnTo>
                    <a:pt x="0" y="0"/>
                  </a:lnTo>
                  <a:lnTo>
                    <a:pt x="0" y="526"/>
                  </a:lnTo>
                  <a:lnTo>
                    <a:pt x="124" y="526"/>
                  </a:lnTo>
                  <a:lnTo>
                    <a:pt x="124" y="346"/>
                  </a:lnTo>
                  <a:lnTo>
                    <a:pt x="195" y="346"/>
                  </a:lnTo>
                  <a:lnTo>
                    <a:pt x="286" y="526"/>
                  </a:lnTo>
                  <a:lnTo>
                    <a:pt x="418" y="526"/>
                  </a:lnTo>
                  <a:lnTo>
                    <a:pt x="320" y="334"/>
                  </a:lnTo>
                  <a:lnTo>
                    <a:pt x="403" y="250"/>
                  </a:lnTo>
                  <a:close/>
                  <a:moveTo>
                    <a:pt x="280" y="212"/>
                  </a:moveTo>
                  <a:lnTo>
                    <a:pt x="257" y="235"/>
                  </a:lnTo>
                  <a:lnTo>
                    <a:pt x="124" y="235"/>
                  </a:lnTo>
                  <a:lnTo>
                    <a:pt x="124" y="112"/>
                  </a:lnTo>
                  <a:lnTo>
                    <a:pt x="257" y="112"/>
                  </a:lnTo>
                  <a:lnTo>
                    <a:pt x="280" y="135"/>
                  </a:lnTo>
                  <a:lnTo>
                    <a:pt x="280"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8" name="Freeform 57"/>
            <p:cNvSpPr>
              <a:spLocks/>
            </p:cNvSpPr>
            <p:nvPr userDrawn="1"/>
          </p:nvSpPr>
          <p:spPr bwMode="black">
            <a:xfrm>
              <a:off x="6385882" y="4993969"/>
              <a:ext cx="357049" cy="473067"/>
            </a:xfrm>
            <a:custGeom>
              <a:avLst/>
              <a:gdLst>
                <a:gd name="T0" fmla="*/ 134 w 397"/>
                <a:gd name="T1" fmla="*/ 185 h 526"/>
                <a:gd name="T2" fmla="*/ 134 w 397"/>
                <a:gd name="T3" fmla="*/ 135 h 526"/>
                <a:gd name="T4" fmla="*/ 157 w 397"/>
                <a:gd name="T5" fmla="*/ 112 h 526"/>
                <a:gd name="T6" fmla="*/ 387 w 397"/>
                <a:gd name="T7" fmla="*/ 112 h 526"/>
                <a:gd name="T8" fmla="*/ 387 w 397"/>
                <a:gd name="T9" fmla="*/ 0 h 526"/>
                <a:gd name="T10" fmla="*/ 105 w 397"/>
                <a:gd name="T11" fmla="*/ 0 h 526"/>
                <a:gd name="T12" fmla="*/ 9 w 397"/>
                <a:gd name="T13" fmla="*/ 96 h 526"/>
                <a:gd name="T14" fmla="*/ 9 w 397"/>
                <a:gd name="T15" fmla="*/ 219 h 526"/>
                <a:gd name="T16" fmla="*/ 65 w 397"/>
                <a:gd name="T17" fmla="*/ 286 h 526"/>
                <a:gd name="T18" fmla="*/ 274 w 397"/>
                <a:gd name="T19" fmla="*/ 342 h 526"/>
                <a:gd name="T20" fmla="*/ 274 w 397"/>
                <a:gd name="T21" fmla="*/ 392 h 526"/>
                <a:gd name="T22" fmla="*/ 249 w 397"/>
                <a:gd name="T23" fmla="*/ 415 h 526"/>
                <a:gd name="T24" fmla="*/ 0 w 397"/>
                <a:gd name="T25" fmla="*/ 415 h 526"/>
                <a:gd name="T26" fmla="*/ 0 w 397"/>
                <a:gd name="T27" fmla="*/ 526 h 526"/>
                <a:gd name="T28" fmla="*/ 301 w 397"/>
                <a:gd name="T29" fmla="*/ 526 h 526"/>
                <a:gd name="T30" fmla="*/ 397 w 397"/>
                <a:gd name="T31" fmla="*/ 430 h 526"/>
                <a:gd name="T32" fmla="*/ 397 w 397"/>
                <a:gd name="T33" fmla="*/ 308 h 526"/>
                <a:gd name="T34" fmla="*/ 343 w 397"/>
                <a:gd name="T35" fmla="*/ 242 h 526"/>
                <a:gd name="T36" fmla="*/ 134 w 397"/>
                <a:gd name="T37" fmla="*/ 18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526">
                  <a:moveTo>
                    <a:pt x="134" y="185"/>
                  </a:moveTo>
                  <a:lnTo>
                    <a:pt x="134" y="135"/>
                  </a:lnTo>
                  <a:lnTo>
                    <a:pt x="157" y="112"/>
                  </a:lnTo>
                  <a:lnTo>
                    <a:pt x="387" y="112"/>
                  </a:lnTo>
                  <a:lnTo>
                    <a:pt x="387" y="0"/>
                  </a:lnTo>
                  <a:lnTo>
                    <a:pt x="105" y="0"/>
                  </a:lnTo>
                  <a:lnTo>
                    <a:pt x="9" y="96"/>
                  </a:lnTo>
                  <a:lnTo>
                    <a:pt x="9" y="219"/>
                  </a:lnTo>
                  <a:lnTo>
                    <a:pt x="65" y="286"/>
                  </a:lnTo>
                  <a:lnTo>
                    <a:pt x="274" y="342"/>
                  </a:lnTo>
                  <a:lnTo>
                    <a:pt x="274" y="392"/>
                  </a:lnTo>
                  <a:lnTo>
                    <a:pt x="249" y="415"/>
                  </a:lnTo>
                  <a:lnTo>
                    <a:pt x="0" y="415"/>
                  </a:lnTo>
                  <a:lnTo>
                    <a:pt x="0" y="526"/>
                  </a:lnTo>
                  <a:lnTo>
                    <a:pt x="301" y="526"/>
                  </a:lnTo>
                  <a:lnTo>
                    <a:pt x="397" y="430"/>
                  </a:lnTo>
                  <a:lnTo>
                    <a:pt x="397" y="308"/>
                  </a:lnTo>
                  <a:lnTo>
                    <a:pt x="343" y="242"/>
                  </a:lnTo>
                  <a:lnTo>
                    <a:pt x="134"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9" name="Rectangle 58"/>
            <p:cNvSpPr>
              <a:spLocks noChangeArrowheads="1"/>
            </p:cNvSpPr>
            <p:nvPr userDrawn="1"/>
          </p:nvSpPr>
          <p:spPr bwMode="black">
            <a:xfrm>
              <a:off x="6794195" y="4993969"/>
              <a:ext cx="110622"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0" name="Freeform 59"/>
            <p:cNvSpPr>
              <a:spLocks/>
            </p:cNvSpPr>
            <p:nvPr userDrawn="1"/>
          </p:nvSpPr>
          <p:spPr bwMode="black">
            <a:xfrm>
              <a:off x="6951584" y="4993969"/>
              <a:ext cx="376835" cy="473067"/>
            </a:xfrm>
            <a:custGeom>
              <a:avLst/>
              <a:gdLst>
                <a:gd name="T0" fmla="*/ 0 w 419"/>
                <a:gd name="T1" fmla="*/ 112 h 526"/>
                <a:gd name="T2" fmla="*/ 148 w 419"/>
                <a:gd name="T3" fmla="*/ 112 h 526"/>
                <a:gd name="T4" fmla="*/ 148 w 419"/>
                <a:gd name="T5" fmla="*/ 526 h 526"/>
                <a:gd name="T6" fmla="*/ 273 w 419"/>
                <a:gd name="T7" fmla="*/ 526 h 526"/>
                <a:gd name="T8" fmla="*/ 273 w 419"/>
                <a:gd name="T9" fmla="*/ 112 h 526"/>
                <a:gd name="T10" fmla="*/ 419 w 419"/>
                <a:gd name="T11" fmla="*/ 112 h 526"/>
                <a:gd name="T12" fmla="*/ 419 w 419"/>
                <a:gd name="T13" fmla="*/ 0 h 526"/>
                <a:gd name="T14" fmla="*/ 0 w 419"/>
                <a:gd name="T15" fmla="*/ 0 h 526"/>
                <a:gd name="T16" fmla="*/ 0 w 419"/>
                <a:gd name="T17"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526">
                  <a:moveTo>
                    <a:pt x="0" y="112"/>
                  </a:moveTo>
                  <a:lnTo>
                    <a:pt x="148" y="112"/>
                  </a:lnTo>
                  <a:lnTo>
                    <a:pt x="148" y="526"/>
                  </a:lnTo>
                  <a:lnTo>
                    <a:pt x="273" y="526"/>
                  </a:lnTo>
                  <a:lnTo>
                    <a:pt x="273" y="112"/>
                  </a:lnTo>
                  <a:lnTo>
                    <a:pt x="419" y="112"/>
                  </a:lnTo>
                  <a:lnTo>
                    <a:pt x="419" y="0"/>
                  </a:lnTo>
                  <a:lnTo>
                    <a:pt x="0" y="0"/>
                  </a:lnTo>
                  <a:lnTo>
                    <a:pt x="0"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1" name="Freeform 60"/>
            <p:cNvSpPr>
              <a:spLocks/>
            </p:cNvSpPr>
            <p:nvPr userDrawn="1"/>
          </p:nvSpPr>
          <p:spPr bwMode="black">
            <a:xfrm>
              <a:off x="7334715" y="4993969"/>
              <a:ext cx="465872" cy="473067"/>
            </a:xfrm>
            <a:custGeom>
              <a:avLst/>
              <a:gdLst>
                <a:gd name="T0" fmla="*/ 378 w 518"/>
                <a:gd name="T1" fmla="*/ 0 h 526"/>
                <a:gd name="T2" fmla="*/ 261 w 518"/>
                <a:gd name="T3" fmla="*/ 244 h 526"/>
                <a:gd name="T4" fmla="*/ 257 w 518"/>
                <a:gd name="T5" fmla="*/ 244 h 526"/>
                <a:gd name="T6" fmla="*/ 140 w 518"/>
                <a:gd name="T7" fmla="*/ 0 h 526"/>
                <a:gd name="T8" fmla="*/ 0 w 518"/>
                <a:gd name="T9" fmla="*/ 0 h 526"/>
                <a:gd name="T10" fmla="*/ 192 w 518"/>
                <a:gd name="T11" fmla="*/ 365 h 526"/>
                <a:gd name="T12" fmla="*/ 192 w 518"/>
                <a:gd name="T13" fmla="*/ 526 h 526"/>
                <a:gd name="T14" fmla="*/ 325 w 518"/>
                <a:gd name="T15" fmla="*/ 526 h 526"/>
                <a:gd name="T16" fmla="*/ 325 w 518"/>
                <a:gd name="T17" fmla="*/ 365 h 526"/>
                <a:gd name="T18" fmla="*/ 518 w 518"/>
                <a:gd name="T19" fmla="*/ 0 h 526"/>
                <a:gd name="T20" fmla="*/ 378 w 518"/>
                <a:gd name="T2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526">
                  <a:moveTo>
                    <a:pt x="378" y="0"/>
                  </a:moveTo>
                  <a:lnTo>
                    <a:pt x="261" y="244"/>
                  </a:lnTo>
                  <a:lnTo>
                    <a:pt x="257" y="244"/>
                  </a:lnTo>
                  <a:lnTo>
                    <a:pt x="140" y="0"/>
                  </a:lnTo>
                  <a:lnTo>
                    <a:pt x="0" y="0"/>
                  </a:lnTo>
                  <a:lnTo>
                    <a:pt x="192" y="365"/>
                  </a:lnTo>
                  <a:lnTo>
                    <a:pt x="192" y="526"/>
                  </a:lnTo>
                  <a:lnTo>
                    <a:pt x="325" y="526"/>
                  </a:lnTo>
                  <a:lnTo>
                    <a:pt x="325" y="365"/>
                  </a:lnTo>
                  <a:lnTo>
                    <a:pt x="518" y="0"/>
                  </a:lnTo>
                  <a:lnTo>
                    <a:pt x="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2" name="Freeform 61"/>
            <p:cNvSpPr>
              <a:spLocks/>
            </p:cNvSpPr>
            <p:nvPr userDrawn="1"/>
          </p:nvSpPr>
          <p:spPr bwMode="black">
            <a:xfrm>
              <a:off x="4053823" y="4993969"/>
              <a:ext cx="360646" cy="473067"/>
            </a:xfrm>
            <a:custGeom>
              <a:avLst/>
              <a:gdLst>
                <a:gd name="T0" fmla="*/ 278 w 401"/>
                <a:gd name="T1" fmla="*/ 388 h 526"/>
                <a:gd name="T2" fmla="*/ 255 w 401"/>
                <a:gd name="T3" fmla="*/ 411 h 526"/>
                <a:gd name="T4" fmla="*/ 145 w 401"/>
                <a:gd name="T5" fmla="*/ 411 h 526"/>
                <a:gd name="T6" fmla="*/ 122 w 401"/>
                <a:gd name="T7" fmla="*/ 388 h 526"/>
                <a:gd name="T8" fmla="*/ 122 w 401"/>
                <a:gd name="T9" fmla="*/ 0 h 526"/>
                <a:gd name="T10" fmla="*/ 0 w 401"/>
                <a:gd name="T11" fmla="*/ 0 h 526"/>
                <a:gd name="T12" fmla="*/ 0 w 401"/>
                <a:gd name="T13" fmla="*/ 430 h 526"/>
                <a:gd name="T14" fmla="*/ 96 w 401"/>
                <a:gd name="T15" fmla="*/ 526 h 526"/>
                <a:gd name="T16" fmla="*/ 305 w 401"/>
                <a:gd name="T17" fmla="*/ 526 h 526"/>
                <a:gd name="T18" fmla="*/ 401 w 401"/>
                <a:gd name="T19" fmla="*/ 430 h 526"/>
                <a:gd name="T20" fmla="*/ 401 w 401"/>
                <a:gd name="T21" fmla="*/ 0 h 526"/>
                <a:gd name="T22" fmla="*/ 278 w 401"/>
                <a:gd name="T23" fmla="*/ 0 h 526"/>
                <a:gd name="T24" fmla="*/ 278 w 401"/>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526">
                  <a:moveTo>
                    <a:pt x="278" y="388"/>
                  </a:moveTo>
                  <a:lnTo>
                    <a:pt x="255" y="411"/>
                  </a:lnTo>
                  <a:lnTo>
                    <a:pt x="145" y="411"/>
                  </a:lnTo>
                  <a:lnTo>
                    <a:pt x="122" y="388"/>
                  </a:lnTo>
                  <a:lnTo>
                    <a:pt x="122" y="0"/>
                  </a:lnTo>
                  <a:lnTo>
                    <a:pt x="0" y="0"/>
                  </a:lnTo>
                  <a:lnTo>
                    <a:pt x="0" y="430"/>
                  </a:lnTo>
                  <a:lnTo>
                    <a:pt x="96" y="526"/>
                  </a:lnTo>
                  <a:lnTo>
                    <a:pt x="305" y="526"/>
                  </a:lnTo>
                  <a:lnTo>
                    <a:pt x="401" y="430"/>
                  </a:lnTo>
                  <a:lnTo>
                    <a:pt x="401"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2426349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ain title 1">
    <p:bg>
      <p:bgPr>
        <a:solidFill>
          <a:srgbClr val="2340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313" y="2516696"/>
            <a:ext cx="11510962" cy="2634143"/>
          </a:xfrm>
        </p:spPr>
        <p:txBody>
          <a:bodyPr anchor="t" anchorCtr="0">
            <a:noAutofit/>
          </a:bodyPr>
          <a:lstStyle>
            <a:lvl1pPr marL="0" marR="0" indent="0" algn="ctr" defTabSz="914400" rtl="0" eaLnBrk="1" fontAlgn="auto" latinLnBrk="0" hangingPunct="1">
              <a:lnSpc>
                <a:spcPct val="90000"/>
              </a:lnSpc>
              <a:spcBef>
                <a:spcPct val="0"/>
              </a:spcBef>
              <a:spcAft>
                <a:spcPts val="0"/>
              </a:spcAft>
              <a:buClrTx/>
              <a:buSzTx/>
              <a:buFontTx/>
              <a:buNone/>
              <a:tabLst/>
              <a:defRPr sz="7400">
                <a:solidFill>
                  <a:schemeClr val="bg1"/>
                </a:solidFill>
              </a:defRPr>
            </a:lvl1pPr>
          </a:lstStyle>
          <a:p>
            <a:r>
              <a:rPr lang="en-GB" noProof="0" dirty="0"/>
              <a:t>Click to add title</a:t>
            </a:r>
          </a:p>
        </p:txBody>
      </p:sp>
      <p:sp>
        <p:nvSpPr>
          <p:cNvPr id="4" name="Subtitle 2"/>
          <p:cNvSpPr>
            <a:spLocks noGrp="1"/>
          </p:cNvSpPr>
          <p:nvPr>
            <p:ph type="subTitle" idx="1" hasCustomPrompt="1"/>
          </p:nvPr>
        </p:nvSpPr>
        <p:spPr>
          <a:xfrm>
            <a:off x="341313" y="5157192"/>
            <a:ext cx="11510962" cy="1018502"/>
          </a:xfrm>
        </p:spPr>
        <p:txBody>
          <a:bodyPr>
            <a:normAutofit/>
          </a:bodyPr>
          <a:lstStyle>
            <a:lvl1pPr marL="0" indent="0" algn="ctr">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&amp; </a:t>
            </a:r>
            <a:r>
              <a:rPr lang="en-GB" noProof="0" dirty="0" err="1"/>
              <a:t>Firstname</a:t>
            </a:r>
            <a:r>
              <a:rPr lang="en-GB" noProof="0" dirty="0"/>
              <a:t> </a:t>
            </a:r>
            <a:r>
              <a:rPr lang="en-GB" noProof="0" dirty="0" err="1"/>
              <a:t>Lastname</a:t>
            </a:r>
            <a:endParaRPr lang="en-GB" noProof="0" dirty="0"/>
          </a:p>
        </p:txBody>
      </p:sp>
      <p:grpSp>
        <p:nvGrpSpPr>
          <p:cNvPr id="5" name="Rays">
            <a:extLst>
              <a:ext uri="{C183D7F6-B498-43B3-948B-1728B52AA6E4}">
                <adec:decorative xmlns:adec="http://schemas.microsoft.com/office/drawing/2017/decorative" val="1"/>
              </a:ext>
            </a:extLst>
          </p:cNvPr>
          <p:cNvGrpSpPr/>
          <p:nvPr userDrawn="1"/>
        </p:nvGrpSpPr>
        <p:grpSpPr>
          <a:xfrm>
            <a:off x="4187555" y="730515"/>
            <a:ext cx="3795061" cy="1656183"/>
            <a:chOff x="2187936" y="908720"/>
            <a:chExt cx="2146016" cy="936532"/>
          </a:xfrm>
          <a:solidFill>
            <a:schemeClr val="accent6"/>
          </a:solidFill>
        </p:grpSpPr>
        <p:sp>
          <p:nvSpPr>
            <p:cNvPr id="6"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7"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8" name="Freeform 7"/>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Päivämäärän paikkamerkki 2">
            <a:extLst>
              <a:ext uri="{FF2B5EF4-FFF2-40B4-BE49-F238E27FC236}">
                <a16:creationId xmlns:a16="http://schemas.microsoft.com/office/drawing/2014/main" id="{567CE81F-A924-5244-9E82-D8E239FAED84}"/>
              </a:ext>
            </a:extLst>
          </p:cNvPr>
          <p:cNvSpPr>
            <a:spLocks noGrp="1"/>
          </p:cNvSpPr>
          <p:nvPr>
            <p:ph type="dt" sz="half" idx="10"/>
          </p:nvPr>
        </p:nvSpPr>
        <p:spPr/>
        <p:txBody>
          <a:bodyPr/>
          <a:lstStyle/>
          <a:p>
            <a:fld id="{A9BF63A9-BDAE-41B5-980D-8C850E1C5AFA}" type="datetime1">
              <a:rPr lang="en-GB" noProof="0" smtClean="0"/>
              <a:t>25/05/2022</a:t>
            </a:fld>
            <a:endParaRPr lang="en-GB" noProof="0" dirty="0"/>
          </a:p>
        </p:txBody>
      </p:sp>
      <p:sp>
        <p:nvSpPr>
          <p:cNvPr id="9" name="Alatunnisteen paikkamerkki 8">
            <a:extLst>
              <a:ext uri="{FF2B5EF4-FFF2-40B4-BE49-F238E27FC236}">
                <a16:creationId xmlns:a16="http://schemas.microsoft.com/office/drawing/2014/main" id="{8631E5A1-931A-594F-AB5F-B75DAF0AF6F1}"/>
              </a:ext>
            </a:extLst>
          </p:cNvPr>
          <p:cNvSpPr>
            <a:spLocks noGrp="1"/>
          </p:cNvSpPr>
          <p:nvPr>
            <p:ph type="ftr" sz="quarter" idx="11"/>
          </p:nvPr>
        </p:nvSpPr>
        <p:spPr/>
        <p:txBody>
          <a:bodyPr/>
          <a:lstStyle/>
          <a:p>
            <a:r>
              <a:rPr lang="en-GB" noProof="0"/>
              <a:t>Footer</a:t>
            </a:r>
            <a:endParaRPr lang="en-GB" noProof="0" dirty="0"/>
          </a:p>
        </p:txBody>
      </p:sp>
      <p:sp>
        <p:nvSpPr>
          <p:cNvPr id="10" name="Dian numeron paikkamerkki 9">
            <a:extLst>
              <a:ext uri="{FF2B5EF4-FFF2-40B4-BE49-F238E27FC236}">
                <a16:creationId xmlns:a16="http://schemas.microsoft.com/office/drawing/2014/main" id="{1BE3C3D0-1CFC-DB44-B072-3BCA529316F2}"/>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823900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ain title 2">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313" y="2516696"/>
            <a:ext cx="11510962" cy="2634143"/>
          </a:xfrm>
        </p:spPr>
        <p:txBody>
          <a:bodyPr anchor="t" anchorCtr="0">
            <a:noAutofit/>
          </a:bodyPr>
          <a:lstStyle>
            <a:lvl1pPr marL="0" marR="0" indent="0" algn="ctr" defTabSz="914400" rtl="0" eaLnBrk="1" fontAlgn="auto" latinLnBrk="0" hangingPunct="1">
              <a:lnSpc>
                <a:spcPct val="90000"/>
              </a:lnSpc>
              <a:spcBef>
                <a:spcPct val="0"/>
              </a:spcBef>
              <a:spcAft>
                <a:spcPts val="0"/>
              </a:spcAft>
              <a:buClrTx/>
              <a:buSzTx/>
              <a:buFontTx/>
              <a:buNone/>
              <a:tabLst/>
              <a:defRPr sz="7400">
                <a:solidFill>
                  <a:schemeClr val="bg1"/>
                </a:solidFill>
              </a:defRPr>
            </a:lvl1pPr>
          </a:lstStyle>
          <a:p>
            <a:r>
              <a:rPr lang="en-GB" noProof="0" dirty="0"/>
              <a:t>Click to add title</a:t>
            </a:r>
          </a:p>
        </p:txBody>
      </p:sp>
      <p:sp>
        <p:nvSpPr>
          <p:cNvPr id="4" name="Subtitle 2"/>
          <p:cNvSpPr>
            <a:spLocks noGrp="1"/>
          </p:cNvSpPr>
          <p:nvPr>
            <p:ph type="subTitle" idx="1" hasCustomPrompt="1"/>
          </p:nvPr>
        </p:nvSpPr>
        <p:spPr>
          <a:xfrm>
            <a:off x="341313" y="5157192"/>
            <a:ext cx="11510962" cy="1018502"/>
          </a:xfrm>
        </p:spPr>
        <p:txBody>
          <a:bodyPr>
            <a:normAutofit/>
          </a:bodyPr>
          <a:lstStyle>
            <a:lvl1pPr marL="0" indent="0" algn="ctr">
              <a:buNone/>
              <a:defRPr sz="30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&amp; </a:t>
            </a:r>
            <a:r>
              <a:rPr lang="en-GB" noProof="0" dirty="0" err="1"/>
              <a:t>Firstname</a:t>
            </a:r>
            <a:r>
              <a:rPr lang="en-GB" noProof="0" dirty="0"/>
              <a:t> </a:t>
            </a:r>
            <a:r>
              <a:rPr lang="en-GB" noProof="0" dirty="0" err="1"/>
              <a:t>Lastname</a:t>
            </a:r>
            <a:endParaRPr lang="en-GB" noProof="0" dirty="0"/>
          </a:p>
        </p:txBody>
      </p:sp>
      <p:grpSp>
        <p:nvGrpSpPr>
          <p:cNvPr id="5" name="Rays">
            <a:extLst>
              <a:ext uri="{C183D7F6-B498-43B3-948B-1728B52AA6E4}">
                <adec:decorative xmlns:adec="http://schemas.microsoft.com/office/drawing/2017/decorative" val="1"/>
              </a:ext>
            </a:extLst>
          </p:cNvPr>
          <p:cNvGrpSpPr/>
          <p:nvPr userDrawn="1"/>
        </p:nvGrpSpPr>
        <p:grpSpPr>
          <a:xfrm>
            <a:off x="4187555" y="730515"/>
            <a:ext cx="3795061" cy="1656183"/>
            <a:chOff x="2187936" y="908720"/>
            <a:chExt cx="2146016" cy="936532"/>
          </a:xfrm>
          <a:solidFill>
            <a:srgbClr val="FEF200"/>
          </a:solidFill>
        </p:grpSpPr>
        <p:sp>
          <p:nvSpPr>
            <p:cNvPr id="6"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7"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8" name="Freeform 7"/>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Päivämäärän paikkamerkki 2">
            <a:extLst>
              <a:ext uri="{FF2B5EF4-FFF2-40B4-BE49-F238E27FC236}">
                <a16:creationId xmlns:a16="http://schemas.microsoft.com/office/drawing/2014/main" id="{81A057CE-D9AE-9544-8BB9-A8F54A84FC74}"/>
              </a:ext>
            </a:extLst>
          </p:cNvPr>
          <p:cNvSpPr>
            <a:spLocks noGrp="1"/>
          </p:cNvSpPr>
          <p:nvPr>
            <p:ph type="dt" sz="half" idx="10"/>
          </p:nvPr>
        </p:nvSpPr>
        <p:spPr/>
        <p:txBody>
          <a:bodyPr/>
          <a:lstStyle/>
          <a:p>
            <a:fld id="{08143D6D-D2DF-440E-9FB9-6EC89132ECA1}" type="datetime1">
              <a:rPr lang="en-GB" noProof="0" smtClean="0"/>
              <a:t>25/05/2022</a:t>
            </a:fld>
            <a:endParaRPr lang="en-GB" noProof="0" dirty="0"/>
          </a:p>
        </p:txBody>
      </p:sp>
      <p:sp>
        <p:nvSpPr>
          <p:cNvPr id="9" name="Alatunnisteen paikkamerkki 8">
            <a:extLst>
              <a:ext uri="{FF2B5EF4-FFF2-40B4-BE49-F238E27FC236}">
                <a16:creationId xmlns:a16="http://schemas.microsoft.com/office/drawing/2014/main" id="{E1A5D250-AE32-A746-9873-D4F5090D4001}"/>
              </a:ext>
            </a:extLst>
          </p:cNvPr>
          <p:cNvSpPr>
            <a:spLocks noGrp="1"/>
          </p:cNvSpPr>
          <p:nvPr>
            <p:ph type="ftr" sz="quarter" idx="11"/>
          </p:nvPr>
        </p:nvSpPr>
        <p:spPr/>
        <p:txBody>
          <a:bodyPr/>
          <a:lstStyle/>
          <a:p>
            <a:r>
              <a:rPr lang="en-GB" noProof="0"/>
              <a:t>Footer</a:t>
            </a:r>
            <a:endParaRPr lang="en-GB" noProof="0" dirty="0"/>
          </a:p>
        </p:txBody>
      </p:sp>
      <p:sp>
        <p:nvSpPr>
          <p:cNvPr id="10" name="Dian numeron paikkamerkki 9">
            <a:extLst>
              <a:ext uri="{FF2B5EF4-FFF2-40B4-BE49-F238E27FC236}">
                <a16:creationId xmlns:a16="http://schemas.microsoft.com/office/drawing/2014/main" id="{D65BFFD0-2AD1-F64F-ADCC-6787A1BA79F7}"/>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39271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ain title 3">
    <p:bg>
      <p:bgPr>
        <a:solidFill>
          <a:srgbClr val="4BBCA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313" y="2516696"/>
            <a:ext cx="11510962" cy="2634143"/>
          </a:xfrm>
        </p:spPr>
        <p:txBody>
          <a:bodyPr anchor="t" anchorCtr="0">
            <a:noAutofit/>
          </a:bodyPr>
          <a:lstStyle>
            <a:lvl1pPr marL="0" marR="0" indent="0" algn="ctr" defTabSz="914400" rtl="0" eaLnBrk="1" fontAlgn="auto" latinLnBrk="0" hangingPunct="1">
              <a:lnSpc>
                <a:spcPct val="90000"/>
              </a:lnSpc>
              <a:spcBef>
                <a:spcPct val="0"/>
              </a:spcBef>
              <a:spcAft>
                <a:spcPts val="0"/>
              </a:spcAft>
              <a:buClrTx/>
              <a:buSzTx/>
              <a:buFontTx/>
              <a:buNone/>
              <a:tabLst/>
              <a:defRPr sz="7400">
                <a:solidFill>
                  <a:schemeClr val="tx1"/>
                </a:solidFill>
              </a:defRPr>
            </a:lvl1pPr>
          </a:lstStyle>
          <a:p>
            <a:r>
              <a:rPr lang="en-GB" noProof="0" dirty="0"/>
              <a:t>Click to add title</a:t>
            </a:r>
          </a:p>
        </p:txBody>
      </p:sp>
      <p:sp>
        <p:nvSpPr>
          <p:cNvPr id="4" name="Subtitle 2"/>
          <p:cNvSpPr>
            <a:spLocks noGrp="1"/>
          </p:cNvSpPr>
          <p:nvPr>
            <p:ph type="subTitle" idx="1" hasCustomPrompt="1"/>
          </p:nvPr>
        </p:nvSpPr>
        <p:spPr>
          <a:xfrm>
            <a:off x="341313" y="5157192"/>
            <a:ext cx="11510962" cy="1018502"/>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Date &amp; </a:t>
            </a:r>
            <a:r>
              <a:rPr lang="en-GB" noProof="0" dirty="0" err="1"/>
              <a:t>Firstname</a:t>
            </a:r>
            <a:r>
              <a:rPr lang="en-GB" noProof="0" dirty="0"/>
              <a:t> </a:t>
            </a:r>
            <a:r>
              <a:rPr lang="en-GB" noProof="0" dirty="0" err="1"/>
              <a:t>Lastname</a:t>
            </a:r>
            <a:endParaRPr lang="en-GB" noProof="0" dirty="0"/>
          </a:p>
        </p:txBody>
      </p:sp>
      <p:grpSp>
        <p:nvGrpSpPr>
          <p:cNvPr id="5" name="Rays">
            <a:extLst>
              <a:ext uri="{C183D7F6-B498-43B3-948B-1728B52AA6E4}">
                <adec:decorative xmlns:adec="http://schemas.microsoft.com/office/drawing/2017/decorative" val="1"/>
              </a:ext>
            </a:extLst>
          </p:cNvPr>
          <p:cNvGrpSpPr/>
          <p:nvPr userDrawn="1"/>
        </p:nvGrpSpPr>
        <p:grpSpPr>
          <a:xfrm>
            <a:off x="4187555" y="730515"/>
            <a:ext cx="3795061" cy="1656183"/>
            <a:chOff x="2187936" y="908720"/>
            <a:chExt cx="2146016" cy="936532"/>
          </a:xfrm>
          <a:solidFill>
            <a:srgbClr val="FFFF00"/>
          </a:solidFill>
        </p:grpSpPr>
        <p:sp>
          <p:nvSpPr>
            <p:cNvPr id="6"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7"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8" name="Freeform 7"/>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Päivämäärän paikkamerkki 2">
            <a:extLst>
              <a:ext uri="{FF2B5EF4-FFF2-40B4-BE49-F238E27FC236}">
                <a16:creationId xmlns:a16="http://schemas.microsoft.com/office/drawing/2014/main" id="{AF0C9553-AE33-FE4E-B669-308058592596}"/>
              </a:ext>
            </a:extLst>
          </p:cNvPr>
          <p:cNvSpPr>
            <a:spLocks noGrp="1"/>
          </p:cNvSpPr>
          <p:nvPr>
            <p:ph type="dt" sz="half" idx="10"/>
          </p:nvPr>
        </p:nvSpPr>
        <p:spPr/>
        <p:txBody>
          <a:bodyPr/>
          <a:lstStyle/>
          <a:p>
            <a:fld id="{B22ABF70-885D-4425-9A04-AD31B32D044A}" type="datetime1">
              <a:rPr lang="en-GB" noProof="0" smtClean="0"/>
              <a:t>25/05/2022</a:t>
            </a:fld>
            <a:endParaRPr lang="en-GB" noProof="0" dirty="0"/>
          </a:p>
        </p:txBody>
      </p:sp>
      <p:sp>
        <p:nvSpPr>
          <p:cNvPr id="10" name="Dian numeron paikkamerkki 9">
            <a:extLst>
              <a:ext uri="{FF2B5EF4-FFF2-40B4-BE49-F238E27FC236}">
                <a16:creationId xmlns:a16="http://schemas.microsoft.com/office/drawing/2014/main" id="{52277156-7272-5B48-B941-4C41AA0CB922}"/>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
        <p:nvSpPr>
          <p:cNvPr id="9" name="Alatunnisteen paikkamerkki 8">
            <a:extLst>
              <a:ext uri="{FF2B5EF4-FFF2-40B4-BE49-F238E27FC236}">
                <a16:creationId xmlns:a16="http://schemas.microsoft.com/office/drawing/2014/main" id="{C936234D-37BC-344F-A4F3-3C339570645F}"/>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1436116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picture 1">
    <p:bg>
      <p:bgPr>
        <a:solidFill>
          <a:srgbClr val="2340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7" y="2830749"/>
            <a:ext cx="5762018" cy="2071991"/>
          </a:xfrm>
        </p:spPr>
        <p:txBody>
          <a:bodyPr anchor="t" anchorCtr="0">
            <a:normAutofit/>
          </a:bodyPr>
          <a:lstStyle>
            <a:lvl1pPr marL="0" marR="0" indent="0" algn="ctr" defTabSz="914400" rtl="0" eaLnBrk="1" fontAlgn="auto" latinLnBrk="0" hangingPunct="1">
              <a:lnSpc>
                <a:spcPct val="95000"/>
              </a:lnSpc>
              <a:spcBef>
                <a:spcPct val="0"/>
              </a:spcBef>
              <a:spcAft>
                <a:spcPts val="0"/>
              </a:spcAft>
              <a:buClrTx/>
              <a:buSzTx/>
              <a:buFontTx/>
              <a:buNone/>
              <a:tabLst/>
              <a:defRPr sz="5600">
                <a:solidFill>
                  <a:srgbClr val="FFFFFF"/>
                </a:solidFill>
              </a:defRPr>
            </a:lvl1pPr>
          </a:lstStyle>
          <a:p>
            <a:r>
              <a:rPr lang="en-GB" noProof="0" dirty="0"/>
              <a:t>Click to add title</a:t>
            </a:r>
          </a:p>
        </p:txBody>
      </p:sp>
      <p:sp>
        <p:nvSpPr>
          <p:cNvPr id="3" name="Subtitle 2"/>
          <p:cNvSpPr>
            <a:spLocks noGrp="1"/>
          </p:cNvSpPr>
          <p:nvPr>
            <p:ph type="subTitle" idx="1" hasCustomPrompt="1"/>
          </p:nvPr>
        </p:nvSpPr>
        <p:spPr>
          <a:xfrm>
            <a:off x="162127" y="4863828"/>
            <a:ext cx="5762018" cy="1031132"/>
          </a:xfrm>
        </p:spPr>
        <p:txBody>
          <a:bodyPr>
            <a:normAutofit/>
          </a:bodyPr>
          <a:lstStyle>
            <a:lvl1pPr marL="0" marR="0" indent="0" algn="ctr" defTabSz="914400" rtl="0" eaLnBrk="1" fontAlgn="auto" latinLnBrk="0" hangingPunct="1">
              <a:lnSpc>
                <a:spcPct val="120000"/>
              </a:lnSpc>
              <a:spcBef>
                <a:spcPts val="0"/>
              </a:spcBef>
              <a:spcAft>
                <a:spcPts val="1000"/>
              </a:spcAft>
              <a:buClrTx/>
              <a:buSzTx/>
              <a:buFont typeface="Verdana" panose="020B0604030504040204" pitchFamily="34" charset="0"/>
              <a:buNone/>
              <a:tabLst/>
              <a:defRPr sz="24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add subtitle</a:t>
            </a:r>
          </a:p>
        </p:txBody>
      </p:sp>
      <p:sp>
        <p:nvSpPr>
          <p:cNvPr id="58" name="Picture Placeholder 57">
            <a:extLst>
              <a:ext uri="{C183D7F6-B498-43B3-948B-1728B52AA6E4}">
                <adec:decorative xmlns:adec="http://schemas.microsoft.com/office/drawing/2017/decorative" val="1"/>
              </a:ext>
            </a:extLst>
          </p:cNvPr>
          <p:cNvSpPr>
            <a:spLocks noGrp="1"/>
          </p:cNvSpPr>
          <p:nvPr>
            <p:ph type="pic" sz="quarter" idx="13"/>
          </p:nvPr>
        </p:nvSpPr>
        <p:spPr>
          <a:xfrm>
            <a:off x="6210300" y="0"/>
            <a:ext cx="5981700" cy="6858000"/>
          </a:xfrm>
          <a:solidFill>
            <a:schemeClr val="bg1">
              <a:lumMod val="85000"/>
            </a:schemeClr>
          </a:solidFill>
        </p:spPr>
        <p:txBody>
          <a:bodyPr anchor="ctr" anchorCtr="0"/>
          <a:lstStyle>
            <a:lvl1pPr marL="0" indent="0" algn="ctr">
              <a:buNone/>
              <a:defRPr>
                <a:solidFill>
                  <a:srgbClr val="000000"/>
                </a:solidFill>
              </a:defRPr>
            </a:lvl1pPr>
          </a:lstStyle>
          <a:p>
            <a:r>
              <a:rPr lang="en-US" noProof="0" dirty="0"/>
              <a:t>Click icon to add picture</a:t>
            </a:r>
            <a:endParaRPr lang="en-GB" noProof="0" dirty="0"/>
          </a:p>
        </p:txBody>
      </p:sp>
      <p:grpSp>
        <p:nvGrpSpPr>
          <p:cNvPr id="29" name="Rays">
            <a:extLst>
              <a:ext uri="{C183D7F6-B498-43B3-948B-1728B52AA6E4}">
                <adec:decorative xmlns:adec="http://schemas.microsoft.com/office/drawing/2017/decorative" val="1"/>
              </a:ext>
            </a:extLst>
          </p:cNvPr>
          <p:cNvGrpSpPr/>
          <p:nvPr userDrawn="1"/>
        </p:nvGrpSpPr>
        <p:grpSpPr>
          <a:xfrm>
            <a:off x="1863007" y="1369641"/>
            <a:ext cx="2360259" cy="1030029"/>
            <a:chOff x="1980609" y="1369641"/>
            <a:chExt cx="2360259" cy="1030029"/>
          </a:xfrm>
          <a:solidFill>
            <a:srgbClr val="4BBCA9"/>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7" name="Päivämäärän paikkamerkki 6">
            <a:extLst>
              <a:ext uri="{FF2B5EF4-FFF2-40B4-BE49-F238E27FC236}">
                <a16:creationId xmlns:a16="http://schemas.microsoft.com/office/drawing/2014/main" id="{BBFE3B94-9027-DF45-B6C8-4D3CE1528E01}"/>
              </a:ext>
            </a:extLst>
          </p:cNvPr>
          <p:cNvSpPr>
            <a:spLocks noGrp="1"/>
          </p:cNvSpPr>
          <p:nvPr>
            <p:ph type="dt" sz="half" idx="14"/>
          </p:nvPr>
        </p:nvSpPr>
        <p:spPr/>
        <p:txBody>
          <a:bodyPr/>
          <a:lstStyle/>
          <a:p>
            <a:fld id="{779B7BA8-73E7-493C-8B8F-F0A50F403DEA}" type="datetime1">
              <a:rPr lang="en-GB" noProof="0" smtClean="0"/>
              <a:t>25/05/2022</a:t>
            </a:fld>
            <a:endParaRPr lang="en-GB" noProof="0" dirty="0"/>
          </a:p>
        </p:txBody>
      </p:sp>
      <p:sp>
        <p:nvSpPr>
          <p:cNvPr id="8" name="Alatunnisteen paikkamerkki 7">
            <a:extLst>
              <a:ext uri="{FF2B5EF4-FFF2-40B4-BE49-F238E27FC236}">
                <a16:creationId xmlns:a16="http://schemas.microsoft.com/office/drawing/2014/main" id="{C6E09993-8C70-6746-B152-C4FBDE2697FF}"/>
              </a:ext>
            </a:extLst>
          </p:cNvPr>
          <p:cNvSpPr>
            <a:spLocks noGrp="1"/>
          </p:cNvSpPr>
          <p:nvPr>
            <p:ph type="ftr" sz="quarter" idx="15"/>
          </p:nvPr>
        </p:nvSpPr>
        <p:spPr/>
        <p:txBody>
          <a:bodyPr/>
          <a:lstStyle/>
          <a:p>
            <a:r>
              <a:rPr lang="en-GB" noProof="0"/>
              <a:t>Footer</a:t>
            </a:r>
            <a:endParaRPr lang="en-GB" noProof="0" dirty="0"/>
          </a:p>
        </p:txBody>
      </p:sp>
      <p:sp>
        <p:nvSpPr>
          <p:cNvPr id="9" name="Dian numeron paikkamerkki 8">
            <a:extLst>
              <a:ext uri="{FF2B5EF4-FFF2-40B4-BE49-F238E27FC236}">
                <a16:creationId xmlns:a16="http://schemas.microsoft.com/office/drawing/2014/main" id="{2D39D7FB-B27A-3B42-957E-510CB247707A}"/>
              </a:ext>
            </a:extLst>
          </p:cNvPr>
          <p:cNvSpPr>
            <a:spLocks noGrp="1"/>
          </p:cNvSpPr>
          <p:nvPr>
            <p:ph type="sldNum" sz="quarter" idx="16"/>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6737041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7" y="2830749"/>
            <a:ext cx="5762018" cy="2071991"/>
          </a:xfrm>
        </p:spPr>
        <p:txBody>
          <a:bodyPr anchor="t" anchorCtr="0">
            <a:normAutofit/>
          </a:bodyPr>
          <a:lstStyle>
            <a:lvl1pPr marL="0" marR="0" indent="0" algn="ctr" defTabSz="914400" rtl="0" eaLnBrk="1" fontAlgn="auto" latinLnBrk="0" hangingPunct="1">
              <a:lnSpc>
                <a:spcPct val="95000"/>
              </a:lnSpc>
              <a:spcBef>
                <a:spcPct val="0"/>
              </a:spcBef>
              <a:spcAft>
                <a:spcPts val="0"/>
              </a:spcAft>
              <a:buClrTx/>
              <a:buSzTx/>
              <a:buFontTx/>
              <a:buNone/>
              <a:tabLst/>
              <a:defRPr sz="5600">
                <a:solidFill>
                  <a:srgbClr val="FFFFFF"/>
                </a:solidFill>
              </a:defRPr>
            </a:lvl1pPr>
          </a:lstStyle>
          <a:p>
            <a:r>
              <a:rPr lang="en-GB" noProof="0" dirty="0"/>
              <a:t>Click to add title</a:t>
            </a:r>
          </a:p>
        </p:txBody>
      </p:sp>
      <p:sp>
        <p:nvSpPr>
          <p:cNvPr id="3" name="Subtitle 2"/>
          <p:cNvSpPr>
            <a:spLocks noGrp="1"/>
          </p:cNvSpPr>
          <p:nvPr>
            <p:ph type="subTitle" idx="1" hasCustomPrompt="1"/>
          </p:nvPr>
        </p:nvSpPr>
        <p:spPr>
          <a:xfrm>
            <a:off x="162127" y="4863828"/>
            <a:ext cx="5762018" cy="1031132"/>
          </a:xfrm>
        </p:spPr>
        <p:txBody>
          <a:bodyPr>
            <a:normAutofit/>
          </a:bodyPr>
          <a:lstStyle>
            <a:lvl1pPr marL="0" marR="0" indent="0" algn="ctr" defTabSz="914400" rtl="0" eaLnBrk="1" fontAlgn="auto" latinLnBrk="0" hangingPunct="1">
              <a:lnSpc>
                <a:spcPct val="120000"/>
              </a:lnSpc>
              <a:spcBef>
                <a:spcPts val="0"/>
              </a:spcBef>
              <a:spcAft>
                <a:spcPts val="1000"/>
              </a:spcAft>
              <a:buClrTx/>
              <a:buSzTx/>
              <a:buFont typeface="Verdana" panose="020B0604030504040204" pitchFamily="34" charset="0"/>
              <a:buNone/>
              <a:tabLst/>
              <a:defRPr sz="24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add subtitle</a:t>
            </a:r>
          </a:p>
        </p:txBody>
      </p:sp>
      <p:sp>
        <p:nvSpPr>
          <p:cNvPr id="58" name="Picture Placeholder 57">
            <a:extLst>
              <a:ext uri="{C183D7F6-B498-43B3-948B-1728B52AA6E4}">
                <adec:decorative xmlns:adec="http://schemas.microsoft.com/office/drawing/2017/decorative" val="1"/>
              </a:ext>
            </a:extLst>
          </p:cNvPr>
          <p:cNvSpPr>
            <a:spLocks noGrp="1"/>
          </p:cNvSpPr>
          <p:nvPr>
            <p:ph type="pic" sz="quarter" idx="13"/>
          </p:nvPr>
        </p:nvSpPr>
        <p:spPr>
          <a:xfrm>
            <a:off x="6210300" y="0"/>
            <a:ext cx="5981700" cy="6858000"/>
          </a:xfrm>
          <a:solidFill>
            <a:schemeClr val="bg1">
              <a:lumMod val="85000"/>
            </a:schemeClr>
          </a:solidFill>
        </p:spPr>
        <p:txBody>
          <a:bodyPr anchor="ctr" anchorCtr="0"/>
          <a:lstStyle>
            <a:lvl1pPr marL="0" indent="0" algn="ctr">
              <a:buNone/>
              <a:defRPr>
                <a:solidFill>
                  <a:srgbClr val="000000"/>
                </a:solidFill>
              </a:defRPr>
            </a:lvl1pPr>
          </a:lstStyle>
          <a:p>
            <a:r>
              <a:rPr lang="en-US" noProof="0" dirty="0"/>
              <a:t>Click icon to add picture</a:t>
            </a:r>
            <a:endParaRPr lang="en-GB" noProof="0" dirty="0"/>
          </a:p>
        </p:txBody>
      </p:sp>
      <p:grpSp>
        <p:nvGrpSpPr>
          <p:cNvPr id="29" name="Rays">
            <a:extLst>
              <a:ext uri="{C183D7F6-B498-43B3-948B-1728B52AA6E4}">
                <adec:decorative xmlns:adec="http://schemas.microsoft.com/office/drawing/2017/decorative" val="1"/>
              </a:ext>
            </a:extLst>
          </p:cNvPr>
          <p:cNvGrpSpPr/>
          <p:nvPr userDrawn="1"/>
        </p:nvGrpSpPr>
        <p:grpSpPr>
          <a:xfrm>
            <a:off x="1863007" y="1369641"/>
            <a:ext cx="2360259" cy="1030029"/>
            <a:chOff x="1980609" y="1369641"/>
            <a:chExt cx="2360259" cy="1030029"/>
          </a:xfrm>
          <a:solidFill>
            <a:srgbClr val="FEF2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7" name="Päivämäärän paikkamerkki 6">
            <a:extLst>
              <a:ext uri="{FF2B5EF4-FFF2-40B4-BE49-F238E27FC236}">
                <a16:creationId xmlns:a16="http://schemas.microsoft.com/office/drawing/2014/main" id="{48603BFB-38EA-D545-99D2-2559A304FEEE}"/>
              </a:ext>
            </a:extLst>
          </p:cNvPr>
          <p:cNvSpPr>
            <a:spLocks noGrp="1"/>
          </p:cNvSpPr>
          <p:nvPr>
            <p:ph type="dt" sz="half" idx="14"/>
          </p:nvPr>
        </p:nvSpPr>
        <p:spPr/>
        <p:txBody>
          <a:bodyPr/>
          <a:lstStyle/>
          <a:p>
            <a:fld id="{D6CA9AF8-9969-45D2-B8CE-5EDE371F76D8}" type="datetime1">
              <a:rPr lang="en-GB" noProof="0" smtClean="0"/>
              <a:t>25/05/2022</a:t>
            </a:fld>
            <a:endParaRPr lang="en-GB" noProof="0" dirty="0"/>
          </a:p>
        </p:txBody>
      </p:sp>
      <p:sp>
        <p:nvSpPr>
          <p:cNvPr id="8" name="Alatunnisteen paikkamerkki 7">
            <a:extLst>
              <a:ext uri="{FF2B5EF4-FFF2-40B4-BE49-F238E27FC236}">
                <a16:creationId xmlns:a16="http://schemas.microsoft.com/office/drawing/2014/main" id="{9E5A8AA0-E26A-2845-869F-C8CCE14B172E}"/>
              </a:ext>
            </a:extLst>
          </p:cNvPr>
          <p:cNvSpPr>
            <a:spLocks noGrp="1"/>
          </p:cNvSpPr>
          <p:nvPr>
            <p:ph type="ftr" sz="quarter" idx="15"/>
          </p:nvPr>
        </p:nvSpPr>
        <p:spPr/>
        <p:txBody>
          <a:bodyPr/>
          <a:lstStyle/>
          <a:p>
            <a:r>
              <a:rPr lang="en-GB" noProof="0"/>
              <a:t>Footer</a:t>
            </a:r>
            <a:endParaRPr lang="en-GB" noProof="0" dirty="0"/>
          </a:p>
        </p:txBody>
      </p:sp>
      <p:sp>
        <p:nvSpPr>
          <p:cNvPr id="9" name="Dian numeron paikkamerkki 8">
            <a:extLst>
              <a:ext uri="{FF2B5EF4-FFF2-40B4-BE49-F238E27FC236}">
                <a16:creationId xmlns:a16="http://schemas.microsoft.com/office/drawing/2014/main" id="{20D4DA19-0641-2A47-A16F-E5BF70152B2C}"/>
              </a:ext>
            </a:extLst>
          </p:cNvPr>
          <p:cNvSpPr>
            <a:spLocks noGrp="1"/>
          </p:cNvSpPr>
          <p:nvPr>
            <p:ph type="sldNum" sz="quarter" idx="16"/>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2926094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10300" y="2830749"/>
            <a:ext cx="5762018" cy="2071991"/>
          </a:xfrm>
        </p:spPr>
        <p:txBody>
          <a:bodyPr anchor="t" anchorCtr="0">
            <a:normAutofit/>
          </a:bodyPr>
          <a:lstStyle>
            <a:lvl1pPr marL="0" marR="0" indent="0" algn="ctr" defTabSz="914400" rtl="0" eaLnBrk="1" fontAlgn="auto" latinLnBrk="0" hangingPunct="1">
              <a:lnSpc>
                <a:spcPct val="95000"/>
              </a:lnSpc>
              <a:spcBef>
                <a:spcPct val="0"/>
              </a:spcBef>
              <a:spcAft>
                <a:spcPts val="0"/>
              </a:spcAft>
              <a:buClrTx/>
              <a:buSzTx/>
              <a:buFontTx/>
              <a:buNone/>
              <a:tabLst/>
              <a:defRPr sz="5600">
                <a:solidFill>
                  <a:schemeClr val="bg1"/>
                </a:solidFill>
              </a:defRPr>
            </a:lvl1pPr>
          </a:lstStyle>
          <a:p>
            <a:r>
              <a:rPr lang="en-GB" noProof="0" dirty="0"/>
              <a:t>Click to add title</a:t>
            </a:r>
          </a:p>
        </p:txBody>
      </p:sp>
      <p:sp>
        <p:nvSpPr>
          <p:cNvPr id="3" name="Subtitle 2"/>
          <p:cNvSpPr>
            <a:spLocks noGrp="1"/>
          </p:cNvSpPr>
          <p:nvPr>
            <p:ph type="subTitle" idx="1" hasCustomPrompt="1"/>
          </p:nvPr>
        </p:nvSpPr>
        <p:spPr>
          <a:xfrm>
            <a:off x="6210300" y="4863828"/>
            <a:ext cx="5762018" cy="1031132"/>
          </a:xfrm>
        </p:spPr>
        <p:txBody>
          <a:bodyPr>
            <a:normAutofit/>
          </a:bodyPr>
          <a:lstStyle>
            <a:lvl1pPr marL="0" marR="0" indent="0" algn="ctr" defTabSz="914400" rtl="0" eaLnBrk="1" fontAlgn="auto" latinLnBrk="0" hangingPunct="1">
              <a:lnSpc>
                <a:spcPct val="120000"/>
              </a:lnSpc>
              <a:spcBef>
                <a:spcPts val="0"/>
              </a:spcBef>
              <a:spcAft>
                <a:spcPts val="1000"/>
              </a:spcAft>
              <a:buClrTx/>
              <a:buSzTx/>
              <a:buFont typeface="Verdana" panose="020B0604030504040204" pitchFamily="34" charset="0"/>
              <a:buNone/>
              <a:tabLst/>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add subtitle</a:t>
            </a:r>
          </a:p>
        </p:txBody>
      </p:sp>
      <p:pic>
        <p:nvPicPr>
          <p:cNvPr id="7" name="Picture">
            <a:extLst>
              <a:ext uri="{FF2B5EF4-FFF2-40B4-BE49-F238E27FC236}">
                <a16:creationId xmlns:a16="http://schemas.microsoft.com/office/drawing/2014/main" id="{3B7F70E5-9CE7-D242-B850-9B7935C88871}"/>
              </a:ext>
              <a:ext uri="{C183D7F6-B498-43B3-948B-1728B52AA6E4}">
                <adec:decorative xmlns:adec="http://schemas.microsoft.com/office/drawing/2017/decorative" val="1"/>
              </a:ext>
            </a:extLst>
          </p:cNvPr>
          <p:cNvPicPr>
            <a:picLocks noChangeAspect="1"/>
          </p:cNvPicPr>
          <p:nvPr userDrawn="1"/>
        </p:nvPicPr>
        <p:blipFill rotWithShape="1">
          <a:blip r:embed="rId2"/>
          <a:srcRect l="5748" r="6846"/>
          <a:stretch/>
        </p:blipFill>
        <p:spPr>
          <a:xfrm>
            <a:off x="0" y="0"/>
            <a:ext cx="5994400" cy="6858000"/>
          </a:xfrm>
          <a:prstGeom prst="rect">
            <a:avLst/>
          </a:prstGeom>
        </p:spPr>
      </p:pic>
      <p:grpSp>
        <p:nvGrpSpPr>
          <p:cNvPr id="29" name="Rays">
            <a:extLst>
              <a:ext uri="{C183D7F6-B498-43B3-948B-1728B52AA6E4}">
                <adec:decorative xmlns:adec="http://schemas.microsoft.com/office/drawing/2017/decorative" val="1"/>
              </a:ext>
            </a:extLst>
          </p:cNvPr>
          <p:cNvGrpSpPr/>
          <p:nvPr userDrawn="1"/>
        </p:nvGrpSpPr>
        <p:grpSpPr>
          <a:xfrm>
            <a:off x="7911180" y="1369641"/>
            <a:ext cx="2360259" cy="1030029"/>
            <a:chOff x="1980609" y="1369641"/>
            <a:chExt cx="2360259" cy="1030029"/>
          </a:xfrm>
          <a:solidFill>
            <a:srgbClr val="4BBCAA"/>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1630704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rgbClr val="2340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7" y="2830749"/>
            <a:ext cx="5762018" cy="2071991"/>
          </a:xfrm>
        </p:spPr>
        <p:txBody>
          <a:bodyPr anchor="t" anchorCtr="0">
            <a:normAutofit/>
          </a:bodyPr>
          <a:lstStyle>
            <a:lvl1pPr marL="0" marR="0" indent="0" algn="ctr" defTabSz="914400" rtl="0" eaLnBrk="1" fontAlgn="auto" latinLnBrk="0" hangingPunct="1">
              <a:lnSpc>
                <a:spcPct val="95000"/>
              </a:lnSpc>
              <a:spcBef>
                <a:spcPct val="0"/>
              </a:spcBef>
              <a:spcAft>
                <a:spcPts val="0"/>
              </a:spcAft>
              <a:buClrTx/>
              <a:buSzTx/>
              <a:buFontTx/>
              <a:buNone/>
              <a:tabLst/>
              <a:defRPr sz="5600">
                <a:solidFill>
                  <a:srgbClr val="FFFFFF"/>
                </a:solidFill>
              </a:defRPr>
            </a:lvl1pPr>
          </a:lstStyle>
          <a:p>
            <a:r>
              <a:rPr lang="en-GB" noProof="0" dirty="0"/>
              <a:t>Click to add title</a:t>
            </a:r>
          </a:p>
        </p:txBody>
      </p:sp>
      <p:sp>
        <p:nvSpPr>
          <p:cNvPr id="3" name="Subtitle 2"/>
          <p:cNvSpPr>
            <a:spLocks noGrp="1"/>
          </p:cNvSpPr>
          <p:nvPr>
            <p:ph type="subTitle" idx="1" hasCustomPrompt="1"/>
          </p:nvPr>
        </p:nvSpPr>
        <p:spPr>
          <a:xfrm>
            <a:off x="162127" y="4863828"/>
            <a:ext cx="5762018" cy="1031132"/>
          </a:xfrm>
        </p:spPr>
        <p:txBody>
          <a:bodyPr>
            <a:normAutofit/>
          </a:bodyPr>
          <a:lstStyle>
            <a:lvl1pPr marL="0" marR="0" indent="0" algn="ctr" defTabSz="914400" rtl="0" eaLnBrk="1" fontAlgn="auto" latinLnBrk="0" hangingPunct="1">
              <a:lnSpc>
                <a:spcPct val="120000"/>
              </a:lnSpc>
              <a:spcBef>
                <a:spcPts val="0"/>
              </a:spcBef>
              <a:spcAft>
                <a:spcPts val="1000"/>
              </a:spcAft>
              <a:buClrTx/>
              <a:buSzTx/>
              <a:buFont typeface="Verdana" panose="020B0604030504040204" pitchFamily="34" charset="0"/>
              <a:buNone/>
              <a:tabLst/>
              <a:defRPr sz="2400" b="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add subtitle</a:t>
            </a:r>
          </a:p>
        </p:txBody>
      </p:sp>
      <p:pic>
        <p:nvPicPr>
          <p:cNvPr id="19" name="Picture">
            <a:extLst>
              <a:ext uri="{FF2B5EF4-FFF2-40B4-BE49-F238E27FC236}">
                <a16:creationId xmlns:a16="http://schemas.microsoft.com/office/drawing/2014/main" id="{9C45226E-0903-274D-8A8E-9A86011A2ACF}"/>
              </a:ext>
              <a:ext uri="{C183D7F6-B498-43B3-948B-1728B52AA6E4}">
                <adec:decorative xmlns:adec="http://schemas.microsoft.com/office/drawing/2017/decorative" val="1"/>
              </a:ext>
            </a:extLst>
          </p:cNvPr>
          <p:cNvPicPr>
            <a:picLocks noChangeAspect="1"/>
          </p:cNvPicPr>
          <p:nvPr userDrawn="1"/>
        </p:nvPicPr>
        <p:blipFill rotWithShape="1">
          <a:blip r:embed="rId2"/>
          <a:srcRect l="9110" r="3632"/>
          <a:stretch/>
        </p:blipFill>
        <p:spPr>
          <a:xfrm>
            <a:off x="6207760" y="0"/>
            <a:ext cx="5984240" cy="6858000"/>
          </a:xfrm>
          <a:prstGeom prst="rect">
            <a:avLst/>
          </a:prstGeom>
        </p:spPr>
      </p:pic>
      <p:grpSp>
        <p:nvGrpSpPr>
          <p:cNvPr id="29" name="Rays">
            <a:extLst>
              <a:ext uri="{C183D7F6-B498-43B3-948B-1728B52AA6E4}">
                <adec:decorative xmlns:adec="http://schemas.microsoft.com/office/drawing/2017/decorative" val="1"/>
              </a:ext>
            </a:extLst>
          </p:cNvPr>
          <p:cNvGrpSpPr/>
          <p:nvPr userDrawn="1"/>
        </p:nvGrpSpPr>
        <p:grpSpPr>
          <a:xfrm>
            <a:off x="1863007" y="1369641"/>
            <a:ext cx="2360259" cy="1030029"/>
            <a:chOff x="1980609" y="1369641"/>
            <a:chExt cx="2360259" cy="1030029"/>
          </a:xfrm>
          <a:solidFill>
            <a:srgbClr val="4BBCA9"/>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4" name="Päivämäärän paikkamerkki 3">
            <a:extLst>
              <a:ext uri="{FF2B5EF4-FFF2-40B4-BE49-F238E27FC236}">
                <a16:creationId xmlns:a16="http://schemas.microsoft.com/office/drawing/2014/main" id="{AAF52D0C-CA12-BC4F-97AA-BE44B6B1A5E9}"/>
              </a:ext>
            </a:extLst>
          </p:cNvPr>
          <p:cNvSpPr>
            <a:spLocks noGrp="1"/>
          </p:cNvSpPr>
          <p:nvPr>
            <p:ph type="dt" sz="half" idx="10"/>
          </p:nvPr>
        </p:nvSpPr>
        <p:spPr/>
        <p:txBody>
          <a:bodyPr/>
          <a:lstStyle/>
          <a:p>
            <a:fld id="{06FE155B-7247-4667-9FF2-9A2958CFC009}" type="datetime1">
              <a:rPr lang="en-GB" noProof="0" smtClean="0"/>
              <a:t>25/05/2022</a:t>
            </a:fld>
            <a:endParaRPr lang="en-GB" noProof="0" dirty="0"/>
          </a:p>
        </p:txBody>
      </p:sp>
      <p:sp>
        <p:nvSpPr>
          <p:cNvPr id="5" name="Alatunnisteen paikkamerkki 4">
            <a:extLst>
              <a:ext uri="{FF2B5EF4-FFF2-40B4-BE49-F238E27FC236}">
                <a16:creationId xmlns:a16="http://schemas.microsoft.com/office/drawing/2014/main" id="{28CBE814-9713-1A4F-889A-32EF3ACD0A48}"/>
              </a:ext>
            </a:extLst>
          </p:cNvPr>
          <p:cNvSpPr>
            <a:spLocks noGrp="1"/>
          </p:cNvSpPr>
          <p:nvPr>
            <p:ph type="ftr" sz="quarter" idx="11"/>
          </p:nvPr>
        </p:nvSpPr>
        <p:spPr/>
        <p:txBody>
          <a:bodyPr/>
          <a:lstStyle/>
          <a:p>
            <a:r>
              <a:rPr lang="en-GB" noProof="0"/>
              <a:t>Footer</a:t>
            </a:r>
            <a:endParaRPr lang="en-GB" noProof="0" dirty="0"/>
          </a:p>
        </p:txBody>
      </p:sp>
      <p:sp>
        <p:nvSpPr>
          <p:cNvPr id="6" name="Dian numeron paikkamerkki 5">
            <a:extLst>
              <a:ext uri="{FF2B5EF4-FFF2-40B4-BE49-F238E27FC236}">
                <a16:creationId xmlns:a16="http://schemas.microsoft.com/office/drawing/2014/main" id="{E4148D92-09BE-034A-A1F1-8136D5D9CE2D}"/>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2724130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heading 1">
    <p:bg>
      <p:bgPr>
        <a:solidFill>
          <a:srgbClr val="23408F"/>
        </a:solidFill>
        <a:effectLst/>
      </p:bgPr>
    </p:bg>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63AF82F4-893F-7F42-88BD-48B7079E5196}"/>
              </a:ext>
            </a:extLst>
          </p:cNvPr>
          <p:cNvSpPr>
            <a:spLocks noGrp="1"/>
          </p:cNvSpPr>
          <p:nvPr>
            <p:ph type="ctrTitle" hasCustomPrompt="1"/>
          </p:nvPr>
        </p:nvSpPr>
        <p:spPr>
          <a:xfrm>
            <a:off x="341313" y="3356992"/>
            <a:ext cx="11510962" cy="1147896"/>
          </a:xfrm>
        </p:spPr>
        <p:txBody>
          <a:bodyPr anchor="t" anchorCtr="0">
            <a:noAutofit/>
          </a:bodyPr>
          <a:lstStyle>
            <a:lvl1pPr marL="0" marR="0" indent="0" algn="ctr" defTabSz="914400" rtl="0" eaLnBrk="1" fontAlgn="auto" latinLnBrk="0" hangingPunct="1">
              <a:lnSpc>
                <a:spcPct val="90000"/>
              </a:lnSpc>
              <a:spcBef>
                <a:spcPct val="0"/>
              </a:spcBef>
              <a:spcAft>
                <a:spcPts val="0"/>
              </a:spcAft>
              <a:buClrTx/>
              <a:buSzTx/>
              <a:buFontTx/>
              <a:buNone/>
              <a:tabLst/>
              <a:defRPr sz="7000">
                <a:solidFill>
                  <a:schemeClr val="tx1"/>
                </a:solidFill>
              </a:defRPr>
            </a:lvl1pPr>
          </a:lstStyle>
          <a:p>
            <a:r>
              <a:rPr lang="en-GB" noProof="0" dirty="0"/>
              <a:t>Click to add title</a:t>
            </a:r>
          </a:p>
        </p:txBody>
      </p:sp>
      <p:sp>
        <p:nvSpPr>
          <p:cNvPr id="24" name="Subtitle">
            <a:extLst>
              <a:ext uri="{FF2B5EF4-FFF2-40B4-BE49-F238E27FC236}">
                <a16:creationId xmlns:a16="http://schemas.microsoft.com/office/drawing/2014/main" id="{DE21E4A1-87B8-B547-BC73-E2B710E8A571}"/>
              </a:ext>
            </a:extLst>
          </p:cNvPr>
          <p:cNvSpPr>
            <a:spLocks noGrp="1"/>
          </p:cNvSpPr>
          <p:nvPr>
            <p:ph type="subTitle" idx="1" hasCustomPrompt="1"/>
          </p:nvPr>
        </p:nvSpPr>
        <p:spPr>
          <a:xfrm>
            <a:off x="1828800" y="4437112"/>
            <a:ext cx="8534400" cy="1281421"/>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200" b="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0"/>
              <a:t>Click to add subtitle</a:t>
            </a:r>
          </a:p>
        </p:txBody>
      </p:sp>
      <p:sp>
        <p:nvSpPr>
          <p:cNvPr id="3" name="Päivämäärän paikkamerkki 2">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F1E1639E-3C08-4CC2-8A36-EAA5DD35036B}"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sp>
        <p:nvSpPr>
          <p:cNvPr id="9" name="Alatunnisteen paikkamerkki 8">
            <a:extLst>
              <a:ext uri="{FF2B5EF4-FFF2-40B4-BE49-F238E27FC236}">
                <a16:creationId xmlns:a16="http://schemas.microsoft.com/office/drawing/2014/main" id="{BD8ADC39-52A2-1D4E-B757-606263C684F6}"/>
              </a:ext>
            </a:extLst>
          </p:cNvPr>
          <p:cNvSpPr>
            <a:spLocks noGrp="1"/>
          </p:cNvSpPr>
          <p:nvPr>
            <p:ph type="ftr" sz="quarter" idx="13"/>
          </p:nvPr>
        </p:nvSpPr>
        <p:spPr/>
        <p:txBody>
          <a:bodyPr/>
          <a:lstStyle/>
          <a:p>
            <a:r>
              <a:rPr lang="en-GB" noProof="0"/>
              <a:t>Footer</a:t>
            </a:r>
            <a:endParaRPr lang="en-GB" noProof="0" dirty="0"/>
          </a:p>
        </p:txBody>
      </p:sp>
      <p:grpSp>
        <p:nvGrpSpPr>
          <p:cNvPr id="20" name="Rays">
            <a:extLst>
              <a:ext uri="{FF2B5EF4-FFF2-40B4-BE49-F238E27FC236}">
                <a16:creationId xmlns:a16="http://schemas.microsoft.com/office/drawing/2014/main" id="{D29C396B-C476-AB4B-9436-AF3E6DBBE75E}"/>
              </a:ext>
              <a:ext uri="{C183D7F6-B498-43B3-948B-1728B52AA6E4}">
                <adec:decorative xmlns:adec="http://schemas.microsoft.com/office/drawing/2017/decorative" val="1"/>
              </a:ext>
            </a:extLst>
          </p:cNvPr>
          <p:cNvGrpSpPr/>
          <p:nvPr userDrawn="1"/>
        </p:nvGrpSpPr>
        <p:grpSpPr>
          <a:xfrm>
            <a:off x="3791744" y="1268760"/>
            <a:ext cx="4621057" cy="2016652"/>
            <a:chOff x="2187936" y="908720"/>
            <a:chExt cx="2146016" cy="936532"/>
          </a:xfrm>
          <a:solidFill>
            <a:schemeClr val="accent6"/>
          </a:solidFill>
        </p:grpSpPr>
        <p:sp>
          <p:nvSpPr>
            <p:cNvPr id="21" name="Freeform 7">
              <a:extLst>
                <a:ext uri="{FF2B5EF4-FFF2-40B4-BE49-F238E27FC236}">
                  <a16:creationId xmlns:a16="http://schemas.microsoft.com/office/drawing/2014/main" id="{0677D797-2222-1D4A-A5A3-78796FC7C6CF}"/>
                </a:ext>
              </a:extLst>
            </p:cNvPr>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2" name="Freeform 8">
              <a:extLst>
                <a:ext uri="{FF2B5EF4-FFF2-40B4-BE49-F238E27FC236}">
                  <a16:creationId xmlns:a16="http://schemas.microsoft.com/office/drawing/2014/main" id="{1B8AE7EB-97C4-4648-9930-140F8710B324}"/>
                </a:ext>
              </a:extLst>
            </p:cNvPr>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 name="Freeform 9">
              <a:extLst>
                <a:ext uri="{FF2B5EF4-FFF2-40B4-BE49-F238E27FC236}">
                  <a16:creationId xmlns:a16="http://schemas.microsoft.com/office/drawing/2014/main" id="{56F16594-1226-B541-A580-1BFE443D12E3}"/>
                </a:ext>
              </a:extLst>
            </p:cNvPr>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90246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ubheading 2">
    <p:bg>
      <p:bgPr>
        <a:solidFill>
          <a:srgbClr val="662D91"/>
        </a:solidFill>
        <a:effectLst/>
      </p:bgPr>
    </p:bg>
    <p:spTree>
      <p:nvGrpSpPr>
        <p:cNvPr id="1" name=""/>
        <p:cNvGrpSpPr/>
        <p:nvPr/>
      </p:nvGrpSpPr>
      <p:grpSpPr>
        <a:xfrm>
          <a:off x="0" y="0"/>
          <a:ext cx="0" cy="0"/>
          <a:chOff x="0" y="0"/>
          <a:chExt cx="0" cy="0"/>
        </a:xfrm>
      </p:grpSpPr>
      <p:sp>
        <p:nvSpPr>
          <p:cNvPr id="20" name="Title">
            <a:extLst>
              <a:ext uri="{FF2B5EF4-FFF2-40B4-BE49-F238E27FC236}">
                <a16:creationId xmlns:a16="http://schemas.microsoft.com/office/drawing/2014/main" id="{EC82911F-0A5B-C044-B6F8-BE62706B56E6}"/>
              </a:ext>
            </a:extLst>
          </p:cNvPr>
          <p:cNvSpPr>
            <a:spLocks noGrp="1"/>
          </p:cNvSpPr>
          <p:nvPr>
            <p:ph type="ctrTitle" hasCustomPrompt="1"/>
          </p:nvPr>
        </p:nvSpPr>
        <p:spPr>
          <a:xfrm>
            <a:off x="341313" y="3356992"/>
            <a:ext cx="11510962" cy="1147896"/>
          </a:xfrm>
        </p:spPr>
        <p:txBody>
          <a:bodyPr anchor="t" anchorCtr="0">
            <a:noAutofit/>
          </a:bodyPr>
          <a:lstStyle>
            <a:lvl1pPr algn="ctr">
              <a:defRPr sz="7000">
                <a:solidFill>
                  <a:schemeClr val="tx1"/>
                </a:solidFill>
              </a:defRPr>
            </a:lvl1pPr>
          </a:lstStyle>
          <a:p>
            <a:r>
              <a:rPr lang="en-GB" noProof="0" dirty="0"/>
              <a:t>Click to add title</a:t>
            </a:r>
          </a:p>
        </p:txBody>
      </p:sp>
      <p:sp>
        <p:nvSpPr>
          <p:cNvPr id="25" name="Subtitle">
            <a:extLst>
              <a:ext uri="{FF2B5EF4-FFF2-40B4-BE49-F238E27FC236}">
                <a16:creationId xmlns:a16="http://schemas.microsoft.com/office/drawing/2014/main" id="{26C601F6-5B92-5946-891D-100AD89842A2}"/>
              </a:ext>
            </a:extLst>
          </p:cNvPr>
          <p:cNvSpPr>
            <a:spLocks noGrp="1"/>
          </p:cNvSpPr>
          <p:nvPr>
            <p:ph type="subTitle" idx="1" hasCustomPrompt="1"/>
          </p:nvPr>
        </p:nvSpPr>
        <p:spPr>
          <a:xfrm>
            <a:off x="1828800" y="4437112"/>
            <a:ext cx="8534400" cy="1281421"/>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200" b="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0"/>
              <a:t>Click to add subtitle</a:t>
            </a:r>
          </a:p>
        </p:txBody>
      </p:sp>
      <p:sp>
        <p:nvSpPr>
          <p:cNvPr id="3" name="Päivämäärän paikkamerkki 2">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3E982381-296D-420C-B716-A986DBD46066}"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sp>
        <p:nvSpPr>
          <p:cNvPr id="9" name="Alatunnisteen paikkamerkki 8">
            <a:extLst>
              <a:ext uri="{FF2B5EF4-FFF2-40B4-BE49-F238E27FC236}">
                <a16:creationId xmlns:a16="http://schemas.microsoft.com/office/drawing/2014/main" id="{D3A658C7-2CA7-AE47-801F-A76DB6B8003F}"/>
              </a:ext>
            </a:extLst>
          </p:cNvPr>
          <p:cNvSpPr>
            <a:spLocks noGrp="1"/>
          </p:cNvSpPr>
          <p:nvPr>
            <p:ph type="ftr" sz="quarter" idx="13"/>
          </p:nvPr>
        </p:nvSpPr>
        <p:spPr/>
        <p:txBody>
          <a:bodyPr/>
          <a:lstStyle/>
          <a:p>
            <a:r>
              <a:rPr lang="en-GB" noProof="0"/>
              <a:t>Footer</a:t>
            </a:r>
            <a:endParaRPr lang="en-GB" noProof="0" dirty="0"/>
          </a:p>
        </p:txBody>
      </p:sp>
      <p:grpSp>
        <p:nvGrpSpPr>
          <p:cNvPr id="21" name="Rays">
            <a:extLst>
              <a:ext uri="{FF2B5EF4-FFF2-40B4-BE49-F238E27FC236}">
                <a16:creationId xmlns:a16="http://schemas.microsoft.com/office/drawing/2014/main" id="{71E9F30A-083D-E940-92CD-89A073D50DA0}"/>
              </a:ext>
              <a:ext uri="{C183D7F6-B498-43B3-948B-1728B52AA6E4}">
                <adec:decorative xmlns:adec="http://schemas.microsoft.com/office/drawing/2017/decorative" val="1"/>
              </a:ext>
            </a:extLst>
          </p:cNvPr>
          <p:cNvGrpSpPr/>
          <p:nvPr userDrawn="1"/>
        </p:nvGrpSpPr>
        <p:grpSpPr>
          <a:xfrm>
            <a:off x="3791744" y="1268760"/>
            <a:ext cx="4621057" cy="2016652"/>
            <a:chOff x="2187936" y="908720"/>
            <a:chExt cx="2146016" cy="936532"/>
          </a:xfrm>
          <a:solidFill>
            <a:srgbClr val="FFF200"/>
          </a:solidFill>
        </p:grpSpPr>
        <p:sp>
          <p:nvSpPr>
            <p:cNvPr id="22" name="Freeform 7">
              <a:extLst>
                <a:ext uri="{FF2B5EF4-FFF2-40B4-BE49-F238E27FC236}">
                  <a16:creationId xmlns:a16="http://schemas.microsoft.com/office/drawing/2014/main" id="{A0D0729C-C794-8E44-80A5-ADC3C1B02F58}"/>
                </a:ext>
              </a:extLst>
            </p:cNvPr>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3" name="Freeform 8">
              <a:extLst>
                <a:ext uri="{FF2B5EF4-FFF2-40B4-BE49-F238E27FC236}">
                  <a16:creationId xmlns:a16="http://schemas.microsoft.com/office/drawing/2014/main" id="{82BAA87D-C426-A549-BBA5-24E6AA69D608}"/>
                </a:ext>
              </a:extLst>
            </p:cNvPr>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 name="Freeform 9">
              <a:extLst>
                <a:ext uri="{FF2B5EF4-FFF2-40B4-BE49-F238E27FC236}">
                  <a16:creationId xmlns:a16="http://schemas.microsoft.com/office/drawing/2014/main" id="{27EF79F2-5F90-CC43-9DE8-ED96DD45315A}"/>
                </a:ext>
              </a:extLst>
            </p:cNvPr>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1795836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1">
    <p:bg>
      <p:bgPr>
        <a:solidFill>
          <a:srgbClr val="23408F"/>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noProof="0" dirty="0"/>
              <a:t>Click to add title</a:t>
            </a:r>
          </a:p>
        </p:txBody>
      </p:sp>
      <p:sp>
        <p:nvSpPr>
          <p:cNvPr id="13" name="Content placeholder">
            <a:extLst>
              <a:ext uri="{FF2B5EF4-FFF2-40B4-BE49-F238E27FC236}">
                <a16:creationId xmlns:a16="http://schemas.microsoft.com/office/drawing/2014/main" id="{17D2CBAD-C437-8045-A251-72840DF937F9}"/>
              </a:ext>
            </a:extLst>
          </p:cNvPr>
          <p:cNvSpPr>
            <a:spLocks noGrp="1"/>
          </p:cNvSpPr>
          <p:nvPr>
            <p:ph idx="14"/>
          </p:nvPr>
        </p:nvSpPr>
        <p:spPr>
          <a:xfrm>
            <a:off x="6096000" y="576389"/>
            <a:ext cx="5751512" cy="5740003"/>
          </a:xfrm>
        </p:spPr>
        <p:txBody>
          <a:bodyPr/>
          <a:lstStyle>
            <a:lvl1pPr>
              <a:defRPr sz="2800" b="0" i="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F4D5E43F-5B50-42A3-BFA5-43EC99C9C2FD}"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8900"/>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12" name="Alatunnisteen paikkamerkki 11">
            <a:extLst>
              <a:ext uri="{FF2B5EF4-FFF2-40B4-BE49-F238E27FC236}">
                <a16:creationId xmlns:a16="http://schemas.microsoft.com/office/drawing/2014/main" id="{5E5F8D59-86D7-7C4E-ABB6-BD2C4472C7C3}"/>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1758247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2">
    <p:bg>
      <p:bgPr>
        <a:solidFill>
          <a:srgbClr val="662D91"/>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noProof="0" dirty="0"/>
              <a:t>Click to add title</a:t>
            </a:r>
          </a:p>
        </p:txBody>
      </p:sp>
      <p:sp>
        <p:nvSpPr>
          <p:cNvPr id="13" name="Content placeholder">
            <a:extLst>
              <a:ext uri="{FF2B5EF4-FFF2-40B4-BE49-F238E27FC236}">
                <a16:creationId xmlns:a16="http://schemas.microsoft.com/office/drawing/2014/main" id="{BF2C4578-2F05-9448-B097-70A27E429772}"/>
              </a:ext>
            </a:extLst>
          </p:cNvPr>
          <p:cNvSpPr>
            <a:spLocks noGrp="1"/>
          </p:cNvSpPr>
          <p:nvPr>
            <p:ph idx="14"/>
          </p:nvPr>
        </p:nvSpPr>
        <p:spPr>
          <a:xfrm>
            <a:off x="6096000" y="576389"/>
            <a:ext cx="5751512" cy="5740003"/>
          </a:xfrm>
        </p:spPr>
        <p:txBody>
          <a:bodyPr/>
          <a:lstStyle>
            <a:lvl1pPr>
              <a:defRPr sz="280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5DD122CC-855F-41E6-99C3-A79557745B59}"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12" name="Alatunnisteen paikkamerkki 11">
            <a:extLst>
              <a:ext uri="{FF2B5EF4-FFF2-40B4-BE49-F238E27FC236}">
                <a16:creationId xmlns:a16="http://schemas.microsoft.com/office/drawing/2014/main" id="{9BA2695B-241B-6346-AE9E-3D47DDC8CB17}"/>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1944169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3">
    <p:bg>
      <p:bgPr>
        <a:solidFill>
          <a:srgbClr val="67686A"/>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noProof="0" dirty="0"/>
              <a:t>Click to add title</a:t>
            </a:r>
          </a:p>
        </p:txBody>
      </p:sp>
      <p:sp>
        <p:nvSpPr>
          <p:cNvPr id="13" name="Content placeholder">
            <a:extLst>
              <a:ext uri="{FF2B5EF4-FFF2-40B4-BE49-F238E27FC236}">
                <a16:creationId xmlns:a16="http://schemas.microsoft.com/office/drawing/2014/main" id="{CF050E93-6054-984D-AD52-C7AAF991F93F}"/>
              </a:ext>
            </a:extLst>
          </p:cNvPr>
          <p:cNvSpPr>
            <a:spLocks noGrp="1"/>
          </p:cNvSpPr>
          <p:nvPr>
            <p:ph idx="14"/>
          </p:nvPr>
        </p:nvSpPr>
        <p:spPr>
          <a:xfrm>
            <a:off x="6096000" y="576389"/>
            <a:ext cx="5751512" cy="5740003"/>
          </a:xfrm>
        </p:spPr>
        <p:txBody>
          <a:bodyPr/>
          <a:lstStyle>
            <a:lvl1pPr>
              <a:defRPr sz="2800" b="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sz="2000">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CF879E21-4597-4C65-9982-A3278DEE9733}"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a:xfrm>
            <a:off x="575052" y="529409"/>
            <a:ext cx="446731" cy="634281"/>
            <a:chOff x="575052" y="529409"/>
            <a:chExt cx="446731" cy="634281"/>
          </a:xfrm>
          <a:solidFill>
            <a:srgbClr val="FF8900"/>
          </a:solidFill>
        </p:grpSpPr>
        <p:sp>
          <p:nvSpPr>
            <p:cNvPr id="8" name="Freeform 6"/>
            <p:cNvSpPr>
              <a:spLocks noEditPoints="1"/>
            </p:cNvSpPr>
            <p:nvPr userDrawn="1"/>
          </p:nvSpPr>
          <p:spPr bwMode="auto">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auto">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auto">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auto">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12" name="Alatunnisteen paikkamerkki 11">
            <a:extLst>
              <a:ext uri="{FF2B5EF4-FFF2-40B4-BE49-F238E27FC236}">
                <a16:creationId xmlns:a16="http://schemas.microsoft.com/office/drawing/2014/main" id="{FCBF7B44-4A2B-2444-9756-E8D1AB596BF2}"/>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2738323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hart 1">
    <p:bg>
      <p:bgPr>
        <a:solidFill>
          <a:srgbClr val="23408E"/>
        </a:solidFill>
        <a:effectLst/>
      </p:bgPr>
    </p:bg>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2FF223D0-D15D-2D42-A35D-CF7458F1D744}"/>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GB" noProof="0" dirty="0"/>
              <a:t>Click to add title 1/2</a:t>
            </a:r>
            <a:br>
              <a:rPr lang="en-GB" noProof="0" dirty="0"/>
            </a:br>
            <a:r>
              <a:rPr lang="en-GB" noProof="0" dirty="0"/>
              <a:t>Click to add title 2/2</a:t>
            </a:r>
          </a:p>
        </p:txBody>
      </p:sp>
      <p:sp>
        <p:nvSpPr>
          <p:cNvPr id="13" name="Content placeholder">
            <a:extLst>
              <a:ext uri="{FF2B5EF4-FFF2-40B4-BE49-F238E27FC236}">
                <a16:creationId xmlns:a16="http://schemas.microsoft.com/office/drawing/2014/main" id="{4D665F83-A477-474C-AE78-F193FF781814}"/>
              </a:ext>
            </a:extLst>
          </p:cNvPr>
          <p:cNvSpPr>
            <a:spLocks noGrp="1"/>
          </p:cNvSpPr>
          <p:nvPr>
            <p:ph idx="15"/>
          </p:nvPr>
        </p:nvSpPr>
        <p:spPr>
          <a:xfrm>
            <a:off x="6210300" y="1521939"/>
            <a:ext cx="5637212" cy="4794453"/>
          </a:xfrm>
        </p:spPr>
        <p:txBody>
          <a:bodyPr/>
          <a:lstStyle>
            <a:lvl1pPr>
              <a:defRPr sz="2800" b="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7" name="Chart Placeholder 16"/>
          <p:cNvSpPr>
            <a:spLocks noGrp="1"/>
          </p:cNvSpPr>
          <p:nvPr>
            <p:ph type="chart" sz="quarter" idx="13" hasCustomPrompt="1"/>
          </p:nvPr>
        </p:nvSpPr>
        <p:spPr>
          <a:xfrm>
            <a:off x="1566863" y="576263"/>
            <a:ext cx="4421187" cy="5732258"/>
          </a:xfrm>
        </p:spPr>
        <p:txBody>
          <a:bodyPr>
            <a:normAutofit/>
          </a:bodyPr>
          <a:lstStyle>
            <a:lvl1pPr marL="0" indent="0">
              <a:buFontTx/>
              <a:buNone/>
              <a:defRPr sz="1600">
                <a:solidFill>
                  <a:schemeClr val="bg1"/>
                </a:solidFill>
              </a:defRPr>
            </a:lvl1pPr>
          </a:lstStyle>
          <a:p>
            <a:r>
              <a:rPr lang="en-GB" noProof="0" dirty="0"/>
              <a:t>Insert chart</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0022136B-CB0C-47DE-99C0-1C24159F3564}"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sp>
        <p:nvSpPr>
          <p:cNvPr id="2" name="Alatunnisteen paikkamerkki 1">
            <a:extLst>
              <a:ext uri="{FF2B5EF4-FFF2-40B4-BE49-F238E27FC236}">
                <a16:creationId xmlns:a16="http://schemas.microsoft.com/office/drawing/2014/main" id="{D10C3643-8108-F948-AE17-D0CC985414EE}"/>
              </a:ext>
            </a:extLst>
          </p:cNvPr>
          <p:cNvSpPr>
            <a:spLocks noGrp="1"/>
          </p:cNvSpPr>
          <p:nvPr>
            <p:ph type="ftr" sz="quarter" idx="14"/>
          </p:nvPr>
        </p:nvSpPr>
        <p:spPr/>
        <p:txBody>
          <a:bodyPr/>
          <a:lstStyle/>
          <a:p>
            <a:r>
              <a:rPr lang="en-GB" noProof="0"/>
              <a:t>Footer</a:t>
            </a:r>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8900"/>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4252115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picture 1">
    <p:bg>
      <p:bgPr>
        <a:solidFill>
          <a:srgbClr val="01AEF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7" y="2830749"/>
            <a:ext cx="5762018" cy="2071991"/>
          </a:xfrm>
        </p:spPr>
        <p:txBody>
          <a:bodyPr anchor="t" anchorCtr="0">
            <a:normAutofit/>
          </a:bodyPr>
          <a:lstStyle>
            <a:lvl1pPr marL="0" marR="0" indent="0" algn="ctr" defTabSz="914400" rtl="0" eaLnBrk="1" fontAlgn="auto" latinLnBrk="0" hangingPunct="1">
              <a:lnSpc>
                <a:spcPct val="95000"/>
              </a:lnSpc>
              <a:spcBef>
                <a:spcPct val="0"/>
              </a:spcBef>
              <a:spcAft>
                <a:spcPts val="0"/>
              </a:spcAft>
              <a:buClrTx/>
              <a:buSzTx/>
              <a:buFontTx/>
              <a:buNone/>
              <a:tabLst/>
              <a:defRPr sz="5600">
                <a:solidFill>
                  <a:schemeClr val="tx1"/>
                </a:solidFill>
              </a:defRPr>
            </a:lvl1pPr>
          </a:lstStyle>
          <a:p>
            <a:r>
              <a:rPr lang="en-GB" noProof="0" dirty="0"/>
              <a:t>Click to add title</a:t>
            </a:r>
          </a:p>
        </p:txBody>
      </p:sp>
      <p:sp>
        <p:nvSpPr>
          <p:cNvPr id="3" name="Subtitle 2"/>
          <p:cNvSpPr>
            <a:spLocks noGrp="1"/>
          </p:cNvSpPr>
          <p:nvPr>
            <p:ph type="subTitle" idx="1" hasCustomPrompt="1"/>
          </p:nvPr>
        </p:nvSpPr>
        <p:spPr>
          <a:xfrm>
            <a:off x="162127" y="4863828"/>
            <a:ext cx="5762018" cy="1031132"/>
          </a:xfrm>
        </p:spPr>
        <p:txBody>
          <a:bodyPr>
            <a:normAutofit/>
          </a:bodyPr>
          <a:lstStyle>
            <a:lvl1pPr marL="0" indent="0" algn="ctr">
              <a:lnSpc>
                <a:spcPct val="120000"/>
              </a:lnSpc>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add subtitle</a:t>
            </a:r>
          </a:p>
        </p:txBody>
      </p:sp>
      <p:sp>
        <p:nvSpPr>
          <p:cNvPr id="58" name="Picture Placeholder 57">
            <a:extLst>
              <a:ext uri="{C183D7F6-B498-43B3-948B-1728B52AA6E4}">
                <adec:decorative xmlns:adec="http://schemas.microsoft.com/office/drawing/2017/decorative" val="1"/>
              </a:ext>
            </a:extLst>
          </p:cNvPr>
          <p:cNvSpPr>
            <a:spLocks noGrp="1"/>
          </p:cNvSpPr>
          <p:nvPr>
            <p:ph type="pic" sz="quarter" idx="13"/>
          </p:nvPr>
        </p:nvSpPr>
        <p:spPr>
          <a:xfrm>
            <a:off x="6210300" y="0"/>
            <a:ext cx="5981700" cy="6858000"/>
          </a:xfrm>
          <a:solidFill>
            <a:schemeClr val="bg1">
              <a:lumMod val="85000"/>
            </a:schemeClr>
          </a:solidFill>
        </p:spPr>
        <p:txBody>
          <a:bodyPr anchor="ctr" anchorCtr="0"/>
          <a:lstStyle>
            <a:lvl1pPr marL="0" indent="0" algn="ctr">
              <a:buNone/>
              <a:defRPr/>
            </a:lvl1pPr>
          </a:lstStyle>
          <a:p>
            <a:r>
              <a:rPr lang="en-US" noProof="0"/>
              <a:t>Click icon to add picture</a:t>
            </a:r>
            <a:endParaRPr lang="en-GB" noProof="0" dirty="0"/>
          </a:p>
        </p:txBody>
      </p:sp>
      <p:grpSp>
        <p:nvGrpSpPr>
          <p:cNvPr id="29" name="Rays">
            <a:extLst>
              <a:ext uri="{C183D7F6-B498-43B3-948B-1728B52AA6E4}">
                <adec:decorative xmlns:adec="http://schemas.microsoft.com/office/drawing/2017/decorative" val="1"/>
              </a:ext>
            </a:extLst>
          </p:cNvPr>
          <p:cNvGrpSpPr/>
          <p:nvPr userDrawn="1"/>
        </p:nvGrpSpPr>
        <p:grpSpPr>
          <a:xfrm>
            <a:off x="1863007" y="1369641"/>
            <a:ext cx="2360259" cy="1030029"/>
            <a:chOff x="1980609" y="1369641"/>
            <a:chExt cx="2360259" cy="1030029"/>
          </a:xfrm>
          <a:solidFill>
            <a:srgbClr val="FEF2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20" name="Päivämäärän paikkamerkki 19">
            <a:extLst>
              <a:ext uri="{FF2B5EF4-FFF2-40B4-BE49-F238E27FC236}">
                <a16:creationId xmlns:a16="http://schemas.microsoft.com/office/drawing/2014/main" id="{0566FFFB-DCB0-AE48-AD49-F31415B2CBBF}"/>
              </a:ext>
            </a:extLst>
          </p:cNvPr>
          <p:cNvSpPr>
            <a:spLocks noGrp="1"/>
          </p:cNvSpPr>
          <p:nvPr>
            <p:ph type="dt" sz="half" idx="14"/>
          </p:nvPr>
        </p:nvSpPr>
        <p:spPr/>
        <p:txBody>
          <a:bodyPr/>
          <a:lstStyle/>
          <a:p>
            <a:fld id="{73DCCD1D-8F60-4EEA-AA96-48642D1647BC}" type="datetime1">
              <a:rPr lang="en-GB" noProof="0" smtClean="0"/>
              <a:t>25/05/2022</a:t>
            </a:fld>
            <a:endParaRPr lang="en-GB" noProof="0" dirty="0"/>
          </a:p>
        </p:txBody>
      </p:sp>
      <p:sp>
        <p:nvSpPr>
          <p:cNvPr id="21" name="Alatunnisteen paikkamerkki 20">
            <a:extLst>
              <a:ext uri="{FF2B5EF4-FFF2-40B4-BE49-F238E27FC236}">
                <a16:creationId xmlns:a16="http://schemas.microsoft.com/office/drawing/2014/main" id="{89D33559-35CE-6244-AFEA-34E4263E62E5}"/>
              </a:ext>
            </a:extLst>
          </p:cNvPr>
          <p:cNvSpPr>
            <a:spLocks noGrp="1"/>
          </p:cNvSpPr>
          <p:nvPr>
            <p:ph type="ftr" sz="quarter" idx="15"/>
          </p:nvPr>
        </p:nvSpPr>
        <p:spPr/>
        <p:txBody>
          <a:bodyPr/>
          <a:lstStyle/>
          <a:p>
            <a:r>
              <a:rPr lang="en-GB" noProof="0"/>
              <a:t>Footer</a:t>
            </a:r>
            <a:endParaRPr lang="en-GB" noProof="0" dirty="0"/>
          </a:p>
        </p:txBody>
      </p:sp>
      <p:sp>
        <p:nvSpPr>
          <p:cNvPr id="22" name="Dian numeron paikkamerkki 21">
            <a:extLst>
              <a:ext uri="{FF2B5EF4-FFF2-40B4-BE49-F238E27FC236}">
                <a16:creationId xmlns:a16="http://schemas.microsoft.com/office/drawing/2014/main" id="{93EB959D-90FD-F444-B54F-CB32040AE4AE}"/>
              </a:ext>
            </a:extLst>
          </p:cNvPr>
          <p:cNvSpPr>
            <a:spLocks noGrp="1"/>
          </p:cNvSpPr>
          <p:nvPr>
            <p:ph type="sldNum" sz="quarter" idx="16"/>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2732003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hart 2">
    <p:bg>
      <p:bgPr>
        <a:solidFill>
          <a:srgbClr val="652D92"/>
        </a:solidFill>
        <a:effectLst/>
      </p:bgPr>
    </p:bg>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A6E1FE9D-2F77-004E-B5D7-FBB1D1E1BDA5}"/>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GB" noProof="0" dirty="0"/>
              <a:t>Click to add title 1/2</a:t>
            </a:r>
            <a:br>
              <a:rPr lang="en-GB" noProof="0" dirty="0"/>
            </a:br>
            <a:r>
              <a:rPr lang="en-GB" noProof="0" dirty="0"/>
              <a:t>Click to add title 2/2</a:t>
            </a:r>
          </a:p>
        </p:txBody>
      </p:sp>
      <p:sp>
        <p:nvSpPr>
          <p:cNvPr id="14" name="Content placeholder">
            <a:extLst>
              <a:ext uri="{FF2B5EF4-FFF2-40B4-BE49-F238E27FC236}">
                <a16:creationId xmlns:a16="http://schemas.microsoft.com/office/drawing/2014/main" id="{5EC1CD9C-548F-5E43-AAE8-1F561B07CD54}"/>
              </a:ext>
            </a:extLst>
          </p:cNvPr>
          <p:cNvSpPr>
            <a:spLocks noGrp="1"/>
          </p:cNvSpPr>
          <p:nvPr>
            <p:ph idx="15"/>
          </p:nvPr>
        </p:nvSpPr>
        <p:spPr>
          <a:xfrm>
            <a:off x="6210300" y="1521939"/>
            <a:ext cx="5637212" cy="4794453"/>
          </a:xfrm>
        </p:spPr>
        <p:txBody>
          <a:bodyPr/>
          <a:lstStyle>
            <a:lvl1pPr>
              <a:defRPr sz="2800" b="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7" name="Chart Placeholder 16"/>
          <p:cNvSpPr>
            <a:spLocks noGrp="1"/>
          </p:cNvSpPr>
          <p:nvPr>
            <p:ph type="chart" sz="quarter" idx="13" hasCustomPrompt="1"/>
          </p:nvPr>
        </p:nvSpPr>
        <p:spPr>
          <a:xfrm>
            <a:off x="1566863" y="576263"/>
            <a:ext cx="4421187" cy="5732258"/>
          </a:xfrm>
        </p:spPr>
        <p:txBody>
          <a:bodyPr>
            <a:normAutofit/>
          </a:bodyPr>
          <a:lstStyle>
            <a:lvl1pPr marL="0" indent="0">
              <a:buFontTx/>
              <a:buNone/>
              <a:defRPr sz="1600">
                <a:solidFill>
                  <a:schemeClr val="bg1"/>
                </a:solidFill>
              </a:defRPr>
            </a:lvl1pPr>
          </a:lstStyle>
          <a:p>
            <a:r>
              <a:rPr lang="en-GB" noProof="0" dirty="0"/>
              <a:t>Insert chart</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C0CB5245-A101-4750-B416-133E6C0D6168}"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sp>
        <p:nvSpPr>
          <p:cNvPr id="2" name="Alatunnisteen paikkamerkki 1">
            <a:extLst>
              <a:ext uri="{FF2B5EF4-FFF2-40B4-BE49-F238E27FC236}">
                <a16:creationId xmlns:a16="http://schemas.microsoft.com/office/drawing/2014/main" id="{DDAC6CD9-6834-A44F-87FD-CDC145C3168E}"/>
              </a:ext>
            </a:extLst>
          </p:cNvPr>
          <p:cNvSpPr>
            <a:spLocks noGrp="1"/>
          </p:cNvSpPr>
          <p:nvPr>
            <p:ph type="ftr" sz="quarter" idx="14"/>
          </p:nvPr>
        </p:nvSpPr>
        <p:spPr/>
        <p:txBody>
          <a:bodyPr/>
          <a:lstStyle/>
          <a:p>
            <a:r>
              <a:rPr lang="en-GB" noProof="0"/>
              <a:t>Footer</a:t>
            </a:r>
            <a:endParaRPr lang="en-GB" noProof="0" dirty="0"/>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8"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213920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hart 3">
    <p:bg>
      <p:bgPr>
        <a:solidFill>
          <a:srgbClr val="67686A"/>
        </a:solid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5A3CF416-1A49-794C-991E-F68E5FE5949B}"/>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fi-FI" dirty="0" err="1"/>
              <a:t>Click</a:t>
            </a:r>
            <a:r>
              <a:rPr lang="fi-FI" dirty="0"/>
              <a:t> to </a:t>
            </a:r>
            <a:r>
              <a:rPr lang="fi-FI" dirty="0" err="1"/>
              <a:t>add</a:t>
            </a:r>
            <a:r>
              <a:rPr lang="fi-FI" dirty="0"/>
              <a:t> </a:t>
            </a:r>
            <a:r>
              <a:rPr lang="fi-FI" dirty="0" err="1"/>
              <a:t>title</a:t>
            </a:r>
            <a:r>
              <a:rPr lang="fi-FI" dirty="0"/>
              <a:t> 1/2</a:t>
            </a:r>
            <a:br>
              <a:rPr lang="fi-FI" dirty="0"/>
            </a:br>
            <a:r>
              <a:rPr lang="fi-FI" dirty="0" err="1"/>
              <a:t>Click</a:t>
            </a:r>
            <a:r>
              <a:rPr lang="fi-FI" dirty="0"/>
              <a:t> to </a:t>
            </a:r>
            <a:r>
              <a:rPr lang="fi-FI" dirty="0" err="1"/>
              <a:t>add</a:t>
            </a:r>
            <a:r>
              <a:rPr lang="fi-FI" dirty="0"/>
              <a:t> </a:t>
            </a:r>
            <a:r>
              <a:rPr lang="fi-FI" dirty="0" err="1"/>
              <a:t>title</a:t>
            </a:r>
            <a:r>
              <a:rPr lang="fi-FI" dirty="0"/>
              <a:t> 2/2</a:t>
            </a:r>
            <a:endParaRPr lang="en-GB" dirty="0"/>
          </a:p>
        </p:txBody>
      </p:sp>
      <p:sp>
        <p:nvSpPr>
          <p:cNvPr id="15" name="Content placeholder">
            <a:extLst>
              <a:ext uri="{FF2B5EF4-FFF2-40B4-BE49-F238E27FC236}">
                <a16:creationId xmlns:a16="http://schemas.microsoft.com/office/drawing/2014/main" id="{A33D0261-1C3F-D649-A3C3-57401EAF321F}"/>
              </a:ext>
            </a:extLst>
          </p:cNvPr>
          <p:cNvSpPr>
            <a:spLocks noGrp="1"/>
          </p:cNvSpPr>
          <p:nvPr>
            <p:ph idx="15"/>
          </p:nvPr>
        </p:nvSpPr>
        <p:spPr>
          <a:xfrm>
            <a:off x="6210300" y="1521939"/>
            <a:ext cx="5637212" cy="4794453"/>
          </a:xfrm>
        </p:spPr>
        <p:txBody>
          <a:bodyPr/>
          <a:lstStyle>
            <a:lvl1pPr>
              <a:defRPr sz="280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7" name="Chart Placeholder 16"/>
          <p:cNvSpPr>
            <a:spLocks noGrp="1"/>
          </p:cNvSpPr>
          <p:nvPr>
            <p:ph type="chart" sz="quarter" idx="13" hasCustomPrompt="1"/>
          </p:nvPr>
        </p:nvSpPr>
        <p:spPr>
          <a:xfrm>
            <a:off x="1566863" y="576263"/>
            <a:ext cx="4421187" cy="5732258"/>
          </a:xfrm>
        </p:spPr>
        <p:txBody>
          <a:bodyPr>
            <a:normAutofit/>
          </a:bodyPr>
          <a:lstStyle>
            <a:lvl1pPr marL="0" indent="0">
              <a:buFontTx/>
              <a:buNone/>
              <a:defRPr sz="1600">
                <a:solidFill>
                  <a:schemeClr val="bg1"/>
                </a:solidFill>
              </a:defRPr>
            </a:lvl1pPr>
          </a:lstStyle>
          <a:p>
            <a:r>
              <a:rPr lang="fi-FI" dirty="0" err="1"/>
              <a:t>Insert</a:t>
            </a:r>
            <a:r>
              <a:rPr lang="fi-FI" dirty="0"/>
              <a:t> </a:t>
            </a:r>
            <a:r>
              <a:rPr lang="fi-FI" dirty="0" err="1"/>
              <a:t>chart</a:t>
            </a:r>
            <a:endParaRPr lang="en-US"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C42F14DD-8723-4FC8-AF43-545456DAF356}" type="datetime1">
              <a:rPr lang="en-GB" smtClean="0"/>
              <a:t>25/05/2022</a:t>
            </a:fld>
            <a:endParaRPr lang="fi-FI"/>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fi-FI" smtClean="0"/>
              <a:pPr/>
              <a:t>‹#›</a:t>
            </a:fld>
            <a:endParaRPr lang="fi-FI"/>
          </a:p>
        </p:txBody>
      </p:sp>
      <p:sp>
        <p:nvSpPr>
          <p:cNvPr id="2" name="Alatunnisteen paikkamerkki 1">
            <a:extLst>
              <a:ext uri="{FF2B5EF4-FFF2-40B4-BE49-F238E27FC236}">
                <a16:creationId xmlns:a16="http://schemas.microsoft.com/office/drawing/2014/main" id="{3D075C51-55D3-2A4B-BC5E-DBFE224669FE}"/>
              </a:ext>
            </a:extLst>
          </p:cNvPr>
          <p:cNvSpPr>
            <a:spLocks noGrp="1"/>
          </p:cNvSpPr>
          <p:nvPr>
            <p:ph type="ftr" sz="quarter" idx="14"/>
          </p:nvPr>
        </p:nvSpPr>
        <p:spPr/>
        <p:txBody>
          <a:bodyPr/>
          <a:lstStyle/>
          <a:p>
            <a:r>
              <a:rPr lang="fi-FI"/>
              <a:t>Footer</a:t>
            </a:r>
            <a:endParaRPr lang="fi-FI"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8900"/>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990860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and content 1">
    <p:bg>
      <p:bgPr>
        <a:solidFill>
          <a:srgbClr val="23408F"/>
        </a:solidFill>
        <a:effectLst/>
      </p:bgPr>
    </p:bg>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1BB40802-560E-6149-BBDE-7C4AA12F8D8C}"/>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GB" noProof="0" dirty="0"/>
              <a:t>Click to add title 1/2</a:t>
            </a:r>
            <a:br>
              <a:rPr lang="en-GB" noProof="0" dirty="0"/>
            </a:br>
            <a:r>
              <a:rPr lang="en-GB" noProof="0" dirty="0"/>
              <a:t>Click to add title 2/2</a:t>
            </a:r>
          </a:p>
        </p:txBody>
      </p:sp>
      <p:pic>
        <p:nvPicPr>
          <p:cNvPr id="12" name="Picture">
            <a:extLst>
              <a:ext uri="{FF2B5EF4-FFF2-40B4-BE49-F238E27FC236}">
                <a16:creationId xmlns:a16="http://schemas.microsoft.com/office/drawing/2014/main" id="{DB652E0D-7C7B-E042-9761-2B89A4169349}"/>
              </a:ext>
            </a:extLst>
          </p:cNvPr>
          <p:cNvPicPr>
            <a:picLocks noChangeAspect="1"/>
          </p:cNvPicPr>
          <p:nvPr userDrawn="1"/>
        </p:nvPicPr>
        <p:blipFill rotWithShape="1">
          <a:blip r:embed="rId2"/>
          <a:srcRect l="11112" r="1481"/>
          <a:stretch/>
        </p:blipFill>
        <p:spPr>
          <a:xfrm>
            <a:off x="1" y="0"/>
            <a:ext cx="5994400" cy="6858000"/>
          </a:xfrm>
          <a:prstGeom prst="rect">
            <a:avLst/>
          </a:prstGeom>
        </p:spPr>
      </p:pic>
      <p:sp>
        <p:nvSpPr>
          <p:cNvPr id="16" name="Content placeholder">
            <a:extLst>
              <a:ext uri="{FF2B5EF4-FFF2-40B4-BE49-F238E27FC236}">
                <a16:creationId xmlns:a16="http://schemas.microsoft.com/office/drawing/2014/main" id="{409E61E1-ABDE-AF4F-800B-F36657E54AF9}"/>
              </a:ext>
            </a:extLst>
          </p:cNvPr>
          <p:cNvSpPr>
            <a:spLocks noGrp="1"/>
          </p:cNvSpPr>
          <p:nvPr>
            <p:ph idx="1"/>
          </p:nvPr>
        </p:nvSpPr>
        <p:spPr>
          <a:xfrm>
            <a:off x="6210300" y="1544320"/>
            <a:ext cx="5637212" cy="4772072"/>
          </a:xfrm>
        </p:spPr>
        <p:txBody>
          <a:bodyPr/>
          <a:lstStyle>
            <a:lvl1pPr>
              <a:defRPr sz="280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chemeClr val="tx1"/>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2198728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and content 2">
    <p:bg>
      <p:bgPr>
        <a:solidFill>
          <a:srgbClr val="662D91"/>
        </a:solidFill>
        <a:effectLst/>
      </p:bgPr>
    </p:bg>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622970E6-0DB7-1546-A730-947A6B29F0C4}"/>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GB" noProof="0" dirty="0"/>
              <a:t>Click to add title 1/2</a:t>
            </a:r>
            <a:br>
              <a:rPr lang="en-GB" noProof="0" dirty="0"/>
            </a:br>
            <a:r>
              <a:rPr lang="en-GB" noProof="0" dirty="0"/>
              <a:t>Click to add title 2/2</a:t>
            </a:r>
          </a:p>
        </p:txBody>
      </p:sp>
      <p:sp>
        <p:nvSpPr>
          <p:cNvPr id="15" name="Content placeholder">
            <a:extLst>
              <a:ext uri="{FF2B5EF4-FFF2-40B4-BE49-F238E27FC236}">
                <a16:creationId xmlns:a16="http://schemas.microsoft.com/office/drawing/2014/main" id="{59D4F4E7-4FCE-AC4C-A913-CFC29F4A7051}"/>
              </a:ext>
            </a:extLst>
          </p:cNvPr>
          <p:cNvSpPr>
            <a:spLocks noGrp="1"/>
          </p:cNvSpPr>
          <p:nvPr>
            <p:ph idx="1"/>
          </p:nvPr>
        </p:nvSpPr>
        <p:spPr>
          <a:xfrm>
            <a:off x="6210300" y="1544320"/>
            <a:ext cx="5637212" cy="4772072"/>
          </a:xfrm>
        </p:spPr>
        <p:txBody>
          <a:bodyPr/>
          <a:lstStyle>
            <a:lvl1pPr>
              <a:defRPr sz="280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4" name="Picture">
            <a:extLst>
              <a:ext uri="{FF2B5EF4-FFF2-40B4-BE49-F238E27FC236}">
                <a16:creationId xmlns:a16="http://schemas.microsoft.com/office/drawing/2014/main" id="{B3BD53FC-23C7-D843-964F-4830C6A72FDE}"/>
              </a:ext>
            </a:extLst>
          </p:cNvPr>
          <p:cNvPicPr>
            <a:picLocks noChangeAspect="1"/>
          </p:cNvPicPr>
          <p:nvPr userDrawn="1"/>
        </p:nvPicPr>
        <p:blipFill rotWithShape="1">
          <a:blip r:embed="rId2"/>
          <a:srcRect r="12741"/>
          <a:stretch/>
        </p:blipFill>
        <p:spPr>
          <a:xfrm>
            <a:off x="0" y="0"/>
            <a:ext cx="5984240" cy="6858000"/>
          </a:xfrm>
          <a:prstGeom prst="rect">
            <a:avLst/>
          </a:prstGeom>
        </p:spPr>
      </p:pic>
      <p:grpSp>
        <p:nvGrpSpPr>
          <p:cNvPr id="7" name="Logo">
            <a:extLst>
              <a:ext uri="{C183D7F6-B498-43B3-948B-1728B52AA6E4}">
                <adec:decorative xmlns:adec="http://schemas.microsoft.com/office/drawing/2017/decorative" val="1"/>
              </a:ext>
            </a:extLst>
          </p:cNvPr>
          <p:cNvGrpSpPr/>
          <p:nvPr userDrawn="1"/>
        </p:nvGrpSpPr>
        <p:grpSpPr>
          <a:xfrm>
            <a:off x="575052" y="529409"/>
            <a:ext cx="446731" cy="634281"/>
            <a:chOff x="575052" y="529409"/>
            <a:chExt cx="446731" cy="634281"/>
          </a:xfrm>
          <a:solidFill>
            <a:schemeClr val="tx1"/>
          </a:solidFill>
        </p:grpSpPr>
        <p:sp>
          <p:nvSpPr>
            <p:cNvPr id="8" name="Freeform 6"/>
            <p:cNvSpPr>
              <a:spLocks noEditPoints="1"/>
            </p:cNvSpPr>
            <p:nvPr userDrawn="1"/>
          </p:nvSpPr>
          <p:spPr bwMode="auto">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auto">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auto">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auto">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23777281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and content 3">
    <p:bg>
      <p:bgPr>
        <a:solidFill>
          <a:srgbClr val="67686A"/>
        </a:solidFill>
        <a:effectLst/>
      </p:bgPr>
    </p:bg>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3A3598B7-5A5E-574E-B984-576868F9D121}"/>
              </a:ext>
            </a:extLst>
          </p:cNvPr>
          <p:cNvSpPr>
            <a:spLocks noGrp="1"/>
          </p:cNvSpPr>
          <p:nvPr>
            <p:ph type="title" hasCustomPrompt="1"/>
          </p:nvPr>
        </p:nvSpPr>
        <p:spPr>
          <a:xfrm>
            <a:off x="6210299" y="589001"/>
            <a:ext cx="5637213" cy="867930"/>
          </a:xfrm>
        </p:spPr>
        <p:txBody>
          <a:bodyPr wrap="square">
            <a:spAutoFit/>
          </a:bodyPr>
          <a:lstStyle>
            <a:lvl1pPr marL="0" marR="0" indent="0" algn="l" defTabSz="914400" rtl="0" eaLnBrk="1" fontAlgn="auto" latinLnBrk="0" hangingPunct="1">
              <a:lnSpc>
                <a:spcPct val="90000"/>
              </a:lnSpc>
              <a:spcBef>
                <a:spcPct val="0"/>
              </a:spcBef>
              <a:spcAft>
                <a:spcPts val="0"/>
              </a:spcAft>
              <a:buClrTx/>
              <a:buSzTx/>
              <a:buFontTx/>
              <a:buNone/>
              <a:tabLst/>
              <a:defRPr sz="2800">
                <a:solidFill>
                  <a:schemeClr val="bg1"/>
                </a:solidFill>
              </a:defRPr>
            </a:lvl1pPr>
          </a:lstStyle>
          <a:p>
            <a:r>
              <a:rPr lang="en-GB" noProof="0" dirty="0"/>
              <a:t>Click to add title 1/2</a:t>
            </a:r>
            <a:br>
              <a:rPr lang="en-GB" noProof="0" dirty="0"/>
            </a:br>
            <a:r>
              <a:rPr lang="en-GB" noProof="0" dirty="0"/>
              <a:t>Click to add title 2/2</a:t>
            </a:r>
          </a:p>
        </p:txBody>
      </p:sp>
      <p:sp>
        <p:nvSpPr>
          <p:cNvPr id="15" name="Content placeholder">
            <a:extLst>
              <a:ext uri="{FF2B5EF4-FFF2-40B4-BE49-F238E27FC236}">
                <a16:creationId xmlns:a16="http://schemas.microsoft.com/office/drawing/2014/main" id="{57AB2E86-322E-354B-A41B-15F977BE0B29}"/>
              </a:ext>
            </a:extLst>
          </p:cNvPr>
          <p:cNvSpPr>
            <a:spLocks noGrp="1"/>
          </p:cNvSpPr>
          <p:nvPr>
            <p:ph idx="1"/>
          </p:nvPr>
        </p:nvSpPr>
        <p:spPr>
          <a:xfrm>
            <a:off x="6210300" y="1544320"/>
            <a:ext cx="5637212" cy="4772072"/>
          </a:xfrm>
        </p:spPr>
        <p:txBody>
          <a:bodyPr/>
          <a:lstStyle>
            <a:lvl1pPr>
              <a:defRPr sz="2800">
                <a:solidFill>
                  <a:schemeClr val="bg1"/>
                </a:solidFill>
              </a:defRPr>
            </a:lvl1pPr>
            <a:lvl2pPr marL="360363" indent="-360363">
              <a:buFont typeface="Verdana" panose="020B0604030504040204" pitchFamily="34" charset="0"/>
              <a:buChar char="-"/>
              <a:defRPr sz="2400">
                <a:solidFill>
                  <a:schemeClr val="bg1"/>
                </a:solidFill>
              </a:defRPr>
            </a:lvl2pPr>
            <a:lvl3pPr marL="720725" indent="-360363">
              <a:buFont typeface="Verdana" panose="020B0604030504040204" pitchFamily="34" charset="0"/>
              <a:buChar char="-"/>
              <a:defRPr>
                <a:solidFill>
                  <a:schemeClr val="bg1"/>
                </a:solidFill>
              </a:defRPr>
            </a:lvl3pPr>
            <a:lvl4pPr marL="1073150" indent="-352425">
              <a:buFont typeface="Verdana" panose="020B0604030504040204" pitchFamily="34" charset="0"/>
              <a:buChar char="-"/>
              <a:defRPr>
                <a:solidFill>
                  <a:schemeClr val="bg1"/>
                </a:solidFill>
              </a:defRPr>
            </a:lvl4pPr>
            <a:lvl5pPr marL="1435100" indent="-361950">
              <a:buFont typeface="Verdana" panose="020B0604030504040204" pitchFamily="34" charset="0"/>
              <a:buChar cha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4" name="Picture">
            <a:extLst>
              <a:ext uri="{FF2B5EF4-FFF2-40B4-BE49-F238E27FC236}">
                <a16:creationId xmlns:a16="http://schemas.microsoft.com/office/drawing/2014/main" id="{A39057EF-E037-D747-BBEE-279328526204}"/>
              </a:ext>
            </a:extLst>
          </p:cNvPr>
          <p:cNvPicPr>
            <a:picLocks noChangeAspect="1"/>
          </p:cNvPicPr>
          <p:nvPr userDrawn="1"/>
        </p:nvPicPr>
        <p:blipFill rotWithShape="1">
          <a:blip r:embed="rId2"/>
          <a:srcRect l="11111" r="1482"/>
          <a:stretch/>
        </p:blipFill>
        <p:spPr>
          <a:xfrm>
            <a:off x="0" y="0"/>
            <a:ext cx="5994400" cy="6858000"/>
          </a:xfrm>
          <a:prstGeom prst="rect">
            <a:avLst/>
          </a:prstGeom>
        </p:spPr>
      </p:pic>
      <p:grpSp>
        <p:nvGrpSpPr>
          <p:cNvPr id="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chemeClr val="tx1"/>
          </a:solidFill>
        </p:grpSpPr>
        <p:sp>
          <p:nvSpPr>
            <p:cNvPr id="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258082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ide 1">
    <p:bg>
      <p:bgPr>
        <a:solidFill>
          <a:srgbClr val="23408E"/>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51150" y="578840"/>
            <a:ext cx="10396361" cy="713065"/>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noProof="0" dirty="0"/>
              <a:t>Click to add title</a:t>
            </a:r>
          </a:p>
        </p:txBody>
      </p:sp>
      <p:sp>
        <p:nvSpPr>
          <p:cNvPr id="12" name="Content placeholder">
            <a:extLst>
              <a:ext uri="{FF2B5EF4-FFF2-40B4-BE49-F238E27FC236}">
                <a16:creationId xmlns:a16="http://schemas.microsoft.com/office/drawing/2014/main" id="{951A089C-5C9C-C94C-83B9-3E8D30352B51}"/>
              </a:ext>
            </a:extLst>
          </p:cNvPr>
          <p:cNvSpPr>
            <a:spLocks noGrp="1"/>
          </p:cNvSpPr>
          <p:nvPr>
            <p:ph sz="quarter" idx="14"/>
          </p:nvPr>
        </p:nvSpPr>
        <p:spPr>
          <a:xfrm>
            <a:off x="1558925" y="1592263"/>
            <a:ext cx="10288588" cy="4284662"/>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AC9D3495-9ACB-45A4-8202-A5894B6B14FD}"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sp>
        <p:nvSpPr>
          <p:cNvPr id="3" name="Alatunnisteen paikkamerkki 2">
            <a:extLst>
              <a:ext uri="{FF2B5EF4-FFF2-40B4-BE49-F238E27FC236}">
                <a16:creationId xmlns:a16="http://schemas.microsoft.com/office/drawing/2014/main" id="{905B9579-A41C-8240-92E6-18544EFF9252}"/>
              </a:ext>
            </a:extLst>
          </p:cNvPr>
          <p:cNvSpPr>
            <a:spLocks noGrp="1"/>
          </p:cNvSpPr>
          <p:nvPr>
            <p:ph type="ftr" sz="quarter" idx="15"/>
          </p:nvPr>
        </p:nvSpPr>
        <p:spPr/>
        <p:txBody>
          <a:bodyPr/>
          <a:lstStyle/>
          <a:p>
            <a:r>
              <a:rPr lang="en-GB" noProof="0"/>
              <a:t>Footer</a:t>
            </a:r>
            <a:endParaRPr lang="en-GB" noProof="0" dirty="0"/>
          </a:p>
        </p:txBody>
      </p:sp>
      <p:grpSp>
        <p:nvGrpSpPr>
          <p:cNvPr id="1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chemeClr val="bg1"/>
          </a:solidFill>
        </p:grpSpPr>
        <p:sp>
          <p:nvSpPr>
            <p:cNvPr id="1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24994552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ide 2">
    <p:bg>
      <p:bgPr>
        <a:solidFill>
          <a:srgbClr val="652D92"/>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51150" y="578840"/>
            <a:ext cx="10396361" cy="713065"/>
          </a:xfrm>
        </p:spPr>
        <p:txBody>
          <a:bodyPr/>
          <a:lstStyle>
            <a:lvl1pPr>
              <a:defRPr>
                <a:solidFill>
                  <a:schemeClr val="bg1"/>
                </a:solidFill>
              </a:defRPr>
            </a:lvl1pPr>
          </a:lstStyle>
          <a:p>
            <a:r>
              <a:rPr lang="en-GB" noProof="0" dirty="0"/>
              <a:t>Click to add title</a:t>
            </a:r>
          </a:p>
        </p:txBody>
      </p:sp>
      <p:sp>
        <p:nvSpPr>
          <p:cNvPr id="12" name="Content placeholder">
            <a:extLst>
              <a:ext uri="{FF2B5EF4-FFF2-40B4-BE49-F238E27FC236}">
                <a16:creationId xmlns:a16="http://schemas.microsoft.com/office/drawing/2014/main" id="{C51FB890-5D7B-254A-A01A-B895EAB4AA3D}"/>
              </a:ext>
            </a:extLst>
          </p:cNvPr>
          <p:cNvSpPr>
            <a:spLocks noGrp="1"/>
          </p:cNvSpPr>
          <p:nvPr>
            <p:ph sz="quarter" idx="14"/>
          </p:nvPr>
        </p:nvSpPr>
        <p:spPr>
          <a:xfrm>
            <a:off x="1558925" y="1592263"/>
            <a:ext cx="10288588" cy="4284662"/>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9AD882E5-E177-421C-B5E9-6DE31A56D493}"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sp>
        <p:nvSpPr>
          <p:cNvPr id="3" name="Alatunnisteen paikkamerkki 2">
            <a:extLst>
              <a:ext uri="{FF2B5EF4-FFF2-40B4-BE49-F238E27FC236}">
                <a16:creationId xmlns:a16="http://schemas.microsoft.com/office/drawing/2014/main" id="{F33B4B5C-D42C-2A42-BD9F-9BAEFE14B8DE}"/>
              </a:ext>
            </a:extLst>
          </p:cNvPr>
          <p:cNvSpPr>
            <a:spLocks noGrp="1"/>
          </p:cNvSpPr>
          <p:nvPr>
            <p:ph type="ftr" sz="quarter" idx="15"/>
          </p:nvPr>
        </p:nvSpPr>
        <p:spPr/>
        <p:txBody>
          <a:bodyPr/>
          <a:lstStyle/>
          <a:p>
            <a:r>
              <a:rPr lang="en-GB" noProof="0"/>
              <a:t>Footer</a:t>
            </a:r>
            <a:endParaRPr lang="en-GB" noProof="0" dirty="0"/>
          </a:p>
        </p:txBody>
      </p:sp>
      <p:grpSp>
        <p:nvGrpSpPr>
          <p:cNvPr id="15"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200"/>
          </a:solidFill>
        </p:grpSpPr>
        <p:sp>
          <p:nvSpPr>
            <p:cNvPr id="16"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321585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de 3">
    <p:bg>
      <p:bgPr>
        <a:solidFill>
          <a:srgbClr val="67686A"/>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1451150" y="578840"/>
            <a:ext cx="10396361" cy="713065"/>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noProof="0" dirty="0"/>
              <a:t>Click to add title</a:t>
            </a:r>
          </a:p>
        </p:txBody>
      </p:sp>
      <p:sp>
        <p:nvSpPr>
          <p:cNvPr id="12" name="Content placeholder">
            <a:extLst>
              <a:ext uri="{FF2B5EF4-FFF2-40B4-BE49-F238E27FC236}">
                <a16:creationId xmlns:a16="http://schemas.microsoft.com/office/drawing/2014/main" id="{EAB9F54A-96BB-2D43-A560-C445DB851D3F}"/>
              </a:ext>
            </a:extLst>
          </p:cNvPr>
          <p:cNvSpPr>
            <a:spLocks noGrp="1"/>
          </p:cNvSpPr>
          <p:nvPr>
            <p:ph sz="quarter" idx="14"/>
          </p:nvPr>
        </p:nvSpPr>
        <p:spPr>
          <a:xfrm>
            <a:off x="1558925" y="1592263"/>
            <a:ext cx="10288588" cy="4284662"/>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a:solidFill>
                  <a:schemeClr val="bg1"/>
                </a:solidFill>
              </a:defRPr>
            </a:lvl5pPr>
          </a:lstStyle>
          <a:p>
            <a:pPr lvl="0"/>
            <a:r>
              <a:rPr lang="en-GB"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FFD204CF-F940-4B4F-A895-E34B43725F06}" type="datetime1">
              <a:rPr lang="en-GB" noProof="0" smtClean="0"/>
              <a:t>25/05/2022</a:t>
            </a:fld>
            <a:endParaRPr lang="en-GB" noProof="0" dirty="0"/>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799663BE-0A7D-4715-8D39-0EC59974DD85}" type="slidenum">
              <a:rPr lang="en-GB" noProof="0" smtClean="0"/>
              <a:pPr/>
              <a:t>‹#›</a:t>
            </a:fld>
            <a:endParaRPr lang="en-GB" noProof="0" dirty="0"/>
          </a:p>
        </p:txBody>
      </p:sp>
      <p:sp>
        <p:nvSpPr>
          <p:cNvPr id="3" name="Alatunnisteen paikkamerkki 2">
            <a:extLst>
              <a:ext uri="{FF2B5EF4-FFF2-40B4-BE49-F238E27FC236}">
                <a16:creationId xmlns:a16="http://schemas.microsoft.com/office/drawing/2014/main" id="{5B77F4E2-6610-BF47-A6C9-6A2988FC1A77}"/>
              </a:ext>
            </a:extLst>
          </p:cNvPr>
          <p:cNvSpPr>
            <a:spLocks noGrp="1"/>
          </p:cNvSpPr>
          <p:nvPr>
            <p:ph type="ftr" sz="quarter" idx="15"/>
          </p:nvPr>
        </p:nvSpPr>
        <p:spPr/>
        <p:txBody>
          <a:bodyPr/>
          <a:lstStyle/>
          <a:p>
            <a:r>
              <a:rPr lang="en-GB" noProof="0"/>
              <a:t>Footer</a:t>
            </a:r>
            <a:endParaRPr lang="en-GB" noProof="0" dirty="0"/>
          </a:p>
        </p:txBody>
      </p:sp>
      <p:grpSp>
        <p:nvGrpSpPr>
          <p:cNvPr id="17"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chemeClr val="bg1"/>
          </a:solidFill>
        </p:grpSpPr>
        <p:sp>
          <p:nvSpPr>
            <p:cNvPr id="18"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9"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FF8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0"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FF8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1"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FF8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25753082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boxes">
    <p:bg>
      <p:bgPr>
        <a:solidFill>
          <a:srgbClr val="2340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91054" y="389106"/>
            <a:ext cx="10282137" cy="1332690"/>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a:solidFill>
                  <a:schemeClr val="bg1"/>
                </a:solidFill>
              </a:defRPr>
            </a:lvl1pPr>
          </a:lstStyle>
          <a:p>
            <a:r>
              <a:rPr lang="en-GB" noProof="0" dirty="0"/>
              <a:t>Click to add title</a:t>
            </a:r>
          </a:p>
        </p:txBody>
      </p:sp>
      <p:sp>
        <p:nvSpPr>
          <p:cNvPr id="9" name="Text Placeholder 8"/>
          <p:cNvSpPr>
            <a:spLocks noGrp="1"/>
          </p:cNvSpPr>
          <p:nvPr>
            <p:ph type="body" sz="quarter" idx="13" hasCustomPrompt="1"/>
          </p:nvPr>
        </p:nvSpPr>
        <p:spPr>
          <a:xfrm>
            <a:off x="508000" y="1722438"/>
            <a:ext cx="2117725" cy="4425104"/>
          </a:xfrm>
          <a:solidFill>
            <a:srgbClr val="00AEEF"/>
          </a:solidFill>
        </p:spPr>
        <p:txBody>
          <a:bodyPr lIns="144000" tIns="252000"/>
          <a:lstStyle>
            <a:lvl1pPr marL="0" indent="0">
              <a:lnSpc>
                <a:spcPct val="100000"/>
              </a:lnSpc>
              <a:buNone/>
              <a:defRPr b="0">
                <a:solidFill>
                  <a:srgbClr val="000000"/>
                </a:solidFill>
                <a:latin typeface="+mj-lt"/>
              </a:defRPr>
            </a:lvl1pPr>
          </a:lstStyle>
          <a:p>
            <a:pPr lvl="0"/>
            <a:r>
              <a:rPr lang="en-GB" noProof="0" dirty="0"/>
              <a:t>Click to add text</a:t>
            </a:r>
          </a:p>
        </p:txBody>
      </p:sp>
      <p:sp>
        <p:nvSpPr>
          <p:cNvPr id="12" name="Text Placeholder 8"/>
          <p:cNvSpPr>
            <a:spLocks noGrp="1"/>
          </p:cNvSpPr>
          <p:nvPr>
            <p:ph type="body" sz="quarter" idx="15" hasCustomPrompt="1"/>
          </p:nvPr>
        </p:nvSpPr>
        <p:spPr>
          <a:xfrm>
            <a:off x="2764817" y="1722438"/>
            <a:ext cx="2117725" cy="4425104"/>
          </a:xfrm>
          <a:solidFill>
            <a:srgbClr val="39B54A"/>
          </a:solidFill>
        </p:spPr>
        <p:txBody>
          <a:bodyPr lIns="144000" tIns="252000"/>
          <a:lstStyle>
            <a:lvl1pPr marL="0" indent="0">
              <a:lnSpc>
                <a:spcPct val="100000"/>
              </a:lnSpc>
              <a:buNone/>
              <a:defRPr b="0">
                <a:solidFill>
                  <a:srgbClr val="000000"/>
                </a:solidFill>
                <a:latin typeface="+mj-lt"/>
              </a:defRPr>
            </a:lvl1pPr>
          </a:lstStyle>
          <a:p>
            <a:pPr lvl="0"/>
            <a:r>
              <a:rPr lang="en-GB" noProof="0" dirty="0"/>
              <a:t>Click to add text</a:t>
            </a:r>
          </a:p>
        </p:txBody>
      </p:sp>
      <p:sp>
        <p:nvSpPr>
          <p:cNvPr id="14" name="Text Placeholder 8"/>
          <p:cNvSpPr>
            <a:spLocks noGrp="1"/>
          </p:cNvSpPr>
          <p:nvPr>
            <p:ph type="body" sz="quarter" idx="17" hasCustomPrompt="1"/>
          </p:nvPr>
        </p:nvSpPr>
        <p:spPr>
          <a:xfrm>
            <a:off x="5021634" y="1722438"/>
            <a:ext cx="2117725" cy="4425104"/>
          </a:xfrm>
          <a:solidFill>
            <a:srgbClr val="FF94A7"/>
          </a:solidFill>
        </p:spPr>
        <p:txBody>
          <a:bodyPr lIns="144000" tIns="252000"/>
          <a:lstStyle>
            <a:lvl1pPr marL="0" indent="0">
              <a:lnSpc>
                <a:spcPct val="100000"/>
              </a:lnSpc>
              <a:buNone/>
              <a:defRPr b="0">
                <a:solidFill>
                  <a:srgbClr val="000000"/>
                </a:solidFill>
                <a:latin typeface="+mj-lt"/>
              </a:defRPr>
            </a:lvl1pPr>
          </a:lstStyle>
          <a:p>
            <a:pPr lvl="0"/>
            <a:r>
              <a:rPr lang="en-GB" noProof="0" dirty="0"/>
              <a:t>Click to add text</a:t>
            </a:r>
          </a:p>
        </p:txBody>
      </p:sp>
      <p:sp>
        <p:nvSpPr>
          <p:cNvPr id="16" name="Text Placeholder 8"/>
          <p:cNvSpPr>
            <a:spLocks noGrp="1"/>
          </p:cNvSpPr>
          <p:nvPr>
            <p:ph type="body" sz="quarter" idx="19" hasCustomPrompt="1"/>
          </p:nvPr>
        </p:nvSpPr>
        <p:spPr>
          <a:xfrm>
            <a:off x="7307635" y="1722438"/>
            <a:ext cx="2117725" cy="4425104"/>
          </a:xfrm>
          <a:solidFill>
            <a:srgbClr val="C49A6C"/>
          </a:solidFill>
        </p:spPr>
        <p:txBody>
          <a:bodyPr lIns="144000" tIns="252000"/>
          <a:lstStyle>
            <a:lvl1pPr marL="0" indent="0">
              <a:lnSpc>
                <a:spcPct val="100000"/>
              </a:lnSpc>
              <a:buNone/>
              <a:defRPr b="0">
                <a:solidFill>
                  <a:srgbClr val="000000"/>
                </a:solidFill>
                <a:latin typeface="+mj-lt"/>
              </a:defRPr>
            </a:lvl1pPr>
          </a:lstStyle>
          <a:p>
            <a:pPr lvl="0"/>
            <a:r>
              <a:rPr lang="en-GB" noProof="0" dirty="0"/>
              <a:t>Click to add text</a:t>
            </a:r>
          </a:p>
        </p:txBody>
      </p:sp>
      <p:sp>
        <p:nvSpPr>
          <p:cNvPr id="18" name="Text Placeholder 8"/>
          <p:cNvSpPr>
            <a:spLocks noGrp="1"/>
          </p:cNvSpPr>
          <p:nvPr>
            <p:ph type="body" sz="quarter" idx="21" hasCustomPrompt="1"/>
          </p:nvPr>
        </p:nvSpPr>
        <p:spPr>
          <a:xfrm>
            <a:off x="9574180" y="1722438"/>
            <a:ext cx="2117725" cy="4425104"/>
          </a:xfrm>
          <a:solidFill>
            <a:srgbClr val="4BBCA9"/>
          </a:solidFill>
        </p:spPr>
        <p:txBody>
          <a:bodyPr lIns="144000" tIns="252000"/>
          <a:lstStyle>
            <a:lvl1pPr marL="0" indent="0">
              <a:lnSpc>
                <a:spcPct val="100000"/>
              </a:lnSpc>
              <a:buNone/>
              <a:defRPr b="0">
                <a:solidFill>
                  <a:srgbClr val="000000"/>
                </a:solidFill>
                <a:latin typeface="+mj-lt"/>
              </a:defRPr>
            </a:lvl1pPr>
          </a:lstStyle>
          <a:p>
            <a:pPr lvl="0"/>
            <a:r>
              <a:rPr lang="en-GB" noProof="0" dirty="0"/>
              <a:t>Click to add text</a:t>
            </a:r>
          </a:p>
        </p:txBody>
      </p:sp>
      <p:sp>
        <p:nvSpPr>
          <p:cNvPr id="6" name="Päivämäärän paikkamerkki 5">
            <a:extLst>
              <a:ext uri="{FF2B5EF4-FFF2-40B4-BE49-F238E27FC236}">
                <a16:creationId xmlns:a16="http://schemas.microsoft.com/office/drawing/2014/main" id="{8B4A8B9A-1B81-FF4D-8727-C49840616DD8}"/>
              </a:ext>
            </a:extLst>
          </p:cNvPr>
          <p:cNvSpPr>
            <a:spLocks noGrp="1"/>
          </p:cNvSpPr>
          <p:nvPr>
            <p:ph type="dt" sz="half" idx="22"/>
          </p:nvPr>
        </p:nvSpPr>
        <p:spPr/>
        <p:txBody>
          <a:bodyPr/>
          <a:lstStyle/>
          <a:p>
            <a:fld id="{0F3ACFE7-7C2D-4260-90FD-801D636392E3}" type="datetime1">
              <a:rPr lang="en-GB" noProof="0" smtClean="0"/>
              <a:t>25/05/2022</a:t>
            </a:fld>
            <a:endParaRPr lang="en-GB" noProof="0" dirty="0"/>
          </a:p>
        </p:txBody>
      </p:sp>
      <p:sp>
        <p:nvSpPr>
          <p:cNvPr id="7" name="Alatunnisteen paikkamerkki 6">
            <a:extLst>
              <a:ext uri="{FF2B5EF4-FFF2-40B4-BE49-F238E27FC236}">
                <a16:creationId xmlns:a16="http://schemas.microsoft.com/office/drawing/2014/main" id="{ABECC4AB-A35E-0C4B-A9FD-9255DAC855A7}"/>
              </a:ext>
            </a:extLst>
          </p:cNvPr>
          <p:cNvSpPr>
            <a:spLocks noGrp="1"/>
          </p:cNvSpPr>
          <p:nvPr>
            <p:ph type="ftr" sz="quarter" idx="23"/>
          </p:nvPr>
        </p:nvSpPr>
        <p:spPr/>
        <p:txBody>
          <a:bodyPr/>
          <a:lstStyle/>
          <a:p>
            <a:r>
              <a:rPr lang="en-GB" noProof="0"/>
              <a:t>Footer</a:t>
            </a:r>
            <a:endParaRPr lang="en-GB" noProof="0" dirty="0"/>
          </a:p>
        </p:txBody>
      </p:sp>
      <p:sp>
        <p:nvSpPr>
          <p:cNvPr id="13" name="Dian numeron paikkamerkki 12">
            <a:extLst>
              <a:ext uri="{FF2B5EF4-FFF2-40B4-BE49-F238E27FC236}">
                <a16:creationId xmlns:a16="http://schemas.microsoft.com/office/drawing/2014/main" id="{73C50B28-E3E3-3B43-9DE2-9EF1CC663260}"/>
              </a:ext>
            </a:extLst>
          </p:cNvPr>
          <p:cNvSpPr>
            <a:spLocks noGrp="1"/>
          </p:cNvSpPr>
          <p:nvPr>
            <p:ph type="sldNum" sz="quarter" idx="24"/>
          </p:nvPr>
        </p:nvSpPr>
        <p:spPr/>
        <p:txBody>
          <a:bodyPr/>
          <a:lstStyle/>
          <a:p>
            <a:fld id="{799663BE-0A7D-4715-8D39-0EC59974DD85}" type="slidenum">
              <a:rPr lang="en-GB" noProof="0" smtClean="0"/>
              <a:pPr/>
              <a:t>‹#›</a:t>
            </a:fld>
            <a:endParaRPr lang="en-GB" noProof="0" dirty="0"/>
          </a:p>
        </p:txBody>
      </p:sp>
      <p:grpSp>
        <p:nvGrpSpPr>
          <p:cNvPr id="30" name="Logo">
            <a:extLst>
              <a:ext uri="{C183D7F6-B498-43B3-948B-1728B52AA6E4}">
                <adec:decorative xmlns:adec="http://schemas.microsoft.com/office/drawing/2017/decorative" val="1"/>
              </a:ext>
            </a:extLst>
          </p:cNvPr>
          <p:cNvGrpSpPr/>
          <p:nvPr userDrawn="1"/>
        </p:nvGrpSpPr>
        <p:grpSpPr bwMode="black">
          <a:xfrm>
            <a:off x="575052" y="529409"/>
            <a:ext cx="446731" cy="634281"/>
            <a:chOff x="575052" y="529409"/>
            <a:chExt cx="446731" cy="634281"/>
          </a:xfrm>
          <a:solidFill>
            <a:srgbClr val="FFFFFF"/>
          </a:solidFill>
        </p:grpSpPr>
        <p:sp>
          <p:nvSpPr>
            <p:cNvPr id="31" name="Freeform 6"/>
            <p:cNvSpPr>
              <a:spLocks noEditPoints="1"/>
            </p:cNvSpPr>
            <p:nvPr userDrawn="1"/>
          </p:nvSpPr>
          <p:spPr bwMode="black">
            <a:xfrm>
              <a:off x="575052" y="786828"/>
              <a:ext cx="446731" cy="376862"/>
            </a:xfrm>
            <a:custGeom>
              <a:avLst/>
              <a:gdLst>
                <a:gd name="T0" fmla="*/ 1042 w 4821"/>
                <a:gd name="T1" fmla="*/ 2420 h 4067"/>
                <a:gd name="T2" fmla="*/ 1227 w 4821"/>
                <a:gd name="T3" fmla="*/ 4067 h 4067"/>
                <a:gd name="T4" fmla="*/ 3594 w 4821"/>
                <a:gd name="T5" fmla="*/ 4067 h 4067"/>
                <a:gd name="T6" fmla="*/ 3777 w 4821"/>
                <a:gd name="T7" fmla="*/ 2420 h 4067"/>
                <a:gd name="T8" fmla="*/ 4151 w 4821"/>
                <a:gd name="T9" fmla="*/ 2420 h 4067"/>
                <a:gd name="T10" fmla="*/ 4821 w 4821"/>
                <a:gd name="T11" fmla="*/ 2420 h 4067"/>
                <a:gd name="T12" fmla="*/ 4821 w 4821"/>
                <a:gd name="T13" fmla="*/ 0 h 4067"/>
                <a:gd name="T14" fmla="*/ 3481 w 4821"/>
                <a:gd name="T15" fmla="*/ 0 h 4067"/>
                <a:gd name="T16" fmla="*/ 3481 w 4821"/>
                <a:gd name="T17" fmla="*/ 196 h 4067"/>
                <a:gd name="T18" fmla="*/ 3481 w 4821"/>
                <a:gd name="T19" fmla="*/ 932 h 4067"/>
                <a:gd name="T20" fmla="*/ 3080 w 4821"/>
                <a:gd name="T21" fmla="*/ 932 h 4067"/>
                <a:gd name="T22" fmla="*/ 3080 w 4821"/>
                <a:gd name="T23" fmla="*/ 0 h 4067"/>
                <a:gd name="T24" fmla="*/ 1739 w 4821"/>
                <a:gd name="T25" fmla="*/ 0 h 4067"/>
                <a:gd name="T26" fmla="*/ 1739 w 4821"/>
                <a:gd name="T27" fmla="*/ 932 h 4067"/>
                <a:gd name="T28" fmla="*/ 1338 w 4821"/>
                <a:gd name="T29" fmla="*/ 932 h 4067"/>
                <a:gd name="T30" fmla="*/ 1338 w 4821"/>
                <a:gd name="T31" fmla="*/ 0 h 4067"/>
                <a:gd name="T32" fmla="*/ 0 w 4821"/>
                <a:gd name="T33" fmla="*/ 0 h 4067"/>
                <a:gd name="T34" fmla="*/ 0 w 4821"/>
                <a:gd name="T35" fmla="*/ 2420 h 4067"/>
                <a:gd name="T36" fmla="*/ 741 w 4821"/>
                <a:gd name="T37" fmla="*/ 2420 h 4067"/>
                <a:gd name="T38" fmla="*/ 1042 w 4821"/>
                <a:gd name="T39" fmla="*/ 2420 h 4067"/>
                <a:gd name="T40" fmla="*/ 391 w 4821"/>
                <a:gd name="T41" fmla="*/ 392 h 4067"/>
                <a:gd name="T42" fmla="*/ 946 w 4821"/>
                <a:gd name="T43" fmla="*/ 392 h 4067"/>
                <a:gd name="T44" fmla="*/ 946 w 4821"/>
                <a:gd name="T45" fmla="*/ 1325 h 4067"/>
                <a:gd name="T46" fmla="*/ 1219 w 4821"/>
                <a:gd name="T47" fmla="*/ 1325 h 4067"/>
                <a:gd name="T48" fmla="*/ 2133 w 4821"/>
                <a:gd name="T49" fmla="*/ 1325 h 4067"/>
                <a:gd name="T50" fmla="*/ 2133 w 4821"/>
                <a:gd name="T51" fmla="*/ 392 h 4067"/>
                <a:gd name="T52" fmla="*/ 2688 w 4821"/>
                <a:gd name="T53" fmla="*/ 392 h 4067"/>
                <a:gd name="T54" fmla="*/ 2688 w 4821"/>
                <a:gd name="T55" fmla="*/ 1325 h 4067"/>
                <a:gd name="T56" fmla="*/ 2957 w 4821"/>
                <a:gd name="T57" fmla="*/ 1325 h 4067"/>
                <a:gd name="T58" fmla="*/ 3602 w 4821"/>
                <a:gd name="T59" fmla="*/ 1325 h 4067"/>
                <a:gd name="T60" fmla="*/ 3875 w 4821"/>
                <a:gd name="T61" fmla="*/ 1325 h 4067"/>
                <a:gd name="T62" fmla="*/ 3875 w 4821"/>
                <a:gd name="T63" fmla="*/ 392 h 4067"/>
                <a:gd name="T64" fmla="*/ 4430 w 4821"/>
                <a:gd name="T65" fmla="*/ 392 h 4067"/>
                <a:gd name="T66" fmla="*/ 4430 w 4821"/>
                <a:gd name="T67" fmla="*/ 2028 h 4067"/>
                <a:gd name="T68" fmla="*/ 4151 w 4821"/>
                <a:gd name="T69" fmla="*/ 2028 h 4067"/>
                <a:gd name="T70" fmla="*/ 3679 w 4821"/>
                <a:gd name="T71" fmla="*/ 2028 h 4067"/>
                <a:gd name="T72" fmla="*/ 3425 w 4821"/>
                <a:gd name="T73" fmla="*/ 2028 h 4067"/>
                <a:gd name="T74" fmla="*/ 3243 w 4821"/>
                <a:gd name="T75" fmla="*/ 3676 h 4067"/>
                <a:gd name="T76" fmla="*/ 1578 w 4821"/>
                <a:gd name="T77" fmla="*/ 3676 h 4067"/>
                <a:gd name="T78" fmla="*/ 1394 w 4821"/>
                <a:gd name="T79" fmla="*/ 2028 h 4067"/>
                <a:gd name="T80" fmla="*/ 1142 w 4821"/>
                <a:gd name="T81" fmla="*/ 2028 h 4067"/>
                <a:gd name="T82" fmla="*/ 741 w 4821"/>
                <a:gd name="T83" fmla="*/ 2028 h 4067"/>
                <a:gd name="T84" fmla="*/ 391 w 4821"/>
                <a:gd name="T85" fmla="*/ 2028 h 4067"/>
                <a:gd name="T86" fmla="*/ 391 w 4821"/>
                <a:gd name="T87" fmla="*/ 392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21" h="4067">
                  <a:moveTo>
                    <a:pt x="1042" y="2420"/>
                  </a:moveTo>
                  <a:lnTo>
                    <a:pt x="1227" y="4067"/>
                  </a:lnTo>
                  <a:lnTo>
                    <a:pt x="3594" y="4067"/>
                  </a:lnTo>
                  <a:lnTo>
                    <a:pt x="3777" y="2420"/>
                  </a:lnTo>
                  <a:lnTo>
                    <a:pt x="4151" y="2420"/>
                  </a:lnTo>
                  <a:lnTo>
                    <a:pt x="4821" y="2420"/>
                  </a:lnTo>
                  <a:lnTo>
                    <a:pt x="4821" y="0"/>
                  </a:lnTo>
                  <a:lnTo>
                    <a:pt x="3481" y="0"/>
                  </a:lnTo>
                  <a:lnTo>
                    <a:pt x="3481" y="196"/>
                  </a:lnTo>
                  <a:lnTo>
                    <a:pt x="3481" y="932"/>
                  </a:lnTo>
                  <a:lnTo>
                    <a:pt x="3080" y="932"/>
                  </a:lnTo>
                  <a:lnTo>
                    <a:pt x="3080" y="0"/>
                  </a:lnTo>
                  <a:lnTo>
                    <a:pt x="1739" y="0"/>
                  </a:lnTo>
                  <a:lnTo>
                    <a:pt x="1739" y="932"/>
                  </a:lnTo>
                  <a:lnTo>
                    <a:pt x="1338" y="932"/>
                  </a:lnTo>
                  <a:lnTo>
                    <a:pt x="1338" y="0"/>
                  </a:lnTo>
                  <a:lnTo>
                    <a:pt x="0" y="0"/>
                  </a:lnTo>
                  <a:lnTo>
                    <a:pt x="0" y="2420"/>
                  </a:lnTo>
                  <a:lnTo>
                    <a:pt x="741" y="2420"/>
                  </a:lnTo>
                  <a:lnTo>
                    <a:pt x="1042" y="2420"/>
                  </a:lnTo>
                  <a:close/>
                  <a:moveTo>
                    <a:pt x="391" y="392"/>
                  </a:moveTo>
                  <a:lnTo>
                    <a:pt x="946" y="392"/>
                  </a:lnTo>
                  <a:lnTo>
                    <a:pt x="946" y="1325"/>
                  </a:lnTo>
                  <a:lnTo>
                    <a:pt x="1219" y="1325"/>
                  </a:lnTo>
                  <a:lnTo>
                    <a:pt x="2133" y="1325"/>
                  </a:lnTo>
                  <a:lnTo>
                    <a:pt x="2133" y="392"/>
                  </a:lnTo>
                  <a:lnTo>
                    <a:pt x="2688" y="392"/>
                  </a:lnTo>
                  <a:lnTo>
                    <a:pt x="2688" y="1325"/>
                  </a:lnTo>
                  <a:lnTo>
                    <a:pt x="2957" y="1325"/>
                  </a:lnTo>
                  <a:lnTo>
                    <a:pt x="3602" y="1325"/>
                  </a:lnTo>
                  <a:lnTo>
                    <a:pt x="3875" y="1325"/>
                  </a:lnTo>
                  <a:lnTo>
                    <a:pt x="3875" y="392"/>
                  </a:lnTo>
                  <a:lnTo>
                    <a:pt x="4430" y="392"/>
                  </a:lnTo>
                  <a:lnTo>
                    <a:pt x="4430" y="2028"/>
                  </a:lnTo>
                  <a:lnTo>
                    <a:pt x="4151" y="2028"/>
                  </a:lnTo>
                  <a:lnTo>
                    <a:pt x="3679" y="2028"/>
                  </a:lnTo>
                  <a:lnTo>
                    <a:pt x="3425" y="2028"/>
                  </a:lnTo>
                  <a:lnTo>
                    <a:pt x="3243" y="3676"/>
                  </a:lnTo>
                  <a:lnTo>
                    <a:pt x="1578" y="3676"/>
                  </a:lnTo>
                  <a:lnTo>
                    <a:pt x="1394" y="2028"/>
                  </a:lnTo>
                  <a:lnTo>
                    <a:pt x="1142" y="2028"/>
                  </a:lnTo>
                  <a:lnTo>
                    <a:pt x="741" y="2028"/>
                  </a:lnTo>
                  <a:lnTo>
                    <a:pt x="391" y="2028"/>
                  </a:lnTo>
                  <a:lnTo>
                    <a:pt x="391" y="3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2" name="Freeform 7"/>
            <p:cNvSpPr>
              <a:spLocks/>
            </p:cNvSpPr>
            <p:nvPr userDrawn="1"/>
          </p:nvSpPr>
          <p:spPr bwMode="black">
            <a:xfrm>
              <a:off x="871297" y="576389"/>
              <a:ext cx="132324" cy="132138"/>
            </a:xfrm>
            <a:custGeom>
              <a:avLst/>
              <a:gdLst>
                <a:gd name="T0" fmla="*/ 1428 w 1428"/>
                <a:gd name="T1" fmla="*/ 268 h 1426"/>
                <a:gd name="T2" fmla="*/ 1160 w 1428"/>
                <a:gd name="T3" fmla="*/ 0 h 1426"/>
                <a:gd name="T4" fmla="*/ 1135 w 1428"/>
                <a:gd name="T5" fmla="*/ 25 h 1426"/>
                <a:gd name="T6" fmla="*/ 0 w 1428"/>
                <a:gd name="T7" fmla="*/ 1157 h 1426"/>
                <a:gd name="T8" fmla="*/ 271 w 1428"/>
                <a:gd name="T9" fmla="*/ 1426 h 1426"/>
                <a:gd name="T10" fmla="*/ 1428 w 1428"/>
                <a:gd name="T11" fmla="*/ 268 h 1426"/>
              </a:gdLst>
              <a:ahLst/>
              <a:cxnLst>
                <a:cxn ang="0">
                  <a:pos x="T0" y="T1"/>
                </a:cxn>
                <a:cxn ang="0">
                  <a:pos x="T2" y="T3"/>
                </a:cxn>
                <a:cxn ang="0">
                  <a:pos x="T4" y="T5"/>
                </a:cxn>
                <a:cxn ang="0">
                  <a:pos x="T6" y="T7"/>
                </a:cxn>
                <a:cxn ang="0">
                  <a:pos x="T8" y="T9"/>
                </a:cxn>
                <a:cxn ang="0">
                  <a:pos x="T10" y="T11"/>
                </a:cxn>
              </a:cxnLst>
              <a:rect l="0" t="0" r="r" b="b"/>
              <a:pathLst>
                <a:path w="1428" h="1426">
                  <a:moveTo>
                    <a:pt x="1428" y="268"/>
                  </a:moveTo>
                  <a:lnTo>
                    <a:pt x="1160" y="0"/>
                  </a:lnTo>
                  <a:lnTo>
                    <a:pt x="1135" y="25"/>
                  </a:lnTo>
                  <a:lnTo>
                    <a:pt x="0" y="1157"/>
                  </a:lnTo>
                  <a:lnTo>
                    <a:pt x="271" y="1426"/>
                  </a:lnTo>
                  <a:lnTo>
                    <a:pt x="1428" y="268"/>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3" name="Freeform 8"/>
            <p:cNvSpPr>
              <a:spLocks/>
            </p:cNvSpPr>
            <p:nvPr userDrawn="1"/>
          </p:nvSpPr>
          <p:spPr bwMode="black">
            <a:xfrm>
              <a:off x="593028" y="576389"/>
              <a:ext cx="132324" cy="132138"/>
            </a:xfrm>
            <a:custGeom>
              <a:avLst/>
              <a:gdLst>
                <a:gd name="T0" fmla="*/ 1159 w 1428"/>
                <a:gd name="T1" fmla="*/ 1426 h 1426"/>
                <a:gd name="T2" fmla="*/ 1428 w 1428"/>
                <a:gd name="T3" fmla="*/ 1157 h 1426"/>
                <a:gd name="T4" fmla="*/ 270 w 1428"/>
                <a:gd name="T5" fmla="*/ 0 h 1426"/>
                <a:gd name="T6" fmla="*/ 0 w 1428"/>
                <a:gd name="T7" fmla="*/ 268 h 1426"/>
                <a:gd name="T8" fmla="*/ 25 w 1428"/>
                <a:gd name="T9" fmla="*/ 293 h 1426"/>
                <a:gd name="T10" fmla="*/ 1159 w 1428"/>
                <a:gd name="T11" fmla="*/ 1426 h 1426"/>
              </a:gdLst>
              <a:ahLst/>
              <a:cxnLst>
                <a:cxn ang="0">
                  <a:pos x="T0" y="T1"/>
                </a:cxn>
                <a:cxn ang="0">
                  <a:pos x="T2" y="T3"/>
                </a:cxn>
                <a:cxn ang="0">
                  <a:pos x="T4" y="T5"/>
                </a:cxn>
                <a:cxn ang="0">
                  <a:pos x="T6" y="T7"/>
                </a:cxn>
                <a:cxn ang="0">
                  <a:pos x="T8" y="T9"/>
                </a:cxn>
                <a:cxn ang="0">
                  <a:pos x="T10" y="T11"/>
                </a:cxn>
              </a:cxnLst>
              <a:rect l="0" t="0" r="r" b="b"/>
              <a:pathLst>
                <a:path w="1428" h="1426">
                  <a:moveTo>
                    <a:pt x="1159" y="1426"/>
                  </a:moveTo>
                  <a:lnTo>
                    <a:pt x="1428" y="1157"/>
                  </a:lnTo>
                  <a:lnTo>
                    <a:pt x="270" y="0"/>
                  </a:lnTo>
                  <a:lnTo>
                    <a:pt x="0" y="268"/>
                  </a:lnTo>
                  <a:lnTo>
                    <a:pt x="25" y="293"/>
                  </a:lnTo>
                  <a:lnTo>
                    <a:pt x="1159" y="1426"/>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4" name="Freeform 9"/>
            <p:cNvSpPr>
              <a:spLocks/>
            </p:cNvSpPr>
            <p:nvPr userDrawn="1"/>
          </p:nvSpPr>
          <p:spPr bwMode="black">
            <a:xfrm>
              <a:off x="780023" y="529409"/>
              <a:ext cx="35212" cy="151783"/>
            </a:xfrm>
            <a:custGeom>
              <a:avLst/>
              <a:gdLst>
                <a:gd name="T0" fmla="*/ 380 w 380"/>
                <a:gd name="T1" fmla="*/ 0 h 1638"/>
                <a:gd name="T2" fmla="*/ 0 w 380"/>
                <a:gd name="T3" fmla="*/ 0 h 1638"/>
                <a:gd name="T4" fmla="*/ 0 w 380"/>
                <a:gd name="T5" fmla="*/ 34 h 1638"/>
                <a:gd name="T6" fmla="*/ 0 w 380"/>
                <a:gd name="T7" fmla="*/ 1638 h 1638"/>
                <a:gd name="T8" fmla="*/ 380 w 380"/>
                <a:gd name="T9" fmla="*/ 1638 h 1638"/>
                <a:gd name="T10" fmla="*/ 380 w 380"/>
                <a:gd name="T11" fmla="*/ 0 h 1638"/>
              </a:gdLst>
              <a:ahLst/>
              <a:cxnLst>
                <a:cxn ang="0">
                  <a:pos x="T0" y="T1"/>
                </a:cxn>
                <a:cxn ang="0">
                  <a:pos x="T2" y="T3"/>
                </a:cxn>
                <a:cxn ang="0">
                  <a:pos x="T4" y="T5"/>
                </a:cxn>
                <a:cxn ang="0">
                  <a:pos x="T6" y="T7"/>
                </a:cxn>
                <a:cxn ang="0">
                  <a:pos x="T8" y="T9"/>
                </a:cxn>
                <a:cxn ang="0">
                  <a:pos x="T10" y="T11"/>
                </a:cxn>
              </a:cxnLst>
              <a:rect l="0" t="0" r="r" b="b"/>
              <a:pathLst>
                <a:path w="380" h="1638">
                  <a:moveTo>
                    <a:pt x="380" y="0"/>
                  </a:moveTo>
                  <a:lnTo>
                    <a:pt x="0" y="0"/>
                  </a:lnTo>
                  <a:lnTo>
                    <a:pt x="0" y="34"/>
                  </a:lnTo>
                  <a:lnTo>
                    <a:pt x="0" y="1638"/>
                  </a:lnTo>
                  <a:lnTo>
                    <a:pt x="380" y="1638"/>
                  </a:lnTo>
                  <a:lnTo>
                    <a:pt x="380" y="0"/>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2708359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 1">
    <p:bg>
      <p:bgPr>
        <a:solidFill>
          <a:srgbClr val="23408F"/>
        </a:solidFill>
        <a:effectLst/>
      </p:bgPr>
    </p:bg>
    <p:spTree>
      <p:nvGrpSpPr>
        <p:cNvPr id="1" name=""/>
        <p:cNvGrpSpPr/>
        <p:nvPr/>
      </p:nvGrpSpPr>
      <p:grpSpPr>
        <a:xfrm>
          <a:off x="0" y="0"/>
          <a:ext cx="0" cy="0"/>
          <a:chOff x="0" y="0"/>
          <a:chExt cx="0" cy="0"/>
        </a:xfrm>
      </p:grpSpPr>
      <p:grpSp>
        <p:nvGrpSpPr>
          <p:cNvPr id="22" name="Logo"/>
          <p:cNvGrpSpPr/>
          <p:nvPr userDrawn="1"/>
        </p:nvGrpSpPr>
        <p:grpSpPr bwMode="black">
          <a:xfrm>
            <a:off x="4218896" y="734641"/>
            <a:ext cx="3744416" cy="5262495"/>
            <a:chOff x="4053823" y="805616"/>
            <a:chExt cx="3746764" cy="5265795"/>
          </a:xfrm>
        </p:grpSpPr>
        <p:sp>
          <p:nvSpPr>
            <p:cNvPr id="23" name="Freeform 22"/>
            <p:cNvSpPr>
              <a:spLocks noEditPoints="1"/>
            </p:cNvSpPr>
            <p:nvPr userDrawn="1"/>
          </p:nvSpPr>
          <p:spPr bwMode="black">
            <a:xfrm>
              <a:off x="4642009" y="2285075"/>
              <a:ext cx="2570392" cy="2168375"/>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 name="Freeform 23"/>
            <p:cNvSpPr>
              <a:spLocks/>
            </p:cNvSpPr>
            <p:nvPr userDrawn="1"/>
          </p:nvSpPr>
          <p:spPr bwMode="black">
            <a:xfrm>
              <a:off x="6345411" y="1074527"/>
              <a:ext cx="761764" cy="76176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24"/>
            <p:cNvSpPr>
              <a:spLocks/>
            </p:cNvSpPr>
            <p:nvPr userDrawn="1"/>
          </p:nvSpPr>
          <p:spPr bwMode="black">
            <a:xfrm>
              <a:off x="4745436" y="1074527"/>
              <a:ext cx="761764" cy="76176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25"/>
            <p:cNvSpPr>
              <a:spLocks/>
            </p:cNvSpPr>
            <p:nvPr userDrawn="1"/>
          </p:nvSpPr>
          <p:spPr bwMode="black">
            <a:xfrm>
              <a:off x="5821080" y="805616"/>
              <a:ext cx="203257" cy="871487"/>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4BB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26"/>
            <p:cNvSpPr>
              <a:spLocks noEditPoints="1"/>
            </p:cNvSpPr>
            <p:nvPr userDrawn="1"/>
          </p:nvSpPr>
          <p:spPr bwMode="black">
            <a:xfrm>
              <a:off x="4614129" y="5598344"/>
              <a:ext cx="362445" cy="473067"/>
            </a:xfrm>
            <a:custGeom>
              <a:avLst/>
              <a:gdLst>
                <a:gd name="T0" fmla="*/ 98 w 403"/>
                <a:gd name="T1" fmla="*/ 0 h 526"/>
                <a:gd name="T2" fmla="*/ 0 w 403"/>
                <a:gd name="T3" fmla="*/ 96 h 526"/>
                <a:gd name="T4" fmla="*/ 0 w 403"/>
                <a:gd name="T5" fmla="*/ 430 h 526"/>
                <a:gd name="T6" fmla="*/ 98 w 403"/>
                <a:gd name="T7" fmla="*/ 526 h 526"/>
                <a:gd name="T8" fmla="*/ 307 w 403"/>
                <a:gd name="T9" fmla="*/ 526 h 526"/>
                <a:gd name="T10" fmla="*/ 403 w 403"/>
                <a:gd name="T11" fmla="*/ 430 h 526"/>
                <a:gd name="T12" fmla="*/ 403 w 403"/>
                <a:gd name="T13" fmla="*/ 96 h 526"/>
                <a:gd name="T14" fmla="*/ 307 w 403"/>
                <a:gd name="T15" fmla="*/ 0 h 526"/>
                <a:gd name="T16" fmla="*/ 98 w 403"/>
                <a:gd name="T17" fmla="*/ 0 h 526"/>
                <a:gd name="T18" fmla="*/ 281 w 403"/>
                <a:gd name="T19" fmla="*/ 392 h 526"/>
                <a:gd name="T20" fmla="*/ 258 w 403"/>
                <a:gd name="T21" fmla="*/ 415 h 526"/>
                <a:gd name="T22" fmla="*/ 148 w 403"/>
                <a:gd name="T23" fmla="*/ 415 h 526"/>
                <a:gd name="T24" fmla="*/ 125 w 403"/>
                <a:gd name="T25" fmla="*/ 392 h 526"/>
                <a:gd name="T26" fmla="*/ 125 w 403"/>
                <a:gd name="T27" fmla="*/ 135 h 526"/>
                <a:gd name="T28" fmla="*/ 148 w 403"/>
                <a:gd name="T29" fmla="*/ 112 h 526"/>
                <a:gd name="T30" fmla="*/ 258 w 403"/>
                <a:gd name="T31" fmla="*/ 112 h 526"/>
                <a:gd name="T32" fmla="*/ 281 w 403"/>
                <a:gd name="T33" fmla="*/ 135 h 526"/>
                <a:gd name="T34" fmla="*/ 281 w 403"/>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3" h="526">
                  <a:moveTo>
                    <a:pt x="98" y="0"/>
                  </a:moveTo>
                  <a:lnTo>
                    <a:pt x="0" y="96"/>
                  </a:lnTo>
                  <a:lnTo>
                    <a:pt x="0" y="430"/>
                  </a:lnTo>
                  <a:lnTo>
                    <a:pt x="98" y="526"/>
                  </a:lnTo>
                  <a:lnTo>
                    <a:pt x="307" y="526"/>
                  </a:lnTo>
                  <a:lnTo>
                    <a:pt x="403" y="430"/>
                  </a:lnTo>
                  <a:lnTo>
                    <a:pt x="403" y="96"/>
                  </a:lnTo>
                  <a:lnTo>
                    <a:pt x="307" y="0"/>
                  </a:lnTo>
                  <a:lnTo>
                    <a:pt x="98" y="0"/>
                  </a:lnTo>
                  <a:close/>
                  <a:moveTo>
                    <a:pt x="281" y="392"/>
                  </a:moveTo>
                  <a:lnTo>
                    <a:pt x="258" y="415"/>
                  </a:lnTo>
                  <a:lnTo>
                    <a:pt x="148" y="415"/>
                  </a:lnTo>
                  <a:lnTo>
                    <a:pt x="125" y="392"/>
                  </a:lnTo>
                  <a:lnTo>
                    <a:pt x="125" y="135"/>
                  </a:lnTo>
                  <a:lnTo>
                    <a:pt x="148" y="112"/>
                  </a:lnTo>
                  <a:lnTo>
                    <a:pt x="258" y="112"/>
                  </a:lnTo>
                  <a:lnTo>
                    <a:pt x="281" y="135"/>
                  </a:lnTo>
                  <a:lnTo>
                    <a:pt x="281"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8" name="Freeform 47"/>
            <p:cNvSpPr>
              <a:spLocks/>
            </p:cNvSpPr>
            <p:nvPr userDrawn="1"/>
          </p:nvSpPr>
          <p:spPr bwMode="black">
            <a:xfrm>
              <a:off x="5039529" y="5598344"/>
              <a:ext cx="334565" cy="473067"/>
            </a:xfrm>
            <a:custGeom>
              <a:avLst/>
              <a:gdLst>
                <a:gd name="T0" fmla="*/ 0 w 372"/>
                <a:gd name="T1" fmla="*/ 526 h 526"/>
                <a:gd name="T2" fmla="*/ 122 w 372"/>
                <a:gd name="T3" fmla="*/ 526 h 526"/>
                <a:gd name="T4" fmla="*/ 122 w 372"/>
                <a:gd name="T5" fmla="*/ 331 h 526"/>
                <a:gd name="T6" fmla="*/ 309 w 372"/>
                <a:gd name="T7" fmla="*/ 331 h 526"/>
                <a:gd name="T8" fmla="*/ 309 w 372"/>
                <a:gd name="T9" fmla="*/ 219 h 526"/>
                <a:gd name="T10" fmla="*/ 122 w 372"/>
                <a:gd name="T11" fmla="*/ 219 h 526"/>
                <a:gd name="T12" fmla="*/ 122 w 372"/>
                <a:gd name="T13" fmla="*/ 112 h 526"/>
                <a:gd name="T14" fmla="*/ 372 w 372"/>
                <a:gd name="T15" fmla="*/ 112 h 526"/>
                <a:gd name="T16" fmla="*/ 372 w 372"/>
                <a:gd name="T17" fmla="*/ 0 h 526"/>
                <a:gd name="T18" fmla="*/ 0 w 372"/>
                <a:gd name="T19" fmla="*/ 0 h 526"/>
                <a:gd name="T20" fmla="*/ 0 w 372"/>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26">
                  <a:moveTo>
                    <a:pt x="0" y="526"/>
                  </a:moveTo>
                  <a:lnTo>
                    <a:pt x="122" y="526"/>
                  </a:lnTo>
                  <a:lnTo>
                    <a:pt x="122" y="331"/>
                  </a:lnTo>
                  <a:lnTo>
                    <a:pt x="309" y="331"/>
                  </a:lnTo>
                  <a:lnTo>
                    <a:pt x="309" y="219"/>
                  </a:lnTo>
                  <a:lnTo>
                    <a:pt x="122" y="219"/>
                  </a:lnTo>
                  <a:lnTo>
                    <a:pt x="122" y="112"/>
                  </a:lnTo>
                  <a:lnTo>
                    <a:pt x="372" y="112"/>
                  </a:lnTo>
                  <a:lnTo>
                    <a:pt x="372" y="0"/>
                  </a:lnTo>
                  <a:lnTo>
                    <a:pt x="0" y="0"/>
                  </a:lnTo>
                  <a:lnTo>
                    <a:pt x="0"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9" name="Freeform 48"/>
            <p:cNvSpPr>
              <a:spLocks noEditPoints="1"/>
            </p:cNvSpPr>
            <p:nvPr userDrawn="1"/>
          </p:nvSpPr>
          <p:spPr bwMode="black">
            <a:xfrm>
              <a:off x="5569257" y="5598344"/>
              <a:ext cx="360646" cy="473067"/>
            </a:xfrm>
            <a:custGeom>
              <a:avLst/>
              <a:gdLst>
                <a:gd name="T0" fmla="*/ 96 w 401"/>
                <a:gd name="T1" fmla="*/ 0 h 526"/>
                <a:gd name="T2" fmla="*/ 0 w 401"/>
                <a:gd name="T3" fmla="*/ 96 h 526"/>
                <a:gd name="T4" fmla="*/ 0 w 401"/>
                <a:gd name="T5" fmla="*/ 430 h 526"/>
                <a:gd name="T6" fmla="*/ 96 w 401"/>
                <a:gd name="T7" fmla="*/ 526 h 526"/>
                <a:gd name="T8" fmla="*/ 305 w 401"/>
                <a:gd name="T9" fmla="*/ 526 h 526"/>
                <a:gd name="T10" fmla="*/ 401 w 401"/>
                <a:gd name="T11" fmla="*/ 430 h 526"/>
                <a:gd name="T12" fmla="*/ 401 w 401"/>
                <a:gd name="T13" fmla="*/ 96 h 526"/>
                <a:gd name="T14" fmla="*/ 305 w 401"/>
                <a:gd name="T15" fmla="*/ 0 h 526"/>
                <a:gd name="T16" fmla="*/ 96 w 401"/>
                <a:gd name="T17" fmla="*/ 0 h 526"/>
                <a:gd name="T18" fmla="*/ 278 w 401"/>
                <a:gd name="T19" fmla="*/ 392 h 526"/>
                <a:gd name="T20" fmla="*/ 255 w 401"/>
                <a:gd name="T21" fmla="*/ 415 h 526"/>
                <a:gd name="T22" fmla="*/ 146 w 401"/>
                <a:gd name="T23" fmla="*/ 415 h 526"/>
                <a:gd name="T24" fmla="*/ 123 w 401"/>
                <a:gd name="T25" fmla="*/ 392 h 526"/>
                <a:gd name="T26" fmla="*/ 123 w 401"/>
                <a:gd name="T27" fmla="*/ 135 h 526"/>
                <a:gd name="T28" fmla="*/ 146 w 401"/>
                <a:gd name="T29" fmla="*/ 112 h 526"/>
                <a:gd name="T30" fmla="*/ 255 w 401"/>
                <a:gd name="T31" fmla="*/ 112 h 526"/>
                <a:gd name="T32" fmla="*/ 278 w 401"/>
                <a:gd name="T33" fmla="*/ 135 h 526"/>
                <a:gd name="T34" fmla="*/ 278 w 401"/>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526">
                  <a:moveTo>
                    <a:pt x="96" y="0"/>
                  </a:moveTo>
                  <a:lnTo>
                    <a:pt x="0" y="96"/>
                  </a:lnTo>
                  <a:lnTo>
                    <a:pt x="0" y="430"/>
                  </a:lnTo>
                  <a:lnTo>
                    <a:pt x="96" y="526"/>
                  </a:lnTo>
                  <a:lnTo>
                    <a:pt x="305" y="526"/>
                  </a:lnTo>
                  <a:lnTo>
                    <a:pt x="401" y="430"/>
                  </a:lnTo>
                  <a:lnTo>
                    <a:pt x="401" y="96"/>
                  </a:lnTo>
                  <a:lnTo>
                    <a:pt x="305" y="0"/>
                  </a:lnTo>
                  <a:lnTo>
                    <a:pt x="96" y="0"/>
                  </a:lnTo>
                  <a:close/>
                  <a:moveTo>
                    <a:pt x="278" y="392"/>
                  </a:moveTo>
                  <a:lnTo>
                    <a:pt x="255" y="415"/>
                  </a:lnTo>
                  <a:lnTo>
                    <a:pt x="146" y="415"/>
                  </a:lnTo>
                  <a:lnTo>
                    <a:pt x="123" y="392"/>
                  </a:lnTo>
                  <a:lnTo>
                    <a:pt x="123" y="135"/>
                  </a:lnTo>
                  <a:lnTo>
                    <a:pt x="146" y="112"/>
                  </a:lnTo>
                  <a:lnTo>
                    <a:pt x="255" y="112"/>
                  </a:lnTo>
                  <a:lnTo>
                    <a:pt x="278" y="135"/>
                  </a:lnTo>
                  <a:lnTo>
                    <a:pt x="278"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0" name="Freeform 49"/>
            <p:cNvSpPr>
              <a:spLocks/>
            </p:cNvSpPr>
            <p:nvPr userDrawn="1"/>
          </p:nvSpPr>
          <p:spPr bwMode="black">
            <a:xfrm>
              <a:off x="6418260" y="5598344"/>
              <a:ext cx="307584" cy="473067"/>
            </a:xfrm>
            <a:custGeom>
              <a:avLst/>
              <a:gdLst>
                <a:gd name="T0" fmla="*/ 125 w 342"/>
                <a:gd name="T1" fmla="*/ 0 h 526"/>
                <a:gd name="T2" fmla="*/ 0 w 342"/>
                <a:gd name="T3" fmla="*/ 0 h 526"/>
                <a:gd name="T4" fmla="*/ 0 w 342"/>
                <a:gd name="T5" fmla="*/ 526 h 526"/>
                <a:gd name="T6" fmla="*/ 342 w 342"/>
                <a:gd name="T7" fmla="*/ 526 h 526"/>
                <a:gd name="T8" fmla="*/ 342 w 342"/>
                <a:gd name="T9" fmla="*/ 415 h 526"/>
                <a:gd name="T10" fmla="*/ 125 w 342"/>
                <a:gd name="T11" fmla="*/ 415 h 526"/>
                <a:gd name="T12" fmla="*/ 125 w 342"/>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342" h="526">
                  <a:moveTo>
                    <a:pt x="125" y="0"/>
                  </a:moveTo>
                  <a:lnTo>
                    <a:pt x="0" y="0"/>
                  </a:lnTo>
                  <a:lnTo>
                    <a:pt x="0" y="526"/>
                  </a:lnTo>
                  <a:lnTo>
                    <a:pt x="342" y="526"/>
                  </a:lnTo>
                  <a:lnTo>
                    <a:pt x="342" y="415"/>
                  </a:lnTo>
                  <a:lnTo>
                    <a:pt x="125" y="415"/>
                  </a:lnTo>
                  <a:lnTo>
                    <a:pt x="1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1" name="Freeform 50"/>
            <p:cNvSpPr>
              <a:spLocks/>
            </p:cNvSpPr>
            <p:nvPr userDrawn="1"/>
          </p:nvSpPr>
          <p:spPr bwMode="black">
            <a:xfrm>
              <a:off x="5988362" y="5598344"/>
              <a:ext cx="362445" cy="473067"/>
            </a:xfrm>
            <a:custGeom>
              <a:avLst/>
              <a:gdLst>
                <a:gd name="T0" fmla="*/ 278 w 403"/>
                <a:gd name="T1" fmla="*/ 388 h 526"/>
                <a:gd name="T2" fmla="*/ 255 w 403"/>
                <a:gd name="T3" fmla="*/ 411 h 526"/>
                <a:gd name="T4" fmla="*/ 148 w 403"/>
                <a:gd name="T5" fmla="*/ 411 h 526"/>
                <a:gd name="T6" fmla="*/ 123 w 403"/>
                <a:gd name="T7" fmla="*/ 388 h 526"/>
                <a:gd name="T8" fmla="*/ 123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3" y="388"/>
                  </a:lnTo>
                  <a:lnTo>
                    <a:pt x="123"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2" name="Freeform 51"/>
            <p:cNvSpPr>
              <a:spLocks/>
            </p:cNvSpPr>
            <p:nvPr userDrawn="1"/>
          </p:nvSpPr>
          <p:spPr bwMode="black">
            <a:xfrm>
              <a:off x="6765415" y="5598344"/>
              <a:ext cx="362445" cy="473067"/>
            </a:xfrm>
            <a:custGeom>
              <a:avLst/>
              <a:gdLst>
                <a:gd name="T0" fmla="*/ 278 w 403"/>
                <a:gd name="T1" fmla="*/ 388 h 526"/>
                <a:gd name="T2" fmla="*/ 255 w 403"/>
                <a:gd name="T3" fmla="*/ 411 h 526"/>
                <a:gd name="T4" fmla="*/ 148 w 403"/>
                <a:gd name="T5" fmla="*/ 411 h 526"/>
                <a:gd name="T6" fmla="*/ 125 w 403"/>
                <a:gd name="T7" fmla="*/ 388 h 526"/>
                <a:gd name="T8" fmla="*/ 125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5" y="388"/>
                  </a:lnTo>
                  <a:lnTo>
                    <a:pt x="125"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3" name="Freeform 52"/>
            <p:cNvSpPr>
              <a:spLocks/>
            </p:cNvSpPr>
            <p:nvPr userDrawn="1"/>
          </p:nvSpPr>
          <p:spPr bwMode="black">
            <a:xfrm>
              <a:off x="4483720" y="4993969"/>
              <a:ext cx="403816" cy="473067"/>
            </a:xfrm>
            <a:custGeom>
              <a:avLst/>
              <a:gdLst>
                <a:gd name="T0" fmla="*/ 314 w 449"/>
                <a:gd name="T1" fmla="*/ 526 h 526"/>
                <a:gd name="T2" fmla="*/ 449 w 449"/>
                <a:gd name="T3" fmla="*/ 526 h 526"/>
                <a:gd name="T4" fmla="*/ 449 w 449"/>
                <a:gd name="T5" fmla="*/ 0 h 526"/>
                <a:gd name="T6" fmla="*/ 324 w 449"/>
                <a:gd name="T7" fmla="*/ 0 h 526"/>
                <a:gd name="T8" fmla="*/ 332 w 449"/>
                <a:gd name="T9" fmla="*/ 333 h 526"/>
                <a:gd name="T10" fmla="*/ 134 w 449"/>
                <a:gd name="T11" fmla="*/ 0 h 526"/>
                <a:gd name="T12" fmla="*/ 0 w 449"/>
                <a:gd name="T13" fmla="*/ 0 h 526"/>
                <a:gd name="T14" fmla="*/ 0 w 449"/>
                <a:gd name="T15" fmla="*/ 526 h 526"/>
                <a:gd name="T16" fmla="*/ 122 w 449"/>
                <a:gd name="T17" fmla="*/ 526 h 526"/>
                <a:gd name="T18" fmla="*/ 115 w 449"/>
                <a:gd name="T19" fmla="*/ 194 h 526"/>
                <a:gd name="T20" fmla="*/ 314 w 44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526">
                  <a:moveTo>
                    <a:pt x="314" y="526"/>
                  </a:moveTo>
                  <a:lnTo>
                    <a:pt x="449" y="526"/>
                  </a:lnTo>
                  <a:lnTo>
                    <a:pt x="449" y="0"/>
                  </a:lnTo>
                  <a:lnTo>
                    <a:pt x="324" y="0"/>
                  </a:lnTo>
                  <a:lnTo>
                    <a:pt x="332" y="333"/>
                  </a:lnTo>
                  <a:lnTo>
                    <a:pt x="134" y="0"/>
                  </a:lnTo>
                  <a:lnTo>
                    <a:pt x="0" y="0"/>
                  </a:lnTo>
                  <a:lnTo>
                    <a:pt x="0" y="526"/>
                  </a:lnTo>
                  <a:lnTo>
                    <a:pt x="122" y="526"/>
                  </a:lnTo>
                  <a:lnTo>
                    <a:pt x="115" y="194"/>
                  </a:lnTo>
                  <a:lnTo>
                    <a:pt x="314"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4" name="Rectangle 53"/>
            <p:cNvSpPr>
              <a:spLocks noChangeArrowheads="1"/>
            </p:cNvSpPr>
            <p:nvPr userDrawn="1"/>
          </p:nvSpPr>
          <p:spPr bwMode="black">
            <a:xfrm>
              <a:off x="4954089" y="4993969"/>
              <a:ext cx="112421"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5" name="Freeform 54"/>
            <p:cNvSpPr>
              <a:spLocks/>
            </p:cNvSpPr>
            <p:nvPr userDrawn="1"/>
          </p:nvSpPr>
          <p:spPr bwMode="black">
            <a:xfrm>
              <a:off x="5099787" y="4993969"/>
              <a:ext cx="436193" cy="473067"/>
            </a:xfrm>
            <a:custGeom>
              <a:avLst/>
              <a:gdLst>
                <a:gd name="T0" fmla="*/ 243 w 485"/>
                <a:gd name="T1" fmla="*/ 415 h 526"/>
                <a:gd name="T2" fmla="*/ 242 w 485"/>
                <a:gd name="T3" fmla="*/ 415 h 526"/>
                <a:gd name="T4" fmla="*/ 126 w 485"/>
                <a:gd name="T5" fmla="*/ 0 h 526"/>
                <a:gd name="T6" fmla="*/ 0 w 485"/>
                <a:gd name="T7" fmla="*/ 0 h 526"/>
                <a:gd name="T8" fmla="*/ 147 w 485"/>
                <a:gd name="T9" fmla="*/ 526 h 526"/>
                <a:gd name="T10" fmla="*/ 337 w 485"/>
                <a:gd name="T11" fmla="*/ 526 h 526"/>
                <a:gd name="T12" fmla="*/ 485 w 485"/>
                <a:gd name="T13" fmla="*/ 0 h 526"/>
                <a:gd name="T14" fmla="*/ 361 w 485"/>
                <a:gd name="T15" fmla="*/ 0 h 526"/>
                <a:gd name="T16" fmla="*/ 243 w 485"/>
                <a:gd name="T17" fmla="*/ 41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526">
                  <a:moveTo>
                    <a:pt x="243" y="415"/>
                  </a:moveTo>
                  <a:lnTo>
                    <a:pt x="242" y="415"/>
                  </a:lnTo>
                  <a:lnTo>
                    <a:pt x="126" y="0"/>
                  </a:lnTo>
                  <a:lnTo>
                    <a:pt x="0" y="0"/>
                  </a:lnTo>
                  <a:lnTo>
                    <a:pt x="147" y="526"/>
                  </a:lnTo>
                  <a:lnTo>
                    <a:pt x="337" y="526"/>
                  </a:lnTo>
                  <a:lnTo>
                    <a:pt x="485" y="0"/>
                  </a:lnTo>
                  <a:lnTo>
                    <a:pt x="361" y="0"/>
                  </a:lnTo>
                  <a:lnTo>
                    <a:pt x="243" y="4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6" name="Freeform 55"/>
            <p:cNvSpPr>
              <a:spLocks/>
            </p:cNvSpPr>
            <p:nvPr userDrawn="1"/>
          </p:nvSpPr>
          <p:spPr bwMode="black">
            <a:xfrm>
              <a:off x="5569257" y="4993969"/>
              <a:ext cx="348055" cy="473067"/>
            </a:xfrm>
            <a:custGeom>
              <a:avLst/>
              <a:gdLst>
                <a:gd name="T0" fmla="*/ 387 w 387"/>
                <a:gd name="T1" fmla="*/ 112 h 526"/>
                <a:gd name="T2" fmla="*/ 387 w 387"/>
                <a:gd name="T3" fmla="*/ 0 h 526"/>
                <a:gd name="T4" fmla="*/ 0 w 387"/>
                <a:gd name="T5" fmla="*/ 0 h 526"/>
                <a:gd name="T6" fmla="*/ 0 w 387"/>
                <a:gd name="T7" fmla="*/ 526 h 526"/>
                <a:gd name="T8" fmla="*/ 387 w 387"/>
                <a:gd name="T9" fmla="*/ 526 h 526"/>
                <a:gd name="T10" fmla="*/ 387 w 387"/>
                <a:gd name="T11" fmla="*/ 415 h 526"/>
                <a:gd name="T12" fmla="*/ 124 w 387"/>
                <a:gd name="T13" fmla="*/ 415 h 526"/>
                <a:gd name="T14" fmla="*/ 124 w 387"/>
                <a:gd name="T15" fmla="*/ 315 h 526"/>
                <a:gd name="T16" fmla="*/ 326 w 387"/>
                <a:gd name="T17" fmla="*/ 315 h 526"/>
                <a:gd name="T18" fmla="*/ 326 w 387"/>
                <a:gd name="T19" fmla="*/ 204 h 526"/>
                <a:gd name="T20" fmla="*/ 124 w 387"/>
                <a:gd name="T21" fmla="*/ 204 h 526"/>
                <a:gd name="T22" fmla="*/ 124 w 387"/>
                <a:gd name="T23" fmla="*/ 112 h 526"/>
                <a:gd name="T24" fmla="*/ 387 w 387"/>
                <a:gd name="T25"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7" h="526">
                  <a:moveTo>
                    <a:pt x="387" y="112"/>
                  </a:moveTo>
                  <a:lnTo>
                    <a:pt x="387" y="0"/>
                  </a:lnTo>
                  <a:lnTo>
                    <a:pt x="0" y="0"/>
                  </a:lnTo>
                  <a:lnTo>
                    <a:pt x="0" y="526"/>
                  </a:lnTo>
                  <a:lnTo>
                    <a:pt x="387" y="526"/>
                  </a:lnTo>
                  <a:lnTo>
                    <a:pt x="387" y="415"/>
                  </a:lnTo>
                  <a:lnTo>
                    <a:pt x="124" y="415"/>
                  </a:lnTo>
                  <a:lnTo>
                    <a:pt x="124" y="315"/>
                  </a:lnTo>
                  <a:lnTo>
                    <a:pt x="326" y="315"/>
                  </a:lnTo>
                  <a:lnTo>
                    <a:pt x="326" y="204"/>
                  </a:lnTo>
                  <a:lnTo>
                    <a:pt x="124" y="204"/>
                  </a:lnTo>
                  <a:lnTo>
                    <a:pt x="124" y="112"/>
                  </a:lnTo>
                  <a:lnTo>
                    <a:pt x="387"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7" name="Freeform 56"/>
            <p:cNvSpPr>
              <a:spLocks noEditPoints="1"/>
            </p:cNvSpPr>
            <p:nvPr userDrawn="1"/>
          </p:nvSpPr>
          <p:spPr bwMode="black">
            <a:xfrm>
              <a:off x="5978469" y="4993969"/>
              <a:ext cx="375936" cy="473067"/>
            </a:xfrm>
            <a:custGeom>
              <a:avLst/>
              <a:gdLst>
                <a:gd name="T0" fmla="*/ 403 w 418"/>
                <a:gd name="T1" fmla="*/ 250 h 526"/>
                <a:gd name="T2" fmla="*/ 403 w 418"/>
                <a:gd name="T3" fmla="*/ 96 h 526"/>
                <a:gd name="T4" fmla="*/ 307 w 418"/>
                <a:gd name="T5" fmla="*/ 0 h 526"/>
                <a:gd name="T6" fmla="*/ 0 w 418"/>
                <a:gd name="T7" fmla="*/ 0 h 526"/>
                <a:gd name="T8" fmla="*/ 0 w 418"/>
                <a:gd name="T9" fmla="*/ 526 h 526"/>
                <a:gd name="T10" fmla="*/ 124 w 418"/>
                <a:gd name="T11" fmla="*/ 526 h 526"/>
                <a:gd name="T12" fmla="*/ 124 w 418"/>
                <a:gd name="T13" fmla="*/ 346 h 526"/>
                <a:gd name="T14" fmla="*/ 195 w 418"/>
                <a:gd name="T15" fmla="*/ 346 h 526"/>
                <a:gd name="T16" fmla="*/ 286 w 418"/>
                <a:gd name="T17" fmla="*/ 526 h 526"/>
                <a:gd name="T18" fmla="*/ 418 w 418"/>
                <a:gd name="T19" fmla="*/ 526 h 526"/>
                <a:gd name="T20" fmla="*/ 320 w 418"/>
                <a:gd name="T21" fmla="*/ 334 h 526"/>
                <a:gd name="T22" fmla="*/ 403 w 418"/>
                <a:gd name="T23" fmla="*/ 250 h 526"/>
                <a:gd name="T24" fmla="*/ 280 w 418"/>
                <a:gd name="T25" fmla="*/ 212 h 526"/>
                <a:gd name="T26" fmla="*/ 257 w 418"/>
                <a:gd name="T27" fmla="*/ 235 h 526"/>
                <a:gd name="T28" fmla="*/ 124 w 418"/>
                <a:gd name="T29" fmla="*/ 235 h 526"/>
                <a:gd name="T30" fmla="*/ 124 w 418"/>
                <a:gd name="T31" fmla="*/ 112 h 526"/>
                <a:gd name="T32" fmla="*/ 257 w 418"/>
                <a:gd name="T33" fmla="*/ 112 h 526"/>
                <a:gd name="T34" fmla="*/ 280 w 418"/>
                <a:gd name="T35" fmla="*/ 135 h 526"/>
                <a:gd name="T36" fmla="*/ 280 w 418"/>
                <a:gd name="T37" fmla="*/ 2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8" h="526">
                  <a:moveTo>
                    <a:pt x="403" y="250"/>
                  </a:moveTo>
                  <a:lnTo>
                    <a:pt x="403" y="96"/>
                  </a:lnTo>
                  <a:lnTo>
                    <a:pt x="307" y="0"/>
                  </a:lnTo>
                  <a:lnTo>
                    <a:pt x="0" y="0"/>
                  </a:lnTo>
                  <a:lnTo>
                    <a:pt x="0" y="526"/>
                  </a:lnTo>
                  <a:lnTo>
                    <a:pt x="124" y="526"/>
                  </a:lnTo>
                  <a:lnTo>
                    <a:pt x="124" y="346"/>
                  </a:lnTo>
                  <a:lnTo>
                    <a:pt x="195" y="346"/>
                  </a:lnTo>
                  <a:lnTo>
                    <a:pt x="286" y="526"/>
                  </a:lnTo>
                  <a:lnTo>
                    <a:pt x="418" y="526"/>
                  </a:lnTo>
                  <a:lnTo>
                    <a:pt x="320" y="334"/>
                  </a:lnTo>
                  <a:lnTo>
                    <a:pt x="403" y="250"/>
                  </a:lnTo>
                  <a:close/>
                  <a:moveTo>
                    <a:pt x="280" y="212"/>
                  </a:moveTo>
                  <a:lnTo>
                    <a:pt x="257" y="235"/>
                  </a:lnTo>
                  <a:lnTo>
                    <a:pt x="124" y="235"/>
                  </a:lnTo>
                  <a:lnTo>
                    <a:pt x="124" y="112"/>
                  </a:lnTo>
                  <a:lnTo>
                    <a:pt x="257" y="112"/>
                  </a:lnTo>
                  <a:lnTo>
                    <a:pt x="280" y="135"/>
                  </a:lnTo>
                  <a:lnTo>
                    <a:pt x="280"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8" name="Freeform 57"/>
            <p:cNvSpPr>
              <a:spLocks/>
            </p:cNvSpPr>
            <p:nvPr userDrawn="1"/>
          </p:nvSpPr>
          <p:spPr bwMode="black">
            <a:xfrm>
              <a:off x="6385882" y="4993969"/>
              <a:ext cx="357049" cy="473067"/>
            </a:xfrm>
            <a:custGeom>
              <a:avLst/>
              <a:gdLst>
                <a:gd name="T0" fmla="*/ 134 w 397"/>
                <a:gd name="T1" fmla="*/ 185 h 526"/>
                <a:gd name="T2" fmla="*/ 134 w 397"/>
                <a:gd name="T3" fmla="*/ 135 h 526"/>
                <a:gd name="T4" fmla="*/ 157 w 397"/>
                <a:gd name="T5" fmla="*/ 112 h 526"/>
                <a:gd name="T6" fmla="*/ 387 w 397"/>
                <a:gd name="T7" fmla="*/ 112 h 526"/>
                <a:gd name="T8" fmla="*/ 387 w 397"/>
                <a:gd name="T9" fmla="*/ 0 h 526"/>
                <a:gd name="T10" fmla="*/ 105 w 397"/>
                <a:gd name="T11" fmla="*/ 0 h 526"/>
                <a:gd name="T12" fmla="*/ 9 w 397"/>
                <a:gd name="T13" fmla="*/ 96 h 526"/>
                <a:gd name="T14" fmla="*/ 9 w 397"/>
                <a:gd name="T15" fmla="*/ 219 h 526"/>
                <a:gd name="T16" fmla="*/ 65 w 397"/>
                <a:gd name="T17" fmla="*/ 286 h 526"/>
                <a:gd name="T18" fmla="*/ 274 w 397"/>
                <a:gd name="T19" fmla="*/ 342 h 526"/>
                <a:gd name="T20" fmla="*/ 274 w 397"/>
                <a:gd name="T21" fmla="*/ 392 h 526"/>
                <a:gd name="T22" fmla="*/ 249 w 397"/>
                <a:gd name="T23" fmla="*/ 415 h 526"/>
                <a:gd name="T24" fmla="*/ 0 w 397"/>
                <a:gd name="T25" fmla="*/ 415 h 526"/>
                <a:gd name="T26" fmla="*/ 0 w 397"/>
                <a:gd name="T27" fmla="*/ 526 h 526"/>
                <a:gd name="T28" fmla="*/ 301 w 397"/>
                <a:gd name="T29" fmla="*/ 526 h 526"/>
                <a:gd name="T30" fmla="*/ 397 w 397"/>
                <a:gd name="T31" fmla="*/ 430 h 526"/>
                <a:gd name="T32" fmla="*/ 397 w 397"/>
                <a:gd name="T33" fmla="*/ 308 h 526"/>
                <a:gd name="T34" fmla="*/ 343 w 397"/>
                <a:gd name="T35" fmla="*/ 242 h 526"/>
                <a:gd name="T36" fmla="*/ 134 w 397"/>
                <a:gd name="T37" fmla="*/ 18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526">
                  <a:moveTo>
                    <a:pt x="134" y="185"/>
                  </a:moveTo>
                  <a:lnTo>
                    <a:pt x="134" y="135"/>
                  </a:lnTo>
                  <a:lnTo>
                    <a:pt x="157" y="112"/>
                  </a:lnTo>
                  <a:lnTo>
                    <a:pt x="387" y="112"/>
                  </a:lnTo>
                  <a:lnTo>
                    <a:pt x="387" y="0"/>
                  </a:lnTo>
                  <a:lnTo>
                    <a:pt x="105" y="0"/>
                  </a:lnTo>
                  <a:lnTo>
                    <a:pt x="9" y="96"/>
                  </a:lnTo>
                  <a:lnTo>
                    <a:pt x="9" y="219"/>
                  </a:lnTo>
                  <a:lnTo>
                    <a:pt x="65" y="286"/>
                  </a:lnTo>
                  <a:lnTo>
                    <a:pt x="274" y="342"/>
                  </a:lnTo>
                  <a:lnTo>
                    <a:pt x="274" y="392"/>
                  </a:lnTo>
                  <a:lnTo>
                    <a:pt x="249" y="415"/>
                  </a:lnTo>
                  <a:lnTo>
                    <a:pt x="0" y="415"/>
                  </a:lnTo>
                  <a:lnTo>
                    <a:pt x="0" y="526"/>
                  </a:lnTo>
                  <a:lnTo>
                    <a:pt x="301" y="526"/>
                  </a:lnTo>
                  <a:lnTo>
                    <a:pt x="397" y="430"/>
                  </a:lnTo>
                  <a:lnTo>
                    <a:pt x="397" y="308"/>
                  </a:lnTo>
                  <a:lnTo>
                    <a:pt x="343" y="242"/>
                  </a:lnTo>
                  <a:lnTo>
                    <a:pt x="134"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9" name="Rectangle 58"/>
            <p:cNvSpPr>
              <a:spLocks noChangeArrowheads="1"/>
            </p:cNvSpPr>
            <p:nvPr userDrawn="1"/>
          </p:nvSpPr>
          <p:spPr bwMode="black">
            <a:xfrm>
              <a:off x="6794195" y="4993969"/>
              <a:ext cx="110622"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0" name="Freeform 59"/>
            <p:cNvSpPr>
              <a:spLocks/>
            </p:cNvSpPr>
            <p:nvPr userDrawn="1"/>
          </p:nvSpPr>
          <p:spPr bwMode="black">
            <a:xfrm>
              <a:off x="6951584" y="4993969"/>
              <a:ext cx="376835" cy="473067"/>
            </a:xfrm>
            <a:custGeom>
              <a:avLst/>
              <a:gdLst>
                <a:gd name="T0" fmla="*/ 0 w 419"/>
                <a:gd name="T1" fmla="*/ 112 h 526"/>
                <a:gd name="T2" fmla="*/ 148 w 419"/>
                <a:gd name="T3" fmla="*/ 112 h 526"/>
                <a:gd name="T4" fmla="*/ 148 w 419"/>
                <a:gd name="T5" fmla="*/ 526 h 526"/>
                <a:gd name="T6" fmla="*/ 273 w 419"/>
                <a:gd name="T7" fmla="*/ 526 h 526"/>
                <a:gd name="T8" fmla="*/ 273 w 419"/>
                <a:gd name="T9" fmla="*/ 112 h 526"/>
                <a:gd name="T10" fmla="*/ 419 w 419"/>
                <a:gd name="T11" fmla="*/ 112 h 526"/>
                <a:gd name="T12" fmla="*/ 419 w 419"/>
                <a:gd name="T13" fmla="*/ 0 h 526"/>
                <a:gd name="T14" fmla="*/ 0 w 419"/>
                <a:gd name="T15" fmla="*/ 0 h 526"/>
                <a:gd name="T16" fmla="*/ 0 w 419"/>
                <a:gd name="T17"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526">
                  <a:moveTo>
                    <a:pt x="0" y="112"/>
                  </a:moveTo>
                  <a:lnTo>
                    <a:pt x="148" y="112"/>
                  </a:lnTo>
                  <a:lnTo>
                    <a:pt x="148" y="526"/>
                  </a:lnTo>
                  <a:lnTo>
                    <a:pt x="273" y="526"/>
                  </a:lnTo>
                  <a:lnTo>
                    <a:pt x="273" y="112"/>
                  </a:lnTo>
                  <a:lnTo>
                    <a:pt x="419" y="112"/>
                  </a:lnTo>
                  <a:lnTo>
                    <a:pt x="419" y="0"/>
                  </a:lnTo>
                  <a:lnTo>
                    <a:pt x="0" y="0"/>
                  </a:lnTo>
                  <a:lnTo>
                    <a:pt x="0"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1" name="Freeform 60"/>
            <p:cNvSpPr>
              <a:spLocks/>
            </p:cNvSpPr>
            <p:nvPr userDrawn="1"/>
          </p:nvSpPr>
          <p:spPr bwMode="black">
            <a:xfrm>
              <a:off x="7334715" y="4993969"/>
              <a:ext cx="465872" cy="473067"/>
            </a:xfrm>
            <a:custGeom>
              <a:avLst/>
              <a:gdLst>
                <a:gd name="T0" fmla="*/ 378 w 518"/>
                <a:gd name="T1" fmla="*/ 0 h 526"/>
                <a:gd name="T2" fmla="*/ 261 w 518"/>
                <a:gd name="T3" fmla="*/ 244 h 526"/>
                <a:gd name="T4" fmla="*/ 257 w 518"/>
                <a:gd name="T5" fmla="*/ 244 h 526"/>
                <a:gd name="T6" fmla="*/ 140 w 518"/>
                <a:gd name="T7" fmla="*/ 0 h 526"/>
                <a:gd name="T8" fmla="*/ 0 w 518"/>
                <a:gd name="T9" fmla="*/ 0 h 526"/>
                <a:gd name="T10" fmla="*/ 192 w 518"/>
                <a:gd name="T11" fmla="*/ 365 h 526"/>
                <a:gd name="T12" fmla="*/ 192 w 518"/>
                <a:gd name="T13" fmla="*/ 526 h 526"/>
                <a:gd name="T14" fmla="*/ 325 w 518"/>
                <a:gd name="T15" fmla="*/ 526 h 526"/>
                <a:gd name="T16" fmla="*/ 325 w 518"/>
                <a:gd name="T17" fmla="*/ 365 h 526"/>
                <a:gd name="T18" fmla="*/ 518 w 518"/>
                <a:gd name="T19" fmla="*/ 0 h 526"/>
                <a:gd name="T20" fmla="*/ 378 w 518"/>
                <a:gd name="T2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526">
                  <a:moveTo>
                    <a:pt x="378" y="0"/>
                  </a:moveTo>
                  <a:lnTo>
                    <a:pt x="261" y="244"/>
                  </a:lnTo>
                  <a:lnTo>
                    <a:pt x="257" y="244"/>
                  </a:lnTo>
                  <a:lnTo>
                    <a:pt x="140" y="0"/>
                  </a:lnTo>
                  <a:lnTo>
                    <a:pt x="0" y="0"/>
                  </a:lnTo>
                  <a:lnTo>
                    <a:pt x="192" y="365"/>
                  </a:lnTo>
                  <a:lnTo>
                    <a:pt x="192" y="526"/>
                  </a:lnTo>
                  <a:lnTo>
                    <a:pt x="325" y="526"/>
                  </a:lnTo>
                  <a:lnTo>
                    <a:pt x="325" y="365"/>
                  </a:lnTo>
                  <a:lnTo>
                    <a:pt x="518" y="0"/>
                  </a:lnTo>
                  <a:lnTo>
                    <a:pt x="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2" name="Freeform 61"/>
            <p:cNvSpPr>
              <a:spLocks/>
            </p:cNvSpPr>
            <p:nvPr userDrawn="1"/>
          </p:nvSpPr>
          <p:spPr bwMode="black">
            <a:xfrm>
              <a:off x="4053823" y="4993969"/>
              <a:ext cx="360646" cy="473067"/>
            </a:xfrm>
            <a:custGeom>
              <a:avLst/>
              <a:gdLst>
                <a:gd name="T0" fmla="*/ 278 w 401"/>
                <a:gd name="T1" fmla="*/ 388 h 526"/>
                <a:gd name="T2" fmla="*/ 255 w 401"/>
                <a:gd name="T3" fmla="*/ 411 h 526"/>
                <a:gd name="T4" fmla="*/ 145 w 401"/>
                <a:gd name="T5" fmla="*/ 411 h 526"/>
                <a:gd name="T6" fmla="*/ 122 w 401"/>
                <a:gd name="T7" fmla="*/ 388 h 526"/>
                <a:gd name="T8" fmla="*/ 122 w 401"/>
                <a:gd name="T9" fmla="*/ 0 h 526"/>
                <a:gd name="T10" fmla="*/ 0 w 401"/>
                <a:gd name="T11" fmla="*/ 0 h 526"/>
                <a:gd name="T12" fmla="*/ 0 w 401"/>
                <a:gd name="T13" fmla="*/ 430 h 526"/>
                <a:gd name="T14" fmla="*/ 96 w 401"/>
                <a:gd name="T15" fmla="*/ 526 h 526"/>
                <a:gd name="T16" fmla="*/ 305 w 401"/>
                <a:gd name="T17" fmla="*/ 526 h 526"/>
                <a:gd name="T18" fmla="*/ 401 w 401"/>
                <a:gd name="T19" fmla="*/ 430 h 526"/>
                <a:gd name="T20" fmla="*/ 401 w 401"/>
                <a:gd name="T21" fmla="*/ 0 h 526"/>
                <a:gd name="T22" fmla="*/ 278 w 401"/>
                <a:gd name="T23" fmla="*/ 0 h 526"/>
                <a:gd name="T24" fmla="*/ 278 w 401"/>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526">
                  <a:moveTo>
                    <a:pt x="278" y="388"/>
                  </a:moveTo>
                  <a:lnTo>
                    <a:pt x="255" y="411"/>
                  </a:lnTo>
                  <a:lnTo>
                    <a:pt x="145" y="411"/>
                  </a:lnTo>
                  <a:lnTo>
                    <a:pt x="122" y="388"/>
                  </a:lnTo>
                  <a:lnTo>
                    <a:pt x="122" y="0"/>
                  </a:lnTo>
                  <a:lnTo>
                    <a:pt x="0" y="0"/>
                  </a:lnTo>
                  <a:lnTo>
                    <a:pt x="0" y="430"/>
                  </a:lnTo>
                  <a:lnTo>
                    <a:pt x="96" y="526"/>
                  </a:lnTo>
                  <a:lnTo>
                    <a:pt x="305" y="526"/>
                  </a:lnTo>
                  <a:lnTo>
                    <a:pt x="401" y="430"/>
                  </a:lnTo>
                  <a:lnTo>
                    <a:pt x="401"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858181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picture 2">
    <p:bg>
      <p:bgPr>
        <a:solidFill>
          <a:srgbClr val="4BBCA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7" y="2830749"/>
            <a:ext cx="5762018" cy="2071991"/>
          </a:xfrm>
        </p:spPr>
        <p:txBody>
          <a:bodyPr anchor="t" anchorCtr="0">
            <a:normAutofit/>
          </a:bodyPr>
          <a:lstStyle>
            <a:lvl1pPr marL="0" marR="0" indent="0" algn="ctr" defTabSz="914400" rtl="0" eaLnBrk="1" fontAlgn="auto" latinLnBrk="0" hangingPunct="1">
              <a:lnSpc>
                <a:spcPct val="95000"/>
              </a:lnSpc>
              <a:spcBef>
                <a:spcPct val="0"/>
              </a:spcBef>
              <a:spcAft>
                <a:spcPts val="0"/>
              </a:spcAft>
              <a:buClrTx/>
              <a:buSzTx/>
              <a:buFontTx/>
              <a:buNone/>
              <a:tabLst/>
              <a:defRPr sz="5600">
                <a:solidFill>
                  <a:schemeClr val="tx1"/>
                </a:solidFill>
              </a:defRPr>
            </a:lvl1pPr>
          </a:lstStyle>
          <a:p>
            <a:r>
              <a:rPr lang="en-GB" noProof="0" dirty="0"/>
              <a:t>Click to add title</a:t>
            </a:r>
          </a:p>
        </p:txBody>
      </p:sp>
      <p:sp>
        <p:nvSpPr>
          <p:cNvPr id="3" name="Subtitle 2"/>
          <p:cNvSpPr>
            <a:spLocks noGrp="1"/>
          </p:cNvSpPr>
          <p:nvPr>
            <p:ph type="subTitle" idx="1" hasCustomPrompt="1"/>
          </p:nvPr>
        </p:nvSpPr>
        <p:spPr>
          <a:xfrm>
            <a:off x="162127" y="4863828"/>
            <a:ext cx="5762018" cy="1031132"/>
          </a:xfrm>
        </p:spPr>
        <p:txBody>
          <a:bodyPr>
            <a:normAutofit/>
          </a:bodyPr>
          <a:lstStyle>
            <a:lvl1pPr marL="0" marR="0" indent="0" algn="ctr" defTabSz="914400" rtl="0" eaLnBrk="1" fontAlgn="auto" latinLnBrk="0" hangingPunct="1">
              <a:lnSpc>
                <a:spcPct val="120000"/>
              </a:lnSpc>
              <a:spcBef>
                <a:spcPts val="0"/>
              </a:spcBef>
              <a:spcAft>
                <a:spcPts val="1000"/>
              </a:spcAft>
              <a:buClrTx/>
              <a:buSzTx/>
              <a:buFont typeface="Verdana" panose="020B0604030504040204" pitchFamily="34" charset="0"/>
              <a:buNone/>
              <a:tabLst/>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add subtitle</a:t>
            </a:r>
          </a:p>
        </p:txBody>
      </p:sp>
      <p:sp>
        <p:nvSpPr>
          <p:cNvPr id="58" name="Picture Placeholder 57">
            <a:extLst>
              <a:ext uri="{C183D7F6-B498-43B3-948B-1728B52AA6E4}">
                <adec:decorative xmlns:adec="http://schemas.microsoft.com/office/drawing/2017/decorative" val="1"/>
              </a:ext>
            </a:extLst>
          </p:cNvPr>
          <p:cNvSpPr>
            <a:spLocks noGrp="1"/>
          </p:cNvSpPr>
          <p:nvPr>
            <p:ph type="pic" sz="quarter" idx="13"/>
          </p:nvPr>
        </p:nvSpPr>
        <p:spPr>
          <a:xfrm>
            <a:off x="6210300" y="0"/>
            <a:ext cx="5981700" cy="6858000"/>
          </a:xfrm>
          <a:solidFill>
            <a:schemeClr val="bg1">
              <a:lumMod val="85000"/>
            </a:schemeClr>
          </a:solidFill>
        </p:spPr>
        <p:txBody>
          <a:bodyPr anchor="ctr" anchorCtr="0"/>
          <a:lstStyle>
            <a:lvl1pPr marL="0" indent="0" algn="ctr">
              <a:buNone/>
              <a:defRPr/>
            </a:lvl1pPr>
          </a:lstStyle>
          <a:p>
            <a:r>
              <a:rPr lang="en-US" noProof="0"/>
              <a:t>Click icon to add picture</a:t>
            </a:r>
            <a:endParaRPr lang="en-GB" noProof="0" dirty="0"/>
          </a:p>
        </p:txBody>
      </p:sp>
      <p:grpSp>
        <p:nvGrpSpPr>
          <p:cNvPr id="29" name="Rays">
            <a:extLst>
              <a:ext uri="{C183D7F6-B498-43B3-948B-1728B52AA6E4}">
                <adec:decorative xmlns:adec="http://schemas.microsoft.com/office/drawing/2017/decorative" val="1"/>
              </a:ext>
            </a:extLst>
          </p:cNvPr>
          <p:cNvGrpSpPr/>
          <p:nvPr userDrawn="1"/>
        </p:nvGrpSpPr>
        <p:grpSpPr>
          <a:xfrm>
            <a:off x="1863007" y="1369641"/>
            <a:ext cx="2360259" cy="1030029"/>
            <a:chOff x="1980609" y="1369641"/>
            <a:chExt cx="2360259" cy="1030029"/>
          </a:xfrm>
          <a:solidFill>
            <a:srgbClr val="FEF2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8" name="Päivämäärän paikkamerkki 7">
            <a:extLst>
              <a:ext uri="{FF2B5EF4-FFF2-40B4-BE49-F238E27FC236}">
                <a16:creationId xmlns:a16="http://schemas.microsoft.com/office/drawing/2014/main" id="{35AC5D3C-37C0-2148-95F3-62ECD4523829}"/>
              </a:ext>
            </a:extLst>
          </p:cNvPr>
          <p:cNvSpPr>
            <a:spLocks noGrp="1"/>
          </p:cNvSpPr>
          <p:nvPr>
            <p:ph type="dt" sz="half" idx="14"/>
          </p:nvPr>
        </p:nvSpPr>
        <p:spPr/>
        <p:txBody>
          <a:bodyPr/>
          <a:lstStyle/>
          <a:p>
            <a:fld id="{92EEC573-FA50-46F6-B802-82E9AD5690D4}" type="datetime1">
              <a:rPr lang="en-GB" noProof="0" smtClean="0"/>
              <a:t>25/05/2022</a:t>
            </a:fld>
            <a:endParaRPr lang="en-GB" noProof="0" dirty="0"/>
          </a:p>
        </p:txBody>
      </p:sp>
      <p:sp>
        <p:nvSpPr>
          <p:cNvPr id="9" name="Alatunnisteen paikkamerkki 8">
            <a:extLst>
              <a:ext uri="{FF2B5EF4-FFF2-40B4-BE49-F238E27FC236}">
                <a16:creationId xmlns:a16="http://schemas.microsoft.com/office/drawing/2014/main" id="{D470B67B-A6CB-1846-8D3F-CE5AC61630F3}"/>
              </a:ext>
            </a:extLst>
          </p:cNvPr>
          <p:cNvSpPr>
            <a:spLocks noGrp="1"/>
          </p:cNvSpPr>
          <p:nvPr>
            <p:ph type="ftr" sz="quarter" idx="15"/>
          </p:nvPr>
        </p:nvSpPr>
        <p:spPr/>
        <p:txBody>
          <a:bodyPr/>
          <a:lstStyle/>
          <a:p>
            <a:r>
              <a:rPr lang="en-GB" noProof="0"/>
              <a:t>Footer</a:t>
            </a:r>
            <a:endParaRPr lang="en-GB" noProof="0" dirty="0"/>
          </a:p>
        </p:txBody>
      </p:sp>
      <p:sp>
        <p:nvSpPr>
          <p:cNvPr id="13" name="Dian numeron paikkamerkki 12">
            <a:extLst>
              <a:ext uri="{FF2B5EF4-FFF2-40B4-BE49-F238E27FC236}">
                <a16:creationId xmlns:a16="http://schemas.microsoft.com/office/drawing/2014/main" id="{16793E01-5E8F-4C41-BCBF-4E99F8C3ADD0}"/>
              </a:ext>
            </a:extLst>
          </p:cNvPr>
          <p:cNvSpPr>
            <a:spLocks noGrp="1"/>
          </p:cNvSpPr>
          <p:nvPr>
            <p:ph type="sldNum" sz="quarter" idx="16"/>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18684749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Logo 2">
    <p:bg>
      <p:bgPr>
        <a:solidFill>
          <a:srgbClr val="662D91"/>
        </a:solidFill>
        <a:effectLst/>
      </p:bgPr>
    </p:bg>
    <p:spTree>
      <p:nvGrpSpPr>
        <p:cNvPr id="1" name=""/>
        <p:cNvGrpSpPr/>
        <p:nvPr/>
      </p:nvGrpSpPr>
      <p:grpSpPr>
        <a:xfrm>
          <a:off x="0" y="0"/>
          <a:ext cx="0" cy="0"/>
          <a:chOff x="0" y="0"/>
          <a:chExt cx="0" cy="0"/>
        </a:xfrm>
      </p:grpSpPr>
      <p:grpSp>
        <p:nvGrpSpPr>
          <p:cNvPr id="22" name="Logo"/>
          <p:cNvGrpSpPr/>
          <p:nvPr userDrawn="1"/>
        </p:nvGrpSpPr>
        <p:grpSpPr bwMode="black">
          <a:xfrm>
            <a:off x="4218896" y="734641"/>
            <a:ext cx="3744416" cy="5262495"/>
            <a:chOff x="4053823" y="805616"/>
            <a:chExt cx="3746764" cy="5265795"/>
          </a:xfrm>
        </p:grpSpPr>
        <p:sp>
          <p:nvSpPr>
            <p:cNvPr id="23" name="Freeform 22"/>
            <p:cNvSpPr>
              <a:spLocks noEditPoints="1"/>
            </p:cNvSpPr>
            <p:nvPr userDrawn="1"/>
          </p:nvSpPr>
          <p:spPr bwMode="black">
            <a:xfrm>
              <a:off x="4642009" y="2285075"/>
              <a:ext cx="2570392" cy="2168375"/>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 name="Freeform 23"/>
            <p:cNvSpPr>
              <a:spLocks/>
            </p:cNvSpPr>
            <p:nvPr userDrawn="1"/>
          </p:nvSpPr>
          <p:spPr bwMode="black">
            <a:xfrm>
              <a:off x="6345411" y="1074527"/>
              <a:ext cx="761764" cy="76176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24"/>
            <p:cNvSpPr>
              <a:spLocks/>
            </p:cNvSpPr>
            <p:nvPr userDrawn="1"/>
          </p:nvSpPr>
          <p:spPr bwMode="black">
            <a:xfrm>
              <a:off x="4745436" y="1074527"/>
              <a:ext cx="761764" cy="76176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25"/>
            <p:cNvSpPr>
              <a:spLocks/>
            </p:cNvSpPr>
            <p:nvPr userDrawn="1"/>
          </p:nvSpPr>
          <p:spPr bwMode="black">
            <a:xfrm>
              <a:off x="5821080" y="805616"/>
              <a:ext cx="203257" cy="871487"/>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26"/>
            <p:cNvSpPr>
              <a:spLocks noEditPoints="1"/>
            </p:cNvSpPr>
            <p:nvPr userDrawn="1"/>
          </p:nvSpPr>
          <p:spPr bwMode="black">
            <a:xfrm>
              <a:off x="4614129" y="5598344"/>
              <a:ext cx="362445" cy="473067"/>
            </a:xfrm>
            <a:custGeom>
              <a:avLst/>
              <a:gdLst>
                <a:gd name="T0" fmla="*/ 98 w 403"/>
                <a:gd name="T1" fmla="*/ 0 h 526"/>
                <a:gd name="T2" fmla="*/ 0 w 403"/>
                <a:gd name="T3" fmla="*/ 96 h 526"/>
                <a:gd name="T4" fmla="*/ 0 w 403"/>
                <a:gd name="T5" fmla="*/ 430 h 526"/>
                <a:gd name="T6" fmla="*/ 98 w 403"/>
                <a:gd name="T7" fmla="*/ 526 h 526"/>
                <a:gd name="T8" fmla="*/ 307 w 403"/>
                <a:gd name="T9" fmla="*/ 526 h 526"/>
                <a:gd name="T10" fmla="*/ 403 w 403"/>
                <a:gd name="T11" fmla="*/ 430 h 526"/>
                <a:gd name="T12" fmla="*/ 403 w 403"/>
                <a:gd name="T13" fmla="*/ 96 h 526"/>
                <a:gd name="T14" fmla="*/ 307 w 403"/>
                <a:gd name="T15" fmla="*/ 0 h 526"/>
                <a:gd name="T16" fmla="*/ 98 w 403"/>
                <a:gd name="T17" fmla="*/ 0 h 526"/>
                <a:gd name="T18" fmla="*/ 281 w 403"/>
                <a:gd name="T19" fmla="*/ 392 h 526"/>
                <a:gd name="T20" fmla="*/ 258 w 403"/>
                <a:gd name="T21" fmla="*/ 415 h 526"/>
                <a:gd name="T22" fmla="*/ 148 w 403"/>
                <a:gd name="T23" fmla="*/ 415 h 526"/>
                <a:gd name="T24" fmla="*/ 125 w 403"/>
                <a:gd name="T25" fmla="*/ 392 h 526"/>
                <a:gd name="T26" fmla="*/ 125 w 403"/>
                <a:gd name="T27" fmla="*/ 135 h 526"/>
                <a:gd name="T28" fmla="*/ 148 w 403"/>
                <a:gd name="T29" fmla="*/ 112 h 526"/>
                <a:gd name="T30" fmla="*/ 258 w 403"/>
                <a:gd name="T31" fmla="*/ 112 h 526"/>
                <a:gd name="T32" fmla="*/ 281 w 403"/>
                <a:gd name="T33" fmla="*/ 135 h 526"/>
                <a:gd name="T34" fmla="*/ 281 w 403"/>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3" h="526">
                  <a:moveTo>
                    <a:pt x="98" y="0"/>
                  </a:moveTo>
                  <a:lnTo>
                    <a:pt x="0" y="96"/>
                  </a:lnTo>
                  <a:lnTo>
                    <a:pt x="0" y="430"/>
                  </a:lnTo>
                  <a:lnTo>
                    <a:pt x="98" y="526"/>
                  </a:lnTo>
                  <a:lnTo>
                    <a:pt x="307" y="526"/>
                  </a:lnTo>
                  <a:lnTo>
                    <a:pt x="403" y="430"/>
                  </a:lnTo>
                  <a:lnTo>
                    <a:pt x="403" y="96"/>
                  </a:lnTo>
                  <a:lnTo>
                    <a:pt x="307" y="0"/>
                  </a:lnTo>
                  <a:lnTo>
                    <a:pt x="98" y="0"/>
                  </a:lnTo>
                  <a:close/>
                  <a:moveTo>
                    <a:pt x="281" y="392"/>
                  </a:moveTo>
                  <a:lnTo>
                    <a:pt x="258" y="415"/>
                  </a:lnTo>
                  <a:lnTo>
                    <a:pt x="148" y="415"/>
                  </a:lnTo>
                  <a:lnTo>
                    <a:pt x="125" y="392"/>
                  </a:lnTo>
                  <a:lnTo>
                    <a:pt x="125" y="135"/>
                  </a:lnTo>
                  <a:lnTo>
                    <a:pt x="148" y="112"/>
                  </a:lnTo>
                  <a:lnTo>
                    <a:pt x="258" y="112"/>
                  </a:lnTo>
                  <a:lnTo>
                    <a:pt x="281" y="135"/>
                  </a:lnTo>
                  <a:lnTo>
                    <a:pt x="281"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8" name="Freeform 47"/>
            <p:cNvSpPr>
              <a:spLocks/>
            </p:cNvSpPr>
            <p:nvPr userDrawn="1"/>
          </p:nvSpPr>
          <p:spPr bwMode="black">
            <a:xfrm>
              <a:off x="5039529" y="5598344"/>
              <a:ext cx="334565" cy="473067"/>
            </a:xfrm>
            <a:custGeom>
              <a:avLst/>
              <a:gdLst>
                <a:gd name="T0" fmla="*/ 0 w 372"/>
                <a:gd name="T1" fmla="*/ 526 h 526"/>
                <a:gd name="T2" fmla="*/ 122 w 372"/>
                <a:gd name="T3" fmla="*/ 526 h 526"/>
                <a:gd name="T4" fmla="*/ 122 w 372"/>
                <a:gd name="T5" fmla="*/ 331 h 526"/>
                <a:gd name="T6" fmla="*/ 309 w 372"/>
                <a:gd name="T7" fmla="*/ 331 h 526"/>
                <a:gd name="T8" fmla="*/ 309 w 372"/>
                <a:gd name="T9" fmla="*/ 219 h 526"/>
                <a:gd name="T10" fmla="*/ 122 w 372"/>
                <a:gd name="T11" fmla="*/ 219 h 526"/>
                <a:gd name="T12" fmla="*/ 122 w 372"/>
                <a:gd name="T13" fmla="*/ 112 h 526"/>
                <a:gd name="T14" fmla="*/ 372 w 372"/>
                <a:gd name="T15" fmla="*/ 112 h 526"/>
                <a:gd name="T16" fmla="*/ 372 w 372"/>
                <a:gd name="T17" fmla="*/ 0 h 526"/>
                <a:gd name="T18" fmla="*/ 0 w 372"/>
                <a:gd name="T19" fmla="*/ 0 h 526"/>
                <a:gd name="T20" fmla="*/ 0 w 372"/>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26">
                  <a:moveTo>
                    <a:pt x="0" y="526"/>
                  </a:moveTo>
                  <a:lnTo>
                    <a:pt x="122" y="526"/>
                  </a:lnTo>
                  <a:lnTo>
                    <a:pt x="122" y="331"/>
                  </a:lnTo>
                  <a:lnTo>
                    <a:pt x="309" y="331"/>
                  </a:lnTo>
                  <a:lnTo>
                    <a:pt x="309" y="219"/>
                  </a:lnTo>
                  <a:lnTo>
                    <a:pt x="122" y="219"/>
                  </a:lnTo>
                  <a:lnTo>
                    <a:pt x="122" y="112"/>
                  </a:lnTo>
                  <a:lnTo>
                    <a:pt x="372" y="112"/>
                  </a:lnTo>
                  <a:lnTo>
                    <a:pt x="372" y="0"/>
                  </a:lnTo>
                  <a:lnTo>
                    <a:pt x="0" y="0"/>
                  </a:lnTo>
                  <a:lnTo>
                    <a:pt x="0"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9" name="Freeform 48"/>
            <p:cNvSpPr>
              <a:spLocks noEditPoints="1"/>
            </p:cNvSpPr>
            <p:nvPr userDrawn="1"/>
          </p:nvSpPr>
          <p:spPr bwMode="black">
            <a:xfrm>
              <a:off x="5569257" y="5598344"/>
              <a:ext cx="360646" cy="473067"/>
            </a:xfrm>
            <a:custGeom>
              <a:avLst/>
              <a:gdLst>
                <a:gd name="T0" fmla="*/ 96 w 401"/>
                <a:gd name="T1" fmla="*/ 0 h 526"/>
                <a:gd name="T2" fmla="*/ 0 w 401"/>
                <a:gd name="T3" fmla="*/ 96 h 526"/>
                <a:gd name="T4" fmla="*/ 0 w 401"/>
                <a:gd name="T5" fmla="*/ 430 h 526"/>
                <a:gd name="T6" fmla="*/ 96 w 401"/>
                <a:gd name="T7" fmla="*/ 526 h 526"/>
                <a:gd name="T8" fmla="*/ 305 w 401"/>
                <a:gd name="T9" fmla="*/ 526 h 526"/>
                <a:gd name="T10" fmla="*/ 401 w 401"/>
                <a:gd name="T11" fmla="*/ 430 h 526"/>
                <a:gd name="T12" fmla="*/ 401 w 401"/>
                <a:gd name="T13" fmla="*/ 96 h 526"/>
                <a:gd name="T14" fmla="*/ 305 w 401"/>
                <a:gd name="T15" fmla="*/ 0 h 526"/>
                <a:gd name="T16" fmla="*/ 96 w 401"/>
                <a:gd name="T17" fmla="*/ 0 h 526"/>
                <a:gd name="T18" fmla="*/ 278 w 401"/>
                <a:gd name="T19" fmla="*/ 392 h 526"/>
                <a:gd name="T20" fmla="*/ 255 w 401"/>
                <a:gd name="T21" fmla="*/ 415 h 526"/>
                <a:gd name="T22" fmla="*/ 146 w 401"/>
                <a:gd name="T23" fmla="*/ 415 h 526"/>
                <a:gd name="T24" fmla="*/ 123 w 401"/>
                <a:gd name="T25" fmla="*/ 392 h 526"/>
                <a:gd name="T26" fmla="*/ 123 w 401"/>
                <a:gd name="T27" fmla="*/ 135 h 526"/>
                <a:gd name="T28" fmla="*/ 146 w 401"/>
                <a:gd name="T29" fmla="*/ 112 h 526"/>
                <a:gd name="T30" fmla="*/ 255 w 401"/>
                <a:gd name="T31" fmla="*/ 112 h 526"/>
                <a:gd name="T32" fmla="*/ 278 w 401"/>
                <a:gd name="T33" fmla="*/ 135 h 526"/>
                <a:gd name="T34" fmla="*/ 278 w 401"/>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526">
                  <a:moveTo>
                    <a:pt x="96" y="0"/>
                  </a:moveTo>
                  <a:lnTo>
                    <a:pt x="0" y="96"/>
                  </a:lnTo>
                  <a:lnTo>
                    <a:pt x="0" y="430"/>
                  </a:lnTo>
                  <a:lnTo>
                    <a:pt x="96" y="526"/>
                  </a:lnTo>
                  <a:lnTo>
                    <a:pt x="305" y="526"/>
                  </a:lnTo>
                  <a:lnTo>
                    <a:pt x="401" y="430"/>
                  </a:lnTo>
                  <a:lnTo>
                    <a:pt x="401" y="96"/>
                  </a:lnTo>
                  <a:lnTo>
                    <a:pt x="305" y="0"/>
                  </a:lnTo>
                  <a:lnTo>
                    <a:pt x="96" y="0"/>
                  </a:lnTo>
                  <a:close/>
                  <a:moveTo>
                    <a:pt x="278" y="392"/>
                  </a:moveTo>
                  <a:lnTo>
                    <a:pt x="255" y="415"/>
                  </a:lnTo>
                  <a:lnTo>
                    <a:pt x="146" y="415"/>
                  </a:lnTo>
                  <a:lnTo>
                    <a:pt x="123" y="392"/>
                  </a:lnTo>
                  <a:lnTo>
                    <a:pt x="123" y="135"/>
                  </a:lnTo>
                  <a:lnTo>
                    <a:pt x="146" y="112"/>
                  </a:lnTo>
                  <a:lnTo>
                    <a:pt x="255" y="112"/>
                  </a:lnTo>
                  <a:lnTo>
                    <a:pt x="278" y="135"/>
                  </a:lnTo>
                  <a:lnTo>
                    <a:pt x="278"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0" name="Freeform 49"/>
            <p:cNvSpPr>
              <a:spLocks/>
            </p:cNvSpPr>
            <p:nvPr userDrawn="1"/>
          </p:nvSpPr>
          <p:spPr bwMode="black">
            <a:xfrm>
              <a:off x="6418260" y="5598344"/>
              <a:ext cx="307584" cy="473067"/>
            </a:xfrm>
            <a:custGeom>
              <a:avLst/>
              <a:gdLst>
                <a:gd name="T0" fmla="*/ 125 w 342"/>
                <a:gd name="T1" fmla="*/ 0 h 526"/>
                <a:gd name="T2" fmla="*/ 0 w 342"/>
                <a:gd name="T3" fmla="*/ 0 h 526"/>
                <a:gd name="T4" fmla="*/ 0 w 342"/>
                <a:gd name="T5" fmla="*/ 526 h 526"/>
                <a:gd name="T6" fmla="*/ 342 w 342"/>
                <a:gd name="T7" fmla="*/ 526 h 526"/>
                <a:gd name="T8" fmla="*/ 342 w 342"/>
                <a:gd name="T9" fmla="*/ 415 h 526"/>
                <a:gd name="T10" fmla="*/ 125 w 342"/>
                <a:gd name="T11" fmla="*/ 415 h 526"/>
                <a:gd name="T12" fmla="*/ 125 w 342"/>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342" h="526">
                  <a:moveTo>
                    <a:pt x="125" y="0"/>
                  </a:moveTo>
                  <a:lnTo>
                    <a:pt x="0" y="0"/>
                  </a:lnTo>
                  <a:lnTo>
                    <a:pt x="0" y="526"/>
                  </a:lnTo>
                  <a:lnTo>
                    <a:pt x="342" y="526"/>
                  </a:lnTo>
                  <a:lnTo>
                    <a:pt x="342" y="415"/>
                  </a:lnTo>
                  <a:lnTo>
                    <a:pt x="125" y="415"/>
                  </a:lnTo>
                  <a:lnTo>
                    <a:pt x="1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1" name="Freeform 50"/>
            <p:cNvSpPr>
              <a:spLocks/>
            </p:cNvSpPr>
            <p:nvPr userDrawn="1"/>
          </p:nvSpPr>
          <p:spPr bwMode="black">
            <a:xfrm>
              <a:off x="5988362" y="5598344"/>
              <a:ext cx="362445" cy="473067"/>
            </a:xfrm>
            <a:custGeom>
              <a:avLst/>
              <a:gdLst>
                <a:gd name="T0" fmla="*/ 278 w 403"/>
                <a:gd name="T1" fmla="*/ 388 h 526"/>
                <a:gd name="T2" fmla="*/ 255 w 403"/>
                <a:gd name="T3" fmla="*/ 411 h 526"/>
                <a:gd name="T4" fmla="*/ 148 w 403"/>
                <a:gd name="T5" fmla="*/ 411 h 526"/>
                <a:gd name="T6" fmla="*/ 123 w 403"/>
                <a:gd name="T7" fmla="*/ 388 h 526"/>
                <a:gd name="T8" fmla="*/ 123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3" y="388"/>
                  </a:lnTo>
                  <a:lnTo>
                    <a:pt x="123"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2" name="Freeform 51"/>
            <p:cNvSpPr>
              <a:spLocks/>
            </p:cNvSpPr>
            <p:nvPr userDrawn="1"/>
          </p:nvSpPr>
          <p:spPr bwMode="black">
            <a:xfrm>
              <a:off x="6765415" y="5598344"/>
              <a:ext cx="362445" cy="473067"/>
            </a:xfrm>
            <a:custGeom>
              <a:avLst/>
              <a:gdLst>
                <a:gd name="T0" fmla="*/ 278 w 403"/>
                <a:gd name="T1" fmla="*/ 388 h 526"/>
                <a:gd name="T2" fmla="*/ 255 w 403"/>
                <a:gd name="T3" fmla="*/ 411 h 526"/>
                <a:gd name="T4" fmla="*/ 148 w 403"/>
                <a:gd name="T5" fmla="*/ 411 h 526"/>
                <a:gd name="T6" fmla="*/ 125 w 403"/>
                <a:gd name="T7" fmla="*/ 388 h 526"/>
                <a:gd name="T8" fmla="*/ 125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5" y="388"/>
                  </a:lnTo>
                  <a:lnTo>
                    <a:pt x="125"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3" name="Freeform 52"/>
            <p:cNvSpPr>
              <a:spLocks/>
            </p:cNvSpPr>
            <p:nvPr userDrawn="1"/>
          </p:nvSpPr>
          <p:spPr bwMode="black">
            <a:xfrm>
              <a:off x="4483720" y="4993969"/>
              <a:ext cx="403816" cy="473067"/>
            </a:xfrm>
            <a:custGeom>
              <a:avLst/>
              <a:gdLst>
                <a:gd name="T0" fmla="*/ 314 w 449"/>
                <a:gd name="T1" fmla="*/ 526 h 526"/>
                <a:gd name="T2" fmla="*/ 449 w 449"/>
                <a:gd name="T3" fmla="*/ 526 h 526"/>
                <a:gd name="T4" fmla="*/ 449 w 449"/>
                <a:gd name="T5" fmla="*/ 0 h 526"/>
                <a:gd name="T6" fmla="*/ 324 w 449"/>
                <a:gd name="T7" fmla="*/ 0 h 526"/>
                <a:gd name="T8" fmla="*/ 332 w 449"/>
                <a:gd name="T9" fmla="*/ 333 h 526"/>
                <a:gd name="T10" fmla="*/ 134 w 449"/>
                <a:gd name="T11" fmla="*/ 0 h 526"/>
                <a:gd name="T12" fmla="*/ 0 w 449"/>
                <a:gd name="T13" fmla="*/ 0 h 526"/>
                <a:gd name="T14" fmla="*/ 0 w 449"/>
                <a:gd name="T15" fmla="*/ 526 h 526"/>
                <a:gd name="T16" fmla="*/ 122 w 449"/>
                <a:gd name="T17" fmla="*/ 526 h 526"/>
                <a:gd name="T18" fmla="*/ 115 w 449"/>
                <a:gd name="T19" fmla="*/ 194 h 526"/>
                <a:gd name="T20" fmla="*/ 314 w 44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526">
                  <a:moveTo>
                    <a:pt x="314" y="526"/>
                  </a:moveTo>
                  <a:lnTo>
                    <a:pt x="449" y="526"/>
                  </a:lnTo>
                  <a:lnTo>
                    <a:pt x="449" y="0"/>
                  </a:lnTo>
                  <a:lnTo>
                    <a:pt x="324" y="0"/>
                  </a:lnTo>
                  <a:lnTo>
                    <a:pt x="332" y="333"/>
                  </a:lnTo>
                  <a:lnTo>
                    <a:pt x="134" y="0"/>
                  </a:lnTo>
                  <a:lnTo>
                    <a:pt x="0" y="0"/>
                  </a:lnTo>
                  <a:lnTo>
                    <a:pt x="0" y="526"/>
                  </a:lnTo>
                  <a:lnTo>
                    <a:pt x="122" y="526"/>
                  </a:lnTo>
                  <a:lnTo>
                    <a:pt x="115" y="194"/>
                  </a:lnTo>
                  <a:lnTo>
                    <a:pt x="314"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4" name="Rectangle 53"/>
            <p:cNvSpPr>
              <a:spLocks noChangeArrowheads="1"/>
            </p:cNvSpPr>
            <p:nvPr userDrawn="1"/>
          </p:nvSpPr>
          <p:spPr bwMode="black">
            <a:xfrm>
              <a:off x="4954089" y="4993969"/>
              <a:ext cx="112421"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5" name="Freeform 54"/>
            <p:cNvSpPr>
              <a:spLocks/>
            </p:cNvSpPr>
            <p:nvPr userDrawn="1"/>
          </p:nvSpPr>
          <p:spPr bwMode="black">
            <a:xfrm>
              <a:off x="5099787" y="4993969"/>
              <a:ext cx="436193" cy="473067"/>
            </a:xfrm>
            <a:custGeom>
              <a:avLst/>
              <a:gdLst>
                <a:gd name="T0" fmla="*/ 243 w 485"/>
                <a:gd name="T1" fmla="*/ 415 h 526"/>
                <a:gd name="T2" fmla="*/ 242 w 485"/>
                <a:gd name="T3" fmla="*/ 415 h 526"/>
                <a:gd name="T4" fmla="*/ 126 w 485"/>
                <a:gd name="T5" fmla="*/ 0 h 526"/>
                <a:gd name="T6" fmla="*/ 0 w 485"/>
                <a:gd name="T7" fmla="*/ 0 h 526"/>
                <a:gd name="T8" fmla="*/ 147 w 485"/>
                <a:gd name="T9" fmla="*/ 526 h 526"/>
                <a:gd name="T10" fmla="*/ 337 w 485"/>
                <a:gd name="T11" fmla="*/ 526 h 526"/>
                <a:gd name="T12" fmla="*/ 485 w 485"/>
                <a:gd name="T13" fmla="*/ 0 h 526"/>
                <a:gd name="T14" fmla="*/ 361 w 485"/>
                <a:gd name="T15" fmla="*/ 0 h 526"/>
                <a:gd name="T16" fmla="*/ 243 w 485"/>
                <a:gd name="T17" fmla="*/ 41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526">
                  <a:moveTo>
                    <a:pt x="243" y="415"/>
                  </a:moveTo>
                  <a:lnTo>
                    <a:pt x="242" y="415"/>
                  </a:lnTo>
                  <a:lnTo>
                    <a:pt x="126" y="0"/>
                  </a:lnTo>
                  <a:lnTo>
                    <a:pt x="0" y="0"/>
                  </a:lnTo>
                  <a:lnTo>
                    <a:pt x="147" y="526"/>
                  </a:lnTo>
                  <a:lnTo>
                    <a:pt x="337" y="526"/>
                  </a:lnTo>
                  <a:lnTo>
                    <a:pt x="485" y="0"/>
                  </a:lnTo>
                  <a:lnTo>
                    <a:pt x="361" y="0"/>
                  </a:lnTo>
                  <a:lnTo>
                    <a:pt x="243" y="4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6" name="Freeform 55"/>
            <p:cNvSpPr>
              <a:spLocks/>
            </p:cNvSpPr>
            <p:nvPr userDrawn="1"/>
          </p:nvSpPr>
          <p:spPr bwMode="black">
            <a:xfrm>
              <a:off x="5569257" y="4993969"/>
              <a:ext cx="348055" cy="473067"/>
            </a:xfrm>
            <a:custGeom>
              <a:avLst/>
              <a:gdLst>
                <a:gd name="T0" fmla="*/ 387 w 387"/>
                <a:gd name="T1" fmla="*/ 112 h 526"/>
                <a:gd name="T2" fmla="*/ 387 w 387"/>
                <a:gd name="T3" fmla="*/ 0 h 526"/>
                <a:gd name="T4" fmla="*/ 0 w 387"/>
                <a:gd name="T5" fmla="*/ 0 h 526"/>
                <a:gd name="T6" fmla="*/ 0 w 387"/>
                <a:gd name="T7" fmla="*/ 526 h 526"/>
                <a:gd name="T8" fmla="*/ 387 w 387"/>
                <a:gd name="T9" fmla="*/ 526 h 526"/>
                <a:gd name="T10" fmla="*/ 387 w 387"/>
                <a:gd name="T11" fmla="*/ 415 h 526"/>
                <a:gd name="T12" fmla="*/ 124 w 387"/>
                <a:gd name="T13" fmla="*/ 415 h 526"/>
                <a:gd name="T14" fmla="*/ 124 w 387"/>
                <a:gd name="T15" fmla="*/ 315 h 526"/>
                <a:gd name="T16" fmla="*/ 326 w 387"/>
                <a:gd name="T17" fmla="*/ 315 h 526"/>
                <a:gd name="T18" fmla="*/ 326 w 387"/>
                <a:gd name="T19" fmla="*/ 204 h 526"/>
                <a:gd name="T20" fmla="*/ 124 w 387"/>
                <a:gd name="T21" fmla="*/ 204 h 526"/>
                <a:gd name="T22" fmla="*/ 124 w 387"/>
                <a:gd name="T23" fmla="*/ 112 h 526"/>
                <a:gd name="T24" fmla="*/ 387 w 387"/>
                <a:gd name="T25"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7" h="526">
                  <a:moveTo>
                    <a:pt x="387" y="112"/>
                  </a:moveTo>
                  <a:lnTo>
                    <a:pt x="387" y="0"/>
                  </a:lnTo>
                  <a:lnTo>
                    <a:pt x="0" y="0"/>
                  </a:lnTo>
                  <a:lnTo>
                    <a:pt x="0" y="526"/>
                  </a:lnTo>
                  <a:lnTo>
                    <a:pt x="387" y="526"/>
                  </a:lnTo>
                  <a:lnTo>
                    <a:pt x="387" y="415"/>
                  </a:lnTo>
                  <a:lnTo>
                    <a:pt x="124" y="415"/>
                  </a:lnTo>
                  <a:lnTo>
                    <a:pt x="124" y="315"/>
                  </a:lnTo>
                  <a:lnTo>
                    <a:pt x="326" y="315"/>
                  </a:lnTo>
                  <a:lnTo>
                    <a:pt x="326" y="204"/>
                  </a:lnTo>
                  <a:lnTo>
                    <a:pt x="124" y="204"/>
                  </a:lnTo>
                  <a:lnTo>
                    <a:pt x="124" y="112"/>
                  </a:lnTo>
                  <a:lnTo>
                    <a:pt x="387"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7" name="Freeform 56"/>
            <p:cNvSpPr>
              <a:spLocks noEditPoints="1"/>
            </p:cNvSpPr>
            <p:nvPr userDrawn="1"/>
          </p:nvSpPr>
          <p:spPr bwMode="black">
            <a:xfrm>
              <a:off x="5978469" y="4993969"/>
              <a:ext cx="375936" cy="473067"/>
            </a:xfrm>
            <a:custGeom>
              <a:avLst/>
              <a:gdLst>
                <a:gd name="T0" fmla="*/ 403 w 418"/>
                <a:gd name="T1" fmla="*/ 250 h 526"/>
                <a:gd name="T2" fmla="*/ 403 w 418"/>
                <a:gd name="T3" fmla="*/ 96 h 526"/>
                <a:gd name="T4" fmla="*/ 307 w 418"/>
                <a:gd name="T5" fmla="*/ 0 h 526"/>
                <a:gd name="T6" fmla="*/ 0 w 418"/>
                <a:gd name="T7" fmla="*/ 0 h 526"/>
                <a:gd name="T8" fmla="*/ 0 w 418"/>
                <a:gd name="T9" fmla="*/ 526 h 526"/>
                <a:gd name="T10" fmla="*/ 124 w 418"/>
                <a:gd name="T11" fmla="*/ 526 h 526"/>
                <a:gd name="T12" fmla="*/ 124 w 418"/>
                <a:gd name="T13" fmla="*/ 346 h 526"/>
                <a:gd name="T14" fmla="*/ 195 w 418"/>
                <a:gd name="T15" fmla="*/ 346 h 526"/>
                <a:gd name="T16" fmla="*/ 286 w 418"/>
                <a:gd name="T17" fmla="*/ 526 h 526"/>
                <a:gd name="T18" fmla="*/ 418 w 418"/>
                <a:gd name="T19" fmla="*/ 526 h 526"/>
                <a:gd name="T20" fmla="*/ 320 w 418"/>
                <a:gd name="T21" fmla="*/ 334 h 526"/>
                <a:gd name="T22" fmla="*/ 403 w 418"/>
                <a:gd name="T23" fmla="*/ 250 h 526"/>
                <a:gd name="T24" fmla="*/ 280 w 418"/>
                <a:gd name="T25" fmla="*/ 212 h 526"/>
                <a:gd name="T26" fmla="*/ 257 w 418"/>
                <a:gd name="T27" fmla="*/ 235 h 526"/>
                <a:gd name="T28" fmla="*/ 124 w 418"/>
                <a:gd name="T29" fmla="*/ 235 h 526"/>
                <a:gd name="T30" fmla="*/ 124 w 418"/>
                <a:gd name="T31" fmla="*/ 112 h 526"/>
                <a:gd name="T32" fmla="*/ 257 w 418"/>
                <a:gd name="T33" fmla="*/ 112 h 526"/>
                <a:gd name="T34" fmla="*/ 280 w 418"/>
                <a:gd name="T35" fmla="*/ 135 h 526"/>
                <a:gd name="T36" fmla="*/ 280 w 418"/>
                <a:gd name="T37" fmla="*/ 2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8" h="526">
                  <a:moveTo>
                    <a:pt x="403" y="250"/>
                  </a:moveTo>
                  <a:lnTo>
                    <a:pt x="403" y="96"/>
                  </a:lnTo>
                  <a:lnTo>
                    <a:pt x="307" y="0"/>
                  </a:lnTo>
                  <a:lnTo>
                    <a:pt x="0" y="0"/>
                  </a:lnTo>
                  <a:lnTo>
                    <a:pt x="0" y="526"/>
                  </a:lnTo>
                  <a:lnTo>
                    <a:pt x="124" y="526"/>
                  </a:lnTo>
                  <a:lnTo>
                    <a:pt x="124" y="346"/>
                  </a:lnTo>
                  <a:lnTo>
                    <a:pt x="195" y="346"/>
                  </a:lnTo>
                  <a:lnTo>
                    <a:pt x="286" y="526"/>
                  </a:lnTo>
                  <a:lnTo>
                    <a:pt x="418" y="526"/>
                  </a:lnTo>
                  <a:lnTo>
                    <a:pt x="320" y="334"/>
                  </a:lnTo>
                  <a:lnTo>
                    <a:pt x="403" y="250"/>
                  </a:lnTo>
                  <a:close/>
                  <a:moveTo>
                    <a:pt x="280" y="212"/>
                  </a:moveTo>
                  <a:lnTo>
                    <a:pt x="257" y="235"/>
                  </a:lnTo>
                  <a:lnTo>
                    <a:pt x="124" y="235"/>
                  </a:lnTo>
                  <a:lnTo>
                    <a:pt x="124" y="112"/>
                  </a:lnTo>
                  <a:lnTo>
                    <a:pt x="257" y="112"/>
                  </a:lnTo>
                  <a:lnTo>
                    <a:pt x="280" y="135"/>
                  </a:lnTo>
                  <a:lnTo>
                    <a:pt x="280"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8" name="Freeform 57"/>
            <p:cNvSpPr>
              <a:spLocks/>
            </p:cNvSpPr>
            <p:nvPr userDrawn="1"/>
          </p:nvSpPr>
          <p:spPr bwMode="black">
            <a:xfrm>
              <a:off x="6385882" y="4993969"/>
              <a:ext cx="357049" cy="473067"/>
            </a:xfrm>
            <a:custGeom>
              <a:avLst/>
              <a:gdLst>
                <a:gd name="T0" fmla="*/ 134 w 397"/>
                <a:gd name="T1" fmla="*/ 185 h 526"/>
                <a:gd name="T2" fmla="*/ 134 w 397"/>
                <a:gd name="T3" fmla="*/ 135 h 526"/>
                <a:gd name="T4" fmla="*/ 157 w 397"/>
                <a:gd name="T5" fmla="*/ 112 h 526"/>
                <a:gd name="T6" fmla="*/ 387 w 397"/>
                <a:gd name="T7" fmla="*/ 112 h 526"/>
                <a:gd name="T8" fmla="*/ 387 w 397"/>
                <a:gd name="T9" fmla="*/ 0 h 526"/>
                <a:gd name="T10" fmla="*/ 105 w 397"/>
                <a:gd name="T11" fmla="*/ 0 h 526"/>
                <a:gd name="T12" fmla="*/ 9 w 397"/>
                <a:gd name="T13" fmla="*/ 96 h 526"/>
                <a:gd name="T14" fmla="*/ 9 w 397"/>
                <a:gd name="T15" fmla="*/ 219 h 526"/>
                <a:gd name="T16" fmla="*/ 65 w 397"/>
                <a:gd name="T17" fmla="*/ 286 h 526"/>
                <a:gd name="T18" fmla="*/ 274 w 397"/>
                <a:gd name="T19" fmla="*/ 342 h 526"/>
                <a:gd name="T20" fmla="*/ 274 w 397"/>
                <a:gd name="T21" fmla="*/ 392 h 526"/>
                <a:gd name="T22" fmla="*/ 249 w 397"/>
                <a:gd name="T23" fmla="*/ 415 h 526"/>
                <a:gd name="T24" fmla="*/ 0 w 397"/>
                <a:gd name="T25" fmla="*/ 415 h 526"/>
                <a:gd name="T26" fmla="*/ 0 w 397"/>
                <a:gd name="T27" fmla="*/ 526 h 526"/>
                <a:gd name="T28" fmla="*/ 301 w 397"/>
                <a:gd name="T29" fmla="*/ 526 h 526"/>
                <a:gd name="T30" fmla="*/ 397 w 397"/>
                <a:gd name="T31" fmla="*/ 430 h 526"/>
                <a:gd name="T32" fmla="*/ 397 w 397"/>
                <a:gd name="T33" fmla="*/ 308 h 526"/>
                <a:gd name="T34" fmla="*/ 343 w 397"/>
                <a:gd name="T35" fmla="*/ 242 h 526"/>
                <a:gd name="T36" fmla="*/ 134 w 397"/>
                <a:gd name="T37" fmla="*/ 18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526">
                  <a:moveTo>
                    <a:pt x="134" y="185"/>
                  </a:moveTo>
                  <a:lnTo>
                    <a:pt x="134" y="135"/>
                  </a:lnTo>
                  <a:lnTo>
                    <a:pt x="157" y="112"/>
                  </a:lnTo>
                  <a:lnTo>
                    <a:pt x="387" y="112"/>
                  </a:lnTo>
                  <a:lnTo>
                    <a:pt x="387" y="0"/>
                  </a:lnTo>
                  <a:lnTo>
                    <a:pt x="105" y="0"/>
                  </a:lnTo>
                  <a:lnTo>
                    <a:pt x="9" y="96"/>
                  </a:lnTo>
                  <a:lnTo>
                    <a:pt x="9" y="219"/>
                  </a:lnTo>
                  <a:lnTo>
                    <a:pt x="65" y="286"/>
                  </a:lnTo>
                  <a:lnTo>
                    <a:pt x="274" y="342"/>
                  </a:lnTo>
                  <a:lnTo>
                    <a:pt x="274" y="392"/>
                  </a:lnTo>
                  <a:lnTo>
                    <a:pt x="249" y="415"/>
                  </a:lnTo>
                  <a:lnTo>
                    <a:pt x="0" y="415"/>
                  </a:lnTo>
                  <a:lnTo>
                    <a:pt x="0" y="526"/>
                  </a:lnTo>
                  <a:lnTo>
                    <a:pt x="301" y="526"/>
                  </a:lnTo>
                  <a:lnTo>
                    <a:pt x="397" y="430"/>
                  </a:lnTo>
                  <a:lnTo>
                    <a:pt x="397" y="308"/>
                  </a:lnTo>
                  <a:lnTo>
                    <a:pt x="343" y="242"/>
                  </a:lnTo>
                  <a:lnTo>
                    <a:pt x="134"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59" name="Rectangle 58"/>
            <p:cNvSpPr>
              <a:spLocks noChangeArrowheads="1"/>
            </p:cNvSpPr>
            <p:nvPr userDrawn="1"/>
          </p:nvSpPr>
          <p:spPr bwMode="black">
            <a:xfrm>
              <a:off x="6794195" y="4993969"/>
              <a:ext cx="110622"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0" name="Freeform 59"/>
            <p:cNvSpPr>
              <a:spLocks/>
            </p:cNvSpPr>
            <p:nvPr userDrawn="1"/>
          </p:nvSpPr>
          <p:spPr bwMode="black">
            <a:xfrm>
              <a:off x="6951584" y="4993969"/>
              <a:ext cx="376835" cy="473067"/>
            </a:xfrm>
            <a:custGeom>
              <a:avLst/>
              <a:gdLst>
                <a:gd name="T0" fmla="*/ 0 w 419"/>
                <a:gd name="T1" fmla="*/ 112 h 526"/>
                <a:gd name="T2" fmla="*/ 148 w 419"/>
                <a:gd name="T3" fmla="*/ 112 h 526"/>
                <a:gd name="T4" fmla="*/ 148 w 419"/>
                <a:gd name="T5" fmla="*/ 526 h 526"/>
                <a:gd name="T6" fmla="*/ 273 w 419"/>
                <a:gd name="T7" fmla="*/ 526 h 526"/>
                <a:gd name="T8" fmla="*/ 273 w 419"/>
                <a:gd name="T9" fmla="*/ 112 h 526"/>
                <a:gd name="T10" fmla="*/ 419 w 419"/>
                <a:gd name="T11" fmla="*/ 112 h 526"/>
                <a:gd name="T12" fmla="*/ 419 w 419"/>
                <a:gd name="T13" fmla="*/ 0 h 526"/>
                <a:gd name="T14" fmla="*/ 0 w 419"/>
                <a:gd name="T15" fmla="*/ 0 h 526"/>
                <a:gd name="T16" fmla="*/ 0 w 419"/>
                <a:gd name="T17"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526">
                  <a:moveTo>
                    <a:pt x="0" y="112"/>
                  </a:moveTo>
                  <a:lnTo>
                    <a:pt x="148" y="112"/>
                  </a:lnTo>
                  <a:lnTo>
                    <a:pt x="148" y="526"/>
                  </a:lnTo>
                  <a:lnTo>
                    <a:pt x="273" y="526"/>
                  </a:lnTo>
                  <a:lnTo>
                    <a:pt x="273" y="112"/>
                  </a:lnTo>
                  <a:lnTo>
                    <a:pt x="419" y="112"/>
                  </a:lnTo>
                  <a:lnTo>
                    <a:pt x="419" y="0"/>
                  </a:lnTo>
                  <a:lnTo>
                    <a:pt x="0" y="0"/>
                  </a:lnTo>
                  <a:lnTo>
                    <a:pt x="0"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1" name="Freeform 60"/>
            <p:cNvSpPr>
              <a:spLocks/>
            </p:cNvSpPr>
            <p:nvPr userDrawn="1"/>
          </p:nvSpPr>
          <p:spPr bwMode="black">
            <a:xfrm>
              <a:off x="7334715" y="4993969"/>
              <a:ext cx="465872" cy="473067"/>
            </a:xfrm>
            <a:custGeom>
              <a:avLst/>
              <a:gdLst>
                <a:gd name="T0" fmla="*/ 378 w 518"/>
                <a:gd name="T1" fmla="*/ 0 h 526"/>
                <a:gd name="T2" fmla="*/ 261 w 518"/>
                <a:gd name="T3" fmla="*/ 244 h 526"/>
                <a:gd name="T4" fmla="*/ 257 w 518"/>
                <a:gd name="T5" fmla="*/ 244 h 526"/>
                <a:gd name="T6" fmla="*/ 140 w 518"/>
                <a:gd name="T7" fmla="*/ 0 h 526"/>
                <a:gd name="T8" fmla="*/ 0 w 518"/>
                <a:gd name="T9" fmla="*/ 0 h 526"/>
                <a:gd name="T10" fmla="*/ 192 w 518"/>
                <a:gd name="T11" fmla="*/ 365 h 526"/>
                <a:gd name="T12" fmla="*/ 192 w 518"/>
                <a:gd name="T13" fmla="*/ 526 h 526"/>
                <a:gd name="T14" fmla="*/ 325 w 518"/>
                <a:gd name="T15" fmla="*/ 526 h 526"/>
                <a:gd name="T16" fmla="*/ 325 w 518"/>
                <a:gd name="T17" fmla="*/ 365 h 526"/>
                <a:gd name="T18" fmla="*/ 518 w 518"/>
                <a:gd name="T19" fmla="*/ 0 h 526"/>
                <a:gd name="T20" fmla="*/ 378 w 518"/>
                <a:gd name="T2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526">
                  <a:moveTo>
                    <a:pt x="378" y="0"/>
                  </a:moveTo>
                  <a:lnTo>
                    <a:pt x="261" y="244"/>
                  </a:lnTo>
                  <a:lnTo>
                    <a:pt x="257" y="244"/>
                  </a:lnTo>
                  <a:lnTo>
                    <a:pt x="140" y="0"/>
                  </a:lnTo>
                  <a:lnTo>
                    <a:pt x="0" y="0"/>
                  </a:lnTo>
                  <a:lnTo>
                    <a:pt x="192" y="365"/>
                  </a:lnTo>
                  <a:lnTo>
                    <a:pt x="192" y="526"/>
                  </a:lnTo>
                  <a:lnTo>
                    <a:pt x="325" y="526"/>
                  </a:lnTo>
                  <a:lnTo>
                    <a:pt x="325" y="365"/>
                  </a:lnTo>
                  <a:lnTo>
                    <a:pt x="518" y="0"/>
                  </a:lnTo>
                  <a:lnTo>
                    <a:pt x="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62" name="Freeform 61"/>
            <p:cNvSpPr>
              <a:spLocks/>
            </p:cNvSpPr>
            <p:nvPr userDrawn="1"/>
          </p:nvSpPr>
          <p:spPr bwMode="black">
            <a:xfrm>
              <a:off x="4053823" y="4993969"/>
              <a:ext cx="360646" cy="473067"/>
            </a:xfrm>
            <a:custGeom>
              <a:avLst/>
              <a:gdLst>
                <a:gd name="T0" fmla="*/ 278 w 401"/>
                <a:gd name="T1" fmla="*/ 388 h 526"/>
                <a:gd name="T2" fmla="*/ 255 w 401"/>
                <a:gd name="T3" fmla="*/ 411 h 526"/>
                <a:gd name="T4" fmla="*/ 145 w 401"/>
                <a:gd name="T5" fmla="*/ 411 h 526"/>
                <a:gd name="T6" fmla="*/ 122 w 401"/>
                <a:gd name="T7" fmla="*/ 388 h 526"/>
                <a:gd name="T8" fmla="*/ 122 w 401"/>
                <a:gd name="T9" fmla="*/ 0 h 526"/>
                <a:gd name="T10" fmla="*/ 0 w 401"/>
                <a:gd name="T11" fmla="*/ 0 h 526"/>
                <a:gd name="T12" fmla="*/ 0 w 401"/>
                <a:gd name="T13" fmla="*/ 430 h 526"/>
                <a:gd name="T14" fmla="*/ 96 w 401"/>
                <a:gd name="T15" fmla="*/ 526 h 526"/>
                <a:gd name="T16" fmla="*/ 305 w 401"/>
                <a:gd name="T17" fmla="*/ 526 h 526"/>
                <a:gd name="T18" fmla="*/ 401 w 401"/>
                <a:gd name="T19" fmla="*/ 430 h 526"/>
                <a:gd name="T20" fmla="*/ 401 w 401"/>
                <a:gd name="T21" fmla="*/ 0 h 526"/>
                <a:gd name="T22" fmla="*/ 278 w 401"/>
                <a:gd name="T23" fmla="*/ 0 h 526"/>
                <a:gd name="T24" fmla="*/ 278 w 401"/>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526">
                  <a:moveTo>
                    <a:pt x="278" y="388"/>
                  </a:moveTo>
                  <a:lnTo>
                    <a:pt x="255" y="411"/>
                  </a:lnTo>
                  <a:lnTo>
                    <a:pt x="145" y="411"/>
                  </a:lnTo>
                  <a:lnTo>
                    <a:pt x="122" y="388"/>
                  </a:lnTo>
                  <a:lnTo>
                    <a:pt x="122" y="0"/>
                  </a:lnTo>
                  <a:lnTo>
                    <a:pt x="0" y="0"/>
                  </a:lnTo>
                  <a:lnTo>
                    <a:pt x="0" y="430"/>
                  </a:lnTo>
                  <a:lnTo>
                    <a:pt x="96" y="526"/>
                  </a:lnTo>
                  <a:lnTo>
                    <a:pt x="305" y="526"/>
                  </a:lnTo>
                  <a:lnTo>
                    <a:pt x="401" y="430"/>
                  </a:lnTo>
                  <a:lnTo>
                    <a:pt x="401"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3655436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Logo 3">
    <p:bg>
      <p:bgPr>
        <a:solidFill>
          <a:srgbClr val="67686A"/>
        </a:solidFill>
        <a:effectLst/>
      </p:bgPr>
    </p:bg>
    <p:spTree>
      <p:nvGrpSpPr>
        <p:cNvPr id="1" name=""/>
        <p:cNvGrpSpPr/>
        <p:nvPr/>
      </p:nvGrpSpPr>
      <p:grpSpPr>
        <a:xfrm>
          <a:off x="0" y="0"/>
          <a:ext cx="0" cy="0"/>
          <a:chOff x="0" y="0"/>
          <a:chExt cx="0" cy="0"/>
        </a:xfrm>
      </p:grpSpPr>
      <p:grpSp>
        <p:nvGrpSpPr>
          <p:cNvPr id="22" name="Logo"/>
          <p:cNvGrpSpPr/>
          <p:nvPr userDrawn="1"/>
        </p:nvGrpSpPr>
        <p:grpSpPr bwMode="black">
          <a:xfrm>
            <a:off x="4218896" y="734641"/>
            <a:ext cx="3744416" cy="5262495"/>
            <a:chOff x="4053823" y="805616"/>
            <a:chExt cx="3746764" cy="5265795"/>
          </a:xfrm>
        </p:grpSpPr>
        <p:sp>
          <p:nvSpPr>
            <p:cNvPr id="23" name="Freeform 22"/>
            <p:cNvSpPr>
              <a:spLocks noEditPoints="1"/>
            </p:cNvSpPr>
            <p:nvPr userDrawn="1"/>
          </p:nvSpPr>
          <p:spPr bwMode="black">
            <a:xfrm>
              <a:off x="4642009" y="2285075"/>
              <a:ext cx="2570392" cy="2168375"/>
            </a:xfrm>
            <a:custGeom>
              <a:avLst/>
              <a:gdLst>
                <a:gd name="T0" fmla="*/ 618 w 2858"/>
                <a:gd name="T1" fmla="*/ 1434 h 2411"/>
                <a:gd name="T2" fmla="*/ 727 w 2858"/>
                <a:gd name="T3" fmla="*/ 2411 h 2411"/>
                <a:gd name="T4" fmla="*/ 2131 w 2858"/>
                <a:gd name="T5" fmla="*/ 2411 h 2411"/>
                <a:gd name="T6" fmla="*/ 2238 w 2858"/>
                <a:gd name="T7" fmla="*/ 1434 h 2411"/>
                <a:gd name="T8" fmla="*/ 2461 w 2858"/>
                <a:gd name="T9" fmla="*/ 1434 h 2411"/>
                <a:gd name="T10" fmla="*/ 2858 w 2858"/>
                <a:gd name="T11" fmla="*/ 1434 h 2411"/>
                <a:gd name="T12" fmla="*/ 2858 w 2858"/>
                <a:gd name="T13" fmla="*/ 0 h 2411"/>
                <a:gd name="T14" fmla="*/ 2063 w 2858"/>
                <a:gd name="T15" fmla="*/ 0 h 2411"/>
                <a:gd name="T16" fmla="*/ 2063 w 2858"/>
                <a:gd name="T17" fmla="*/ 117 h 2411"/>
                <a:gd name="T18" fmla="*/ 2063 w 2858"/>
                <a:gd name="T19" fmla="*/ 553 h 2411"/>
                <a:gd name="T20" fmla="*/ 1825 w 2858"/>
                <a:gd name="T21" fmla="*/ 553 h 2411"/>
                <a:gd name="T22" fmla="*/ 1825 w 2858"/>
                <a:gd name="T23" fmla="*/ 0 h 2411"/>
                <a:gd name="T24" fmla="*/ 1033 w 2858"/>
                <a:gd name="T25" fmla="*/ 0 h 2411"/>
                <a:gd name="T26" fmla="*/ 1033 w 2858"/>
                <a:gd name="T27" fmla="*/ 553 h 2411"/>
                <a:gd name="T28" fmla="*/ 793 w 2858"/>
                <a:gd name="T29" fmla="*/ 553 h 2411"/>
                <a:gd name="T30" fmla="*/ 793 w 2858"/>
                <a:gd name="T31" fmla="*/ 0 h 2411"/>
                <a:gd name="T32" fmla="*/ 0 w 2858"/>
                <a:gd name="T33" fmla="*/ 0 h 2411"/>
                <a:gd name="T34" fmla="*/ 0 w 2858"/>
                <a:gd name="T35" fmla="*/ 1434 h 2411"/>
                <a:gd name="T36" fmla="*/ 440 w 2858"/>
                <a:gd name="T37" fmla="*/ 1434 h 2411"/>
                <a:gd name="T38" fmla="*/ 618 w 2858"/>
                <a:gd name="T39" fmla="*/ 1434 h 2411"/>
                <a:gd name="T40" fmla="*/ 232 w 2858"/>
                <a:gd name="T41" fmla="*/ 234 h 2411"/>
                <a:gd name="T42" fmla="*/ 561 w 2858"/>
                <a:gd name="T43" fmla="*/ 234 h 2411"/>
                <a:gd name="T44" fmla="*/ 561 w 2858"/>
                <a:gd name="T45" fmla="*/ 785 h 2411"/>
                <a:gd name="T46" fmla="*/ 722 w 2858"/>
                <a:gd name="T47" fmla="*/ 785 h 2411"/>
                <a:gd name="T48" fmla="*/ 1265 w 2858"/>
                <a:gd name="T49" fmla="*/ 785 h 2411"/>
                <a:gd name="T50" fmla="*/ 1265 w 2858"/>
                <a:gd name="T51" fmla="*/ 234 h 2411"/>
                <a:gd name="T52" fmla="*/ 1593 w 2858"/>
                <a:gd name="T53" fmla="*/ 234 h 2411"/>
                <a:gd name="T54" fmla="*/ 1593 w 2858"/>
                <a:gd name="T55" fmla="*/ 785 h 2411"/>
                <a:gd name="T56" fmla="*/ 1752 w 2858"/>
                <a:gd name="T57" fmla="*/ 785 h 2411"/>
                <a:gd name="T58" fmla="*/ 2134 w 2858"/>
                <a:gd name="T59" fmla="*/ 785 h 2411"/>
                <a:gd name="T60" fmla="*/ 2296 w 2858"/>
                <a:gd name="T61" fmla="*/ 785 h 2411"/>
                <a:gd name="T62" fmla="*/ 2296 w 2858"/>
                <a:gd name="T63" fmla="*/ 234 h 2411"/>
                <a:gd name="T64" fmla="*/ 2624 w 2858"/>
                <a:gd name="T65" fmla="*/ 234 h 2411"/>
                <a:gd name="T66" fmla="*/ 2624 w 2858"/>
                <a:gd name="T67" fmla="*/ 1202 h 2411"/>
                <a:gd name="T68" fmla="*/ 2461 w 2858"/>
                <a:gd name="T69" fmla="*/ 1202 h 2411"/>
                <a:gd name="T70" fmla="*/ 2180 w 2858"/>
                <a:gd name="T71" fmla="*/ 1202 h 2411"/>
                <a:gd name="T72" fmla="*/ 2031 w 2858"/>
                <a:gd name="T73" fmla="*/ 1202 h 2411"/>
                <a:gd name="T74" fmla="*/ 1921 w 2858"/>
                <a:gd name="T75" fmla="*/ 2179 h 2411"/>
                <a:gd name="T76" fmla="*/ 935 w 2858"/>
                <a:gd name="T77" fmla="*/ 2179 h 2411"/>
                <a:gd name="T78" fmla="*/ 827 w 2858"/>
                <a:gd name="T79" fmla="*/ 1202 h 2411"/>
                <a:gd name="T80" fmla="*/ 678 w 2858"/>
                <a:gd name="T81" fmla="*/ 1202 h 2411"/>
                <a:gd name="T82" fmla="*/ 440 w 2858"/>
                <a:gd name="T83" fmla="*/ 1202 h 2411"/>
                <a:gd name="T84" fmla="*/ 232 w 2858"/>
                <a:gd name="T85" fmla="*/ 1202 h 2411"/>
                <a:gd name="T86" fmla="*/ 232 w 2858"/>
                <a:gd name="T87" fmla="*/ 234 h 2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58" h="2411">
                  <a:moveTo>
                    <a:pt x="618" y="1434"/>
                  </a:moveTo>
                  <a:lnTo>
                    <a:pt x="727" y="2411"/>
                  </a:lnTo>
                  <a:lnTo>
                    <a:pt x="2131" y="2411"/>
                  </a:lnTo>
                  <a:lnTo>
                    <a:pt x="2238" y="1434"/>
                  </a:lnTo>
                  <a:lnTo>
                    <a:pt x="2461" y="1434"/>
                  </a:lnTo>
                  <a:lnTo>
                    <a:pt x="2858" y="1434"/>
                  </a:lnTo>
                  <a:lnTo>
                    <a:pt x="2858" y="0"/>
                  </a:lnTo>
                  <a:lnTo>
                    <a:pt x="2063" y="0"/>
                  </a:lnTo>
                  <a:lnTo>
                    <a:pt x="2063" y="117"/>
                  </a:lnTo>
                  <a:lnTo>
                    <a:pt x="2063" y="553"/>
                  </a:lnTo>
                  <a:lnTo>
                    <a:pt x="1825" y="553"/>
                  </a:lnTo>
                  <a:lnTo>
                    <a:pt x="1825" y="0"/>
                  </a:lnTo>
                  <a:lnTo>
                    <a:pt x="1033" y="0"/>
                  </a:lnTo>
                  <a:lnTo>
                    <a:pt x="1033" y="553"/>
                  </a:lnTo>
                  <a:lnTo>
                    <a:pt x="793" y="553"/>
                  </a:lnTo>
                  <a:lnTo>
                    <a:pt x="793" y="0"/>
                  </a:lnTo>
                  <a:lnTo>
                    <a:pt x="0" y="0"/>
                  </a:lnTo>
                  <a:lnTo>
                    <a:pt x="0" y="1434"/>
                  </a:lnTo>
                  <a:lnTo>
                    <a:pt x="440" y="1434"/>
                  </a:lnTo>
                  <a:lnTo>
                    <a:pt x="618" y="1434"/>
                  </a:lnTo>
                  <a:close/>
                  <a:moveTo>
                    <a:pt x="232" y="234"/>
                  </a:moveTo>
                  <a:lnTo>
                    <a:pt x="561" y="234"/>
                  </a:lnTo>
                  <a:lnTo>
                    <a:pt x="561" y="785"/>
                  </a:lnTo>
                  <a:lnTo>
                    <a:pt x="722" y="785"/>
                  </a:lnTo>
                  <a:lnTo>
                    <a:pt x="1265" y="785"/>
                  </a:lnTo>
                  <a:lnTo>
                    <a:pt x="1265" y="234"/>
                  </a:lnTo>
                  <a:lnTo>
                    <a:pt x="1593" y="234"/>
                  </a:lnTo>
                  <a:lnTo>
                    <a:pt x="1593" y="785"/>
                  </a:lnTo>
                  <a:lnTo>
                    <a:pt x="1752" y="785"/>
                  </a:lnTo>
                  <a:lnTo>
                    <a:pt x="2134" y="785"/>
                  </a:lnTo>
                  <a:lnTo>
                    <a:pt x="2296" y="785"/>
                  </a:lnTo>
                  <a:lnTo>
                    <a:pt x="2296" y="234"/>
                  </a:lnTo>
                  <a:lnTo>
                    <a:pt x="2624" y="234"/>
                  </a:lnTo>
                  <a:lnTo>
                    <a:pt x="2624" y="1202"/>
                  </a:lnTo>
                  <a:lnTo>
                    <a:pt x="2461" y="1202"/>
                  </a:lnTo>
                  <a:lnTo>
                    <a:pt x="2180" y="1202"/>
                  </a:lnTo>
                  <a:lnTo>
                    <a:pt x="2031" y="1202"/>
                  </a:lnTo>
                  <a:lnTo>
                    <a:pt x="1921" y="2179"/>
                  </a:lnTo>
                  <a:lnTo>
                    <a:pt x="935" y="2179"/>
                  </a:lnTo>
                  <a:lnTo>
                    <a:pt x="827" y="1202"/>
                  </a:lnTo>
                  <a:lnTo>
                    <a:pt x="678" y="1202"/>
                  </a:lnTo>
                  <a:lnTo>
                    <a:pt x="440" y="1202"/>
                  </a:lnTo>
                  <a:lnTo>
                    <a:pt x="232" y="1202"/>
                  </a:lnTo>
                  <a:lnTo>
                    <a:pt x="232" y="2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4" name="Freeform 23"/>
            <p:cNvSpPr>
              <a:spLocks/>
            </p:cNvSpPr>
            <p:nvPr userDrawn="1"/>
          </p:nvSpPr>
          <p:spPr bwMode="black">
            <a:xfrm>
              <a:off x="6345411" y="1074527"/>
              <a:ext cx="761764" cy="76176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solidFill>
              <a:srgbClr val="FF8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5" name="Freeform 24"/>
            <p:cNvSpPr>
              <a:spLocks/>
            </p:cNvSpPr>
            <p:nvPr userDrawn="1"/>
          </p:nvSpPr>
          <p:spPr bwMode="black">
            <a:xfrm>
              <a:off x="4745436" y="1074527"/>
              <a:ext cx="761764" cy="76176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solidFill>
              <a:srgbClr val="FF8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6" name="Freeform 25"/>
            <p:cNvSpPr>
              <a:spLocks/>
            </p:cNvSpPr>
            <p:nvPr userDrawn="1"/>
          </p:nvSpPr>
          <p:spPr bwMode="black">
            <a:xfrm>
              <a:off x="5821080" y="805616"/>
              <a:ext cx="203257" cy="871487"/>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solidFill>
              <a:srgbClr val="FF8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27" name="Freeform 26"/>
            <p:cNvSpPr>
              <a:spLocks noEditPoints="1"/>
            </p:cNvSpPr>
            <p:nvPr userDrawn="1"/>
          </p:nvSpPr>
          <p:spPr bwMode="black">
            <a:xfrm>
              <a:off x="4614129" y="5598344"/>
              <a:ext cx="362445" cy="473067"/>
            </a:xfrm>
            <a:custGeom>
              <a:avLst/>
              <a:gdLst>
                <a:gd name="T0" fmla="*/ 98 w 403"/>
                <a:gd name="T1" fmla="*/ 0 h 526"/>
                <a:gd name="T2" fmla="*/ 0 w 403"/>
                <a:gd name="T3" fmla="*/ 96 h 526"/>
                <a:gd name="T4" fmla="*/ 0 w 403"/>
                <a:gd name="T5" fmla="*/ 430 h 526"/>
                <a:gd name="T6" fmla="*/ 98 w 403"/>
                <a:gd name="T7" fmla="*/ 526 h 526"/>
                <a:gd name="T8" fmla="*/ 307 w 403"/>
                <a:gd name="T9" fmla="*/ 526 h 526"/>
                <a:gd name="T10" fmla="*/ 403 w 403"/>
                <a:gd name="T11" fmla="*/ 430 h 526"/>
                <a:gd name="T12" fmla="*/ 403 w 403"/>
                <a:gd name="T13" fmla="*/ 96 h 526"/>
                <a:gd name="T14" fmla="*/ 307 w 403"/>
                <a:gd name="T15" fmla="*/ 0 h 526"/>
                <a:gd name="T16" fmla="*/ 98 w 403"/>
                <a:gd name="T17" fmla="*/ 0 h 526"/>
                <a:gd name="T18" fmla="*/ 281 w 403"/>
                <a:gd name="T19" fmla="*/ 392 h 526"/>
                <a:gd name="T20" fmla="*/ 258 w 403"/>
                <a:gd name="T21" fmla="*/ 415 h 526"/>
                <a:gd name="T22" fmla="*/ 148 w 403"/>
                <a:gd name="T23" fmla="*/ 415 h 526"/>
                <a:gd name="T24" fmla="*/ 125 w 403"/>
                <a:gd name="T25" fmla="*/ 392 h 526"/>
                <a:gd name="T26" fmla="*/ 125 w 403"/>
                <a:gd name="T27" fmla="*/ 135 h 526"/>
                <a:gd name="T28" fmla="*/ 148 w 403"/>
                <a:gd name="T29" fmla="*/ 112 h 526"/>
                <a:gd name="T30" fmla="*/ 258 w 403"/>
                <a:gd name="T31" fmla="*/ 112 h 526"/>
                <a:gd name="T32" fmla="*/ 281 w 403"/>
                <a:gd name="T33" fmla="*/ 135 h 526"/>
                <a:gd name="T34" fmla="*/ 281 w 403"/>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3" h="526">
                  <a:moveTo>
                    <a:pt x="98" y="0"/>
                  </a:moveTo>
                  <a:lnTo>
                    <a:pt x="0" y="96"/>
                  </a:lnTo>
                  <a:lnTo>
                    <a:pt x="0" y="430"/>
                  </a:lnTo>
                  <a:lnTo>
                    <a:pt x="98" y="526"/>
                  </a:lnTo>
                  <a:lnTo>
                    <a:pt x="307" y="526"/>
                  </a:lnTo>
                  <a:lnTo>
                    <a:pt x="403" y="430"/>
                  </a:lnTo>
                  <a:lnTo>
                    <a:pt x="403" y="96"/>
                  </a:lnTo>
                  <a:lnTo>
                    <a:pt x="307" y="0"/>
                  </a:lnTo>
                  <a:lnTo>
                    <a:pt x="98" y="0"/>
                  </a:lnTo>
                  <a:close/>
                  <a:moveTo>
                    <a:pt x="281" y="392"/>
                  </a:moveTo>
                  <a:lnTo>
                    <a:pt x="258" y="415"/>
                  </a:lnTo>
                  <a:lnTo>
                    <a:pt x="148" y="415"/>
                  </a:lnTo>
                  <a:lnTo>
                    <a:pt x="125" y="392"/>
                  </a:lnTo>
                  <a:lnTo>
                    <a:pt x="125" y="135"/>
                  </a:lnTo>
                  <a:lnTo>
                    <a:pt x="148" y="112"/>
                  </a:lnTo>
                  <a:lnTo>
                    <a:pt x="258" y="112"/>
                  </a:lnTo>
                  <a:lnTo>
                    <a:pt x="281" y="135"/>
                  </a:lnTo>
                  <a:lnTo>
                    <a:pt x="281"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2" name="Freeform 31"/>
            <p:cNvSpPr>
              <a:spLocks/>
            </p:cNvSpPr>
            <p:nvPr userDrawn="1"/>
          </p:nvSpPr>
          <p:spPr bwMode="black">
            <a:xfrm>
              <a:off x="5039529" y="5598344"/>
              <a:ext cx="334565" cy="473067"/>
            </a:xfrm>
            <a:custGeom>
              <a:avLst/>
              <a:gdLst>
                <a:gd name="T0" fmla="*/ 0 w 372"/>
                <a:gd name="T1" fmla="*/ 526 h 526"/>
                <a:gd name="T2" fmla="*/ 122 w 372"/>
                <a:gd name="T3" fmla="*/ 526 h 526"/>
                <a:gd name="T4" fmla="*/ 122 w 372"/>
                <a:gd name="T5" fmla="*/ 331 h 526"/>
                <a:gd name="T6" fmla="*/ 309 w 372"/>
                <a:gd name="T7" fmla="*/ 331 h 526"/>
                <a:gd name="T8" fmla="*/ 309 w 372"/>
                <a:gd name="T9" fmla="*/ 219 h 526"/>
                <a:gd name="T10" fmla="*/ 122 w 372"/>
                <a:gd name="T11" fmla="*/ 219 h 526"/>
                <a:gd name="T12" fmla="*/ 122 w 372"/>
                <a:gd name="T13" fmla="*/ 112 h 526"/>
                <a:gd name="T14" fmla="*/ 372 w 372"/>
                <a:gd name="T15" fmla="*/ 112 h 526"/>
                <a:gd name="T16" fmla="*/ 372 w 372"/>
                <a:gd name="T17" fmla="*/ 0 h 526"/>
                <a:gd name="T18" fmla="*/ 0 w 372"/>
                <a:gd name="T19" fmla="*/ 0 h 526"/>
                <a:gd name="T20" fmla="*/ 0 w 372"/>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2" h="526">
                  <a:moveTo>
                    <a:pt x="0" y="526"/>
                  </a:moveTo>
                  <a:lnTo>
                    <a:pt x="122" y="526"/>
                  </a:lnTo>
                  <a:lnTo>
                    <a:pt x="122" y="331"/>
                  </a:lnTo>
                  <a:lnTo>
                    <a:pt x="309" y="331"/>
                  </a:lnTo>
                  <a:lnTo>
                    <a:pt x="309" y="219"/>
                  </a:lnTo>
                  <a:lnTo>
                    <a:pt x="122" y="219"/>
                  </a:lnTo>
                  <a:lnTo>
                    <a:pt x="122" y="112"/>
                  </a:lnTo>
                  <a:lnTo>
                    <a:pt x="372" y="112"/>
                  </a:lnTo>
                  <a:lnTo>
                    <a:pt x="372" y="0"/>
                  </a:lnTo>
                  <a:lnTo>
                    <a:pt x="0" y="0"/>
                  </a:lnTo>
                  <a:lnTo>
                    <a:pt x="0"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3" name="Freeform 32"/>
            <p:cNvSpPr>
              <a:spLocks noEditPoints="1"/>
            </p:cNvSpPr>
            <p:nvPr userDrawn="1"/>
          </p:nvSpPr>
          <p:spPr bwMode="black">
            <a:xfrm>
              <a:off x="5569257" y="5598344"/>
              <a:ext cx="360646" cy="473067"/>
            </a:xfrm>
            <a:custGeom>
              <a:avLst/>
              <a:gdLst>
                <a:gd name="T0" fmla="*/ 96 w 401"/>
                <a:gd name="T1" fmla="*/ 0 h 526"/>
                <a:gd name="T2" fmla="*/ 0 w 401"/>
                <a:gd name="T3" fmla="*/ 96 h 526"/>
                <a:gd name="T4" fmla="*/ 0 w 401"/>
                <a:gd name="T5" fmla="*/ 430 h 526"/>
                <a:gd name="T6" fmla="*/ 96 w 401"/>
                <a:gd name="T7" fmla="*/ 526 h 526"/>
                <a:gd name="T8" fmla="*/ 305 w 401"/>
                <a:gd name="T9" fmla="*/ 526 h 526"/>
                <a:gd name="T10" fmla="*/ 401 w 401"/>
                <a:gd name="T11" fmla="*/ 430 h 526"/>
                <a:gd name="T12" fmla="*/ 401 w 401"/>
                <a:gd name="T13" fmla="*/ 96 h 526"/>
                <a:gd name="T14" fmla="*/ 305 w 401"/>
                <a:gd name="T15" fmla="*/ 0 h 526"/>
                <a:gd name="T16" fmla="*/ 96 w 401"/>
                <a:gd name="T17" fmla="*/ 0 h 526"/>
                <a:gd name="T18" fmla="*/ 278 w 401"/>
                <a:gd name="T19" fmla="*/ 392 h 526"/>
                <a:gd name="T20" fmla="*/ 255 w 401"/>
                <a:gd name="T21" fmla="*/ 415 h 526"/>
                <a:gd name="T22" fmla="*/ 146 w 401"/>
                <a:gd name="T23" fmla="*/ 415 h 526"/>
                <a:gd name="T24" fmla="*/ 123 w 401"/>
                <a:gd name="T25" fmla="*/ 392 h 526"/>
                <a:gd name="T26" fmla="*/ 123 w 401"/>
                <a:gd name="T27" fmla="*/ 135 h 526"/>
                <a:gd name="T28" fmla="*/ 146 w 401"/>
                <a:gd name="T29" fmla="*/ 112 h 526"/>
                <a:gd name="T30" fmla="*/ 255 w 401"/>
                <a:gd name="T31" fmla="*/ 112 h 526"/>
                <a:gd name="T32" fmla="*/ 278 w 401"/>
                <a:gd name="T33" fmla="*/ 135 h 526"/>
                <a:gd name="T34" fmla="*/ 278 w 401"/>
                <a:gd name="T35" fmla="*/ 39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526">
                  <a:moveTo>
                    <a:pt x="96" y="0"/>
                  </a:moveTo>
                  <a:lnTo>
                    <a:pt x="0" y="96"/>
                  </a:lnTo>
                  <a:lnTo>
                    <a:pt x="0" y="430"/>
                  </a:lnTo>
                  <a:lnTo>
                    <a:pt x="96" y="526"/>
                  </a:lnTo>
                  <a:lnTo>
                    <a:pt x="305" y="526"/>
                  </a:lnTo>
                  <a:lnTo>
                    <a:pt x="401" y="430"/>
                  </a:lnTo>
                  <a:lnTo>
                    <a:pt x="401" y="96"/>
                  </a:lnTo>
                  <a:lnTo>
                    <a:pt x="305" y="0"/>
                  </a:lnTo>
                  <a:lnTo>
                    <a:pt x="96" y="0"/>
                  </a:lnTo>
                  <a:close/>
                  <a:moveTo>
                    <a:pt x="278" y="392"/>
                  </a:moveTo>
                  <a:lnTo>
                    <a:pt x="255" y="415"/>
                  </a:lnTo>
                  <a:lnTo>
                    <a:pt x="146" y="415"/>
                  </a:lnTo>
                  <a:lnTo>
                    <a:pt x="123" y="392"/>
                  </a:lnTo>
                  <a:lnTo>
                    <a:pt x="123" y="135"/>
                  </a:lnTo>
                  <a:lnTo>
                    <a:pt x="146" y="112"/>
                  </a:lnTo>
                  <a:lnTo>
                    <a:pt x="255" y="112"/>
                  </a:lnTo>
                  <a:lnTo>
                    <a:pt x="278" y="135"/>
                  </a:lnTo>
                  <a:lnTo>
                    <a:pt x="278"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4" name="Freeform 33"/>
            <p:cNvSpPr>
              <a:spLocks/>
            </p:cNvSpPr>
            <p:nvPr userDrawn="1"/>
          </p:nvSpPr>
          <p:spPr bwMode="black">
            <a:xfrm>
              <a:off x="6418260" y="5598344"/>
              <a:ext cx="307584" cy="473067"/>
            </a:xfrm>
            <a:custGeom>
              <a:avLst/>
              <a:gdLst>
                <a:gd name="T0" fmla="*/ 125 w 342"/>
                <a:gd name="T1" fmla="*/ 0 h 526"/>
                <a:gd name="T2" fmla="*/ 0 w 342"/>
                <a:gd name="T3" fmla="*/ 0 h 526"/>
                <a:gd name="T4" fmla="*/ 0 w 342"/>
                <a:gd name="T5" fmla="*/ 526 h 526"/>
                <a:gd name="T6" fmla="*/ 342 w 342"/>
                <a:gd name="T7" fmla="*/ 526 h 526"/>
                <a:gd name="T8" fmla="*/ 342 w 342"/>
                <a:gd name="T9" fmla="*/ 415 h 526"/>
                <a:gd name="T10" fmla="*/ 125 w 342"/>
                <a:gd name="T11" fmla="*/ 415 h 526"/>
                <a:gd name="T12" fmla="*/ 125 w 342"/>
                <a:gd name="T13" fmla="*/ 0 h 526"/>
              </a:gdLst>
              <a:ahLst/>
              <a:cxnLst>
                <a:cxn ang="0">
                  <a:pos x="T0" y="T1"/>
                </a:cxn>
                <a:cxn ang="0">
                  <a:pos x="T2" y="T3"/>
                </a:cxn>
                <a:cxn ang="0">
                  <a:pos x="T4" y="T5"/>
                </a:cxn>
                <a:cxn ang="0">
                  <a:pos x="T6" y="T7"/>
                </a:cxn>
                <a:cxn ang="0">
                  <a:pos x="T8" y="T9"/>
                </a:cxn>
                <a:cxn ang="0">
                  <a:pos x="T10" y="T11"/>
                </a:cxn>
                <a:cxn ang="0">
                  <a:pos x="T12" y="T13"/>
                </a:cxn>
              </a:cxnLst>
              <a:rect l="0" t="0" r="r" b="b"/>
              <a:pathLst>
                <a:path w="342" h="526">
                  <a:moveTo>
                    <a:pt x="125" y="0"/>
                  </a:moveTo>
                  <a:lnTo>
                    <a:pt x="0" y="0"/>
                  </a:lnTo>
                  <a:lnTo>
                    <a:pt x="0" y="526"/>
                  </a:lnTo>
                  <a:lnTo>
                    <a:pt x="342" y="526"/>
                  </a:lnTo>
                  <a:lnTo>
                    <a:pt x="342" y="415"/>
                  </a:lnTo>
                  <a:lnTo>
                    <a:pt x="125" y="415"/>
                  </a:lnTo>
                  <a:lnTo>
                    <a:pt x="12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5" name="Freeform 34"/>
            <p:cNvSpPr>
              <a:spLocks/>
            </p:cNvSpPr>
            <p:nvPr userDrawn="1"/>
          </p:nvSpPr>
          <p:spPr bwMode="black">
            <a:xfrm>
              <a:off x="5988362" y="5598344"/>
              <a:ext cx="362445" cy="473067"/>
            </a:xfrm>
            <a:custGeom>
              <a:avLst/>
              <a:gdLst>
                <a:gd name="T0" fmla="*/ 278 w 403"/>
                <a:gd name="T1" fmla="*/ 388 h 526"/>
                <a:gd name="T2" fmla="*/ 255 w 403"/>
                <a:gd name="T3" fmla="*/ 411 h 526"/>
                <a:gd name="T4" fmla="*/ 148 w 403"/>
                <a:gd name="T5" fmla="*/ 411 h 526"/>
                <a:gd name="T6" fmla="*/ 123 w 403"/>
                <a:gd name="T7" fmla="*/ 388 h 526"/>
                <a:gd name="T8" fmla="*/ 123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3" y="388"/>
                  </a:lnTo>
                  <a:lnTo>
                    <a:pt x="123"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6" name="Freeform 35"/>
            <p:cNvSpPr>
              <a:spLocks/>
            </p:cNvSpPr>
            <p:nvPr userDrawn="1"/>
          </p:nvSpPr>
          <p:spPr bwMode="black">
            <a:xfrm>
              <a:off x="6765415" y="5598344"/>
              <a:ext cx="362445" cy="473067"/>
            </a:xfrm>
            <a:custGeom>
              <a:avLst/>
              <a:gdLst>
                <a:gd name="T0" fmla="*/ 278 w 403"/>
                <a:gd name="T1" fmla="*/ 388 h 526"/>
                <a:gd name="T2" fmla="*/ 255 w 403"/>
                <a:gd name="T3" fmla="*/ 411 h 526"/>
                <a:gd name="T4" fmla="*/ 148 w 403"/>
                <a:gd name="T5" fmla="*/ 411 h 526"/>
                <a:gd name="T6" fmla="*/ 125 w 403"/>
                <a:gd name="T7" fmla="*/ 388 h 526"/>
                <a:gd name="T8" fmla="*/ 125 w 403"/>
                <a:gd name="T9" fmla="*/ 0 h 526"/>
                <a:gd name="T10" fmla="*/ 0 w 403"/>
                <a:gd name="T11" fmla="*/ 0 h 526"/>
                <a:gd name="T12" fmla="*/ 0 w 403"/>
                <a:gd name="T13" fmla="*/ 430 h 526"/>
                <a:gd name="T14" fmla="*/ 96 w 403"/>
                <a:gd name="T15" fmla="*/ 526 h 526"/>
                <a:gd name="T16" fmla="*/ 307 w 403"/>
                <a:gd name="T17" fmla="*/ 526 h 526"/>
                <a:gd name="T18" fmla="*/ 403 w 403"/>
                <a:gd name="T19" fmla="*/ 430 h 526"/>
                <a:gd name="T20" fmla="*/ 403 w 403"/>
                <a:gd name="T21" fmla="*/ 0 h 526"/>
                <a:gd name="T22" fmla="*/ 278 w 403"/>
                <a:gd name="T23" fmla="*/ 0 h 526"/>
                <a:gd name="T24" fmla="*/ 278 w 403"/>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3" h="526">
                  <a:moveTo>
                    <a:pt x="278" y="388"/>
                  </a:moveTo>
                  <a:lnTo>
                    <a:pt x="255" y="411"/>
                  </a:lnTo>
                  <a:lnTo>
                    <a:pt x="148" y="411"/>
                  </a:lnTo>
                  <a:lnTo>
                    <a:pt x="125" y="388"/>
                  </a:lnTo>
                  <a:lnTo>
                    <a:pt x="125" y="0"/>
                  </a:lnTo>
                  <a:lnTo>
                    <a:pt x="0" y="0"/>
                  </a:lnTo>
                  <a:lnTo>
                    <a:pt x="0" y="430"/>
                  </a:lnTo>
                  <a:lnTo>
                    <a:pt x="96" y="526"/>
                  </a:lnTo>
                  <a:lnTo>
                    <a:pt x="307" y="526"/>
                  </a:lnTo>
                  <a:lnTo>
                    <a:pt x="403" y="430"/>
                  </a:lnTo>
                  <a:lnTo>
                    <a:pt x="403"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7" name="Freeform 36"/>
            <p:cNvSpPr>
              <a:spLocks/>
            </p:cNvSpPr>
            <p:nvPr userDrawn="1"/>
          </p:nvSpPr>
          <p:spPr bwMode="black">
            <a:xfrm>
              <a:off x="4483720" y="4993969"/>
              <a:ext cx="403816" cy="473067"/>
            </a:xfrm>
            <a:custGeom>
              <a:avLst/>
              <a:gdLst>
                <a:gd name="T0" fmla="*/ 314 w 449"/>
                <a:gd name="T1" fmla="*/ 526 h 526"/>
                <a:gd name="T2" fmla="*/ 449 w 449"/>
                <a:gd name="T3" fmla="*/ 526 h 526"/>
                <a:gd name="T4" fmla="*/ 449 w 449"/>
                <a:gd name="T5" fmla="*/ 0 h 526"/>
                <a:gd name="T6" fmla="*/ 324 w 449"/>
                <a:gd name="T7" fmla="*/ 0 h 526"/>
                <a:gd name="T8" fmla="*/ 332 w 449"/>
                <a:gd name="T9" fmla="*/ 333 h 526"/>
                <a:gd name="T10" fmla="*/ 134 w 449"/>
                <a:gd name="T11" fmla="*/ 0 h 526"/>
                <a:gd name="T12" fmla="*/ 0 w 449"/>
                <a:gd name="T13" fmla="*/ 0 h 526"/>
                <a:gd name="T14" fmla="*/ 0 w 449"/>
                <a:gd name="T15" fmla="*/ 526 h 526"/>
                <a:gd name="T16" fmla="*/ 122 w 449"/>
                <a:gd name="T17" fmla="*/ 526 h 526"/>
                <a:gd name="T18" fmla="*/ 115 w 449"/>
                <a:gd name="T19" fmla="*/ 194 h 526"/>
                <a:gd name="T20" fmla="*/ 314 w 449"/>
                <a:gd name="T21" fmla="*/ 526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526">
                  <a:moveTo>
                    <a:pt x="314" y="526"/>
                  </a:moveTo>
                  <a:lnTo>
                    <a:pt x="449" y="526"/>
                  </a:lnTo>
                  <a:lnTo>
                    <a:pt x="449" y="0"/>
                  </a:lnTo>
                  <a:lnTo>
                    <a:pt x="324" y="0"/>
                  </a:lnTo>
                  <a:lnTo>
                    <a:pt x="332" y="333"/>
                  </a:lnTo>
                  <a:lnTo>
                    <a:pt x="134" y="0"/>
                  </a:lnTo>
                  <a:lnTo>
                    <a:pt x="0" y="0"/>
                  </a:lnTo>
                  <a:lnTo>
                    <a:pt x="0" y="526"/>
                  </a:lnTo>
                  <a:lnTo>
                    <a:pt x="122" y="526"/>
                  </a:lnTo>
                  <a:lnTo>
                    <a:pt x="115" y="194"/>
                  </a:lnTo>
                  <a:lnTo>
                    <a:pt x="314" y="5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8" name="Rectangle 37"/>
            <p:cNvSpPr>
              <a:spLocks noChangeArrowheads="1"/>
            </p:cNvSpPr>
            <p:nvPr userDrawn="1"/>
          </p:nvSpPr>
          <p:spPr bwMode="black">
            <a:xfrm>
              <a:off x="4954089" y="4993969"/>
              <a:ext cx="112421"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39" name="Freeform 38"/>
            <p:cNvSpPr>
              <a:spLocks/>
            </p:cNvSpPr>
            <p:nvPr userDrawn="1"/>
          </p:nvSpPr>
          <p:spPr bwMode="black">
            <a:xfrm>
              <a:off x="5099787" y="4993969"/>
              <a:ext cx="436193" cy="473067"/>
            </a:xfrm>
            <a:custGeom>
              <a:avLst/>
              <a:gdLst>
                <a:gd name="T0" fmla="*/ 243 w 485"/>
                <a:gd name="T1" fmla="*/ 415 h 526"/>
                <a:gd name="T2" fmla="*/ 242 w 485"/>
                <a:gd name="T3" fmla="*/ 415 h 526"/>
                <a:gd name="T4" fmla="*/ 126 w 485"/>
                <a:gd name="T5" fmla="*/ 0 h 526"/>
                <a:gd name="T6" fmla="*/ 0 w 485"/>
                <a:gd name="T7" fmla="*/ 0 h 526"/>
                <a:gd name="T8" fmla="*/ 147 w 485"/>
                <a:gd name="T9" fmla="*/ 526 h 526"/>
                <a:gd name="T10" fmla="*/ 337 w 485"/>
                <a:gd name="T11" fmla="*/ 526 h 526"/>
                <a:gd name="T12" fmla="*/ 485 w 485"/>
                <a:gd name="T13" fmla="*/ 0 h 526"/>
                <a:gd name="T14" fmla="*/ 361 w 485"/>
                <a:gd name="T15" fmla="*/ 0 h 526"/>
                <a:gd name="T16" fmla="*/ 243 w 485"/>
                <a:gd name="T17" fmla="*/ 41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5" h="526">
                  <a:moveTo>
                    <a:pt x="243" y="415"/>
                  </a:moveTo>
                  <a:lnTo>
                    <a:pt x="242" y="415"/>
                  </a:lnTo>
                  <a:lnTo>
                    <a:pt x="126" y="0"/>
                  </a:lnTo>
                  <a:lnTo>
                    <a:pt x="0" y="0"/>
                  </a:lnTo>
                  <a:lnTo>
                    <a:pt x="147" y="526"/>
                  </a:lnTo>
                  <a:lnTo>
                    <a:pt x="337" y="526"/>
                  </a:lnTo>
                  <a:lnTo>
                    <a:pt x="485" y="0"/>
                  </a:lnTo>
                  <a:lnTo>
                    <a:pt x="361" y="0"/>
                  </a:lnTo>
                  <a:lnTo>
                    <a:pt x="243" y="4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0" name="Freeform 39"/>
            <p:cNvSpPr>
              <a:spLocks/>
            </p:cNvSpPr>
            <p:nvPr userDrawn="1"/>
          </p:nvSpPr>
          <p:spPr bwMode="black">
            <a:xfrm>
              <a:off x="5569257" y="4993969"/>
              <a:ext cx="348055" cy="473067"/>
            </a:xfrm>
            <a:custGeom>
              <a:avLst/>
              <a:gdLst>
                <a:gd name="T0" fmla="*/ 387 w 387"/>
                <a:gd name="T1" fmla="*/ 112 h 526"/>
                <a:gd name="T2" fmla="*/ 387 w 387"/>
                <a:gd name="T3" fmla="*/ 0 h 526"/>
                <a:gd name="T4" fmla="*/ 0 w 387"/>
                <a:gd name="T5" fmla="*/ 0 h 526"/>
                <a:gd name="T6" fmla="*/ 0 w 387"/>
                <a:gd name="T7" fmla="*/ 526 h 526"/>
                <a:gd name="T8" fmla="*/ 387 w 387"/>
                <a:gd name="T9" fmla="*/ 526 h 526"/>
                <a:gd name="T10" fmla="*/ 387 w 387"/>
                <a:gd name="T11" fmla="*/ 415 h 526"/>
                <a:gd name="T12" fmla="*/ 124 w 387"/>
                <a:gd name="T13" fmla="*/ 415 h 526"/>
                <a:gd name="T14" fmla="*/ 124 w 387"/>
                <a:gd name="T15" fmla="*/ 315 h 526"/>
                <a:gd name="T16" fmla="*/ 326 w 387"/>
                <a:gd name="T17" fmla="*/ 315 h 526"/>
                <a:gd name="T18" fmla="*/ 326 w 387"/>
                <a:gd name="T19" fmla="*/ 204 h 526"/>
                <a:gd name="T20" fmla="*/ 124 w 387"/>
                <a:gd name="T21" fmla="*/ 204 h 526"/>
                <a:gd name="T22" fmla="*/ 124 w 387"/>
                <a:gd name="T23" fmla="*/ 112 h 526"/>
                <a:gd name="T24" fmla="*/ 387 w 387"/>
                <a:gd name="T25"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7" h="526">
                  <a:moveTo>
                    <a:pt x="387" y="112"/>
                  </a:moveTo>
                  <a:lnTo>
                    <a:pt x="387" y="0"/>
                  </a:lnTo>
                  <a:lnTo>
                    <a:pt x="0" y="0"/>
                  </a:lnTo>
                  <a:lnTo>
                    <a:pt x="0" y="526"/>
                  </a:lnTo>
                  <a:lnTo>
                    <a:pt x="387" y="526"/>
                  </a:lnTo>
                  <a:lnTo>
                    <a:pt x="387" y="415"/>
                  </a:lnTo>
                  <a:lnTo>
                    <a:pt x="124" y="415"/>
                  </a:lnTo>
                  <a:lnTo>
                    <a:pt x="124" y="315"/>
                  </a:lnTo>
                  <a:lnTo>
                    <a:pt x="326" y="315"/>
                  </a:lnTo>
                  <a:lnTo>
                    <a:pt x="326" y="204"/>
                  </a:lnTo>
                  <a:lnTo>
                    <a:pt x="124" y="204"/>
                  </a:lnTo>
                  <a:lnTo>
                    <a:pt x="124" y="112"/>
                  </a:lnTo>
                  <a:lnTo>
                    <a:pt x="387"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1" name="Freeform 40"/>
            <p:cNvSpPr>
              <a:spLocks noEditPoints="1"/>
            </p:cNvSpPr>
            <p:nvPr userDrawn="1"/>
          </p:nvSpPr>
          <p:spPr bwMode="black">
            <a:xfrm>
              <a:off x="5978469" y="4993969"/>
              <a:ext cx="375936" cy="473067"/>
            </a:xfrm>
            <a:custGeom>
              <a:avLst/>
              <a:gdLst>
                <a:gd name="T0" fmla="*/ 403 w 418"/>
                <a:gd name="T1" fmla="*/ 250 h 526"/>
                <a:gd name="T2" fmla="*/ 403 w 418"/>
                <a:gd name="T3" fmla="*/ 96 h 526"/>
                <a:gd name="T4" fmla="*/ 307 w 418"/>
                <a:gd name="T5" fmla="*/ 0 h 526"/>
                <a:gd name="T6" fmla="*/ 0 w 418"/>
                <a:gd name="T7" fmla="*/ 0 h 526"/>
                <a:gd name="T8" fmla="*/ 0 w 418"/>
                <a:gd name="T9" fmla="*/ 526 h 526"/>
                <a:gd name="T10" fmla="*/ 124 w 418"/>
                <a:gd name="T11" fmla="*/ 526 h 526"/>
                <a:gd name="T12" fmla="*/ 124 w 418"/>
                <a:gd name="T13" fmla="*/ 346 h 526"/>
                <a:gd name="T14" fmla="*/ 195 w 418"/>
                <a:gd name="T15" fmla="*/ 346 h 526"/>
                <a:gd name="T16" fmla="*/ 286 w 418"/>
                <a:gd name="T17" fmla="*/ 526 h 526"/>
                <a:gd name="T18" fmla="*/ 418 w 418"/>
                <a:gd name="T19" fmla="*/ 526 h 526"/>
                <a:gd name="T20" fmla="*/ 320 w 418"/>
                <a:gd name="T21" fmla="*/ 334 h 526"/>
                <a:gd name="T22" fmla="*/ 403 w 418"/>
                <a:gd name="T23" fmla="*/ 250 h 526"/>
                <a:gd name="T24" fmla="*/ 280 w 418"/>
                <a:gd name="T25" fmla="*/ 212 h 526"/>
                <a:gd name="T26" fmla="*/ 257 w 418"/>
                <a:gd name="T27" fmla="*/ 235 h 526"/>
                <a:gd name="T28" fmla="*/ 124 w 418"/>
                <a:gd name="T29" fmla="*/ 235 h 526"/>
                <a:gd name="T30" fmla="*/ 124 w 418"/>
                <a:gd name="T31" fmla="*/ 112 h 526"/>
                <a:gd name="T32" fmla="*/ 257 w 418"/>
                <a:gd name="T33" fmla="*/ 112 h 526"/>
                <a:gd name="T34" fmla="*/ 280 w 418"/>
                <a:gd name="T35" fmla="*/ 135 h 526"/>
                <a:gd name="T36" fmla="*/ 280 w 418"/>
                <a:gd name="T37" fmla="*/ 2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8" h="526">
                  <a:moveTo>
                    <a:pt x="403" y="250"/>
                  </a:moveTo>
                  <a:lnTo>
                    <a:pt x="403" y="96"/>
                  </a:lnTo>
                  <a:lnTo>
                    <a:pt x="307" y="0"/>
                  </a:lnTo>
                  <a:lnTo>
                    <a:pt x="0" y="0"/>
                  </a:lnTo>
                  <a:lnTo>
                    <a:pt x="0" y="526"/>
                  </a:lnTo>
                  <a:lnTo>
                    <a:pt x="124" y="526"/>
                  </a:lnTo>
                  <a:lnTo>
                    <a:pt x="124" y="346"/>
                  </a:lnTo>
                  <a:lnTo>
                    <a:pt x="195" y="346"/>
                  </a:lnTo>
                  <a:lnTo>
                    <a:pt x="286" y="526"/>
                  </a:lnTo>
                  <a:lnTo>
                    <a:pt x="418" y="526"/>
                  </a:lnTo>
                  <a:lnTo>
                    <a:pt x="320" y="334"/>
                  </a:lnTo>
                  <a:lnTo>
                    <a:pt x="403" y="250"/>
                  </a:lnTo>
                  <a:close/>
                  <a:moveTo>
                    <a:pt x="280" y="212"/>
                  </a:moveTo>
                  <a:lnTo>
                    <a:pt x="257" y="235"/>
                  </a:lnTo>
                  <a:lnTo>
                    <a:pt x="124" y="235"/>
                  </a:lnTo>
                  <a:lnTo>
                    <a:pt x="124" y="112"/>
                  </a:lnTo>
                  <a:lnTo>
                    <a:pt x="257" y="112"/>
                  </a:lnTo>
                  <a:lnTo>
                    <a:pt x="280" y="135"/>
                  </a:lnTo>
                  <a:lnTo>
                    <a:pt x="280" y="2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2" name="Freeform 41"/>
            <p:cNvSpPr>
              <a:spLocks/>
            </p:cNvSpPr>
            <p:nvPr userDrawn="1"/>
          </p:nvSpPr>
          <p:spPr bwMode="black">
            <a:xfrm>
              <a:off x="6385882" y="4993969"/>
              <a:ext cx="357049" cy="473067"/>
            </a:xfrm>
            <a:custGeom>
              <a:avLst/>
              <a:gdLst>
                <a:gd name="T0" fmla="*/ 134 w 397"/>
                <a:gd name="T1" fmla="*/ 185 h 526"/>
                <a:gd name="T2" fmla="*/ 134 w 397"/>
                <a:gd name="T3" fmla="*/ 135 h 526"/>
                <a:gd name="T4" fmla="*/ 157 w 397"/>
                <a:gd name="T5" fmla="*/ 112 h 526"/>
                <a:gd name="T6" fmla="*/ 387 w 397"/>
                <a:gd name="T7" fmla="*/ 112 h 526"/>
                <a:gd name="T8" fmla="*/ 387 w 397"/>
                <a:gd name="T9" fmla="*/ 0 h 526"/>
                <a:gd name="T10" fmla="*/ 105 w 397"/>
                <a:gd name="T11" fmla="*/ 0 h 526"/>
                <a:gd name="T12" fmla="*/ 9 w 397"/>
                <a:gd name="T13" fmla="*/ 96 h 526"/>
                <a:gd name="T14" fmla="*/ 9 w 397"/>
                <a:gd name="T15" fmla="*/ 219 h 526"/>
                <a:gd name="T16" fmla="*/ 65 w 397"/>
                <a:gd name="T17" fmla="*/ 286 h 526"/>
                <a:gd name="T18" fmla="*/ 274 w 397"/>
                <a:gd name="T19" fmla="*/ 342 h 526"/>
                <a:gd name="T20" fmla="*/ 274 w 397"/>
                <a:gd name="T21" fmla="*/ 392 h 526"/>
                <a:gd name="T22" fmla="*/ 249 w 397"/>
                <a:gd name="T23" fmla="*/ 415 h 526"/>
                <a:gd name="T24" fmla="*/ 0 w 397"/>
                <a:gd name="T25" fmla="*/ 415 h 526"/>
                <a:gd name="T26" fmla="*/ 0 w 397"/>
                <a:gd name="T27" fmla="*/ 526 h 526"/>
                <a:gd name="T28" fmla="*/ 301 w 397"/>
                <a:gd name="T29" fmla="*/ 526 h 526"/>
                <a:gd name="T30" fmla="*/ 397 w 397"/>
                <a:gd name="T31" fmla="*/ 430 h 526"/>
                <a:gd name="T32" fmla="*/ 397 w 397"/>
                <a:gd name="T33" fmla="*/ 308 h 526"/>
                <a:gd name="T34" fmla="*/ 343 w 397"/>
                <a:gd name="T35" fmla="*/ 242 h 526"/>
                <a:gd name="T36" fmla="*/ 134 w 397"/>
                <a:gd name="T37" fmla="*/ 18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526">
                  <a:moveTo>
                    <a:pt x="134" y="185"/>
                  </a:moveTo>
                  <a:lnTo>
                    <a:pt x="134" y="135"/>
                  </a:lnTo>
                  <a:lnTo>
                    <a:pt x="157" y="112"/>
                  </a:lnTo>
                  <a:lnTo>
                    <a:pt x="387" y="112"/>
                  </a:lnTo>
                  <a:lnTo>
                    <a:pt x="387" y="0"/>
                  </a:lnTo>
                  <a:lnTo>
                    <a:pt x="105" y="0"/>
                  </a:lnTo>
                  <a:lnTo>
                    <a:pt x="9" y="96"/>
                  </a:lnTo>
                  <a:lnTo>
                    <a:pt x="9" y="219"/>
                  </a:lnTo>
                  <a:lnTo>
                    <a:pt x="65" y="286"/>
                  </a:lnTo>
                  <a:lnTo>
                    <a:pt x="274" y="342"/>
                  </a:lnTo>
                  <a:lnTo>
                    <a:pt x="274" y="392"/>
                  </a:lnTo>
                  <a:lnTo>
                    <a:pt x="249" y="415"/>
                  </a:lnTo>
                  <a:lnTo>
                    <a:pt x="0" y="415"/>
                  </a:lnTo>
                  <a:lnTo>
                    <a:pt x="0" y="526"/>
                  </a:lnTo>
                  <a:lnTo>
                    <a:pt x="301" y="526"/>
                  </a:lnTo>
                  <a:lnTo>
                    <a:pt x="397" y="430"/>
                  </a:lnTo>
                  <a:lnTo>
                    <a:pt x="397" y="308"/>
                  </a:lnTo>
                  <a:lnTo>
                    <a:pt x="343" y="242"/>
                  </a:lnTo>
                  <a:lnTo>
                    <a:pt x="134" y="1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3" name="Rectangle 42"/>
            <p:cNvSpPr>
              <a:spLocks noChangeArrowheads="1"/>
            </p:cNvSpPr>
            <p:nvPr userDrawn="1"/>
          </p:nvSpPr>
          <p:spPr bwMode="black">
            <a:xfrm>
              <a:off x="6794195" y="4993969"/>
              <a:ext cx="110622" cy="4730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4" name="Freeform 43"/>
            <p:cNvSpPr>
              <a:spLocks/>
            </p:cNvSpPr>
            <p:nvPr userDrawn="1"/>
          </p:nvSpPr>
          <p:spPr bwMode="black">
            <a:xfrm>
              <a:off x="6951584" y="4993969"/>
              <a:ext cx="376835" cy="473067"/>
            </a:xfrm>
            <a:custGeom>
              <a:avLst/>
              <a:gdLst>
                <a:gd name="T0" fmla="*/ 0 w 419"/>
                <a:gd name="T1" fmla="*/ 112 h 526"/>
                <a:gd name="T2" fmla="*/ 148 w 419"/>
                <a:gd name="T3" fmla="*/ 112 h 526"/>
                <a:gd name="T4" fmla="*/ 148 w 419"/>
                <a:gd name="T5" fmla="*/ 526 h 526"/>
                <a:gd name="T6" fmla="*/ 273 w 419"/>
                <a:gd name="T7" fmla="*/ 526 h 526"/>
                <a:gd name="T8" fmla="*/ 273 w 419"/>
                <a:gd name="T9" fmla="*/ 112 h 526"/>
                <a:gd name="T10" fmla="*/ 419 w 419"/>
                <a:gd name="T11" fmla="*/ 112 h 526"/>
                <a:gd name="T12" fmla="*/ 419 w 419"/>
                <a:gd name="T13" fmla="*/ 0 h 526"/>
                <a:gd name="T14" fmla="*/ 0 w 419"/>
                <a:gd name="T15" fmla="*/ 0 h 526"/>
                <a:gd name="T16" fmla="*/ 0 w 419"/>
                <a:gd name="T17" fmla="*/ 112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9" h="526">
                  <a:moveTo>
                    <a:pt x="0" y="112"/>
                  </a:moveTo>
                  <a:lnTo>
                    <a:pt x="148" y="112"/>
                  </a:lnTo>
                  <a:lnTo>
                    <a:pt x="148" y="526"/>
                  </a:lnTo>
                  <a:lnTo>
                    <a:pt x="273" y="526"/>
                  </a:lnTo>
                  <a:lnTo>
                    <a:pt x="273" y="112"/>
                  </a:lnTo>
                  <a:lnTo>
                    <a:pt x="419" y="112"/>
                  </a:lnTo>
                  <a:lnTo>
                    <a:pt x="419" y="0"/>
                  </a:lnTo>
                  <a:lnTo>
                    <a:pt x="0" y="0"/>
                  </a:lnTo>
                  <a:lnTo>
                    <a:pt x="0"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5" name="Freeform 44"/>
            <p:cNvSpPr>
              <a:spLocks/>
            </p:cNvSpPr>
            <p:nvPr userDrawn="1"/>
          </p:nvSpPr>
          <p:spPr bwMode="black">
            <a:xfrm>
              <a:off x="7334715" y="4993969"/>
              <a:ext cx="465872" cy="473067"/>
            </a:xfrm>
            <a:custGeom>
              <a:avLst/>
              <a:gdLst>
                <a:gd name="T0" fmla="*/ 378 w 518"/>
                <a:gd name="T1" fmla="*/ 0 h 526"/>
                <a:gd name="T2" fmla="*/ 261 w 518"/>
                <a:gd name="T3" fmla="*/ 244 h 526"/>
                <a:gd name="T4" fmla="*/ 257 w 518"/>
                <a:gd name="T5" fmla="*/ 244 h 526"/>
                <a:gd name="T6" fmla="*/ 140 w 518"/>
                <a:gd name="T7" fmla="*/ 0 h 526"/>
                <a:gd name="T8" fmla="*/ 0 w 518"/>
                <a:gd name="T9" fmla="*/ 0 h 526"/>
                <a:gd name="T10" fmla="*/ 192 w 518"/>
                <a:gd name="T11" fmla="*/ 365 h 526"/>
                <a:gd name="T12" fmla="*/ 192 w 518"/>
                <a:gd name="T13" fmla="*/ 526 h 526"/>
                <a:gd name="T14" fmla="*/ 325 w 518"/>
                <a:gd name="T15" fmla="*/ 526 h 526"/>
                <a:gd name="T16" fmla="*/ 325 w 518"/>
                <a:gd name="T17" fmla="*/ 365 h 526"/>
                <a:gd name="T18" fmla="*/ 518 w 518"/>
                <a:gd name="T19" fmla="*/ 0 h 526"/>
                <a:gd name="T20" fmla="*/ 378 w 518"/>
                <a:gd name="T21"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8" h="526">
                  <a:moveTo>
                    <a:pt x="378" y="0"/>
                  </a:moveTo>
                  <a:lnTo>
                    <a:pt x="261" y="244"/>
                  </a:lnTo>
                  <a:lnTo>
                    <a:pt x="257" y="244"/>
                  </a:lnTo>
                  <a:lnTo>
                    <a:pt x="140" y="0"/>
                  </a:lnTo>
                  <a:lnTo>
                    <a:pt x="0" y="0"/>
                  </a:lnTo>
                  <a:lnTo>
                    <a:pt x="192" y="365"/>
                  </a:lnTo>
                  <a:lnTo>
                    <a:pt x="192" y="526"/>
                  </a:lnTo>
                  <a:lnTo>
                    <a:pt x="325" y="526"/>
                  </a:lnTo>
                  <a:lnTo>
                    <a:pt x="325" y="365"/>
                  </a:lnTo>
                  <a:lnTo>
                    <a:pt x="518" y="0"/>
                  </a:lnTo>
                  <a:lnTo>
                    <a:pt x="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46" name="Freeform 45"/>
            <p:cNvSpPr>
              <a:spLocks/>
            </p:cNvSpPr>
            <p:nvPr userDrawn="1"/>
          </p:nvSpPr>
          <p:spPr bwMode="black">
            <a:xfrm>
              <a:off x="4053823" y="4993969"/>
              <a:ext cx="360646" cy="473067"/>
            </a:xfrm>
            <a:custGeom>
              <a:avLst/>
              <a:gdLst>
                <a:gd name="T0" fmla="*/ 278 w 401"/>
                <a:gd name="T1" fmla="*/ 388 h 526"/>
                <a:gd name="T2" fmla="*/ 255 w 401"/>
                <a:gd name="T3" fmla="*/ 411 h 526"/>
                <a:gd name="T4" fmla="*/ 145 w 401"/>
                <a:gd name="T5" fmla="*/ 411 h 526"/>
                <a:gd name="T6" fmla="*/ 122 w 401"/>
                <a:gd name="T7" fmla="*/ 388 h 526"/>
                <a:gd name="T8" fmla="*/ 122 w 401"/>
                <a:gd name="T9" fmla="*/ 0 h 526"/>
                <a:gd name="T10" fmla="*/ 0 w 401"/>
                <a:gd name="T11" fmla="*/ 0 h 526"/>
                <a:gd name="T12" fmla="*/ 0 w 401"/>
                <a:gd name="T13" fmla="*/ 430 h 526"/>
                <a:gd name="T14" fmla="*/ 96 w 401"/>
                <a:gd name="T15" fmla="*/ 526 h 526"/>
                <a:gd name="T16" fmla="*/ 305 w 401"/>
                <a:gd name="T17" fmla="*/ 526 h 526"/>
                <a:gd name="T18" fmla="*/ 401 w 401"/>
                <a:gd name="T19" fmla="*/ 430 h 526"/>
                <a:gd name="T20" fmla="*/ 401 w 401"/>
                <a:gd name="T21" fmla="*/ 0 h 526"/>
                <a:gd name="T22" fmla="*/ 278 w 401"/>
                <a:gd name="T23" fmla="*/ 0 h 526"/>
                <a:gd name="T24" fmla="*/ 278 w 401"/>
                <a:gd name="T25" fmla="*/ 38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1" h="526">
                  <a:moveTo>
                    <a:pt x="278" y="388"/>
                  </a:moveTo>
                  <a:lnTo>
                    <a:pt x="255" y="411"/>
                  </a:lnTo>
                  <a:lnTo>
                    <a:pt x="145" y="411"/>
                  </a:lnTo>
                  <a:lnTo>
                    <a:pt x="122" y="388"/>
                  </a:lnTo>
                  <a:lnTo>
                    <a:pt x="122" y="0"/>
                  </a:lnTo>
                  <a:lnTo>
                    <a:pt x="0" y="0"/>
                  </a:lnTo>
                  <a:lnTo>
                    <a:pt x="0" y="430"/>
                  </a:lnTo>
                  <a:lnTo>
                    <a:pt x="96" y="526"/>
                  </a:lnTo>
                  <a:lnTo>
                    <a:pt x="305" y="526"/>
                  </a:lnTo>
                  <a:lnTo>
                    <a:pt x="401" y="430"/>
                  </a:lnTo>
                  <a:lnTo>
                    <a:pt x="401" y="0"/>
                  </a:lnTo>
                  <a:lnTo>
                    <a:pt x="278" y="0"/>
                  </a:lnTo>
                  <a:lnTo>
                    <a:pt x="278"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47782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picture 4">
    <p:bg>
      <p:bgPr>
        <a:solidFill>
          <a:srgbClr val="4BBCA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2127" y="2830749"/>
            <a:ext cx="5762018" cy="2071991"/>
          </a:xfrm>
          <a:noFill/>
        </p:spPr>
        <p:txBody>
          <a:bodyPr anchor="t" anchorCtr="0">
            <a:normAutofit/>
          </a:bodyPr>
          <a:lstStyle>
            <a:lvl1pPr marL="0" marR="0" indent="0" algn="ctr" defTabSz="914400" rtl="0" eaLnBrk="1" fontAlgn="auto" latinLnBrk="0" hangingPunct="1">
              <a:lnSpc>
                <a:spcPct val="95000"/>
              </a:lnSpc>
              <a:spcBef>
                <a:spcPct val="0"/>
              </a:spcBef>
              <a:spcAft>
                <a:spcPts val="0"/>
              </a:spcAft>
              <a:buClrTx/>
              <a:buSzTx/>
              <a:buFontTx/>
              <a:buNone/>
              <a:tabLst/>
              <a:defRPr sz="5600">
                <a:solidFill>
                  <a:schemeClr val="tx1"/>
                </a:solidFill>
              </a:defRPr>
            </a:lvl1pPr>
          </a:lstStyle>
          <a:p>
            <a:r>
              <a:rPr lang="en-GB" noProof="0" dirty="0"/>
              <a:t>Click to add title</a:t>
            </a:r>
          </a:p>
        </p:txBody>
      </p:sp>
      <p:sp>
        <p:nvSpPr>
          <p:cNvPr id="3" name="Subtitle 2"/>
          <p:cNvSpPr>
            <a:spLocks noGrp="1"/>
          </p:cNvSpPr>
          <p:nvPr>
            <p:ph type="subTitle" idx="1" hasCustomPrompt="1"/>
          </p:nvPr>
        </p:nvSpPr>
        <p:spPr>
          <a:xfrm>
            <a:off x="162127" y="4863828"/>
            <a:ext cx="5762018" cy="1031132"/>
          </a:xfrm>
        </p:spPr>
        <p:txBody>
          <a:bodyPr>
            <a:normAutofit/>
          </a:bodyPr>
          <a:lstStyle>
            <a:lvl1pPr marL="0" marR="0" indent="0" algn="ctr" defTabSz="914400" rtl="0" eaLnBrk="1" fontAlgn="auto" latinLnBrk="0" hangingPunct="1">
              <a:lnSpc>
                <a:spcPct val="120000"/>
              </a:lnSpc>
              <a:spcBef>
                <a:spcPts val="0"/>
              </a:spcBef>
              <a:spcAft>
                <a:spcPts val="1000"/>
              </a:spcAft>
              <a:buClrTx/>
              <a:buSzTx/>
              <a:buFont typeface="Verdana" panose="020B0604030504040204" pitchFamily="34" charset="0"/>
              <a:buNone/>
              <a:tabLst/>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add subtitle</a:t>
            </a:r>
          </a:p>
        </p:txBody>
      </p:sp>
      <p:pic>
        <p:nvPicPr>
          <p:cNvPr id="19" name="Kuva 18">
            <a:extLst>
              <a:ext uri="{FF2B5EF4-FFF2-40B4-BE49-F238E27FC236}">
                <a16:creationId xmlns:a16="http://schemas.microsoft.com/office/drawing/2014/main" id="{9C45226E-0903-274D-8A8E-9A86011A2ACF}"/>
              </a:ext>
              <a:ext uri="{C183D7F6-B498-43B3-948B-1728B52AA6E4}">
                <adec:decorative xmlns:adec="http://schemas.microsoft.com/office/drawing/2017/decorative" val="1"/>
              </a:ext>
            </a:extLst>
          </p:cNvPr>
          <p:cNvPicPr>
            <a:picLocks noChangeAspect="1"/>
          </p:cNvPicPr>
          <p:nvPr userDrawn="1"/>
        </p:nvPicPr>
        <p:blipFill rotWithShape="1">
          <a:blip r:embed="rId2"/>
          <a:srcRect l="9110" r="3632"/>
          <a:stretch/>
        </p:blipFill>
        <p:spPr>
          <a:xfrm>
            <a:off x="6207760" y="0"/>
            <a:ext cx="5984240" cy="6858000"/>
          </a:xfrm>
          <a:prstGeom prst="rect">
            <a:avLst/>
          </a:prstGeom>
        </p:spPr>
      </p:pic>
      <p:grpSp>
        <p:nvGrpSpPr>
          <p:cNvPr id="29" name="Rays">
            <a:extLst>
              <a:ext uri="{C183D7F6-B498-43B3-948B-1728B52AA6E4}">
                <adec:decorative xmlns:adec="http://schemas.microsoft.com/office/drawing/2017/decorative" val="1"/>
              </a:ext>
            </a:extLst>
          </p:cNvPr>
          <p:cNvGrpSpPr/>
          <p:nvPr userDrawn="1"/>
        </p:nvGrpSpPr>
        <p:grpSpPr>
          <a:xfrm>
            <a:off x="1863007" y="1369641"/>
            <a:ext cx="2360259" cy="1030029"/>
            <a:chOff x="1980609" y="1369641"/>
            <a:chExt cx="2360259" cy="1030029"/>
          </a:xfrm>
          <a:solidFill>
            <a:srgbClr val="FFFF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8" name="Päivämäärän paikkamerkki 7">
            <a:extLst>
              <a:ext uri="{FF2B5EF4-FFF2-40B4-BE49-F238E27FC236}">
                <a16:creationId xmlns:a16="http://schemas.microsoft.com/office/drawing/2014/main" id="{606518DD-4A0B-374A-B95A-B2D70E8597A0}"/>
              </a:ext>
            </a:extLst>
          </p:cNvPr>
          <p:cNvSpPr>
            <a:spLocks noGrp="1"/>
          </p:cNvSpPr>
          <p:nvPr>
            <p:ph type="dt" sz="half" idx="10"/>
          </p:nvPr>
        </p:nvSpPr>
        <p:spPr/>
        <p:txBody>
          <a:bodyPr/>
          <a:lstStyle/>
          <a:p>
            <a:fld id="{547ECDC4-273C-42ED-BDC2-B844338A70BA}" type="datetime1">
              <a:rPr lang="en-GB" noProof="0" smtClean="0"/>
              <a:t>25/05/2022</a:t>
            </a:fld>
            <a:endParaRPr lang="en-GB" noProof="0" dirty="0"/>
          </a:p>
        </p:txBody>
      </p:sp>
      <p:sp>
        <p:nvSpPr>
          <p:cNvPr id="9" name="Alatunnisteen paikkamerkki 8">
            <a:extLst>
              <a:ext uri="{FF2B5EF4-FFF2-40B4-BE49-F238E27FC236}">
                <a16:creationId xmlns:a16="http://schemas.microsoft.com/office/drawing/2014/main" id="{37FD2FCA-366A-6C47-860B-189836295C0F}"/>
              </a:ext>
            </a:extLst>
          </p:cNvPr>
          <p:cNvSpPr>
            <a:spLocks noGrp="1"/>
          </p:cNvSpPr>
          <p:nvPr>
            <p:ph type="ftr" sz="quarter" idx="11"/>
          </p:nvPr>
        </p:nvSpPr>
        <p:spPr/>
        <p:txBody>
          <a:bodyPr/>
          <a:lstStyle/>
          <a:p>
            <a:r>
              <a:rPr lang="en-GB" noProof="0"/>
              <a:t>Footer</a:t>
            </a:r>
            <a:endParaRPr lang="en-GB" noProof="0" dirty="0"/>
          </a:p>
        </p:txBody>
      </p:sp>
      <p:sp>
        <p:nvSpPr>
          <p:cNvPr id="13" name="Dian numeron paikkamerkki 12">
            <a:extLst>
              <a:ext uri="{FF2B5EF4-FFF2-40B4-BE49-F238E27FC236}">
                <a16:creationId xmlns:a16="http://schemas.microsoft.com/office/drawing/2014/main" id="{54512610-0643-F246-8937-6F8D3CA19348}"/>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Tree>
    <p:extLst>
      <p:ext uri="{BB962C8B-B14F-4D97-AF65-F5344CB8AC3E}">
        <p14:creationId xmlns:p14="http://schemas.microsoft.com/office/powerpoint/2010/main" val="3602815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picture 3">
    <p:bg>
      <p:bgPr>
        <a:solidFill>
          <a:srgbClr val="BCBDC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10300" y="2830749"/>
            <a:ext cx="5762018" cy="2071991"/>
          </a:xfrm>
        </p:spPr>
        <p:txBody>
          <a:bodyPr anchor="t" anchorCtr="0">
            <a:normAutofit/>
          </a:bodyPr>
          <a:lstStyle>
            <a:lvl1pPr marL="0" marR="0" indent="0" algn="ctr" defTabSz="914400" rtl="0" eaLnBrk="1" fontAlgn="auto" latinLnBrk="0" hangingPunct="1">
              <a:lnSpc>
                <a:spcPct val="95000"/>
              </a:lnSpc>
              <a:spcBef>
                <a:spcPct val="0"/>
              </a:spcBef>
              <a:spcAft>
                <a:spcPts val="0"/>
              </a:spcAft>
              <a:buClrTx/>
              <a:buSzTx/>
              <a:buFontTx/>
              <a:buNone/>
              <a:tabLst/>
              <a:defRPr sz="5600">
                <a:solidFill>
                  <a:schemeClr val="tx1"/>
                </a:solidFill>
              </a:defRPr>
            </a:lvl1pPr>
          </a:lstStyle>
          <a:p>
            <a:r>
              <a:rPr lang="en-GB" noProof="0" dirty="0"/>
              <a:t>Click to add title</a:t>
            </a:r>
          </a:p>
        </p:txBody>
      </p:sp>
      <p:sp>
        <p:nvSpPr>
          <p:cNvPr id="3" name="Subtitle 2"/>
          <p:cNvSpPr>
            <a:spLocks noGrp="1"/>
          </p:cNvSpPr>
          <p:nvPr>
            <p:ph type="subTitle" idx="1" hasCustomPrompt="1"/>
          </p:nvPr>
        </p:nvSpPr>
        <p:spPr>
          <a:xfrm>
            <a:off x="6210300" y="4863828"/>
            <a:ext cx="5762018" cy="1031132"/>
          </a:xfrm>
        </p:spPr>
        <p:txBody>
          <a:bodyPr>
            <a:normAutofit/>
          </a:bodyPr>
          <a:lstStyle>
            <a:lvl1pPr marL="0" marR="0" indent="0" algn="ctr" defTabSz="914400" rtl="0" eaLnBrk="1" fontAlgn="auto" latinLnBrk="0" hangingPunct="1">
              <a:lnSpc>
                <a:spcPct val="120000"/>
              </a:lnSpc>
              <a:spcBef>
                <a:spcPts val="0"/>
              </a:spcBef>
              <a:spcAft>
                <a:spcPts val="1000"/>
              </a:spcAft>
              <a:buClrTx/>
              <a:buSzTx/>
              <a:buFont typeface="Verdana" panose="020B0604030504040204" pitchFamily="34" charset="0"/>
              <a:buNone/>
              <a:tabLst/>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add subtitle</a:t>
            </a:r>
          </a:p>
        </p:txBody>
      </p:sp>
      <p:pic>
        <p:nvPicPr>
          <p:cNvPr id="7" name="Kuva 6">
            <a:extLst>
              <a:ext uri="{FF2B5EF4-FFF2-40B4-BE49-F238E27FC236}">
                <a16:creationId xmlns:a16="http://schemas.microsoft.com/office/drawing/2014/main" id="{3B7F70E5-9CE7-D242-B850-9B7935C88871}"/>
              </a:ext>
              <a:ext uri="{C183D7F6-B498-43B3-948B-1728B52AA6E4}">
                <adec:decorative xmlns:adec="http://schemas.microsoft.com/office/drawing/2017/decorative" val="1"/>
              </a:ext>
            </a:extLst>
          </p:cNvPr>
          <p:cNvPicPr>
            <a:picLocks noChangeAspect="1"/>
          </p:cNvPicPr>
          <p:nvPr userDrawn="1"/>
        </p:nvPicPr>
        <p:blipFill rotWithShape="1">
          <a:blip r:embed="rId2"/>
          <a:srcRect l="5748" r="6846"/>
          <a:stretch/>
        </p:blipFill>
        <p:spPr>
          <a:xfrm>
            <a:off x="0" y="0"/>
            <a:ext cx="5994400" cy="6858000"/>
          </a:xfrm>
          <a:prstGeom prst="rect">
            <a:avLst/>
          </a:prstGeom>
        </p:spPr>
      </p:pic>
      <p:grpSp>
        <p:nvGrpSpPr>
          <p:cNvPr id="29" name="Rays">
            <a:extLst>
              <a:ext uri="{C183D7F6-B498-43B3-948B-1728B52AA6E4}">
                <adec:decorative xmlns:adec="http://schemas.microsoft.com/office/drawing/2017/decorative" val="1"/>
              </a:ext>
            </a:extLst>
          </p:cNvPr>
          <p:cNvGrpSpPr/>
          <p:nvPr userDrawn="1"/>
        </p:nvGrpSpPr>
        <p:grpSpPr>
          <a:xfrm>
            <a:off x="7911180" y="1369641"/>
            <a:ext cx="2360259" cy="1030029"/>
            <a:chOff x="1980609" y="1369641"/>
            <a:chExt cx="2360259" cy="1030029"/>
          </a:xfrm>
          <a:solidFill>
            <a:srgbClr val="FFFF00"/>
          </a:solidFill>
        </p:grpSpPr>
        <p:sp>
          <p:nvSpPr>
            <p:cNvPr id="10" name="Freeform 9"/>
            <p:cNvSpPr>
              <a:spLocks/>
            </p:cNvSpPr>
            <p:nvPr userDrawn="1"/>
          </p:nvSpPr>
          <p:spPr bwMode="black">
            <a:xfrm>
              <a:off x="3579581" y="1638383"/>
              <a:ext cx="761287" cy="761287"/>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1" name="Freeform 10"/>
            <p:cNvSpPr>
              <a:spLocks/>
            </p:cNvSpPr>
            <p:nvPr userDrawn="1"/>
          </p:nvSpPr>
          <p:spPr bwMode="black">
            <a:xfrm>
              <a:off x="1980609" y="1638383"/>
              <a:ext cx="761287" cy="761287"/>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2" name="Freeform 11"/>
            <p:cNvSpPr>
              <a:spLocks/>
            </p:cNvSpPr>
            <p:nvPr userDrawn="1"/>
          </p:nvSpPr>
          <p:spPr bwMode="black">
            <a:xfrm>
              <a:off x="3055579" y="1369641"/>
              <a:ext cx="203130" cy="870941"/>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Tree>
    <p:extLst>
      <p:ext uri="{BB962C8B-B14F-4D97-AF65-F5344CB8AC3E}">
        <p14:creationId xmlns:p14="http://schemas.microsoft.com/office/powerpoint/2010/main" val="3295521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heading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313" y="3356992"/>
            <a:ext cx="11510962" cy="1147896"/>
          </a:xfrm>
        </p:spPr>
        <p:txBody>
          <a:bodyPr anchor="t" anchorCtr="0">
            <a:noAutofit/>
          </a:bodyPr>
          <a:lstStyle>
            <a:lvl1pPr marL="0" marR="0" indent="0" algn="ctr" defTabSz="914400" rtl="0" eaLnBrk="1" fontAlgn="auto" latinLnBrk="0" hangingPunct="1">
              <a:lnSpc>
                <a:spcPct val="90000"/>
              </a:lnSpc>
              <a:spcBef>
                <a:spcPct val="0"/>
              </a:spcBef>
              <a:spcAft>
                <a:spcPts val="0"/>
              </a:spcAft>
              <a:buClrTx/>
              <a:buSzTx/>
              <a:buFontTx/>
              <a:buNone/>
              <a:tabLst/>
              <a:defRPr sz="7000">
                <a:solidFill>
                  <a:schemeClr val="tx2"/>
                </a:solidFill>
              </a:defRPr>
            </a:lvl1pPr>
          </a:lstStyle>
          <a:p>
            <a:r>
              <a:rPr lang="en-GB" noProof="0" dirty="0"/>
              <a:t>Click to add title</a:t>
            </a:r>
          </a:p>
        </p:txBody>
      </p:sp>
      <p:sp>
        <p:nvSpPr>
          <p:cNvPr id="11" name="Subtitle 2"/>
          <p:cNvSpPr>
            <a:spLocks noGrp="1"/>
          </p:cNvSpPr>
          <p:nvPr>
            <p:ph type="subTitle" idx="1" hasCustomPrompt="1"/>
          </p:nvPr>
        </p:nvSpPr>
        <p:spPr>
          <a:xfrm>
            <a:off x="1828800" y="4437112"/>
            <a:ext cx="8534400" cy="1281421"/>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200">
                <a:solidFill>
                  <a:schemeClr val="tx2"/>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0"/>
              <a:t>Click to add subtitle</a:t>
            </a:r>
          </a:p>
        </p:txBody>
      </p:sp>
      <p:grpSp>
        <p:nvGrpSpPr>
          <p:cNvPr id="4" name="Rays">
            <a:extLst>
              <a:ext uri="{C183D7F6-B498-43B3-948B-1728B52AA6E4}">
                <adec:decorative xmlns:adec="http://schemas.microsoft.com/office/drawing/2017/decorative" val="1"/>
              </a:ext>
            </a:extLst>
          </p:cNvPr>
          <p:cNvGrpSpPr/>
          <p:nvPr userDrawn="1"/>
        </p:nvGrpSpPr>
        <p:grpSpPr>
          <a:xfrm>
            <a:off x="3791744" y="1268760"/>
            <a:ext cx="4621057" cy="2016652"/>
            <a:chOff x="2187936" y="908720"/>
            <a:chExt cx="2146016" cy="936532"/>
          </a:xfrm>
          <a:solidFill>
            <a:srgbClr val="01AEEF"/>
          </a:solidFill>
        </p:grpSpPr>
        <p:sp>
          <p:nvSpPr>
            <p:cNvPr id="7"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8"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9"/>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Päivämäärän paikkamerkki 2">
            <a:extLst>
              <a:ext uri="{FF2B5EF4-FFF2-40B4-BE49-F238E27FC236}">
                <a16:creationId xmlns:a16="http://schemas.microsoft.com/office/drawing/2014/main" id="{5A4BE703-EF51-7D44-8E0F-8E3FEBB877A4}"/>
              </a:ext>
            </a:extLst>
          </p:cNvPr>
          <p:cNvSpPr>
            <a:spLocks noGrp="1"/>
          </p:cNvSpPr>
          <p:nvPr>
            <p:ph type="dt" sz="half" idx="10"/>
          </p:nvPr>
        </p:nvSpPr>
        <p:spPr/>
        <p:txBody>
          <a:bodyPr/>
          <a:lstStyle/>
          <a:p>
            <a:fld id="{2F8D3C50-F56B-4F0C-BAF7-1D3190856B1D}" type="datetime1">
              <a:rPr lang="en-GB" noProof="0" smtClean="0"/>
              <a:t>25/05/2022</a:t>
            </a:fld>
            <a:endParaRPr lang="en-GB" noProof="0" dirty="0"/>
          </a:p>
        </p:txBody>
      </p:sp>
      <p:sp>
        <p:nvSpPr>
          <p:cNvPr id="13" name="Dian numeron paikkamerkki 12">
            <a:extLst>
              <a:ext uri="{FF2B5EF4-FFF2-40B4-BE49-F238E27FC236}">
                <a16:creationId xmlns:a16="http://schemas.microsoft.com/office/drawing/2014/main" id="{BB5D6E17-BABA-9F48-8E39-6238D2774B87}"/>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
        <p:nvSpPr>
          <p:cNvPr id="14" name="Alatunnisteen paikkamerkki 13">
            <a:extLst>
              <a:ext uri="{FF2B5EF4-FFF2-40B4-BE49-F238E27FC236}">
                <a16:creationId xmlns:a16="http://schemas.microsoft.com/office/drawing/2014/main" id="{C7832556-8166-254C-A19F-B185822118B0}"/>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1038729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heading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1313" y="3356992"/>
            <a:ext cx="11510962" cy="1147896"/>
          </a:xfrm>
        </p:spPr>
        <p:txBody>
          <a:bodyPr anchor="t" anchorCtr="0">
            <a:noAutofit/>
          </a:bodyPr>
          <a:lstStyle>
            <a:lvl1pPr marL="0" marR="0" indent="0" algn="ctr" defTabSz="914400" rtl="0" eaLnBrk="1" fontAlgn="auto" latinLnBrk="0" hangingPunct="1">
              <a:lnSpc>
                <a:spcPct val="90000"/>
              </a:lnSpc>
              <a:spcBef>
                <a:spcPct val="0"/>
              </a:spcBef>
              <a:spcAft>
                <a:spcPts val="0"/>
              </a:spcAft>
              <a:buClrTx/>
              <a:buSzTx/>
              <a:buFontTx/>
              <a:buNone/>
              <a:tabLst/>
              <a:defRPr sz="7000">
                <a:solidFill>
                  <a:schemeClr val="tx1"/>
                </a:solidFill>
              </a:defRPr>
            </a:lvl1pPr>
          </a:lstStyle>
          <a:p>
            <a:r>
              <a:rPr lang="en-GB" noProof="0" dirty="0"/>
              <a:t>Click to add title</a:t>
            </a:r>
          </a:p>
        </p:txBody>
      </p:sp>
      <p:sp>
        <p:nvSpPr>
          <p:cNvPr id="11" name="Subtitle 2"/>
          <p:cNvSpPr>
            <a:spLocks noGrp="1"/>
          </p:cNvSpPr>
          <p:nvPr>
            <p:ph type="subTitle" idx="1" hasCustomPrompt="1"/>
          </p:nvPr>
        </p:nvSpPr>
        <p:spPr>
          <a:xfrm>
            <a:off x="1828800" y="4437112"/>
            <a:ext cx="8534400" cy="1281421"/>
          </a:xfrm>
        </p:spPr>
        <p:txBody>
          <a:bodyPr>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2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0"/>
              <a:t>Click to add subtitle</a:t>
            </a:r>
          </a:p>
        </p:txBody>
      </p:sp>
      <p:grpSp>
        <p:nvGrpSpPr>
          <p:cNvPr id="4" name="Rays">
            <a:extLst>
              <a:ext uri="{C183D7F6-B498-43B3-948B-1728B52AA6E4}">
                <adec:decorative xmlns:adec="http://schemas.microsoft.com/office/drawing/2017/decorative" val="1"/>
              </a:ext>
            </a:extLst>
          </p:cNvPr>
          <p:cNvGrpSpPr/>
          <p:nvPr userDrawn="1"/>
        </p:nvGrpSpPr>
        <p:grpSpPr>
          <a:xfrm>
            <a:off x="3791744" y="1268760"/>
            <a:ext cx="4621057" cy="2016652"/>
            <a:chOff x="2187936" y="908720"/>
            <a:chExt cx="2146016" cy="936532"/>
          </a:xfrm>
          <a:solidFill>
            <a:srgbClr val="FFF200"/>
          </a:solidFill>
        </p:grpSpPr>
        <p:sp>
          <p:nvSpPr>
            <p:cNvPr id="7" name="Freeform 7"/>
            <p:cNvSpPr>
              <a:spLocks/>
            </p:cNvSpPr>
            <p:nvPr userDrawn="1"/>
          </p:nvSpPr>
          <p:spPr bwMode="black">
            <a:xfrm>
              <a:off x="3641768" y="1153068"/>
              <a:ext cx="692184" cy="692184"/>
            </a:xfrm>
            <a:custGeom>
              <a:avLst/>
              <a:gdLst>
                <a:gd name="T0" fmla="*/ 847 w 847"/>
                <a:gd name="T1" fmla="*/ 159 h 847"/>
                <a:gd name="T2" fmla="*/ 688 w 847"/>
                <a:gd name="T3" fmla="*/ 0 h 847"/>
                <a:gd name="T4" fmla="*/ 672 w 847"/>
                <a:gd name="T5" fmla="*/ 15 h 847"/>
                <a:gd name="T6" fmla="*/ 0 w 847"/>
                <a:gd name="T7" fmla="*/ 687 h 847"/>
                <a:gd name="T8" fmla="*/ 160 w 847"/>
                <a:gd name="T9" fmla="*/ 847 h 847"/>
                <a:gd name="T10" fmla="*/ 847 w 847"/>
                <a:gd name="T11" fmla="*/ 159 h 847"/>
              </a:gdLst>
              <a:ahLst/>
              <a:cxnLst>
                <a:cxn ang="0">
                  <a:pos x="T0" y="T1"/>
                </a:cxn>
                <a:cxn ang="0">
                  <a:pos x="T2" y="T3"/>
                </a:cxn>
                <a:cxn ang="0">
                  <a:pos x="T4" y="T5"/>
                </a:cxn>
                <a:cxn ang="0">
                  <a:pos x="T6" y="T7"/>
                </a:cxn>
                <a:cxn ang="0">
                  <a:pos x="T8" y="T9"/>
                </a:cxn>
                <a:cxn ang="0">
                  <a:pos x="T10" y="T11"/>
                </a:cxn>
              </a:cxnLst>
              <a:rect l="0" t="0" r="r" b="b"/>
              <a:pathLst>
                <a:path w="847" h="847">
                  <a:moveTo>
                    <a:pt x="847" y="159"/>
                  </a:moveTo>
                  <a:lnTo>
                    <a:pt x="688" y="0"/>
                  </a:lnTo>
                  <a:lnTo>
                    <a:pt x="672" y="15"/>
                  </a:lnTo>
                  <a:lnTo>
                    <a:pt x="0" y="687"/>
                  </a:lnTo>
                  <a:lnTo>
                    <a:pt x="160" y="847"/>
                  </a:lnTo>
                  <a:lnTo>
                    <a:pt x="847" y="1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8" name="Freeform 8"/>
            <p:cNvSpPr>
              <a:spLocks/>
            </p:cNvSpPr>
            <p:nvPr userDrawn="1"/>
          </p:nvSpPr>
          <p:spPr bwMode="black">
            <a:xfrm>
              <a:off x="2187936" y="1153068"/>
              <a:ext cx="692184" cy="692184"/>
            </a:xfrm>
            <a:custGeom>
              <a:avLst/>
              <a:gdLst>
                <a:gd name="T0" fmla="*/ 687 w 847"/>
                <a:gd name="T1" fmla="*/ 847 h 847"/>
                <a:gd name="T2" fmla="*/ 847 w 847"/>
                <a:gd name="T3" fmla="*/ 687 h 847"/>
                <a:gd name="T4" fmla="*/ 161 w 847"/>
                <a:gd name="T5" fmla="*/ 0 h 847"/>
                <a:gd name="T6" fmla="*/ 0 w 847"/>
                <a:gd name="T7" fmla="*/ 159 h 847"/>
                <a:gd name="T8" fmla="*/ 16 w 847"/>
                <a:gd name="T9" fmla="*/ 175 h 847"/>
                <a:gd name="T10" fmla="*/ 687 w 847"/>
                <a:gd name="T11" fmla="*/ 847 h 847"/>
              </a:gdLst>
              <a:ahLst/>
              <a:cxnLst>
                <a:cxn ang="0">
                  <a:pos x="T0" y="T1"/>
                </a:cxn>
                <a:cxn ang="0">
                  <a:pos x="T2" y="T3"/>
                </a:cxn>
                <a:cxn ang="0">
                  <a:pos x="T4" y="T5"/>
                </a:cxn>
                <a:cxn ang="0">
                  <a:pos x="T6" y="T7"/>
                </a:cxn>
                <a:cxn ang="0">
                  <a:pos x="T8" y="T9"/>
                </a:cxn>
                <a:cxn ang="0">
                  <a:pos x="T10" y="T11"/>
                </a:cxn>
              </a:cxnLst>
              <a:rect l="0" t="0" r="r" b="b"/>
              <a:pathLst>
                <a:path w="847" h="847">
                  <a:moveTo>
                    <a:pt x="687" y="847"/>
                  </a:moveTo>
                  <a:lnTo>
                    <a:pt x="847" y="687"/>
                  </a:lnTo>
                  <a:lnTo>
                    <a:pt x="161" y="0"/>
                  </a:lnTo>
                  <a:lnTo>
                    <a:pt x="0" y="159"/>
                  </a:lnTo>
                  <a:lnTo>
                    <a:pt x="16" y="175"/>
                  </a:lnTo>
                  <a:lnTo>
                    <a:pt x="687" y="8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sp>
          <p:nvSpPr>
            <p:cNvPr id="10" name="Freeform 9"/>
            <p:cNvSpPr>
              <a:spLocks/>
            </p:cNvSpPr>
            <p:nvPr userDrawn="1"/>
          </p:nvSpPr>
          <p:spPr bwMode="black">
            <a:xfrm>
              <a:off x="3165330" y="908720"/>
              <a:ext cx="184691" cy="791885"/>
            </a:xfrm>
            <a:custGeom>
              <a:avLst/>
              <a:gdLst>
                <a:gd name="T0" fmla="*/ 226 w 226"/>
                <a:gd name="T1" fmla="*/ 0 h 969"/>
                <a:gd name="T2" fmla="*/ 0 w 226"/>
                <a:gd name="T3" fmla="*/ 0 h 969"/>
                <a:gd name="T4" fmla="*/ 0 w 226"/>
                <a:gd name="T5" fmla="*/ 19 h 969"/>
                <a:gd name="T6" fmla="*/ 0 w 226"/>
                <a:gd name="T7" fmla="*/ 969 h 969"/>
                <a:gd name="T8" fmla="*/ 226 w 226"/>
                <a:gd name="T9" fmla="*/ 969 h 969"/>
                <a:gd name="T10" fmla="*/ 226 w 226"/>
                <a:gd name="T11" fmla="*/ 0 h 969"/>
              </a:gdLst>
              <a:ahLst/>
              <a:cxnLst>
                <a:cxn ang="0">
                  <a:pos x="T0" y="T1"/>
                </a:cxn>
                <a:cxn ang="0">
                  <a:pos x="T2" y="T3"/>
                </a:cxn>
                <a:cxn ang="0">
                  <a:pos x="T4" y="T5"/>
                </a:cxn>
                <a:cxn ang="0">
                  <a:pos x="T6" y="T7"/>
                </a:cxn>
                <a:cxn ang="0">
                  <a:pos x="T8" y="T9"/>
                </a:cxn>
                <a:cxn ang="0">
                  <a:pos x="T10" y="T11"/>
                </a:cxn>
              </a:cxnLst>
              <a:rect l="0" t="0" r="r" b="b"/>
              <a:pathLst>
                <a:path w="226" h="969">
                  <a:moveTo>
                    <a:pt x="226" y="0"/>
                  </a:moveTo>
                  <a:lnTo>
                    <a:pt x="0" y="0"/>
                  </a:lnTo>
                  <a:lnTo>
                    <a:pt x="0" y="19"/>
                  </a:lnTo>
                  <a:lnTo>
                    <a:pt x="0" y="969"/>
                  </a:lnTo>
                  <a:lnTo>
                    <a:pt x="226" y="969"/>
                  </a:lnTo>
                  <a:lnTo>
                    <a:pt x="2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noProof="0" dirty="0"/>
            </a:p>
          </p:txBody>
        </p:sp>
      </p:grpSp>
      <p:sp>
        <p:nvSpPr>
          <p:cNvPr id="3" name="Päivämäärän paikkamerkki 2">
            <a:extLst>
              <a:ext uri="{FF2B5EF4-FFF2-40B4-BE49-F238E27FC236}">
                <a16:creationId xmlns:a16="http://schemas.microsoft.com/office/drawing/2014/main" id="{2DBFBCBF-1951-484A-A7D0-B97733E4F891}"/>
              </a:ext>
              <a:ext uri="{C183D7F6-B498-43B3-948B-1728B52AA6E4}">
                <adec:decorative xmlns:adec="http://schemas.microsoft.com/office/drawing/2017/decorative" val="1"/>
              </a:ext>
            </a:extLst>
          </p:cNvPr>
          <p:cNvSpPr>
            <a:spLocks noGrp="1"/>
          </p:cNvSpPr>
          <p:nvPr>
            <p:ph type="dt" sz="half" idx="10"/>
          </p:nvPr>
        </p:nvSpPr>
        <p:spPr/>
        <p:txBody>
          <a:bodyPr/>
          <a:lstStyle/>
          <a:p>
            <a:fld id="{68CA5D29-CE49-464D-908B-1E51112D0AB3}" type="datetime1">
              <a:rPr lang="en-GB" noProof="0" smtClean="0"/>
              <a:t>25/05/2022</a:t>
            </a:fld>
            <a:endParaRPr lang="en-GB" noProof="0" dirty="0"/>
          </a:p>
        </p:txBody>
      </p:sp>
      <p:sp>
        <p:nvSpPr>
          <p:cNvPr id="6" name="Dian numeron paikkamerkki 5">
            <a:extLst>
              <a:ext uri="{FF2B5EF4-FFF2-40B4-BE49-F238E27FC236}">
                <a16:creationId xmlns:a16="http://schemas.microsoft.com/office/drawing/2014/main" id="{BCFF0CB8-88A8-4743-B951-1F3DFAD64506}"/>
              </a:ext>
              <a:ext uri="{C183D7F6-B498-43B3-948B-1728B52AA6E4}">
                <adec:decorative xmlns:adec="http://schemas.microsoft.com/office/drawing/2017/decorative" val="1"/>
              </a:ext>
            </a:extLst>
          </p:cNvPr>
          <p:cNvSpPr>
            <a:spLocks noGrp="1"/>
          </p:cNvSpPr>
          <p:nvPr>
            <p:ph type="sldNum" sz="quarter" idx="12"/>
          </p:nvPr>
        </p:nvSpPr>
        <p:spPr/>
        <p:txBody>
          <a:bodyPr/>
          <a:lstStyle/>
          <a:p>
            <a:fld id="{799663BE-0A7D-4715-8D39-0EC59974DD85}" type="slidenum">
              <a:rPr lang="en-GB" noProof="0" smtClean="0"/>
              <a:pPr/>
              <a:t>‹#›</a:t>
            </a:fld>
            <a:endParaRPr lang="en-GB" noProof="0" dirty="0"/>
          </a:p>
        </p:txBody>
      </p:sp>
      <p:sp>
        <p:nvSpPr>
          <p:cNvPr id="9" name="Alatunnisteen paikkamerkki 8">
            <a:extLst>
              <a:ext uri="{FF2B5EF4-FFF2-40B4-BE49-F238E27FC236}">
                <a16:creationId xmlns:a16="http://schemas.microsoft.com/office/drawing/2014/main" id="{2C630A0F-9180-7B48-A5A9-FD157AE23BEA}"/>
              </a:ext>
            </a:extLst>
          </p:cNvPr>
          <p:cNvSpPr>
            <a:spLocks noGrp="1"/>
          </p:cNvSpPr>
          <p:nvPr>
            <p:ph type="ftr" sz="quarter" idx="13"/>
          </p:nvPr>
        </p:nvSpPr>
        <p:spPr/>
        <p:txBody>
          <a:bodyPr/>
          <a:lstStyle/>
          <a:p>
            <a:r>
              <a:rPr lang="en-GB" noProof="0"/>
              <a:t>Footer</a:t>
            </a:r>
            <a:endParaRPr lang="en-GB" noProof="0" dirty="0"/>
          </a:p>
        </p:txBody>
      </p:sp>
    </p:spTree>
    <p:extLst>
      <p:ext uri="{BB962C8B-B14F-4D97-AF65-F5344CB8AC3E}">
        <p14:creationId xmlns:p14="http://schemas.microsoft.com/office/powerpoint/2010/main" val="568726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1451151" y="578840"/>
            <a:ext cx="4536900" cy="3565321"/>
          </a:xfrm>
          <a:prstGeom prst="rect">
            <a:avLst/>
          </a:prstGeom>
        </p:spPr>
        <p:txBody>
          <a:bodyPr vert="horz" lIns="91440" tIns="45720" rIns="91440" bIns="45720" rtlCol="0" anchor="t" anchorCtr="0">
            <a:normAutofit/>
          </a:bodyPr>
          <a:lstStyle/>
          <a:p>
            <a:r>
              <a:rPr lang="en-GB" noProof="0" dirty="0"/>
              <a:t>Click to add title</a:t>
            </a:r>
          </a:p>
        </p:txBody>
      </p:sp>
      <p:sp>
        <p:nvSpPr>
          <p:cNvPr id="3" name="Tekstin paikkamerkki 2"/>
          <p:cNvSpPr>
            <a:spLocks noGrp="1"/>
          </p:cNvSpPr>
          <p:nvPr>
            <p:ph type="body" idx="1"/>
          </p:nvPr>
        </p:nvSpPr>
        <p:spPr>
          <a:xfrm>
            <a:off x="6210300" y="579600"/>
            <a:ext cx="5637212" cy="5736792"/>
          </a:xfrm>
          <a:prstGeom prst="rect">
            <a:avLst/>
          </a:prstGeom>
        </p:spPr>
        <p:txBody>
          <a:bodyPr vert="horz" lIns="91440" tIns="45720" rIns="91440" bIns="45720" rtlCol="0">
            <a:noAutofit/>
          </a:body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2"/>
          </p:nvPr>
        </p:nvSpPr>
        <p:spPr>
          <a:xfrm>
            <a:off x="1566863" y="6436800"/>
            <a:ext cx="661027" cy="216000"/>
          </a:xfrm>
          <a:prstGeom prst="rect">
            <a:avLst/>
          </a:prstGeom>
        </p:spPr>
        <p:txBody>
          <a:bodyPr vert="horz" lIns="0" tIns="0" rIns="0" bIns="0" rtlCol="0" anchor="ctr"/>
          <a:lstStyle>
            <a:lvl1pPr algn="l">
              <a:defRPr sz="700">
                <a:solidFill>
                  <a:schemeClr val="tx1"/>
                </a:solidFill>
              </a:defRPr>
            </a:lvl1pPr>
          </a:lstStyle>
          <a:p>
            <a:fld id="{B7022E2B-881E-46FE-8606-95EEC004989A}" type="datetime1">
              <a:rPr lang="en-GB" noProof="0" smtClean="0"/>
              <a:t>25/05/2022</a:t>
            </a:fld>
            <a:endParaRPr lang="en-GB" noProof="0"/>
          </a:p>
        </p:txBody>
      </p:sp>
      <p:sp>
        <p:nvSpPr>
          <p:cNvPr id="5" name="Alatunnisteen paikkamerkki 4">
            <a:extLst>
              <a:ext uri="{C183D7F6-B498-43B3-948B-1728B52AA6E4}">
                <adec:decorative xmlns:adec="http://schemas.microsoft.com/office/drawing/2017/decorative" val="1"/>
              </a:ext>
            </a:extLst>
          </p:cNvPr>
          <p:cNvSpPr>
            <a:spLocks noGrp="1"/>
          </p:cNvSpPr>
          <p:nvPr>
            <p:ph type="ftr" sz="quarter" idx="3"/>
          </p:nvPr>
        </p:nvSpPr>
        <p:spPr>
          <a:xfrm>
            <a:off x="2239861" y="6436800"/>
            <a:ext cx="4618765" cy="216000"/>
          </a:xfrm>
          <a:prstGeom prst="rect">
            <a:avLst/>
          </a:prstGeom>
        </p:spPr>
        <p:txBody>
          <a:bodyPr vert="horz" lIns="0" tIns="0" rIns="0" bIns="0" rtlCol="0" anchor="ctr"/>
          <a:lstStyle>
            <a:lvl1pPr algn="l">
              <a:defRPr sz="700">
                <a:solidFill>
                  <a:schemeClr val="tx1"/>
                </a:solidFill>
              </a:defRPr>
            </a:lvl1pPr>
          </a:lstStyle>
          <a:p>
            <a:r>
              <a:rPr lang="en-GB" noProof="0"/>
              <a:t>Footer</a:t>
            </a:r>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4"/>
          </p:nvPr>
        </p:nvSpPr>
        <p:spPr>
          <a:xfrm>
            <a:off x="341313" y="6436800"/>
            <a:ext cx="388529" cy="216000"/>
          </a:xfrm>
          <a:prstGeom prst="rect">
            <a:avLst/>
          </a:prstGeom>
        </p:spPr>
        <p:txBody>
          <a:bodyPr vert="horz" lIns="0" tIns="0" rIns="0" bIns="0" rtlCol="0" anchor="ctr"/>
          <a:lstStyle>
            <a:lvl1pPr algn="l">
              <a:defRPr sz="700">
                <a:solidFill>
                  <a:schemeClr val="tx1"/>
                </a:solidFill>
              </a:defRPr>
            </a:lvl1pPr>
          </a:lstStyle>
          <a:p>
            <a:fld id="{799663BE-0A7D-4715-8D39-0EC59974DD85}" type="slidenum">
              <a:rPr lang="en-GB" noProof="0" smtClean="0"/>
              <a:pPr/>
              <a:t>‹#›</a:t>
            </a:fld>
            <a:endParaRPr lang="en-GB" noProof="0"/>
          </a:p>
        </p:txBody>
      </p:sp>
      <p:sp>
        <p:nvSpPr>
          <p:cNvPr id="26" name="Tekstiruutu 25">
            <a:extLst>
              <a:ext uri="{C183D7F6-B498-43B3-948B-1728B52AA6E4}">
                <adec:decorative xmlns:adec="http://schemas.microsoft.com/office/drawing/2017/decorative" val="1"/>
              </a:ext>
            </a:extLst>
          </p:cNvPr>
          <p:cNvSpPr txBox="1"/>
          <p:nvPr userDrawn="1"/>
        </p:nvSpPr>
        <p:spPr>
          <a:xfrm>
            <a:off x="9707213" y="6436800"/>
            <a:ext cx="2140299" cy="216000"/>
          </a:xfrm>
          <a:prstGeom prst="rect">
            <a:avLst/>
          </a:prstGeom>
          <a:noFill/>
        </p:spPr>
        <p:txBody>
          <a:bodyPr wrap="square" lIns="0" tIns="0" rIns="0" bIns="0" rtlCol="0" anchor="ctr" anchorCtr="0">
            <a:noAutofit/>
          </a:bodyPr>
          <a:lstStyle/>
          <a:p>
            <a:pPr algn="r"/>
            <a:r>
              <a:rPr lang="en-GB" sz="600" b="1" noProof="0" dirty="0">
                <a:solidFill>
                  <a:schemeClr val="tx1"/>
                </a:solidFill>
              </a:rPr>
              <a:t>University of Oulu</a:t>
            </a:r>
          </a:p>
        </p:txBody>
      </p:sp>
    </p:spTree>
    <p:extLst>
      <p:ext uri="{BB962C8B-B14F-4D97-AF65-F5344CB8AC3E}">
        <p14:creationId xmlns:p14="http://schemas.microsoft.com/office/powerpoint/2010/main" val="4064279422"/>
      </p:ext>
    </p:extLst>
  </p:cSld>
  <p:clrMap bg1="lt1" tx1="dk1" bg2="lt2" tx2="dk2" accent1="accent1" accent2="accent2" accent3="accent3" accent4="accent4" accent5="accent5" accent6="accent6" hlink="hlink" folHlink="folHlink"/>
  <p:sldLayoutIdLst>
    <p:sldLayoutId id="2147483702" r:id="rId1"/>
    <p:sldLayoutId id="2147483700" r:id="rId2"/>
    <p:sldLayoutId id="2147483701" r:id="rId3"/>
    <p:sldLayoutId id="2147483733" r:id="rId4"/>
    <p:sldLayoutId id="2147483734" r:id="rId5"/>
    <p:sldLayoutId id="2147483805" r:id="rId6"/>
    <p:sldLayoutId id="2147483804" r:id="rId7"/>
    <p:sldLayoutId id="2147483659" r:id="rId8"/>
    <p:sldLayoutId id="2147483684" r:id="rId9"/>
    <p:sldLayoutId id="2147483650" r:id="rId10"/>
    <p:sldLayoutId id="2147483689" r:id="rId11"/>
    <p:sldLayoutId id="2147483690" r:id="rId12"/>
    <p:sldLayoutId id="2147483704" r:id="rId13"/>
    <p:sldLayoutId id="2147483706" r:id="rId14"/>
    <p:sldLayoutId id="2147483707" r:id="rId15"/>
    <p:sldLayoutId id="2147483660" r:id="rId16"/>
    <p:sldLayoutId id="2147483665" r:id="rId17"/>
    <p:sldLayoutId id="2147483666" r:id="rId18"/>
    <p:sldLayoutId id="2147483709" r:id="rId19"/>
    <p:sldLayoutId id="2147483712" r:id="rId20"/>
    <p:sldLayoutId id="2147483713" r:id="rId21"/>
    <p:sldLayoutId id="2147483806" r:id="rId22"/>
    <p:sldLayoutId id="2147483730" r:id="rId23"/>
    <p:sldLayoutId id="2147483809" r:id="rId24"/>
    <p:sldLayoutId id="2147483656" r:id="rId25"/>
    <p:sldLayoutId id="2147483670" r:id="rId26"/>
    <p:sldLayoutId id="2147483671" r:id="rId27"/>
  </p:sldLayoutIdLst>
  <p:hf hdr="0" ftr="0" dt="0"/>
  <p:txStyles>
    <p:titleStyle>
      <a:lvl1pPr marL="0" marR="0" indent="0" algn="l" defTabSz="914400" rtl="0" eaLnBrk="1" fontAlgn="auto" latinLnBrk="0" hangingPunct="1">
        <a:lnSpc>
          <a:spcPct val="90000"/>
        </a:lnSpc>
        <a:spcBef>
          <a:spcPct val="0"/>
        </a:spcBef>
        <a:spcAft>
          <a:spcPts val="0"/>
        </a:spcAft>
        <a:buClrTx/>
        <a:buSzTx/>
        <a:buFontTx/>
        <a:buNone/>
        <a:tabLst/>
        <a:defRPr sz="4400" b="1" kern="1200">
          <a:solidFill>
            <a:schemeClr val="tx1"/>
          </a:solidFill>
          <a:latin typeface="+mj-lt"/>
          <a:ea typeface="+mj-ea"/>
          <a:cs typeface="+mj-cs"/>
        </a:defRPr>
      </a:lvl1pPr>
    </p:titleStyle>
    <p:body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chemeClr val="tx1"/>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chemeClr val="tx1"/>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chemeClr val="tx1"/>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chemeClr val="tx1"/>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82" userDrawn="1">
          <p15:clr>
            <a:srgbClr val="F26B43"/>
          </p15:clr>
        </p15:guide>
        <p15:guide id="4" pos="855" userDrawn="1">
          <p15:clr>
            <a:srgbClr val="F26B43"/>
          </p15:clr>
        </p15:guide>
        <p15:guide id="5" pos="209" userDrawn="1">
          <p15:clr>
            <a:srgbClr val="F26B43"/>
          </p15:clr>
        </p15:guide>
        <p15:guide id="6" pos="3779" userDrawn="1">
          <p15:clr>
            <a:srgbClr val="F26B43"/>
          </p15:clr>
        </p15:guide>
        <p15:guide id="7" pos="3912" userDrawn="1">
          <p15:clr>
            <a:srgbClr val="F26B43"/>
          </p15:clr>
        </p15:guide>
        <p15:guide id="8" pos="7463" userDrawn="1">
          <p15:clr>
            <a:srgbClr val="F26B43"/>
          </p15:clr>
        </p15:guide>
        <p15:guide id="9" orient="horz" pos="368" userDrawn="1">
          <p15:clr>
            <a:srgbClr val="F26B43"/>
          </p15:clr>
        </p15:guide>
        <p15:guide id="10" orient="horz" pos="39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1451151" y="578840"/>
            <a:ext cx="4536900" cy="3565321"/>
          </a:xfrm>
          <a:prstGeom prst="rect">
            <a:avLst/>
          </a:prstGeom>
        </p:spPr>
        <p:txBody>
          <a:bodyPr vert="horz" lIns="91440" tIns="45720" rIns="91440" bIns="45720" rtlCol="0" anchor="t" anchorCtr="0">
            <a:normAutofit/>
          </a:bodyPr>
          <a:lstStyle/>
          <a:p>
            <a:r>
              <a:rPr lang="en-GB" noProof="0"/>
              <a:t>Otsikko tähän </a:t>
            </a:r>
            <a:br>
              <a:rPr lang="en-GB" noProof="0"/>
            </a:br>
            <a:r>
              <a:rPr lang="en-GB" noProof="0"/>
              <a:t>näin lyhyt on</a:t>
            </a:r>
            <a:br>
              <a:rPr lang="en-GB" noProof="0"/>
            </a:br>
            <a:r>
              <a:rPr lang="en-GB" noProof="0"/>
              <a:t>aina parempi</a:t>
            </a:r>
          </a:p>
        </p:txBody>
      </p:sp>
      <p:sp>
        <p:nvSpPr>
          <p:cNvPr id="3" name="Tekstin paikkamerkki 2"/>
          <p:cNvSpPr>
            <a:spLocks noGrp="1"/>
          </p:cNvSpPr>
          <p:nvPr>
            <p:ph type="body" idx="1"/>
          </p:nvPr>
        </p:nvSpPr>
        <p:spPr>
          <a:xfrm>
            <a:off x="6095999" y="579600"/>
            <a:ext cx="5751513" cy="5736792"/>
          </a:xfrm>
          <a:prstGeom prst="rect">
            <a:avLst/>
          </a:prstGeom>
        </p:spPr>
        <p:txBody>
          <a:bodyPr vert="horz" lIns="91440" tIns="45720" rIns="91440" bIns="45720" rtlCol="0">
            <a:noAutofit/>
          </a:bodyPr>
          <a:lstStyle/>
          <a:p>
            <a:pPr lvl="0"/>
            <a:r>
              <a:rPr lang="en-GB" noProof="0" dirty="0" err="1"/>
              <a:t>Muokkaa</a:t>
            </a:r>
            <a:r>
              <a:rPr lang="en-GB" noProof="0" dirty="0"/>
              <a:t> </a:t>
            </a:r>
            <a:r>
              <a:rPr lang="en-GB" noProof="0" dirty="0" err="1"/>
              <a:t>tekstin</a:t>
            </a:r>
            <a:r>
              <a:rPr lang="en-GB" noProof="0" dirty="0"/>
              <a:t> </a:t>
            </a:r>
            <a:r>
              <a:rPr lang="en-GB" noProof="0" dirty="0" err="1"/>
              <a:t>perustyylejä</a:t>
            </a:r>
            <a:r>
              <a:rPr lang="en-GB" noProof="0" dirty="0"/>
              <a:t> </a:t>
            </a:r>
            <a:r>
              <a:rPr lang="en-GB" noProof="0" dirty="0" err="1"/>
              <a:t>napsauttamalla</a:t>
            </a:r>
            <a:endParaRPr lang="en-GB" noProof="0" dirty="0"/>
          </a:p>
          <a:p>
            <a:pPr lvl="1"/>
            <a:r>
              <a:rPr lang="en-GB" noProof="0" dirty="0" err="1"/>
              <a:t>toinen</a:t>
            </a:r>
            <a:r>
              <a:rPr lang="en-GB" noProof="0" dirty="0"/>
              <a:t> </a:t>
            </a:r>
            <a:r>
              <a:rPr lang="en-GB" noProof="0" dirty="0" err="1"/>
              <a:t>taso</a:t>
            </a:r>
            <a:endParaRPr lang="en-GB" noProof="0" dirty="0"/>
          </a:p>
          <a:p>
            <a:pPr lvl="2"/>
            <a:r>
              <a:rPr lang="en-GB" noProof="0" dirty="0" err="1"/>
              <a:t>kolmas</a:t>
            </a:r>
            <a:r>
              <a:rPr lang="en-GB" noProof="0" dirty="0"/>
              <a:t> </a:t>
            </a:r>
            <a:r>
              <a:rPr lang="en-GB" noProof="0" dirty="0" err="1"/>
              <a:t>taso</a:t>
            </a:r>
            <a:endParaRPr lang="en-GB" noProof="0" dirty="0"/>
          </a:p>
          <a:p>
            <a:pPr lvl="3"/>
            <a:r>
              <a:rPr lang="en-GB" noProof="0" dirty="0" err="1"/>
              <a:t>neljäs</a:t>
            </a:r>
            <a:r>
              <a:rPr lang="en-GB" noProof="0" dirty="0"/>
              <a:t> </a:t>
            </a:r>
            <a:r>
              <a:rPr lang="en-GB" noProof="0" dirty="0" err="1"/>
              <a:t>taso</a:t>
            </a:r>
            <a:endParaRPr lang="en-GB" noProof="0" dirty="0"/>
          </a:p>
          <a:p>
            <a:pPr lvl="4"/>
            <a:r>
              <a:rPr lang="en-GB" noProof="0" dirty="0" err="1"/>
              <a:t>viides</a:t>
            </a:r>
            <a:r>
              <a:rPr lang="en-GB" noProof="0" dirty="0"/>
              <a:t> </a:t>
            </a:r>
            <a:r>
              <a:rPr lang="en-GB" noProof="0" dirty="0" err="1"/>
              <a:t>taso</a:t>
            </a:r>
            <a:endParaRPr lang="en-GB" noProof="0" dirty="0"/>
          </a:p>
        </p:txBody>
      </p:sp>
      <p:sp>
        <p:nvSpPr>
          <p:cNvPr id="4" name="Päivämäärän paikkamerkki 3">
            <a:extLst>
              <a:ext uri="{C183D7F6-B498-43B3-948B-1728B52AA6E4}">
                <adec:decorative xmlns:adec="http://schemas.microsoft.com/office/drawing/2017/decorative" val="1"/>
              </a:ext>
            </a:extLst>
          </p:cNvPr>
          <p:cNvSpPr>
            <a:spLocks noGrp="1"/>
          </p:cNvSpPr>
          <p:nvPr>
            <p:ph type="dt" sz="half" idx="2"/>
          </p:nvPr>
        </p:nvSpPr>
        <p:spPr>
          <a:xfrm>
            <a:off x="1566863" y="6436800"/>
            <a:ext cx="661027" cy="216000"/>
          </a:xfrm>
          <a:prstGeom prst="rect">
            <a:avLst/>
          </a:prstGeom>
        </p:spPr>
        <p:txBody>
          <a:bodyPr vert="horz" lIns="0" tIns="0" rIns="0" bIns="0" rtlCol="0" anchor="ctr"/>
          <a:lstStyle>
            <a:lvl1pPr algn="l">
              <a:defRPr sz="700">
                <a:solidFill>
                  <a:schemeClr val="tx1"/>
                </a:solidFill>
              </a:defRPr>
            </a:lvl1pPr>
          </a:lstStyle>
          <a:p>
            <a:fld id="{52CD895A-A60A-446B-B95C-2D997C139327}" type="datetime1">
              <a:rPr lang="en-GB" noProof="0" smtClean="0"/>
              <a:t>25/05/2022</a:t>
            </a:fld>
            <a:endParaRPr lang="en-GB" noProof="0"/>
          </a:p>
        </p:txBody>
      </p:sp>
      <p:sp>
        <p:nvSpPr>
          <p:cNvPr id="5" name="Alatunnisteen paikkamerkki 4">
            <a:extLst>
              <a:ext uri="{C183D7F6-B498-43B3-948B-1728B52AA6E4}">
                <adec:decorative xmlns:adec="http://schemas.microsoft.com/office/drawing/2017/decorative" val="1"/>
              </a:ext>
            </a:extLst>
          </p:cNvPr>
          <p:cNvSpPr>
            <a:spLocks noGrp="1"/>
          </p:cNvSpPr>
          <p:nvPr>
            <p:ph type="ftr" sz="quarter" idx="3"/>
          </p:nvPr>
        </p:nvSpPr>
        <p:spPr>
          <a:xfrm>
            <a:off x="2239861" y="6436800"/>
            <a:ext cx="4618765" cy="216000"/>
          </a:xfrm>
          <a:prstGeom prst="rect">
            <a:avLst/>
          </a:prstGeom>
        </p:spPr>
        <p:txBody>
          <a:bodyPr vert="horz" lIns="0" tIns="0" rIns="0" bIns="0" rtlCol="0" anchor="ctr"/>
          <a:lstStyle>
            <a:lvl1pPr algn="l">
              <a:defRPr sz="700">
                <a:solidFill>
                  <a:schemeClr val="tx1"/>
                </a:solidFill>
              </a:defRPr>
            </a:lvl1pPr>
          </a:lstStyle>
          <a:p>
            <a:r>
              <a:rPr lang="en-GB" noProof="0"/>
              <a:t>Footer</a:t>
            </a:r>
          </a:p>
        </p:txBody>
      </p:sp>
      <p:sp>
        <p:nvSpPr>
          <p:cNvPr id="6" name="Dian numeron paikkamerkki 5">
            <a:extLst>
              <a:ext uri="{C183D7F6-B498-43B3-948B-1728B52AA6E4}">
                <adec:decorative xmlns:adec="http://schemas.microsoft.com/office/drawing/2017/decorative" val="1"/>
              </a:ext>
            </a:extLst>
          </p:cNvPr>
          <p:cNvSpPr>
            <a:spLocks noGrp="1"/>
          </p:cNvSpPr>
          <p:nvPr>
            <p:ph type="sldNum" sz="quarter" idx="4"/>
          </p:nvPr>
        </p:nvSpPr>
        <p:spPr>
          <a:xfrm>
            <a:off x="341313" y="6436800"/>
            <a:ext cx="388529" cy="216000"/>
          </a:xfrm>
          <a:prstGeom prst="rect">
            <a:avLst/>
          </a:prstGeom>
        </p:spPr>
        <p:txBody>
          <a:bodyPr vert="horz" lIns="0" tIns="0" rIns="0" bIns="0" rtlCol="0" anchor="ctr"/>
          <a:lstStyle>
            <a:lvl1pPr algn="l">
              <a:defRPr sz="700">
                <a:solidFill>
                  <a:schemeClr val="tx1"/>
                </a:solidFill>
              </a:defRPr>
            </a:lvl1pPr>
          </a:lstStyle>
          <a:p>
            <a:fld id="{799663BE-0A7D-4715-8D39-0EC59974DD85}" type="slidenum">
              <a:rPr lang="en-GB" noProof="0" smtClean="0"/>
              <a:pPr/>
              <a:t>‹#›</a:t>
            </a:fld>
            <a:endParaRPr lang="en-GB" noProof="0"/>
          </a:p>
        </p:txBody>
      </p:sp>
      <p:sp>
        <p:nvSpPr>
          <p:cNvPr id="26" name="Tekstiruutu 25">
            <a:extLst>
              <a:ext uri="{C183D7F6-B498-43B3-948B-1728B52AA6E4}">
                <adec:decorative xmlns:adec="http://schemas.microsoft.com/office/drawing/2017/decorative" val="1"/>
              </a:ext>
            </a:extLst>
          </p:cNvPr>
          <p:cNvSpPr txBox="1"/>
          <p:nvPr userDrawn="1"/>
        </p:nvSpPr>
        <p:spPr>
          <a:xfrm>
            <a:off x="9707213" y="6436800"/>
            <a:ext cx="2140299" cy="216000"/>
          </a:xfrm>
          <a:prstGeom prst="rect">
            <a:avLst/>
          </a:prstGeom>
          <a:noFill/>
        </p:spPr>
        <p:txBody>
          <a:bodyPr wrap="square" lIns="0" tIns="0" rIns="0" bIns="0" rtlCol="0" anchor="ctr" anchorCtr="0">
            <a:noAutofit/>
          </a:bodyPr>
          <a:lstStyle/>
          <a:p>
            <a:pPr algn="r"/>
            <a:r>
              <a:rPr lang="en-GB" sz="600" b="1" noProof="0" dirty="0">
                <a:solidFill>
                  <a:schemeClr val="tx1"/>
                </a:solidFill>
              </a:rPr>
              <a:t>University of Oulu</a:t>
            </a:r>
          </a:p>
        </p:txBody>
      </p:sp>
    </p:spTree>
    <p:extLst>
      <p:ext uri="{BB962C8B-B14F-4D97-AF65-F5344CB8AC3E}">
        <p14:creationId xmlns:p14="http://schemas.microsoft.com/office/powerpoint/2010/main" val="2856644704"/>
      </p:ext>
    </p:extLst>
  </p:cSld>
  <p:clrMap bg1="lt1" tx1="dk1" bg2="lt2" tx2="dk2" accent1="accent1" accent2="accent2" accent3="accent3" accent4="accent4" accent5="accent5" accent6="accent6" hlink="hlink" folHlink="folHlink"/>
  <p:sldLayoutIdLst>
    <p:sldLayoutId id="2147483742" r:id="rId1"/>
    <p:sldLayoutId id="2147483807" r:id="rId2"/>
    <p:sldLayoutId id="2147483746" r:id="rId3"/>
    <p:sldLayoutId id="2147483747" r:id="rId4"/>
    <p:sldLayoutId id="2147483763" r:id="rId5"/>
    <p:sldLayoutId id="2147483764" r:id="rId6"/>
    <p:sldLayoutId id="2147483757" r:id="rId7"/>
    <p:sldLayoutId id="2147483760" r:id="rId8"/>
    <p:sldLayoutId id="2147483767" r:id="rId9"/>
    <p:sldLayoutId id="2147483770" r:id="rId10"/>
    <p:sldLayoutId id="2147483766" r:id="rId11"/>
    <p:sldLayoutId id="2147483774" r:id="rId12"/>
    <p:sldLayoutId id="2147483777" r:id="rId13"/>
    <p:sldLayoutId id="2147483773" r:id="rId14"/>
    <p:sldLayoutId id="2147483780" r:id="rId15"/>
    <p:sldLayoutId id="2147483783" r:id="rId16"/>
    <p:sldLayoutId id="2147483779" r:id="rId17"/>
    <p:sldLayoutId id="2147483786" r:id="rId18"/>
    <p:sldLayoutId id="2147483789" r:id="rId19"/>
    <p:sldLayoutId id="2147483785" r:id="rId20"/>
    <p:sldLayoutId id="2147483808" r:id="rId21"/>
    <p:sldLayoutId id="2147483800" r:id="rId22"/>
    <p:sldLayoutId id="2147483803" r:id="rId23"/>
    <p:sldLayoutId id="2147483799"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400" b="0" kern="1200">
          <a:solidFill>
            <a:schemeClr val="tx1"/>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000" b="0" kern="1200">
          <a:solidFill>
            <a:schemeClr val="tx1"/>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chemeClr val="tx1"/>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chemeClr val="tx1"/>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982">
          <p15:clr>
            <a:srgbClr val="F26B43"/>
          </p15:clr>
        </p15:guide>
        <p15:guide id="4" pos="855">
          <p15:clr>
            <a:srgbClr val="F26B43"/>
          </p15:clr>
        </p15:guide>
        <p15:guide id="5" pos="209">
          <p15:clr>
            <a:srgbClr val="F26B43"/>
          </p15:clr>
        </p15:guide>
        <p15:guide id="6" pos="3779">
          <p15:clr>
            <a:srgbClr val="F26B43"/>
          </p15:clr>
        </p15:guide>
        <p15:guide id="7" pos="3912">
          <p15:clr>
            <a:srgbClr val="F26B43"/>
          </p15:clr>
        </p15:guide>
        <p15:guide id="8" pos="74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kedarssghag@gmail.com" TargetMode="External"/><Relationship Id="rId2" Type="http://schemas.openxmlformats.org/officeDocument/2006/relationships/hyperlink" Target="mailto:kedar.ghag@oulu.fi" TargetMode="Externa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4.xml"/><Relationship Id="rId5" Type="http://schemas.openxmlformats.org/officeDocument/2006/relationships/hyperlink" Target="https://projects.luke.fi/ruokafakta/en/field-crops/high-quality-seed-potato-production-area/" TargetMode="Externa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mailto:kedar.ghag@oulu.fi" TargetMode="External"/><Relationship Id="rId2" Type="http://schemas.openxmlformats.org/officeDocument/2006/relationships/hyperlink" Target="mailto:kedarssghag@gmail.com" TargetMode="Externa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E1E2-BD21-4DF2-84F4-76883B42F805}"/>
              </a:ext>
            </a:extLst>
          </p:cNvPr>
          <p:cNvSpPr>
            <a:spLocks noGrp="1"/>
          </p:cNvSpPr>
          <p:nvPr>
            <p:ph type="ctrTitle"/>
          </p:nvPr>
        </p:nvSpPr>
        <p:spPr>
          <a:xfrm>
            <a:off x="344466" y="3200401"/>
            <a:ext cx="11511419" cy="959874"/>
          </a:xfrm>
        </p:spPr>
        <p:txBody>
          <a:bodyPr/>
          <a:lstStyle/>
          <a:p>
            <a:r>
              <a:rPr lang="en-GB" sz="2800" dirty="0">
                <a:latin typeface="Times New Roman" panose="02020603050405020304" pitchFamily="18" charset="0"/>
                <a:cs typeface="Times New Roman" panose="02020603050405020304" pitchFamily="18" charset="0"/>
              </a:rPr>
              <a:t>Integrated irrigation and drainage approach to overcome summer droughts in Nordic conditions </a:t>
            </a:r>
          </a:p>
        </p:txBody>
      </p:sp>
      <p:sp>
        <p:nvSpPr>
          <p:cNvPr id="3" name="Subtitle 2">
            <a:extLst>
              <a:ext uri="{FF2B5EF4-FFF2-40B4-BE49-F238E27FC236}">
                <a16:creationId xmlns:a16="http://schemas.microsoft.com/office/drawing/2014/main" id="{C5F7E2DC-1636-4835-9679-77725B98E8DD}"/>
              </a:ext>
            </a:extLst>
          </p:cNvPr>
          <p:cNvSpPr>
            <a:spLocks noGrp="1"/>
          </p:cNvSpPr>
          <p:nvPr>
            <p:ph type="subTitle" idx="1"/>
          </p:nvPr>
        </p:nvSpPr>
        <p:spPr>
          <a:xfrm>
            <a:off x="1064712" y="4160275"/>
            <a:ext cx="10070926" cy="706087"/>
          </a:xfrm>
        </p:spPr>
        <p:txBody>
          <a:bodyPr>
            <a:normAutofit/>
          </a:bodyPr>
          <a:lstStyle/>
          <a:p>
            <a:pPr>
              <a:spcAft>
                <a:spcPts val="0"/>
              </a:spcAft>
            </a:pPr>
            <a:r>
              <a:rPr lang="en-GB" sz="2000" dirty="0">
                <a:latin typeface="Times New Roman" panose="02020603050405020304" pitchFamily="18" charset="0"/>
                <a:cs typeface="Times New Roman" panose="02020603050405020304" pitchFamily="18" charset="0"/>
              </a:rPr>
              <a:t>Kedar Ghag</a:t>
            </a:r>
            <a:r>
              <a:rPr lang="en-GB" sz="2000" baseline="30000" dirty="0">
                <a:latin typeface="Times New Roman" panose="02020603050405020304" pitchFamily="18" charset="0"/>
                <a:cs typeface="Times New Roman" panose="02020603050405020304" pitchFamily="18" charset="0"/>
              </a:rPr>
              <a:t>1</a:t>
            </a:r>
            <a:r>
              <a:rPr lang="en-GB" sz="2000" dirty="0">
                <a:latin typeface="Times New Roman" panose="02020603050405020304" pitchFamily="18" charset="0"/>
                <a:cs typeface="Times New Roman" panose="02020603050405020304" pitchFamily="18" charset="0"/>
              </a:rPr>
              <a:t>, Amirhossein Ahrari</a:t>
            </a:r>
            <a:r>
              <a:rPr lang="en-GB" sz="2000" baseline="30000" dirty="0">
                <a:latin typeface="Times New Roman" panose="02020603050405020304" pitchFamily="18" charset="0"/>
                <a:cs typeface="Times New Roman" panose="02020603050405020304" pitchFamily="18" charset="0"/>
              </a:rPr>
              <a:t>1</a:t>
            </a:r>
            <a:r>
              <a:rPr lang="en-GB" sz="2000" dirty="0">
                <a:latin typeface="Times New Roman" panose="02020603050405020304" pitchFamily="18" charset="0"/>
                <a:cs typeface="Times New Roman" panose="02020603050405020304" pitchFamily="18" charset="0"/>
              </a:rPr>
              <a:t>, Syed Mustafa</a:t>
            </a:r>
            <a:r>
              <a:rPr lang="en-GB" sz="2000" baseline="30000" dirty="0">
                <a:latin typeface="Times New Roman" panose="02020603050405020304" pitchFamily="18" charset="0"/>
                <a:cs typeface="Times New Roman" panose="02020603050405020304" pitchFamily="18" charset="0"/>
              </a:rPr>
              <a:t>1</a:t>
            </a:r>
            <a:r>
              <a:rPr lang="en-GB" sz="2000" dirty="0">
                <a:latin typeface="Times New Roman" panose="02020603050405020304" pitchFamily="18" charset="0"/>
                <a:cs typeface="Times New Roman" panose="02020603050405020304" pitchFamily="18" charset="0"/>
              </a:rPr>
              <a:t>, Anandharuban Panchanathan</a:t>
            </a:r>
            <a:r>
              <a:rPr lang="en-GB" sz="2000" baseline="30000" dirty="0">
                <a:latin typeface="Times New Roman" panose="02020603050405020304" pitchFamily="18" charset="0"/>
                <a:cs typeface="Times New Roman" panose="02020603050405020304" pitchFamily="18" charset="0"/>
              </a:rPr>
              <a:t>2</a:t>
            </a:r>
            <a:r>
              <a:rPr lang="en-GB" sz="2000" dirty="0">
                <a:latin typeface="Times New Roman" panose="02020603050405020304" pitchFamily="18" charset="0"/>
                <a:cs typeface="Times New Roman" panose="02020603050405020304" pitchFamily="18" charset="0"/>
              </a:rPr>
              <a:t>, Toni Liedes</a:t>
            </a:r>
            <a:r>
              <a:rPr lang="en-GB" sz="2000" baseline="30000" dirty="0">
                <a:latin typeface="Times New Roman" panose="02020603050405020304" pitchFamily="18" charset="0"/>
                <a:cs typeface="Times New Roman" panose="02020603050405020304" pitchFamily="18" charset="0"/>
              </a:rPr>
              <a:t>3</a:t>
            </a:r>
            <a:r>
              <a:rPr lang="en-GB" sz="2000" dirty="0">
                <a:latin typeface="Times New Roman" panose="02020603050405020304" pitchFamily="18" charset="0"/>
                <a:cs typeface="Times New Roman" panose="02020603050405020304" pitchFamily="18" charset="0"/>
              </a:rPr>
              <a:t>,</a:t>
            </a:r>
          </a:p>
          <a:p>
            <a:pPr>
              <a:spcAft>
                <a:spcPts val="0"/>
              </a:spcAft>
            </a:pPr>
            <a:r>
              <a:rPr lang="en-GB" sz="2000" dirty="0">
                <a:latin typeface="Times New Roman" panose="02020603050405020304" pitchFamily="18" charset="0"/>
                <a:cs typeface="Times New Roman" panose="02020603050405020304" pitchFamily="18" charset="0"/>
              </a:rPr>
              <a:t>Björn Klöve</a:t>
            </a:r>
            <a:r>
              <a:rPr lang="en-GB" sz="2000" baseline="30000" dirty="0">
                <a:latin typeface="Times New Roman" panose="02020603050405020304" pitchFamily="18" charset="0"/>
                <a:cs typeface="Times New Roman" panose="02020603050405020304" pitchFamily="18" charset="0"/>
              </a:rPr>
              <a:t>1</a:t>
            </a:r>
            <a:r>
              <a:rPr lang="en-GB" sz="2000" dirty="0">
                <a:latin typeface="Times New Roman" panose="02020603050405020304" pitchFamily="18" charset="0"/>
                <a:cs typeface="Times New Roman" panose="02020603050405020304" pitchFamily="18" charset="0"/>
              </a:rPr>
              <a:t>, and Ali Torabi Haghighi</a:t>
            </a:r>
            <a:r>
              <a:rPr lang="en-GB" sz="2000" baseline="30000" dirty="0">
                <a:latin typeface="Times New Roman" panose="02020603050405020304" pitchFamily="18" charset="0"/>
                <a:cs typeface="Times New Roman" panose="02020603050405020304" pitchFamily="18" charset="0"/>
              </a:rPr>
              <a:t>1</a:t>
            </a:r>
            <a:endParaRPr lang="en-GB" sz="2000" dirty="0">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49E1BAB3-58F3-4FD2-A802-3D1283896E85}"/>
              </a:ext>
            </a:extLst>
          </p:cNvPr>
          <p:cNvSpPr txBox="1">
            <a:spLocks/>
          </p:cNvSpPr>
          <p:nvPr/>
        </p:nvSpPr>
        <p:spPr>
          <a:xfrm>
            <a:off x="1778696" y="4866362"/>
            <a:ext cx="8636695" cy="1446756"/>
          </a:xfrm>
          <a:prstGeom prst="rect">
            <a:avLst/>
          </a:prstGeom>
        </p:spPr>
        <p:txBody>
          <a:bodyPr vert="horz" lIns="91440" tIns="45720" rIns="91440" bIns="45720" rtlCol="0">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200" b="0" kern="1200">
                <a:solidFill>
                  <a:schemeClr val="tx2"/>
                </a:solidFill>
                <a:latin typeface="+mn-lt"/>
                <a:ea typeface="+mn-ea"/>
                <a:cs typeface="+mn-cs"/>
              </a:defRPr>
            </a:lvl1pPr>
            <a:lvl2pPr marL="609585" indent="0" algn="ctr" defTabSz="914400" rtl="0" eaLnBrk="1" latinLnBrk="0" hangingPunct="1">
              <a:lnSpc>
                <a:spcPct val="110000"/>
              </a:lnSpc>
              <a:spcBef>
                <a:spcPts val="0"/>
              </a:spcBef>
              <a:spcAft>
                <a:spcPts val="300"/>
              </a:spcAft>
              <a:buFont typeface="Verdana" panose="020B0604030504040204" pitchFamily="34" charset="0"/>
              <a:buNone/>
              <a:defRPr sz="2400" b="0" kern="1200">
                <a:solidFill>
                  <a:schemeClr val="tx1">
                    <a:tint val="75000"/>
                  </a:schemeClr>
                </a:solidFill>
                <a:latin typeface="+mn-lt"/>
                <a:ea typeface="+mn-ea"/>
                <a:cs typeface="+mn-cs"/>
              </a:defRPr>
            </a:lvl2pPr>
            <a:lvl3pPr marL="1219170" indent="0" algn="ctr" defTabSz="914400" rtl="0" eaLnBrk="1" latinLnBrk="0" hangingPunct="1">
              <a:lnSpc>
                <a:spcPct val="110000"/>
              </a:lnSpc>
              <a:spcBef>
                <a:spcPts val="0"/>
              </a:spcBef>
              <a:buFont typeface="Verdana" panose="020B0604030504040204" pitchFamily="34" charset="0"/>
              <a:buNone/>
              <a:defRPr sz="2000" b="0" kern="1200">
                <a:solidFill>
                  <a:schemeClr val="tx1">
                    <a:tint val="75000"/>
                  </a:schemeClr>
                </a:solidFill>
                <a:latin typeface="+mn-lt"/>
                <a:ea typeface="+mn-ea"/>
                <a:cs typeface="+mn-cs"/>
              </a:defRPr>
            </a:lvl3pPr>
            <a:lvl4pPr marL="1828754" indent="0" algn="ctr" defTabSz="914400" rtl="0" eaLnBrk="1" latinLnBrk="0" hangingPunct="1">
              <a:lnSpc>
                <a:spcPct val="110000"/>
              </a:lnSpc>
              <a:spcBef>
                <a:spcPts val="0"/>
              </a:spcBef>
              <a:buFont typeface="Verdana" panose="020B0604030504040204" pitchFamily="34" charset="0"/>
              <a:buNone/>
              <a:defRPr sz="1800" b="0" kern="1200">
                <a:solidFill>
                  <a:schemeClr val="tx1">
                    <a:tint val="75000"/>
                  </a:schemeClr>
                </a:solidFill>
                <a:latin typeface="+mn-lt"/>
                <a:ea typeface="+mn-ea"/>
                <a:cs typeface="+mn-cs"/>
              </a:defRPr>
            </a:lvl4pPr>
            <a:lvl5pPr marL="2438339" indent="0" algn="ctr" defTabSz="914400" rtl="0" eaLnBrk="1" latinLnBrk="0" hangingPunct="1">
              <a:lnSpc>
                <a:spcPct val="110000"/>
              </a:lnSpc>
              <a:spcBef>
                <a:spcPts val="0"/>
              </a:spcBef>
              <a:buFont typeface="Verdana" panose="020B0604030504040204" pitchFamily="34" charset="0"/>
              <a:buNone/>
              <a:defRPr sz="1800" b="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spcAft>
                <a:spcPts val="0"/>
              </a:spcAft>
            </a:pPr>
            <a:r>
              <a:rPr lang="en-GB" sz="1400" baseline="30000" dirty="0">
                <a:latin typeface="Times New Roman" panose="02020603050405020304" pitchFamily="18" charset="0"/>
                <a:cs typeface="Times New Roman" panose="02020603050405020304" pitchFamily="18" charset="0"/>
              </a:rPr>
              <a:t>1</a:t>
            </a:r>
            <a:r>
              <a:rPr lang="en-GB" sz="1400" dirty="0">
                <a:latin typeface="Times New Roman" panose="02020603050405020304" pitchFamily="18" charset="0"/>
                <a:cs typeface="Times New Roman" panose="02020603050405020304" pitchFamily="18" charset="0"/>
              </a:rPr>
              <a:t>University of Oulu, Water, Energy and Environmental Engineering, Oulu, Finland</a:t>
            </a:r>
          </a:p>
          <a:p>
            <a:pPr>
              <a:spcAft>
                <a:spcPts val="0"/>
              </a:spcAft>
            </a:pPr>
            <a:r>
              <a:rPr lang="en-GB" sz="1400" dirty="0">
                <a:latin typeface="Times New Roman" panose="02020603050405020304" pitchFamily="18" charset="0"/>
                <a:cs typeface="Times New Roman" panose="02020603050405020304" pitchFamily="18" charset="0"/>
              </a:rPr>
              <a:t>(</a:t>
            </a:r>
            <a:r>
              <a:rPr lang="fi-FI" sz="1400" dirty="0">
                <a:latin typeface="Times New Roman" panose="02020603050405020304" pitchFamily="18" charset="0"/>
                <a:cs typeface="Times New Roman" panose="02020603050405020304" pitchFamily="18" charset="0"/>
                <a:hlinkClick r:id="rId2"/>
              </a:rPr>
              <a:t>kedar.ghag@oulu.fi</a:t>
            </a:r>
            <a:r>
              <a:rPr lang="fi-FI" sz="1400" dirty="0">
                <a:latin typeface="Times New Roman" panose="02020603050405020304" pitchFamily="18" charset="0"/>
                <a:cs typeface="Times New Roman" panose="02020603050405020304" pitchFamily="18" charset="0"/>
              </a:rPr>
              <a:t> / </a:t>
            </a:r>
            <a:r>
              <a:rPr lang="en-GB" sz="1400" dirty="0">
                <a:latin typeface="Times New Roman" panose="02020603050405020304" pitchFamily="18" charset="0"/>
                <a:cs typeface="Times New Roman" panose="02020603050405020304" pitchFamily="18" charset="0"/>
                <a:hlinkClick r:id="rId3"/>
              </a:rPr>
              <a:t>kedarssghag@gmail.com</a:t>
            </a:r>
            <a:r>
              <a:rPr lang="en-GB" sz="1400" dirty="0">
                <a:latin typeface="Times New Roman" panose="02020603050405020304" pitchFamily="18" charset="0"/>
                <a:cs typeface="Times New Roman" panose="02020603050405020304" pitchFamily="18" charset="0"/>
              </a:rPr>
              <a:t>)</a:t>
            </a:r>
          </a:p>
          <a:p>
            <a:pPr>
              <a:spcAft>
                <a:spcPts val="0"/>
              </a:spcAft>
            </a:pPr>
            <a:r>
              <a:rPr lang="en-GB" sz="1400" baseline="30000" dirty="0">
                <a:latin typeface="Times New Roman" panose="02020603050405020304" pitchFamily="18" charset="0"/>
                <a:cs typeface="Times New Roman" panose="02020603050405020304" pitchFamily="18" charset="0"/>
              </a:rPr>
              <a:t>2</a:t>
            </a:r>
            <a:r>
              <a:rPr lang="en-GB" sz="1400" dirty="0">
                <a:latin typeface="Times New Roman" panose="02020603050405020304" pitchFamily="18" charset="0"/>
                <a:cs typeface="Times New Roman" panose="02020603050405020304" pitchFamily="18" charset="0"/>
              </a:rPr>
              <a:t>University of Oulu, </a:t>
            </a:r>
            <a:r>
              <a:rPr lang="en-GB" sz="1400" dirty="0" err="1">
                <a:latin typeface="Times New Roman" panose="02020603050405020304" pitchFamily="18" charset="0"/>
                <a:cs typeface="Times New Roman" panose="02020603050405020304" pitchFamily="18" charset="0"/>
              </a:rPr>
              <a:t>Center</a:t>
            </a:r>
            <a:r>
              <a:rPr lang="en-GB" sz="1400" dirty="0">
                <a:latin typeface="Times New Roman" panose="02020603050405020304" pitchFamily="18" charset="0"/>
                <a:cs typeface="Times New Roman" panose="02020603050405020304" pitchFamily="18" charset="0"/>
              </a:rPr>
              <a:t> for Machine Vision and Signal Analysis, Oulu, Finland.</a:t>
            </a:r>
          </a:p>
          <a:p>
            <a:pPr>
              <a:spcAft>
                <a:spcPts val="0"/>
              </a:spcAft>
            </a:pPr>
            <a:r>
              <a:rPr lang="en-GB" sz="1400" baseline="30000" dirty="0">
                <a:latin typeface="Times New Roman" panose="02020603050405020304" pitchFamily="18" charset="0"/>
                <a:cs typeface="Times New Roman" panose="02020603050405020304" pitchFamily="18" charset="0"/>
              </a:rPr>
              <a:t>3</a:t>
            </a:r>
            <a:r>
              <a:rPr lang="en-GB" sz="1400" dirty="0">
                <a:latin typeface="Times New Roman" panose="02020603050405020304" pitchFamily="18" charset="0"/>
                <a:cs typeface="Times New Roman" panose="02020603050405020304" pitchFamily="18" charset="0"/>
              </a:rPr>
              <a:t>University of Oulu, Intelligent Machines and Systems, Oulu, Finland.</a:t>
            </a:r>
          </a:p>
        </p:txBody>
      </p:sp>
      <p:pic>
        <p:nvPicPr>
          <p:cNvPr id="6" name="Picture 5" descr="Logo&#10;&#10;Description automatically generated">
            <a:extLst>
              <a:ext uri="{FF2B5EF4-FFF2-40B4-BE49-F238E27FC236}">
                <a16:creationId xmlns:a16="http://schemas.microsoft.com/office/drawing/2014/main" id="{997C07B6-135E-4A23-94C4-3E05665C9153}"/>
              </a:ext>
            </a:extLst>
          </p:cNvPr>
          <p:cNvPicPr>
            <a:picLocks noChangeAspect="1"/>
          </p:cNvPicPr>
          <p:nvPr/>
        </p:nvPicPr>
        <p:blipFill>
          <a:blip r:embed="rId4"/>
          <a:stretch>
            <a:fillRect/>
          </a:stretch>
        </p:blipFill>
        <p:spPr>
          <a:xfrm>
            <a:off x="10502787" y="160669"/>
            <a:ext cx="1347900" cy="400833"/>
          </a:xfrm>
          <a:prstGeom prst="rect">
            <a:avLst/>
          </a:prstGeom>
        </p:spPr>
      </p:pic>
      <p:pic>
        <p:nvPicPr>
          <p:cNvPr id="8" name="Picture 7" descr="Text&#10;&#10;Description automatically generated">
            <a:extLst>
              <a:ext uri="{FF2B5EF4-FFF2-40B4-BE49-F238E27FC236}">
                <a16:creationId xmlns:a16="http://schemas.microsoft.com/office/drawing/2014/main" id="{55F13244-FCC2-4A94-8DD1-A31FBFE95DE3}"/>
              </a:ext>
            </a:extLst>
          </p:cNvPr>
          <p:cNvPicPr>
            <a:picLocks noChangeAspect="1"/>
          </p:cNvPicPr>
          <p:nvPr/>
        </p:nvPicPr>
        <p:blipFill>
          <a:blip r:embed="rId5"/>
          <a:stretch>
            <a:fillRect/>
          </a:stretch>
        </p:blipFill>
        <p:spPr>
          <a:xfrm>
            <a:off x="8983248" y="108517"/>
            <a:ext cx="1432143" cy="505136"/>
          </a:xfrm>
          <a:prstGeom prst="rect">
            <a:avLst/>
          </a:prstGeom>
        </p:spPr>
      </p:pic>
      <p:pic>
        <p:nvPicPr>
          <p:cNvPr id="10" name="Picture 9" descr="Logo&#10;&#10;Description automatically generated">
            <a:extLst>
              <a:ext uri="{FF2B5EF4-FFF2-40B4-BE49-F238E27FC236}">
                <a16:creationId xmlns:a16="http://schemas.microsoft.com/office/drawing/2014/main" id="{59DCD4F0-647E-4D88-944D-0D827DAF3D7A}"/>
              </a:ext>
            </a:extLst>
          </p:cNvPr>
          <p:cNvPicPr>
            <a:picLocks noChangeAspect="1"/>
          </p:cNvPicPr>
          <p:nvPr/>
        </p:nvPicPr>
        <p:blipFill>
          <a:blip r:embed="rId6"/>
          <a:stretch>
            <a:fillRect/>
          </a:stretch>
        </p:blipFill>
        <p:spPr>
          <a:xfrm>
            <a:off x="348640" y="108517"/>
            <a:ext cx="1432144" cy="505136"/>
          </a:xfrm>
          <a:prstGeom prst="rect">
            <a:avLst/>
          </a:prstGeom>
        </p:spPr>
      </p:pic>
      <p:sp>
        <p:nvSpPr>
          <p:cNvPr id="13" name="Slide Number Placeholder 12">
            <a:extLst>
              <a:ext uri="{FF2B5EF4-FFF2-40B4-BE49-F238E27FC236}">
                <a16:creationId xmlns:a16="http://schemas.microsoft.com/office/drawing/2014/main" id="{63CD8BCC-A5D0-4736-AD22-0F750DB40F3F}"/>
              </a:ext>
            </a:extLst>
          </p:cNvPr>
          <p:cNvSpPr>
            <a:spLocks noGrp="1"/>
          </p:cNvSpPr>
          <p:nvPr>
            <p:ph type="sldNum" sz="quarter" idx="12"/>
          </p:nvPr>
        </p:nvSpPr>
        <p:spPr>
          <a:xfrm>
            <a:off x="341313" y="6499430"/>
            <a:ext cx="388529" cy="216000"/>
          </a:xfrm>
        </p:spPr>
        <p:txBody>
          <a:bodyPr/>
          <a:lstStyle/>
          <a:p>
            <a:fld id="{799663BE-0A7D-4715-8D39-0EC59974DD85}" type="slidenum">
              <a:rPr lang="en-GB" sz="1400" noProof="0" smtClean="0">
                <a:latin typeface="Times New Roman" panose="02020603050405020304" pitchFamily="18" charset="0"/>
                <a:cs typeface="Times New Roman" panose="02020603050405020304" pitchFamily="18" charset="0"/>
              </a:rPr>
              <a:pPr/>
              <a:t>1</a:t>
            </a:fld>
            <a:endParaRPr lang="en-GB" sz="1400"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084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C5617079-43F9-40F2-990B-9F3E4959B06D}"/>
              </a:ext>
            </a:extLst>
          </p:cNvPr>
          <p:cNvSpPr txBox="1"/>
          <p:nvPr/>
        </p:nvSpPr>
        <p:spPr>
          <a:xfrm>
            <a:off x="349840" y="1157247"/>
            <a:ext cx="11508921" cy="1323439"/>
          </a:xfrm>
          <a:prstGeom prst="rect">
            <a:avLst/>
          </a:prstGeom>
          <a:noFill/>
        </p:spPr>
        <p:txBody>
          <a:bodyPr wrap="square" rtlCol="0">
            <a:spAutoFit/>
          </a:bodyPr>
          <a:lstStyle/>
          <a:p>
            <a:r>
              <a:rPr lang="en-GB" sz="2000" dirty="0">
                <a:solidFill>
                  <a:schemeClr val="tx2"/>
                </a:solidFill>
                <a:latin typeface="Times New Roman" panose="02020603050405020304" pitchFamily="18" charset="0"/>
                <a:cs typeface="Times New Roman" panose="02020603050405020304" pitchFamily="18" charset="0"/>
              </a:rPr>
              <a:t>Precipitation</a:t>
            </a:r>
          </a:p>
          <a:p>
            <a:r>
              <a:rPr lang="en-GB" sz="2000" dirty="0">
                <a:solidFill>
                  <a:schemeClr val="tx2"/>
                </a:solidFill>
                <a:latin typeface="Times New Roman" panose="02020603050405020304" pitchFamily="18" charset="0"/>
                <a:cs typeface="Times New Roman" panose="02020603050405020304" pitchFamily="18" charset="0"/>
              </a:rPr>
              <a:t>			 Soil Moisture</a:t>
            </a:r>
          </a:p>
          <a:p>
            <a:r>
              <a:rPr lang="en-GB" sz="2000" dirty="0">
                <a:solidFill>
                  <a:schemeClr val="tx2"/>
                </a:solidFill>
                <a:latin typeface="Times New Roman" panose="02020603050405020304" pitchFamily="18" charset="0"/>
                <a:cs typeface="Times New Roman" panose="02020603050405020304" pitchFamily="18" charset="0"/>
              </a:rPr>
              <a:t>Temperature</a:t>
            </a:r>
            <a:r>
              <a:rPr lang="fi-FI" sz="2000" dirty="0">
                <a:solidFill>
                  <a:srgbClr val="7030A0"/>
                </a:solidFill>
                <a:latin typeface="Times New Roman" panose="02020603050405020304" pitchFamily="18" charset="0"/>
                <a:cs typeface="Times New Roman" panose="02020603050405020304" pitchFamily="18" charset="0"/>
              </a:rPr>
              <a:t>  </a:t>
            </a:r>
          </a:p>
          <a:p>
            <a:endParaRPr lang="en-GB" sz="2000" dirty="0">
              <a:solidFill>
                <a:srgbClr val="7030A0"/>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1016317F-B1E0-42A9-B7C8-3FE0BEE107D9}"/>
              </a:ext>
            </a:extLst>
          </p:cNvPr>
          <p:cNvCxnSpPr>
            <a:cxnSpLocks/>
          </p:cNvCxnSpPr>
          <p:nvPr/>
        </p:nvCxnSpPr>
        <p:spPr>
          <a:xfrm>
            <a:off x="343947" y="555133"/>
            <a:ext cx="11534864"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29EB6C-BDA2-4464-A053-7C6C766C587E}"/>
              </a:ext>
            </a:extLst>
          </p:cNvPr>
          <p:cNvCxnSpPr>
            <a:cxnSpLocks/>
          </p:cNvCxnSpPr>
          <p:nvPr/>
        </p:nvCxnSpPr>
        <p:spPr>
          <a:xfrm>
            <a:off x="343946" y="6495241"/>
            <a:ext cx="11534865"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D8ECEB34-C91E-4A1B-932A-A66456A99ACE}"/>
              </a:ext>
            </a:extLst>
          </p:cNvPr>
          <p:cNvSpPr txBox="1">
            <a:spLocks/>
          </p:cNvSpPr>
          <p:nvPr/>
        </p:nvSpPr>
        <p:spPr>
          <a:xfrm>
            <a:off x="343946" y="624933"/>
            <a:ext cx="11509461" cy="5801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FI"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16714A3A-FF74-4F3E-B32C-842EBC6767AF}"/>
              </a:ext>
            </a:extLst>
          </p:cNvPr>
          <p:cNvSpPr txBox="1">
            <a:spLocks/>
          </p:cNvSpPr>
          <p:nvPr/>
        </p:nvSpPr>
        <p:spPr>
          <a:xfrm>
            <a:off x="338592" y="624932"/>
            <a:ext cx="11534863" cy="5801260"/>
          </a:xfrm>
          <a:prstGeom prst="rect">
            <a:avLst/>
          </a:prstGeom>
        </p:spPr>
        <p:txBody>
          <a:bodyPr vert="horz" lIns="91440" tIns="45720" rIns="91440" bIns="45720" rtlCol="0">
            <a:noAutofit/>
          </a:bodyPr>
          <a:lst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rgbClr val="23408F"/>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rgbClr val="23408F"/>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rgbClr val="23408F"/>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1B8F8F37-A70F-46FB-93D2-81C49B31BC06}"/>
              </a:ext>
            </a:extLst>
          </p:cNvPr>
          <p:cNvSpPr>
            <a:spLocks noGrp="1"/>
          </p:cNvSpPr>
          <p:nvPr>
            <p:ph type="sldNum" sz="quarter" idx="16"/>
          </p:nvPr>
        </p:nvSpPr>
        <p:spPr>
          <a:xfrm>
            <a:off x="341313" y="6499430"/>
            <a:ext cx="388529" cy="216000"/>
          </a:xfrm>
        </p:spPr>
        <p:txBody>
          <a:bodyPr/>
          <a:lstStyle/>
          <a:p>
            <a:pPr algn="just"/>
            <a:fld id="{799663BE-0A7D-4715-8D39-0EC59974DD85}" type="slidenum">
              <a:rPr lang="en-GB" sz="1400" noProof="0" smtClean="0">
                <a:latin typeface="Times New Roman" panose="02020603050405020304" pitchFamily="18" charset="0"/>
                <a:cs typeface="Times New Roman" panose="02020603050405020304" pitchFamily="18" charset="0"/>
              </a:rPr>
              <a:pPr algn="just"/>
              <a:t>2</a:t>
            </a:fld>
            <a:endParaRPr lang="en-GB" sz="1400" noProof="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B12220B-91EC-4022-B243-D088CAEBA289}"/>
              </a:ext>
            </a:extLst>
          </p:cNvPr>
          <p:cNvSpPr txBox="1"/>
          <p:nvPr/>
        </p:nvSpPr>
        <p:spPr>
          <a:xfrm>
            <a:off x="338591" y="838927"/>
            <a:ext cx="11508921" cy="400110"/>
          </a:xfrm>
          <a:prstGeom prst="rect">
            <a:avLst/>
          </a:prstGeom>
          <a:noFill/>
        </p:spPr>
        <p:txBody>
          <a:bodyPr wrap="square" rtlCol="0">
            <a:spAutoFit/>
          </a:bodyPr>
          <a:lstStyle/>
          <a:p>
            <a:r>
              <a:rPr lang="en-GB" sz="2000" dirty="0">
                <a:solidFill>
                  <a:schemeClr val="tx2"/>
                </a:solidFill>
                <a:latin typeface="Times New Roman" panose="02020603050405020304" pitchFamily="18" charset="0"/>
                <a:cs typeface="Times New Roman" panose="02020603050405020304" pitchFamily="18" charset="0"/>
              </a:rPr>
              <a:t>Climate change is altering the hydro-climatic parameters for instance,</a:t>
            </a:r>
            <a:endParaRPr lang="fi-FI" sz="2000" dirty="0">
              <a:solidFill>
                <a:srgbClr val="7030A0"/>
              </a:solidFill>
              <a:latin typeface="Times New Roman" panose="02020603050405020304" pitchFamily="18" charset="0"/>
              <a:cs typeface="Times New Roman" panose="02020603050405020304" pitchFamily="18" charset="0"/>
            </a:endParaRPr>
          </a:p>
        </p:txBody>
      </p:sp>
      <p:sp>
        <p:nvSpPr>
          <p:cNvPr id="25" name="Freeform: Shape 24">
            <a:extLst>
              <a:ext uri="{FF2B5EF4-FFF2-40B4-BE49-F238E27FC236}">
                <a16:creationId xmlns:a16="http://schemas.microsoft.com/office/drawing/2014/main" id="{29CF83D4-FA1E-4587-A351-5F9A1CABC0E4}"/>
              </a:ext>
            </a:extLst>
          </p:cNvPr>
          <p:cNvSpPr/>
          <p:nvPr/>
        </p:nvSpPr>
        <p:spPr>
          <a:xfrm>
            <a:off x="1843639" y="1236395"/>
            <a:ext cx="351854" cy="196300"/>
          </a:xfrm>
          <a:custGeom>
            <a:avLst/>
            <a:gdLst>
              <a:gd name="connsiteX0" fmla="*/ 351854 w 351854"/>
              <a:gd name="connsiteY0" fmla="*/ 147290 h 196300"/>
              <a:gd name="connsiteX1" fmla="*/ 303451 w 351854"/>
              <a:gd name="connsiteY1" fmla="*/ 98282 h 196300"/>
              <a:gd name="connsiteX2" fmla="*/ 295104 w 351854"/>
              <a:gd name="connsiteY2" fmla="*/ 98950 h 196300"/>
              <a:gd name="connsiteX3" fmla="*/ 295104 w 351854"/>
              <a:gd name="connsiteY3" fmla="*/ 98279 h 196300"/>
              <a:gd name="connsiteX4" fmla="*/ 233184 w 351854"/>
              <a:gd name="connsiteY4" fmla="*/ 36382 h 196300"/>
              <a:gd name="connsiteX5" fmla="*/ 213901 w 351854"/>
              <a:gd name="connsiteY5" fmla="*/ 39466 h 196300"/>
              <a:gd name="connsiteX6" fmla="*/ 112704 w 351854"/>
              <a:gd name="connsiteY6" fmla="*/ 8876 h 196300"/>
              <a:gd name="connsiteX7" fmla="*/ 73266 w 351854"/>
              <a:gd name="connsiteY7" fmla="*/ 73412 h 196300"/>
              <a:gd name="connsiteX8" fmla="*/ 1060 w 351854"/>
              <a:gd name="connsiteY8" fmla="*/ 122926 h 196300"/>
              <a:gd name="connsiteX9" fmla="*/ 50574 w 351854"/>
              <a:gd name="connsiteY9" fmla="*/ 195132 h 196300"/>
              <a:gd name="connsiteX10" fmla="*/ 57788 w 351854"/>
              <a:gd name="connsiteY10" fmla="*/ 196043 h 196300"/>
              <a:gd name="connsiteX11" fmla="*/ 57788 w 351854"/>
              <a:gd name="connsiteY11" fmla="*/ 196301 h 196300"/>
              <a:gd name="connsiteX12" fmla="*/ 305422 w 351854"/>
              <a:gd name="connsiteY12" fmla="*/ 196301 h 196300"/>
              <a:gd name="connsiteX13" fmla="*/ 351854 w 351854"/>
              <a:gd name="connsiteY13" fmla="*/ 147290 h 19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54" h="196300">
                <a:moveTo>
                  <a:pt x="351854" y="147290"/>
                </a:moveTo>
                <a:cubicBezTo>
                  <a:pt x="352021" y="120391"/>
                  <a:pt x="330350" y="98449"/>
                  <a:pt x="303451" y="98282"/>
                </a:cubicBezTo>
                <a:cubicBezTo>
                  <a:pt x="300654" y="98265"/>
                  <a:pt x="297862" y="98488"/>
                  <a:pt x="295104" y="98950"/>
                </a:cubicBezTo>
                <a:lnTo>
                  <a:pt x="295104" y="98279"/>
                </a:lnTo>
                <a:cubicBezTo>
                  <a:pt x="295098" y="64088"/>
                  <a:pt x="267375" y="36376"/>
                  <a:pt x="233184" y="36382"/>
                </a:cubicBezTo>
                <a:cubicBezTo>
                  <a:pt x="226634" y="36383"/>
                  <a:pt x="220125" y="37425"/>
                  <a:pt x="213901" y="39466"/>
                </a:cubicBezTo>
                <a:cubicBezTo>
                  <a:pt x="194403" y="3074"/>
                  <a:pt x="149096" y="-10622"/>
                  <a:pt x="112704" y="8876"/>
                </a:cubicBezTo>
                <a:cubicBezTo>
                  <a:pt x="88843" y="21660"/>
                  <a:pt x="73757" y="46346"/>
                  <a:pt x="73266" y="73412"/>
                </a:cubicBezTo>
                <a:cubicBezTo>
                  <a:pt x="39653" y="67146"/>
                  <a:pt x="7326" y="89314"/>
                  <a:pt x="1060" y="122926"/>
                </a:cubicBezTo>
                <a:cubicBezTo>
                  <a:pt x="-5207" y="156538"/>
                  <a:pt x="16961" y="188866"/>
                  <a:pt x="50574" y="195132"/>
                </a:cubicBezTo>
                <a:cubicBezTo>
                  <a:pt x="52959" y="195577"/>
                  <a:pt x="55368" y="195881"/>
                  <a:pt x="57788" y="196043"/>
                </a:cubicBezTo>
                <a:lnTo>
                  <a:pt x="57788" y="196301"/>
                </a:lnTo>
                <a:lnTo>
                  <a:pt x="305422" y="196301"/>
                </a:lnTo>
                <a:cubicBezTo>
                  <a:pt x="331490" y="194953"/>
                  <a:pt x="351916" y="173392"/>
                  <a:pt x="351854" y="147290"/>
                </a:cubicBezTo>
                <a:close/>
              </a:path>
            </a:pathLst>
          </a:custGeom>
          <a:solidFill>
            <a:schemeClr val="bg2">
              <a:lumMod val="75000"/>
            </a:schemeClr>
          </a:solidFill>
          <a:ln w="506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AF1520C-B762-44FC-BC5E-E9EB0716CAAB}"/>
              </a:ext>
            </a:extLst>
          </p:cNvPr>
          <p:cNvSpPr/>
          <p:nvPr/>
        </p:nvSpPr>
        <p:spPr>
          <a:xfrm>
            <a:off x="1978813" y="1453332"/>
            <a:ext cx="82544" cy="123817"/>
          </a:xfrm>
          <a:custGeom>
            <a:avLst/>
            <a:gdLst>
              <a:gd name="connsiteX0" fmla="*/ 82545 w 82544"/>
              <a:gd name="connsiteY0" fmla="*/ 41272 h 123817"/>
              <a:gd name="connsiteX1" fmla="*/ 38538 w 82544"/>
              <a:gd name="connsiteY1" fmla="*/ 41272 h 123817"/>
              <a:gd name="connsiteX2" fmla="*/ 55047 w 82544"/>
              <a:gd name="connsiteY2" fmla="*/ 0 h 123817"/>
              <a:gd name="connsiteX3" fmla="*/ 16199 w 82544"/>
              <a:gd name="connsiteY3" fmla="*/ 0 h 123817"/>
              <a:gd name="connsiteX4" fmla="*/ 0 w 82544"/>
              <a:gd name="connsiteY4" fmla="*/ 67068 h 123817"/>
              <a:gd name="connsiteX5" fmla="*/ 33018 w 82544"/>
              <a:gd name="connsiteY5" fmla="*/ 67068 h 123817"/>
              <a:gd name="connsiteX6" fmla="*/ 12898 w 82544"/>
              <a:gd name="connsiteY6" fmla="*/ 123817 h 123817"/>
              <a:gd name="connsiteX7" fmla="*/ 82545 w 82544"/>
              <a:gd name="connsiteY7" fmla="*/ 41272 h 12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544" h="123817">
                <a:moveTo>
                  <a:pt x="82545" y="41272"/>
                </a:moveTo>
                <a:lnTo>
                  <a:pt x="38538" y="41272"/>
                </a:lnTo>
                <a:lnTo>
                  <a:pt x="55047" y="0"/>
                </a:lnTo>
                <a:lnTo>
                  <a:pt x="16199" y="0"/>
                </a:lnTo>
                <a:lnTo>
                  <a:pt x="0" y="67068"/>
                </a:lnTo>
                <a:lnTo>
                  <a:pt x="33018" y="67068"/>
                </a:lnTo>
                <a:lnTo>
                  <a:pt x="12898" y="123817"/>
                </a:lnTo>
                <a:lnTo>
                  <a:pt x="82545" y="41272"/>
                </a:lnTo>
                <a:close/>
              </a:path>
            </a:pathLst>
          </a:custGeom>
          <a:solidFill>
            <a:schemeClr val="accent4"/>
          </a:solidFill>
          <a:ln w="506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D36BBD7-4E99-42E2-B635-2016F0C44549}"/>
              </a:ext>
            </a:extLst>
          </p:cNvPr>
          <p:cNvSpPr/>
          <p:nvPr/>
        </p:nvSpPr>
        <p:spPr>
          <a:xfrm>
            <a:off x="2086121" y="1453084"/>
            <a:ext cx="51590" cy="77385"/>
          </a:xfrm>
          <a:custGeom>
            <a:avLst/>
            <a:gdLst>
              <a:gd name="connsiteX0" fmla="*/ 51590 w 51590"/>
              <a:gd name="connsiteY0" fmla="*/ 51590 h 77385"/>
              <a:gd name="connsiteX1" fmla="*/ 25795 w 51590"/>
              <a:gd name="connsiteY1" fmla="*/ 77386 h 77385"/>
              <a:gd name="connsiteX2" fmla="*/ 0 w 51590"/>
              <a:gd name="connsiteY2" fmla="*/ 51590 h 77385"/>
              <a:gd name="connsiteX3" fmla="*/ 25795 w 51590"/>
              <a:gd name="connsiteY3" fmla="*/ 0 h 77385"/>
              <a:gd name="connsiteX4" fmla="*/ 51590 w 51590"/>
              <a:gd name="connsiteY4" fmla="*/ 51590 h 77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90" h="77385">
                <a:moveTo>
                  <a:pt x="51590" y="51590"/>
                </a:moveTo>
                <a:cubicBezTo>
                  <a:pt x="51590" y="65837"/>
                  <a:pt x="40041" y="77386"/>
                  <a:pt x="25795" y="77386"/>
                </a:cubicBezTo>
                <a:cubicBezTo>
                  <a:pt x="11549" y="77386"/>
                  <a:pt x="0" y="65837"/>
                  <a:pt x="0" y="51590"/>
                </a:cubicBezTo>
                <a:cubicBezTo>
                  <a:pt x="0" y="37351"/>
                  <a:pt x="25795" y="0"/>
                  <a:pt x="25795" y="0"/>
                </a:cubicBezTo>
                <a:cubicBezTo>
                  <a:pt x="25795" y="0"/>
                  <a:pt x="51590" y="37351"/>
                  <a:pt x="51590" y="51590"/>
                </a:cubicBezTo>
                <a:close/>
              </a:path>
            </a:pathLst>
          </a:custGeom>
          <a:solidFill>
            <a:schemeClr val="accent4"/>
          </a:solidFill>
          <a:ln w="506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B45D2CC-62CF-4A20-A93A-DF7B075C3571}"/>
              </a:ext>
            </a:extLst>
          </p:cNvPr>
          <p:cNvSpPr/>
          <p:nvPr/>
        </p:nvSpPr>
        <p:spPr>
          <a:xfrm>
            <a:off x="1900396" y="1453084"/>
            <a:ext cx="51590" cy="77385"/>
          </a:xfrm>
          <a:custGeom>
            <a:avLst/>
            <a:gdLst>
              <a:gd name="connsiteX0" fmla="*/ 51590 w 51590"/>
              <a:gd name="connsiteY0" fmla="*/ 51590 h 77385"/>
              <a:gd name="connsiteX1" fmla="*/ 25795 w 51590"/>
              <a:gd name="connsiteY1" fmla="*/ 77386 h 77385"/>
              <a:gd name="connsiteX2" fmla="*/ 0 w 51590"/>
              <a:gd name="connsiteY2" fmla="*/ 51590 h 77385"/>
              <a:gd name="connsiteX3" fmla="*/ 25795 w 51590"/>
              <a:gd name="connsiteY3" fmla="*/ 0 h 77385"/>
              <a:gd name="connsiteX4" fmla="*/ 51590 w 51590"/>
              <a:gd name="connsiteY4" fmla="*/ 51590 h 77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90" h="77385">
                <a:moveTo>
                  <a:pt x="51590" y="51590"/>
                </a:moveTo>
                <a:cubicBezTo>
                  <a:pt x="51590" y="65837"/>
                  <a:pt x="40041" y="77386"/>
                  <a:pt x="25795" y="77386"/>
                </a:cubicBezTo>
                <a:cubicBezTo>
                  <a:pt x="11549" y="77386"/>
                  <a:pt x="0" y="65837"/>
                  <a:pt x="0" y="51590"/>
                </a:cubicBezTo>
                <a:cubicBezTo>
                  <a:pt x="0" y="37351"/>
                  <a:pt x="25795" y="0"/>
                  <a:pt x="25795" y="0"/>
                </a:cubicBezTo>
                <a:cubicBezTo>
                  <a:pt x="25795" y="0"/>
                  <a:pt x="51590" y="37351"/>
                  <a:pt x="51590" y="51590"/>
                </a:cubicBezTo>
                <a:close/>
              </a:path>
            </a:pathLst>
          </a:custGeom>
          <a:solidFill>
            <a:schemeClr val="accent4"/>
          </a:solidFill>
          <a:ln w="5060" cap="flat">
            <a:noFill/>
            <a:prstDash val="solid"/>
            <a:miter/>
          </a:ln>
        </p:spPr>
        <p:txBody>
          <a:bodyPr rtlCol="0" anchor="ctr"/>
          <a:lstStyle/>
          <a:p>
            <a:endParaRPr lang="en-GB"/>
          </a:p>
        </p:txBody>
      </p:sp>
      <p:sp>
        <p:nvSpPr>
          <p:cNvPr id="34" name="Content Placeholder 2">
            <a:extLst>
              <a:ext uri="{FF2B5EF4-FFF2-40B4-BE49-F238E27FC236}">
                <a16:creationId xmlns:a16="http://schemas.microsoft.com/office/drawing/2014/main" id="{161F7753-68B7-4570-9FDD-49DE2D739C98}"/>
              </a:ext>
            </a:extLst>
          </p:cNvPr>
          <p:cNvSpPr txBox="1">
            <a:spLocks/>
          </p:cNvSpPr>
          <p:nvPr/>
        </p:nvSpPr>
        <p:spPr>
          <a:xfrm>
            <a:off x="343947" y="107098"/>
            <a:ext cx="11534863" cy="441730"/>
          </a:xfrm>
          <a:prstGeom prst="rect">
            <a:avLst/>
          </a:prstGeom>
        </p:spPr>
        <p:txBody>
          <a:bodyPr vert="horz" lIns="91440" tIns="45720" rIns="91440" bIns="45720" rtlCol="0">
            <a:noAutofit/>
          </a:bodyPr>
          <a:lst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rgbClr val="23408F"/>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rgbClr val="23408F"/>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rgbClr val="23408F"/>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Verdana" panose="020B0604030504040204" pitchFamily="34" charset="0"/>
              <a:buNone/>
            </a:pPr>
            <a:r>
              <a:rPr lang="fi-FI" sz="2400" b="1" dirty="0">
                <a:latin typeface="Times New Roman" panose="02020603050405020304" pitchFamily="18" charset="0"/>
                <a:cs typeface="Times New Roman" panose="02020603050405020304" pitchFamily="18" charset="0"/>
              </a:rPr>
              <a:t>Background</a:t>
            </a:r>
            <a:endParaRPr lang="en-GB" sz="2400" b="1" dirty="0">
              <a:latin typeface="Times New Roman" panose="02020603050405020304" pitchFamily="18" charset="0"/>
              <a:cs typeface="Times New Roman" panose="02020603050405020304" pitchFamily="18" charset="0"/>
            </a:endParaRPr>
          </a:p>
        </p:txBody>
      </p:sp>
      <p:pic>
        <p:nvPicPr>
          <p:cNvPr id="36" name="Picture 35">
            <a:extLst>
              <a:ext uri="{FF2B5EF4-FFF2-40B4-BE49-F238E27FC236}">
                <a16:creationId xmlns:a16="http://schemas.microsoft.com/office/drawing/2014/main" id="{9EE4C175-A699-4068-879F-C4B592DAF4DC}"/>
              </a:ext>
            </a:extLst>
          </p:cNvPr>
          <p:cNvPicPr>
            <a:picLocks noChangeAspect="1"/>
          </p:cNvPicPr>
          <p:nvPr/>
        </p:nvPicPr>
        <p:blipFill rotWithShape="1">
          <a:blip r:embed="rId2">
            <a:extLst>
              <a:ext uri="{28A0092B-C50C-407E-A947-70E740481C1C}">
                <a14:useLocalDpi xmlns:a14="http://schemas.microsoft.com/office/drawing/2010/main" val="0"/>
              </a:ext>
            </a:extLst>
          </a:blip>
          <a:srcRect l="11296" r="203" b="1037"/>
          <a:stretch/>
        </p:blipFill>
        <p:spPr>
          <a:xfrm>
            <a:off x="7486513" y="1308083"/>
            <a:ext cx="4347762" cy="3960515"/>
          </a:xfrm>
          <a:prstGeom prst="rect">
            <a:avLst/>
          </a:prstGeom>
        </p:spPr>
      </p:pic>
      <p:grpSp>
        <p:nvGrpSpPr>
          <p:cNvPr id="44" name="Graphic 42" descr="Thermometer with solid fill">
            <a:extLst>
              <a:ext uri="{FF2B5EF4-FFF2-40B4-BE49-F238E27FC236}">
                <a16:creationId xmlns:a16="http://schemas.microsoft.com/office/drawing/2014/main" id="{2AD19475-699F-4EA0-8DC1-362DE4781C9B}"/>
              </a:ext>
            </a:extLst>
          </p:cNvPr>
          <p:cNvGrpSpPr/>
          <p:nvPr/>
        </p:nvGrpSpPr>
        <p:grpSpPr>
          <a:xfrm>
            <a:off x="1872121" y="1827371"/>
            <a:ext cx="213383" cy="472271"/>
            <a:chOff x="1872121" y="1827371"/>
            <a:chExt cx="213383" cy="472271"/>
          </a:xfrm>
          <a:solidFill>
            <a:srgbClr val="000000"/>
          </a:solidFill>
        </p:grpSpPr>
        <p:sp>
          <p:nvSpPr>
            <p:cNvPr id="45" name="Freeform: Shape 44">
              <a:extLst>
                <a:ext uri="{FF2B5EF4-FFF2-40B4-BE49-F238E27FC236}">
                  <a16:creationId xmlns:a16="http://schemas.microsoft.com/office/drawing/2014/main" id="{74944CE1-B223-4867-B8D0-F9A858B4D357}"/>
                </a:ext>
              </a:extLst>
            </p:cNvPr>
            <p:cNvSpPr/>
            <p:nvPr/>
          </p:nvSpPr>
          <p:spPr>
            <a:xfrm>
              <a:off x="1872121" y="1827371"/>
              <a:ext cx="213383" cy="472271"/>
            </a:xfrm>
            <a:custGeom>
              <a:avLst/>
              <a:gdLst>
                <a:gd name="connsiteX0" fmla="*/ 106692 w 213383"/>
                <a:gd name="connsiteY0" fmla="*/ 440289 h 472271"/>
                <a:gd name="connsiteX1" fmla="*/ 34199 w 213383"/>
                <a:gd name="connsiteY1" fmla="*/ 382188 h 472271"/>
                <a:gd name="connsiteX2" fmla="*/ 74710 w 213383"/>
                <a:gd name="connsiteY2" fmla="*/ 298501 h 472271"/>
                <a:gd name="connsiteX3" fmla="*/ 74710 w 213383"/>
                <a:gd name="connsiteY3" fmla="*/ 63965 h 472271"/>
                <a:gd name="connsiteX4" fmla="*/ 106692 w 213383"/>
                <a:gd name="connsiteY4" fmla="*/ 31982 h 472271"/>
                <a:gd name="connsiteX5" fmla="*/ 138674 w 213383"/>
                <a:gd name="connsiteY5" fmla="*/ 63965 h 472271"/>
                <a:gd name="connsiteX6" fmla="*/ 138674 w 213383"/>
                <a:gd name="connsiteY6" fmla="*/ 298501 h 472271"/>
                <a:gd name="connsiteX7" fmla="*/ 179185 w 213383"/>
                <a:gd name="connsiteY7" fmla="*/ 382188 h 472271"/>
                <a:gd name="connsiteX8" fmla="*/ 106692 w 213383"/>
                <a:gd name="connsiteY8" fmla="*/ 440289 h 472271"/>
                <a:gd name="connsiteX9" fmla="*/ 106692 w 213383"/>
                <a:gd name="connsiteY9" fmla="*/ 440289 h 472271"/>
                <a:gd name="connsiteX10" fmla="*/ 170656 w 213383"/>
                <a:gd name="connsiteY10" fmla="*/ 280378 h 472271"/>
                <a:gd name="connsiteX11" fmla="*/ 170656 w 213383"/>
                <a:gd name="connsiteY11" fmla="*/ 63965 h 472271"/>
                <a:gd name="connsiteX12" fmla="*/ 106692 w 213383"/>
                <a:gd name="connsiteY12" fmla="*/ 0 h 472271"/>
                <a:gd name="connsiteX13" fmla="*/ 42727 w 213383"/>
                <a:gd name="connsiteY13" fmla="*/ 63965 h 472271"/>
                <a:gd name="connsiteX14" fmla="*/ 42727 w 213383"/>
                <a:gd name="connsiteY14" fmla="*/ 280378 h 472271"/>
                <a:gd name="connsiteX15" fmla="*/ 5415 w 213383"/>
                <a:gd name="connsiteY15" fmla="*/ 399245 h 472271"/>
                <a:gd name="connsiteX16" fmla="*/ 106692 w 213383"/>
                <a:gd name="connsiteY16" fmla="*/ 472271 h 472271"/>
                <a:gd name="connsiteX17" fmla="*/ 207969 w 213383"/>
                <a:gd name="connsiteY17" fmla="*/ 399245 h 472271"/>
                <a:gd name="connsiteX18" fmla="*/ 170656 w 213383"/>
                <a:gd name="connsiteY18" fmla="*/ 280378 h 47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383" h="472271">
                  <a:moveTo>
                    <a:pt x="106692" y="440289"/>
                  </a:moveTo>
                  <a:cubicBezTo>
                    <a:pt x="72044" y="440289"/>
                    <a:pt x="41661" y="415769"/>
                    <a:pt x="34199" y="382188"/>
                  </a:cubicBezTo>
                  <a:cubicBezTo>
                    <a:pt x="26203" y="348074"/>
                    <a:pt x="43260" y="313426"/>
                    <a:pt x="74710" y="298501"/>
                  </a:cubicBezTo>
                  <a:lnTo>
                    <a:pt x="74710" y="63965"/>
                  </a:lnTo>
                  <a:cubicBezTo>
                    <a:pt x="74710" y="46374"/>
                    <a:pt x="89102" y="31982"/>
                    <a:pt x="106692" y="31982"/>
                  </a:cubicBezTo>
                  <a:cubicBezTo>
                    <a:pt x="124282" y="31982"/>
                    <a:pt x="138674" y="46374"/>
                    <a:pt x="138674" y="63965"/>
                  </a:cubicBezTo>
                  <a:lnTo>
                    <a:pt x="138674" y="298501"/>
                  </a:lnTo>
                  <a:cubicBezTo>
                    <a:pt x="170123" y="313426"/>
                    <a:pt x="186648" y="348074"/>
                    <a:pt x="179185" y="382188"/>
                  </a:cubicBezTo>
                  <a:cubicBezTo>
                    <a:pt x="171189" y="415769"/>
                    <a:pt x="141339" y="439756"/>
                    <a:pt x="106692" y="440289"/>
                  </a:cubicBezTo>
                  <a:lnTo>
                    <a:pt x="106692" y="440289"/>
                  </a:lnTo>
                  <a:close/>
                  <a:moveTo>
                    <a:pt x="170656" y="280378"/>
                  </a:moveTo>
                  <a:lnTo>
                    <a:pt x="170656" y="63965"/>
                  </a:lnTo>
                  <a:cubicBezTo>
                    <a:pt x="170656" y="28784"/>
                    <a:pt x="141872" y="0"/>
                    <a:pt x="106692" y="0"/>
                  </a:cubicBezTo>
                  <a:cubicBezTo>
                    <a:pt x="71511" y="0"/>
                    <a:pt x="42727" y="28251"/>
                    <a:pt x="42727" y="63965"/>
                  </a:cubicBezTo>
                  <a:lnTo>
                    <a:pt x="42727" y="280378"/>
                  </a:lnTo>
                  <a:cubicBezTo>
                    <a:pt x="5948" y="308096"/>
                    <a:pt x="-8977" y="356069"/>
                    <a:pt x="5415" y="399245"/>
                  </a:cubicBezTo>
                  <a:cubicBezTo>
                    <a:pt x="19807" y="442954"/>
                    <a:pt x="60851" y="472271"/>
                    <a:pt x="106692" y="472271"/>
                  </a:cubicBezTo>
                  <a:cubicBezTo>
                    <a:pt x="152533" y="472271"/>
                    <a:pt x="193577" y="442954"/>
                    <a:pt x="207969" y="399245"/>
                  </a:cubicBezTo>
                  <a:cubicBezTo>
                    <a:pt x="222361" y="356069"/>
                    <a:pt x="207436" y="308096"/>
                    <a:pt x="170656" y="280378"/>
                  </a:cubicBezTo>
                  <a:close/>
                </a:path>
              </a:pathLst>
            </a:custGeom>
            <a:solidFill>
              <a:srgbClr val="000000"/>
            </a:solidFill>
            <a:ln w="5259"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FA71BA11-034F-42C7-925A-30E96293333C}"/>
                </a:ext>
              </a:extLst>
            </p:cNvPr>
            <p:cNvSpPr/>
            <p:nvPr/>
          </p:nvSpPr>
          <p:spPr>
            <a:xfrm>
              <a:off x="1925685" y="2011802"/>
              <a:ext cx="106254" cy="234536"/>
            </a:xfrm>
            <a:custGeom>
              <a:avLst/>
              <a:gdLst>
                <a:gd name="connsiteX0" fmla="*/ 63788 w 106254"/>
                <a:gd name="connsiteY0" fmla="*/ 128995 h 234536"/>
                <a:gd name="connsiteX1" fmla="*/ 63788 w 106254"/>
                <a:gd name="connsiteY1" fmla="*/ 0 h 234536"/>
                <a:gd name="connsiteX2" fmla="*/ 42467 w 106254"/>
                <a:gd name="connsiteY2" fmla="*/ 0 h 234536"/>
                <a:gd name="connsiteX3" fmla="*/ 42467 w 106254"/>
                <a:gd name="connsiteY3" fmla="*/ 128995 h 234536"/>
                <a:gd name="connsiteX4" fmla="*/ 357 w 106254"/>
                <a:gd name="connsiteY4" fmla="*/ 186563 h 234536"/>
                <a:gd name="connsiteX5" fmla="*/ 53127 w 106254"/>
                <a:gd name="connsiteY5" fmla="*/ 234537 h 234536"/>
                <a:gd name="connsiteX6" fmla="*/ 105898 w 106254"/>
                <a:gd name="connsiteY6" fmla="*/ 186563 h 234536"/>
                <a:gd name="connsiteX7" fmla="*/ 63788 w 106254"/>
                <a:gd name="connsiteY7" fmla="*/ 128995 h 23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54" h="234536">
                  <a:moveTo>
                    <a:pt x="63788" y="128995"/>
                  </a:moveTo>
                  <a:lnTo>
                    <a:pt x="63788" y="0"/>
                  </a:lnTo>
                  <a:lnTo>
                    <a:pt x="42467" y="0"/>
                  </a:lnTo>
                  <a:lnTo>
                    <a:pt x="42467" y="128995"/>
                  </a:lnTo>
                  <a:cubicBezTo>
                    <a:pt x="15815" y="134325"/>
                    <a:pt x="-2842" y="159378"/>
                    <a:pt x="357" y="186563"/>
                  </a:cubicBezTo>
                  <a:cubicBezTo>
                    <a:pt x="3022" y="213748"/>
                    <a:pt x="25942" y="234537"/>
                    <a:pt x="53127" y="234537"/>
                  </a:cubicBezTo>
                  <a:cubicBezTo>
                    <a:pt x="80312" y="234537"/>
                    <a:pt x="103233" y="213748"/>
                    <a:pt x="105898" y="186563"/>
                  </a:cubicBezTo>
                  <a:cubicBezTo>
                    <a:pt x="109096" y="159378"/>
                    <a:pt x="90440" y="134325"/>
                    <a:pt x="63788" y="128995"/>
                  </a:cubicBezTo>
                  <a:close/>
                </a:path>
              </a:pathLst>
            </a:custGeom>
            <a:solidFill>
              <a:srgbClr val="FF0000"/>
            </a:solidFill>
            <a:ln w="5259" cap="flat">
              <a:noFill/>
              <a:prstDash val="solid"/>
              <a:miter/>
            </a:ln>
          </p:spPr>
          <p:txBody>
            <a:bodyPr rtlCol="0" anchor="ctr"/>
            <a:lstStyle/>
            <a:p>
              <a:endParaRPr lang="en-GB" dirty="0"/>
            </a:p>
          </p:txBody>
        </p:sp>
      </p:grpSp>
      <p:sp>
        <p:nvSpPr>
          <p:cNvPr id="47" name="Right Brace 46">
            <a:extLst>
              <a:ext uri="{FF2B5EF4-FFF2-40B4-BE49-F238E27FC236}">
                <a16:creationId xmlns:a16="http://schemas.microsoft.com/office/drawing/2014/main" id="{147F0A2A-93DA-4EDC-9312-DDEBC23FB98F}"/>
              </a:ext>
            </a:extLst>
          </p:cNvPr>
          <p:cNvSpPr/>
          <p:nvPr/>
        </p:nvSpPr>
        <p:spPr>
          <a:xfrm>
            <a:off x="2509234" y="1236395"/>
            <a:ext cx="448056" cy="775407"/>
          </a:xfrm>
          <a:prstGeom prst="rightBrace">
            <a:avLst>
              <a:gd name="adj1" fmla="val 31122"/>
              <a:gd name="adj2" fmla="val 50000"/>
            </a:avLst>
          </a:prstGeom>
          <a:ln w="28575">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0" name="Content Placeholder 1">
            <a:extLst>
              <a:ext uri="{FF2B5EF4-FFF2-40B4-BE49-F238E27FC236}">
                <a16:creationId xmlns:a16="http://schemas.microsoft.com/office/drawing/2014/main" id="{C58C2278-AAB1-4482-A3C0-01D16D2C8C76}"/>
              </a:ext>
            </a:extLst>
          </p:cNvPr>
          <p:cNvSpPr txBox="1">
            <a:spLocks/>
          </p:cNvSpPr>
          <p:nvPr/>
        </p:nvSpPr>
        <p:spPr>
          <a:xfrm>
            <a:off x="357725" y="2384764"/>
            <a:ext cx="7856077" cy="1147940"/>
          </a:xfrm>
          <a:prstGeom prst="roundRect">
            <a:avLst>
              <a:gd name="adj" fmla="val 24160"/>
            </a:avLst>
          </a:prstGeom>
          <a:ln>
            <a:noFill/>
          </a:ln>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GB" sz="2000" dirty="0">
                <a:solidFill>
                  <a:schemeClr val="tx2"/>
                </a:solidFill>
                <a:latin typeface="Times New Roman" panose="02020603050405020304" pitchFamily="18" charset="0"/>
                <a:cs typeface="Times New Roman" panose="02020603050405020304" pitchFamily="18" charset="0"/>
              </a:rPr>
              <a:t>Global prediction for Northern Europe,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chemeClr val="tx2"/>
                </a:solidFill>
                <a:latin typeface="Times New Roman" panose="02020603050405020304" pitchFamily="18" charset="0"/>
                <a:cs typeface="Times New Roman" panose="02020603050405020304" pitchFamily="18" charset="0"/>
              </a:rPr>
              <a:t>Increasing trend of Precipitation during winter and autumn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chemeClr val="tx2"/>
                </a:solidFill>
                <a:latin typeface="Times New Roman" panose="02020603050405020304" pitchFamily="18" charset="0"/>
                <a:cs typeface="Times New Roman" panose="02020603050405020304" pitchFamily="18" charset="0"/>
              </a:rPr>
              <a:t>Declining trend in Summer</a:t>
            </a:r>
            <a:endParaRPr kumimoji="0" lang="fi-FI" sz="2000" b="0"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A02ADDBE-40B0-41D2-B8E8-4EE0905EA921}"/>
              </a:ext>
            </a:extLst>
          </p:cNvPr>
          <p:cNvSpPr txBox="1"/>
          <p:nvPr/>
        </p:nvSpPr>
        <p:spPr>
          <a:xfrm>
            <a:off x="329065" y="3548421"/>
            <a:ext cx="6999808" cy="400110"/>
          </a:xfrm>
          <a:prstGeom prst="rect">
            <a:avLst/>
          </a:prstGeom>
          <a:noFill/>
        </p:spPr>
        <p:txBody>
          <a:bodyPr wrap="square" rtlCol="0">
            <a:spAutoFit/>
          </a:bodyPr>
          <a:lstStyle/>
          <a:p>
            <a:r>
              <a:rPr lang="en-GB" sz="2000" dirty="0">
                <a:solidFill>
                  <a:schemeClr val="tx2"/>
                </a:solidFill>
                <a:latin typeface="Times New Roman" panose="02020603050405020304" pitchFamily="18" charset="0"/>
                <a:cs typeface="Times New Roman" panose="02020603050405020304" pitchFamily="18" charset="0"/>
              </a:rPr>
              <a:t>Declining mean soil moisture           Summer agriculture Drought</a:t>
            </a:r>
            <a:endParaRPr lang="fi-FI" sz="2000" dirty="0">
              <a:solidFill>
                <a:srgbClr val="7030A0"/>
              </a:solidFill>
              <a:latin typeface="Times New Roman" panose="02020603050405020304" pitchFamily="18" charset="0"/>
              <a:cs typeface="Times New Roman" panose="02020603050405020304" pitchFamily="18" charset="0"/>
            </a:endParaRPr>
          </a:p>
        </p:txBody>
      </p:sp>
      <p:sp>
        <p:nvSpPr>
          <p:cNvPr id="2" name="Arrow: Right 1">
            <a:extLst>
              <a:ext uri="{FF2B5EF4-FFF2-40B4-BE49-F238E27FC236}">
                <a16:creationId xmlns:a16="http://schemas.microsoft.com/office/drawing/2014/main" id="{8858CFF4-BF82-4984-BA06-C1F8C4B932C2}"/>
              </a:ext>
            </a:extLst>
          </p:cNvPr>
          <p:cNvSpPr/>
          <p:nvPr/>
        </p:nvSpPr>
        <p:spPr>
          <a:xfrm>
            <a:off x="3480736" y="3626791"/>
            <a:ext cx="515531" cy="278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E44DECA-648B-4B27-B6FE-99488B1EA067}"/>
              </a:ext>
            </a:extLst>
          </p:cNvPr>
          <p:cNvSpPr txBox="1"/>
          <p:nvPr/>
        </p:nvSpPr>
        <p:spPr>
          <a:xfrm>
            <a:off x="349840" y="4092607"/>
            <a:ext cx="6999808" cy="1015663"/>
          </a:xfrm>
          <a:prstGeom prst="rect">
            <a:avLst/>
          </a:prstGeom>
          <a:noFill/>
        </p:spPr>
        <p:txBody>
          <a:bodyPr wrap="square" rtlCol="0">
            <a:spAutoFit/>
          </a:bodyPr>
          <a:lstStyle/>
          <a:p>
            <a:r>
              <a:rPr lang="en-GB" sz="2000" dirty="0">
                <a:solidFill>
                  <a:schemeClr val="tx2"/>
                </a:solidFill>
                <a:latin typeface="Times New Roman" panose="02020603050405020304" pitchFamily="18" charset="0"/>
                <a:cs typeface="Times New Roman" panose="02020603050405020304" pitchFamily="18" charset="0"/>
              </a:rPr>
              <a:t>Summer agriculture Drought </a:t>
            </a:r>
            <a:r>
              <a:rPr lang="fi-FI" sz="2000" dirty="0">
                <a:solidFill>
                  <a:schemeClr val="tx2"/>
                </a:solidFill>
                <a:latin typeface="Times New Roman" panose="02020603050405020304" pitchFamily="18" charset="0"/>
                <a:cs typeface="Times New Roman" panose="02020603050405020304" pitchFamily="18" charset="0"/>
              </a:rPr>
              <a:t>- h</a:t>
            </a:r>
            <a:r>
              <a:rPr lang="en-GB" sz="2000" dirty="0" err="1">
                <a:solidFill>
                  <a:schemeClr val="tx2"/>
                </a:solidFill>
                <a:latin typeface="Times New Roman" panose="02020603050405020304" pitchFamily="18" charset="0"/>
                <a:cs typeface="Times New Roman" panose="02020603050405020304" pitchFamily="18" charset="0"/>
              </a:rPr>
              <a:t>ighlighted</a:t>
            </a:r>
            <a:r>
              <a:rPr lang="en-GB" sz="2000" dirty="0">
                <a:solidFill>
                  <a:schemeClr val="tx2"/>
                </a:solidFill>
                <a:latin typeface="Times New Roman" panose="02020603050405020304" pitchFamily="18" charset="0"/>
                <a:cs typeface="Times New Roman" panose="02020603050405020304" pitchFamily="18" charset="0"/>
              </a:rPr>
              <a:t> locally due to substantial yield losses besides excessive rainfall as a common issue.</a:t>
            </a:r>
            <a:endParaRPr lang="fi-FI" sz="2000" dirty="0">
              <a:solidFill>
                <a:srgbClr val="7030A0"/>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BF089639-16A4-4AF2-A07E-1BBF9CD08C48}"/>
              </a:ext>
            </a:extLst>
          </p:cNvPr>
          <p:cNvSpPr txBox="1"/>
          <p:nvPr/>
        </p:nvSpPr>
        <p:spPr>
          <a:xfrm>
            <a:off x="318545" y="5145314"/>
            <a:ext cx="10632008" cy="1323439"/>
          </a:xfrm>
          <a:prstGeom prst="rect">
            <a:avLst/>
          </a:prstGeom>
          <a:noFill/>
        </p:spPr>
        <p:txBody>
          <a:bodyPr wrap="square" rtlCol="0">
            <a:spAutoFit/>
          </a:bodyPr>
          <a:lstStyle/>
          <a:p>
            <a:r>
              <a:rPr lang="en-GB" sz="2000" dirty="0">
                <a:solidFill>
                  <a:schemeClr val="tx2"/>
                </a:solidFill>
                <a:latin typeface="Times New Roman" panose="02020603050405020304" pitchFamily="18" charset="0"/>
                <a:cs typeface="Times New Roman" panose="02020603050405020304" pitchFamily="18" charset="0"/>
              </a:rPr>
              <a:t>potential alternatives and need further investigation </a:t>
            </a:r>
          </a:p>
          <a:p>
            <a:r>
              <a:rPr lang="en-GB" sz="2000" dirty="0">
                <a:solidFill>
                  <a:schemeClr val="tx2"/>
                </a:solidFill>
                <a:latin typeface="Times New Roman" panose="02020603050405020304" pitchFamily="18" charset="0"/>
                <a:cs typeface="Times New Roman" panose="02020603050405020304" pitchFamily="18" charset="0"/>
              </a:rPr>
              <a:t>- supplemental irrigation,</a:t>
            </a:r>
          </a:p>
          <a:p>
            <a:r>
              <a:rPr lang="en-GB" sz="2000" dirty="0">
                <a:solidFill>
                  <a:schemeClr val="tx2"/>
                </a:solidFill>
                <a:latin typeface="Times New Roman" panose="02020603050405020304" pitchFamily="18" charset="0"/>
                <a:cs typeface="Times New Roman" panose="02020603050405020304" pitchFamily="18" charset="0"/>
              </a:rPr>
              <a:t>- controlled drainage during water-sensitive growth stages of crops, or</a:t>
            </a:r>
          </a:p>
          <a:p>
            <a:r>
              <a:rPr lang="en-GB" sz="2000" dirty="0">
                <a:solidFill>
                  <a:schemeClr val="tx2"/>
                </a:solidFill>
                <a:latin typeface="Times New Roman" panose="02020603050405020304" pitchFamily="18" charset="0"/>
                <a:cs typeface="Times New Roman" panose="02020603050405020304" pitchFamily="18" charset="0"/>
              </a:rPr>
              <a:t>- crop selection.</a:t>
            </a:r>
            <a:endParaRPr lang="fi-FI" sz="2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984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par>
                                <p:cTn id="25" presetID="10"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ipe(left)">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left)">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33" grpId="0"/>
      <p:bldP spid="25" grpId="0" animBg="1"/>
      <p:bldP spid="26" grpId="0" animBg="1"/>
      <p:bldP spid="30" grpId="0" animBg="1"/>
      <p:bldP spid="37" grpId="0" animBg="1"/>
      <p:bldP spid="47" grpId="0" animBg="1"/>
      <p:bldP spid="50" grpId="0"/>
      <p:bldP spid="27" grpId="0"/>
      <p:bldP spid="2" grpId="0" animBg="1"/>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016317F-B1E0-42A9-B7C8-3FE0BEE107D9}"/>
              </a:ext>
            </a:extLst>
          </p:cNvPr>
          <p:cNvCxnSpPr>
            <a:cxnSpLocks/>
          </p:cNvCxnSpPr>
          <p:nvPr/>
        </p:nvCxnSpPr>
        <p:spPr>
          <a:xfrm>
            <a:off x="343947" y="555133"/>
            <a:ext cx="1153486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29EB6C-BDA2-4464-A053-7C6C766C587E}"/>
              </a:ext>
            </a:extLst>
          </p:cNvPr>
          <p:cNvCxnSpPr>
            <a:cxnSpLocks/>
          </p:cNvCxnSpPr>
          <p:nvPr/>
        </p:nvCxnSpPr>
        <p:spPr>
          <a:xfrm>
            <a:off x="343946" y="6495241"/>
            <a:ext cx="1153486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76137665-D184-49B4-8483-4B94444A8E5E}"/>
              </a:ext>
            </a:extLst>
          </p:cNvPr>
          <p:cNvSpPr>
            <a:spLocks noGrp="1"/>
          </p:cNvSpPr>
          <p:nvPr>
            <p:ph idx="1"/>
          </p:nvPr>
        </p:nvSpPr>
        <p:spPr>
          <a:xfrm>
            <a:off x="343947" y="107098"/>
            <a:ext cx="11534863" cy="441730"/>
          </a:xfrm>
        </p:spPr>
        <p:txBody>
          <a:bodyPr/>
          <a:lstStyle/>
          <a:p>
            <a:pPr marL="0" indent="0" algn="just">
              <a:buNone/>
            </a:pPr>
            <a:r>
              <a:rPr lang="fi-FI" sz="2400" b="1" dirty="0">
                <a:latin typeface="Times New Roman" panose="02020603050405020304" pitchFamily="18" charset="0"/>
                <a:cs typeface="Times New Roman" panose="02020603050405020304" pitchFamily="18" charset="0"/>
              </a:rPr>
              <a:t>Aim of the study</a:t>
            </a:r>
            <a:endParaRPr lang="en-GB" sz="2400" b="1" dirty="0">
              <a:latin typeface="Times New Roman" panose="02020603050405020304" pitchFamily="18"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D8ECEB34-C91E-4A1B-932A-A66456A99ACE}"/>
              </a:ext>
            </a:extLst>
          </p:cNvPr>
          <p:cNvSpPr txBox="1">
            <a:spLocks/>
          </p:cNvSpPr>
          <p:nvPr/>
        </p:nvSpPr>
        <p:spPr>
          <a:xfrm>
            <a:off x="338592" y="1304590"/>
            <a:ext cx="11509461" cy="42488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fi-FI" b="1" dirty="0">
                <a:solidFill>
                  <a:schemeClr val="tx2"/>
                </a:solidFill>
                <a:latin typeface="Times New Roman" panose="02020603050405020304" pitchFamily="18" charset="0"/>
                <a:cs typeface="Times New Roman" panose="02020603050405020304" pitchFamily="18" charset="0"/>
              </a:rPr>
              <a:t>To classify annual potato crop yield</a:t>
            </a:r>
            <a:r>
              <a:rPr lang="fi-FI" dirty="0">
                <a:solidFill>
                  <a:schemeClr val="tx2"/>
                </a:solidFill>
                <a:latin typeface="Times New Roman" panose="02020603050405020304" pitchFamily="18" charset="0"/>
                <a:cs typeface="Times New Roman" panose="02020603050405020304" pitchFamily="18" charset="0"/>
              </a:rPr>
              <a:t> and categorize the years of extreme crop yield</a:t>
            </a:r>
            <a:endParaRPr kumimoji="0" lang="fi-FI"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To quantify irrigation requirement </a:t>
            </a:r>
            <a:r>
              <a:rPr kumimoji="0" lang="fi-FI"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of the crop during the entire cropping period each year</a:t>
            </a:r>
          </a:p>
          <a:p>
            <a:pPr>
              <a:defRPr/>
            </a:pPr>
            <a:r>
              <a:rPr lang="fi-FI" b="1" dirty="0">
                <a:solidFill>
                  <a:schemeClr val="tx2"/>
                </a:solidFill>
                <a:latin typeface="Times New Roman" panose="02020603050405020304" pitchFamily="18" charset="0"/>
                <a:cs typeface="Times New Roman" panose="02020603050405020304" pitchFamily="18" charset="0"/>
              </a:rPr>
              <a:t>To quantify drainage requirement </a:t>
            </a:r>
            <a:r>
              <a:rPr kumimoji="0" lang="fi-FI"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of the crop during the entire cropping period each year</a:t>
            </a:r>
            <a:endParaRPr lang="fi-FI" dirty="0">
              <a:solidFill>
                <a:schemeClr val="tx2"/>
              </a:solidFill>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dirty="0">
                <a:solidFill>
                  <a:schemeClr val="tx2"/>
                </a:solidFill>
                <a:latin typeface="Times New Roman" panose="02020603050405020304" pitchFamily="18" charset="0"/>
                <a:cs typeface="Times New Roman" panose="02020603050405020304" pitchFamily="18" charset="0"/>
              </a:rPr>
              <a:t>Investigating the requirement of integrated irrigation and drainage approach in the region</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FI"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16714A3A-FF74-4F3E-B32C-842EBC6767AF}"/>
              </a:ext>
            </a:extLst>
          </p:cNvPr>
          <p:cNvSpPr txBox="1">
            <a:spLocks/>
          </p:cNvSpPr>
          <p:nvPr/>
        </p:nvSpPr>
        <p:spPr>
          <a:xfrm>
            <a:off x="338592" y="624932"/>
            <a:ext cx="11534863" cy="5801260"/>
          </a:xfrm>
          <a:prstGeom prst="rect">
            <a:avLst/>
          </a:prstGeom>
        </p:spPr>
        <p:txBody>
          <a:bodyPr vert="horz" lIns="91440" tIns="45720" rIns="91440" bIns="45720" rtlCol="0">
            <a:noAutofit/>
          </a:bodyPr>
          <a:lst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rgbClr val="23408F"/>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rgbClr val="23408F"/>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rgbClr val="23408F"/>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sz="1800" dirty="0">
              <a:latin typeface="Times New Roman" panose="02020603050405020304" pitchFamily="18" charset="0"/>
              <a:cs typeface="Times New Roman" panose="02020603050405020304" pitchFamily="18" charset="0"/>
            </a:endParaRPr>
          </a:p>
          <a:p>
            <a:pPr marL="0" indent="0">
              <a:buNone/>
            </a:pPr>
            <a:endParaRPr lang="en-GB" sz="1800" dirty="0">
              <a:latin typeface="Times New Roman" panose="02020603050405020304" pitchFamily="18" charset="0"/>
              <a:cs typeface="Times New Roman" panose="02020603050405020304" pitchFamily="18" charset="0"/>
            </a:endParaRPr>
          </a:p>
          <a:p>
            <a:endParaRPr lang="fi-FI"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DC54BB3-C18A-4AD5-B801-3354D3DF865A}"/>
              </a:ext>
            </a:extLst>
          </p:cNvPr>
          <p:cNvSpPr>
            <a:spLocks noGrp="1"/>
          </p:cNvSpPr>
          <p:nvPr>
            <p:ph type="sldNum" sz="quarter" idx="16"/>
          </p:nvPr>
        </p:nvSpPr>
        <p:spPr>
          <a:xfrm>
            <a:off x="341313" y="6499430"/>
            <a:ext cx="388529" cy="216000"/>
          </a:xfrm>
        </p:spPr>
        <p:txBody>
          <a:bodyPr/>
          <a:lstStyle/>
          <a:p>
            <a:pPr algn="just"/>
            <a:fld id="{799663BE-0A7D-4715-8D39-0EC59974DD85}" type="slidenum">
              <a:rPr lang="en-GB" sz="1400" noProof="0" smtClean="0">
                <a:latin typeface="Times New Roman" panose="02020603050405020304" pitchFamily="18" charset="0"/>
                <a:cs typeface="Times New Roman" panose="02020603050405020304" pitchFamily="18" charset="0"/>
              </a:rPr>
              <a:pPr algn="just"/>
              <a:t>3</a:t>
            </a:fld>
            <a:endParaRPr lang="en-GB" sz="1400"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64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016317F-B1E0-42A9-B7C8-3FE0BEE107D9}"/>
              </a:ext>
            </a:extLst>
          </p:cNvPr>
          <p:cNvCxnSpPr>
            <a:cxnSpLocks/>
          </p:cNvCxnSpPr>
          <p:nvPr/>
        </p:nvCxnSpPr>
        <p:spPr>
          <a:xfrm>
            <a:off x="343947" y="555133"/>
            <a:ext cx="1153486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29EB6C-BDA2-4464-A053-7C6C766C587E}"/>
              </a:ext>
            </a:extLst>
          </p:cNvPr>
          <p:cNvCxnSpPr>
            <a:cxnSpLocks/>
          </p:cNvCxnSpPr>
          <p:nvPr/>
        </p:nvCxnSpPr>
        <p:spPr>
          <a:xfrm>
            <a:off x="343946" y="6495241"/>
            <a:ext cx="1153486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76137665-D184-49B4-8483-4B94444A8E5E}"/>
              </a:ext>
            </a:extLst>
          </p:cNvPr>
          <p:cNvSpPr>
            <a:spLocks noGrp="1"/>
          </p:cNvSpPr>
          <p:nvPr>
            <p:ph idx="1"/>
          </p:nvPr>
        </p:nvSpPr>
        <p:spPr>
          <a:xfrm>
            <a:off x="343947" y="107098"/>
            <a:ext cx="11534863" cy="441730"/>
          </a:xfrm>
        </p:spPr>
        <p:txBody>
          <a:bodyPr/>
          <a:lstStyle/>
          <a:p>
            <a:pPr marL="0" indent="0" algn="just">
              <a:buNone/>
            </a:pPr>
            <a:r>
              <a:rPr lang="fi-FI" sz="2400" b="1" dirty="0">
                <a:latin typeface="Times New Roman" panose="02020603050405020304" pitchFamily="18" charset="0"/>
                <a:cs typeface="Times New Roman" panose="02020603050405020304" pitchFamily="18" charset="0"/>
              </a:rPr>
              <a:t>Case study area details</a:t>
            </a:r>
            <a:endParaRPr lang="en-GB" sz="2400" b="1" dirty="0">
              <a:latin typeface="Times New Roman" panose="02020603050405020304" pitchFamily="18"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D8ECEB34-C91E-4A1B-932A-A66456A99ACE}"/>
              </a:ext>
            </a:extLst>
          </p:cNvPr>
          <p:cNvSpPr txBox="1">
            <a:spLocks/>
          </p:cNvSpPr>
          <p:nvPr/>
        </p:nvSpPr>
        <p:spPr>
          <a:xfrm>
            <a:off x="5358383" y="602912"/>
            <a:ext cx="6495023" cy="305037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One among the high quality potato seeds regions in EU since 1995</a:t>
            </a:r>
            <a:r>
              <a:rPr kumimoji="0" lang="en-GB" sz="2000" b="0" i="0" u="none" strike="noStrike" kern="1200" cap="none" spc="0" normalizeH="0" baseline="30000" noProof="0" dirty="0">
                <a:ln>
                  <a:noFill/>
                </a:ln>
                <a:solidFill>
                  <a:schemeClr val="tx2"/>
                </a:solidFill>
                <a:effectLst/>
                <a:uLnTx/>
                <a:uFillTx/>
                <a:latin typeface="Times New Roman" panose="02020603050405020304" pitchFamily="18" charset="0"/>
                <a:cs typeface="Times New Roman" panose="02020603050405020304" pitchFamily="18" charset="0"/>
              </a:rPr>
              <a:t>[1]</a:t>
            </a:r>
            <a:endParaRPr kumimoji="0" lang="en-GB"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chemeClr val="tx2"/>
                </a:solidFill>
                <a:latin typeface="Times New Roman" panose="02020603050405020304" pitchFamily="18" charset="0"/>
                <a:cs typeface="Times New Roman" panose="02020603050405020304" pitchFamily="18" charset="0"/>
              </a:rPr>
              <a:t>Mostly Rainfed agriculture</a:t>
            </a:r>
            <a:endParaRPr lang="en-GB" sz="2000" baseline="30000" dirty="0">
              <a:solidFill>
                <a:schemeClr val="tx2"/>
              </a:solidFill>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chemeClr val="tx2"/>
                </a:solidFill>
                <a:latin typeface="Times New Roman" panose="02020603050405020304" pitchFamily="18" charset="0"/>
                <a:cs typeface="Times New Roman" panose="02020603050405020304" pitchFamily="18" charset="0"/>
              </a:rPr>
              <a:t>Shallow groundwater level (around 1 to 2 m bgl)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chemeClr val="tx2"/>
                </a:solidFill>
                <a:latin typeface="Times New Roman" panose="02020603050405020304" pitchFamily="18" charset="0"/>
                <a:cs typeface="Times New Roman" panose="02020603050405020304" pitchFamily="18" charset="0"/>
              </a:rPr>
              <a:t>Tile drainage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chemeClr val="tx2"/>
                </a:solidFill>
                <a:latin typeface="Times New Roman" panose="02020603050405020304" pitchFamily="18" charset="0"/>
                <a:cs typeface="Times New Roman" panose="02020603050405020304" pitchFamily="18" charset="0"/>
              </a:rPr>
              <a:t>Evapotranspiration,</a:t>
            </a:r>
          </a:p>
          <a:p>
            <a:pPr marL="712788" lvl="0" indent="0">
              <a:buNone/>
              <a:defRPr/>
            </a:pPr>
            <a:r>
              <a:rPr lang="en-GB" sz="2000" dirty="0">
                <a:solidFill>
                  <a:schemeClr val="tx2"/>
                </a:solidFill>
                <a:latin typeface="Times New Roman" panose="02020603050405020304" pitchFamily="18" charset="0"/>
                <a:cs typeface="Times New Roman" panose="02020603050405020304" pitchFamily="18" charset="0"/>
              </a:rPr>
              <a:t>in summer =&gt;&gt; water deficit</a:t>
            </a:r>
          </a:p>
          <a:p>
            <a:pPr marL="712788" lvl="0" indent="0">
              <a:buNone/>
              <a:defRPr/>
            </a:pPr>
            <a:r>
              <a:rPr lang="en-GB" sz="2000" dirty="0">
                <a:solidFill>
                  <a:schemeClr val="tx2"/>
                </a:solidFill>
                <a:latin typeface="Times New Roman" panose="02020603050405020304" pitchFamily="18" charset="0"/>
                <a:cs typeface="Times New Roman" panose="02020603050405020304" pitchFamily="18" charset="0"/>
              </a:rPr>
              <a:t>in winter =&gt;&gt; water surplus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chemeClr val="tx2"/>
                </a:solidFill>
                <a:latin typeface="Times New Roman" panose="02020603050405020304" pitchFamily="18" charset="0"/>
                <a:cs typeface="Times New Roman" panose="02020603050405020304" pitchFamily="18" charset="0"/>
              </a:rPr>
              <a:t>Uneven trend of annual potato yield in the region significantly until 2016 </a:t>
            </a:r>
          </a:p>
        </p:txBody>
      </p:sp>
      <p:sp>
        <p:nvSpPr>
          <p:cNvPr id="10" name="Content Placeholder 2">
            <a:extLst>
              <a:ext uri="{FF2B5EF4-FFF2-40B4-BE49-F238E27FC236}">
                <a16:creationId xmlns:a16="http://schemas.microsoft.com/office/drawing/2014/main" id="{16714A3A-FF74-4F3E-B32C-842EBC6767AF}"/>
              </a:ext>
            </a:extLst>
          </p:cNvPr>
          <p:cNvSpPr txBox="1">
            <a:spLocks/>
          </p:cNvSpPr>
          <p:nvPr/>
        </p:nvSpPr>
        <p:spPr>
          <a:xfrm>
            <a:off x="318543" y="628601"/>
            <a:ext cx="11534863" cy="5801260"/>
          </a:xfrm>
          <a:prstGeom prst="rect">
            <a:avLst/>
          </a:prstGeom>
        </p:spPr>
        <p:txBody>
          <a:bodyPr vert="horz" lIns="91440" tIns="45720" rIns="91440" bIns="45720" rtlCol="0">
            <a:noAutofit/>
          </a:bodyPr>
          <a:lst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rgbClr val="23408F"/>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rgbClr val="23408F"/>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rgbClr val="23408F"/>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DC54BB3-C18A-4AD5-B801-3354D3DF865A}"/>
              </a:ext>
            </a:extLst>
          </p:cNvPr>
          <p:cNvSpPr>
            <a:spLocks noGrp="1"/>
          </p:cNvSpPr>
          <p:nvPr>
            <p:ph type="sldNum" sz="quarter" idx="16"/>
          </p:nvPr>
        </p:nvSpPr>
        <p:spPr>
          <a:xfrm>
            <a:off x="341313" y="6499430"/>
            <a:ext cx="388529" cy="216000"/>
          </a:xfrm>
        </p:spPr>
        <p:txBody>
          <a:bodyPr/>
          <a:lstStyle/>
          <a:p>
            <a:pPr algn="just"/>
            <a:fld id="{799663BE-0A7D-4715-8D39-0EC59974DD85}" type="slidenum">
              <a:rPr lang="en-GB" sz="1400" noProof="0" smtClean="0">
                <a:latin typeface="Times New Roman" panose="02020603050405020304" pitchFamily="18" charset="0"/>
                <a:cs typeface="Times New Roman" panose="02020603050405020304" pitchFamily="18" charset="0"/>
              </a:rPr>
              <a:pPr algn="just"/>
              <a:t>4</a:t>
            </a:fld>
            <a:endParaRPr lang="en-GB" sz="1400" noProof="0" dirty="0">
              <a:latin typeface="Times New Roman" panose="02020603050405020304" pitchFamily="18" charset="0"/>
              <a:cs typeface="Times New Roman" panose="02020603050405020304" pitchFamily="18" charset="0"/>
            </a:endParaRPr>
          </a:p>
        </p:txBody>
      </p:sp>
      <p:pic>
        <p:nvPicPr>
          <p:cNvPr id="11" name="Picture 10" descr="Map&#10;&#10;Description automatically generated">
            <a:extLst>
              <a:ext uri="{FF2B5EF4-FFF2-40B4-BE49-F238E27FC236}">
                <a16:creationId xmlns:a16="http://schemas.microsoft.com/office/drawing/2014/main" id="{A8BAD0DA-3D56-4C5F-B0EF-1A22995E63F1}"/>
              </a:ext>
            </a:extLst>
          </p:cNvPr>
          <p:cNvPicPr>
            <a:picLocks noChangeAspect="1"/>
          </p:cNvPicPr>
          <p:nvPr/>
        </p:nvPicPr>
        <p:blipFill>
          <a:blip r:embed="rId2"/>
          <a:stretch>
            <a:fillRect/>
          </a:stretch>
        </p:blipFill>
        <p:spPr>
          <a:xfrm>
            <a:off x="493161" y="622295"/>
            <a:ext cx="4755495" cy="3262134"/>
          </a:xfrm>
          <a:prstGeom prst="rect">
            <a:avLst/>
          </a:prstGeom>
        </p:spPr>
      </p:pic>
      <p:pic>
        <p:nvPicPr>
          <p:cNvPr id="4" name="Picture 3">
            <a:extLst>
              <a:ext uri="{FF2B5EF4-FFF2-40B4-BE49-F238E27FC236}">
                <a16:creationId xmlns:a16="http://schemas.microsoft.com/office/drawing/2014/main" id="{0E75F3CC-BA6C-4E84-A756-03BF4359D95B}"/>
              </a:ext>
            </a:extLst>
          </p:cNvPr>
          <p:cNvPicPr>
            <a:picLocks noChangeAspect="1"/>
          </p:cNvPicPr>
          <p:nvPr/>
        </p:nvPicPr>
        <p:blipFill>
          <a:blip r:embed="rId3"/>
          <a:stretch>
            <a:fillRect/>
          </a:stretch>
        </p:blipFill>
        <p:spPr>
          <a:xfrm>
            <a:off x="6085974" y="3884428"/>
            <a:ext cx="5757406" cy="2545079"/>
          </a:xfrm>
          <a:prstGeom prst="rect">
            <a:avLst/>
          </a:prstGeom>
        </p:spPr>
      </p:pic>
      <p:pic>
        <p:nvPicPr>
          <p:cNvPr id="5" name="Picture 4">
            <a:extLst>
              <a:ext uri="{FF2B5EF4-FFF2-40B4-BE49-F238E27FC236}">
                <a16:creationId xmlns:a16="http://schemas.microsoft.com/office/drawing/2014/main" id="{D436C43C-20D3-44C3-86FC-B12B4B6187E0}"/>
              </a:ext>
            </a:extLst>
          </p:cNvPr>
          <p:cNvPicPr>
            <a:picLocks noChangeAspect="1"/>
          </p:cNvPicPr>
          <p:nvPr/>
        </p:nvPicPr>
        <p:blipFill>
          <a:blip r:embed="rId4"/>
          <a:stretch>
            <a:fillRect/>
          </a:stretch>
        </p:blipFill>
        <p:spPr>
          <a:xfrm>
            <a:off x="318542" y="3957896"/>
            <a:ext cx="5757406" cy="2483261"/>
          </a:xfrm>
          <a:prstGeom prst="rect">
            <a:avLst/>
          </a:prstGeom>
        </p:spPr>
      </p:pic>
      <p:sp>
        <p:nvSpPr>
          <p:cNvPr id="16" name="TextBox 15">
            <a:extLst>
              <a:ext uri="{FF2B5EF4-FFF2-40B4-BE49-F238E27FC236}">
                <a16:creationId xmlns:a16="http://schemas.microsoft.com/office/drawing/2014/main" id="{9236C592-FAFB-4D0E-B284-53B7A19722D6}"/>
              </a:ext>
            </a:extLst>
          </p:cNvPr>
          <p:cNvSpPr txBox="1"/>
          <p:nvPr/>
        </p:nvSpPr>
        <p:spPr>
          <a:xfrm>
            <a:off x="960120" y="6484598"/>
            <a:ext cx="9445752" cy="230832"/>
          </a:xfrm>
          <a:prstGeom prst="rect">
            <a:avLst/>
          </a:prstGeom>
          <a:noFill/>
        </p:spPr>
        <p:txBody>
          <a:bodyPr wrap="square">
            <a:spAutoFit/>
          </a:bodyPr>
          <a:lstStyle/>
          <a:p>
            <a:r>
              <a:rPr lang="en-GB" sz="900" dirty="0">
                <a:latin typeface="Times New Roman" panose="02020603050405020304" pitchFamily="18" charset="0"/>
                <a:cs typeface="Times New Roman" panose="02020603050405020304" pitchFamily="18" charset="0"/>
              </a:rPr>
              <a:t>[1] </a:t>
            </a:r>
            <a:r>
              <a:rPr lang="en-GB" sz="900" dirty="0">
                <a:latin typeface="Times New Roman" panose="02020603050405020304" pitchFamily="18" charset="0"/>
                <a:cs typeface="Times New Roman" panose="02020603050405020304" pitchFamily="18" charset="0"/>
                <a:hlinkClick r:id="rId5"/>
              </a:rPr>
              <a:t>https://projects.luke.fi/ruokafakta/en/field-crops/high-quality-seed-potato-production-area/</a:t>
            </a:r>
            <a:endParaRPr lang="en-GB" sz="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742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34887D-FC0F-4CCC-B43E-C45B55039694}"/>
              </a:ext>
            </a:extLst>
          </p:cNvPr>
          <p:cNvCxnSpPr/>
          <p:nvPr/>
        </p:nvCxnSpPr>
        <p:spPr>
          <a:xfrm>
            <a:off x="339634" y="545456"/>
            <a:ext cx="11507878" cy="0"/>
          </a:xfrm>
          <a:prstGeom prst="line">
            <a:avLst/>
          </a:prstGeom>
          <a:ln w="19050">
            <a:solidFill>
              <a:srgbClr val="7E6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09A7C3A-06DC-4EAE-8B04-7CE565F3154B}"/>
              </a:ext>
            </a:extLst>
          </p:cNvPr>
          <p:cNvCxnSpPr/>
          <p:nvPr/>
        </p:nvCxnSpPr>
        <p:spPr>
          <a:xfrm>
            <a:off x="342061" y="6316392"/>
            <a:ext cx="11507878" cy="0"/>
          </a:xfrm>
          <a:prstGeom prst="line">
            <a:avLst/>
          </a:prstGeom>
          <a:ln w="19050">
            <a:solidFill>
              <a:srgbClr val="7E600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172AEA12-B374-44FD-9409-069A22C291AB}"/>
              </a:ext>
            </a:extLst>
          </p:cNvPr>
          <p:cNvSpPr>
            <a:spLocks noGrp="1"/>
          </p:cNvSpPr>
          <p:nvPr>
            <p:ph idx="1"/>
          </p:nvPr>
        </p:nvSpPr>
        <p:spPr>
          <a:xfrm>
            <a:off x="343947" y="107098"/>
            <a:ext cx="11534863" cy="441730"/>
          </a:xfrm>
        </p:spPr>
        <p:txBody>
          <a:bodyPr/>
          <a:lstStyle/>
          <a:p>
            <a:pPr marL="0" indent="0" algn="just">
              <a:buNone/>
            </a:pPr>
            <a:r>
              <a:rPr lang="fi-FI" sz="2400" b="1" dirty="0">
                <a:latin typeface="Times New Roman" panose="02020603050405020304" pitchFamily="18" charset="0"/>
                <a:cs typeface="Times New Roman" panose="02020603050405020304" pitchFamily="18" charset="0"/>
              </a:rPr>
              <a:t>Methodology</a:t>
            </a:r>
            <a:endParaRPr lang="en-GB" sz="2400"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5D16C87-6354-40A9-B56C-82534BD6C531}"/>
              </a:ext>
            </a:extLst>
          </p:cNvPr>
          <p:cNvPicPr>
            <a:picLocks noChangeAspect="1"/>
          </p:cNvPicPr>
          <p:nvPr/>
        </p:nvPicPr>
        <p:blipFill>
          <a:blip r:embed="rId2"/>
          <a:stretch>
            <a:fillRect/>
          </a:stretch>
        </p:blipFill>
        <p:spPr>
          <a:xfrm>
            <a:off x="1008447" y="1165804"/>
            <a:ext cx="4048095" cy="3828620"/>
          </a:xfrm>
          <a:prstGeom prst="rect">
            <a:avLst/>
          </a:prstGeom>
        </p:spPr>
      </p:pic>
      <p:pic>
        <p:nvPicPr>
          <p:cNvPr id="9" name="Picture 8">
            <a:extLst>
              <a:ext uri="{FF2B5EF4-FFF2-40B4-BE49-F238E27FC236}">
                <a16:creationId xmlns:a16="http://schemas.microsoft.com/office/drawing/2014/main" id="{4C3C6EC3-1724-4AEA-8E7C-F301C607AE34}"/>
              </a:ext>
            </a:extLst>
          </p:cNvPr>
          <p:cNvPicPr>
            <a:picLocks noChangeAspect="1"/>
          </p:cNvPicPr>
          <p:nvPr/>
        </p:nvPicPr>
        <p:blipFill>
          <a:blip r:embed="rId3"/>
          <a:stretch>
            <a:fillRect/>
          </a:stretch>
        </p:blipFill>
        <p:spPr>
          <a:xfrm>
            <a:off x="5056542" y="1806697"/>
            <a:ext cx="2078916" cy="2042337"/>
          </a:xfrm>
          <a:prstGeom prst="rect">
            <a:avLst/>
          </a:prstGeom>
        </p:spPr>
      </p:pic>
      <p:pic>
        <p:nvPicPr>
          <p:cNvPr id="10" name="Picture 9">
            <a:extLst>
              <a:ext uri="{FF2B5EF4-FFF2-40B4-BE49-F238E27FC236}">
                <a16:creationId xmlns:a16="http://schemas.microsoft.com/office/drawing/2014/main" id="{C55FEAC9-443F-4060-9DC6-BB4F013F42EC}"/>
              </a:ext>
            </a:extLst>
          </p:cNvPr>
          <p:cNvPicPr>
            <a:picLocks noChangeAspect="1"/>
          </p:cNvPicPr>
          <p:nvPr/>
        </p:nvPicPr>
        <p:blipFill>
          <a:blip r:embed="rId4"/>
          <a:stretch>
            <a:fillRect/>
          </a:stretch>
        </p:blipFill>
        <p:spPr>
          <a:xfrm>
            <a:off x="7135458" y="804865"/>
            <a:ext cx="4127350" cy="4109060"/>
          </a:xfrm>
          <a:prstGeom prst="rect">
            <a:avLst/>
          </a:prstGeom>
        </p:spPr>
      </p:pic>
      <p:sp>
        <p:nvSpPr>
          <p:cNvPr id="11" name="Content Placeholder 2">
            <a:extLst>
              <a:ext uri="{FF2B5EF4-FFF2-40B4-BE49-F238E27FC236}">
                <a16:creationId xmlns:a16="http://schemas.microsoft.com/office/drawing/2014/main" id="{FDE13028-3782-4FC7-A9E7-ACCD55678054}"/>
              </a:ext>
            </a:extLst>
          </p:cNvPr>
          <p:cNvSpPr txBox="1">
            <a:spLocks/>
          </p:cNvSpPr>
          <p:nvPr/>
        </p:nvSpPr>
        <p:spPr>
          <a:xfrm>
            <a:off x="1008447" y="5169963"/>
            <a:ext cx="10049256" cy="1169284"/>
          </a:xfrm>
          <a:prstGeom prst="rect">
            <a:avLst/>
          </a:prstGeom>
        </p:spPr>
        <p:txBody>
          <a:bodyPr vert="horz" lIns="91440" tIns="45720" rIns="91440" bIns="45720" rtlCol="0">
            <a:noAutofit/>
          </a:bodyPr>
          <a:lst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rgbClr val="23408F"/>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rgbClr val="23408F"/>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rgbClr val="23408F"/>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0"/>
              </a:spcAft>
              <a:buNone/>
            </a:pPr>
            <a:r>
              <a:rPr lang="fi-FI" sz="1600" dirty="0">
                <a:latin typeface="Times New Roman" panose="02020603050405020304" pitchFamily="18" charset="0"/>
                <a:cs typeface="Times New Roman" panose="02020603050405020304" pitchFamily="18" charset="0"/>
              </a:rPr>
              <a:t>Modified version from a published article,</a:t>
            </a:r>
          </a:p>
          <a:p>
            <a:pPr marL="0" indent="0" algn="just">
              <a:buNone/>
            </a:pPr>
            <a:r>
              <a:rPr lang="en-GB" sz="1600" b="1" dirty="0">
                <a:latin typeface="Times New Roman" panose="02020603050405020304" pitchFamily="18" charset="0"/>
                <a:cs typeface="Times New Roman" panose="02020603050405020304" pitchFamily="18" charset="0"/>
              </a:rPr>
              <a:t>Mustafa, Syed Md Touhidul, Kedar Ghag, Anandharuban Panchanathan, Bishal Dahal, Amirhossein Ahrari, Toni Liedes, Hannu Marttila et al. "Smart drainage management to limit summer drought damage in Nordic agriculture under the circular economy concept." Hydrological Processes (2022): e14560.</a:t>
            </a:r>
          </a:p>
        </p:txBody>
      </p:sp>
    </p:spTree>
    <p:extLst>
      <p:ext uri="{BB962C8B-B14F-4D97-AF65-F5344CB8AC3E}">
        <p14:creationId xmlns:p14="http://schemas.microsoft.com/office/powerpoint/2010/main" val="75744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016317F-B1E0-42A9-B7C8-3FE0BEE107D9}"/>
              </a:ext>
            </a:extLst>
          </p:cNvPr>
          <p:cNvCxnSpPr>
            <a:cxnSpLocks/>
          </p:cNvCxnSpPr>
          <p:nvPr/>
        </p:nvCxnSpPr>
        <p:spPr>
          <a:xfrm>
            <a:off x="343947" y="555133"/>
            <a:ext cx="1153486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29EB6C-BDA2-4464-A053-7C6C766C587E}"/>
              </a:ext>
            </a:extLst>
          </p:cNvPr>
          <p:cNvCxnSpPr>
            <a:cxnSpLocks/>
          </p:cNvCxnSpPr>
          <p:nvPr/>
        </p:nvCxnSpPr>
        <p:spPr>
          <a:xfrm>
            <a:off x="343946" y="6495241"/>
            <a:ext cx="1153486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76137665-D184-49B4-8483-4B94444A8E5E}"/>
              </a:ext>
            </a:extLst>
          </p:cNvPr>
          <p:cNvSpPr>
            <a:spLocks noGrp="1"/>
          </p:cNvSpPr>
          <p:nvPr>
            <p:ph idx="1"/>
          </p:nvPr>
        </p:nvSpPr>
        <p:spPr>
          <a:xfrm>
            <a:off x="343947" y="107098"/>
            <a:ext cx="11534863" cy="441730"/>
          </a:xfrm>
        </p:spPr>
        <p:txBody>
          <a:bodyPr/>
          <a:lstStyle/>
          <a:p>
            <a:pPr marL="0" indent="0" algn="just">
              <a:buNone/>
            </a:pPr>
            <a:r>
              <a:rPr lang="fi-FI" sz="2000" b="1" dirty="0">
                <a:latin typeface="Times New Roman" panose="02020603050405020304" pitchFamily="18" charset="0"/>
                <a:cs typeface="Times New Roman" panose="02020603050405020304" pitchFamily="18" charset="0"/>
              </a:rPr>
              <a:t>Results</a:t>
            </a:r>
            <a:endParaRPr lang="en-GB" sz="2000" b="1"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16714A3A-FF74-4F3E-B32C-842EBC6767AF}"/>
              </a:ext>
            </a:extLst>
          </p:cNvPr>
          <p:cNvSpPr txBox="1">
            <a:spLocks/>
          </p:cNvSpPr>
          <p:nvPr/>
        </p:nvSpPr>
        <p:spPr>
          <a:xfrm>
            <a:off x="338592" y="624932"/>
            <a:ext cx="11534863" cy="5801260"/>
          </a:xfrm>
          <a:prstGeom prst="rect">
            <a:avLst/>
          </a:prstGeom>
        </p:spPr>
        <p:txBody>
          <a:bodyPr vert="horz" lIns="91440" tIns="45720" rIns="91440" bIns="45720" rtlCol="0">
            <a:noAutofit/>
          </a:bodyPr>
          <a:lst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rgbClr val="23408F"/>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rgbClr val="23408F"/>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rgbClr val="23408F"/>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DC54BB3-C18A-4AD5-B801-3354D3DF865A}"/>
              </a:ext>
            </a:extLst>
          </p:cNvPr>
          <p:cNvSpPr>
            <a:spLocks noGrp="1"/>
          </p:cNvSpPr>
          <p:nvPr>
            <p:ph type="sldNum" sz="quarter" idx="16"/>
          </p:nvPr>
        </p:nvSpPr>
        <p:spPr>
          <a:xfrm>
            <a:off x="341313" y="6499430"/>
            <a:ext cx="388529" cy="216000"/>
          </a:xfrm>
        </p:spPr>
        <p:txBody>
          <a:bodyPr/>
          <a:lstStyle/>
          <a:p>
            <a:pPr algn="just"/>
            <a:fld id="{799663BE-0A7D-4715-8D39-0EC59974DD85}" type="slidenum">
              <a:rPr lang="en-GB" sz="1400" noProof="0" smtClean="0">
                <a:latin typeface="Times New Roman" panose="02020603050405020304" pitchFamily="18" charset="0"/>
                <a:cs typeface="Times New Roman" panose="02020603050405020304" pitchFamily="18" charset="0"/>
              </a:rPr>
              <a:pPr algn="just"/>
              <a:t>6</a:t>
            </a:fld>
            <a:endParaRPr lang="en-GB" sz="1400" noProof="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E140DB8-6A2B-46D6-A0FC-1B8C1039E223}"/>
              </a:ext>
            </a:extLst>
          </p:cNvPr>
          <p:cNvPicPr>
            <a:picLocks noChangeAspect="1"/>
          </p:cNvPicPr>
          <p:nvPr/>
        </p:nvPicPr>
        <p:blipFill>
          <a:blip r:embed="rId2"/>
          <a:stretch>
            <a:fillRect/>
          </a:stretch>
        </p:blipFill>
        <p:spPr>
          <a:xfrm>
            <a:off x="1048074" y="1273877"/>
            <a:ext cx="10095851" cy="4310246"/>
          </a:xfrm>
          <a:prstGeom prst="rect">
            <a:avLst/>
          </a:prstGeom>
        </p:spPr>
      </p:pic>
    </p:spTree>
    <p:extLst>
      <p:ext uri="{BB962C8B-B14F-4D97-AF65-F5344CB8AC3E}">
        <p14:creationId xmlns:p14="http://schemas.microsoft.com/office/powerpoint/2010/main" val="23489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016317F-B1E0-42A9-B7C8-3FE0BEE107D9}"/>
              </a:ext>
            </a:extLst>
          </p:cNvPr>
          <p:cNvCxnSpPr>
            <a:cxnSpLocks/>
          </p:cNvCxnSpPr>
          <p:nvPr/>
        </p:nvCxnSpPr>
        <p:spPr>
          <a:xfrm>
            <a:off x="343947" y="555133"/>
            <a:ext cx="1153486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29EB6C-BDA2-4464-A053-7C6C766C587E}"/>
              </a:ext>
            </a:extLst>
          </p:cNvPr>
          <p:cNvCxnSpPr>
            <a:cxnSpLocks/>
          </p:cNvCxnSpPr>
          <p:nvPr/>
        </p:nvCxnSpPr>
        <p:spPr>
          <a:xfrm>
            <a:off x="343946" y="6495241"/>
            <a:ext cx="1153486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76137665-D184-49B4-8483-4B94444A8E5E}"/>
              </a:ext>
            </a:extLst>
          </p:cNvPr>
          <p:cNvSpPr>
            <a:spLocks noGrp="1"/>
          </p:cNvSpPr>
          <p:nvPr>
            <p:ph idx="1"/>
          </p:nvPr>
        </p:nvSpPr>
        <p:spPr>
          <a:xfrm>
            <a:off x="343947" y="107098"/>
            <a:ext cx="11534863" cy="441730"/>
          </a:xfrm>
        </p:spPr>
        <p:txBody>
          <a:bodyPr/>
          <a:lstStyle/>
          <a:p>
            <a:pPr marL="0" indent="0" algn="just">
              <a:buNone/>
            </a:pPr>
            <a:r>
              <a:rPr lang="fi-FI" sz="2000" b="1" dirty="0">
                <a:latin typeface="Times New Roman" panose="02020603050405020304" pitchFamily="18" charset="0"/>
                <a:cs typeface="Times New Roman" panose="02020603050405020304" pitchFamily="18" charset="0"/>
              </a:rPr>
              <a:t>Results</a:t>
            </a:r>
            <a:endParaRPr lang="en-GB" sz="2000" b="1" dirty="0">
              <a:latin typeface="Times New Roman" panose="02020603050405020304" pitchFamily="18"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D8ECEB34-C91E-4A1B-932A-A66456A99ACE}"/>
              </a:ext>
            </a:extLst>
          </p:cNvPr>
          <p:cNvSpPr txBox="1">
            <a:spLocks/>
          </p:cNvSpPr>
          <p:nvPr/>
        </p:nvSpPr>
        <p:spPr>
          <a:xfrm>
            <a:off x="338592" y="555884"/>
            <a:ext cx="11509461" cy="3676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Total Irrigation Requirement observed during</a:t>
            </a:r>
            <a:r>
              <a:rPr kumimoji="0" lang="fi-FI" sz="2000" b="0" i="0" u="none" strike="noStrike" kern="1200" cap="none" spc="0" normalizeH="0" noProof="0" dirty="0">
                <a:ln>
                  <a:noFill/>
                </a:ln>
                <a:solidFill>
                  <a:schemeClr val="tx2"/>
                </a:solidFill>
                <a:effectLst/>
                <a:uLnTx/>
                <a:uFillTx/>
                <a:latin typeface="Times New Roman" panose="02020603050405020304" pitchFamily="18" charset="0"/>
                <a:cs typeface="Times New Roman" panose="02020603050405020304" pitchFamily="18" charset="0"/>
              </a:rPr>
              <a:t> </a:t>
            </a:r>
            <a:r>
              <a:rPr kumimoji="0" lang="fi-FI"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2000 - 2020</a:t>
            </a:r>
          </a:p>
        </p:txBody>
      </p:sp>
      <p:sp>
        <p:nvSpPr>
          <p:cNvPr id="10" name="Content Placeholder 2">
            <a:extLst>
              <a:ext uri="{FF2B5EF4-FFF2-40B4-BE49-F238E27FC236}">
                <a16:creationId xmlns:a16="http://schemas.microsoft.com/office/drawing/2014/main" id="{16714A3A-FF74-4F3E-B32C-842EBC6767AF}"/>
              </a:ext>
            </a:extLst>
          </p:cNvPr>
          <p:cNvSpPr txBox="1">
            <a:spLocks/>
          </p:cNvSpPr>
          <p:nvPr/>
        </p:nvSpPr>
        <p:spPr>
          <a:xfrm>
            <a:off x="321658" y="624932"/>
            <a:ext cx="11534863" cy="5801260"/>
          </a:xfrm>
          <a:prstGeom prst="rect">
            <a:avLst/>
          </a:prstGeom>
        </p:spPr>
        <p:txBody>
          <a:bodyPr vert="horz" lIns="91440" tIns="45720" rIns="91440" bIns="45720" rtlCol="0">
            <a:noAutofit/>
          </a:bodyPr>
          <a:lst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rgbClr val="23408F"/>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rgbClr val="23408F"/>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rgbClr val="23408F"/>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DC54BB3-C18A-4AD5-B801-3354D3DF865A}"/>
              </a:ext>
            </a:extLst>
          </p:cNvPr>
          <p:cNvSpPr>
            <a:spLocks noGrp="1"/>
          </p:cNvSpPr>
          <p:nvPr>
            <p:ph type="sldNum" sz="quarter" idx="16"/>
          </p:nvPr>
        </p:nvSpPr>
        <p:spPr>
          <a:xfrm>
            <a:off x="341313" y="6499430"/>
            <a:ext cx="388529" cy="216000"/>
          </a:xfrm>
        </p:spPr>
        <p:txBody>
          <a:bodyPr/>
          <a:lstStyle/>
          <a:p>
            <a:pPr algn="just"/>
            <a:fld id="{799663BE-0A7D-4715-8D39-0EC59974DD85}" type="slidenum">
              <a:rPr lang="en-GB" sz="1400" noProof="0" smtClean="0">
                <a:latin typeface="Times New Roman" panose="02020603050405020304" pitchFamily="18" charset="0"/>
                <a:cs typeface="Times New Roman" panose="02020603050405020304" pitchFamily="18" charset="0"/>
              </a:rPr>
              <a:pPr algn="just"/>
              <a:t>7</a:t>
            </a:fld>
            <a:endParaRPr lang="en-GB" sz="1400" noProof="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1D6E2F8-1ACF-4920-B087-26BE1FE84E9D}"/>
              </a:ext>
            </a:extLst>
          </p:cNvPr>
          <p:cNvPicPr>
            <a:picLocks noChangeAspect="1"/>
          </p:cNvPicPr>
          <p:nvPr/>
        </p:nvPicPr>
        <p:blipFill>
          <a:blip r:embed="rId2"/>
          <a:stretch>
            <a:fillRect/>
          </a:stretch>
        </p:blipFill>
        <p:spPr>
          <a:xfrm>
            <a:off x="724995" y="797853"/>
            <a:ext cx="5992141" cy="2758541"/>
          </a:xfrm>
          <a:prstGeom prst="rect">
            <a:avLst/>
          </a:prstGeom>
        </p:spPr>
      </p:pic>
      <p:sp>
        <p:nvSpPr>
          <p:cNvPr id="13" name="Content Placeholder 1">
            <a:extLst>
              <a:ext uri="{FF2B5EF4-FFF2-40B4-BE49-F238E27FC236}">
                <a16:creationId xmlns:a16="http://schemas.microsoft.com/office/drawing/2014/main" id="{DE635163-647F-4109-9580-AE24B6379EED}"/>
              </a:ext>
            </a:extLst>
          </p:cNvPr>
          <p:cNvSpPr txBox="1">
            <a:spLocks/>
          </p:cNvSpPr>
          <p:nvPr/>
        </p:nvSpPr>
        <p:spPr>
          <a:xfrm>
            <a:off x="338592" y="3429000"/>
            <a:ext cx="9751029" cy="4484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fi-FI" sz="2000" dirty="0">
                <a:solidFill>
                  <a:schemeClr val="tx2"/>
                </a:solidFill>
                <a:latin typeface="Times New Roman" panose="02020603050405020304" pitchFamily="18" charset="0"/>
                <a:cs typeface="Times New Roman" panose="02020603050405020304" pitchFamily="18" charset="0"/>
              </a:rPr>
              <a:t>Total seasonal drainage requirement observed during 2000 - 2020</a:t>
            </a:r>
            <a:endParaRPr kumimoji="0" lang="fi-FI"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0773795-B416-4234-8578-757947CD9785}"/>
              </a:ext>
            </a:extLst>
          </p:cNvPr>
          <p:cNvSpPr txBox="1"/>
          <p:nvPr/>
        </p:nvSpPr>
        <p:spPr>
          <a:xfrm>
            <a:off x="7103539" y="992592"/>
            <a:ext cx="4659855" cy="1477328"/>
          </a:xfrm>
          <a:prstGeom prst="rect">
            <a:avLst/>
          </a:prstGeom>
          <a:noFill/>
        </p:spPr>
        <p:txBody>
          <a:bodyPr wrap="square">
            <a:spAutoFit/>
          </a:bodyPr>
          <a:lstStyle/>
          <a:p>
            <a:r>
              <a:rPr lang="fi-FI" dirty="0">
                <a:solidFill>
                  <a:schemeClr val="tx2"/>
                </a:solidFill>
                <a:latin typeface="Times New Roman" panose="02020603050405020304" pitchFamily="18" charset="0"/>
                <a:cs typeface="Times New Roman" panose="02020603050405020304" pitchFamily="18" charset="0"/>
              </a:rPr>
              <a:t>A</a:t>
            </a:r>
            <a:r>
              <a:rPr kumimoji="0" lang="en-GB" sz="18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round 20% of the mentioned period (2003, 2006, 2018, and 2019),</a:t>
            </a:r>
          </a:p>
          <a:p>
            <a:r>
              <a:rPr kumimoji="0" lang="en-GB" sz="18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the potato fields required supplemental irrigation between 12-120 mm during the entire season.</a:t>
            </a:r>
          </a:p>
          <a:p>
            <a:endParaRPr lang="en-GB" dirty="0"/>
          </a:p>
        </p:txBody>
      </p:sp>
      <p:sp>
        <p:nvSpPr>
          <p:cNvPr id="14" name="Content Placeholder 1">
            <a:extLst>
              <a:ext uri="{FF2B5EF4-FFF2-40B4-BE49-F238E27FC236}">
                <a16:creationId xmlns:a16="http://schemas.microsoft.com/office/drawing/2014/main" id="{B9066F21-2788-470C-BD8F-D2484AACF21C}"/>
              </a:ext>
            </a:extLst>
          </p:cNvPr>
          <p:cNvSpPr txBox="1">
            <a:spLocks/>
          </p:cNvSpPr>
          <p:nvPr/>
        </p:nvSpPr>
        <p:spPr>
          <a:xfrm>
            <a:off x="6696034" y="3910356"/>
            <a:ext cx="5474864" cy="926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000" dirty="0">
                <a:solidFill>
                  <a:schemeClr val="tx2"/>
                </a:solidFill>
                <a:latin typeface="Times New Roman" panose="02020603050405020304" pitchFamily="18" charset="0"/>
                <a:cs typeface="Times New Roman" panose="02020603050405020304" pitchFamily="18" charset="0"/>
              </a:rPr>
              <a:t>except for 2009, and 2018 an annual average of 44 mm of drainage was required due to extreme rainfall events.</a:t>
            </a:r>
            <a:endParaRPr kumimoji="0" lang="fi-FI"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15" name="Content Placeholder 1">
            <a:extLst>
              <a:ext uri="{FF2B5EF4-FFF2-40B4-BE49-F238E27FC236}">
                <a16:creationId xmlns:a16="http://schemas.microsoft.com/office/drawing/2014/main" id="{C720E8D8-676F-4006-9808-FA253D984635}"/>
              </a:ext>
            </a:extLst>
          </p:cNvPr>
          <p:cNvSpPr txBox="1">
            <a:spLocks/>
          </p:cNvSpPr>
          <p:nvPr/>
        </p:nvSpPr>
        <p:spPr>
          <a:xfrm>
            <a:off x="6696034" y="5350792"/>
            <a:ext cx="5474864" cy="9261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000" noProof="0" dirty="0">
                <a:solidFill>
                  <a:schemeClr val="tx2"/>
                </a:solidFill>
                <a:latin typeface="Times New Roman" panose="02020603050405020304" pitchFamily="18" charset="0"/>
                <a:cs typeface="Times New Roman" panose="02020603050405020304" pitchFamily="18" charset="0"/>
              </a:rPr>
              <a:t>2003, 2006, and 2019 showed irrigation as well as drainage requirements during the cropping season.</a:t>
            </a:r>
            <a:endParaRPr kumimoji="0" lang="fi-FI" sz="2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8267078C-0FDA-4B66-B402-B5477C07AAFE}"/>
              </a:ext>
            </a:extLst>
          </p:cNvPr>
          <p:cNvPicPr>
            <a:picLocks noChangeAspect="1"/>
          </p:cNvPicPr>
          <p:nvPr/>
        </p:nvPicPr>
        <p:blipFill>
          <a:blip r:embed="rId3"/>
          <a:stretch>
            <a:fillRect/>
          </a:stretch>
        </p:blipFill>
        <p:spPr>
          <a:xfrm>
            <a:off x="535577" y="3653201"/>
            <a:ext cx="5992141" cy="2758541"/>
          </a:xfrm>
          <a:prstGeom prst="rect">
            <a:avLst/>
          </a:prstGeom>
        </p:spPr>
      </p:pic>
    </p:spTree>
    <p:extLst>
      <p:ext uri="{BB962C8B-B14F-4D97-AF65-F5344CB8AC3E}">
        <p14:creationId xmlns:p14="http://schemas.microsoft.com/office/powerpoint/2010/main" val="169818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1000"/>
                                        <p:tgtEl>
                                          <p:spTgt spid="1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2"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016317F-B1E0-42A9-B7C8-3FE0BEE107D9}"/>
              </a:ext>
            </a:extLst>
          </p:cNvPr>
          <p:cNvCxnSpPr>
            <a:cxnSpLocks/>
          </p:cNvCxnSpPr>
          <p:nvPr/>
        </p:nvCxnSpPr>
        <p:spPr>
          <a:xfrm>
            <a:off x="343947" y="555133"/>
            <a:ext cx="1153486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29EB6C-BDA2-4464-A053-7C6C766C587E}"/>
              </a:ext>
            </a:extLst>
          </p:cNvPr>
          <p:cNvCxnSpPr>
            <a:cxnSpLocks/>
          </p:cNvCxnSpPr>
          <p:nvPr/>
        </p:nvCxnSpPr>
        <p:spPr>
          <a:xfrm>
            <a:off x="343946" y="6495241"/>
            <a:ext cx="1153486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76137665-D184-49B4-8483-4B94444A8E5E}"/>
              </a:ext>
            </a:extLst>
          </p:cNvPr>
          <p:cNvSpPr>
            <a:spLocks noGrp="1"/>
          </p:cNvSpPr>
          <p:nvPr>
            <p:ph idx="1"/>
          </p:nvPr>
        </p:nvSpPr>
        <p:spPr>
          <a:xfrm>
            <a:off x="343947" y="107098"/>
            <a:ext cx="11534863" cy="441730"/>
          </a:xfrm>
        </p:spPr>
        <p:txBody>
          <a:bodyPr/>
          <a:lstStyle/>
          <a:p>
            <a:pPr marL="0" indent="0" algn="just">
              <a:buNone/>
            </a:pPr>
            <a:r>
              <a:rPr lang="fi-FI" sz="2000" b="1" dirty="0">
                <a:latin typeface="Times New Roman" panose="02020603050405020304" pitchFamily="18" charset="0"/>
                <a:cs typeface="Times New Roman" panose="02020603050405020304" pitchFamily="18" charset="0"/>
              </a:rPr>
              <a:t>Summary and Conclusions</a:t>
            </a:r>
            <a:endParaRPr lang="en-GB" sz="2000" b="1" dirty="0">
              <a:latin typeface="Times New Roman" panose="02020603050405020304" pitchFamily="18" charset="0"/>
              <a:cs typeface="Times New Roman" panose="02020603050405020304" pitchFamily="18" charset="0"/>
            </a:endParaRPr>
          </a:p>
        </p:txBody>
      </p:sp>
      <p:sp>
        <p:nvSpPr>
          <p:cNvPr id="9" name="Content Placeholder 1">
            <a:extLst>
              <a:ext uri="{FF2B5EF4-FFF2-40B4-BE49-F238E27FC236}">
                <a16:creationId xmlns:a16="http://schemas.microsoft.com/office/drawing/2014/main" id="{D8ECEB34-C91E-4A1B-932A-A66456A99ACE}"/>
              </a:ext>
            </a:extLst>
          </p:cNvPr>
          <p:cNvSpPr txBox="1">
            <a:spLocks/>
          </p:cNvSpPr>
          <p:nvPr/>
        </p:nvSpPr>
        <p:spPr>
          <a:xfrm>
            <a:off x="343946" y="624933"/>
            <a:ext cx="11509461" cy="5801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i-FI" sz="24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Summer drought is recurring phenomena </a:t>
            </a:r>
            <a:r>
              <a:rPr kumimoji="0" lang="fi-FI" sz="24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in the Nordic agricultural conditions.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fi-FI" sz="1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sz="2400" b="1" dirty="0">
                <a:solidFill>
                  <a:schemeClr val="tx2"/>
                </a:solidFill>
                <a:latin typeface="Times New Roman" panose="02020603050405020304" pitchFamily="18" charset="0"/>
                <a:cs typeface="Times New Roman" panose="02020603050405020304" pitchFamily="18" charset="0"/>
              </a:rPr>
              <a:t>Water stressed situations during short periods of summer drought have shown significant impcat</a:t>
            </a:r>
            <a:r>
              <a:rPr lang="fi-FI" sz="2400" dirty="0">
                <a:solidFill>
                  <a:schemeClr val="tx2"/>
                </a:solidFill>
                <a:latin typeface="Times New Roman" panose="02020603050405020304" pitchFamily="18" charset="0"/>
                <a:cs typeface="Times New Roman" panose="02020603050405020304" pitchFamily="18" charset="0"/>
              </a:rPr>
              <a:t> of the annual crop yield in the recent past</a:t>
            </a:r>
            <a:endParaRPr kumimoji="0" lang="fi-FI" sz="24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fi-FI" sz="1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a:defRPr/>
            </a:pPr>
            <a:r>
              <a:rPr lang="fi-FI" sz="2400" b="1" dirty="0">
                <a:solidFill>
                  <a:schemeClr val="tx2"/>
                </a:solidFill>
                <a:latin typeface="Times New Roman" panose="02020603050405020304" pitchFamily="18" charset="0"/>
                <a:cs typeface="Times New Roman" panose="02020603050405020304" pitchFamily="18" charset="0"/>
              </a:rPr>
              <a:t>Supplemental irrigation requirement is observed to be necessary actions need to be implemented</a:t>
            </a:r>
            <a:r>
              <a:rPr lang="fi-FI" sz="2400" dirty="0">
                <a:solidFill>
                  <a:schemeClr val="tx2"/>
                </a:solidFill>
                <a:latin typeface="Times New Roman" panose="02020603050405020304" pitchFamily="18" charset="0"/>
                <a:cs typeface="Times New Roman" panose="02020603050405020304" pitchFamily="18" charset="0"/>
              </a:rPr>
              <a:t> for better crop yield in the regionin few years </a:t>
            </a:r>
          </a:p>
          <a:p>
            <a:pPr marL="0" marR="0" lvl="0" indent="0" algn="l" defTabSz="914400" rtl="0" eaLnBrk="1" fontAlgn="auto" latinLnBrk="0" hangingPunct="1">
              <a:lnSpc>
                <a:spcPct val="90000"/>
              </a:lnSpc>
              <a:spcBef>
                <a:spcPts val="1000"/>
              </a:spcBef>
              <a:spcAft>
                <a:spcPts val="0"/>
              </a:spcAft>
              <a:buClrTx/>
              <a:buSzTx/>
              <a:buNone/>
              <a:tabLst/>
              <a:defRPr/>
            </a:pPr>
            <a:endParaRPr lang="fi-FI" sz="1000" dirty="0">
              <a:solidFill>
                <a:schemeClr val="tx2"/>
              </a:solidFill>
              <a:latin typeface="Times New Roman" panose="02020603050405020304" pitchFamily="18" charset="0"/>
              <a:cs typeface="Times New Roman" panose="02020603050405020304" pitchFamily="18" charset="0"/>
            </a:endParaRPr>
          </a:p>
          <a:p>
            <a:pPr>
              <a:defRPr/>
            </a:pPr>
            <a:r>
              <a:rPr lang="fi-FI" sz="2400" b="1" dirty="0">
                <a:solidFill>
                  <a:schemeClr val="tx2"/>
                </a:solidFill>
                <a:latin typeface="Times New Roman" panose="02020603050405020304" pitchFamily="18" charset="0"/>
                <a:cs typeface="Times New Roman" panose="02020603050405020304" pitchFamily="18" charset="0"/>
              </a:rPr>
              <a:t>However, drainage is still major requirement </a:t>
            </a:r>
            <a:r>
              <a:rPr lang="fi-FI" sz="2400" dirty="0">
                <a:solidFill>
                  <a:schemeClr val="tx2"/>
                </a:solidFill>
                <a:latin typeface="Times New Roman" panose="02020603050405020304" pitchFamily="18" charset="0"/>
                <a:cs typeface="Times New Roman" panose="02020603050405020304" pitchFamily="18" charset="0"/>
              </a:rPr>
              <a:t>in the region to maintain optimal soil moisture.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fi-FI" sz="2400" dirty="0">
                <a:solidFill>
                  <a:schemeClr val="tx2"/>
                </a:solidFill>
                <a:latin typeface="Times New Roman" panose="02020603050405020304" pitchFamily="18" charset="0"/>
                <a:cs typeface="Times New Roman" panose="02020603050405020304" pitchFamily="18" charset="0"/>
              </a:rPr>
              <a:t>Therefore, </a:t>
            </a:r>
            <a:r>
              <a:rPr lang="fi-FI" sz="2400" b="1" dirty="0">
                <a:solidFill>
                  <a:schemeClr val="tx2"/>
                </a:solidFill>
                <a:latin typeface="Times New Roman" panose="02020603050405020304" pitchFamily="18" charset="0"/>
                <a:cs typeface="Times New Roman" panose="02020603050405020304" pitchFamily="18" charset="0"/>
              </a:rPr>
              <a:t>integrated irrigation and drainage approach could help</a:t>
            </a:r>
            <a:r>
              <a:rPr lang="fi-FI" sz="2400" dirty="0">
                <a:solidFill>
                  <a:schemeClr val="tx2"/>
                </a:solidFill>
                <a:latin typeface="Times New Roman" panose="02020603050405020304" pitchFamily="18" charset="0"/>
                <a:cs typeface="Times New Roman" panose="02020603050405020304" pitchFamily="18" charset="0"/>
              </a:rPr>
              <a:t> to protect crop yield in the regional agriculture from frequent summer drought conditions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10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lvl="0">
              <a:defRPr/>
            </a:pPr>
            <a:r>
              <a:rPr lang="en-GB" sz="2400" b="1" dirty="0">
                <a:solidFill>
                  <a:schemeClr val="tx2"/>
                </a:solidFill>
                <a:latin typeface="Times New Roman" panose="02020603050405020304" pitchFamily="18" charset="0"/>
                <a:cs typeface="Times New Roman" panose="02020603050405020304" pitchFamily="18" charset="0"/>
              </a:rPr>
              <a:t>The findings of the study </a:t>
            </a:r>
            <a:r>
              <a:rPr lang="en-GB" sz="2400" dirty="0">
                <a:solidFill>
                  <a:schemeClr val="tx2"/>
                </a:solidFill>
                <a:latin typeface="Times New Roman" panose="02020603050405020304" pitchFamily="18" charset="0"/>
                <a:cs typeface="Times New Roman" panose="02020603050405020304" pitchFamily="18" charset="0"/>
              </a:rPr>
              <a:t>will benefit to </a:t>
            </a:r>
            <a:r>
              <a:rPr lang="en-GB" sz="2400" b="1" dirty="0">
                <a:solidFill>
                  <a:schemeClr val="tx2"/>
                </a:solidFill>
                <a:latin typeface="Times New Roman" panose="02020603050405020304" pitchFamily="18" charset="0"/>
                <a:cs typeface="Times New Roman" panose="02020603050405020304" pitchFamily="18" charset="0"/>
              </a:rPr>
              <a:t>increasing the sustainability of agricultural yield </a:t>
            </a:r>
            <a:r>
              <a:rPr lang="en-GB" sz="2400" dirty="0">
                <a:solidFill>
                  <a:schemeClr val="tx2"/>
                </a:solidFill>
                <a:latin typeface="Times New Roman" panose="02020603050405020304" pitchFamily="18" charset="0"/>
                <a:cs typeface="Times New Roman" panose="02020603050405020304" pitchFamily="18" charset="0"/>
              </a:rPr>
              <a:t>by reducing the negative impact of summer droughts.</a:t>
            </a:r>
            <a:endParaRPr kumimoji="0" lang="en-FI" sz="2400" b="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id="{16714A3A-FF74-4F3E-B32C-842EBC6767AF}"/>
              </a:ext>
            </a:extLst>
          </p:cNvPr>
          <p:cNvSpPr txBox="1">
            <a:spLocks/>
          </p:cNvSpPr>
          <p:nvPr/>
        </p:nvSpPr>
        <p:spPr>
          <a:xfrm>
            <a:off x="338592" y="624932"/>
            <a:ext cx="11534863" cy="5801260"/>
          </a:xfrm>
          <a:prstGeom prst="rect">
            <a:avLst/>
          </a:prstGeom>
        </p:spPr>
        <p:txBody>
          <a:bodyPr vert="horz" lIns="91440" tIns="45720" rIns="91440" bIns="45720" rtlCol="0">
            <a:noAutofit/>
          </a:bodyPr>
          <a:lstStyle>
            <a:lvl1pPr marL="360363" indent="-360363" algn="l" defTabSz="914400" rtl="0" eaLnBrk="1" latinLnBrk="0" hangingPunct="1">
              <a:lnSpc>
                <a:spcPct val="100000"/>
              </a:lnSpc>
              <a:spcBef>
                <a:spcPts val="0"/>
              </a:spcBef>
              <a:spcAft>
                <a:spcPts val="1000"/>
              </a:spcAft>
              <a:buFont typeface="Verdana" panose="020B0604030504040204" pitchFamily="34" charset="0"/>
              <a:buChar char="‒"/>
              <a:defRPr sz="2800" b="0" kern="1200">
                <a:solidFill>
                  <a:srgbClr val="23408F"/>
                </a:solidFill>
                <a:latin typeface="+mn-lt"/>
                <a:ea typeface="+mn-ea"/>
                <a:cs typeface="+mn-cs"/>
              </a:defRPr>
            </a:lvl1pPr>
            <a:lvl2pPr marL="360363" indent="-360363" algn="l" defTabSz="914400" rtl="0" eaLnBrk="1" latinLnBrk="0" hangingPunct="1">
              <a:lnSpc>
                <a:spcPct val="110000"/>
              </a:lnSpc>
              <a:spcBef>
                <a:spcPts val="0"/>
              </a:spcBef>
              <a:spcAft>
                <a:spcPts val="300"/>
              </a:spcAft>
              <a:buFont typeface="Verdana" panose="020B0604030504040204" pitchFamily="34" charset="0"/>
              <a:buChar char="-"/>
              <a:defRPr sz="2400" b="0" kern="1200">
                <a:solidFill>
                  <a:srgbClr val="23408F"/>
                </a:solidFill>
                <a:latin typeface="+mn-lt"/>
                <a:ea typeface="+mn-ea"/>
                <a:cs typeface="+mn-cs"/>
              </a:defRPr>
            </a:lvl2pPr>
            <a:lvl3pPr marL="720725" indent="-360363" algn="l" defTabSz="914400" rtl="0" eaLnBrk="1" latinLnBrk="0" hangingPunct="1">
              <a:lnSpc>
                <a:spcPct val="110000"/>
              </a:lnSpc>
              <a:spcBef>
                <a:spcPts val="0"/>
              </a:spcBef>
              <a:buFont typeface="Verdana" panose="020B0604030504040204" pitchFamily="34" charset="0"/>
              <a:buChar char="-"/>
              <a:defRPr sz="2000" b="0" kern="1200">
                <a:solidFill>
                  <a:srgbClr val="23408F"/>
                </a:solidFill>
                <a:latin typeface="+mn-lt"/>
                <a:ea typeface="+mn-ea"/>
                <a:cs typeface="+mn-cs"/>
              </a:defRPr>
            </a:lvl3pPr>
            <a:lvl4pPr marL="1073150" indent="-352425"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4pPr>
            <a:lvl5pPr marL="1435100" indent="-361950" algn="l" defTabSz="914400" rtl="0" eaLnBrk="1" latinLnBrk="0" hangingPunct="1">
              <a:lnSpc>
                <a:spcPct val="110000"/>
              </a:lnSpc>
              <a:spcBef>
                <a:spcPts val="0"/>
              </a:spcBef>
              <a:buFont typeface="Verdana" panose="020B0604030504040204" pitchFamily="34" charset="0"/>
              <a:buChar char="-"/>
              <a:defRPr sz="1800" b="0" kern="1200">
                <a:solidFill>
                  <a:srgbClr val="23408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5DC54BB3-C18A-4AD5-B801-3354D3DF865A}"/>
              </a:ext>
            </a:extLst>
          </p:cNvPr>
          <p:cNvSpPr>
            <a:spLocks noGrp="1"/>
          </p:cNvSpPr>
          <p:nvPr>
            <p:ph type="sldNum" sz="quarter" idx="16"/>
          </p:nvPr>
        </p:nvSpPr>
        <p:spPr>
          <a:xfrm>
            <a:off x="341313" y="6499430"/>
            <a:ext cx="388529" cy="216000"/>
          </a:xfrm>
        </p:spPr>
        <p:txBody>
          <a:bodyPr/>
          <a:lstStyle/>
          <a:p>
            <a:pPr algn="just"/>
            <a:fld id="{799663BE-0A7D-4715-8D39-0EC59974DD85}" type="slidenum">
              <a:rPr lang="en-GB" sz="1400" noProof="0" smtClean="0">
                <a:latin typeface="Times New Roman" panose="02020603050405020304" pitchFamily="18" charset="0"/>
                <a:cs typeface="Times New Roman" panose="02020603050405020304" pitchFamily="18" charset="0"/>
              </a:rPr>
              <a:pPr algn="just"/>
              <a:t>8</a:t>
            </a:fld>
            <a:endParaRPr lang="en-GB" sz="1400"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039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E1E2-BD21-4DF2-84F4-76883B42F805}"/>
              </a:ext>
            </a:extLst>
          </p:cNvPr>
          <p:cNvSpPr>
            <a:spLocks noGrp="1"/>
          </p:cNvSpPr>
          <p:nvPr>
            <p:ph type="ctrTitle"/>
          </p:nvPr>
        </p:nvSpPr>
        <p:spPr>
          <a:xfrm>
            <a:off x="344466" y="3200401"/>
            <a:ext cx="11511419" cy="959874"/>
          </a:xfrm>
        </p:spPr>
        <p:txBody>
          <a:bodyPr/>
          <a:lstStyle/>
          <a:p>
            <a:r>
              <a:rPr lang="en-GB" sz="2800" dirty="0">
                <a:latin typeface="Times New Roman" panose="02020603050405020304" pitchFamily="18" charset="0"/>
                <a:cs typeface="Times New Roman" panose="02020603050405020304" pitchFamily="18" charset="0"/>
              </a:rPr>
              <a:t>Integrated irrigation and drainage approach to overcome summer droughts in Nordic conditions </a:t>
            </a:r>
          </a:p>
        </p:txBody>
      </p:sp>
      <p:sp>
        <p:nvSpPr>
          <p:cNvPr id="3" name="Subtitle 2">
            <a:extLst>
              <a:ext uri="{FF2B5EF4-FFF2-40B4-BE49-F238E27FC236}">
                <a16:creationId xmlns:a16="http://schemas.microsoft.com/office/drawing/2014/main" id="{C5F7E2DC-1636-4835-9679-77725B98E8DD}"/>
              </a:ext>
            </a:extLst>
          </p:cNvPr>
          <p:cNvSpPr>
            <a:spLocks noGrp="1"/>
          </p:cNvSpPr>
          <p:nvPr>
            <p:ph type="subTitle" idx="1"/>
          </p:nvPr>
        </p:nvSpPr>
        <p:spPr>
          <a:xfrm>
            <a:off x="1064712" y="4160275"/>
            <a:ext cx="10070926" cy="706087"/>
          </a:xfrm>
        </p:spPr>
        <p:txBody>
          <a:bodyPr>
            <a:normAutofit/>
          </a:bodyPr>
          <a:lstStyle/>
          <a:p>
            <a:pPr>
              <a:spcAft>
                <a:spcPts val="0"/>
              </a:spcAft>
            </a:pPr>
            <a:r>
              <a:rPr lang="en-GB" sz="2000" dirty="0">
                <a:latin typeface="Times New Roman" panose="02020603050405020304" pitchFamily="18" charset="0"/>
                <a:cs typeface="Times New Roman" panose="02020603050405020304" pitchFamily="18" charset="0"/>
              </a:rPr>
              <a:t>Kedar Ghag</a:t>
            </a:r>
            <a:r>
              <a:rPr lang="en-GB" sz="2000" baseline="30000" dirty="0">
                <a:latin typeface="Times New Roman" panose="02020603050405020304" pitchFamily="18" charset="0"/>
                <a:cs typeface="Times New Roman" panose="02020603050405020304" pitchFamily="18" charset="0"/>
              </a:rPr>
              <a:t>1</a:t>
            </a:r>
            <a:r>
              <a:rPr lang="en-GB" sz="2000" dirty="0">
                <a:latin typeface="Times New Roman" panose="02020603050405020304" pitchFamily="18" charset="0"/>
                <a:cs typeface="Times New Roman" panose="02020603050405020304" pitchFamily="18" charset="0"/>
              </a:rPr>
              <a:t>, Amirhossein Ahrari</a:t>
            </a:r>
            <a:r>
              <a:rPr lang="en-GB" sz="2000" baseline="30000" dirty="0">
                <a:latin typeface="Times New Roman" panose="02020603050405020304" pitchFamily="18" charset="0"/>
                <a:cs typeface="Times New Roman" panose="02020603050405020304" pitchFamily="18" charset="0"/>
              </a:rPr>
              <a:t>1</a:t>
            </a:r>
            <a:r>
              <a:rPr lang="en-GB" sz="2000" dirty="0">
                <a:latin typeface="Times New Roman" panose="02020603050405020304" pitchFamily="18" charset="0"/>
                <a:cs typeface="Times New Roman" panose="02020603050405020304" pitchFamily="18" charset="0"/>
              </a:rPr>
              <a:t>, Syed Mustafa</a:t>
            </a:r>
            <a:r>
              <a:rPr lang="en-GB" sz="2000" baseline="30000" dirty="0">
                <a:latin typeface="Times New Roman" panose="02020603050405020304" pitchFamily="18" charset="0"/>
                <a:cs typeface="Times New Roman" panose="02020603050405020304" pitchFamily="18" charset="0"/>
              </a:rPr>
              <a:t>1</a:t>
            </a:r>
            <a:r>
              <a:rPr lang="en-GB" sz="2000" dirty="0">
                <a:latin typeface="Times New Roman" panose="02020603050405020304" pitchFamily="18" charset="0"/>
                <a:cs typeface="Times New Roman" panose="02020603050405020304" pitchFamily="18" charset="0"/>
              </a:rPr>
              <a:t>, Anandharuban Panchanathan</a:t>
            </a:r>
            <a:r>
              <a:rPr lang="en-GB" sz="2000" baseline="30000" dirty="0">
                <a:latin typeface="Times New Roman" panose="02020603050405020304" pitchFamily="18" charset="0"/>
                <a:cs typeface="Times New Roman" panose="02020603050405020304" pitchFamily="18" charset="0"/>
              </a:rPr>
              <a:t>2</a:t>
            </a:r>
            <a:r>
              <a:rPr lang="en-GB" sz="2000" dirty="0">
                <a:latin typeface="Times New Roman" panose="02020603050405020304" pitchFamily="18" charset="0"/>
                <a:cs typeface="Times New Roman" panose="02020603050405020304" pitchFamily="18" charset="0"/>
              </a:rPr>
              <a:t>, Toni Liedes</a:t>
            </a:r>
            <a:r>
              <a:rPr lang="en-GB" sz="2000" baseline="30000" dirty="0">
                <a:latin typeface="Times New Roman" panose="02020603050405020304" pitchFamily="18" charset="0"/>
                <a:cs typeface="Times New Roman" panose="02020603050405020304" pitchFamily="18" charset="0"/>
              </a:rPr>
              <a:t>3</a:t>
            </a:r>
            <a:r>
              <a:rPr lang="en-GB" sz="2000" dirty="0">
                <a:latin typeface="Times New Roman" panose="02020603050405020304" pitchFamily="18" charset="0"/>
                <a:cs typeface="Times New Roman" panose="02020603050405020304" pitchFamily="18" charset="0"/>
              </a:rPr>
              <a:t>,</a:t>
            </a:r>
          </a:p>
          <a:p>
            <a:pPr>
              <a:spcAft>
                <a:spcPts val="0"/>
              </a:spcAft>
            </a:pPr>
            <a:r>
              <a:rPr lang="en-GB" sz="2000" dirty="0">
                <a:latin typeface="Times New Roman" panose="02020603050405020304" pitchFamily="18" charset="0"/>
                <a:cs typeface="Times New Roman" panose="02020603050405020304" pitchFamily="18" charset="0"/>
              </a:rPr>
              <a:t>Björn Klöve</a:t>
            </a:r>
            <a:r>
              <a:rPr lang="en-GB" sz="2000" baseline="30000" dirty="0">
                <a:latin typeface="Times New Roman" panose="02020603050405020304" pitchFamily="18" charset="0"/>
                <a:cs typeface="Times New Roman" panose="02020603050405020304" pitchFamily="18" charset="0"/>
              </a:rPr>
              <a:t>1</a:t>
            </a:r>
            <a:r>
              <a:rPr lang="en-GB" sz="2000" dirty="0">
                <a:latin typeface="Times New Roman" panose="02020603050405020304" pitchFamily="18" charset="0"/>
                <a:cs typeface="Times New Roman" panose="02020603050405020304" pitchFamily="18" charset="0"/>
              </a:rPr>
              <a:t>, and Ali Torabi Haghighi</a:t>
            </a:r>
            <a:r>
              <a:rPr lang="en-GB" sz="2000" baseline="30000" dirty="0">
                <a:latin typeface="Times New Roman" panose="02020603050405020304" pitchFamily="18" charset="0"/>
                <a:cs typeface="Times New Roman" panose="02020603050405020304" pitchFamily="18" charset="0"/>
              </a:rPr>
              <a:t>1</a:t>
            </a:r>
            <a:endParaRPr lang="en-GB" sz="2000" dirty="0">
              <a:latin typeface="Times New Roman" panose="02020603050405020304" pitchFamily="18" charset="0"/>
              <a:cs typeface="Times New Roman" panose="02020603050405020304" pitchFamily="18" charset="0"/>
            </a:endParaRPr>
          </a:p>
        </p:txBody>
      </p:sp>
      <p:sp>
        <p:nvSpPr>
          <p:cNvPr id="4" name="Subtitle 2">
            <a:extLst>
              <a:ext uri="{FF2B5EF4-FFF2-40B4-BE49-F238E27FC236}">
                <a16:creationId xmlns:a16="http://schemas.microsoft.com/office/drawing/2014/main" id="{49E1BAB3-58F3-4FD2-A802-3D1283896E85}"/>
              </a:ext>
            </a:extLst>
          </p:cNvPr>
          <p:cNvSpPr txBox="1">
            <a:spLocks/>
          </p:cNvSpPr>
          <p:nvPr/>
        </p:nvSpPr>
        <p:spPr>
          <a:xfrm>
            <a:off x="1778696" y="4866362"/>
            <a:ext cx="8636695" cy="1446756"/>
          </a:xfrm>
          <a:prstGeom prst="rect">
            <a:avLst/>
          </a:prstGeom>
        </p:spPr>
        <p:txBody>
          <a:bodyPr vert="horz" lIns="91440" tIns="45720" rIns="91440" bIns="45720" rtlCol="0">
            <a:normAutofit/>
          </a:bodyPr>
          <a:lstStyle>
            <a:lvl1pPr marL="0" marR="0" indent="0" algn="ctr" defTabSz="914400" rtl="0" eaLnBrk="1" fontAlgn="auto" latinLnBrk="0" hangingPunct="1">
              <a:lnSpc>
                <a:spcPct val="100000"/>
              </a:lnSpc>
              <a:spcBef>
                <a:spcPts val="0"/>
              </a:spcBef>
              <a:spcAft>
                <a:spcPts val="1000"/>
              </a:spcAft>
              <a:buClrTx/>
              <a:buSzTx/>
              <a:buFont typeface="Verdana" panose="020B0604030504040204" pitchFamily="34" charset="0"/>
              <a:buNone/>
              <a:tabLst/>
              <a:defRPr sz="3200" b="0" kern="1200">
                <a:solidFill>
                  <a:schemeClr val="tx2"/>
                </a:solidFill>
                <a:latin typeface="+mn-lt"/>
                <a:ea typeface="+mn-ea"/>
                <a:cs typeface="+mn-cs"/>
              </a:defRPr>
            </a:lvl1pPr>
            <a:lvl2pPr marL="609585" indent="0" algn="ctr" defTabSz="914400" rtl="0" eaLnBrk="1" latinLnBrk="0" hangingPunct="1">
              <a:lnSpc>
                <a:spcPct val="110000"/>
              </a:lnSpc>
              <a:spcBef>
                <a:spcPts val="0"/>
              </a:spcBef>
              <a:spcAft>
                <a:spcPts val="300"/>
              </a:spcAft>
              <a:buFont typeface="Verdana" panose="020B0604030504040204" pitchFamily="34" charset="0"/>
              <a:buNone/>
              <a:defRPr sz="2400" b="0" kern="1200">
                <a:solidFill>
                  <a:schemeClr val="tx1">
                    <a:tint val="75000"/>
                  </a:schemeClr>
                </a:solidFill>
                <a:latin typeface="+mn-lt"/>
                <a:ea typeface="+mn-ea"/>
                <a:cs typeface="+mn-cs"/>
              </a:defRPr>
            </a:lvl2pPr>
            <a:lvl3pPr marL="1219170" indent="0" algn="ctr" defTabSz="914400" rtl="0" eaLnBrk="1" latinLnBrk="0" hangingPunct="1">
              <a:lnSpc>
                <a:spcPct val="110000"/>
              </a:lnSpc>
              <a:spcBef>
                <a:spcPts val="0"/>
              </a:spcBef>
              <a:buFont typeface="Verdana" panose="020B0604030504040204" pitchFamily="34" charset="0"/>
              <a:buNone/>
              <a:defRPr sz="2000" b="0" kern="1200">
                <a:solidFill>
                  <a:schemeClr val="tx1">
                    <a:tint val="75000"/>
                  </a:schemeClr>
                </a:solidFill>
                <a:latin typeface="+mn-lt"/>
                <a:ea typeface="+mn-ea"/>
                <a:cs typeface="+mn-cs"/>
              </a:defRPr>
            </a:lvl3pPr>
            <a:lvl4pPr marL="1828754" indent="0" algn="ctr" defTabSz="914400" rtl="0" eaLnBrk="1" latinLnBrk="0" hangingPunct="1">
              <a:lnSpc>
                <a:spcPct val="110000"/>
              </a:lnSpc>
              <a:spcBef>
                <a:spcPts val="0"/>
              </a:spcBef>
              <a:buFont typeface="Verdana" panose="020B0604030504040204" pitchFamily="34" charset="0"/>
              <a:buNone/>
              <a:defRPr sz="1800" b="0" kern="1200">
                <a:solidFill>
                  <a:schemeClr val="tx1">
                    <a:tint val="75000"/>
                  </a:schemeClr>
                </a:solidFill>
                <a:latin typeface="+mn-lt"/>
                <a:ea typeface="+mn-ea"/>
                <a:cs typeface="+mn-cs"/>
              </a:defRPr>
            </a:lvl4pPr>
            <a:lvl5pPr marL="2438339" indent="0" algn="ctr" defTabSz="914400" rtl="0" eaLnBrk="1" latinLnBrk="0" hangingPunct="1">
              <a:lnSpc>
                <a:spcPct val="110000"/>
              </a:lnSpc>
              <a:spcBef>
                <a:spcPts val="0"/>
              </a:spcBef>
              <a:buFont typeface="Verdana" panose="020B0604030504040204" pitchFamily="34" charset="0"/>
              <a:buNone/>
              <a:defRPr sz="1800" b="0" kern="1200">
                <a:solidFill>
                  <a:schemeClr val="tx1">
                    <a:tint val="75000"/>
                  </a:schemeClr>
                </a:solidFill>
                <a:latin typeface="+mn-lt"/>
                <a:ea typeface="+mn-ea"/>
                <a:cs typeface="+mn-cs"/>
              </a:defRPr>
            </a:lvl5pPr>
            <a:lvl6pPr marL="3047924"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657509"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426709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87667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spcAft>
                <a:spcPts val="0"/>
              </a:spcAft>
            </a:pPr>
            <a:r>
              <a:rPr lang="en-GB" sz="1400" baseline="30000" dirty="0">
                <a:latin typeface="Times New Roman" panose="02020603050405020304" pitchFamily="18" charset="0"/>
                <a:cs typeface="Times New Roman" panose="02020603050405020304" pitchFamily="18" charset="0"/>
              </a:rPr>
              <a:t>1</a:t>
            </a:r>
            <a:r>
              <a:rPr lang="en-GB" sz="1400" dirty="0">
                <a:latin typeface="Times New Roman" panose="02020603050405020304" pitchFamily="18" charset="0"/>
                <a:cs typeface="Times New Roman" panose="02020603050405020304" pitchFamily="18" charset="0"/>
              </a:rPr>
              <a:t>University of Oulu, Water, Energy and Environmental Engineering, Oulu, Finland</a:t>
            </a:r>
          </a:p>
          <a:p>
            <a:pPr>
              <a:spcAft>
                <a:spcPts val="0"/>
              </a:spcAft>
            </a:pPr>
            <a:r>
              <a:rPr lang="en-GB" sz="1400" dirty="0">
                <a:latin typeface="Times New Roman" panose="02020603050405020304" pitchFamily="18" charset="0"/>
                <a:cs typeface="Times New Roman" panose="02020603050405020304" pitchFamily="18" charset="0"/>
              </a:rPr>
              <a:t>(</a:t>
            </a:r>
            <a:r>
              <a:rPr lang="en-GB" sz="1400" dirty="0">
                <a:latin typeface="Times New Roman" panose="02020603050405020304" pitchFamily="18" charset="0"/>
                <a:cs typeface="Times New Roman" panose="02020603050405020304" pitchFamily="18" charset="0"/>
                <a:hlinkClick r:id="rId2"/>
              </a:rPr>
              <a:t>kedarssghag@gmail.com</a:t>
            </a:r>
            <a:r>
              <a:rPr lang="en-GB" sz="1400" dirty="0">
                <a:latin typeface="Times New Roman" panose="02020603050405020304" pitchFamily="18" charset="0"/>
                <a:cs typeface="Times New Roman" panose="02020603050405020304" pitchFamily="18" charset="0"/>
              </a:rPr>
              <a:t> </a:t>
            </a:r>
            <a:r>
              <a:rPr lang="fi-FI" sz="1400" dirty="0">
                <a:latin typeface="Times New Roman" panose="02020603050405020304" pitchFamily="18" charset="0"/>
                <a:cs typeface="Times New Roman" panose="02020603050405020304" pitchFamily="18" charset="0"/>
              </a:rPr>
              <a:t>/ </a:t>
            </a:r>
            <a:r>
              <a:rPr lang="fi-FI" sz="1400" dirty="0">
                <a:latin typeface="Times New Roman" panose="02020603050405020304" pitchFamily="18" charset="0"/>
                <a:cs typeface="Times New Roman" panose="02020603050405020304" pitchFamily="18" charset="0"/>
                <a:hlinkClick r:id="rId3"/>
              </a:rPr>
              <a:t>kedar.ghag@oulu.fi</a:t>
            </a:r>
            <a:r>
              <a:rPr lang="fi-FI" sz="1400"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a:t>
            </a:r>
          </a:p>
          <a:p>
            <a:pPr>
              <a:spcAft>
                <a:spcPts val="0"/>
              </a:spcAft>
            </a:pPr>
            <a:r>
              <a:rPr lang="en-GB" sz="1400" baseline="30000" dirty="0">
                <a:latin typeface="Times New Roman" panose="02020603050405020304" pitchFamily="18" charset="0"/>
                <a:cs typeface="Times New Roman" panose="02020603050405020304" pitchFamily="18" charset="0"/>
              </a:rPr>
              <a:t>2</a:t>
            </a:r>
            <a:r>
              <a:rPr lang="en-GB" sz="1400" dirty="0">
                <a:latin typeface="Times New Roman" panose="02020603050405020304" pitchFamily="18" charset="0"/>
                <a:cs typeface="Times New Roman" panose="02020603050405020304" pitchFamily="18" charset="0"/>
              </a:rPr>
              <a:t>University of Oulu, </a:t>
            </a:r>
            <a:r>
              <a:rPr lang="en-GB" sz="1400" dirty="0" err="1">
                <a:latin typeface="Times New Roman" panose="02020603050405020304" pitchFamily="18" charset="0"/>
                <a:cs typeface="Times New Roman" panose="02020603050405020304" pitchFamily="18" charset="0"/>
              </a:rPr>
              <a:t>Center</a:t>
            </a:r>
            <a:r>
              <a:rPr lang="en-GB" sz="1400" dirty="0">
                <a:latin typeface="Times New Roman" panose="02020603050405020304" pitchFamily="18" charset="0"/>
                <a:cs typeface="Times New Roman" panose="02020603050405020304" pitchFamily="18" charset="0"/>
              </a:rPr>
              <a:t> for Machine Vision and Signal Analysis, Oulu, Finland.</a:t>
            </a:r>
          </a:p>
          <a:p>
            <a:pPr>
              <a:spcAft>
                <a:spcPts val="0"/>
              </a:spcAft>
            </a:pPr>
            <a:r>
              <a:rPr lang="en-GB" sz="1400" baseline="30000" dirty="0">
                <a:latin typeface="Times New Roman" panose="02020603050405020304" pitchFamily="18" charset="0"/>
                <a:cs typeface="Times New Roman" panose="02020603050405020304" pitchFamily="18" charset="0"/>
              </a:rPr>
              <a:t>3</a:t>
            </a:r>
            <a:r>
              <a:rPr lang="en-GB" sz="1400" dirty="0">
                <a:latin typeface="Times New Roman" panose="02020603050405020304" pitchFamily="18" charset="0"/>
                <a:cs typeface="Times New Roman" panose="02020603050405020304" pitchFamily="18" charset="0"/>
              </a:rPr>
              <a:t>University of Oulu, Intelligent Machines and Systems, Oulu, Finland.</a:t>
            </a:r>
          </a:p>
        </p:txBody>
      </p:sp>
      <p:pic>
        <p:nvPicPr>
          <p:cNvPr id="6" name="Picture 5" descr="Logo&#10;&#10;Description automatically generated">
            <a:extLst>
              <a:ext uri="{FF2B5EF4-FFF2-40B4-BE49-F238E27FC236}">
                <a16:creationId xmlns:a16="http://schemas.microsoft.com/office/drawing/2014/main" id="{997C07B6-135E-4A23-94C4-3E05665C9153}"/>
              </a:ext>
            </a:extLst>
          </p:cNvPr>
          <p:cNvPicPr>
            <a:picLocks noChangeAspect="1"/>
          </p:cNvPicPr>
          <p:nvPr/>
        </p:nvPicPr>
        <p:blipFill>
          <a:blip r:embed="rId4"/>
          <a:stretch>
            <a:fillRect/>
          </a:stretch>
        </p:blipFill>
        <p:spPr>
          <a:xfrm>
            <a:off x="10502787" y="160669"/>
            <a:ext cx="1347900" cy="400833"/>
          </a:xfrm>
          <a:prstGeom prst="rect">
            <a:avLst/>
          </a:prstGeom>
        </p:spPr>
      </p:pic>
      <p:pic>
        <p:nvPicPr>
          <p:cNvPr id="8" name="Picture 7" descr="Text&#10;&#10;Description automatically generated">
            <a:extLst>
              <a:ext uri="{FF2B5EF4-FFF2-40B4-BE49-F238E27FC236}">
                <a16:creationId xmlns:a16="http://schemas.microsoft.com/office/drawing/2014/main" id="{55F13244-FCC2-4A94-8DD1-A31FBFE95DE3}"/>
              </a:ext>
            </a:extLst>
          </p:cNvPr>
          <p:cNvPicPr>
            <a:picLocks noChangeAspect="1"/>
          </p:cNvPicPr>
          <p:nvPr/>
        </p:nvPicPr>
        <p:blipFill>
          <a:blip r:embed="rId5"/>
          <a:stretch>
            <a:fillRect/>
          </a:stretch>
        </p:blipFill>
        <p:spPr>
          <a:xfrm>
            <a:off x="8983248" y="108517"/>
            <a:ext cx="1432143" cy="505136"/>
          </a:xfrm>
          <a:prstGeom prst="rect">
            <a:avLst/>
          </a:prstGeom>
        </p:spPr>
      </p:pic>
      <p:pic>
        <p:nvPicPr>
          <p:cNvPr id="10" name="Picture 9" descr="Logo&#10;&#10;Description automatically generated">
            <a:extLst>
              <a:ext uri="{FF2B5EF4-FFF2-40B4-BE49-F238E27FC236}">
                <a16:creationId xmlns:a16="http://schemas.microsoft.com/office/drawing/2014/main" id="{59DCD4F0-647E-4D88-944D-0D827DAF3D7A}"/>
              </a:ext>
            </a:extLst>
          </p:cNvPr>
          <p:cNvPicPr>
            <a:picLocks noChangeAspect="1"/>
          </p:cNvPicPr>
          <p:nvPr/>
        </p:nvPicPr>
        <p:blipFill>
          <a:blip r:embed="rId6"/>
          <a:stretch>
            <a:fillRect/>
          </a:stretch>
        </p:blipFill>
        <p:spPr>
          <a:xfrm>
            <a:off x="348640" y="108517"/>
            <a:ext cx="1432144" cy="505136"/>
          </a:xfrm>
          <a:prstGeom prst="rect">
            <a:avLst/>
          </a:prstGeom>
        </p:spPr>
      </p:pic>
      <p:sp>
        <p:nvSpPr>
          <p:cNvPr id="13" name="Slide Number Placeholder 12">
            <a:extLst>
              <a:ext uri="{FF2B5EF4-FFF2-40B4-BE49-F238E27FC236}">
                <a16:creationId xmlns:a16="http://schemas.microsoft.com/office/drawing/2014/main" id="{63CD8BCC-A5D0-4736-AD22-0F750DB40F3F}"/>
              </a:ext>
            </a:extLst>
          </p:cNvPr>
          <p:cNvSpPr>
            <a:spLocks noGrp="1"/>
          </p:cNvSpPr>
          <p:nvPr>
            <p:ph type="sldNum" sz="quarter" idx="12"/>
          </p:nvPr>
        </p:nvSpPr>
        <p:spPr>
          <a:xfrm>
            <a:off x="341313" y="6499430"/>
            <a:ext cx="388529" cy="216000"/>
          </a:xfrm>
        </p:spPr>
        <p:txBody>
          <a:bodyPr/>
          <a:lstStyle/>
          <a:p>
            <a:fld id="{799663BE-0A7D-4715-8D39-0EC59974DD85}" type="slidenum">
              <a:rPr lang="en-GB" sz="1400" noProof="0" smtClean="0">
                <a:latin typeface="Times New Roman" panose="02020603050405020304" pitchFamily="18" charset="0"/>
                <a:cs typeface="Times New Roman" panose="02020603050405020304" pitchFamily="18" charset="0"/>
              </a:rPr>
              <a:pPr/>
              <a:t>9</a:t>
            </a:fld>
            <a:endParaRPr lang="en-GB" sz="1400" noProof="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7437106"/>
      </p:ext>
    </p:extLst>
  </p:cSld>
  <p:clrMapOvr>
    <a:masterClrMapping/>
  </p:clrMapOvr>
</p:sld>
</file>

<file path=ppt/theme/theme1.xml><?xml version="1.0" encoding="utf-8"?>
<a:theme xmlns:a="http://schemas.openxmlformats.org/drawingml/2006/main" name="Light background">
  <a:themeElements>
    <a:clrScheme name="Vaalea">
      <a:dk1>
        <a:sysClr val="windowText" lastClr="000000"/>
      </a:dk1>
      <a:lt1>
        <a:srgbClr val="FFFFFF"/>
      </a:lt1>
      <a:dk2>
        <a:srgbClr val="23408F"/>
      </a:dk2>
      <a:lt2>
        <a:srgbClr val="BCBDC0"/>
      </a:lt2>
      <a:accent1>
        <a:srgbClr val="23408F"/>
      </a:accent1>
      <a:accent2>
        <a:srgbClr val="67686A"/>
      </a:accent2>
      <a:accent3>
        <a:srgbClr val="662D91"/>
      </a:accent3>
      <a:accent4>
        <a:srgbClr val="00AEEF"/>
      </a:accent4>
      <a:accent5>
        <a:srgbClr val="EB008C"/>
      </a:accent5>
      <a:accent6>
        <a:srgbClr val="39B54A"/>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Oulu_Presentation_template_ENG_2020.pptx" id="{53281E29-8547-4F34-81E2-37D443D54F5D}" vid="{3B5EC3C1-9052-4A8D-B992-05E2A4F21F94}"/>
    </a:ext>
  </a:extLst>
</a:theme>
</file>

<file path=ppt/theme/theme2.xml><?xml version="1.0" encoding="utf-8"?>
<a:theme xmlns:a="http://schemas.openxmlformats.org/drawingml/2006/main" name="Dark background">
  <a:themeElements>
    <a:clrScheme name="Dark background">
      <a:dk1>
        <a:srgbClr val="FFFFFF"/>
      </a:dk1>
      <a:lt1>
        <a:srgbClr val="FFFFFF"/>
      </a:lt1>
      <a:dk2>
        <a:srgbClr val="23408F"/>
      </a:dk2>
      <a:lt2>
        <a:srgbClr val="67686A"/>
      </a:lt2>
      <a:accent1>
        <a:srgbClr val="FF8900"/>
      </a:accent1>
      <a:accent2>
        <a:srgbClr val="FFF200"/>
      </a:accent2>
      <a:accent3>
        <a:srgbClr val="FF94A7"/>
      </a:accent3>
      <a:accent4>
        <a:srgbClr val="00AEEF"/>
      </a:accent4>
      <a:accent5>
        <a:srgbClr val="BCBDC0"/>
      </a:accent5>
      <a:accent6>
        <a:srgbClr val="4BBCA9"/>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Oulu_Presentation_template_ENG_2020.pptx" id="{53281E29-8547-4F34-81E2-37D443D54F5D}" vid="{14B5EDA9-DC76-49D1-89B7-D949D8291606}"/>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rs xmlns="683eb33e-29cf-41e8-bfc0-b1a6e6c7c38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34FACEBCC7144CA2AE9D04C81B669B" ma:contentTypeVersion="14" ma:contentTypeDescription="Create a new document." ma:contentTypeScope="" ma:versionID="fb6c32fffd64a59e2fa19a352ff29361">
  <xsd:schema xmlns:xsd="http://www.w3.org/2001/XMLSchema" xmlns:xs="http://www.w3.org/2001/XMLSchema" xmlns:p="http://schemas.microsoft.com/office/2006/metadata/properties" xmlns:ns2="683eb33e-29cf-41e8-bfc0-b1a6e6c7c38a" xmlns:ns3="3f8f56ef-4cb0-45fe-a0a7-8d8fca120568" targetNamespace="http://schemas.microsoft.com/office/2006/metadata/properties" ma:root="true" ma:fieldsID="cf3ff001a302e06ffd7ab9afe46b9e60" ns2:_="" ns3:_="">
    <xsd:import namespace="683eb33e-29cf-41e8-bfc0-b1a6e6c7c38a"/>
    <xsd:import namespace="3f8f56ef-4cb0-45fe-a0a7-8d8fca12056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Star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3eb33e-29cf-41e8-bfc0-b1a6e6c7c3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Stars" ma:index="18" nillable="true" ma:displayName="Stars" ma:format="RadioButtons" ma:internalName="Stars">
      <xsd:simpleType>
        <xsd:restriction base="dms:Choice">
          <xsd:enumeration value="Star 1"/>
          <xsd:enumeration value="Star 2"/>
          <xsd:enumeration value="Star 3"/>
          <xsd:enumeration value="Star 4"/>
          <xsd:enumeration value="Star 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f56ef-4cb0-45fe-a0a7-8d8fca12056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4369EF-C76E-4238-9660-4D57403F939C}">
  <ds:schemaRefs>
    <ds:schemaRef ds:uri="http://schemas.microsoft.com/office/infopath/2007/PartnerControls"/>
    <ds:schemaRef ds:uri="http://purl.org/dc/elements/1.1/"/>
    <ds:schemaRef ds:uri="http://schemas.microsoft.com/office/2006/metadata/properties"/>
    <ds:schemaRef ds:uri="3f8f56ef-4cb0-45fe-a0a7-8d8fca120568"/>
    <ds:schemaRef ds:uri="http://purl.org/dc/terms/"/>
    <ds:schemaRef ds:uri="http://schemas.openxmlformats.org/package/2006/metadata/core-properties"/>
    <ds:schemaRef ds:uri="http://schemas.microsoft.com/office/2006/documentManagement/types"/>
    <ds:schemaRef ds:uri="683eb33e-29cf-41e8-bfc0-b1a6e6c7c38a"/>
    <ds:schemaRef ds:uri="http://www.w3.org/XML/1998/namespace"/>
    <ds:schemaRef ds:uri="http://purl.org/dc/dcmitype/"/>
  </ds:schemaRefs>
</ds:datastoreItem>
</file>

<file path=customXml/itemProps2.xml><?xml version="1.0" encoding="utf-8"?>
<ds:datastoreItem xmlns:ds="http://schemas.openxmlformats.org/officeDocument/2006/customXml" ds:itemID="{334648D2-9BDE-4417-8260-ABE6730FD913}">
  <ds:schemaRefs>
    <ds:schemaRef ds:uri="http://schemas.microsoft.com/sharepoint/v3/contenttype/forms"/>
  </ds:schemaRefs>
</ds:datastoreItem>
</file>

<file path=customXml/itemProps3.xml><?xml version="1.0" encoding="utf-8"?>
<ds:datastoreItem xmlns:ds="http://schemas.openxmlformats.org/officeDocument/2006/customXml" ds:itemID="{D84AD971-642C-46B8-BE64-E1E4BB81A7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3eb33e-29cf-41e8-bfc0-b1a6e6c7c38a"/>
    <ds:schemaRef ds:uri="3f8f56ef-4cb0-45fe-a0a7-8d8fca1205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UniOulu_Presentation_template_ENG_2020</Template>
  <TotalTime>1058</TotalTime>
  <Words>685</Words>
  <Application>Microsoft Office PowerPoint</Application>
  <PresentationFormat>Widescreen</PresentationFormat>
  <Paragraphs>75</Paragraphs>
  <Slides>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Times New Roman</vt:lpstr>
      <vt:lpstr>Verdana</vt:lpstr>
      <vt:lpstr>Light background</vt:lpstr>
      <vt:lpstr>Dark background</vt:lpstr>
      <vt:lpstr>Integrated irrigation and drainage approach to overcome summer droughts in Nordic conditions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irrigation and drainage approach to overcome summer droughts in Nordic conditions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Tyrnävä Field visit #2</dc:title>
  <dc:subject/>
  <dc:creator>Kedar Ghag</dc:creator>
  <cp:keywords/>
  <dc:description/>
  <cp:lastModifiedBy>Kedar Ghag</cp:lastModifiedBy>
  <cp:revision>54</cp:revision>
  <cp:lastPrinted>2020-06-17T11:52:35Z</cp:lastPrinted>
  <dcterms:created xsi:type="dcterms:W3CDTF">2021-08-02T13:21:13Z</dcterms:created>
  <dcterms:modified xsi:type="dcterms:W3CDTF">2022-05-25T14:05:31Z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0x010100E434FACEBCC7144CA2AE9D04C81B669B</vt:lpwstr>
  </property>
  <property fmtid="{D5CDD505-2E9C-101B-9397-08002B2CF9AE}" pid="3" name="oy_department">
    <vt:lpwstr>492;#240927 Viestintä, markkinointi ja yhteiskuntasuhteet|8bd4d200-c4c0-4210-84f2-6f07028d2c73</vt:lpwstr>
  </property>
  <property fmtid="{D5CDD505-2E9C-101B-9397-08002B2CF9AE}" pid="4" name="oy_typeTaxonomy">
    <vt:lpwstr>627;#Ohje|62bdb1e9-6a4e-41b7-9f23-a2dfe98f3035</vt:lpwstr>
  </property>
  <property fmtid="{D5CDD505-2E9C-101B-9397-08002B2CF9AE}" pid="5" name="oy_keywords">
    <vt:lpwstr>360;#Dokumenttipohjat|778455bb-615e-47d7-8dbd-5c9cab4aadc7</vt:lpwstr>
  </property>
  <property fmtid="{D5CDD505-2E9C-101B-9397-08002B2CF9AE}" pid="6" name="oy_subject">
    <vt:lpwstr/>
  </property>
</Properties>
</file>