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60" r:id="rId2"/>
    <p:sldId id="1096" r:id="rId3"/>
    <p:sldId id="265" r:id="rId4"/>
    <p:sldId id="1056" r:id="rId5"/>
    <p:sldId id="1048" r:id="rId6"/>
    <p:sldId id="1097" r:id="rId7"/>
    <p:sldId id="1098" r:id="rId8"/>
    <p:sldId id="1089" r:id="rId9"/>
    <p:sldId id="1101" r:id="rId10"/>
    <p:sldId id="1104" r:id="rId11"/>
    <p:sldId id="1106" r:id="rId12"/>
    <p:sldId id="1107" r:id="rId13"/>
    <p:sldId id="1042" r:id="rId14"/>
    <p:sldId id="1109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9090"/>
    <a:srgbClr val="F8F8F8"/>
    <a:srgbClr val="387056"/>
    <a:srgbClr val="F0F0F0"/>
    <a:srgbClr val="D13CB2"/>
    <a:srgbClr val="F28EDD"/>
    <a:srgbClr val="FFD54F"/>
    <a:srgbClr val="FF8989"/>
    <a:srgbClr val="8FFF8F"/>
    <a:srgbClr val="5D9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09" autoAdjust="0"/>
    <p:restoredTop sz="95033" autoAdjust="0"/>
  </p:normalViewPr>
  <p:slideViewPr>
    <p:cSldViewPr snapToGrid="0">
      <p:cViewPr>
        <p:scale>
          <a:sx n="88" d="100"/>
          <a:sy n="88" d="100"/>
        </p:scale>
        <p:origin x="672" y="-21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3226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CDA3F5-5EAD-453F-BE65-47420715A4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514C95-5E95-49A2-98DF-6AE6DD73E3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3389CF-59B9-4A00-8AE5-513B78E7CEEB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01B54-4C98-41E1-A1D1-496DFF4693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2DCEB-258A-48D1-B1A8-99C7CA9AE6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893567A-15FE-4D21-92D6-79A52ADDF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743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96F7BC-E6A8-4F01-B0C3-A2426DDDB65F}" type="datetimeFigureOut">
              <a:rPr lang="en-US" smtClean="0"/>
              <a:t>5/24/2022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13A8440-182E-476E-97B5-C7DA82AE9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99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A8440-182E-476E-97B5-C7DA82AE97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25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A8440-182E-476E-97B5-C7DA82AE97F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54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A8440-182E-476E-97B5-C7DA82AE97F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45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A8440-182E-476E-97B5-C7DA82AE97F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773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A8440-182E-476E-97B5-C7DA82AE97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097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4A631-76CD-D34E-94A2-FBEDFCA87E7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8099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A8440-182E-476E-97B5-C7DA82AE97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636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A8440-182E-476E-97B5-C7DA82AE97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14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A8440-182E-476E-97B5-C7DA82AE97F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165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A8440-182E-476E-97B5-C7DA82AE97F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85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A8440-182E-476E-97B5-C7DA82AE97F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46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A8440-182E-476E-97B5-C7DA82AE97F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986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A8440-182E-476E-97B5-C7DA82AE97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6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A02E28-279B-4F08-B508-511C4900881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1A4A6">
                  <a:tint val="66000"/>
                  <a:satMod val="160000"/>
                </a:srgbClr>
              </a:gs>
              <a:gs pos="50000">
                <a:srgbClr val="01A4A6">
                  <a:tint val="44500"/>
                  <a:satMod val="160000"/>
                </a:srgbClr>
              </a:gs>
              <a:gs pos="100000">
                <a:srgbClr val="01A4A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A99EDF-CFB8-4D7B-9409-3B496909FF06}"/>
              </a:ext>
            </a:extLst>
          </p:cNvPr>
          <p:cNvPicPr/>
          <p:nvPr userDrawn="1"/>
        </p:nvPicPr>
        <p:blipFill rotWithShape="1">
          <a:blip r:embed="rId2">
            <a:duotone>
              <a:prstClr val="black"/>
              <a:srgbClr val="F5F5D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46" t="50000" r="-127" b="-49015"/>
          <a:stretch/>
        </p:blipFill>
        <p:spPr bwMode="auto">
          <a:xfrm>
            <a:off x="-676801" y="0"/>
            <a:ext cx="5533935" cy="3632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65363"/>
            <a:ext cx="10363200" cy="198616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0527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FB847-89B4-4D86-B362-E1D25BCB3766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0565D528-D421-E0E6-FEAB-93E5098ACA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52" y="144521"/>
            <a:ext cx="2850361" cy="82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6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57275FB9-2042-4792-86CF-B4F32E60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423040" cy="706490"/>
          </a:xfrm>
          <a:gradFill flip="none" rotWithShape="1">
            <a:gsLst>
              <a:gs pos="0">
                <a:srgbClr val="01A4A6">
                  <a:tint val="66000"/>
                  <a:satMod val="160000"/>
                </a:srgbClr>
              </a:gs>
              <a:gs pos="50000">
                <a:srgbClr val="01A4A6">
                  <a:tint val="44500"/>
                  <a:satMod val="160000"/>
                </a:srgbClr>
              </a:gs>
              <a:gs pos="100000">
                <a:srgbClr val="01A4A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9753"/>
            <a:ext cx="10515600" cy="49172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78167-1EFE-447A-A633-0E75A4B8275B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538916"/>
            <a:ext cx="2743200" cy="365125"/>
          </a:xfr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fld id="{D0667DCB-B152-48F7-86BB-210715B0E3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65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17EE44E-7992-4E42-899D-1E1B40B0554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1A4A6">
                  <a:tint val="66000"/>
                  <a:satMod val="160000"/>
                </a:srgbClr>
              </a:gs>
              <a:gs pos="50000">
                <a:srgbClr val="01A4A6">
                  <a:tint val="44500"/>
                  <a:satMod val="160000"/>
                </a:srgbClr>
              </a:gs>
              <a:gs pos="100000">
                <a:srgbClr val="01A4A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2060812"/>
            <a:ext cx="10515600" cy="2501664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DFE5B-FFA7-492A-99AB-53CED9299BFD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t>‹#›</a:t>
            </a:fld>
            <a:endParaRPr lang="en-US"/>
          </a:p>
        </p:txBody>
      </p:sp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00D01A52-2D1E-838C-9281-8C7324CCA9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230" y="108918"/>
            <a:ext cx="2850361" cy="8238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D6FCB6-66A0-EC35-C73C-790A5FD6B829}"/>
              </a:ext>
            </a:extLst>
          </p:cNvPr>
          <p:cNvPicPr/>
          <p:nvPr userDrawn="1"/>
        </p:nvPicPr>
        <p:blipFill rotWithShape="1">
          <a:blip r:embed="rId3">
            <a:duotone>
              <a:prstClr val="black"/>
              <a:srgbClr val="F5F5D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46" t="50000" r="-127" b="-49015"/>
          <a:stretch/>
        </p:blipFill>
        <p:spPr bwMode="auto">
          <a:xfrm>
            <a:off x="-676801" y="0"/>
            <a:ext cx="5533935" cy="36326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val="41843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185191"/>
            <a:ext cx="5181600" cy="4991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185191"/>
            <a:ext cx="5181600" cy="49917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03EC0-EFF8-4104-8200-8FACB97A332D}" type="datetime1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082AF5-F79B-E63D-3F4E-B2C69C16265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" y="0"/>
            <a:ext cx="10423040" cy="706490"/>
          </a:xfrm>
          <a:gradFill flip="none" rotWithShape="1">
            <a:gsLst>
              <a:gs pos="0">
                <a:srgbClr val="01A4A6">
                  <a:tint val="66000"/>
                  <a:satMod val="160000"/>
                </a:srgbClr>
              </a:gs>
              <a:gs pos="50000">
                <a:srgbClr val="01A4A6">
                  <a:tint val="44500"/>
                  <a:satMod val="160000"/>
                </a:srgbClr>
              </a:gs>
              <a:gs pos="100000">
                <a:srgbClr val="01A4A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0701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669" y="806198"/>
            <a:ext cx="5157787" cy="11432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005402"/>
            <a:ext cx="5157787" cy="41842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614" y="817972"/>
            <a:ext cx="5183188" cy="114328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427" y="2005403"/>
            <a:ext cx="5183188" cy="41842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96327-BE87-4939-8606-B7BCAA67B001}" type="datetime1">
              <a:rPr lang="en-US" smtClean="0"/>
              <a:t>5/24/2022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9AE998A-FC1A-8D0D-CC0E-BABB5827B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423040" cy="706490"/>
          </a:xfrm>
          <a:gradFill flip="none" rotWithShape="1">
            <a:gsLst>
              <a:gs pos="0">
                <a:srgbClr val="01A4A6">
                  <a:tint val="66000"/>
                  <a:satMod val="160000"/>
                </a:srgbClr>
              </a:gs>
              <a:gs pos="50000">
                <a:srgbClr val="01A4A6">
                  <a:tint val="44500"/>
                  <a:satMod val="160000"/>
                </a:srgbClr>
              </a:gs>
              <a:gs pos="100000">
                <a:srgbClr val="01A4A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083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1120-43EB-488D-B602-055BF0EAF980}" type="datetime1">
              <a:rPr lang="en-US" smtClean="0"/>
              <a:t>5/24/2022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A48272-FFB9-2912-72C7-498A7FADA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0423040" cy="706490"/>
          </a:xfrm>
          <a:gradFill flip="none" rotWithShape="1">
            <a:gsLst>
              <a:gs pos="0">
                <a:srgbClr val="01A4A6">
                  <a:tint val="66000"/>
                  <a:satMod val="160000"/>
                </a:srgbClr>
              </a:gs>
              <a:gs pos="50000">
                <a:srgbClr val="01A4A6">
                  <a:tint val="44500"/>
                  <a:satMod val="160000"/>
                </a:srgbClr>
              </a:gs>
              <a:gs pos="100000">
                <a:srgbClr val="01A4A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39884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3AA41E-F34A-4FB2-BCC4-AF0D6D60201F}" type="datetime1">
              <a:rPr lang="en-US" smtClean="0"/>
              <a:t>5/24/2022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448800" y="6483153"/>
            <a:ext cx="2743200" cy="365125"/>
          </a:xfrm>
        </p:spPr>
        <p:txBody>
          <a:bodyPr/>
          <a:lstStyle/>
          <a:p>
            <a:fld id="{D0667DCB-B152-48F7-86BB-210715B0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62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408FC-C4E7-4BD6-8C03-84DA06E9EEDA}" type="datetime1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70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925CA-0AEF-43E5-92CD-3F6CBB679D11}" type="datetime1">
              <a:rPr lang="en-US" smtClean="0"/>
              <a:t>5/24/2022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35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857" y="103657"/>
            <a:ext cx="1040682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6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4A3A6-39C9-4C86-A720-61D8FB3B0FCC}" type="datetime1">
              <a:rPr lang="en-US" smtClean="0"/>
              <a:t>5/24/2022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7700" y="64862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48800" y="64894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D0667DCB-B152-48F7-86BB-210715B0E32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BDED2CF3-D69D-8F40-0AB9-654706CAA3F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264" y="45352"/>
            <a:ext cx="685397" cy="65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21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itle 50">
            <a:extLst>
              <a:ext uri="{FF2B5EF4-FFF2-40B4-BE49-F238E27FC236}">
                <a16:creationId xmlns:a16="http://schemas.microsoft.com/office/drawing/2014/main" id="{F81F2033-E8AE-0A8E-34AF-C0DB6A5863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052" y="1156548"/>
            <a:ext cx="11906723" cy="1986169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2800" b="1" dirty="0">
                <a:latin typeface="+mn-lt"/>
              </a:rPr>
              <a:t>Late Pleistocene to Holocene Architecture of a Land-attached Carbonate Platform Lagoon in the African-Arabian Desert Belt</a:t>
            </a:r>
            <a:br>
              <a:rPr lang="en-US" sz="2800" dirty="0">
                <a:latin typeface="+mn-lt"/>
              </a:rPr>
            </a:br>
            <a:r>
              <a:rPr lang="en-US" sz="2800" dirty="0">
                <a:latin typeface="+mn-lt"/>
              </a:rPr>
              <a:t>Al </a:t>
            </a:r>
            <a:r>
              <a:rPr lang="en-US" sz="2800" dirty="0" err="1">
                <a:latin typeface="+mn-lt"/>
              </a:rPr>
              <a:t>Wajh</a:t>
            </a:r>
            <a:r>
              <a:rPr lang="en-US" sz="2800" dirty="0">
                <a:latin typeface="+mn-lt"/>
              </a:rPr>
              <a:t> platform, N Red Sea, Saudi Arabia</a:t>
            </a:r>
          </a:p>
        </p:txBody>
      </p:sp>
      <p:sp>
        <p:nvSpPr>
          <p:cNvPr id="52" name="Subtitle 51">
            <a:extLst>
              <a:ext uri="{FF2B5EF4-FFF2-40B4-BE49-F238E27FC236}">
                <a16:creationId xmlns:a16="http://schemas.microsoft.com/office/drawing/2014/main" id="{A59B2EC0-6EFA-E30C-4CE7-0101F39CE1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052" y="3786159"/>
            <a:ext cx="9144000" cy="824653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1800" b="1" u="sng" dirty="0"/>
              <a:t>Indah Putri</a:t>
            </a:r>
            <a:r>
              <a:rPr lang="en-US" sz="1800" b="1" dirty="0"/>
              <a:t>, </a:t>
            </a:r>
            <a:r>
              <a:rPr lang="en-US" sz="1800" dirty="0"/>
              <a:t>Alexander Petrovic, </a:t>
            </a:r>
            <a:r>
              <a:rPr lang="en-US" sz="1800" dirty="0" err="1"/>
              <a:t>Rangelys</a:t>
            </a:r>
            <a:r>
              <a:rPr lang="en-US" sz="1800" dirty="0"/>
              <a:t> </a:t>
            </a:r>
            <a:r>
              <a:rPr lang="en-US" sz="1800" dirty="0" err="1"/>
              <a:t>Sifontes</a:t>
            </a:r>
            <a:r>
              <a:rPr lang="en-US" sz="1800" dirty="0"/>
              <a:t>, and Volker </a:t>
            </a:r>
            <a:r>
              <a:rPr lang="en-US" sz="1800" dirty="0" err="1"/>
              <a:t>Vahrenkamp</a:t>
            </a:r>
            <a:r>
              <a:rPr lang="en-US" sz="1800" dirty="0"/>
              <a:t> </a:t>
            </a:r>
          </a:p>
          <a:p>
            <a:pPr algn="l">
              <a:lnSpc>
                <a:spcPct val="100000"/>
              </a:lnSpc>
            </a:pPr>
            <a:r>
              <a:rPr lang="en-US" sz="1800" dirty="0"/>
              <a:t>King Abdullah University of Science and Technology (KAUST), Saudi Arabia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73468F-5598-4B3D-9EC1-E461FB8F3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A5360-5C23-4EC4-93EF-269A94C11F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r="20344" b="35697"/>
          <a:stretch/>
        </p:blipFill>
        <p:spPr>
          <a:xfrm>
            <a:off x="6130740" y="3630507"/>
            <a:ext cx="6061259" cy="3227492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E57E8A63-778D-4501-9569-AFFC9E9C09C3}"/>
              </a:ext>
            </a:extLst>
          </p:cNvPr>
          <p:cNvSpPr txBox="1"/>
          <p:nvPr/>
        </p:nvSpPr>
        <p:spPr>
          <a:xfrm>
            <a:off x="543499" y="6454607"/>
            <a:ext cx="340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indah.putri@kaust.edu.sa</a:t>
            </a:r>
          </a:p>
        </p:txBody>
      </p:sp>
      <p:pic>
        <p:nvPicPr>
          <p:cNvPr id="7" name="Picture 6" descr="Email Symbol">
            <a:extLst>
              <a:ext uri="{FF2B5EF4-FFF2-40B4-BE49-F238E27FC236}">
                <a16:creationId xmlns:a16="http://schemas.microsoft.com/office/drawing/2014/main" id="{6D000255-1202-4970-B266-F36948CC8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3" t="29935" r="32274" b="31337"/>
          <a:stretch/>
        </p:blipFill>
        <p:spPr bwMode="auto">
          <a:xfrm flipH="1">
            <a:off x="167352" y="6520300"/>
            <a:ext cx="376147" cy="237947"/>
          </a:xfrm>
          <a:prstGeom prst="rect">
            <a:avLst/>
          </a:prstGeom>
          <a:noFill/>
          <a:ln w="12700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54948F2-EBFD-4AE2-9448-3420D522D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196" y="4854707"/>
            <a:ext cx="1117055" cy="148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57130857-F661-4491-B410-F81F95614B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2" y="4854707"/>
            <a:ext cx="1488027" cy="1488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4A2BA5-A83F-06DC-0269-EDECEC2AF1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59" b="89706" l="4260" r="95943">
                        <a14:foregroundMark x1="11359" y1="52941" x2="11359" y2="52941"/>
                        <a14:foregroundMark x1="4260" y1="50735" x2="4260" y2="50735"/>
                        <a14:foregroundMark x1="13387" y1="86765" x2="13387" y2="86765"/>
                        <a14:foregroundMark x1="18053" y1="55147" x2="18053" y2="55147"/>
                        <a14:foregroundMark x1="29006" y1="52941" x2="29006" y2="52941"/>
                        <a14:foregroundMark x1="39757" y1="47059" x2="39757" y2="47059"/>
                        <a14:foregroundMark x1="42394" y1="49265" x2="42394" y2="49265"/>
                        <a14:foregroundMark x1="46247" y1="42647" x2="46247" y2="42647"/>
                        <a14:foregroundMark x1="48884" y1="42647" x2="48884" y2="42647"/>
                        <a14:foregroundMark x1="53144" y1="42647" x2="53144" y2="42647"/>
                        <a14:foregroundMark x1="56795" y1="42647" x2="56795" y2="42647"/>
                        <a14:foregroundMark x1="58824" y1="41912" x2="58824" y2="41912"/>
                        <a14:foregroundMark x1="72819" y1="44118" x2="72819" y2="44118"/>
                        <a14:foregroundMark x1="76471" y1="44118" x2="76471" y2="44118"/>
                        <a14:foregroundMark x1="87018" y1="36029" x2="87018" y2="36029"/>
                        <a14:foregroundMark x1="95943" y1="37500" x2="95943" y2="37500"/>
                        <a14:foregroundMark x1="38945" y1="61029" x2="38945" y2="61029"/>
                        <a14:foregroundMark x1="41988" y1="64706" x2="41988" y2="64706"/>
                        <a14:foregroundMark x1="45436" y1="66176" x2="45436" y2="66176"/>
                        <a14:foregroundMark x1="47667" y1="64706" x2="47667" y2="64706"/>
                        <a14:foregroundMark x1="51318" y1="63971" x2="51318" y2="63971"/>
                        <a14:foregroundMark x1="57606" y1="63971" x2="57606" y2="63971"/>
                        <a14:foregroundMark x1="61258" y1="63235" x2="61258" y2="63235"/>
                        <a14:foregroundMark x1="63895" y1="66912" x2="63895" y2="66912"/>
                        <a14:backgroundMark x1="42596" y1="41912" x2="42596" y2="41912"/>
                        <a14:backgroundMark x1="38337" y1="62500" x2="38337" y2="62500"/>
                        <a14:backgroundMark x1="50304" y1="41912" x2="50304" y2="41912"/>
                        <a14:backgroundMark x1="56389" y1="46324" x2="56389" y2="46324"/>
                        <a14:backgroundMark x1="56592" y1="41912" x2="56592" y2="41912"/>
                        <a14:backgroundMark x1="58824" y1="63971" x2="58824" y2="63971"/>
                        <a14:backgroundMark x1="48479" y1="61029" x2="48479" y2="61029"/>
                        <a14:backgroundMark x1="46247" y1="43382" x2="46247" y2="43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061"/>
            <a:ext cx="3937688" cy="10862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E6E3B0-4817-CD31-4340-401282F6A64A}"/>
              </a:ext>
            </a:extLst>
          </p:cNvPr>
          <p:cNvSpPr txBox="1"/>
          <p:nvPr/>
        </p:nvSpPr>
        <p:spPr>
          <a:xfrm>
            <a:off x="88052" y="3154335"/>
            <a:ext cx="6458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</a:rPr>
              <a:t>EGU22-12421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92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5">
            <a:extLst>
              <a:ext uri="{FF2B5EF4-FFF2-40B4-BE49-F238E27FC236}">
                <a16:creationId xmlns:a16="http://schemas.microsoft.com/office/drawing/2014/main" id="{1B847DF3-6AC2-4EDE-1207-A6F0DB73F889}"/>
              </a:ext>
            </a:extLst>
          </p:cNvPr>
          <p:cNvGrpSpPr/>
          <p:nvPr/>
        </p:nvGrpSpPr>
        <p:grpSpPr>
          <a:xfrm>
            <a:off x="2292516" y="2169356"/>
            <a:ext cx="374501" cy="456648"/>
            <a:chOff x="2797513" y="2168876"/>
            <a:chExt cx="374501" cy="456648"/>
          </a:xfrm>
        </p:grpSpPr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1F4E17B3-6A57-CD69-3246-0D015AEC7ECD}"/>
                </a:ext>
              </a:extLst>
            </p:cNvPr>
            <p:cNvSpPr>
              <a:spLocks/>
            </p:cNvSpPr>
            <p:nvPr/>
          </p:nvSpPr>
          <p:spPr>
            <a:xfrm>
              <a:off x="2797513" y="2168876"/>
              <a:ext cx="374501" cy="242362"/>
            </a:xfrm>
            <a:prstGeom prst="rect">
              <a:avLst/>
            </a:prstGeom>
            <a:solidFill>
              <a:srgbClr val="FF8989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U3</a:t>
              </a:r>
            </a:p>
          </p:txBody>
        </p: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32D01634-7F04-B0CE-C4D3-B638FC76B0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7613" y="2418496"/>
              <a:ext cx="0" cy="2070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A99196AE-97A1-4AA3-0EAB-3D9153B74FAE}"/>
              </a:ext>
            </a:extLst>
          </p:cNvPr>
          <p:cNvSpPr txBox="1">
            <a:spLocks/>
          </p:cNvSpPr>
          <p:nvPr/>
        </p:nvSpPr>
        <p:spPr>
          <a:xfrm>
            <a:off x="5001186" y="2130247"/>
            <a:ext cx="7318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ighlight>
                  <a:srgbClr val="C0C0C0"/>
                </a:highlight>
              </a:rPr>
              <a:t>Intermittent Sea Level &amp; Pluvial </a:t>
            </a:r>
            <a:r>
              <a:rPr lang="en-US" sz="2000" b="1" dirty="0">
                <a:highlight>
                  <a:srgbClr val="C0C0C0"/>
                </a:highlight>
                <a:sym typeface="Wingdings" panose="05000000000000000000" pitchFamily="2" charset="2"/>
              </a:rPr>
              <a:t> Carbonate, Siliciclastic, Erosion</a:t>
            </a:r>
            <a:endParaRPr lang="en-US" sz="2000" b="1" dirty="0">
              <a:highlight>
                <a:srgbClr val="C0C0C0"/>
              </a:highligh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84918B-155A-7C84-E5DE-EA831E4D4B02}"/>
              </a:ext>
            </a:extLst>
          </p:cNvPr>
          <p:cNvGrpSpPr/>
          <p:nvPr/>
        </p:nvGrpSpPr>
        <p:grpSpPr>
          <a:xfrm>
            <a:off x="18360" y="-39967"/>
            <a:ext cx="12173640" cy="6944008"/>
            <a:chOff x="18360" y="-39967"/>
            <a:chExt cx="12173640" cy="69440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ECA52BD-0E1E-807D-37F6-E0B090E2ADF4}"/>
                </a:ext>
              </a:extLst>
            </p:cNvPr>
            <p:cNvGrpSpPr/>
            <p:nvPr/>
          </p:nvGrpSpPr>
          <p:grpSpPr>
            <a:xfrm>
              <a:off x="18360" y="-39967"/>
              <a:ext cx="12173640" cy="6944008"/>
              <a:chOff x="18360" y="-39967"/>
              <a:chExt cx="12173640" cy="6944008"/>
            </a:xfrm>
          </p:grpSpPr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FE5FC9F7-18BF-2AF0-591F-C2A5E7A238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4301" t="14677" r="1612" b="1199"/>
              <a:stretch/>
            </p:blipFill>
            <p:spPr>
              <a:xfrm>
                <a:off x="6114286" y="2734947"/>
                <a:ext cx="5557239" cy="3316149"/>
              </a:xfrm>
              <a:prstGeom prst="rect">
                <a:avLst/>
              </a:prstGeom>
            </p:spPr>
          </p:pic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9A7941C6-E5C4-9ADC-7F36-3C9965382E48}"/>
                  </a:ext>
                </a:extLst>
              </p:cNvPr>
              <p:cNvGrpSpPr/>
              <p:nvPr/>
            </p:nvGrpSpPr>
            <p:grpSpPr>
              <a:xfrm>
                <a:off x="18360" y="-39967"/>
                <a:ext cx="8618514" cy="2156874"/>
                <a:chOff x="-472840" y="425008"/>
                <a:chExt cx="12672439" cy="3171411"/>
              </a:xfrm>
            </p:grpSpPr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B83D265B-DEB7-25D4-BEC7-95C8166AD8A8}"/>
                    </a:ext>
                  </a:extLst>
                </p:cNvPr>
                <p:cNvSpPr txBox="1"/>
                <p:nvPr/>
              </p:nvSpPr>
              <p:spPr>
                <a:xfrm>
                  <a:off x="65714" y="425008"/>
                  <a:ext cx="794187" cy="497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10</a:t>
                  </a:r>
                </a:p>
              </p:txBody>
            </p:sp>
            <p:grpSp>
              <p:nvGrpSpPr>
                <p:cNvPr id="103" name="Group 102">
                  <a:extLst>
                    <a:ext uri="{FF2B5EF4-FFF2-40B4-BE49-F238E27FC236}">
                      <a16:creationId xmlns:a16="http://schemas.microsoft.com/office/drawing/2014/main" id="{7B7FAF00-83E7-AF55-75B9-0CD37B20E853}"/>
                    </a:ext>
                  </a:extLst>
                </p:cNvPr>
                <p:cNvGrpSpPr/>
                <p:nvPr/>
              </p:nvGrpSpPr>
              <p:grpSpPr>
                <a:xfrm>
                  <a:off x="496104" y="617022"/>
                  <a:ext cx="11703495" cy="2824928"/>
                  <a:chOff x="496104" y="617022"/>
                  <a:chExt cx="11703495" cy="2824928"/>
                </a:xfrm>
              </p:grpSpPr>
              <p:pic>
                <p:nvPicPr>
                  <p:cNvPr id="109" name="Picture 108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F75D0474-0598-9B3F-8991-0DC502E204E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905" t="4072" r="637" b="64540"/>
                  <a:stretch/>
                </p:blipFill>
                <p:spPr>
                  <a:xfrm>
                    <a:off x="496104" y="1127312"/>
                    <a:ext cx="11695896" cy="2314638"/>
                  </a:xfrm>
                  <a:prstGeom prst="rect">
                    <a:avLst/>
                  </a:prstGeom>
                </p:spPr>
              </p:pic>
              <p:sp>
                <p:nvSpPr>
                  <p:cNvPr id="110" name="Rectangle 109">
                    <a:extLst>
                      <a:ext uri="{FF2B5EF4-FFF2-40B4-BE49-F238E27FC236}">
                        <a16:creationId xmlns:a16="http://schemas.microsoft.com/office/drawing/2014/main" id="{70BCA6E2-14CA-10B2-637D-5929460D3D7F}"/>
                      </a:ext>
                    </a:extLst>
                  </p:cNvPr>
                  <p:cNvSpPr/>
                  <p:nvPr/>
                </p:nvSpPr>
                <p:spPr>
                  <a:xfrm>
                    <a:off x="686704" y="1027527"/>
                    <a:ext cx="11512895" cy="23146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1" name="Freeform: Shape 110">
                    <a:extLst>
                      <a:ext uri="{FF2B5EF4-FFF2-40B4-BE49-F238E27FC236}">
                        <a16:creationId xmlns:a16="http://schemas.microsoft.com/office/drawing/2014/main" id="{33E8FC64-F2AE-8FB6-186C-25520F9A9EAC}"/>
                      </a:ext>
                    </a:extLst>
                  </p:cNvPr>
                  <p:cNvSpPr/>
                  <p:nvPr/>
                </p:nvSpPr>
                <p:spPr>
                  <a:xfrm>
                    <a:off x="660036" y="2320103"/>
                    <a:ext cx="779182" cy="161254"/>
                  </a:xfrm>
                  <a:custGeom>
                    <a:avLst/>
                    <a:gdLst>
                      <a:gd name="connsiteX0" fmla="*/ 2264 w 775509"/>
                      <a:gd name="connsiteY0" fmla="*/ 4363 h 161263"/>
                      <a:gd name="connsiteX1" fmla="*/ 177453 w 775509"/>
                      <a:gd name="connsiteY1" fmla="*/ 25728 h 161263"/>
                      <a:gd name="connsiteX2" fmla="*/ 327004 w 775509"/>
                      <a:gd name="connsiteY2" fmla="*/ 42819 h 161263"/>
                      <a:gd name="connsiteX3" fmla="*/ 455191 w 775509"/>
                      <a:gd name="connsiteY3" fmla="*/ 21455 h 161263"/>
                      <a:gd name="connsiteX4" fmla="*/ 566286 w 775509"/>
                      <a:gd name="connsiteY4" fmla="*/ 90 h 161263"/>
                      <a:gd name="connsiteX5" fmla="*/ 638926 w 775509"/>
                      <a:gd name="connsiteY5" fmla="*/ 30000 h 161263"/>
                      <a:gd name="connsiteX6" fmla="*/ 711565 w 775509"/>
                      <a:gd name="connsiteY6" fmla="*/ 94094 h 161263"/>
                      <a:gd name="connsiteX7" fmla="*/ 771386 w 775509"/>
                      <a:gd name="connsiteY7" fmla="*/ 115458 h 161263"/>
                      <a:gd name="connsiteX8" fmla="*/ 591924 w 775509"/>
                      <a:gd name="connsiteY8" fmla="*/ 145369 h 161263"/>
                      <a:gd name="connsiteX9" fmla="*/ 391098 w 775509"/>
                      <a:gd name="connsiteY9" fmla="*/ 158187 h 161263"/>
                      <a:gd name="connsiteX10" fmla="*/ 233001 w 775509"/>
                      <a:gd name="connsiteY10" fmla="*/ 158187 h 161263"/>
                      <a:gd name="connsiteX11" fmla="*/ 151815 w 775509"/>
                      <a:gd name="connsiteY11" fmla="*/ 124004 h 161263"/>
                      <a:gd name="connsiteX12" fmla="*/ 83449 w 775509"/>
                      <a:gd name="connsiteY12" fmla="*/ 85548 h 161263"/>
                      <a:gd name="connsiteX13" fmla="*/ 2264 w 775509"/>
                      <a:gd name="connsiteY13" fmla="*/ 4363 h 161263"/>
                      <a:gd name="connsiteX0" fmla="*/ 2264 w 775509"/>
                      <a:gd name="connsiteY0" fmla="*/ 4354 h 161254"/>
                      <a:gd name="connsiteX1" fmla="*/ 177453 w 775509"/>
                      <a:gd name="connsiteY1" fmla="*/ 25719 h 161254"/>
                      <a:gd name="connsiteX2" fmla="*/ 322732 w 775509"/>
                      <a:gd name="connsiteY2" fmla="*/ 29991 h 161254"/>
                      <a:gd name="connsiteX3" fmla="*/ 455191 w 775509"/>
                      <a:gd name="connsiteY3" fmla="*/ 21446 h 161254"/>
                      <a:gd name="connsiteX4" fmla="*/ 566286 w 775509"/>
                      <a:gd name="connsiteY4" fmla="*/ 81 h 161254"/>
                      <a:gd name="connsiteX5" fmla="*/ 638926 w 775509"/>
                      <a:gd name="connsiteY5" fmla="*/ 29991 h 161254"/>
                      <a:gd name="connsiteX6" fmla="*/ 711565 w 775509"/>
                      <a:gd name="connsiteY6" fmla="*/ 94085 h 161254"/>
                      <a:gd name="connsiteX7" fmla="*/ 771386 w 775509"/>
                      <a:gd name="connsiteY7" fmla="*/ 115449 h 161254"/>
                      <a:gd name="connsiteX8" fmla="*/ 591924 w 775509"/>
                      <a:gd name="connsiteY8" fmla="*/ 145360 h 161254"/>
                      <a:gd name="connsiteX9" fmla="*/ 391098 w 775509"/>
                      <a:gd name="connsiteY9" fmla="*/ 158178 h 161254"/>
                      <a:gd name="connsiteX10" fmla="*/ 233001 w 775509"/>
                      <a:gd name="connsiteY10" fmla="*/ 158178 h 161254"/>
                      <a:gd name="connsiteX11" fmla="*/ 151815 w 775509"/>
                      <a:gd name="connsiteY11" fmla="*/ 123995 h 161254"/>
                      <a:gd name="connsiteX12" fmla="*/ 83449 w 775509"/>
                      <a:gd name="connsiteY12" fmla="*/ 85539 h 161254"/>
                      <a:gd name="connsiteX13" fmla="*/ 2264 w 775509"/>
                      <a:gd name="connsiteY13" fmla="*/ 4354 h 161254"/>
                      <a:gd name="connsiteX0" fmla="*/ 2264 w 779182"/>
                      <a:gd name="connsiteY0" fmla="*/ 4354 h 161254"/>
                      <a:gd name="connsiteX1" fmla="*/ 177453 w 779182"/>
                      <a:gd name="connsiteY1" fmla="*/ 25719 h 161254"/>
                      <a:gd name="connsiteX2" fmla="*/ 322732 w 779182"/>
                      <a:gd name="connsiteY2" fmla="*/ 29991 h 161254"/>
                      <a:gd name="connsiteX3" fmla="*/ 455191 w 779182"/>
                      <a:gd name="connsiteY3" fmla="*/ 21446 h 161254"/>
                      <a:gd name="connsiteX4" fmla="*/ 566286 w 779182"/>
                      <a:gd name="connsiteY4" fmla="*/ 81 h 161254"/>
                      <a:gd name="connsiteX5" fmla="*/ 638926 w 779182"/>
                      <a:gd name="connsiteY5" fmla="*/ 29991 h 161254"/>
                      <a:gd name="connsiteX6" fmla="*/ 736146 w 779182"/>
                      <a:gd name="connsiteY6" fmla="*/ 89169 h 161254"/>
                      <a:gd name="connsiteX7" fmla="*/ 771386 w 779182"/>
                      <a:gd name="connsiteY7" fmla="*/ 115449 h 161254"/>
                      <a:gd name="connsiteX8" fmla="*/ 591924 w 779182"/>
                      <a:gd name="connsiteY8" fmla="*/ 145360 h 161254"/>
                      <a:gd name="connsiteX9" fmla="*/ 391098 w 779182"/>
                      <a:gd name="connsiteY9" fmla="*/ 158178 h 161254"/>
                      <a:gd name="connsiteX10" fmla="*/ 233001 w 779182"/>
                      <a:gd name="connsiteY10" fmla="*/ 158178 h 161254"/>
                      <a:gd name="connsiteX11" fmla="*/ 151815 w 779182"/>
                      <a:gd name="connsiteY11" fmla="*/ 123995 h 161254"/>
                      <a:gd name="connsiteX12" fmla="*/ 83449 w 779182"/>
                      <a:gd name="connsiteY12" fmla="*/ 85539 h 161254"/>
                      <a:gd name="connsiteX13" fmla="*/ 2264 w 779182"/>
                      <a:gd name="connsiteY13" fmla="*/ 4354 h 16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779182" h="161254">
                        <a:moveTo>
                          <a:pt x="2264" y="4354"/>
                        </a:moveTo>
                        <a:cubicBezTo>
                          <a:pt x="17931" y="-5616"/>
                          <a:pt x="124042" y="21446"/>
                          <a:pt x="177453" y="25719"/>
                        </a:cubicBezTo>
                        <a:cubicBezTo>
                          <a:pt x="230864" y="29992"/>
                          <a:pt x="276442" y="30703"/>
                          <a:pt x="322732" y="29991"/>
                        </a:cubicBezTo>
                        <a:cubicBezTo>
                          <a:pt x="369022" y="29279"/>
                          <a:pt x="414599" y="26431"/>
                          <a:pt x="455191" y="21446"/>
                        </a:cubicBezTo>
                        <a:cubicBezTo>
                          <a:pt x="495783" y="16461"/>
                          <a:pt x="535664" y="-1343"/>
                          <a:pt x="566286" y="81"/>
                        </a:cubicBezTo>
                        <a:cubicBezTo>
                          <a:pt x="596908" y="1505"/>
                          <a:pt x="610616" y="15143"/>
                          <a:pt x="638926" y="29991"/>
                        </a:cubicBezTo>
                        <a:cubicBezTo>
                          <a:pt x="667236" y="44839"/>
                          <a:pt x="714069" y="74926"/>
                          <a:pt x="736146" y="89169"/>
                        </a:cubicBezTo>
                        <a:cubicBezTo>
                          <a:pt x="758223" y="103412"/>
                          <a:pt x="795423" y="106084"/>
                          <a:pt x="771386" y="115449"/>
                        </a:cubicBezTo>
                        <a:cubicBezTo>
                          <a:pt x="747349" y="124814"/>
                          <a:pt x="655305" y="138239"/>
                          <a:pt x="591924" y="145360"/>
                        </a:cubicBezTo>
                        <a:cubicBezTo>
                          <a:pt x="528543" y="152481"/>
                          <a:pt x="450918" y="156042"/>
                          <a:pt x="391098" y="158178"/>
                        </a:cubicBezTo>
                        <a:cubicBezTo>
                          <a:pt x="331278" y="160314"/>
                          <a:pt x="272882" y="163875"/>
                          <a:pt x="233001" y="158178"/>
                        </a:cubicBezTo>
                        <a:cubicBezTo>
                          <a:pt x="193121" y="152481"/>
                          <a:pt x="176740" y="136101"/>
                          <a:pt x="151815" y="123995"/>
                        </a:cubicBezTo>
                        <a:cubicBezTo>
                          <a:pt x="126890" y="111889"/>
                          <a:pt x="110511" y="99070"/>
                          <a:pt x="83449" y="85539"/>
                        </a:cubicBezTo>
                        <a:cubicBezTo>
                          <a:pt x="56387" y="72008"/>
                          <a:pt x="-13403" y="14324"/>
                          <a:pt x="2264" y="4354"/>
                        </a:cubicBezTo>
                        <a:close/>
                      </a:path>
                    </a:pathLst>
                  </a:custGeom>
                  <a:solidFill>
                    <a:srgbClr val="FF8989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39C0B45B-7CDA-F5E3-D832-DF0E2F06583B}"/>
                      </a:ext>
                    </a:extLst>
                  </p:cNvPr>
                  <p:cNvSpPr/>
                  <p:nvPr/>
                </p:nvSpPr>
                <p:spPr>
                  <a:xfrm>
                    <a:off x="3895456" y="2193090"/>
                    <a:ext cx="1233654" cy="293342"/>
                  </a:xfrm>
                  <a:custGeom>
                    <a:avLst/>
                    <a:gdLst>
                      <a:gd name="connsiteX0" fmla="*/ 1048 w 1161221"/>
                      <a:gd name="connsiteY0" fmla="*/ 245714 h 250747"/>
                      <a:gd name="connsiteX1" fmla="*/ 129235 w 1161221"/>
                      <a:gd name="connsiteY1" fmla="*/ 160256 h 250747"/>
                      <a:gd name="connsiteX2" fmla="*/ 334334 w 1161221"/>
                      <a:gd name="connsiteY2" fmla="*/ 108982 h 250747"/>
                      <a:gd name="connsiteX3" fmla="*/ 411247 w 1161221"/>
                      <a:gd name="connsiteY3" fmla="*/ 70526 h 250747"/>
                      <a:gd name="connsiteX4" fmla="*/ 577890 w 1161221"/>
                      <a:gd name="connsiteY4" fmla="*/ 14978 h 250747"/>
                      <a:gd name="connsiteX5" fmla="*/ 740260 w 1161221"/>
                      <a:gd name="connsiteY5" fmla="*/ 49161 h 250747"/>
                      <a:gd name="connsiteX6" fmla="*/ 834263 w 1161221"/>
                      <a:gd name="connsiteY6" fmla="*/ 79071 h 250747"/>
                      <a:gd name="connsiteX7" fmla="*/ 1005179 w 1161221"/>
                      <a:gd name="connsiteY7" fmla="*/ 32069 h 250747"/>
                      <a:gd name="connsiteX8" fmla="*/ 1159004 w 1161221"/>
                      <a:gd name="connsiteY8" fmla="*/ 2159 h 250747"/>
                      <a:gd name="connsiteX9" fmla="*/ 885538 w 1161221"/>
                      <a:gd name="connsiteY9" fmla="*/ 91890 h 250747"/>
                      <a:gd name="connsiteX10" fmla="*/ 800080 w 1161221"/>
                      <a:gd name="connsiteY10" fmla="*/ 151711 h 250747"/>
                      <a:gd name="connsiteX11" fmla="*/ 748806 w 1161221"/>
                      <a:gd name="connsiteY11" fmla="*/ 164529 h 250747"/>
                      <a:gd name="connsiteX12" fmla="*/ 718895 w 1161221"/>
                      <a:gd name="connsiteY12" fmla="*/ 134619 h 250747"/>
                      <a:gd name="connsiteX13" fmla="*/ 633437 w 1161221"/>
                      <a:gd name="connsiteY13" fmla="*/ 130346 h 250747"/>
                      <a:gd name="connsiteX14" fmla="*/ 547979 w 1161221"/>
                      <a:gd name="connsiteY14" fmla="*/ 87617 h 250747"/>
                      <a:gd name="connsiteX15" fmla="*/ 462521 w 1161221"/>
                      <a:gd name="connsiteY15" fmla="*/ 108982 h 250747"/>
                      <a:gd name="connsiteX16" fmla="*/ 364245 w 1161221"/>
                      <a:gd name="connsiteY16" fmla="*/ 207258 h 250747"/>
                      <a:gd name="connsiteX17" fmla="*/ 197602 w 1161221"/>
                      <a:gd name="connsiteY17" fmla="*/ 237169 h 250747"/>
                      <a:gd name="connsiteX18" fmla="*/ 1048 w 1161221"/>
                      <a:gd name="connsiteY18" fmla="*/ 245714 h 250747"/>
                      <a:gd name="connsiteX0" fmla="*/ 1416 w 1161589"/>
                      <a:gd name="connsiteY0" fmla="*/ 245714 h 252306"/>
                      <a:gd name="connsiteX1" fmla="*/ 121058 w 1161589"/>
                      <a:gd name="connsiteY1" fmla="*/ 138892 h 252306"/>
                      <a:gd name="connsiteX2" fmla="*/ 334702 w 1161589"/>
                      <a:gd name="connsiteY2" fmla="*/ 108982 h 252306"/>
                      <a:gd name="connsiteX3" fmla="*/ 411615 w 1161589"/>
                      <a:gd name="connsiteY3" fmla="*/ 70526 h 252306"/>
                      <a:gd name="connsiteX4" fmla="*/ 578258 w 1161589"/>
                      <a:gd name="connsiteY4" fmla="*/ 14978 h 252306"/>
                      <a:gd name="connsiteX5" fmla="*/ 740628 w 1161589"/>
                      <a:gd name="connsiteY5" fmla="*/ 49161 h 252306"/>
                      <a:gd name="connsiteX6" fmla="*/ 834631 w 1161589"/>
                      <a:gd name="connsiteY6" fmla="*/ 79071 h 252306"/>
                      <a:gd name="connsiteX7" fmla="*/ 1005547 w 1161589"/>
                      <a:gd name="connsiteY7" fmla="*/ 32069 h 252306"/>
                      <a:gd name="connsiteX8" fmla="*/ 1159372 w 1161589"/>
                      <a:gd name="connsiteY8" fmla="*/ 2159 h 252306"/>
                      <a:gd name="connsiteX9" fmla="*/ 885906 w 1161589"/>
                      <a:gd name="connsiteY9" fmla="*/ 91890 h 252306"/>
                      <a:gd name="connsiteX10" fmla="*/ 800448 w 1161589"/>
                      <a:gd name="connsiteY10" fmla="*/ 151711 h 252306"/>
                      <a:gd name="connsiteX11" fmla="*/ 749174 w 1161589"/>
                      <a:gd name="connsiteY11" fmla="*/ 164529 h 252306"/>
                      <a:gd name="connsiteX12" fmla="*/ 719263 w 1161589"/>
                      <a:gd name="connsiteY12" fmla="*/ 134619 h 252306"/>
                      <a:gd name="connsiteX13" fmla="*/ 633805 w 1161589"/>
                      <a:gd name="connsiteY13" fmla="*/ 130346 h 252306"/>
                      <a:gd name="connsiteX14" fmla="*/ 548347 w 1161589"/>
                      <a:gd name="connsiteY14" fmla="*/ 87617 h 252306"/>
                      <a:gd name="connsiteX15" fmla="*/ 462889 w 1161589"/>
                      <a:gd name="connsiteY15" fmla="*/ 108982 h 252306"/>
                      <a:gd name="connsiteX16" fmla="*/ 364613 w 1161589"/>
                      <a:gd name="connsiteY16" fmla="*/ 207258 h 252306"/>
                      <a:gd name="connsiteX17" fmla="*/ 197970 w 1161589"/>
                      <a:gd name="connsiteY17" fmla="*/ 237169 h 252306"/>
                      <a:gd name="connsiteX18" fmla="*/ 1416 w 1161589"/>
                      <a:gd name="connsiteY18" fmla="*/ 245714 h 252306"/>
                      <a:gd name="connsiteX0" fmla="*/ 1038 w 1199667"/>
                      <a:gd name="connsiteY0" fmla="*/ 245714 h 252306"/>
                      <a:gd name="connsiteX1" fmla="*/ 159136 w 1199667"/>
                      <a:gd name="connsiteY1" fmla="*/ 138892 h 252306"/>
                      <a:gd name="connsiteX2" fmla="*/ 372780 w 1199667"/>
                      <a:gd name="connsiteY2" fmla="*/ 108982 h 252306"/>
                      <a:gd name="connsiteX3" fmla="*/ 449693 w 1199667"/>
                      <a:gd name="connsiteY3" fmla="*/ 70526 h 252306"/>
                      <a:gd name="connsiteX4" fmla="*/ 616336 w 1199667"/>
                      <a:gd name="connsiteY4" fmla="*/ 14978 h 252306"/>
                      <a:gd name="connsiteX5" fmla="*/ 778706 w 1199667"/>
                      <a:gd name="connsiteY5" fmla="*/ 49161 h 252306"/>
                      <a:gd name="connsiteX6" fmla="*/ 872709 w 1199667"/>
                      <a:gd name="connsiteY6" fmla="*/ 79071 h 252306"/>
                      <a:gd name="connsiteX7" fmla="*/ 1043625 w 1199667"/>
                      <a:gd name="connsiteY7" fmla="*/ 32069 h 252306"/>
                      <a:gd name="connsiteX8" fmla="*/ 1197450 w 1199667"/>
                      <a:gd name="connsiteY8" fmla="*/ 2159 h 252306"/>
                      <a:gd name="connsiteX9" fmla="*/ 923984 w 1199667"/>
                      <a:gd name="connsiteY9" fmla="*/ 91890 h 252306"/>
                      <a:gd name="connsiteX10" fmla="*/ 838526 w 1199667"/>
                      <a:gd name="connsiteY10" fmla="*/ 151711 h 252306"/>
                      <a:gd name="connsiteX11" fmla="*/ 787252 w 1199667"/>
                      <a:gd name="connsiteY11" fmla="*/ 164529 h 252306"/>
                      <a:gd name="connsiteX12" fmla="*/ 757341 w 1199667"/>
                      <a:gd name="connsiteY12" fmla="*/ 134619 h 252306"/>
                      <a:gd name="connsiteX13" fmla="*/ 671883 w 1199667"/>
                      <a:gd name="connsiteY13" fmla="*/ 130346 h 252306"/>
                      <a:gd name="connsiteX14" fmla="*/ 586425 w 1199667"/>
                      <a:gd name="connsiteY14" fmla="*/ 87617 h 252306"/>
                      <a:gd name="connsiteX15" fmla="*/ 500967 w 1199667"/>
                      <a:gd name="connsiteY15" fmla="*/ 108982 h 252306"/>
                      <a:gd name="connsiteX16" fmla="*/ 402691 w 1199667"/>
                      <a:gd name="connsiteY16" fmla="*/ 207258 h 252306"/>
                      <a:gd name="connsiteX17" fmla="*/ 236048 w 1199667"/>
                      <a:gd name="connsiteY17" fmla="*/ 237169 h 252306"/>
                      <a:gd name="connsiteX18" fmla="*/ 1038 w 1199667"/>
                      <a:gd name="connsiteY18" fmla="*/ 245714 h 252306"/>
                      <a:gd name="connsiteX0" fmla="*/ 1038 w 1199107"/>
                      <a:gd name="connsiteY0" fmla="*/ 246944 h 253536"/>
                      <a:gd name="connsiteX1" fmla="*/ 159136 w 1199107"/>
                      <a:gd name="connsiteY1" fmla="*/ 140122 h 253536"/>
                      <a:gd name="connsiteX2" fmla="*/ 372780 w 1199107"/>
                      <a:gd name="connsiteY2" fmla="*/ 110212 h 253536"/>
                      <a:gd name="connsiteX3" fmla="*/ 449693 w 1199107"/>
                      <a:gd name="connsiteY3" fmla="*/ 71756 h 253536"/>
                      <a:gd name="connsiteX4" fmla="*/ 616336 w 1199107"/>
                      <a:gd name="connsiteY4" fmla="*/ 16208 h 253536"/>
                      <a:gd name="connsiteX5" fmla="*/ 778706 w 1199107"/>
                      <a:gd name="connsiteY5" fmla="*/ 50391 h 253536"/>
                      <a:gd name="connsiteX6" fmla="*/ 872709 w 1199107"/>
                      <a:gd name="connsiteY6" fmla="*/ 80301 h 253536"/>
                      <a:gd name="connsiteX7" fmla="*/ 1030807 w 1199107"/>
                      <a:gd name="connsiteY7" fmla="*/ 24754 h 253536"/>
                      <a:gd name="connsiteX8" fmla="*/ 1197450 w 1199107"/>
                      <a:gd name="connsiteY8" fmla="*/ 3389 h 253536"/>
                      <a:gd name="connsiteX9" fmla="*/ 923984 w 1199107"/>
                      <a:gd name="connsiteY9" fmla="*/ 93120 h 253536"/>
                      <a:gd name="connsiteX10" fmla="*/ 838526 w 1199107"/>
                      <a:gd name="connsiteY10" fmla="*/ 152941 h 253536"/>
                      <a:gd name="connsiteX11" fmla="*/ 787252 w 1199107"/>
                      <a:gd name="connsiteY11" fmla="*/ 165759 h 253536"/>
                      <a:gd name="connsiteX12" fmla="*/ 757341 w 1199107"/>
                      <a:gd name="connsiteY12" fmla="*/ 135849 h 253536"/>
                      <a:gd name="connsiteX13" fmla="*/ 671883 w 1199107"/>
                      <a:gd name="connsiteY13" fmla="*/ 131576 h 253536"/>
                      <a:gd name="connsiteX14" fmla="*/ 586425 w 1199107"/>
                      <a:gd name="connsiteY14" fmla="*/ 88847 h 253536"/>
                      <a:gd name="connsiteX15" fmla="*/ 500967 w 1199107"/>
                      <a:gd name="connsiteY15" fmla="*/ 110212 h 253536"/>
                      <a:gd name="connsiteX16" fmla="*/ 402691 w 1199107"/>
                      <a:gd name="connsiteY16" fmla="*/ 208488 h 253536"/>
                      <a:gd name="connsiteX17" fmla="*/ 236048 w 1199107"/>
                      <a:gd name="connsiteY17" fmla="*/ 238399 h 253536"/>
                      <a:gd name="connsiteX18" fmla="*/ 1038 w 1199107"/>
                      <a:gd name="connsiteY18" fmla="*/ 246944 h 253536"/>
                      <a:gd name="connsiteX0" fmla="*/ 1038 w 1199083"/>
                      <a:gd name="connsiteY0" fmla="*/ 246736 h 253328"/>
                      <a:gd name="connsiteX1" fmla="*/ 159136 w 1199083"/>
                      <a:gd name="connsiteY1" fmla="*/ 139914 h 253328"/>
                      <a:gd name="connsiteX2" fmla="*/ 372780 w 1199083"/>
                      <a:gd name="connsiteY2" fmla="*/ 110004 h 253328"/>
                      <a:gd name="connsiteX3" fmla="*/ 449693 w 1199083"/>
                      <a:gd name="connsiteY3" fmla="*/ 71548 h 253328"/>
                      <a:gd name="connsiteX4" fmla="*/ 616336 w 1199083"/>
                      <a:gd name="connsiteY4" fmla="*/ 16000 h 253328"/>
                      <a:gd name="connsiteX5" fmla="*/ 778706 w 1199083"/>
                      <a:gd name="connsiteY5" fmla="*/ 50183 h 253328"/>
                      <a:gd name="connsiteX6" fmla="*/ 885527 w 1199083"/>
                      <a:gd name="connsiteY6" fmla="*/ 67274 h 253328"/>
                      <a:gd name="connsiteX7" fmla="*/ 1030807 w 1199083"/>
                      <a:gd name="connsiteY7" fmla="*/ 24546 h 253328"/>
                      <a:gd name="connsiteX8" fmla="*/ 1197450 w 1199083"/>
                      <a:gd name="connsiteY8" fmla="*/ 3181 h 253328"/>
                      <a:gd name="connsiteX9" fmla="*/ 923984 w 1199083"/>
                      <a:gd name="connsiteY9" fmla="*/ 92912 h 253328"/>
                      <a:gd name="connsiteX10" fmla="*/ 838526 w 1199083"/>
                      <a:gd name="connsiteY10" fmla="*/ 152733 h 253328"/>
                      <a:gd name="connsiteX11" fmla="*/ 787252 w 1199083"/>
                      <a:gd name="connsiteY11" fmla="*/ 165551 h 253328"/>
                      <a:gd name="connsiteX12" fmla="*/ 757341 w 1199083"/>
                      <a:gd name="connsiteY12" fmla="*/ 135641 h 253328"/>
                      <a:gd name="connsiteX13" fmla="*/ 671883 w 1199083"/>
                      <a:gd name="connsiteY13" fmla="*/ 131368 h 253328"/>
                      <a:gd name="connsiteX14" fmla="*/ 586425 w 1199083"/>
                      <a:gd name="connsiteY14" fmla="*/ 88639 h 253328"/>
                      <a:gd name="connsiteX15" fmla="*/ 500967 w 1199083"/>
                      <a:gd name="connsiteY15" fmla="*/ 110004 h 253328"/>
                      <a:gd name="connsiteX16" fmla="*/ 402691 w 1199083"/>
                      <a:gd name="connsiteY16" fmla="*/ 208280 h 253328"/>
                      <a:gd name="connsiteX17" fmla="*/ 236048 w 1199083"/>
                      <a:gd name="connsiteY17" fmla="*/ 238191 h 253328"/>
                      <a:gd name="connsiteX18" fmla="*/ 1038 w 1199083"/>
                      <a:gd name="connsiteY18" fmla="*/ 246736 h 253328"/>
                      <a:gd name="connsiteX0" fmla="*/ 837 w 1233279"/>
                      <a:gd name="connsiteY0" fmla="*/ 284000 h 287283"/>
                      <a:gd name="connsiteX1" fmla="*/ 193332 w 1233279"/>
                      <a:gd name="connsiteY1" fmla="*/ 139914 h 287283"/>
                      <a:gd name="connsiteX2" fmla="*/ 406976 w 1233279"/>
                      <a:gd name="connsiteY2" fmla="*/ 110004 h 287283"/>
                      <a:gd name="connsiteX3" fmla="*/ 483889 w 1233279"/>
                      <a:gd name="connsiteY3" fmla="*/ 71548 h 287283"/>
                      <a:gd name="connsiteX4" fmla="*/ 650532 w 1233279"/>
                      <a:gd name="connsiteY4" fmla="*/ 16000 h 287283"/>
                      <a:gd name="connsiteX5" fmla="*/ 812902 w 1233279"/>
                      <a:gd name="connsiteY5" fmla="*/ 50183 h 287283"/>
                      <a:gd name="connsiteX6" fmla="*/ 919723 w 1233279"/>
                      <a:gd name="connsiteY6" fmla="*/ 67274 h 287283"/>
                      <a:gd name="connsiteX7" fmla="*/ 1065003 w 1233279"/>
                      <a:gd name="connsiteY7" fmla="*/ 24546 h 287283"/>
                      <a:gd name="connsiteX8" fmla="*/ 1231646 w 1233279"/>
                      <a:gd name="connsiteY8" fmla="*/ 3181 h 287283"/>
                      <a:gd name="connsiteX9" fmla="*/ 958180 w 1233279"/>
                      <a:gd name="connsiteY9" fmla="*/ 92912 h 287283"/>
                      <a:gd name="connsiteX10" fmla="*/ 872722 w 1233279"/>
                      <a:gd name="connsiteY10" fmla="*/ 152733 h 287283"/>
                      <a:gd name="connsiteX11" fmla="*/ 821448 w 1233279"/>
                      <a:gd name="connsiteY11" fmla="*/ 165551 h 287283"/>
                      <a:gd name="connsiteX12" fmla="*/ 791537 w 1233279"/>
                      <a:gd name="connsiteY12" fmla="*/ 135641 h 287283"/>
                      <a:gd name="connsiteX13" fmla="*/ 706079 w 1233279"/>
                      <a:gd name="connsiteY13" fmla="*/ 131368 h 287283"/>
                      <a:gd name="connsiteX14" fmla="*/ 620621 w 1233279"/>
                      <a:gd name="connsiteY14" fmla="*/ 88639 h 287283"/>
                      <a:gd name="connsiteX15" fmla="*/ 535163 w 1233279"/>
                      <a:gd name="connsiteY15" fmla="*/ 110004 h 287283"/>
                      <a:gd name="connsiteX16" fmla="*/ 436887 w 1233279"/>
                      <a:gd name="connsiteY16" fmla="*/ 208280 h 287283"/>
                      <a:gd name="connsiteX17" fmla="*/ 270244 w 1233279"/>
                      <a:gd name="connsiteY17" fmla="*/ 238191 h 287283"/>
                      <a:gd name="connsiteX18" fmla="*/ 837 w 1233279"/>
                      <a:gd name="connsiteY18" fmla="*/ 284000 h 287283"/>
                      <a:gd name="connsiteX0" fmla="*/ 837 w 1233279"/>
                      <a:gd name="connsiteY0" fmla="*/ 284000 h 287283"/>
                      <a:gd name="connsiteX1" fmla="*/ 193332 w 1233279"/>
                      <a:gd name="connsiteY1" fmla="*/ 139914 h 287283"/>
                      <a:gd name="connsiteX2" fmla="*/ 406976 w 1233279"/>
                      <a:gd name="connsiteY2" fmla="*/ 110004 h 287283"/>
                      <a:gd name="connsiteX3" fmla="*/ 483889 w 1233279"/>
                      <a:gd name="connsiteY3" fmla="*/ 71548 h 287283"/>
                      <a:gd name="connsiteX4" fmla="*/ 650532 w 1233279"/>
                      <a:gd name="connsiteY4" fmla="*/ 16000 h 287283"/>
                      <a:gd name="connsiteX5" fmla="*/ 812902 w 1233279"/>
                      <a:gd name="connsiteY5" fmla="*/ 50183 h 287283"/>
                      <a:gd name="connsiteX6" fmla="*/ 919723 w 1233279"/>
                      <a:gd name="connsiteY6" fmla="*/ 67274 h 287283"/>
                      <a:gd name="connsiteX7" fmla="*/ 1065003 w 1233279"/>
                      <a:gd name="connsiteY7" fmla="*/ 24546 h 287283"/>
                      <a:gd name="connsiteX8" fmla="*/ 1231646 w 1233279"/>
                      <a:gd name="connsiteY8" fmla="*/ 3181 h 287283"/>
                      <a:gd name="connsiteX9" fmla="*/ 958180 w 1233279"/>
                      <a:gd name="connsiteY9" fmla="*/ 92912 h 287283"/>
                      <a:gd name="connsiteX10" fmla="*/ 872722 w 1233279"/>
                      <a:gd name="connsiteY10" fmla="*/ 152733 h 287283"/>
                      <a:gd name="connsiteX11" fmla="*/ 821448 w 1233279"/>
                      <a:gd name="connsiteY11" fmla="*/ 165551 h 287283"/>
                      <a:gd name="connsiteX12" fmla="*/ 791537 w 1233279"/>
                      <a:gd name="connsiteY12" fmla="*/ 135641 h 287283"/>
                      <a:gd name="connsiteX13" fmla="*/ 706079 w 1233279"/>
                      <a:gd name="connsiteY13" fmla="*/ 131368 h 287283"/>
                      <a:gd name="connsiteX14" fmla="*/ 620621 w 1233279"/>
                      <a:gd name="connsiteY14" fmla="*/ 88639 h 287283"/>
                      <a:gd name="connsiteX15" fmla="*/ 535163 w 1233279"/>
                      <a:gd name="connsiteY15" fmla="*/ 110004 h 287283"/>
                      <a:gd name="connsiteX16" fmla="*/ 436887 w 1233279"/>
                      <a:gd name="connsiteY16" fmla="*/ 208280 h 287283"/>
                      <a:gd name="connsiteX17" fmla="*/ 270244 w 1233279"/>
                      <a:gd name="connsiteY17" fmla="*/ 238191 h 287283"/>
                      <a:gd name="connsiteX18" fmla="*/ 837 w 1233279"/>
                      <a:gd name="connsiteY18" fmla="*/ 284000 h 287283"/>
                      <a:gd name="connsiteX0" fmla="*/ 1212 w 1233654"/>
                      <a:gd name="connsiteY0" fmla="*/ 284000 h 293342"/>
                      <a:gd name="connsiteX1" fmla="*/ 193707 w 1233654"/>
                      <a:gd name="connsiteY1" fmla="*/ 139914 h 293342"/>
                      <a:gd name="connsiteX2" fmla="*/ 407351 w 1233654"/>
                      <a:gd name="connsiteY2" fmla="*/ 110004 h 293342"/>
                      <a:gd name="connsiteX3" fmla="*/ 484264 w 1233654"/>
                      <a:gd name="connsiteY3" fmla="*/ 71548 h 293342"/>
                      <a:gd name="connsiteX4" fmla="*/ 650907 w 1233654"/>
                      <a:gd name="connsiteY4" fmla="*/ 16000 h 293342"/>
                      <a:gd name="connsiteX5" fmla="*/ 813277 w 1233654"/>
                      <a:gd name="connsiteY5" fmla="*/ 50183 h 293342"/>
                      <a:gd name="connsiteX6" fmla="*/ 920098 w 1233654"/>
                      <a:gd name="connsiteY6" fmla="*/ 67274 h 293342"/>
                      <a:gd name="connsiteX7" fmla="*/ 1065378 w 1233654"/>
                      <a:gd name="connsiteY7" fmla="*/ 24546 h 293342"/>
                      <a:gd name="connsiteX8" fmla="*/ 1232021 w 1233654"/>
                      <a:gd name="connsiteY8" fmla="*/ 3181 h 293342"/>
                      <a:gd name="connsiteX9" fmla="*/ 958555 w 1233654"/>
                      <a:gd name="connsiteY9" fmla="*/ 92912 h 293342"/>
                      <a:gd name="connsiteX10" fmla="*/ 873097 w 1233654"/>
                      <a:gd name="connsiteY10" fmla="*/ 152733 h 293342"/>
                      <a:gd name="connsiteX11" fmla="*/ 821823 w 1233654"/>
                      <a:gd name="connsiteY11" fmla="*/ 165551 h 293342"/>
                      <a:gd name="connsiteX12" fmla="*/ 791912 w 1233654"/>
                      <a:gd name="connsiteY12" fmla="*/ 135641 h 293342"/>
                      <a:gd name="connsiteX13" fmla="*/ 706454 w 1233654"/>
                      <a:gd name="connsiteY13" fmla="*/ 131368 h 293342"/>
                      <a:gd name="connsiteX14" fmla="*/ 620996 w 1233654"/>
                      <a:gd name="connsiteY14" fmla="*/ 88639 h 293342"/>
                      <a:gd name="connsiteX15" fmla="*/ 535538 w 1233654"/>
                      <a:gd name="connsiteY15" fmla="*/ 110004 h 293342"/>
                      <a:gd name="connsiteX16" fmla="*/ 437262 w 1233654"/>
                      <a:gd name="connsiteY16" fmla="*/ 208280 h 293342"/>
                      <a:gd name="connsiteX17" fmla="*/ 270619 w 1233654"/>
                      <a:gd name="connsiteY17" fmla="*/ 238191 h 293342"/>
                      <a:gd name="connsiteX18" fmla="*/ 1212 w 1233654"/>
                      <a:gd name="connsiteY18" fmla="*/ 284000 h 293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33654" h="293342">
                        <a:moveTo>
                          <a:pt x="1212" y="284000"/>
                        </a:moveTo>
                        <a:cubicBezTo>
                          <a:pt x="-14473" y="250422"/>
                          <a:pt x="126017" y="168913"/>
                          <a:pt x="193707" y="139914"/>
                        </a:cubicBezTo>
                        <a:cubicBezTo>
                          <a:pt x="261397" y="110915"/>
                          <a:pt x="358925" y="121398"/>
                          <a:pt x="407351" y="110004"/>
                        </a:cubicBezTo>
                        <a:cubicBezTo>
                          <a:pt x="455777" y="98610"/>
                          <a:pt x="443671" y="87215"/>
                          <a:pt x="484264" y="71548"/>
                        </a:cubicBezTo>
                        <a:cubicBezTo>
                          <a:pt x="524857" y="55881"/>
                          <a:pt x="596072" y="19561"/>
                          <a:pt x="650907" y="16000"/>
                        </a:cubicBezTo>
                        <a:cubicBezTo>
                          <a:pt x="705742" y="12439"/>
                          <a:pt x="768412" y="41637"/>
                          <a:pt x="813277" y="50183"/>
                        </a:cubicBezTo>
                        <a:cubicBezTo>
                          <a:pt x="858142" y="58729"/>
                          <a:pt x="878081" y="71547"/>
                          <a:pt x="920098" y="67274"/>
                        </a:cubicBezTo>
                        <a:cubicBezTo>
                          <a:pt x="962115" y="63001"/>
                          <a:pt x="1013391" y="35228"/>
                          <a:pt x="1065378" y="24546"/>
                        </a:cubicBezTo>
                        <a:cubicBezTo>
                          <a:pt x="1117365" y="13864"/>
                          <a:pt x="1249825" y="-8213"/>
                          <a:pt x="1232021" y="3181"/>
                        </a:cubicBezTo>
                        <a:cubicBezTo>
                          <a:pt x="1214217" y="14575"/>
                          <a:pt x="1018376" y="67987"/>
                          <a:pt x="958555" y="92912"/>
                        </a:cubicBezTo>
                        <a:cubicBezTo>
                          <a:pt x="898734" y="117837"/>
                          <a:pt x="895886" y="140627"/>
                          <a:pt x="873097" y="152733"/>
                        </a:cubicBezTo>
                        <a:cubicBezTo>
                          <a:pt x="850308" y="164839"/>
                          <a:pt x="835354" y="168400"/>
                          <a:pt x="821823" y="165551"/>
                        </a:cubicBezTo>
                        <a:cubicBezTo>
                          <a:pt x="808292" y="162702"/>
                          <a:pt x="811140" y="141338"/>
                          <a:pt x="791912" y="135641"/>
                        </a:cubicBezTo>
                        <a:cubicBezTo>
                          <a:pt x="772684" y="129944"/>
                          <a:pt x="734940" y="139202"/>
                          <a:pt x="706454" y="131368"/>
                        </a:cubicBezTo>
                        <a:cubicBezTo>
                          <a:pt x="677968" y="123534"/>
                          <a:pt x="649482" y="92200"/>
                          <a:pt x="620996" y="88639"/>
                        </a:cubicBezTo>
                        <a:cubicBezTo>
                          <a:pt x="592510" y="85078"/>
                          <a:pt x="566160" y="90064"/>
                          <a:pt x="535538" y="110004"/>
                        </a:cubicBezTo>
                        <a:cubicBezTo>
                          <a:pt x="504916" y="129944"/>
                          <a:pt x="481415" y="186916"/>
                          <a:pt x="437262" y="208280"/>
                        </a:cubicBezTo>
                        <a:cubicBezTo>
                          <a:pt x="393109" y="229644"/>
                          <a:pt x="343294" y="225571"/>
                          <a:pt x="270619" y="238191"/>
                        </a:cubicBezTo>
                        <a:cubicBezTo>
                          <a:pt x="197944" y="250811"/>
                          <a:pt x="16897" y="317578"/>
                          <a:pt x="1212" y="284000"/>
                        </a:cubicBezTo>
                        <a:close/>
                      </a:path>
                    </a:pathLst>
                  </a:custGeom>
                  <a:solidFill>
                    <a:srgbClr val="FF8989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D83507DC-F19E-F992-1386-DFD6498C00C7}"/>
                      </a:ext>
                    </a:extLst>
                  </p:cNvPr>
                  <p:cNvSpPr/>
                  <p:nvPr/>
                </p:nvSpPr>
                <p:spPr>
                  <a:xfrm>
                    <a:off x="6182825" y="2144031"/>
                    <a:ext cx="350435" cy="69910"/>
                  </a:xfrm>
                  <a:custGeom>
                    <a:avLst/>
                    <a:gdLst>
                      <a:gd name="connsiteX0" fmla="*/ 57 w 350435"/>
                      <a:gd name="connsiteY0" fmla="*/ 26601 h 69450"/>
                      <a:gd name="connsiteX1" fmla="*/ 145336 w 350435"/>
                      <a:gd name="connsiteY1" fmla="*/ 39419 h 69450"/>
                      <a:gd name="connsiteX2" fmla="*/ 269250 w 350435"/>
                      <a:gd name="connsiteY2" fmla="*/ 18055 h 69450"/>
                      <a:gd name="connsiteX3" fmla="*/ 350435 w 350435"/>
                      <a:gd name="connsiteY3" fmla="*/ 963 h 69450"/>
                      <a:gd name="connsiteX4" fmla="*/ 269250 w 350435"/>
                      <a:gd name="connsiteY4" fmla="*/ 47965 h 69450"/>
                      <a:gd name="connsiteX5" fmla="*/ 162427 w 350435"/>
                      <a:gd name="connsiteY5" fmla="*/ 69330 h 69450"/>
                      <a:gd name="connsiteX6" fmla="*/ 57 w 350435"/>
                      <a:gd name="connsiteY6" fmla="*/ 26601 h 69450"/>
                      <a:gd name="connsiteX0" fmla="*/ 57 w 350435"/>
                      <a:gd name="connsiteY0" fmla="*/ 26601 h 69910"/>
                      <a:gd name="connsiteX1" fmla="*/ 145336 w 350435"/>
                      <a:gd name="connsiteY1" fmla="*/ 39419 h 69910"/>
                      <a:gd name="connsiteX2" fmla="*/ 269250 w 350435"/>
                      <a:gd name="connsiteY2" fmla="*/ 18055 h 69910"/>
                      <a:gd name="connsiteX3" fmla="*/ 350435 w 350435"/>
                      <a:gd name="connsiteY3" fmla="*/ 963 h 69910"/>
                      <a:gd name="connsiteX4" fmla="*/ 269250 w 350435"/>
                      <a:gd name="connsiteY4" fmla="*/ 47965 h 69910"/>
                      <a:gd name="connsiteX5" fmla="*/ 162427 w 350435"/>
                      <a:gd name="connsiteY5" fmla="*/ 69330 h 69910"/>
                      <a:gd name="connsiteX6" fmla="*/ 57 w 350435"/>
                      <a:gd name="connsiteY6" fmla="*/ 26601 h 6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0435" h="69910">
                        <a:moveTo>
                          <a:pt x="57" y="26601"/>
                        </a:moveTo>
                        <a:cubicBezTo>
                          <a:pt x="-2791" y="21616"/>
                          <a:pt x="100471" y="40843"/>
                          <a:pt x="145336" y="39419"/>
                        </a:cubicBezTo>
                        <a:cubicBezTo>
                          <a:pt x="190201" y="37995"/>
                          <a:pt x="235067" y="24464"/>
                          <a:pt x="269250" y="18055"/>
                        </a:cubicBezTo>
                        <a:cubicBezTo>
                          <a:pt x="303433" y="11646"/>
                          <a:pt x="350435" y="-4022"/>
                          <a:pt x="350435" y="963"/>
                        </a:cubicBezTo>
                        <a:cubicBezTo>
                          <a:pt x="350435" y="5948"/>
                          <a:pt x="300585" y="36571"/>
                          <a:pt x="269250" y="47965"/>
                        </a:cubicBezTo>
                        <a:cubicBezTo>
                          <a:pt x="237915" y="59359"/>
                          <a:pt x="207293" y="72891"/>
                          <a:pt x="162427" y="69330"/>
                        </a:cubicBezTo>
                        <a:cubicBezTo>
                          <a:pt x="117562" y="65769"/>
                          <a:pt x="2905" y="31586"/>
                          <a:pt x="57" y="26601"/>
                        </a:cubicBezTo>
                        <a:close/>
                      </a:path>
                    </a:pathLst>
                  </a:custGeom>
                  <a:solidFill>
                    <a:srgbClr val="FF8989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D828EEF8-B354-7F75-7F1E-AEC37556DE5D}"/>
                      </a:ext>
                    </a:extLst>
                  </p:cNvPr>
                  <p:cNvSpPr/>
                  <p:nvPr/>
                </p:nvSpPr>
                <p:spPr>
                  <a:xfrm>
                    <a:off x="622831" y="2223290"/>
                    <a:ext cx="954462" cy="466757"/>
                  </a:xfrm>
                  <a:custGeom>
                    <a:avLst/>
                    <a:gdLst>
                      <a:gd name="connsiteX0" fmla="*/ 0 w 938196"/>
                      <a:gd name="connsiteY0" fmla="*/ 21750 h 352056"/>
                      <a:gd name="connsiteX1" fmla="*/ 54077 w 938196"/>
                      <a:gd name="connsiteY1" fmla="*/ 2085 h 352056"/>
                      <a:gd name="connsiteX2" fmla="*/ 137651 w 938196"/>
                      <a:gd name="connsiteY2" fmla="*/ 65995 h 352056"/>
                      <a:gd name="connsiteX3" fmla="*/ 240890 w 938196"/>
                      <a:gd name="connsiteY3" fmla="*/ 129905 h 352056"/>
                      <a:gd name="connsiteX4" fmla="*/ 437535 w 938196"/>
                      <a:gd name="connsiteY4" fmla="*/ 124989 h 352056"/>
                      <a:gd name="connsiteX5" fmla="*/ 619432 w 938196"/>
                      <a:gd name="connsiteY5" fmla="*/ 124989 h 352056"/>
                      <a:gd name="connsiteX6" fmla="*/ 742335 w 938196"/>
                      <a:gd name="connsiteY6" fmla="*/ 100408 h 352056"/>
                      <a:gd name="connsiteX7" fmla="*/ 830826 w 938196"/>
                      <a:gd name="connsiteY7" fmla="*/ 90576 h 352056"/>
                      <a:gd name="connsiteX8" fmla="*/ 889819 w 938196"/>
                      <a:gd name="connsiteY8" fmla="*/ 124989 h 352056"/>
                      <a:gd name="connsiteX9" fmla="*/ 934064 w 938196"/>
                      <a:gd name="connsiteY9" fmla="*/ 188898 h 352056"/>
                      <a:gd name="connsiteX10" fmla="*/ 934064 w 938196"/>
                      <a:gd name="connsiteY10" fmla="*/ 297053 h 352056"/>
                      <a:gd name="connsiteX11" fmla="*/ 914400 w 938196"/>
                      <a:gd name="connsiteY11" fmla="*/ 346214 h 352056"/>
                      <a:gd name="connsiteX12" fmla="*/ 835742 w 938196"/>
                      <a:gd name="connsiteY12" fmla="*/ 346214 h 352056"/>
                      <a:gd name="connsiteX13" fmla="*/ 757084 w 938196"/>
                      <a:gd name="connsiteY13" fmla="*/ 301969 h 352056"/>
                      <a:gd name="connsiteX14" fmla="*/ 673509 w 938196"/>
                      <a:gd name="connsiteY14" fmla="*/ 242976 h 352056"/>
                      <a:gd name="connsiteX15" fmla="*/ 619432 w 938196"/>
                      <a:gd name="connsiteY15" fmla="*/ 198731 h 352056"/>
                      <a:gd name="connsiteX16" fmla="*/ 545690 w 938196"/>
                      <a:gd name="connsiteY16" fmla="*/ 233143 h 352056"/>
                      <a:gd name="connsiteX17" fmla="*/ 486697 w 938196"/>
                      <a:gd name="connsiteY17" fmla="*/ 257724 h 352056"/>
                      <a:gd name="connsiteX18" fmla="*/ 427703 w 938196"/>
                      <a:gd name="connsiteY18" fmla="*/ 233143 h 352056"/>
                      <a:gd name="connsiteX19" fmla="*/ 329380 w 938196"/>
                      <a:gd name="connsiteY19" fmla="*/ 272473 h 352056"/>
                      <a:gd name="connsiteX20" fmla="*/ 235974 w 938196"/>
                      <a:gd name="connsiteY20" fmla="*/ 252808 h 352056"/>
                      <a:gd name="connsiteX21" fmla="*/ 152400 w 938196"/>
                      <a:gd name="connsiteY21" fmla="*/ 257724 h 352056"/>
                      <a:gd name="connsiteX22" fmla="*/ 122903 w 938196"/>
                      <a:gd name="connsiteY22" fmla="*/ 262640 h 352056"/>
                      <a:gd name="connsiteX23" fmla="*/ 39329 w 938196"/>
                      <a:gd name="connsiteY23" fmla="*/ 188898 h 352056"/>
                      <a:gd name="connsiteX24" fmla="*/ 9832 w 938196"/>
                      <a:gd name="connsiteY24" fmla="*/ 85660 h 352056"/>
                      <a:gd name="connsiteX0" fmla="*/ 0 w 938196"/>
                      <a:gd name="connsiteY0" fmla="*/ 21750 h 352056"/>
                      <a:gd name="connsiteX1" fmla="*/ 54077 w 938196"/>
                      <a:gd name="connsiteY1" fmla="*/ 2085 h 352056"/>
                      <a:gd name="connsiteX2" fmla="*/ 137651 w 938196"/>
                      <a:gd name="connsiteY2" fmla="*/ 65995 h 352056"/>
                      <a:gd name="connsiteX3" fmla="*/ 240890 w 938196"/>
                      <a:gd name="connsiteY3" fmla="*/ 129905 h 352056"/>
                      <a:gd name="connsiteX4" fmla="*/ 437535 w 938196"/>
                      <a:gd name="connsiteY4" fmla="*/ 124989 h 352056"/>
                      <a:gd name="connsiteX5" fmla="*/ 619432 w 938196"/>
                      <a:gd name="connsiteY5" fmla="*/ 124989 h 352056"/>
                      <a:gd name="connsiteX6" fmla="*/ 742335 w 938196"/>
                      <a:gd name="connsiteY6" fmla="*/ 100408 h 352056"/>
                      <a:gd name="connsiteX7" fmla="*/ 830826 w 938196"/>
                      <a:gd name="connsiteY7" fmla="*/ 90576 h 352056"/>
                      <a:gd name="connsiteX8" fmla="*/ 889819 w 938196"/>
                      <a:gd name="connsiteY8" fmla="*/ 124989 h 352056"/>
                      <a:gd name="connsiteX9" fmla="*/ 934064 w 938196"/>
                      <a:gd name="connsiteY9" fmla="*/ 188898 h 352056"/>
                      <a:gd name="connsiteX10" fmla="*/ 934064 w 938196"/>
                      <a:gd name="connsiteY10" fmla="*/ 297053 h 352056"/>
                      <a:gd name="connsiteX11" fmla="*/ 914400 w 938196"/>
                      <a:gd name="connsiteY11" fmla="*/ 346214 h 352056"/>
                      <a:gd name="connsiteX12" fmla="*/ 835742 w 938196"/>
                      <a:gd name="connsiteY12" fmla="*/ 346214 h 352056"/>
                      <a:gd name="connsiteX13" fmla="*/ 757084 w 938196"/>
                      <a:gd name="connsiteY13" fmla="*/ 301969 h 352056"/>
                      <a:gd name="connsiteX14" fmla="*/ 673509 w 938196"/>
                      <a:gd name="connsiteY14" fmla="*/ 242976 h 352056"/>
                      <a:gd name="connsiteX15" fmla="*/ 619432 w 938196"/>
                      <a:gd name="connsiteY15" fmla="*/ 198731 h 352056"/>
                      <a:gd name="connsiteX16" fmla="*/ 545690 w 938196"/>
                      <a:gd name="connsiteY16" fmla="*/ 233143 h 352056"/>
                      <a:gd name="connsiteX17" fmla="*/ 486697 w 938196"/>
                      <a:gd name="connsiteY17" fmla="*/ 257724 h 352056"/>
                      <a:gd name="connsiteX18" fmla="*/ 427703 w 938196"/>
                      <a:gd name="connsiteY18" fmla="*/ 233143 h 352056"/>
                      <a:gd name="connsiteX19" fmla="*/ 329380 w 938196"/>
                      <a:gd name="connsiteY19" fmla="*/ 272473 h 352056"/>
                      <a:gd name="connsiteX20" fmla="*/ 235974 w 938196"/>
                      <a:gd name="connsiteY20" fmla="*/ 252808 h 352056"/>
                      <a:gd name="connsiteX21" fmla="*/ 152400 w 938196"/>
                      <a:gd name="connsiteY21" fmla="*/ 257724 h 352056"/>
                      <a:gd name="connsiteX22" fmla="*/ 122903 w 938196"/>
                      <a:gd name="connsiteY22" fmla="*/ 262640 h 352056"/>
                      <a:gd name="connsiteX23" fmla="*/ 39329 w 938196"/>
                      <a:gd name="connsiteY23" fmla="*/ 188898 h 352056"/>
                      <a:gd name="connsiteX24" fmla="*/ 9832 w 938196"/>
                      <a:gd name="connsiteY24" fmla="*/ 85660 h 352056"/>
                      <a:gd name="connsiteX25" fmla="*/ 0 w 938196"/>
                      <a:gd name="connsiteY25" fmla="*/ 21750 h 352056"/>
                      <a:gd name="connsiteX0" fmla="*/ 0 w 938196"/>
                      <a:gd name="connsiteY0" fmla="*/ 21750 h 352056"/>
                      <a:gd name="connsiteX1" fmla="*/ 54077 w 938196"/>
                      <a:gd name="connsiteY1" fmla="*/ 2085 h 352056"/>
                      <a:gd name="connsiteX2" fmla="*/ 137651 w 938196"/>
                      <a:gd name="connsiteY2" fmla="*/ 65995 h 352056"/>
                      <a:gd name="connsiteX3" fmla="*/ 240890 w 938196"/>
                      <a:gd name="connsiteY3" fmla="*/ 129905 h 352056"/>
                      <a:gd name="connsiteX4" fmla="*/ 437535 w 938196"/>
                      <a:gd name="connsiteY4" fmla="*/ 124989 h 352056"/>
                      <a:gd name="connsiteX5" fmla="*/ 619432 w 938196"/>
                      <a:gd name="connsiteY5" fmla="*/ 124989 h 352056"/>
                      <a:gd name="connsiteX6" fmla="*/ 742335 w 938196"/>
                      <a:gd name="connsiteY6" fmla="*/ 100408 h 352056"/>
                      <a:gd name="connsiteX7" fmla="*/ 830826 w 938196"/>
                      <a:gd name="connsiteY7" fmla="*/ 90576 h 352056"/>
                      <a:gd name="connsiteX8" fmla="*/ 889819 w 938196"/>
                      <a:gd name="connsiteY8" fmla="*/ 124989 h 352056"/>
                      <a:gd name="connsiteX9" fmla="*/ 934064 w 938196"/>
                      <a:gd name="connsiteY9" fmla="*/ 188898 h 352056"/>
                      <a:gd name="connsiteX10" fmla="*/ 934064 w 938196"/>
                      <a:gd name="connsiteY10" fmla="*/ 297053 h 352056"/>
                      <a:gd name="connsiteX11" fmla="*/ 914400 w 938196"/>
                      <a:gd name="connsiteY11" fmla="*/ 346214 h 352056"/>
                      <a:gd name="connsiteX12" fmla="*/ 835742 w 938196"/>
                      <a:gd name="connsiteY12" fmla="*/ 346214 h 352056"/>
                      <a:gd name="connsiteX13" fmla="*/ 757084 w 938196"/>
                      <a:gd name="connsiteY13" fmla="*/ 301969 h 352056"/>
                      <a:gd name="connsiteX14" fmla="*/ 673509 w 938196"/>
                      <a:gd name="connsiteY14" fmla="*/ 242976 h 352056"/>
                      <a:gd name="connsiteX15" fmla="*/ 619432 w 938196"/>
                      <a:gd name="connsiteY15" fmla="*/ 198731 h 352056"/>
                      <a:gd name="connsiteX16" fmla="*/ 545690 w 938196"/>
                      <a:gd name="connsiteY16" fmla="*/ 233143 h 352056"/>
                      <a:gd name="connsiteX17" fmla="*/ 486697 w 938196"/>
                      <a:gd name="connsiteY17" fmla="*/ 257724 h 352056"/>
                      <a:gd name="connsiteX18" fmla="*/ 427703 w 938196"/>
                      <a:gd name="connsiteY18" fmla="*/ 233143 h 352056"/>
                      <a:gd name="connsiteX19" fmla="*/ 329380 w 938196"/>
                      <a:gd name="connsiteY19" fmla="*/ 272473 h 352056"/>
                      <a:gd name="connsiteX20" fmla="*/ 235974 w 938196"/>
                      <a:gd name="connsiteY20" fmla="*/ 252808 h 352056"/>
                      <a:gd name="connsiteX21" fmla="*/ 152400 w 938196"/>
                      <a:gd name="connsiteY21" fmla="*/ 257724 h 352056"/>
                      <a:gd name="connsiteX22" fmla="*/ 122903 w 938196"/>
                      <a:gd name="connsiteY22" fmla="*/ 262640 h 352056"/>
                      <a:gd name="connsiteX23" fmla="*/ 16032 w 938196"/>
                      <a:gd name="connsiteY23" fmla="*/ 229667 h 352056"/>
                      <a:gd name="connsiteX24" fmla="*/ 9832 w 938196"/>
                      <a:gd name="connsiteY24" fmla="*/ 85660 h 352056"/>
                      <a:gd name="connsiteX25" fmla="*/ 0 w 938196"/>
                      <a:gd name="connsiteY25" fmla="*/ 21750 h 352056"/>
                      <a:gd name="connsiteX0" fmla="*/ 0 w 938196"/>
                      <a:gd name="connsiteY0" fmla="*/ 21750 h 352056"/>
                      <a:gd name="connsiteX1" fmla="*/ 54077 w 938196"/>
                      <a:gd name="connsiteY1" fmla="*/ 2085 h 352056"/>
                      <a:gd name="connsiteX2" fmla="*/ 137651 w 938196"/>
                      <a:gd name="connsiteY2" fmla="*/ 65995 h 352056"/>
                      <a:gd name="connsiteX3" fmla="*/ 240890 w 938196"/>
                      <a:gd name="connsiteY3" fmla="*/ 129905 h 352056"/>
                      <a:gd name="connsiteX4" fmla="*/ 437535 w 938196"/>
                      <a:gd name="connsiteY4" fmla="*/ 124989 h 352056"/>
                      <a:gd name="connsiteX5" fmla="*/ 619432 w 938196"/>
                      <a:gd name="connsiteY5" fmla="*/ 124989 h 352056"/>
                      <a:gd name="connsiteX6" fmla="*/ 742335 w 938196"/>
                      <a:gd name="connsiteY6" fmla="*/ 100408 h 352056"/>
                      <a:gd name="connsiteX7" fmla="*/ 830826 w 938196"/>
                      <a:gd name="connsiteY7" fmla="*/ 90576 h 352056"/>
                      <a:gd name="connsiteX8" fmla="*/ 889819 w 938196"/>
                      <a:gd name="connsiteY8" fmla="*/ 124989 h 352056"/>
                      <a:gd name="connsiteX9" fmla="*/ 934064 w 938196"/>
                      <a:gd name="connsiteY9" fmla="*/ 188898 h 352056"/>
                      <a:gd name="connsiteX10" fmla="*/ 934064 w 938196"/>
                      <a:gd name="connsiteY10" fmla="*/ 297053 h 352056"/>
                      <a:gd name="connsiteX11" fmla="*/ 914400 w 938196"/>
                      <a:gd name="connsiteY11" fmla="*/ 346214 h 352056"/>
                      <a:gd name="connsiteX12" fmla="*/ 835742 w 938196"/>
                      <a:gd name="connsiteY12" fmla="*/ 346214 h 352056"/>
                      <a:gd name="connsiteX13" fmla="*/ 757084 w 938196"/>
                      <a:gd name="connsiteY13" fmla="*/ 301969 h 352056"/>
                      <a:gd name="connsiteX14" fmla="*/ 673509 w 938196"/>
                      <a:gd name="connsiteY14" fmla="*/ 242976 h 352056"/>
                      <a:gd name="connsiteX15" fmla="*/ 619432 w 938196"/>
                      <a:gd name="connsiteY15" fmla="*/ 198731 h 352056"/>
                      <a:gd name="connsiteX16" fmla="*/ 545690 w 938196"/>
                      <a:gd name="connsiteY16" fmla="*/ 233143 h 352056"/>
                      <a:gd name="connsiteX17" fmla="*/ 486697 w 938196"/>
                      <a:gd name="connsiteY17" fmla="*/ 257724 h 352056"/>
                      <a:gd name="connsiteX18" fmla="*/ 427703 w 938196"/>
                      <a:gd name="connsiteY18" fmla="*/ 233143 h 352056"/>
                      <a:gd name="connsiteX19" fmla="*/ 329380 w 938196"/>
                      <a:gd name="connsiteY19" fmla="*/ 272473 h 352056"/>
                      <a:gd name="connsiteX20" fmla="*/ 235974 w 938196"/>
                      <a:gd name="connsiteY20" fmla="*/ 252808 h 352056"/>
                      <a:gd name="connsiteX21" fmla="*/ 152400 w 938196"/>
                      <a:gd name="connsiteY21" fmla="*/ 257724 h 352056"/>
                      <a:gd name="connsiteX22" fmla="*/ 99606 w 938196"/>
                      <a:gd name="connsiteY22" fmla="*/ 285937 h 352056"/>
                      <a:gd name="connsiteX23" fmla="*/ 16032 w 938196"/>
                      <a:gd name="connsiteY23" fmla="*/ 229667 h 352056"/>
                      <a:gd name="connsiteX24" fmla="*/ 9832 w 938196"/>
                      <a:gd name="connsiteY24" fmla="*/ 85660 h 352056"/>
                      <a:gd name="connsiteX25" fmla="*/ 0 w 938196"/>
                      <a:gd name="connsiteY25" fmla="*/ 21750 h 352056"/>
                      <a:gd name="connsiteX0" fmla="*/ 16266 w 954462"/>
                      <a:gd name="connsiteY0" fmla="*/ 136451 h 466757"/>
                      <a:gd name="connsiteX1" fmla="*/ 6277 w 954462"/>
                      <a:gd name="connsiteY1" fmla="*/ 301 h 466757"/>
                      <a:gd name="connsiteX2" fmla="*/ 153917 w 954462"/>
                      <a:gd name="connsiteY2" fmla="*/ 180696 h 466757"/>
                      <a:gd name="connsiteX3" fmla="*/ 257156 w 954462"/>
                      <a:gd name="connsiteY3" fmla="*/ 244606 h 466757"/>
                      <a:gd name="connsiteX4" fmla="*/ 453801 w 954462"/>
                      <a:gd name="connsiteY4" fmla="*/ 239690 h 466757"/>
                      <a:gd name="connsiteX5" fmla="*/ 635698 w 954462"/>
                      <a:gd name="connsiteY5" fmla="*/ 239690 h 466757"/>
                      <a:gd name="connsiteX6" fmla="*/ 758601 w 954462"/>
                      <a:gd name="connsiteY6" fmla="*/ 215109 h 466757"/>
                      <a:gd name="connsiteX7" fmla="*/ 847092 w 954462"/>
                      <a:gd name="connsiteY7" fmla="*/ 205277 h 466757"/>
                      <a:gd name="connsiteX8" fmla="*/ 906085 w 954462"/>
                      <a:gd name="connsiteY8" fmla="*/ 239690 h 466757"/>
                      <a:gd name="connsiteX9" fmla="*/ 950330 w 954462"/>
                      <a:gd name="connsiteY9" fmla="*/ 303599 h 466757"/>
                      <a:gd name="connsiteX10" fmla="*/ 950330 w 954462"/>
                      <a:gd name="connsiteY10" fmla="*/ 411754 h 466757"/>
                      <a:gd name="connsiteX11" fmla="*/ 930666 w 954462"/>
                      <a:gd name="connsiteY11" fmla="*/ 460915 h 466757"/>
                      <a:gd name="connsiteX12" fmla="*/ 852008 w 954462"/>
                      <a:gd name="connsiteY12" fmla="*/ 460915 h 466757"/>
                      <a:gd name="connsiteX13" fmla="*/ 773350 w 954462"/>
                      <a:gd name="connsiteY13" fmla="*/ 416670 h 466757"/>
                      <a:gd name="connsiteX14" fmla="*/ 689775 w 954462"/>
                      <a:gd name="connsiteY14" fmla="*/ 357677 h 466757"/>
                      <a:gd name="connsiteX15" fmla="*/ 635698 w 954462"/>
                      <a:gd name="connsiteY15" fmla="*/ 313432 h 466757"/>
                      <a:gd name="connsiteX16" fmla="*/ 561956 w 954462"/>
                      <a:gd name="connsiteY16" fmla="*/ 347844 h 466757"/>
                      <a:gd name="connsiteX17" fmla="*/ 502963 w 954462"/>
                      <a:gd name="connsiteY17" fmla="*/ 372425 h 466757"/>
                      <a:gd name="connsiteX18" fmla="*/ 443969 w 954462"/>
                      <a:gd name="connsiteY18" fmla="*/ 347844 h 466757"/>
                      <a:gd name="connsiteX19" fmla="*/ 345646 w 954462"/>
                      <a:gd name="connsiteY19" fmla="*/ 387174 h 466757"/>
                      <a:gd name="connsiteX20" fmla="*/ 252240 w 954462"/>
                      <a:gd name="connsiteY20" fmla="*/ 367509 h 466757"/>
                      <a:gd name="connsiteX21" fmla="*/ 168666 w 954462"/>
                      <a:gd name="connsiteY21" fmla="*/ 372425 h 466757"/>
                      <a:gd name="connsiteX22" fmla="*/ 115872 w 954462"/>
                      <a:gd name="connsiteY22" fmla="*/ 400638 h 466757"/>
                      <a:gd name="connsiteX23" fmla="*/ 32298 w 954462"/>
                      <a:gd name="connsiteY23" fmla="*/ 344368 h 466757"/>
                      <a:gd name="connsiteX24" fmla="*/ 26098 w 954462"/>
                      <a:gd name="connsiteY24" fmla="*/ 200361 h 466757"/>
                      <a:gd name="connsiteX25" fmla="*/ 16266 w 954462"/>
                      <a:gd name="connsiteY25" fmla="*/ 136451 h 466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954462" h="466757">
                        <a:moveTo>
                          <a:pt x="16266" y="136451"/>
                        </a:moveTo>
                        <a:cubicBezTo>
                          <a:pt x="31833" y="122931"/>
                          <a:pt x="-16665" y="-7073"/>
                          <a:pt x="6277" y="301"/>
                        </a:cubicBezTo>
                        <a:cubicBezTo>
                          <a:pt x="29219" y="7675"/>
                          <a:pt x="112104" y="139979"/>
                          <a:pt x="153917" y="180696"/>
                        </a:cubicBezTo>
                        <a:cubicBezTo>
                          <a:pt x="195730" y="221413"/>
                          <a:pt x="207175" y="234774"/>
                          <a:pt x="257156" y="244606"/>
                        </a:cubicBezTo>
                        <a:cubicBezTo>
                          <a:pt x="307137" y="254438"/>
                          <a:pt x="390711" y="240509"/>
                          <a:pt x="453801" y="239690"/>
                        </a:cubicBezTo>
                        <a:cubicBezTo>
                          <a:pt x="516891" y="238871"/>
                          <a:pt x="584898" y="243787"/>
                          <a:pt x="635698" y="239690"/>
                        </a:cubicBezTo>
                        <a:cubicBezTo>
                          <a:pt x="686498" y="235593"/>
                          <a:pt x="723369" y="220844"/>
                          <a:pt x="758601" y="215109"/>
                        </a:cubicBezTo>
                        <a:cubicBezTo>
                          <a:pt x="793833" y="209374"/>
                          <a:pt x="822511" y="201180"/>
                          <a:pt x="847092" y="205277"/>
                        </a:cubicBezTo>
                        <a:cubicBezTo>
                          <a:pt x="871673" y="209374"/>
                          <a:pt x="888879" y="223303"/>
                          <a:pt x="906085" y="239690"/>
                        </a:cubicBezTo>
                        <a:cubicBezTo>
                          <a:pt x="923291" y="256077"/>
                          <a:pt x="942956" y="274922"/>
                          <a:pt x="950330" y="303599"/>
                        </a:cubicBezTo>
                        <a:cubicBezTo>
                          <a:pt x="957704" y="332276"/>
                          <a:pt x="953607" y="385535"/>
                          <a:pt x="950330" y="411754"/>
                        </a:cubicBezTo>
                        <a:cubicBezTo>
                          <a:pt x="947053" y="437973"/>
                          <a:pt x="947053" y="452722"/>
                          <a:pt x="930666" y="460915"/>
                        </a:cubicBezTo>
                        <a:cubicBezTo>
                          <a:pt x="914279" y="469109"/>
                          <a:pt x="878227" y="468289"/>
                          <a:pt x="852008" y="460915"/>
                        </a:cubicBezTo>
                        <a:cubicBezTo>
                          <a:pt x="825789" y="453541"/>
                          <a:pt x="800389" y="433876"/>
                          <a:pt x="773350" y="416670"/>
                        </a:cubicBezTo>
                        <a:cubicBezTo>
                          <a:pt x="746311" y="399464"/>
                          <a:pt x="712717" y="374883"/>
                          <a:pt x="689775" y="357677"/>
                        </a:cubicBezTo>
                        <a:cubicBezTo>
                          <a:pt x="666833" y="340471"/>
                          <a:pt x="657001" y="315071"/>
                          <a:pt x="635698" y="313432"/>
                        </a:cubicBezTo>
                        <a:cubicBezTo>
                          <a:pt x="614395" y="311793"/>
                          <a:pt x="561956" y="347844"/>
                          <a:pt x="561956" y="347844"/>
                        </a:cubicBezTo>
                        <a:cubicBezTo>
                          <a:pt x="539834" y="357676"/>
                          <a:pt x="522627" y="372425"/>
                          <a:pt x="502963" y="372425"/>
                        </a:cubicBezTo>
                        <a:cubicBezTo>
                          <a:pt x="483299" y="372425"/>
                          <a:pt x="470189" y="345386"/>
                          <a:pt x="443969" y="347844"/>
                        </a:cubicBezTo>
                        <a:cubicBezTo>
                          <a:pt x="417750" y="350302"/>
                          <a:pt x="377601" y="383897"/>
                          <a:pt x="345646" y="387174"/>
                        </a:cubicBezTo>
                        <a:cubicBezTo>
                          <a:pt x="313691" y="390451"/>
                          <a:pt x="281737" y="369967"/>
                          <a:pt x="252240" y="367509"/>
                        </a:cubicBezTo>
                        <a:cubicBezTo>
                          <a:pt x="222743" y="365051"/>
                          <a:pt x="191394" y="366904"/>
                          <a:pt x="168666" y="372425"/>
                        </a:cubicBezTo>
                        <a:cubicBezTo>
                          <a:pt x="145938" y="377947"/>
                          <a:pt x="138600" y="405314"/>
                          <a:pt x="115872" y="400638"/>
                        </a:cubicBezTo>
                        <a:cubicBezTo>
                          <a:pt x="93144" y="395962"/>
                          <a:pt x="51143" y="373865"/>
                          <a:pt x="32298" y="344368"/>
                        </a:cubicBezTo>
                        <a:cubicBezTo>
                          <a:pt x="13453" y="314871"/>
                          <a:pt x="31424" y="237231"/>
                          <a:pt x="26098" y="200361"/>
                        </a:cubicBezTo>
                        <a:lnTo>
                          <a:pt x="16266" y="136451"/>
                        </a:lnTo>
                        <a:close/>
                      </a:path>
                    </a:pathLst>
                  </a:custGeom>
                  <a:solidFill>
                    <a:srgbClr val="8FFF8F"/>
                  </a:solidFill>
                  <a:ln w="19050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711E7CA9-3238-9FBE-AE62-A8ACBD549B72}"/>
                      </a:ext>
                    </a:extLst>
                  </p:cNvPr>
                  <p:cNvSpPr/>
                  <p:nvPr/>
                </p:nvSpPr>
                <p:spPr>
                  <a:xfrm>
                    <a:off x="1662345" y="2678298"/>
                    <a:ext cx="454579" cy="154598"/>
                  </a:xfrm>
                  <a:custGeom>
                    <a:avLst/>
                    <a:gdLst>
                      <a:gd name="connsiteX0" fmla="*/ 3927 w 126950"/>
                      <a:gd name="connsiteY0" fmla="*/ 2143 h 122679"/>
                      <a:gd name="connsiteX1" fmla="*/ 72753 w 126950"/>
                      <a:gd name="connsiteY1" fmla="*/ 41472 h 122679"/>
                      <a:gd name="connsiteX2" fmla="*/ 126831 w 126950"/>
                      <a:gd name="connsiteY2" fmla="*/ 80801 h 122679"/>
                      <a:gd name="connsiteX3" fmla="*/ 58005 w 126950"/>
                      <a:gd name="connsiteY3" fmla="*/ 120130 h 122679"/>
                      <a:gd name="connsiteX4" fmla="*/ 13760 w 126950"/>
                      <a:gd name="connsiteY4" fmla="*/ 110298 h 122679"/>
                      <a:gd name="connsiteX5" fmla="*/ 3927 w 126950"/>
                      <a:gd name="connsiteY5" fmla="*/ 2143 h 122679"/>
                      <a:gd name="connsiteX0" fmla="*/ 3927 w 429704"/>
                      <a:gd name="connsiteY0" fmla="*/ 2062 h 122598"/>
                      <a:gd name="connsiteX1" fmla="*/ 72753 w 429704"/>
                      <a:gd name="connsiteY1" fmla="*/ 41391 h 122598"/>
                      <a:gd name="connsiteX2" fmla="*/ 429689 w 429704"/>
                      <a:gd name="connsiteY2" fmla="*/ 69072 h 122598"/>
                      <a:gd name="connsiteX3" fmla="*/ 58005 w 429704"/>
                      <a:gd name="connsiteY3" fmla="*/ 120049 h 122598"/>
                      <a:gd name="connsiteX4" fmla="*/ 13760 w 429704"/>
                      <a:gd name="connsiteY4" fmla="*/ 110217 h 122598"/>
                      <a:gd name="connsiteX5" fmla="*/ 3927 w 429704"/>
                      <a:gd name="connsiteY5" fmla="*/ 2062 h 122598"/>
                      <a:gd name="connsiteX0" fmla="*/ 3927 w 429704"/>
                      <a:gd name="connsiteY0" fmla="*/ 1369 h 154598"/>
                      <a:gd name="connsiteX1" fmla="*/ 72753 w 429704"/>
                      <a:gd name="connsiteY1" fmla="*/ 69819 h 154598"/>
                      <a:gd name="connsiteX2" fmla="*/ 429689 w 429704"/>
                      <a:gd name="connsiteY2" fmla="*/ 97500 h 154598"/>
                      <a:gd name="connsiteX3" fmla="*/ 58005 w 429704"/>
                      <a:gd name="connsiteY3" fmla="*/ 148477 h 154598"/>
                      <a:gd name="connsiteX4" fmla="*/ 13760 w 429704"/>
                      <a:gd name="connsiteY4" fmla="*/ 138645 h 154598"/>
                      <a:gd name="connsiteX5" fmla="*/ 3927 w 429704"/>
                      <a:gd name="connsiteY5" fmla="*/ 1369 h 154598"/>
                      <a:gd name="connsiteX0" fmla="*/ 1794 w 454579"/>
                      <a:gd name="connsiteY0" fmla="*/ 1369 h 154598"/>
                      <a:gd name="connsiteX1" fmla="*/ 97628 w 454579"/>
                      <a:gd name="connsiteY1" fmla="*/ 69819 h 154598"/>
                      <a:gd name="connsiteX2" fmla="*/ 454564 w 454579"/>
                      <a:gd name="connsiteY2" fmla="*/ 97500 h 154598"/>
                      <a:gd name="connsiteX3" fmla="*/ 82880 w 454579"/>
                      <a:gd name="connsiteY3" fmla="*/ 148477 h 154598"/>
                      <a:gd name="connsiteX4" fmla="*/ 38635 w 454579"/>
                      <a:gd name="connsiteY4" fmla="*/ 138645 h 154598"/>
                      <a:gd name="connsiteX5" fmla="*/ 1794 w 454579"/>
                      <a:gd name="connsiteY5" fmla="*/ 1369 h 154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4579" h="154598">
                        <a:moveTo>
                          <a:pt x="1794" y="1369"/>
                        </a:moveTo>
                        <a:cubicBezTo>
                          <a:pt x="11626" y="-10102"/>
                          <a:pt x="22166" y="53797"/>
                          <a:pt x="97628" y="69819"/>
                        </a:cubicBezTo>
                        <a:cubicBezTo>
                          <a:pt x="173090" y="85841"/>
                          <a:pt x="457022" y="84390"/>
                          <a:pt x="454564" y="97500"/>
                        </a:cubicBezTo>
                        <a:cubicBezTo>
                          <a:pt x="452106" y="110610"/>
                          <a:pt x="101725" y="143561"/>
                          <a:pt x="82880" y="148477"/>
                        </a:cubicBezTo>
                        <a:cubicBezTo>
                          <a:pt x="64035" y="153393"/>
                          <a:pt x="52149" y="163163"/>
                          <a:pt x="38635" y="138645"/>
                        </a:cubicBezTo>
                        <a:cubicBezTo>
                          <a:pt x="25121" y="114127"/>
                          <a:pt x="-8038" y="12840"/>
                          <a:pt x="1794" y="1369"/>
                        </a:cubicBezTo>
                        <a:close/>
                      </a:path>
                    </a:pathLst>
                  </a:custGeom>
                  <a:solidFill>
                    <a:srgbClr val="8FFF8F"/>
                  </a:solidFill>
                  <a:ln w="19050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D5EF085A-D3EA-0992-9E13-6E0224D12400}"/>
                      </a:ext>
                    </a:extLst>
                  </p:cNvPr>
                  <p:cNvSpPr/>
                  <p:nvPr/>
                </p:nvSpPr>
                <p:spPr>
                  <a:xfrm>
                    <a:off x="2871020" y="2752384"/>
                    <a:ext cx="742534" cy="136304"/>
                  </a:xfrm>
                  <a:custGeom>
                    <a:avLst/>
                    <a:gdLst>
                      <a:gd name="connsiteX0" fmla="*/ 0 w 742431"/>
                      <a:gd name="connsiteY0" fmla="*/ 60373 h 132119"/>
                      <a:gd name="connsiteX1" fmla="*/ 103239 w 742431"/>
                      <a:gd name="connsiteY1" fmla="*/ 55457 h 132119"/>
                      <a:gd name="connsiteX2" fmla="*/ 349046 w 742431"/>
                      <a:gd name="connsiteY2" fmla="*/ 65289 h 132119"/>
                      <a:gd name="connsiteX3" fmla="*/ 634181 w 742431"/>
                      <a:gd name="connsiteY3" fmla="*/ 40708 h 132119"/>
                      <a:gd name="connsiteX4" fmla="*/ 742336 w 742431"/>
                      <a:gd name="connsiteY4" fmla="*/ 1379 h 132119"/>
                      <a:gd name="connsiteX5" fmla="*/ 619433 w 742431"/>
                      <a:gd name="connsiteY5" fmla="*/ 94786 h 132119"/>
                      <a:gd name="connsiteX6" fmla="*/ 403123 w 742431"/>
                      <a:gd name="connsiteY6" fmla="*/ 124283 h 132119"/>
                      <a:gd name="connsiteX7" fmla="*/ 196646 w 742431"/>
                      <a:gd name="connsiteY7" fmla="*/ 129199 h 132119"/>
                      <a:gd name="connsiteX8" fmla="*/ 49162 w 742431"/>
                      <a:gd name="connsiteY8" fmla="*/ 84954 h 132119"/>
                      <a:gd name="connsiteX0" fmla="*/ 0 w 742431"/>
                      <a:gd name="connsiteY0" fmla="*/ 60373 h 132119"/>
                      <a:gd name="connsiteX1" fmla="*/ 103239 w 742431"/>
                      <a:gd name="connsiteY1" fmla="*/ 55457 h 132119"/>
                      <a:gd name="connsiteX2" fmla="*/ 349046 w 742431"/>
                      <a:gd name="connsiteY2" fmla="*/ 65289 h 132119"/>
                      <a:gd name="connsiteX3" fmla="*/ 634181 w 742431"/>
                      <a:gd name="connsiteY3" fmla="*/ 40708 h 132119"/>
                      <a:gd name="connsiteX4" fmla="*/ 742336 w 742431"/>
                      <a:gd name="connsiteY4" fmla="*/ 1379 h 132119"/>
                      <a:gd name="connsiteX5" fmla="*/ 619433 w 742431"/>
                      <a:gd name="connsiteY5" fmla="*/ 94786 h 132119"/>
                      <a:gd name="connsiteX6" fmla="*/ 403123 w 742431"/>
                      <a:gd name="connsiteY6" fmla="*/ 124283 h 132119"/>
                      <a:gd name="connsiteX7" fmla="*/ 196646 w 742431"/>
                      <a:gd name="connsiteY7" fmla="*/ 129199 h 132119"/>
                      <a:gd name="connsiteX8" fmla="*/ 49162 w 742431"/>
                      <a:gd name="connsiteY8" fmla="*/ 84954 h 132119"/>
                      <a:gd name="connsiteX9" fmla="*/ 0 w 742431"/>
                      <a:gd name="connsiteY9" fmla="*/ 60373 h 132119"/>
                      <a:gd name="connsiteX0" fmla="*/ 0 w 742429"/>
                      <a:gd name="connsiteY0" fmla="*/ 60197 h 131943"/>
                      <a:gd name="connsiteX1" fmla="*/ 103239 w 742429"/>
                      <a:gd name="connsiteY1" fmla="*/ 55281 h 131943"/>
                      <a:gd name="connsiteX2" fmla="*/ 354870 w 742429"/>
                      <a:gd name="connsiteY2" fmla="*/ 24343 h 131943"/>
                      <a:gd name="connsiteX3" fmla="*/ 634181 w 742429"/>
                      <a:gd name="connsiteY3" fmla="*/ 40532 h 131943"/>
                      <a:gd name="connsiteX4" fmla="*/ 742336 w 742429"/>
                      <a:gd name="connsiteY4" fmla="*/ 1203 h 131943"/>
                      <a:gd name="connsiteX5" fmla="*/ 619433 w 742429"/>
                      <a:gd name="connsiteY5" fmla="*/ 94610 h 131943"/>
                      <a:gd name="connsiteX6" fmla="*/ 403123 w 742429"/>
                      <a:gd name="connsiteY6" fmla="*/ 124107 h 131943"/>
                      <a:gd name="connsiteX7" fmla="*/ 196646 w 742429"/>
                      <a:gd name="connsiteY7" fmla="*/ 129023 h 131943"/>
                      <a:gd name="connsiteX8" fmla="*/ 49162 w 742429"/>
                      <a:gd name="connsiteY8" fmla="*/ 84778 h 131943"/>
                      <a:gd name="connsiteX9" fmla="*/ 0 w 742429"/>
                      <a:gd name="connsiteY9" fmla="*/ 60197 h 131943"/>
                      <a:gd name="connsiteX0" fmla="*/ 0 w 742429"/>
                      <a:gd name="connsiteY0" fmla="*/ 60197 h 131943"/>
                      <a:gd name="connsiteX1" fmla="*/ 103239 w 742429"/>
                      <a:gd name="connsiteY1" fmla="*/ 55281 h 131943"/>
                      <a:gd name="connsiteX2" fmla="*/ 354870 w 742429"/>
                      <a:gd name="connsiteY2" fmla="*/ 24343 h 131943"/>
                      <a:gd name="connsiteX3" fmla="*/ 634181 w 742429"/>
                      <a:gd name="connsiteY3" fmla="*/ 40532 h 131943"/>
                      <a:gd name="connsiteX4" fmla="*/ 742336 w 742429"/>
                      <a:gd name="connsiteY4" fmla="*/ 1203 h 131943"/>
                      <a:gd name="connsiteX5" fmla="*/ 619433 w 742429"/>
                      <a:gd name="connsiteY5" fmla="*/ 94610 h 131943"/>
                      <a:gd name="connsiteX6" fmla="*/ 403123 w 742429"/>
                      <a:gd name="connsiteY6" fmla="*/ 124107 h 131943"/>
                      <a:gd name="connsiteX7" fmla="*/ 196646 w 742429"/>
                      <a:gd name="connsiteY7" fmla="*/ 129023 h 131943"/>
                      <a:gd name="connsiteX8" fmla="*/ 49162 w 742429"/>
                      <a:gd name="connsiteY8" fmla="*/ 84778 h 131943"/>
                      <a:gd name="connsiteX9" fmla="*/ 0 w 742429"/>
                      <a:gd name="connsiteY9" fmla="*/ 60197 h 131943"/>
                      <a:gd name="connsiteX0" fmla="*/ 0 w 742534"/>
                      <a:gd name="connsiteY0" fmla="*/ 63791 h 135537"/>
                      <a:gd name="connsiteX1" fmla="*/ 103239 w 742534"/>
                      <a:gd name="connsiteY1" fmla="*/ 58875 h 135537"/>
                      <a:gd name="connsiteX2" fmla="*/ 354870 w 742534"/>
                      <a:gd name="connsiteY2" fmla="*/ 27937 h 135537"/>
                      <a:gd name="connsiteX3" fmla="*/ 640005 w 742534"/>
                      <a:gd name="connsiteY3" fmla="*/ 15005 h 135537"/>
                      <a:gd name="connsiteX4" fmla="*/ 742336 w 742534"/>
                      <a:gd name="connsiteY4" fmla="*/ 4797 h 135537"/>
                      <a:gd name="connsiteX5" fmla="*/ 619433 w 742534"/>
                      <a:gd name="connsiteY5" fmla="*/ 98204 h 135537"/>
                      <a:gd name="connsiteX6" fmla="*/ 403123 w 742534"/>
                      <a:gd name="connsiteY6" fmla="*/ 127701 h 135537"/>
                      <a:gd name="connsiteX7" fmla="*/ 196646 w 742534"/>
                      <a:gd name="connsiteY7" fmla="*/ 132617 h 135537"/>
                      <a:gd name="connsiteX8" fmla="*/ 49162 w 742534"/>
                      <a:gd name="connsiteY8" fmla="*/ 88372 h 135537"/>
                      <a:gd name="connsiteX9" fmla="*/ 0 w 742534"/>
                      <a:gd name="connsiteY9" fmla="*/ 63791 h 135537"/>
                      <a:gd name="connsiteX0" fmla="*/ 0 w 742534"/>
                      <a:gd name="connsiteY0" fmla="*/ 64558 h 136304"/>
                      <a:gd name="connsiteX1" fmla="*/ 103239 w 742534"/>
                      <a:gd name="connsiteY1" fmla="*/ 59642 h 136304"/>
                      <a:gd name="connsiteX2" fmla="*/ 354870 w 742534"/>
                      <a:gd name="connsiteY2" fmla="*/ 57825 h 136304"/>
                      <a:gd name="connsiteX3" fmla="*/ 640005 w 742534"/>
                      <a:gd name="connsiteY3" fmla="*/ 15772 h 136304"/>
                      <a:gd name="connsiteX4" fmla="*/ 742336 w 742534"/>
                      <a:gd name="connsiteY4" fmla="*/ 5564 h 136304"/>
                      <a:gd name="connsiteX5" fmla="*/ 619433 w 742534"/>
                      <a:gd name="connsiteY5" fmla="*/ 98971 h 136304"/>
                      <a:gd name="connsiteX6" fmla="*/ 403123 w 742534"/>
                      <a:gd name="connsiteY6" fmla="*/ 128468 h 136304"/>
                      <a:gd name="connsiteX7" fmla="*/ 196646 w 742534"/>
                      <a:gd name="connsiteY7" fmla="*/ 133384 h 136304"/>
                      <a:gd name="connsiteX8" fmla="*/ 49162 w 742534"/>
                      <a:gd name="connsiteY8" fmla="*/ 89139 h 136304"/>
                      <a:gd name="connsiteX9" fmla="*/ 0 w 742534"/>
                      <a:gd name="connsiteY9" fmla="*/ 64558 h 136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42534" h="136304">
                        <a:moveTo>
                          <a:pt x="0" y="64558"/>
                        </a:moveTo>
                        <a:cubicBezTo>
                          <a:pt x="22532" y="61690"/>
                          <a:pt x="44094" y="60764"/>
                          <a:pt x="103239" y="59642"/>
                        </a:cubicBezTo>
                        <a:cubicBezTo>
                          <a:pt x="162384" y="58520"/>
                          <a:pt x="265409" y="65137"/>
                          <a:pt x="354870" y="57825"/>
                        </a:cubicBezTo>
                        <a:cubicBezTo>
                          <a:pt x="444331" y="50513"/>
                          <a:pt x="575427" y="24482"/>
                          <a:pt x="640005" y="15772"/>
                        </a:cubicBezTo>
                        <a:cubicBezTo>
                          <a:pt x="704583" y="7062"/>
                          <a:pt x="745765" y="-8302"/>
                          <a:pt x="742336" y="5564"/>
                        </a:cubicBezTo>
                        <a:cubicBezTo>
                          <a:pt x="738907" y="19430"/>
                          <a:pt x="675968" y="78487"/>
                          <a:pt x="619433" y="98971"/>
                        </a:cubicBezTo>
                        <a:cubicBezTo>
                          <a:pt x="562898" y="119455"/>
                          <a:pt x="473588" y="122733"/>
                          <a:pt x="403123" y="128468"/>
                        </a:cubicBezTo>
                        <a:cubicBezTo>
                          <a:pt x="332659" y="134204"/>
                          <a:pt x="255639" y="139939"/>
                          <a:pt x="196646" y="133384"/>
                        </a:cubicBezTo>
                        <a:cubicBezTo>
                          <a:pt x="137653" y="126829"/>
                          <a:pt x="93407" y="107984"/>
                          <a:pt x="49162" y="89139"/>
                        </a:cubicBezTo>
                        <a:lnTo>
                          <a:pt x="0" y="64558"/>
                        </a:lnTo>
                        <a:close/>
                      </a:path>
                    </a:pathLst>
                  </a:custGeom>
                  <a:solidFill>
                    <a:srgbClr val="8FFF8F"/>
                  </a:solidFill>
                  <a:ln w="19050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2BFE3230-81E3-C7E7-93D2-B3C3C01E7C58}"/>
                      </a:ext>
                    </a:extLst>
                  </p:cNvPr>
                  <p:cNvSpPr/>
                  <p:nvPr/>
                </p:nvSpPr>
                <p:spPr>
                  <a:xfrm>
                    <a:off x="3826940" y="2149279"/>
                    <a:ext cx="1383055" cy="476467"/>
                  </a:xfrm>
                  <a:custGeom>
                    <a:avLst/>
                    <a:gdLst>
                      <a:gd name="connsiteX0" fmla="*/ 0 w 1347023"/>
                      <a:gd name="connsiteY0" fmla="*/ 446203 h 462887"/>
                      <a:gd name="connsiteX1" fmla="*/ 88490 w 1347023"/>
                      <a:gd name="connsiteY1" fmla="*/ 333132 h 462887"/>
                      <a:gd name="connsiteX2" fmla="*/ 235974 w 1347023"/>
                      <a:gd name="connsiteY2" fmla="*/ 303635 h 462887"/>
                      <a:gd name="connsiteX3" fmla="*/ 457200 w 1347023"/>
                      <a:gd name="connsiteY3" fmla="*/ 239726 h 462887"/>
                      <a:gd name="connsiteX4" fmla="*/ 570271 w 1347023"/>
                      <a:gd name="connsiteY4" fmla="*/ 175816 h 462887"/>
                      <a:gd name="connsiteX5" fmla="*/ 634181 w 1347023"/>
                      <a:gd name="connsiteY5" fmla="*/ 141403 h 462887"/>
                      <a:gd name="connsiteX6" fmla="*/ 776748 w 1347023"/>
                      <a:gd name="connsiteY6" fmla="*/ 141403 h 462887"/>
                      <a:gd name="connsiteX7" fmla="*/ 781664 w 1347023"/>
                      <a:gd name="connsiteY7" fmla="*/ 190564 h 462887"/>
                      <a:gd name="connsiteX8" fmla="*/ 845574 w 1347023"/>
                      <a:gd name="connsiteY8" fmla="*/ 165984 h 462887"/>
                      <a:gd name="connsiteX9" fmla="*/ 934064 w 1347023"/>
                      <a:gd name="connsiteY9" fmla="*/ 200397 h 462887"/>
                      <a:gd name="connsiteX10" fmla="*/ 993058 w 1347023"/>
                      <a:gd name="connsiteY10" fmla="*/ 146319 h 462887"/>
                      <a:gd name="connsiteX11" fmla="*/ 1179871 w 1347023"/>
                      <a:gd name="connsiteY11" fmla="*/ 87326 h 462887"/>
                      <a:gd name="connsiteX12" fmla="*/ 1347019 w 1347023"/>
                      <a:gd name="connsiteY12" fmla="*/ 3751 h 462887"/>
                      <a:gd name="connsiteX13" fmla="*/ 1174955 w 1347023"/>
                      <a:gd name="connsiteY13" fmla="*/ 220061 h 462887"/>
                      <a:gd name="connsiteX14" fmla="*/ 884903 w 1347023"/>
                      <a:gd name="connsiteY14" fmla="*/ 313468 h 462887"/>
                      <a:gd name="connsiteX15" fmla="*/ 717755 w 1347023"/>
                      <a:gd name="connsiteY15" fmla="*/ 308551 h 462887"/>
                      <a:gd name="connsiteX16" fmla="*/ 599768 w 1347023"/>
                      <a:gd name="connsiteY16" fmla="*/ 259390 h 462887"/>
                      <a:gd name="connsiteX17" fmla="*/ 481781 w 1347023"/>
                      <a:gd name="connsiteY17" fmla="*/ 323300 h 462887"/>
                      <a:gd name="connsiteX18" fmla="*/ 388374 w 1347023"/>
                      <a:gd name="connsiteY18" fmla="*/ 342964 h 462887"/>
                      <a:gd name="connsiteX19" fmla="*/ 304800 w 1347023"/>
                      <a:gd name="connsiteY19" fmla="*/ 460951 h 462887"/>
                      <a:gd name="connsiteX20" fmla="*/ 152400 w 1347023"/>
                      <a:gd name="connsiteY20" fmla="*/ 416706 h 462887"/>
                      <a:gd name="connsiteX21" fmla="*/ 44245 w 1347023"/>
                      <a:gd name="connsiteY21" fmla="*/ 421622 h 462887"/>
                      <a:gd name="connsiteX0" fmla="*/ 0 w 1347023"/>
                      <a:gd name="connsiteY0" fmla="*/ 446203 h 462887"/>
                      <a:gd name="connsiteX1" fmla="*/ 88490 w 1347023"/>
                      <a:gd name="connsiteY1" fmla="*/ 333132 h 462887"/>
                      <a:gd name="connsiteX2" fmla="*/ 235974 w 1347023"/>
                      <a:gd name="connsiteY2" fmla="*/ 303635 h 462887"/>
                      <a:gd name="connsiteX3" fmla="*/ 457200 w 1347023"/>
                      <a:gd name="connsiteY3" fmla="*/ 239726 h 462887"/>
                      <a:gd name="connsiteX4" fmla="*/ 570271 w 1347023"/>
                      <a:gd name="connsiteY4" fmla="*/ 175816 h 462887"/>
                      <a:gd name="connsiteX5" fmla="*/ 634181 w 1347023"/>
                      <a:gd name="connsiteY5" fmla="*/ 141403 h 462887"/>
                      <a:gd name="connsiteX6" fmla="*/ 776748 w 1347023"/>
                      <a:gd name="connsiteY6" fmla="*/ 141403 h 462887"/>
                      <a:gd name="connsiteX7" fmla="*/ 781664 w 1347023"/>
                      <a:gd name="connsiteY7" fmla="*/ 190564 h 462887"/>
                      <a:gd name="connsiteX8" fmla="*/ 845574 w 1347023"/>
                      <a:gd name="connsiteY8" fmla="*/ 165984 h 462887"/>
                      <a:gd name="connsiteX9" fmla="*/ 934064 w 1347023"/>
                      <a:gd name="connsiteY9" fmla="*/ 200397 h 462887"/>
                      <a:gd name="connsiteX10" fmla="*/ 993058 w 1347023"/>
                      <a:gd name="connsiteY10" fmla="*/ 146319 h 462887"/>
                      <a:gd name="connsiteX11" fmla="*/ 1179871 w 1347023"/>
                      <a:gd name="connsiteY11" fmla="*/ 87326 h 462887"/>
                      <a:gd name="connsiteX12" fmla="*/ 1347019 w 1347023"/>
                      <a:gd name="connsiteY12" fmla="*/ 3751 h 462887"/>
                      <a:gd name="connsiteX13" fmla="*/ 1174955 w 1347023"/>
                      <a:gd name="connsiteY13" fmla="*/ 220061 h 462887"/>
                      <a:gd name="connsiteX14" fmla="*/ 884903 w 1347023"/>
                      <a:gd name="connsiteY14" fmla="*/ 313468 h 462887"/>
                      <a:gd name="connsiteX15" fmla="*/ 717755 w 1347023"/>
                      <a:gd name="connsiteY15" fmla="*/ 308551 h 462887"/>
                      <a:gd name="connsiteX16" fmla="*/ 599768 w 1347023"/>
                      <a:gd name="connsiteY16" fmla="*/ 259390 h 462887"/>
                      <a:gd name="connsiteX17" fmla="*/ 481781 w 1347023"/>
                      <a:gd name="connsiteY17" fmla="*/ 323300 h 462887"/>
                      <a:gd name="connsiteX18" fmla="*/ 388374 w 1347023"/>
                      <a:gd name="connsiteY18" fmla="*/ 342964 h 462887"/>
                      <a:gd name="connsiteX19" fmla="*/ 304800 w 1347023"/>
                      <a:gd name="connsiteY19" fmla="*/ 460951 h 462887"/>
                      <a:gd name="connsiteX20" fmla="*/ 152400 w 1347023"/>
                      <a:gd name="connsiteY20" fmla="*/ 416706 h 462887"/>
                      <a:gd name="connsiteX21" fmla="*/ 44245 w 1347023"/>
                      <a:gd name="connsiteY21" fmla="*/ 421622 h 462887"/>
                      <a:gd name="connsiteX22" fmla="*/ 0 w 1347023"/>
                      <a:gd name="connsiteY22" fmla="*/ 446203 h 462887"/>
                      <a:gd name="connsiteX0" fmla="*/ 0 w 1347023"/>
                      <a:gd name="connsiteY0" fmla="*/ 446203 h 462887"/>
                      <a:gd name="connsiteX1" fmla="*/ 88490 w 1347023"/>
                      <a:gd name="connsiteY1" fmla="*/ 333132 h 462887"/>
                      <a:gd name="connsiteX2" fmla="*/ 235974 w 1347023"/>
                      <a:gd name="connsiteY2" fmla="*/ 303635 h 462887"/>
                      <a:gd name="connsiteX3" fmla="*/ 457200 w 1347023"/>
                      <a:gd name="connsiteY3" fmla="*/ 239726 h 462887"/>
                      <a:gd name="connsiteX4" fmla="*/ 570271 w 1347023"/>
                      <a:gd name="connsiteY4" fmla="*/ 175816 h 462887"/>
                      <a:gd name="connsiteX5" fmla="*/ 634181 w 1347023"/>
                      <a:gd name="connsiteY5" fmla="*/ 141403 h 462887"/>
                      <a:gd name="connsiteX6" fmla="*/ 776748 w 1347023"/>
                      <a:gd name="connsiteY6" fmla="*/ 141403 h 462887"/>
                      <a:gd name="connsiteX7" fmla="*/ 781664 w 1347023"/>
                      <a:gd name="connsiteY7" fmla="*/ 190564 h 462887"/>
                      <a:gd name="connsiteX8" fmla="*/ 845574 w 1347023"/>
                      <a:gd name="connsiteY8" fmla="*/ 165984 h 462887"/>
                      <a:gd name="connsiteX9" fmla="*/ 934064 w 1347023"/>
                      <a:gd name="connsiteY9" fmla="*/ 200397 h 462887"/>
                      <a:gd name="connsiteX10" fmla="*/ 993058 w 1347023"/>
                      <a:gd name="connsiteY10" fmla="*/ 146319 h 462887"/>
                      <a:gd name="connsiteX11" fmla="*/ 1179871 w 1347023"/>
                      <a:gd name="connsiteY11" fmla="*/ 87326 h 462887"/>
                      <a:gd name="connsiteX12" fmla="*/ 1347019 w 1347023"/>
                      <a:gd name="connsiteY12" fmla="*/ 3751 h 462887"/>
                      <a:gd name="connsiteX13" fmla="*/ 1174955 w 1347023"/>
                      <a:gd name="connsiteY13" fmla="*/ 220061 h 462887"/>
                      <a:gd name="connsiteX14" fmla="*/ 884903 w 1347023"/>
                      <a:gd name="connsiteY14" fmla="*/ 313468 h 462887"/>
                      <a:gd name="connsiteX15" fmla="*/ 717755 w 1347023"/>
                      <a:gd name="connsiteY15" fmla="*/ 308551 h 462887"/>
                      <a:gd name="connsiteX16" fmla="*/ 599768 w 1347023"/>
                      <a:gd name="connsiteY16" fmla="*/ 259390 h 462887"/>
                      <a:gd name="connsiteX17" fmla="*/ 481781 w 1347023"/>
                      <a:gd name="connsiteY17" fmla="*/ 323300 h 462887"/>
                      <a:gd name="connsiteX18" fmla="*/ 388374 w 1347023"/>
                      <a:gd name="connsiteY18" fmla="*/ 342964 h 462887"/>
                      <a:gd name="connsiteX19" fmla="*/ 304800 w 1347023"/>
                      <a:gd name="connsiteY19" fmla="*/ 460951 h 462887"/>
                      <a:gd name="connsiteX20" fmla="*/ 152400 w 1347023"/>
                      <a:gd name="connsiteY20" fmla="*/ 416706 h 462887"/>
                      <a:gd name="connsiteX21" fmla="*/ 55893 w 1347023"/>
                      <a:gd name="connsiteY21" fmla="*/ 462392 h 462887"/>
                      <a:gd name="connsiteX22" fmla="*/ 0 w 1347023"/>
                      <a:gd name="connsiteY22" fmla="*/ 446203 h 462887"/>
                      <a:gd name="connsiteX0" fmla="*/ 0 w 1364496"/>
                      <a:gd name="connsiteY0" fmla="*/ 481148 h 481148"/>
                      <a:gd name="connsiteX1" fmla="*/ 105963 w 1364496"/>
                      <a:gd name="connsiteY1" fmla="*/ 333132 h 481148"/>
                      <a:gd name="connsiteX2" fmla="*/ 253447 w 1364496"/>
                      <a:gd name="connsiteY2" fmla="*/ 303635 h 481148"/>
                      <a:gd name="connsiteX3" fmla="*/ 474673 w 1364496"/>
                      <a:gd name="connsiteY3" fmla="*/ 239726 h 481148"/>
                      <a:gd name="connsiteX4" fmla="*/ 587744 w 1364496"/>
                      <a:gd name="connsiteY4" fmla="*/ 175816 h 481148"/>
                      <a:gd name="connsiteX5" fmla="*/ 651654 w 1364496"/>
                      <a:gd name="connsiteY5" fmla="*/ 141403 h 481148"/>
                      <a:gd name="connsiteX6" fmla="*/ 794221 w 1364496"/>
                      <a:gd name="connsiteY6" fmla="*/ 141403 h 481148"/>
                      <a:gd name="connsiteX7" fmla="*/ 799137 w 1364496"/>
                      <a:gd name="connsiteY7" fmla="*/ 190564 h 481148"/>
                      <a:gd name="connsiteX8" fmla="*/ 863047 w 1364496"/>
                      <a:gd name="connsiteY8" fmla="*/ 165984 h 481148"/>
                      <a:gd name="connsiteX9" fmla="*/ 951537 w 1364496"/>
                      <a:gd name="connsiteY9" fmla="*/ 200397 h 481148"/>
                      <a:gd name="connsiteX10" fmla="*/ 1010531 w 1364496"/>
                      <a:gd name="connsiteY10" fmla="*/ 146319 h 481148"/>
                      <a:gd name="connsiteX11" fmla="*/ 1197344 w 1364496"/>
                      <a:gd name="connsiteY11" fmla="*/ 87326 h 481148"/>
                      <a:gd name="connsiteX12" fmla="*/ 1364492 w 1364496"/>
                      <a:gd name="connsiteY12" fmla="*/ 3751 h 481148"/>
                      <a:gd name="connsiteX13" fmla="*/ 1192428 w 1364496"/>
                      <a:gd name="connsiteY13" fmla="*/ 220061 h 481148"/>
                      <a:gd name="connsiteX14" fmla="*/ 902376 w 1364496"/>
                      <a:gd name="connsiteY14" fmla="*/ 313468 h 481148"/>
                      <a:gd name="connsiteX15" fmla="*/ 735228 w 1364496"/>
                      <a:gd name="connsiteY15" fmla="*/ 308551 h 481148"/>
                      <a:gd name="connsiteX16" fmla="*/ 617241 w 1364496"/>
                      <a:gd name="connsiteY16" fmla="*/ 259390 h 481148"/>
                      <a:gd name="connsiteX17" fmla="*/ 499254 w 1364496"/>
                      <a:gd name="connsiteY17" fmla="*/ 323300 h 481148"/>
                      <a:gd name="connsiteX18" fmla="*/ 405847 w 1364496"/>
                      <a:gd name="connsiteY18" fmla="*/ 342964 h 481148"/>
                      <a:gd name="connsiteX19" fmla="*/ 322273 w 1364496"/>
                      <a:gd name="connsiteY19" fmla="*/ 460951 h 481148"/>
                      <a:gd name="connsiteX20" fmla="*/ 169873 w 1364496"/>
                      <a:gd name="connsiteY20" fmla="*/ 416706 h 481148"/>
                      <a:gd name="connsiteX21" fmla="*/ 73366 w 1364496"/>
                      <a:gd name="connsiteY21" fmla="*/ 462392 h 481148"/>
                      <a:gd name="connsiteX22" fmla="*/ 0 w 1364496"/>
                      <a:gd name="connsiteY22" fmla="*/ 481148 h 481148"/>
                      <a:gd name="connsiteX0" fmla="*/ 0 w 1364496"/>
                      <a:gd name="connsiteY0" fmla="*/ 481148 h 481148"/>
                      <a:gd name="connsiteX1" fmla="*/ 105963 w 1364496"/>
                      <a:gd name="connsiteY1" fmla="*/ 333132 h 481148"/>
                      <a:gd name="connsiteX2" fmla="*/ 253447 w 1364496"/>
                      <a:gd name="connsiteY2" fmla="*/ 303635 h 481148"/>
                      <a:gd name="connsiteX3" fmla="*/ 474673 w 1364496"/>
                      <a:gd name="connsiteY3" fmla="*/ 239726 h 481148"/>
                      <a:gd name="connsiteX4" fmla="*/ 587744 w 1364496"/>
                      <a:gd name="connsiteY4" fmla="*/ 175816 h 481148"/>
                      <a:gd name="connsiteX5" fmla="*/ 651654 w 1364496"/>
                      <a:gd name="connsiteY5" fmla="*/ 141403 h 481148"/>
                      <a:gd name="connsiteX6" fmla="*/ 794221 w 1364496"/>
                      <a:gd name="connsiteY6" fmla="*/ 141403 h 481148"/>
                      <a:gd name="connsiteX7" fmla="*/ 799137 w 1364496"/>
                      <a:gd name="connsiteY7" fmla="*/ 190564 h 481148"/>
                      <a:gd name="connsiteX8" fmla="*/ 863047 w 1364496"/>
                      <a:gd name="connsiteY8" fmla="*/ 165984 h 481148"/>
                      <a:gd name="connsiteX9" fmla="*/ 951537 w 1364496"/>
                      <a:gd name="connsiteY9" fmla="*/ 200397 h 481148"/>
                      <a:gd name="connsiteX10" fmla="*/ 1010531 w 1364496"/>
                      <a:gd name="connsiteY10" fmla="*/ 146319 h 481148"/>
                      <a:gd name="connsiteX11" fmla="*/ 1197344 w 1364496"/>
                      <a:gd name="connsiteY11" fmla="*/ 87326 h 481148"/>
                      <a:gd name="connsiteX12" fmla="*/ 1364492 w 1364496"/>
                      <a:gd name="connsiteY12" fmla="*/ 3751 h 481148"/>
                      <a:gd name="connsiteX13" fmla="*/ 1192428 w 1364496"/>
                      <a:gd name="connsiteY13" fmla="*/ 220061 h 481148"/>
                      <a:gd name="connsiteX14" fmla="*/ 902376 w 1364496"/>
                      <a:gd name="connsiteY14" fmla="*/ 313468 h 481148"/>
                      <a:gd name="connsiteX15" fmla="*/ 735228 w 1364496"/>
                      <a:gd name="connsiteY15" fmla="*/ 308551 h 481148"/>
                      <a:gd name="connsiteX16" fmla="*/ 617241 w 1364496"/>
                      <a:gd name="connsiteY16" fmla="*/ 259390 h 481148"/>
                      <a:gd name="connsiteX17" fmla="*/ 499254 w 1364496"/>
                      <a:gd name="connsiteY17" fmla="*/ 323300 h 481148"/>
                      <a:gd name="connsiteX18" fmla="*/ 405847 w 1364496"/>
                      <a:gd name="connsiteY18" fmla="*/ 342964 h 481148"/>
                      <a:gd name="connsiteX19" fmla="*/ 322273 w 1364496"/>
                      <a:gd name="connsiteY19" fmla="*/ 460951 h 481148"/>
                      <a:gd name="connsiteX20" fmla="*/ 169873 w 1364496"/>
                      <a:gd name="connsiteY20" fmla="*/ 416706 h 481148"/>
                      <a:gd name="connsiteX21" fmla="*/ 73366 w 1364496"/>
                      <a:gd name="connsiteY21" fmla="*/ 462392 h 481148"/>
                      <a:gd name="connsiteX22" fmla="*/ 0 w 1364496"/>
                      <a:gd name="connsiteY22" fmla="*/ 481148 h 481148"/>
                      <a:gd name="connsiteX0" fmla="*/ 0 w 1367218"/>
                      <a:gd name="connsiteY0" fmla="*/ 478516 h 478516"/>
                      <a:gd name="connsiteX1" fmla="*/ 105963 w 1367218"/>
                      <a:gd name="connsiteY1" fmla="*/ 330500 h 478516"/>
                      <a:gd name="connsiteX2" fmla="*/ 253447 w 1367218"/>
                      <a:gd name="connsiteY2" fmla="*/ 301003 h 478516"/>
                      <a:gd name="connsiteX3" fmla="*/ 474673 w 1367218"/>
                      <a:gd name="connsiteY3" fmla="*/ 237094 h 478516"/>
                      <a:gd name="connsiteX4" fmla="*/ 587744 w 1367218"/>
                      <a:gd name="connsiteY4" fmla="*/ 173184 h 478516"/>
                      <a:gd name="connsiteX5" fmla="*/ 651654 w 1367218"/>
                      <a:gd name="connsiteY5" fmla="*/ 138771 h 478516"/>
                      <a:gd name="connsiteX6" fmla="*/ 794221 w 1367218"/>
                      <a:gd name="connsiteY6" fmla="*/ 138771 h 478516"/>
                      <a:gd name="connsiteX7" fmla="*/ 799137 w 1367218"/>
                      <a:gd name="connsiteY7" fmla="*/ 187932 h 478516"/>
                      <a:gd name="connsiteX8" fmla="*/ 863047 w 1367218"/>
                      <a:gd name="connsiteY8" fmla="*/ 163352 h 478516"/>
                      <a:gd name="connsiteX9" fmla="*/ 951537 w 1367218"/>
                      <a:gd name="connsiteY9" fmla="*/ 197765 h 478516"/>
                      <a:gd name="connsiteX10" fmla="*/ 1010531 w 1367218"/>
                      <a:gd name="connsiteY10" fmla="*/ 143687 h 478516"/>
                      <a:gd name="connsiteX11" fmla="*/ 1197344 w 1367218"/>
                      <a:gd name="connsiteY11" fmla="*/ 84694 h 478516"/>
                      <a:gd name="connsiteX12" fmla="*/ 1367214 w 1367218"/>
                      <a:gd name="connsiteY12" fmla="*/ 3840 h 478516"/>
                      <a:gd name="connsiteX13" fmla="*/ 1192428 w 1367218"/>
                      <a:gd name="connsiteY13" fmla="*/ 217429 h 478516"/>
                      <a:gd name="connsiteX14" fmla="*/ 902376 w 1367218"/>
                      <a:gd name="connsiteY14" fmla="*/ 310836 h 478516"/>
                      <a:gd name="connsiteX15" fmla="*/ 735228 w 1367218"/>
                      <a:gd name="connsiteY15" fmla="*/ 305919 h 478516"/>
                      <a:gd name="connsiteX16" fmla="*/ 617241 w 1367218"/>
                      <a:gd name="connsiteY16" fmla="*/ 256758 h 478516"/>
                      <a:gd name="connsiteX17" fmla="*/ 499254 w 1367218"/>
                      <a:gd name="connsiteY17" fmla="*/ 320668 h 478516"/>
                      <a:gd name="connsiteX18" fmla="*/ 405847 w 1367218"/>
                      <a:gd name="connsiteY18" fmla="*/ 340332 h 478516"/>
                      <a:gd name="connsiteX19" fmla="*/ 322273 w 1367218"/>
                      <a:gd name="connsiteY19" fmla="*/ 458319 h 478516"/>
                      <a:gd name="connsiteX20" fmla="*/ 169873 w 1367218"/>
                      <a:gd name="connsiteY20" fmla="*/ 414074 h 478516"/>
                      <a:gd name="connsiteX21" fmla="*/ 73366 w 1367218"/>
                      <a:gd name="connsiteY21" fmla="*/ 459760 h 478516"/>
                      <a:gd name="connsiteX22" fmla="*/ 0 w 1367218"/>
                      <a:gd name="connsiteY22" fmla="*/ 478516 h 478516"/>
                      <a:gd name="connsiteX0" fmla="*/ 0 w 1383055"/>
                      <a:gd name="connsiteY0" fmla="*/ 476467 h 476467"/>
                      <a:gd name="connsiteX1" fmla="*/ 105963 w 1383055"/>
                      <a:gd name="connsiteY1" fmla="*/ 328451 h 476467"/>
                      <a:gd name="connsiteX2" fmla="*/ 253447 w 1383055"/>
                      <a:gd name="connsiteY2" fmla="*/ 298954 h 476467"/>
                      <a:gd name="connsiteX3" fmla="*/ 474673 w 1383055"/>
                      <a:gd name="connsiteY3" fmla="*/ 235045 h 476467"/>
                      <a:gd name="connsiteX4" fmla="*/ 587744 w 1383055"/>
                      <a:gd name="connsiteY4" fmla="*/ 171135 h 476467"/>
                      <a:gd name="connsiteX5" fmla="*/ 651654 w 1383055"/>
                      <a:gd name="connsiteY5" fmla="*/ 136722 h 476467"/>
                      <a:gd name="connsiteX6" fmla="*/ 794221 w 1383055"/>
                      <a:gd name="connsiteY6" fmla="*/ 136722 h 476467"/>
                      <a:gd name="connsiteX7" fmla="*/ 799137 w 1383055"/>
                      <a:gd name="connsiteY7" fmla="*/ 185883 h 476467"/>
                      <a:gd name="connsiteX8" fmla="*/ 863047 w 1383055"/>
                      <a:gd name="connsiteY8" fmla="*/ 161303 h 476467"/>
                      <a:gd name="connsiteX9" fmla="*/ 951537 w 1383055"/>
                      <a:gd name="connsiteY9" fmla="*/ 195716 h 476467"/>
                      <a:gd name="connsiteX10" fmla="*/ 1010531 w 1383055"/>
                      <a:gd name="connsiteY10" fmla="*/ 141638 h 476467"/>
                      <a:gd name="connsiteX11" fmla="*/ 1197344 w 1383055"/>
                      <a:gd name="connsiteY11" fmla="*/ 82645 h 476467"/>
                      <a:gd name="connsiteX12" fmla="*/ 1367214 w 1383055"/>
                      <a:gd name="connsiteY12" fmla="*/ 1791 h 476467"/>
                      <a:gd name="connsiteX13" fmla="*/ 1323056 w 1383055"/>
                      <a:gd name="connsiteY13" fmla="*/ 166395 h 476467"/>
                      <a:gd name="connsiteX14" fmla="*/ 902376 w 1383055"/>
                      <a:gd name="connsiteY14" fmla="*/ 308787 h 476467"/>
                      <a:gd name="connsiteX15" fmla="*/ 735228 w 1383055"/>
                      <a:gd name="connsiteY15" fmla="*/ 303870 h 476467"/>
                      <a:gd name="connsiteX16" fmla="*/ 617241 w 1383055"/>
                      <a:gd name="connsiteY16" fmla="*/ 254709 h 476467"/>
                      <a:gd name="connsiteX17" fmla="*/ 499254 w 1383055"/>
                      <a:gd name="connsiteY17" fmla="*/ 318619 h 476467"/>
                      <a:gd name="connsiteX18" fmla="*/ 405847 w 1383055"/>
                      <a:gd name="connsiteY18" fmla="*/ 338283 h 476467"/>
                      <a:gd name="connsiteX19" fmla="*/ 322273 w 1383055"/>
                      <a:gd name="connsiteY19" fmla="*/ 456270 h 476467"/>
                      <a:gd name="connsiteX20" fmla="*/ 169873 w 1383055"/>
                      <a:gd name="connsiteY20" fmla="*/ 412025 h 476467"/>
                      <a:gd name="connsiteX21" fmla="*/ 73366 w 1383055"/>
                      <a:gd name="connsiteY21" fmla="*/ 457711 h 476467"/>
                      <a:gd name="connsiteX22" fmla="*/ 0 w 1383055"/>
                      <a:gd name="connsiteY22" fmla="*/ 476467 h 476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383055" h="476467">
                        <a:moveTo>
                          <a:pt x="0" y="476467"/>
                        </a:moveTo>
                        <a:cubicBezTo>
                          <a:pt x="24580" y="431812"/>
                          <a:pt x="63722" y="358037"/>
                          <a:pt x="105963" y="328451"/>
                        </a:cubicBezTo>
                        <a:cubicBezTo>
                          <a:pt x="148204" y="298865"/>
                          <a:pt x="191996" y="314522"/>
                          <a:pt x="253447" y="298954"/>
                        </a:cubicBezTo>
                        <a:cubicBezTo>
                          <a:pt x="314898" y="283386"/>
                          <a:pt x="418957" y="256348"/>
                          <a:pt x="474673" y="235045"/>
                        </a:cubicBezTo>
                        <a:cubicBezTo>
                          <a:pt x="530389" y="213742"/>
                          <a:pt x="558247" y="187522"/>
                          <a:pt x="587744" y="171135"/>
                        </a:cubicBezTo>
                        <a:cubicBezTo>
                          <a:pt x="617241" y="154748"/>
                          <a:pt x="617241" y="142457"/>
                          <a:pt x="651654" y="136722"/>
                        </a:cubicBezTo>
                        <a:cubicBezTo>
                          <a:pt x="686067" y="130987"/>
                          <a:pt x="769641" y="128528"/>
                          <a:pt x="794221" y="136722"/>
                        </a:cubicBezTo>
                        <a:cubicBezTo>
                          <a:pt x="818802" y="144915"/>
                          <a:pt x="787666" y="181786"/>
                          <a:pt x="799137" y="185883"/>
                        </a:cubicBezTo>
                        <a:cubicBezTo>
                          <a:pt x="810608" y="189980"/>
                          <a:pt x="837647" y="159664"/>
                          <a:pt x="863047" y="161303"/>
                        </a:cubicBezTo>
                        <a:cubicBezTo>
                          <a:pt x="888447" y="162942"/>
                          <a:pt x="926956" y="198993"/>
                          <a:pt x="951537" y="195716"/>
                        </a:cubicBezTo>
                        <a:cubicBezTo>
                          <a:pt x="976118" y="192439"/>
                          <a:pt x="969563" y="160483"/>
                          <a:pt x="1010531" y="141638"/>
                        </a:cubicBezTo>
                        <a:cubicBezTo>
                          <a:pt x="1051499" y="122793"/>
                          <a:pt x="1137897" y="105953"/>
                          <a:pt x="1197344" y="82645"/>
                        </a:cubicBezTo>
                        <a:cubicBezTo>
                          <a:pt x="1256791" y="59337"/>
                          <a:pt x="1346262" y="-12167"/>
                          <a:pt x="1367214" y="1791"/>
                        </a:cubicBezTo>
                        <a:cubicBezTo>
                          <a:pt x="1388166" y="15749"/>
                          <a:pt x="1400529" y="115229"/>
                          <a:pt x="1323056" y="166395"/>
                        </a:cubicBezTo>
                        <a:cubicBezTo>
                          <a:pt x="1245583" y="217561"/>
                          <a:pt x="1000347" y="285875"/>
                          <a:pt x="902376" y="308787"/>
                        </a:cubicBezTo>
                        <a:cubicBezTo>
                          <a:pt x="804405" y="331699"/>
                          <a:pt x="782750" y="312883"/>
                          <a:pt x="735228" y="303870"/>
                        </a:cubicBezTo>
                        <a:cubicBezTo>
                          <a:pt x="687706" y="294857"/>
                          <a:pt x="656570" y="252251"/>
                          <a:pt x="617241" y="254709"/>
                        </a:cubicBezTo>
                        <a:cubicBezTo>
                          <a:pt x="577912" y="257167"/>
                          <a:pt x="534486" y="304690"/>
                          <a:pt x="499254" y="318619"/>
                        </a:cubicBezTo>
                        <a:cubicBezTo>
                          <a:pt x="464022" y="332548"/>
                          <a:pt x="435344" y="315341"/>
                          <a:pt x="405847" y="338283"/>
                        </a:cubicBezTo>
                        <a:cubicBezTo>
                          <a:pt x="376350" y="361225"/>
                          <a:pt x="361602" y="443980"/>
                          <a:pt x="322273" y="456270"/>
                        </a:cubicBezTo>
                        <a:cubicBezTo>
                          <a:pt x="282944" y="468560"/>
                          <a:pt x="213299" y="418580"/>
                          <a:pt x="169873" y="412025"/>
                        </a:cubicBezTo>
                        <a:cubicBezTo>
                          <a:pt x="126447" y="405470"/>
                          <a:pt x="105730" y="451975"/>
                          <a:pt x="73366" y="457711"/>
                        </a:cubicBezTo>
                        <a:lnTo>
                          <a:pt x="0" y="476467"/>
                        </a:lnTo>
                        <a:close/>
                      </a:path>
                    </a:pathLst>
                  </a:custGeom>
                  <a:solidFill>
                    <a:srgbClr val="8FFF8F"/>
                  </a:solidFill>
                  <a:ln w="19050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E95B9272-7FD0-EEDB-05AB-0D3409CE4DEA}"/>
                      </a:ext>
                    </a:extLst>
                  </p:cNvPr>
                  <p:cNvSpPr/>
                  <p:nvPr/>
                </p:nvSpPr>
                <p:spPr>
                  <a:xfrm>
                    <a:off x="5909183" y="2068497"/>
                    <a:ext cx="924288" cy="260840"/>
                  </a:xfrm>
                  <a:custGeom>
                    <a:avLst/>
                    <a:gdLst>
                      <a:gd name="connsiteX0" fmla="*/ 4 w 924288"/>
                      <a:gd name="connsiteY0" fmla="*/ 50355 h 260840"/>
                      <a:gd name="connsiteX1" fmla="*/ 157320 w 924288"/>
                      <a:gd name="connsiteY1" fmla="*/ 109348 h 260840"/>
                      <a:gd name="connsiteX2" fmla="*/ 290056 w 924288"/>
                      <a:gd name="connsiteY2" fmla="*/ 119180 h 260840"/>
                      <a:gd name="connsiteX3" fmla="*/ 408043 w 924288"/>
                      <a:gd name="connsiteY3" fmla="*/ 133929 h 260840"/>
                      <a:gd name="connsiteX4" fmla="*/ 516198 w 924288"/>
                      <a:gd name="connsiteY4" fmla="*/ 148677 h 260840"/>
                      <a:gd name="connsiteX5" fmla="*/ 648933 w 924288"/>
                      <a:gd name="connsiteY5" fmla="*/ 70019 h 260840"/>
                      <a:gd name="connsiteX6" fmla="*/ 796417 w 924288"/>
                      <a:gd name="connsiteY6" fmla="*/ 6109 h 260840"/>
                      <a:gd name="connsiteX7" fmla="*/ 924236 w 924288"/>
                      <a:gd name="connsiteY7" fmla="*/ 15942 h 260840"/>
                      <a:gd name="connsiteX8" fmla="*/ 781669 w 924288"/>
                      <a:gd name="connsiteY8" fmla="*/ 124097 h 260840"/>
                      <a:gd name="connsiteX9" fmla="*/ 457204 w 924288"/>
                      <a:gd name="connsiteY9" fmla="*/ 251916 h 260840"/>
                      <a:gd name="connsiteX10" fmla="*/ 162236 w 924288"/>
                      <a:gd name="connsiteY10" fmla="*/ 232251 h 260840"/>
                      <a:gd name="connsiteX11" fmla="*/ 4 w 924288"/>
                      <a:gd name="connsiteY11" fmla="*/ 50355 h 260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24288" h="260840">
                        <a:moveTo>
                          <a:pt x="4" y="50355"/>
                        </a:moveTo>
                        <a:cubicBezTo>
                          <a:pt x="-815" y="29871"/>
                          <a:pt x="108978" y="97877"/>
                          <a:pt x="157320" y="109348"/>
                        </a:cubicBezTo>
                        <a:cubicBezTo>
                          <a:pt x="205662" y="120819"/>
                          <a:pt x="248269" y="115083"/>
                          <a:pt x="290056" y="119180"/>
                        </a:cubicBezTo>
                        <a:cubicBezTo>
                          <a:pt x="331843" y="123277"/>
                          <a:pt x="370353" y="129013"/>
                          <a:pt x="408043" y="133929"/>
                        </a:cubicBezTo>
                        <a:cubicBezTo>
                          <a:pt x="445733" y="138845"/>
                          <a:pt x="476050" y="159329"/>
                          <a:pt x="516198" y="148677"/>
                        </a:cubicBezTo>
                        <a:cubicBezTo>
                          <a:pt x="556346" y="138025"/>
                          <a:pt x="602230" y="93780"/>
                          <a:pt x="648933" y="70019"/>
                        </a:cubicBezTo>
                        <a:cubicBezTo>
                          <a:pt x="695636" y="46258"/>
                          <a:pt x="750533" y="15122"/>
                          <a:pt x="796417" y="6109"/>
                        </a:cubicBezTo>
                        <a:cubicBezTo>
                          <a:pt x="842301" y="-2904"/>
                          <a:pt x="926694" y="-3723"/>
                          <a:pt x="924236" y="15942"/>
                        </a:cubicBezTo>
                        <a:cubicBezTo>
                          <a:pt x="921778" y="35607"/>
                          <a:pt x="859508" y="84768"/>
                          <a:pt x="781669" y="124097"/>
                        </a:cubicBezTo>
                        <a:cubicBezTo>
                          <a:pt x="703830" y="163426"/>
                          <a:pt x="560443" y="233890"/>
                          <a:pt x="457204" y="251916"/>
                        </a:cubicBezTo>
                        <a:cubicBezTo>
                          <a:pt x="353965" y="269942"/>
                          <a:pt x="237617" y="259290"/>
                          <a:pt x="162236" y="232251"/>
                        </a:cubicBezTo>
                        <a:cubicBezTo>
                          <a:pt x="86855" y="205212"/>
                          <a:pt x="823" y="70839"/>
                          <a:pt x="4" y="50355"/>
                        </a:cubicBezTo>
                        <a:close/>
                      </a:path>
                    </a:pathLst>
                  </a:custGeom>
                  <a:solidFill>
                    <a:srgbClr val="8FFF8F"/>
                  </a:solidFill>
                  <a:ln w="19050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42A929DB-49EE-FF51-0761-EFC21DEF8E96}"/>
                      </a:ext>
                    </a:extLst>
                  </p:cNvPr>
                  <p:cNvSpPr/>
                  <p:nvPr/>
                </p:nvSpPr>
                <p:spPr>
                  <a:xfrm>
                    <a:off x="577420" y="1205359"/>
                    <a:ext cx="11520825" cy="2160839"/>
                  </a:xfrm>
                  <a:custGeom>
                    <a:avLst/>
                    <a:gdLst>
                      <a:gd name="connsiteX0" fmla="*/ 1084699 w 13481074"/>
                      <a:gd name="connsiteY0" fmla="*/ 1038981 h 2464744"/>
                      <a:gd name="connsiteX1" fmla="*/ 1144989 w 13481074"/>
                      <a:gd name="connsiteY1" fmla="*/ 1149513 h 2464744"/>
                      <a:gd name="connsiteX2" fmla="*/ 1185182 w 13481074"/>
                      <a:gd name="connsiteY2" fmla="*/ 1410770 h 2464744"/>
                      <a:gd name="connsiteX3" fmla="*/ 1235424 w 13481074"/>
                      <a:gd name="connsiteY3" fmla="*/ 1501205 h 2464744"/>
                      <a:gd name="connsiteX4" fmla="*/ 1315811 w 13481074"/>
                      <a:gd name="connsiteY4" fmla="*/ 1471060 h 2464744"/>
                      <a:gd name="connsiteX5" fmla="*/ 1426343 w 13481074"/>
                      <a:gd name="connsiteY5" fmla="*/ 1501205 h 2464744"/>
                      <a:gd name="connsiteX6" fmla="*/ 1476584 w 13481074"/>
                      <a:gd name="connsiteY6" fmla="*/ 1511253 h 2464744"/>
                      <a:gd name="connsiteX7" fmla="*/ 1556971 w 13481074"/>
                      <a:gd name="connsiteY7" fmla="*/ 1481108 h 2464744"/>
                      <a:gd name="connsiteX8" fmla="*/ 1647406 w 13481074"/>
                      <a:gd name="connsiteY8" fmla="*/ 1501205 h 2464744"/>
                      <a:gd name="connsiteX9" fmla="*/ 1717745 w 13481074"/>
                      <a:gd name="connsiteY9" fmla="*/ 1471060 h 2464744"/>
                      <a:gd name="connsiteX10" fmla="*/ 1798132 w 13481074"/>
                      <a:gd name="connsiteY10" fmla="*/ 1461012 h 2464744"/>
                      <a:gd name="connsiteX11" fmla="*/ 1918712 w 13481074"/>
                      <a:gd name="connsiteY11" fmla="*/ 1551447 h 2464744"/>
                      <a:gd name="connsiteX12" fmla="*/ 2049340 w 13481074"/>
                      <a:gd name="connsiteY12" fmla="*/ 1591640 h 2464744"/>
                      <a:gd name="connsiteX13" fmla="*/ 2119679 w 13481074"/>
                      <a:gd name="connsiteY13" fmla="*/ 1390673 h 2464744"/>
                      <a:gd name="connsiteX14" fmla="*/ 2139776 w 13481074"/>
                      <a:gd name="connsiteY14" fmla="*/ 1481108 h 2464744"/>
                      <a:gd name="connsiteX15" fmla="*/ 2169921 w 13481074"/>
                      <a:gd name="connsiteY15" fmla="*/ 1410770 h 2464744"/>
                      <a:gd name="connsiteX16" fmla="*/ 2210114 w 13481074"/>
                      <a:gd name="connsiteY16" fmla="*/ 1682075 h 2464744"/>
                      <a:gd name="connsiteX17" fmla="*/ 2250307 w 13481074"/>
                      <a:gd name="connsiteY17" fmla="*/ 1732317 h 2464744"/>
                      <a:gd name="connsiteX18" fmla="*/ 2551758 w 13481074"/>
                      <a:gd name="connsiteY18" fmla="*/ 1682075 h 2464744"/>
                      <a:gd name="connsiteX19" fmla="*/ 3094369 w 13481074"/>
                      <a:gd name="connsiteY19" fmla="*/ 1651930 h 2464744"/>
                      <a:gd name="connsiteX20" fmla="*/ 3305384 w 13481074"/>
                      <a:gd name="connsiteY20" fmla="*/ 1682075 h 2464744"/>
                      <a:gd name="connsiteX21" fmla="*/ 3606835 w 13481074"/>
                      <a:gd name="connsiteY21" fmla="*/ 1772511 h 2464744"/>
                      <a:gd name="connsiteX22" fmla="*/ 4008769 w 13481074"/>
                      <a:gd name="connsiteY22" fmla="*/ 1732317 h 2464744"/>
                      <a:gd name="connsiteX23" fmla="*/ 4249929 w 13481074"/>
                      <a:gd name="connsiteY23" fmla="*/ 1571544 h 2464744"/>
                      <a:gd name="connsiteX24" fmla="*/ 4481042 w 13481074"/>
                      <a:gd name="connsiteY24" fmla="*/ 1461012 h 2464744"/>
                      <a:gd name="connsiteX25" fmla="*/ 4641815 w 13481074"/>
                      <a:gd name="connsiteY25" fmla="*/ 1461012 h 2464744"/>
                      <a:gd name="connsiteX26" fmla="*/ 4772444 w 13481074"/>
                      <a:gd name="connsiteY26" fmla="*/ 1390673 h 2464744"/>
                      <a:gd name="connsiteX27" fmla="*/ 4852831 w 13481074"/>
                      <a:gd name="connsiteY27" fmla="*/ 1360528 h 2464744"/>
                      <a:gd name="connsiteX28" fmla="*/ 4913121 w 13481074"/>
                      <a:gd name="connsiteY28" fmla="*/ 1310286 h 2464744"/>
                      <a:gd name="connsiteX29" fmla="*/ 5083943 w 13481074"/>
                      <a:gd name="connsiteY29" fmla="*/ 1340431 h 2464744"/>
                      <a:gd name="connsiteX30" fmla="*/ 5294958 w 13481074"/>
                      <a:gd name="connsiteY30" fmla="*/ 1340431 h 2464744"/>
                      <a:gd name="connsiteX31" fmla="*/ 5616505 w 13481074"/>
                      <a:gd name="connsiteY31" fmla="*/ 1209803 h 2464744"/>
                      <a:gd name="connsiteX32" fmla="*/ 5696892 w 13481074"/>
                      <a:gd name="connsiteY32" fmla="*/ 1099271 h 2464744"/>
                      <a:gd name="connsiteX33" fmla="*/ 5706940 w 13481074"/>
                      <a:gd name="connsiteY33" fmla="*/ 697337 h 2464744"/>
                      <a:gd name="connsiteX34" fmla="*/ 5747134 w 13481074"/>
                      <a:gd name="connsiteY34" fmla="*/ 466225 h 2464744"/>
                      <a:gd name="connsiteX35" fmla="*/ 5767231 w 13481074"/>
                      <a:gd name="connsiteY35" fmla="*/ 526515 h 2464744"/>
                      <a:gd name="connsiteX36" fmla="*/ 5797376 w 13481074"/>
                      <a:gd name="connsiteY36" fmla="*/ 335596 h 2464744"/>
                      <a:gd name="connsiteX37" fmla="*/ 5837569 w 13481074"/>
                      <a:gd name="connsiteY37" fmla="*/ 405935 h 2464744"/>
                      <a:gd name="connsiteX38" fmla="*/ 5857666 w 13481074"/>
                      <a:gd name="connsiteY38" fmla="*/ 245161 h 2464744"/>
                      <a:gd name="connsiteX39" fmla="*/ 5917956 w 13481074"/>
                      <a:gd name="connsiteY39" fmla="*/ 265258 h 2464744"/>
                      <a:gd name="connsiteX40" fmla="*/ 6018439 w 13481074"/>
                      <a:gd name="connsiteY40" fmla="*/ 184871 h 2464744"/>
                      <a:gd name="connsiteX41" fmla="*/ 6139020 w 13481074"/>
                      <a:gd name="connsiteY41" fmla="*/ 144678 h 2464744"/>
                      <a:gd name="connsiteX42" fmla="*/ 6199310 w 13481074"/>
                      <a:gd name="connsiteY42" fmla="*/ 174823 h 2464744"/>
                      <a:gd name="connsiteX43" fmla="*/ 6239503 w 13481074"/>
                      <a:gd name="connsiteY43" fmla="*/ 285355 h 2464744"/>
                      <a:gd name="connsiteX44" fmla="*/ 6269648 w 13481074"/>
                      <a:gd name="connsiteY44" fmla="*/ 225064 h 2464744"/>
                      <a:gd name="connsiteX45" fmla="*/ 6319890 w 13481074"/>
                      <a:gd name="connsiteY45" fmla="*/ 315500 h 2464744"/>
                      <a:gd name="connsiteX46" fmla="*/ 6329938 w 13481074"/>
                      <a:gd name="connsiteY46" fmla="*/ 275306 h 2464744"/>
                      <a:gd name="connsiteX47" fmla="*/ 6350035 w 13481074"/>
                      <a:gd name="connsiteY47" fmla="*/ 647095 h 2464744"/>
                      <a:gd name="connsiteX48" fmla="*/ 6370132 w 13481074"/>
                      <a:gd name="connsiteY48" fmla="*/ 606902 h 2464744"/>
                      <a:gd name="connsiteX49" fmla="*/ 6400277 w 13481074"/>
                      <a:gd name="connsiteY49" fmla="*/ 908352 h 2464744"/>
                      <a:gd name="connsiteX50" fmla="*/ 6500760 w 13481074"/>
                      <a:gd name="connsiteY50" fmla="*/ 1139464 h 2464744"/>
                      <a:gd name="connsiteX51" fmla="*/ 6651486 w 13481074"/>
                      <a:gd name="connsiteY51" fmla="*/ 1209803 h 2464744"/>
                      <a:gd name="connsiteX52" fmla="*/ 6962984 w 13481074"/>
                      <a:gd name="connsiteY52" fmla="*/ 1159561 h 2464744"/>
                      <a:gd name="connsiteX53" fmla="*/ 7274483 w 13481074"/>
                      <a:gd name="connsiteY53" fmla="*/ 1018884 h 2464744"/>
                      <a:gd name="connsiteX54" fmla="*/ 7435257 w 13481074"/>
                      <a:gd name="connsiteY54" fmla="*/ 918401 h 2464744"/>
                      <a:gd name="connsiteX55" fmla="*/ 7626176 w 13481074"/>
                      <a:gd name="connsiteY55" fmla="*/ 848062 h 2464744"/>
                      <a:gd name="connsiteX56" fmla="*/ 7776901 w 13481074"/>
                      <a:gd name="connsiteY56" fmla="*/ 807869 h 2464744"/>
                      <a:gd name="connsiteX57" fmla="*/ 7807046 w 13481074"/>
                      <a:gd name="connsiteY57" fmla="*/ 566708 h 2464744"/>
                      <a:gd name="connsiteX58" fmla="*/ 7786949 w 13481074"/>
                      <a:gd name="connsiteY58" fmla="*/ 235113 h 2464744"/>
                      <a:gd name="connsiteX59" fmla="*/ 7857288 w 13481074"/>
                      <a:gd name="connsiteY59" fmla="*/ 215016 h 2464744"/>
                      <a:gd name="connsiteX60" fmla="*/ 7877384 w 13481074"/>
                      <a:gd name="connsiteY60" fmla="*/ 184871 h 2464744"/>
                      <a:gd name="connsiteX61" fmla="*/ 7927626 w 13481074"/>
                      <a:gd name="connsiteY61" fmla="*/ 245161 h 2464744"/>
                      <a:gd name="connsiteX62" fmla="*/ 7957771 w 13481074"/>
                      <a:gd name="connsiteY62" fmla="*/ 184871 h 2464744"/>
                      <a:gd name="connsiteX63" fmla="*/ 7987916 w 13481074"/>
                      <a:gd name="connsiteY63" fmla="*/ 275306 h 2464744"/>
                      <a:gd name="connsiteX64" fmla="*/ 8018061 w 13481074"/>
                      <a:gd name="connsiteY64" fmla="*/ 184871 h 2464744"/>
                      <a:gd name="connsiteX65" fmla="*/ 8068303 w 13481074"/>
                      <a:gd name="connsiteY65" fmla="*/ 365741 h 2464744"/>
                      <a:gd name="connsiteX66" fmla="*/ 8078351 w 13481074"/>
                      <a:gd name="connsiteY66" fmla="*/ 606902 h 2464744"/>
                      <a:gd name="connsiteX67" fmla="*/ 8098448 w 13481074"/>
                      <a:gd name="connsiteY67" fmla="*/ 576757 h 2464744"/>
                      <a:gd name="connsiteX68" fmla="*/ 8148690 w 13481074"/>
                      <a:gd name="connsiteY68" fmla="*/ 707385 h 2464744"/>
                      <a:gd name="connsiteX69" fmla="*/ 8249173 w 13481074"/>
                      <a:gd name="connsiteY69" fmla="*/ 787772 h 2464744"/>
                      <a:gd name="connsiteX70" fmla="*/ 8349657 w 13481074"/>
                      <a:gd name="connsiteY70" fmla="*/ 677240 h 2464744"/>
                      <a:gd name="connsiteX71" fmla="*/ 8430044 w 13481074"/>
                      <a:gd name="connsiteY71" fmla="*/ 848062 h 2464744"/>
                      <a:gd name="connsiteX72" fmla="*/ 8651107 w 13481074"/>
                      <a:gd name="connsiteY72" fmla="*/ 838014 h 2464744"/>
                      <a:gd name="connsiteX73" fmla="*/ 8791784 w 13481074"/>
                      <a:gd name="connsiteY73" fmla="*/ 777724 h 2464744"/>
                      <a:gd name="connsiteX74" fmla="*/ 8872171 w 13481074"/>
                      <a:gd name="connsiteY74" fmla="*/ 667192 h 2464744"/>
                      <a:gd name="connsiteX75" fmla="*/ 9002800 w 13481074"/>
                      <a:gd name="connsiteY75" fmla="*/ 797820 h 2464744"/>
                      <a:gd name="connsiteX76" fmla="*/ 9113332 w 13481074"/>
                      <a:gd name="connsiteY76" fmla="*/ 767675 h 2464744"/>
                      <a:gd name="connsiteX77" fmla="*/ 9173622 w 13481074"/>
                      <a:gd name="connsiteY77" fmla="*/ 616950 h 2464744"/>
                      <a:gd name="connsiteX78" fmla="*/ 9274105 w 13481074"/>
                      <a:gd name="connsiteY78" fmla="*/ 757627 h 2464744"/>
                      <a:gd name="connsiteX79" fmla="*/ 9374589 w 13481074"/>
                      <a:gd name="connsiteY79" fmla="*/ 807869 h 2464744"/>
                      <a:gd name="connsiteX80" fmla="*/ 9505217 w 13481074"/>
                      <a:gd name="connsiteY80" fmla="*/ 948546 h 2464744"/>
                      <a:gd name="connsiteX81" fmla="*/ 9696136 w 13481074"/>
                      <a:gd name="connsiteY81" fmla="*/ 868159 h 2464744"/>
                      <a:gd name="connsiteX82" fmla="*/ 9726281 w 13481074"/>
                      <a:gd name="connsiteY82" fmla="*/ 777724 h 2464744"/>
                      <a:gd name="connsiteX83" fmla="*/ 9806668 w 13481074"/>
                      <a:gd name="connsiteY83" fmla="*/ 817917 h 2464744"/>
                      <a:gd name="connsiteX84" fmla="*/ 9907151 w 13481074"/>
                      <a:gd name="connsiteY84" fmla="*/ 777724 h 2464744"/>
                      <a:gd name="connsiteX85" fmla="*/ 10138264 w 13481074"/>
                      <a:gd name="connsiteY85" fmla="*/ 827966 h 2464744"/>
                      <a:gd name="connsiteX86" fmla="*/ 10429666 w 13481074"/>
                      <a:gd name="connsiteY86" fmla="*/ 747579 h 2464744"/>
                      <a:gd name="connsiteX87" fmla="*/ 10620584 w 13481074"/>
                      <a:gd name="connsiteY87" fmla="*/ 596853 h 2464744"/>
                      <a:gd name="connsiteX88" fmla="*/ 10791406 w 13481074"/>
                      <a:gd name="connsiteY88" fmla="*/ 586805 h 2464744"/>
                      <a:gd name="connsiteX89" fmla="*/ 10891890 w 13481074"/>
                      <a:gd name="connsiteY89" fmla="*/ 586805 h 2464744"/>
                      <a:gd name="connsiteX90" fmla="*/ 10992373 w 13481074"/>
                      <a:gd name="connsiteY90" fmla="*/ 325548 h 2464744"/>
                      <a:gd name="connsiteX91" fmla="*/ 11092857 w 13481074"/>
                      <a:gd name="connsiteY91" fmla="*/ 496370 h 2464744"/>
                      <a:gd name="connsiteX92" fmla="*/ 11545033 w 13481074"/>
                      <a:gd name="connsiteY92" fmla="*/ 526515 h 2464744"/>
                      <a:gd name="connsiteX93" fmla="*/ 11756048 w 13481074"/>
                      <a:gd name="connsiteY93" fmla="*/ 496370 h 2464744"/>
                      <a:gd name="connsiteX94" fmla="*/ 11876628 w 13481074"/>
                      <a:gd name="connsiteY94" fmla="*/ 436080 h 2464744"/>
                      <a:gd name="connsiteX95" fmla="*/ 11977112 w 13481074"/>
                      <a:gd name="connsiteY95" fmla="*/ 345645 h 2464744"/>
                      <a:gd name="connsiteX96" fmla="*/ 12127837 w 13481074"/>
                      <a:gd name="connsiteY96" fmla="*/ 325548 h 2464744"/>
                      <a:gd name="connsiteX97" fmla="*/ 12147934 w 13481074"/>
                      <a:gd name="connsiteY97" fmla="*/ 265258 h 2464744"/>
                      <a:gd name="connsiteX98" fmla="*/ 12318756 w 13481074"/>
                      <a:gd name="connsiteY98" fmla="*/ 325548 h 2464744"/>
                      <a:gd name="connsiteX99" fmla="*/ 12610158 w 13481074"/>
                      <a:gd name="connsiteY99" fmla="*/ 104484 h 2464744"/>
                      <a:gd name="connsiteX100" fmla="*/ 12620206 w 13481074"/>
                      <a:gd name="connsiteY100" fmla="*/ 2244783 h 2464744"/>
                      <a:gd name="connsiteX101" fmla="*/ 1104795 w 13481074"/>
                      <a:gd name="connsiteY101" fmla="*/ 2264880 h 2464744"/>
                      <a:gd name="connsiteX102" fmla="*/ 1114844 w 13481074"/>
                      <a:gd name="connsiteY102" fmla="*/ 1089223 h 2464744"/>
                      <a:gd name="connsiteX0" fmla="*/ 1084699 w 13481074"/>
                      <a:gd name="connsiteY0" fmla="*/ 1038981 h 2403696"/>
                      <a:gd name="connsiteX1" fmla="*/ 1144989 w 13481074"/>
                      <a:gd name="connsiteY1" fmla="*/ 1149513 h 2403696"/>
                      <a:gd name="connsiteX2" fmla="*/ 1185182 w 13481074"/>
                      <a:gd name="connsiteY2" fmla="*/ 1410770 h 2403696"/>
                      <a:gd name="connsiteX3" fmla="*/ 1235424 w 13481074"/>
                      <a:gd name="connsiteY3" fmla="*/ 1501205 h 2403696"/>
                      <a:gd name="connsiteX4" fmla="*/ 1315811 w 13481074"/>
                      <a:gd name="connsiteY4" fmla="*/ 1471060 h 2403696"/>
                      <a:gd name="connsiteX5" fmla="*/ 1426343 w 13481074"/>
                      <a:gd name="connsiteY5" fmla="*/ 1501205 h 2403696"/>
                      <a:gd name="connsiteX6" fmla="*/ 1476584 w 13481074"/>
                      <a:gd name="connsiteY6" fmla="*/ 1511253 h 2403696"/>
                      <a:gd name="connsiteX7" fmla="*/ 1556971 w 13481074"/>
                      <a:gd name="connsiteY7" fmla="*/ 1481108 h 2403696"/>
                      <a:gd name="connsiteX8" fmla="*/ 1647406 w 13481074"/>
                      <a:gd name="connsiteY8" fmla="*/ 1501205 h 2403696"/>
                      <a:gd name="connsiteX9" fmla="*/ 1717745 w 13481074"/>
                      <a:gd name="connsiteY9" fmla="*/ 1471060 h 2403696"/>
                      <a:gd name="connsiteX10" fmla="*/ 1798132 w 13481074"/>
                      <a:gd name="connsiteY10" fmla="*/ 1461012 h 2403696"/>
                      <a:gd name="connsiteX11" fmla="*/ 1918712 w 13481074"/>
                      <a:gd name="connsiteY11" fmla="*/ 1551447 h 2403696"/>
                      <a:gd name="connsiteX12" fmla="*/ 2049340 w 13481074"/>
                      <a:gd name="connsiteY12" fmla="*/ 1591640 h 2403696"/>
                      <a:gd name="connsiteX13" fmla="*/ 2119679 w 13481074"/>
                      <a:gd name="connsiteY13" fmla="*/ 1390673 h 2403696"/>
                      <a:gd name="connsiteX14" fmla="*/ 2139776 w 13481074"/>
                      <a:gd name="connsiteY14" fmla="*/ 1481108 h 2403696"/>
                      <a:gd name="connsiteX15" fmla="*/ 2169921 w 13481074"/>
                      <a:gd name="connsiteY15" fmla="*/ 1410770 h 2403696"/>
                      <a:gd name="connsiteX16" fmla="*/ 2210114 w 13481074"/>
                      <a:gd name="connsiteY16" fmla="*/ 1682075 h 2403696"/>
                      <a:gd name="connsiteX17" fmla="*/ 2250307 w 13481074"/>
                      <a:gd name="connsiteY17" fmla="*/ 1732317 h 2403696"/>
                      <a:gd name="connsiteX18" fmla="*/ 2551758 w 13481074"/>
                      <a:gd name="connsiteY18" fmla="*/ 1682075 h 2403696"/>
                      <a:gd name="connsiteX19" fmla="*/ 3094369 w 13481074"/>
                      <a:gd name="connsiteY19" fmla="*/ 1651930 h 2403696"/>
                      <a:gd name="connsiteX20" fmla="*/ 3305384 w 13481074"/>
                      <a:gd name="connsiteY20" fmla="*/ 1682075 h 2403696"/>
                      <a:gd name="connsiteX21" fmla="*/ 3606835 w 13481074"/>
                      <a:gd name="connsiteY21" fmla="*/ 1772511 h 2403696"/>
                      <a:gd name="connsiteX22" fmla="*/ 4008769 w 13481074"/>
                      <a:gd name="connsiteY22" fmla="*/ 1732317 h 2403696"/>
                      <a:gd name="connsiteX23" fmla="*/ 4249929 w 13481074"/>
                      <a:gd name="connsiteY23" fmla="*/ 1571544 h 2403696"/>
                      <a:gd name="connsiteX24" fmla="*/ 4481042 w 13481074"/>
                      <a:gd name="connsiteY24" fmla="*/ 1461012 h 2403696"/>
                      <a:gd name="connsiteX25" fmla="*/ 4641815 w 13481074"/>
                      <a:gd name="connsiteY25" fmla="*/ 1461012 h 2403696"/>
                      <a:gd name="connsiteX26" fmla="*/ 4772444 w 13481074"/>
                      <a:gd name="connsiteY26" fmla="*/ 1390673 h 2403696"/>
                      <a:gd name="connsiteX27" fmla="*/ 4852831 w 13481074"/>
                      <a:gd name="connsiteY27" fmla="*/ 1360528 h 2403696"/>
                      <a:gd name="connsiteX28" fmla="*/ 4913121 w 13481074"/>
                      <a:gd name="connsiteY28" fmla="*/ 1310286 h 2403696"/>
                      <a:gd name="connsiteX29" fmla="*/ 5083943 w 13481074"/>
                      <a:gd name="connsiteY29" fmla="*/ 1340431 h 2403696"/>
                      <a:gd name="connsiteX30" fmla="*/ 5294958 w 13481074"/>
                      <a:gd name="connsiteY30" fmla="*/ 1340431 h 2403696"/>
                      <a:gd name="connsiteX31" fmla="*/ 5616505 w 13481074"/>
                      <a:gd name="connsiteY31" fmla="*/ 1209803 h 2403696"/>
                      <a:gd name="connsiteX32" fmla="*/ 5696892 w 13481074"/>
                      <a:gd name="connsiteY32" fmla="*/ 1099271 h 2403696"/>
                      <a:gd name="connsiteX33" fmla="*/ 5706940 w 13481074"/>
                      <a:gd name="connsiteY33" fmla="*/ 697337 h 2403696"/>
                      <a:gd name="connsiteX34" fmla="*/ 5747134 w 13481074"/>
                      <a:gd name="connsiteY34" fmla="*/ 466225 h 2403696"/>
                      <a:gd name="connsiteX35" fmla="*/ 5767231 w 13481074"/>
                      <a:gd name="connsiteY35" fmla="*/ 526515 h 2403696"/>
                      <a:gd name="connsiteX36" fmla="*/ 5797376 w 13481074"/>
                      <a:gd name="connsiteY36" fmla="*/ 335596 h 2403696"/>
                      <a:gd name="connsiteX37" fmla="*/ 5837569 w 13481074"/>
                      <a:gd name="connsiteY37" fmla="*/ 405935 h 2403696"/>
                      <a:gd name="connsiteX38" fmla="*/ 5857666 w 13481074"/>
                      <a:gd name="connsiteY38" fmla="*/ 245161 h 2403696"/>
                      <a:gd name="connsiteX39" fmla="*/ 5917956 w 13481074"/>
                      <a:gd name="connsiteY39" fmla="*/ 265258 h 2403696"/>
                      <a:gd name="connsiteX40" fmla="*/ 6018439 w 13481074"/>
                      <a:gd name="connsiteY40" fmla="*/ 184871 h 2403696"/>
                      <a:gd name="connsiteX41" fmla="*/ 6139020 w 13481074"/>
                      <a:gd name="connsiteY41" fmla="*/ 144678 h 2403696"/>
                      <a:gd name="connsiteX42" fmla="*/ 6199310 w 13481074"/>
                      <a:gd name="connsiteY42" fmla="*/ 174823 h 2403696"/>
                      <a:gd name="connsiteX43" fmla="*/ 6239503 w 13481074"/>
                      <a:gd name="connsiteY43" fmla="*/ 285355 h 2403696"/>
                      <a:gd name="connsiteX44" fmla="*/ 6269648 w 13481074"/>
                      <a:gd name="connsiteY44" fmla="*/ 225064 h 2403696"/>
                      <a:gd name="connsiteX45" fmla="*/ 6319890 w 13481074"/>
                      <a:gd name="connsiteY45" fmla="*/ 315500 h 2403696"/>
                      <a:gd name="connsiteX46" fmla="*/ 6329938 w 13481074"/>
                      <a:gd name="connsiteY46" fmla="*/ 275306 h 2403696"/>
                      <a:gd name="connsiteX47" fmla="*/ 6350035 w 13481074"/>
                      <a:gd name="connsiteY47" fmla="*/ 647095 h 2403696"/>
                      <a:gd name="connsiteX48" fmla="*/ 6370132 w 13481074"/>
                      <a:gd name="connsiteY48" fmla="*/ 606902 h 2403696"/>
                      <a:gd name="connsiteX49" fmla="*/ 6400277 w 13481074"/>
                      <a:gd name="connsiteY49" fmla="*/ 908352 h 2403696"/>
                      <a:gd name="connsiteX50" fmla="*/ 6500760 w 13481074"/>
                      <a:gd name="connsiteY50" fmla="*/ 1139464 h 2403696"/>
                      <a:gd name="connsiteX51" fmla="*/ 6651486 w 13481074"/>
                      <a:gd name="connsiteY51" fmla="*/ 1209803 h 2403696"/>
                      <a:gd name="connsiteX52" fmla="*/ 6962984 w 13481074"/>
                      <a:gd name="connsiteY52" fmla="*/ 1159561 h 2403696"/>
                      <a:gd name="connsiteX53" fmla="*/ 7274483 w 13481074"/>
                      <a:gd name="connsiteY53" fmla="*/ 1018884 h 2403696"/>
                      <a:gd name="connsiteX54" fmla="*/ 7435257 w 13481074"/>
                      <a:gd name="connsiteY54" fmla="*/ 918401 h 2403696"/>
                      <a:gd name="connsiteX55" fmla="*/ 7626176 w 13481074"/>
                      <a:gd name="connsiteY55" fmla="*/ 848062 h 2403696"/>
                      <a:gd name="connsiteX56" fmla="*/ 7776901 w 13481074"/>
                      <a:gd name="connsiteY56" fmla="*/ 807869 h 2403696"/>
                      <a:gd name="connsiteX57" fmla="*/ 7807046 w 13481074"/>
                      <a:gd name="connsiteY57" fmla="*/ 566708 h 2403696"/>
                      <a:gd name="connsiteX58" fmla="*/ 7786949 w 13481074"/>
                      <a:gd name="connsiteY58" fmla="*/ 235113 h 2403696"/>
                      <a:gd name="connsiteX59" fmla="*/ 7857288 w 13481074"/>
                      <a:gd name="connsiteY59" fmla="*/ 215016 h 2403696"/>
                      <a:gd name="connsiteX60" fmla="*/ 7877384 w 13481074"/>
                      <a:gd name="connsiteY60" fmla="*/ 184871 h 2403696"/>
                      <a:gd name="connsiteX61" fmla="*/ 7927626 w 13481074"/>
                      <a:gd name="connsiteY61" fmla="*/ 245161 h 2403696"/>
                      <a:gd name="connsiteX62" fmla="*/ 7957771 w 13481074"/>
                      <a:gd name="connsiteY62" fmla="*/ 184871 h 2403696"/>
                      <a:gd name="connsiteX63" fmla="*/ 7987916 w 13481074"/>
                      <a:gd name="connsiteY63" fmla="*/ 275306 h 2403696"/>
                      <a:gd name="connsiteX64" fmla="*/ 8018061 w 13481074"/>
                      <a:gd name="connsiteY64" fmla="*/ 184871 h 2403696"/>
                      <a:gd name="connsiteX65" fmla="*/ 8068303 w 13481074"/>
                      <a:gd name="connsiteY65" fmla="*/ 365741 h 2403696"/>
                      <a:gd name="connsiteX66" fmla="*/ 8078351 w 13481074"/>
                      <a:gd name="connsiteY66" fmla="*/ 606902 h 2403696"/>
                      <a:gd name="connsiteX67" fmla="*/ 8098448 w 13481074"/>
                      <a:gd name="connsiteY67" fmla="*/ 576757 h 2403696"/>
                      <a:gd name="connsiteX68" fmla="*/ 8148690 w 13481074"/>
                      <a:gd name="connsiteY68" fmla="*/ 707385 h 2403696"/>
                      <a:gd name="connsiteX69" fmla="*/ 8249173 w 13481074"/>
                      <a:gd name="connsiteY69" fmla="*/ 787772 h 2403696"/>
                      <a:gd name="connsiteX70" fmla="*/ 8349657 w 13481074"/>
                      <a:gd name="connsiteY70" fmla="*/ 677240 h 2403696"/>
                      <a:gd name="connsiteX71" fmla="*/ 8430044 w 13481074"/>
                      <a:gd name="connsiteY71" fmla="*/ 848062 h 2403696"/>
                      <a:gd name="connsiteX72" fmla="*/ 8651107 w 13481074"/>
                      <a:gd name="connsiteY72" fmla="*/ 838014 h 2403696"/>
                      <a:gd name="connsiteX73" fmla="*/ 8791784 w 13481074"/>
                      <a:gd name="connsiteY73" fmla="*/ 777724 h 2403696"/>
                      <a:gd name="connsiteX74" fmla="*/ 8872171 w 13481074"/>
                      <a:gd name="connsiteY74" fmla="*/ 667192 h 2403696"/>
                      <a:gd name="connsiteX75" fmla="*/ 9002800 w 13481074"/>
                      <a:gd name="connsiteY75" fmla="*/ 797820 h 2403696"/>
                      <a:gd name="connsiteX76" fmla="*/ 9113332 w 13481074"/>
                      <a:gd name="connsiteY76" fmla="*/ 767675 h 2403696"/>
                      <a:gd name="connsiteX77" fmla="*/ 9173622 w 13481074"/>
                      <a:gd name="connsiteY77" fmla="*/ 616950 h 2403696"/>
                      <a:gd name="connsiteX78" fmla="*/ 9274105 w 13481074"/>
                      <a:gd name="connsiteY78" fmla="*/ 757627 h 2403696"/>
                      <a:gd name="connsiteX79" fmla="*/ 9374589 w 13481074"/>
                      <a:gd name="connsiteY79" fmla="*/ 807869 h 2403696"/>
                      <a:gd name="connsiteX80" fmla="*/ 9505217 w 13481074"/>
                      <a:gd name="connsiteY80" fmla="*/ 948546 h 2403696"/>
                      <a:gd name="connsiteX81" fmla="*/ 9696136 w 13481074"/>
                      <a:gd name="connsiteY81" fmla="*/ 868159 h 2403696"/>
                      <a:gd name="connsiteX82" fmla="*/ 9726281 w 13481074"/>
                      <a:gd name="connsiteY82" fmla="*/ 777724 h 2403696"/>
                      <a:gd name="connsiteX83" fmla="*/ 9806668 w 13481074"/>
                      <a:gd name="connsiteY83" fmla="*/ 817917 h 2403696"/>
                      <a:gd name="connsiteX84" fmla="*/ 9907151 w 13481074"/>
                      <a:gd name="connsiteY84" fmla="*/ 777724 h 2403696"/>
                      <a:gd name="connsiteX85" fmla="*/ 10138264 w 13481074"/>
                      <a:gd name="connsiteY85" fmla="*/ 827966 h 2403696"/>
                      <a:gd name="connsiteX86" fmla="*/ 10429666 w 13481074"/>
                      <a:gd name="connsiteY86" fmla="*/ 747579 h 2403696"/>
                      <a:gd name="connsiteX87" fmla="*/ 10620584 w 13481074"/>
                      <a:gd name="connsiteY87" fmla="*/ 596853 h 2403696"/>
                      <a:gd name="connsiteX88" fmla="*/ 10791406 w 13481074"/>
                      <a:gd name="connsiteY88" fmla="*/ 586805 h 2403696"/>
                      <a:gd name="connsiteX89" fmla="*/ 10891890 w 13481074"/>
                      <a:gd name="connsiteY89" fmla="*/ 586805 h 2403696"/>
                      <a:gd name="connsiteX90" fmla="*/ 10992373 w 13481074"/>
                      <a:gd name="connsiteY90" fmla="*/ 325548 h 2403696"/>
                      <a:gd name="connsiteX91" fmla="*/ 11092857 w 13481074"/>
                      <a:gd name="connsiteY91" fmla="*/ 496370 h 2403696"/>
                      <a:gd name="connsiteX92" fmla="*/ 11545033 w 13481074"/>
                      <a:gd name="connsiteY92" fmla="*/ 526515 h 2403696"/>
                      <a:gd name="connsiteX93" fmla="*/ 11756048 w 13481074"/>
                      <a:gd name="connsiteY93" fmla="*/ 496370 h 2403696"/>
                      <a:gd name="connsiteX94" fmla="*/ 11876628 w 13481074"/>
                      <a:gd name="connsiteY94" fmla="*/ 436080 h 2403696"/>
                      <a:gd name="connsiteX95" fmla="*/ 11977112 w 13481074"/>
                      <a:gd name="connsiteY95" fmla="*/ 345645 h 2403696"/>
                      <a:gd name="connsiteX96" fmla="*/ 12127837 w 13481074"/>
                      <a:gd name="connsiteY96" fmla="*/ 325548 h 2403696"/>
                      <a:gd name="connsiteX97" fmla="*/ 12147934 w 13481074"/>
                      <a:gd name="connsiteY97" fmla="*/ 265258 h 2403696"/>
                      <a:gd name="connsiteX98" fmla="*/ 12318756 w 13481074"/>
                      <a:gd name="connsiteY98" fmla="*/ 325548 h 2403696"/>
                      <a:gd name="connsiteX99" fmla="*/ 12610158 w 13481074"/>
                      <a:gd name="connsiteY99" fmla="*/ 104484 h 2403696"/>
                      <a:gd name="connsiteX100" fmla="*/ 12620206 w 13481074"/>
                      <a:gd name="connsiteY100" fmla="*/ 2244783 h 2403696"/>
                      <a:gd name="connsiteX101" fmla="*/ 1104795 w 13481074"/>
                      <a:gd name="connsiteY101" fmla="*/ 2264880 h 2403696"/>
                      <a:gd name="connsiteX102" fmla="*/ 1114844 w 13481074"/>
                      <a:gd name="connsiteY102" fmla="*/ 1089223 h 2403696"/>
                      <a:gd name="connsiteX0" fmla="*/ 407298 w 12803673"/>
                      <a:gd name="connsiteY0" fmla="*/ 1038981 h 2403696"/>
                      <a:gd name="connsiteX1" fmla="*/ 467588 w 12803673"/>
                      <a:gd name="connsiteY1" fmla="*/ 1149513 h 2403696"/>
                      <a:gd name="connsiteX2" fmla="*/ 507781 w 12803673"/>
                      <a:gd name="connsiteY2" fmla="*/ 1410770 h 2403696"/>
                      <a:gd name="connsiteX3" fmla="*/ 558023 w 12803673"/>
                      <a:gd name="connsiteY3" fmla="*/ 1501205 h 2403696"/>
                      <a:gd name="connsiteX4" fmla="*/ 638410 w 12803673"/>
                      <a:gd name="connsiteY4" fmla="*/ 1471060 h 2403696"/>
                      <a:gd name="connsiteX5" fmla="*/ 748942 w 12803673"/>
                      <a:gd name="connsiteY5" fmla="*/ 1501205 h 2403696"/>
                      <a:gd name="connsiteX6" fmla="*/ 799183 w 12803673"/>
                      <a:gd name="connsiteY6" fmla="*/ 1511253 h 2403696"/>
                      <a:gd name="connsiteX7" fmla="*/ 879570 w 12803673"/>
                      <a:gd name="connsiteY7" fmla="*/ 1481108 h 2403696"/>
                      <a:gd name="connsiteX8" fmla="*/ 970005 w 12803673"/>
                      <a:gd name="connsiteY8" fmla="*/ 1501205 h 2403696"/>
                      <a:gd name="connsiteX9" fmla="*/ 1040344 w 12803673"/>
                      <a:gd name="connsiteY9" fmla="*/ 1471060 h 2403696"/>
                      <a:gd name="connsiteX10" fmla="*/ 1120731 w 12803673"/>
                      <a:gd name="connsiteY10" fmla="*/ 1461012 h 2403696"/>
                      <a:gd name="connsiteX11" fmla="*/ 1241311 w 12803673"/>
                      <a:gd name="connsiteY11" fmla="*/ 1551447 h 2403696"/>
                      <a:gd name="connsiteX12" fmla="*/ 1371939 w 12803673"/>
                      <a:gd name="connsiteY12" fmla="*/ 1591640 h 2403696"/>
                      <a:gd name="connsiteX13" fmla="*/ 1442278 w 12803673"/>
                      <a:gd name="connsiteY13" fmla="*/ 1390673 h 2403696"/>
                      <a:gd name="connsiteX14" fmla="*/ 1462375 w 12803673"/>
                      <a:gd name="connsiteY14" fmla="*/ 1481108 h 2403696"/>
                      <a:gd name="connsiteX15" fmla="*/ 1492520 w 12803673"/>
                      <a:gd name="connsiteY15" fmla="*/ 1410770 h 2403696"/>
                      <a:gd name="connsiteX16" fmla="*/ 1532713 w 12803673"/>
                      <a:gd name="connsiteY16" fmla="*/ 1682075 h 2403696"/>
                      <a:gd name="connsiteX17" fmla="*/ 1572906 w 12803673"/>
                      <a:gd name="connsiteY17" fmla="*/ 1732317 h 2403696"/>
                      <a:gd name="connsiteX18" fmla="*/ 1874357 w 12803673"/>
                      <a:gd name="connsiteY18" fmla="*/ 1682075 h 2403696"/>
                      <a:gd name="connsiteX19" fmla="*/ 2416968 w 12803673"/>
                      <a:gd name="connsiteY19" fmla="*/ 1651930 h 2403696"/>
                      <a:gd name="connsiteX20" fmla="*/ 2627983 w 12803673"/>
                      <a:gd name="connsiteY20" fmla="*/ 1682075 h 2403696"/>
                      <a:gd name="connsiteX21" fmla="*/ 2929434 w 12803673"/>
                      <a:gd name="connsiteY21" fmla="*/ 1772511 h 2403696"/>
                      <a:gd name="connsiteX22" fmla="*/ 3331368 w 12803673"/>
                      <a:gd name="connsiteY22" fmla="*/ 1732317 h 2403696"/>
                      <a:gd name="connsiteX23" fmla="*/ 3572528 w 12803673"/>
                      <a:gd name="connsiteY23" fmla="*/ 1571544 h 2403696"/>
                      <a:gd name="connsiteX24" fmla="*/ 3803641 w 12803673"/>
                      <a:gd name="connsiteY24" fmla="*/ 1461012 h 2403696"/>
                      <a:gd name="connsiteX25" fmla="*/ 3964414 w 12803673"/>
                      <a:gd name="connsiteY25" fmla="*/ 1461012 h 2403696"/>
                      <a:gd name="connsiteX26" fmla="*/ 4095043 w 12803673"/>
                      <a:gd name="connsiteY26" fmla="*/ 1390673 h 2403696"/>
                      <a:gd name="connsiteX27" fmla="*/ 4175430 w 12803673"/>
                      <a:gd name="connsiteY27" fmla="*/ 1360528 h 2403696"/>
                      <a:gd name="connsiteX28" fmla="*/ 4235720 w 12803673"/>
                      <a:gd name="connsiteY28" fmla="*/ 1310286 h 2403696"/>
                      <a:gd name="connsiteX29" fmla="*/ 4406542 w 12803673"/>
                      <a:gd name="connsiteY29" fmla="*/ 1340431 h 2403696"/>
                      <a:gd name="connsiteX30" fmla="*/ 4617557 w 12803673"/>
                      <a:gd name="connsiteY30" fmla="*/ 1340431 h 2403696"/>
                      <a:gd name="connsiteX31" fmla="*/ 4939104 w 12803673"/>
                      <a:gd name="connsiteY31" fmla="*/ 1209803 h 2403696"/>
                      <a:gd name="connsiteX32" fmla="*/ 5019491 w 12803673"/>
                      <a:gd name="connsiteY32" fmla="*/ 1099271 h 2403696"/>
                      <a:gd name="connsiteX33" fmla="*/ 5029539 w 12803673"/>
                      <a:gd name="connsiteY33" fmla="*/ 697337 h 2403696"/>
                      <a:gd name="connsiteX34" fmla="*/ 5069733 w 12803673"/>
                      <a:gd name="connsiteY34" fmla="*/ 466225 h 2403696"/>
                      <a:gd name="connsiteX35" fmla="*/ 5089830 w 12803673"/>
                      <a:gd name="connsiteY35" fmla="*/ 526515 h 2403696"/>
                      <a:gd name="connsiteX36" fmla="*/ 5119975 w 12803673"/>
                      <a:gd name="connsiteY36" fmla="*/ 335596 h 2403696"/>
                      <a:gd name="connsiteX37" fmla="*/ 5160168 w 12803673"/>
                      <a:gd name="connsiteY37" fmla="*/ 405935 h 2403696"/>
                      <a:gd name="connsiteX38" fmla="*/ 5180265 w 12803673"/>
                      <a:gd name="connsiteY38" fmla="*/ 245161 h 2403696"/>
                      <a:gd name="connsiteX39" fmla="*/ 5240555 w 12803673"/>
                      <a:gd name="connsiteY39" fmla="*/ 265258 h 2403696"/>
                      <a:gd name="connsiteX40" fmla="*/ 5341038 w 12803673"/>
                      <a:gd name="connsiteY40" fmla="*/ 184871 h 2403696"/>
                      <a:gd name="connsiteX41" fmla="*/ 5461619 w 12803673"/>
                      <a:gd name="connsiteY41" fmla="*/ 144678 h 2403696"/>
                      <a:gd name="connsiteX42" fmla="*/ 5521909 w 12803673"/>
                      <a:gd name="connsiteY42" fmla="*/ 174823 h 2403696"/>
                      <a:gd name="connsiteX43" fmla="*/ 5562102 w 12803673"/>
                      <a:gd name="connsiteY43" fmla="*/ 285355 h 2403696"/>
                      <a:gd name="connsiteX44" fmla="*/ 5592247 w 12803673"/>
                      <a:gd name="connsiteY44" fmla="*/ 225064 h 2403696"/>
                      <a:gd name="connsiteX45" fmla="*/ 5642489 w 12803673"/>
                      <a:gd name="connsiteY45" fmla="*/ 315500 h 2403696"/>
                      <a:gd name="connsiteX46" fmla="*/ 5652537 w 12803673"/>
                      <a:gd name="connsiteY46" fmla="*/ 275306 h 2403696"/>
                      <a:gd name="connsiteX47" fmla="*/ 5672634 w 12803673"/>
                      <a:gd name="connsiteY47" fmla="*/ 647095 h 2403696"/>
                      <a:gd name="connsiteX48" fmla="*/ 5692731 w 12803673"/>
                      <a:gd name="connsiteY48" fmla="*/ 606902 h 2403696"/>
                      <a:gd name="connsiteX49" fmla="*/ 5722876 w 12803673"/>
                      <a:gd name="connsiteY49" fmla="*/ 908352 h 2403696"/>
                      <a:gd name="connsiteX50" fmla="*/ 5823359 w 12803673"/>
                      <a:gd name="connsiteY50" fmla="*/ 1139464 h 2403696"/>
                      <a:gd name="connsiteX51" fmla="*/ 5974085 w 12803673"/>
                      <a:gd name="connsiteY51" fmla="*/ 1209803 h 2403696"/>
                      <a:gd name="connsiteX52" fmla="*/ 6285583 w 12803673"/>
                      <a:gd name="connsiteY52" fmla="*/ 1159561 h 2403696"/>
                      <a:gd name="connsiteX53" fmla="*/ 6597082 w 12803673"/>
                      <a:gd name="connsiteY53" fmla="*/ 1018884 h 2403696"/>
                      <a:gd name="connsiteX54" fmla="*/ 6757856 w 12803673"/>
                      <a:gd name="connsiteY54" fmla="*/ 918401 h 2403696"/>
                      <a:gd name="connsiteX55" fmla="*/ 6948775 w 12803673"/>
                      <a:gd name="connsiteY55" fmla="*/ 848062 h 2403696"/>
                      <a:gd name="connsiteX56" fmla="*/ 7099500 w 12803673"/>
                      <a:gd name="connsiteY56" fmla="*/ 807869 h 2403696"/>
                      <a:gd name="connsiteX57" fmla="*/ 7129645 w 12803673"/>
                      <a:gd name="connsiteY57" fmla="*/ 566708 h 2403696"/>
                      <a:gd name="connsiteX58" fmla="*/ 7109548 w 12803673"/>
                      <a:gd name="connsiteY58" fmla="*/ 235113 h 2403696"/>
                      <a:gd name="connsiteX59" fmla="*/ 7179887 w 12803673"/>
                      <a:gd name="connsiteY59" fmla="*/ 215016 h 2403696"/>
                      <a:gd name="connsiteX60" fmla="*/ 7199983 w 12803673"/>
                      <a:gd name="connsiteY60" fmla="*/ 184871 h 2403696"/>
                      <a:gd name="connsiteX61" fmla="*/ 7250225 w 12803673"/>
                      <a:gd name="connsiteY61" fmla="*/ 245161 h 2403696"/>
                      <a:gd name="connsiteX62" fmla="*/ 7280370 w 12803673"/>
                      <a:gd name="connsiteY62" fmla="*/ 184871 h 2403696"/>
                      <a:gd name="connsiteX63" fmla="*/ 7310515 w 12803673"/>
                      <a:gd name="connsiteY63" fmla="*/ 275306 h 2403696"/>
                      <a:gd name="connsiteX64" fmla="*/ 7340660 w 12803673"/>
                      <a:gd name="connsiteY64" fmla="*/ 184871 h 2403696"/>
                      <a:gd name="connsiteX65" fmla="*/ 7390902 w 12803673"/>
                      <a:gd name="connsiteY65" fmla="*/ 365741 h 2403696"/>
                      <a:gd name="connsiteX66" fmla="*/ 7400950 w 12803673"/>
                      <a:gd name="connsiteY66" fmla="*/ 606902 h 2403696"/>
                      <a:gd name="connsiteX67" fmla="*/ 7421047 w 12803673"/>
                      <a:gd name="connsiteY67" fmla="*/ 576757 h 2403696"/>
                      <a:gd name="connsiteX68" fmla="*/ 7471289 w 12803673"/>
                      <a:gd name="connsiteY68" fmla="*/ 707385 h 2403696"/>
                      <a:gd name="connsiteX69" fmla="*/ 7571772 w 12803673"/>
                      <a:gd name="connsiteY69" fmla="*/ 787772 h 2403696"/>
                      <a:gd name="connsiteX70" fmla="*/ 7672256 w 12803673"/>
                      <a:gd name="connsiteY70" fmla="*/ 677240 h 2403696"/>
                      <a:gd name="connsiteX71" fmla="*/ 7752643 w 12803673"/>
                      <a:gd name="connsiteY71" fmla="*/ 848062 h 2403696"/>
                      <a:gd name="connsiteX72" fmla="*/ 7973706 w 12803673"/>
                      <a:gd name="connsiteY72" fmla="*/ 838014 h 2403696"/>
                      <a:gd name="connsiteX73" fmla="*/ 8114383 w 12803673"/>
                      <a:gd name="connsiteY73" fmla="*/ 777724 h 2403696"/>
                      <a:gd name="connsiteX74" fmla="*/ 8194770 w 12803673"/>
                      <a:gd name="connsiteY74" fmla="*/ 667192 h 2403696"/>
                      <a:gd name="connsiteX75" fmla="*/ 8325399 w 12803673"/>
                      <a:gd name="connsiteY75" fmla="*/ 797820 h 2403696"/>
                      <a:gd name="connsiteX76" fmla="*/ 8435931 w 12803673"/>
                      <a:gd name="connsiteY76" fmla="*/ 767675 h 2403696"/>
                      <a:gd name="connsiteX77" fmla="*/ 8496221 w 12803673"/>
                      <a:gd name="connsiteY77" fmla="*/ 616950 h 2403696"/>
                      <a:gd name="connsiteX78" fmla="*/ 8596704 w 12803673"/>
                      <a:gd name="connsiteY78" fmla="*/ 757627 h 2403696"/>
                      <a:gd name="connsiteX79" fmla="*/ 8697188 w 12803673"/>
                      <a:gd name="connsiteY79" fmla="*/ 807869 h 2403696"/>
                      <a:gd name="connsiteX80" fmla="*/ 8827816 w 12803673"/>
                      <a:gd name="connsiteY80" fmla="*/ 948546 h 2403696"/>
                      <a:gd name="connsiteX81" fmla="*/ 9018735 w 12803673"/>
                      <a:gd name="connsiteY81" fmla="*/ 868159 h 2403696"/>
                      <a:gd name="connsiteX82" fmla="*/ 9048880 w 12803673"/>
                      <a:gd name="connsiteY82" fmla="*/ 777724 h 2403696"/>
                      <a:gd name="connsiteX83" fmla="*/ 9129267 w 12803673"/>
                      <a:gd name="connsiteY83" fmla="*/ 817917 h 2403696"/>
                      <a:gd name="connsiteX84" fmla="*/ 9229750 w 12803673"/>
                      <a:gd name="connsiteY84" fmla="*/ 777724 h 2403696"/>
                      <a:gd name="connsiteX85" fmla="*/ 9460863 w 12803673"/>
                      <a:gd name="connsiteY85" fmla="*/ 827966 h 2403696"/>
                      <a:gd name="connsiteX86" fmla="*/ 9752265 w 12803673"/>
                      <a:gd name="connsiteY86" fmla="*/ 747579 h 2403696"/>
                      <a:gd name="connsiteX87" fmla="*/ 9943183 w 12803673"/>
                      <a:gd name="connsiteY87" fmla="*/ 596853 h 2403696"/>
                      <a:gd name="connsiteX88" fmla="*/ 10114005 w 12803673"/>
                      <a:gd name="connsiteY88" fmla="*/ 586805 h 2403696"/>
                      <a:gd name="connsiteX89" fmla="*/ 10214489 w 12803673"/>
                      <a:gd name="connsiteY89" fmla="*/ 586805 h 2403696"/>
                      <a:gd name="connsiteX90" fmla="*/ 10314972 w 12803673"/>
                      <a:gd name="connsiteY90" fmla="*/ 325548 h 2403696"/>
                      <a:gd name="connsiteX91" fmla="*/ 10415456 w 12803673"/>
                      <a:gd name="connsiteY91" fmla="*/ 496370 h 2403696"/>
                      <a:gd name="connsiteX92" fmla="*/ 10867632 w 12803673"/>
                      <a:gd name="connsiteY92" fmla="*/ 526515 h 2403696"/>
                      <a:gd name="connsiteX93" fmla="*/ 11078647 w 12803673"/>
                      <a:gd name="connsiteY93" fmla="*/ 496370 h 2403696"/>
                      <a:gd name="connsiteX94" fmla="*/ 11199227 w 12803673"/>
                      <a:gd name="connsiteY94" fmla="*/ 436080 h 2403696"/>
                      <a:gd name="connsiteX95" fmla="*/ 11299711 w 12803673"/>
                      <a:gd name="connsiteY95" fmla="*/ 345645 h 2403696"/>
                      <a:gd name="connsiteX96" fmla="*/ 11450436 w 12803673"/>
                      <a:gd name="connsiteY96" fmla="*/ 325548 h 2403696"/>
                      <a:gd name="connsiteX97" fmla="*/ 11470533 w 12803673"/>
                      <a:gd name="connsiteY97" fmla="*/ 265258 h 2403696"/>
                      <a:gd name="connsiteX98" fmla="*/ 11641355 w 12803673"/>
                      <a:gd name="connsiteY98" fmla="*/ 325548 h 2403696"/>
                      <a:gd name="connsiteX99" fmla="*/ 11932757 w 12803673"/>
                      <a:gd name="connsiteY99" fmla="*/ 104484 h 2403696"/>
                      <a:gd name="connsiteX100" fmla="*/ 11942805 w 12803673"/>
                      <a:gd name="connsiteY100" fmla="*/ 2244783 h 2403696"/>
                      <a:gd name="connsiteX101" fmla="*/ 427394 w 12803673"/>
                      <a:gd name="connsiteY101" fmla="*/ 2264880 h 2403696"/>
                      <a:gd name="connsiteX102" fmla="*/ 437443 w 12803673"/>
                      <a:gd name="connsiteY102" fmla="*/ 1089223 h 2403696"/>
                      <a:gd name="connsiteX0" fmla="*/ 0 w 12396375"/>
                      <a:gd name="connsiteY0" fmla="*/ 1038981 h 2403696"/>
                      <a:gd name="connsiteX1" fmla="*/ 60290 w 12396375"/>
                      <a:gd name="connsiteY1" fmla="*/ 1149513 h 2403696"/>
                      <a:gd name="connsiteX2" fmla="*/ 100483 w 12396375"/>
                      <a:gd name="connsiteY2" fmla="*/ 1410770 h 2403696"/>
                      <a:gd name="connsiteX3" fmla="*/ 150725 w 12396375"/>
                      <a:gd name="connsiteY3" fmla="*/ 1501205 h 2403696"/>
                      <a:gd name="connsiteX4" fmla="*/ 231112 w 12396375"/>
                      <a:gd name="connsiteY4" fmla="*/ 1471060 h 2403696"/>
                      <a:gd name="connsiteX5" fmla="*/ 341644 w 12396375"/>
                      <a:gd name="connsiteY5" fmla="*/ 1501205 h 2403696"/>
                      <a:gd name="connsiteX6" fmla="*/ 391885 w 12396375"/>
                      <a:gd name="connsiteY6" fmla="*/ 1511253 h 2403696"/>
                      <a:gd name="connsiteX7" fmla="*/ 472272 w 12396375"/>
                      <a:gd name="connsiteY7" fmla="*/ 1481108 h 2403696"/>
                      <a:gd name="connsiteX8" fmla="*/ 562707 w 12396375"/>
                      <a:gd name="connsiteY8" fmla="*/ 1501205 h 2403696"/>
                      <a:gd name="connsiteX9" fmla="*/ 633046 w 12396375"/>
                      <a:gd name="connsiteY9" fmla="*/ 1471060 h 2403696"/>
                      <a:gd name="connsiteX10" fmla="*/ 713433 w 12396375"/>
                      <a:gd name="connsiteY10" fmla="*/ 1461012 h 2403696"/>
                      <a:gd name="connsiteX11" fmla="*/ 834013 w 12396375"/>
                      <a:gd name="connsiteY11" fmla="*/ 1551447 h 2403696"/>
                      <a:gd name="connsiteX12" fmla="*/ 964641 w 12396375"/>
                      <a:gd name="connsiteY12" fmla="*/ 1591640 h 2403696"/>
                      <a:gd name="connsiteX13" fmla="*/ 1034980 w 12396375"/>
                      <a:gd name="connsiteY13" fmla="*/ 1390673 h 2403696"/>
                      <a:gd name="connsiteX14" fmla="*/ 1055077 w 12396375"/>
                      <a:gd name="connsiteY14" fmla="*/ 1481108 h 2403696"/>
                      <a:gd name="connsiteX15" fmla="*/ 1085222 w 12396375"/>
                      <a:gd name="connsiteY15" fmla="*/ 1410770 h 2403696"/>
                      <a:gd name="connsiteX16" fmla="*/ 1125415 w 12396375"/>
                      <a:gd name="connsiteY16" fmla="*/ 1682075 h 2403696"/>
                      <a:gd name="connsiteX17" fmla="*/ 1165608 w 12396375"/>
                      <a:gd name="connsiteY17" fmla="*/ 1732317 h 2403696"/>
                      <a:gd name="connsiteX18" fmla="*/ 1467059 w 12396375"/>
                      <a:gd name="connsiteY18" fmla="*/ 1682075 h 2403696"/>
                      <a:gd name="connsiteX19" fmla="*/ 2009670 w 12396375"/>
                      <a:gd name="connsiteY19" fmla="*/ 1651930 h 2403696"/>
                      <a:gd name="connsiteX20" fmla="*/ 2220685 w 12396375"/>
                      <a:gd name="connsiteY20" fmla="*/ 1682075 h 2403696"/>
                      <a:gd name="connsiteX21" fmla="*/ 2522136 w 12396375"/>
                      <a:gd name="connsiteY21" fmla="*/ 1772511 h 2403696"/>
                      <a:gd name="connsiteX22" fmla="*/ 2924070 w 12396375"/>
                      <a:gd name="connsiteY22" fmla="*/ 1732317 h 2403696"/>
                      <a:gd name="connsiteX23" fmla="*/ 3165230 w 12396375"/>
                      <a:gd name="connsiteY23" fmla="*/ 1571544 h 2403696"/>
                      <a:gd name="connsiteX24" fmla="*/ 3396343 w 12396375"/>
                      <a:gd name="connsiteY24" fmla="*/ 1461012 h 2403696"/>
                      <a:gd name="connsiteX25" fmla="*/ 3557116 w 12396375"/>
                      <a:gd name="connsiteY25" fmla="*/ 1461012 h 2403696"/>
                      <a:gd name="connsiteX26" fmla="*/ 3687745 w 12396375"/>
                      <a:gd name="connsiteY26" fmla="*/ 1390673 h 2403696"/>
                      <a:gd name="connsiteX27" fmla="*/ 3768132 w 12396375"/>
                      <a:gd name="connsiteY27" fmla="*/ 1360528 h 2403696"/>
                      <a:gd name="connsiteX28" fmla="*/ 3828422 w 12396375"/>
                      <a:gd name="connsiteY28" fmla="*/ 1310286 h 2403696"/>
                      <a:gd name="connsiteX29" fmla="*/ 3999244 w 12396375"/>
                      <a:gd name="connsiteY29" fmla="*/ 1340431 h 2403696"/>
                      <a:gd name="connsiteX30" fmla="*/ 4210259 w 12396375"/>
                      <a:gd name="connsiteY30" fmla="*/ 1340431 h 2403696"/>
                      <a:gd name="connsiteX31" fmla="*/ 4531806 w 12396375"/>
                      <a:gd name="connsiteY31" fmla="*/ 1209803 h 2403696"/>
                      <a:gd name="connsiteX32" fmla="*/ 4612193 w 12396375"/>
                      <a:gd name="connsiteY32" fmla="*/ 1099271 h 2403696"/>
                      <a:gd name="connsiteX33" fmla="*/ 4622241 w 12396375"/>
                      <a:gd name="connsiteY33" fmla="*/ 697337 h 2403696"/>
                      <a:gd name="connsiteX34" fmla="*/ 4662435 w 12396375"/>
                      <a:gd name="connsiteY34" fmla="*/ 466225 h 2403696"/>
                      <a:gd name="connsiteX35" fmla="*/ 4682532 w 12396375"/>
                      <a:gd name="connsiteY35" fmla="*/ 526515 h 2403696"/>
                      <a:gd name="connsiteX36" fmla="*/ 4712677 w 12396375"/>
                      <a:gd name="connsiteY36" fmla="*/ 335596 h 2403696"/>
                      <a:gd name="connsiteX37" fmla="*/ 4752870 w 12396375"/>
                      <a:gd name="connsiteY37" fmla="*/ 405935 h 2403696"/>
                      <a:gd name="connsiteX38" fmla="*/ 4772967 w 12396375"/>
                      <a:gd name="connsiteY38" fmla="*/ 245161 h 2403696"/>
                      <a:gd name="connsiteX39" fmla="*/ 4833257 w 12396375"/>
                      <a:gd name="connsiteY39" fmla="*/ 265258 h 2403696"/>
                      <a:gd name="connsiteX40" fmla="*/ 4933740 w 12396375"/>
                      <a:gd name="connsiteY40" fmla="*/ 184871 h 2403696"/>
                      <a:gd name="connsiteX41" fmla="*/ 5054321 w 12396375"/>
                      <a:gd name="connsiteY41" fmla="*/ 144678 h 2403696"/>
                      <a:gd name="connsiteX42" fmla="*/ 5114611 w 12396375"/>
                      <a:gd name="connsiteY42" fmla="*/ 174823 h 2403696"/>
                      <a:gd name="connsiteX43" fmla="*/ 5154804 w 12396375"/>
                      <a:gd name="connsiteY43" fmla="*/ 285355 h 2403696"/>
                      <a:gd name="connsiteX44" fmla="*/ 5184949 w 12396375"/>
                      <a:gd name="connsiteY44" fmla="*/ 225064 h 2403696"/>
                      <a:gd name="connsiteX45" fmla="*/ 5235191 w 12396375"/>
                      <a:gd name="connsiteY45" fmla="*/ 315500 h 2403696"/>
                      <a:gd name="connsiteX46" fmla="*/ 5245239 w 12396375"/>
                      <a:gd name="connsiteY46" fmla="*/ 275306 h 2403696"/>
                      <a:gd name="connsiteX47" fmla="*/ 5265336 w 12396375"/>
                      <a:gd name="connsiteY47" fmla="*/ 647095 h 2403696"/>
                      <a:gd name="connsiteX48" fmla="*/ 5285433 w 12396375"/>
                      <a:gd name="connsiteY48" fmla="*/ 606902 h 2403696"/>
                      <a:gd name="connsiteX49" fmla="*/ 5315578 w 12396375"/>
                      <a:gd name="connsiteY49" fmla="*/ 908352 h 2403696"/>
                      <a:gd name="connsiteX50" fmla="*/ 5416061 w 12396375"/>
                      <a:gd name="connsiteY50" fmla="*/ 1139464 h 2403696"/>
                      <a:gd name="connsiteX51" fmla="*/ 5566787 w 12396375"/>
                      <a:gd name="connsiteY51" fmla="*/ 1209803 h 2403696"/>
                      <a:gd name="connsiteX52" fmla="*/ 5878285 w 12396375"/>
                      <a:gd name="connsiteY52" fmla="*/ 1159561 h 2403696"/>
                      <a:gd name="connsiteX53" fmla="*/ 6189784 w 12396375"/>
                      <a:gd name="connsiteY53" fmla="*/ 1018884 h 2403696"/>
                      <a:gd name="connsiteX54" fmla="*/ 6350558 w 12396375"/>
                      <a:gd name="connsiteY54" fmla="*/ 918401 h 2403696"/>
                      <a:gd name="connsiteX55" fmla="*/ 6541477 w 12396375"/>
                      <a:gd name="connsiteY55" fmla="*/ 848062 h 2403696"/>
                      <a:gd name="connsiteX56" fmla="*/ 6692202 w 12396375"/>
                      <a:gd name="connsiteY56" fmla="*/ 807869 h 2403696"/>
                      <a:gd name="connsiteX57" fmla="*/ 6722347 w 12396375"/>
                      <a:gd name="connsiteY57" fmla="*/ 566708 h 2403696"/>
                      <a:gd name="connsiteX58" fmla="*/ 6702250 w 12396375"/>
                      <a:gd name="connsiteY58" fmla="*/ 235113 h 2403696"/>
                      <a:gd name="connsiteX59" fmla="*/ 6772589 w 12396375"/>
                      <a:gd name="connsiteY59" fmla="*/ 215016 h 2403696"/>
                      <a:gd name="connsiteX60" fmla="*/ 6792685 w 12396375"/>
                      <a:gd name="connsiteY60" fmla="*/ 184871 h 2403696"/>
                      <a:gd name="connsiteX61" fmla="*/ 6842927 w 12396375"/>
                      <a:gd name="connsiteY61" fmla="*/ 245161 h 2403696"/>
                      <a:gd name="connsiteX62" fmla="*/ 6873072 w 12396375"/>
                      <a:gd name="connsiteY62" fmla="*/ 184871 h 2403696"/>
                      <a:gd name="connsiteX63" fmla="*/ 6903217 w 12396375"/>
                      <a:gd name="connsiteY63" fmla="*/ 275306 h 2403696"/>
                      <a:gd name="connsiteX64" fmla="*/ 6933362 w 12396375"/>
                      <a:gd name="connsiteY64" fmla="*/ 184871 h 2403696"/>
                      <a:gd name="connsiteX65" fmla="*/ 6983604 w 12396375"/>
                      <a:gd name="connsiteY65" fmla="*/ 365741 h 2403696"/>
                      <a:gd name="connsiteX66" fmla="*/ 6993652 w 12396375"/>
                      <a:gd name="connsiteY66" fmla="*/ 606902 h 2403696"/>
                      <a:gd name="connsiteX67" fmla="*/ 7013749 w 12396375"/>
                      <a:gd name="connsiteY67" fmla="*/ 576757 h 2403696"/>
                      <a:gd name="connsiteX68" fmla="*/ 7063991 w 12396375"/>
                      <a:gd name="connsiteY68" fmla="*/ 707385 h 2403696"/>
                      <a:gd name="connsiteX69" fmla="*/ 7164474 w 12396375"/>
                      <a:gd name="connsiteY69" fmla="*/ 787772 h 2403696"/>
                      <a:gd name="connsiteX70" fmla="*/ 7264958 w 12396375"/>
                      <a:gd name="connsiteY70" fmla="*/ 677240 h 2403696"/>
                      <a:gd name="connsiteX71" fmla="*/ 7345345 w 12396375"/>
                      <a:gd name="connsiteY71" fmla="*/ 848062 h 2403696"/>
                      <a:gd name="connsiteX72" fmla="*/ 7566408 w 12396375"/>
                      <a:gd name="connsiteY72" fmla="*/ 838014 h 2403696"/>
                      <a:gd name="connsiteX73" fmla="*/ 7707085 w 12396375"/>
                      <a:gd name="connsiteY73" fmla="*/ 777724 h 2403696"/>
                      <a:gd name="connsiteX74" fmla="*/ 7787472 w 12396375"/>
                      <a:gd name="connsiteY74" fmla="*/ 667192 h 2403696"/>
                      <a:gd name="connsiteX75" fmla="*/ 7918101 w 12396375"/>
                      <a:gd name="connsiteY75" fmla="*/ 797820 h 2403696"/>
                      <a:gd name="connsiteX76" fmla="*/ 8028633 w 12396375"/>
                      <a:gd name="connsiteY76" fmla="*/ 767675 h 2403696"/>
                      <a:gd name="connsiteX77" fmla="*/ 8088923 w 12396375"/>
                      <a:gd name="connsiteY77" fmla="*/ 616950 h 2403696"/>
                      <a:gd name="connsiteX78" fmla="*/ 8189406 w 12396375"/>
                      <a:gd name="connsiteY78" fmla="*/ 757627 h 2403696"/>
                      <a:gd name="connsiteX79" fmla="*/ 8289890 w 12396375"/>
                      <a:gd name="connsiteY79" fmla="*/ 807869 h 2403696"/>
                      <a:gd name="connsiteX80" fmla="*/ 8420518 w 12396375"/>
                      <a:gd name="connsiteY80" fmla="*/ 948546 h 2403696"/>
                      <a:gd name="connsiteX81" fmla="*/ 8611437 w 12396375"/>
                      <a:gd name="connsiteY81" fmla="*/ 868159 h 2403696"/>
                      <a:gd name="connsiteX82" fmla="*/ 8641582 w 12396375"/>
                      <a:gd name="connsiteY82" fmla="*/ 777724 h 2403696"/>
                      <a:gd name="connsiteX83" fmla="*/ 8721969 w 12396375"/>
                      <a:gd name="connsiteY83" fmla="*/ 817917 h 2403696"/>
                      <a:gd name="connsiteX84" fmla="*/ 8822452 w 12396375"/>
                      <a:gd name="connsiteY84" fmla="*/ 777724 h 2403696"/>
                      <a:gd name="connsiteX85" fmla="*/ 9053565 w 12396375"/>
                      <a:gd name="connsiteY85" fmla="*/ 827966 h 2403696"/>
                      <a:gd name="connsiteX86" fmla="*/ 9344967 w 12396375"/>
                      <a:gd name="connsiteY86" fmla="*/ 747579 h 2403696"/>
                      <a:gd name="connsiteX87" fmla="*/ 9535885 w 12396375"/>
                      <a:gd name="connsiteY87" fmla="*/ 596853 h 2403696"/>
                      <a:gd name="connsiteX88" fmla="*/ 9706707 w 12396375"/>
                      <a:gd name="connsiteY88" fmla="*/ 586805 h 2403696"/>
                      <a:gd name="connsiteX89" fmla="*/ 9807191 w 12396375"/>
                      <a:gd name="connsiteY89" fmla="*/ 586805 h 2403696"/>
                      <a:gd name="connsiteX90" fmla="*/ 9907674 w 12396375"/>
                      <a:gd name="connsiteY90" fmla="*/ 325548 h 2403696"/>
                      <a:gd name="connsiteX91" fmla="*/ 10008158 w 12396375"/>
                      <a:gd name="connsiteY91" fmla="*/ 496370 h 2403696"/>
                      <a:gd name="connsiteX92" fmla="*/ 10460334 w 12396375"/>
                      <a:gd name="connsiteY92" fmla="*/ 526515 h 2403696"/>
                      <a:gd name="connsiteX93" fmla="*/ 10671349 w 12396375"/>
                      <a:gd name="connsiteY93" fmla="*/ 496370 h 2403696"/>
                      <a:gd name="connsiteX94" fmla="*/ 10791929 w 12396375"/>
                      <a:gd name="connsiteY94" fmla="*/ 436080 h 2403696"/>
                      <a:gd name="connsiteX95" fmla="*/ 10892413 w 12396375"/>
                      <a:gd name="connsiteY95" fmla="*/ 345645 h 2403696"/>
                      <a:gd name="connsiteX96" fmla="*/ 11043138 w 12396375"/>
                      <a:gd name="connsiteY96" fmla="*/ 325548 h 2403696"/>
                      <a:gd name="connsiteX97" fmla="*/ 11063235 w 12396375"/>
                      <a:gd name="connsiteY97" fmla="*/ 265258 h 2403696"/>
                      <a:gd name="connsiteX98" fmla="*/ 11234057 w 12396375"/>
                      <a:gd name="connsiteY98" fmla="*/ 325548 h 2403696"/>
                      <a:gd name="connsiteX99" fmla="*/ 11525459 w 12396375"/>
                      <a:gd name="connsiteY99" fmla="*/ 104484 h 2403696"/>
                      <a:gd name="connsiteX100" fmla="*/ 11535507 w 12396375"/>
                      <a:gd name="connsiteY100" fmla="*/ 2244783 h 2403696"/>
                      <a:gd name="connsiteX101" fmla="*/ 20096 w 12396375"/>
                      <a:gd name="connsiteY101" fmla="*/ 2264880 h 2403696"/>
                      <a:gd name="connsiteX102" fmla="*/ 30145 w 12396375"/>
                      <a:gd name="connsiteY102" fmla="*/ 1089223 h 2403696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81108 h 2264880"/>
                      <a:gd name="connsiteX8" fmla="*/ 562707 w 11545675"/>
                      <a:gd name="connsiteY8" fmla="*/ 1501205 h 2264880"/>
                      <a:gd name="connsiteX9" fmla="*/ 633046 w 11545675"/>
                      <a:gd name="connsiteY9" fmla="*/ 1471060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87745 w 11545675"/>
                      <a:gd name="connsiteY26" fmla="*/ 1390673 h 2264880"/>
                      <a:gd name="connsiteX27" fmla="*/ 3768132 w 11545675"/>
                      <a:gd name="connsiteY27" fmla="*/ 1360528 h 2264880"/>
                      <a:gd name="connsiteX28" fmla="*/ 3828422 w 11545675"/>
                      <a:gd name="connsiteY28" fmla="*/ 1310286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81108 h 2264880"/>
                      <a:gd name="connsiteX8" fmla="*/ 562707 w 11545675"/>
                      <a:gd name="connsiteY8" fmla="*/ 1501205 h 2264880"/>
                      <a:gd name="connsiteX9" fmla="*/ 633046 w 11545675"/>
                      <a:gd name="connsiteY9" fmla="*/ 1471060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8132 w 11545675"/>
                      <a:gd name="connsiteY27" fmla="*/ 1360528 h 2264880"/>
                      <a:gd name="connsiteX28" fmla="*/ 3828422 w 11545675"/>
                      <a:gd name="connsiteY28" fmla="*/ 1310286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81108 h 2264880"/>
                      <a:gd name="connsiteX8" fmla="*/ 562707 w 11545675"/>
                      <a:gd name="connsiteY8" fmla="*/ 1501205 h 2264880"/>
                      <a:gd name="connsiteX9" fmla="*/ 633046 w 11545675"/>
                      <a:gd name="connsiteY9" fmla="*/ 1471060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8132 w 11545675"/>
                      <a:gd name="connsiteY27" fmla="*/ 1360528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81108 h 2264880"/>
                      <a:gd name="connsiteX8" fmla="*/ 562707 w 11545675"/>
                      <a:gd name="connsiteY8" fmla="*/ 1501205 h 2264880"/>
                      <a:gd name="connsiteX9" fmla="*/ 633046 w 11545675"/>
                      <a:gd name="connsiteY9" fmla="*/ 1471060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81108 h 2264880"/>
                      <a:gd name="connsiteX8" fmla="*/ 566565 w 11545675"/>
                      <a:gd name="connsiteY8" fmla="*/ 1478055 h 2264880"/>
                      <a:gd name="connsiteX9" fmla="*/ 633046 w 11545675"/>
                      <a:gd name="connsiteY9" fmla="*/ 1471060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33046 w 11545675"/>
                      <a:gd name="connsiteY9" fmla="*/ 1471060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41730 w 11545675"/>
                      <a:gd name="connsiteY11" fmla="*/ 1536014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41730 w 11545675"/>
                      <a:gd name="connsiteY11" fmla="*/ 1536014 h 2264880"/>
                      <a:gd name="connsiteX12" fmla="*/ 964641 w 11545675"/>
                      <a:gd name="connsiteY12" fmla="*/ 1576207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41730 w 11545675"/>
                      <a:gd name="connsiteY11" fmla="*/ 1536014 h 2264880"/>
                      <a:gd name="connsiteX12" fmla="*/ 964641 w 11545675"/>
                      <a:gd name="connsiteY12" fmla="*/ 1576207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103" fmla="*/ 0 w 11545675"/>
                      <a:gd name="connsiteY103" fmla="*/ 1038981 h 2264880"/>
                      <a:gd name="connsiteX0" fmla="*/ 499 w 11546174"/>
                      <a:gd name="connsiteY0" fmla="*/ 1038981 h 2264880"/>
                      <a:gd name="connsiteX1" fmla="*/ 60789 w 11546174"/>
                      <a:gd name="connsiteY1" fmla="*/ 1149513 h 2264880"/>
                      <a:gd name="connsiteX2" fmla="*/ 100982 w 11546174"/>
                      <a:gd name="connsiteY2" fmla="*/ 1410770 h 2264880"/>
                      <a:gd name="connsiteX3" fmla="*/ 151224 w 11546174"/>
                      <a:gd name="connsiteY3" fmla="*/ 1501205 h 2264880"/>
                      <a:gd name="connsiteX4" fmla="*/ 231611 w 11546174"/>
                      <a:gd name="connsiteY4" fmla="*/ 1471060 h 2264880"/>
                      <a:gd name="connsiteX5" fmla="*/ 342143 w 11546174"/>
                      <a:gd name="connsiteY5" fmla="*/ 1501205 h 2264880"/>
                      <a:gd name="connsiteX6" fmla="*/ 392384 w 11546174"/>
                      <a:gd name="connsiteY6" fmla="*/ 1511253 h 2264880"/>
                      <a:gd name="connsiteX7" fmla="*/ 472771 w 11546174"/>
                      <a:gd name="connsiteY7" fmla="*/ 1469533 h 2264880"/>
                      <a:gd name="connsiteX8" fmla="*/ 567064 w 11546174"/>
                      <a:gd name="connsiteY8" fmla="*/ 1478055 h 2264880"/>
                      <a:gd name="connsiteX9" fmla="*/ 641262 w 11546174"/>
                      <a:gd name="connsiteY9" fmla="*/ 1440195 h 2264880"/>
                      <a:gd name="connsiteX10" fmla="*/ 733223 w 11546174"/>
                      <a:gd name="connsiteY10" fmla="*/ 1449438 h 2264880"/>
                      <a:gd name="connsiteX11" fmla="*/ 842229 w 11546174"/>
                      <a:gd name="connsiteY11" fmla="*/ 1536014 h 2264880"/>
                      <a:gd name="connsiteX12" fmla="*/ 965140 w 11546174"/>
                      <a:gd name="connsiteY12" fmla="*/ 1576207 h 2264880"/>
                      <a:gd name="connsiteX13" fmla="*/ 1035479 w 11546174"/>
                      <a:gd name="connsiteY13" fmla="*/ 1390673 h 2264880"/>
                      <a:gd name="connsiteX14" fmla="*/ 1055576 w 11546174"/>
                      <a:gd name="connsiteY14" fmla="*/ 1481108 h 2264880"/>
                      <a:gd name="connsiteX15" fmla="*/ 1085721 w 11546174"/>
                      <a:gd name="connsiteY15" fmla="*/ 1410770 h 2264880"/>
                      <a:gd name="connsiteX16" fmla="*/ 1125914 w 11546174"/>
                      <a:gd name="connsiteY16" fmla="*/ 1682075 h 2264880"/>
                      <a:gd name="connsiteX17" fmla="*/ 1166107 w 11546174"/>
                      <a:gd name="connsiteY17" fmla="*/ 1732317 h 2264880"/>
                      <a:gd name="connsiteX18" fmla="*/ 1467558 w 11546174"/>
                      <a:gd name="connsiteY18" fmla="*/ 1682075 h 2264880"/>
                      <a:gd name="connsiteX19" fmla="*/ 2010169 w 11546174"/>
                      <a:gd name="connsiteY19" fmla="*/ 1651930 h 2264880"/>
                      <a:gd name="connsiteX20" fmla="*/ 2221184 w 11546174"/>
                      <a:gd name="connsiteY20" fmla="*/ 1682075 h 2264880"/>
                      <a:gd name="connsiteX21" fmla="*/ 2522635 w 11546174"/>
                      <a:gd name="connsiteY21" fmla="*/ 1772511 h 2264880"/>
                      <a:gd name="connsiteX22" fmla="*/ 2924569 w 11546174"/>
                      <a:gd name="connsiteY22" fmla="*/ 1732317 h 2264880"/>
                      <a:gd name="connsiteX23" fmla="*/ 3165729 w 11546174"/>
                      <a:gd name="connsiteY23" fmla="*/ 1571544 h 2264880"/>
                      <a:gd name="connsiteX24" fmla="*/ 3396842 w 11546174"/>
                      <a:gd name="connsiteY24" fmla="*/ 1461012 h 2264880"/>
                      <a:gd name="connsiteX25" fmla="*/ 3557615 w 11546174"/>
                      <a:gd name="connsiteY25" fmla="*/ 1461012 h 2264880"/>
                      <a:gd name="connsiteX26" fmla="*/ 3676596 w 11546174"/>
                      <a:gd name="connsiteY26" fmla="*/ 1384849 h 2264880"/>
                      <a:gd name="connsiteX27" fmla="*/ 3762806 w 11546174"/>
                      <a:gd name="connsiteY27" fmla="*/ 1343055 h 2264880"/>
                      <a:gd name="connsiteX28" fmla="*/ 3887163 w 11546174"/>
                      <a:gd name="connsiteY28" fmla="*/ 1281165 h 2264880"/>
                      <a:gd name="connsiteX29" fmla="*/ 3999743 w 11546174"/>
                      <a:gd name="connsiteY29" fmla="*/ 1340431 h 2264880"/>
                      <a:gd name="connsiteX30" fmla="*/ 4210758 w 11546174"/>
                      <a:gd name="connsiteY30" fmla="*/ 1340431 h 2264880"/>
                      <a:gd name="connsiteX31" fmla="*/ 4532305 w 11546174"/>
                      <a:gd name="connsiteY31" fmla="*/ 1209803 h 2264880"/>
                      <a:gd name="connsiteX32" fmla="*/ 4612692 w 11546174"/>
                      <a:gd name="connsiteY32" fmla="*/ 1099271 h 2264880"/>
                      <a:gd name="connsiteX33" fmla="*/ 4622740 w 11546174"/>
                      <a:gd name="connsiteY33" fmla="*/ 697337 h 2264880"/>
                      <a:gd name="connsiteX34" fmla="*/ 4662934 w 11546174"/>
                      <a:gd name="connsiteY34" fmla="*/ 466225 h 2264880"/>
                      <a:gd name="connsiteX35" fmla="*/ 4683031 w 11546174"/>
                      <a:gd name="connsiteY35" fmla="*/ 526515 h 2264880"/>
                      <a:gd name="connsiteX36" fmla="*/ 4713176 w 11546174"/>
                      <a:gd name="connsiteY36" fmla="*/ 335596 h 2264880"/>
                      <a:gd name="connsiteX37" fmla="*/ 4753369 w 11546174"/>
                      <a:gd name="connsiteY37" fmla="*/ 405935 h 2264880"/>
                      <a:gd name="connsiteX38" fmla="*/ 4773466 w 11546174"/>
                      <a:gd name="connsiteY38" fmla="*/ 245161 h 2264880"/>
                      <a:gd name="connsiteX39" fmla="*/ 4833756 w 11546174"/>
                      <a:gd name="connsiteY39" fmla="*/ 265258 h 2264880"/>
                      <a:gd name="connsiteX40" fmla="*/ 4934239 w 11546174"/>
                      <a:gd name="connsiteY40" fmla="*/ 184871 h 2264880"/>
                      <a:gd name="connsiteX41" fmla="*/ 5054820 w 11546174"/>
                      <a:gd name="connsiteY41" fmla="*/ 144678 h 2264880"/>
                      <a:gd name="connsiteX42" fmla="*/ 5115110 w 11546174"/>
                      <a:gd name="connsiteY42" fmla="*/ 174823 h 2264880"/>
                      <a:gd name="connsiteX43" fmla="*/ 5155303 w 11546174"/>
                      <a:gd name="connsiteY43" fmla="*/ 285355 h 2264880"/>
                      <a:gd name="connsiteX44" fmla="*/ 5185448 w 11546174"/>
                      <a:gd name="connsiteY44" fmla="*/ 225064 h 2264880"/>
                      <a:gd name="connsiteX45" fmla="*/ 5235690 w 11546174"/>
                      <a:gd name="connsiteY45" fmla="*/ 315500 h 2264880"/>
                      <a:gd name="connsiteX46" fmla="*/ 5245738 w 11546174"/>
                      <a:gd name="connsiteY46" fmla="*/ 275306 h 2264880"/>
                      <a:gd name="connsiteX47" fmla="*/ 5265835 w 11546174"/>
                      <a:gd name="connsiteY47" fmla="*/ 647095 h 2264880"/>
                      <a:gd name="connsiteX48" fmla="*/ 5285932 w 11546174"/>
                      <a:gd name="connsiteY48" fmla="*/ 606902 h 2264880"/>
                      <a:gd name="connsiteX49" fmla="*/ 5316077 w 11546174"/>
                      <a:gd name="connsiteY49" fmla="*/ 908352 h 2264880"/>
                      <a:gd name="connsiteX50" fmla="*/ 5416560 w 11546174"/>
                      <a:gd name="connsiteY50" fmla="*/ 1139464 h 2264880"/>
                      <a:gd name="connsiteX51" fmla="*/ 5567286 w 11546174"/>
                      <a:gd name="connsiteY51" fmla="*/ 1209803 h 2264880"/>
                      <a:gd name="connsiteX52" fmla="*/ 5878784 w 11546174"/>
                      <a:gd name="connsiteY52" fmla="*/ 1159561 h 2264880"/>
                      <a:gd name="connsiteX53" fmla="*/ 6190283 w 11546174"/>
                      <a:gd name="connsiteY53" fmla="*/ 1018884 h 2264880"/>
                      <a:gd name="connsiteX54" fmla="*/ 6351057 w 11546174"/>
                      <a:gd name="connsiteY54" fmla="*/ 918401 h 2264880"/>
                      <a:gd name="connsiteX55" fmla="*/ 6541976 w 11546174"/>
                      <a:gd name="connsiteY55" fmla="*/ 848062 h 2264880"/>
                      <a:gd name="connsiteX56" fmla="*/ 6692701 w 11546174"/>
                      <a:gd name="connsiteY56" fmla="*/ 807869 h 2264880"/>
                      <a:gd name="connsiteX57" fmla="*/ 6722846 w 11546174"/>
                      <a:gd name="connsiteY57" fmla="*/ 566708 h 2264880"/>
                      <a:gd name="connsiteX58" fmla="*/ 6702749 w 11546174"/>
                      <a:gd name="connsiteY58" fmla="*/ 235113 h 2264880"/>
                      <a:gd name="connsiteX59" fmla="*/ 6773088 w 11546174"/>
                      <a:gd name="connsiteY59" fmla="*/ 215016 h 2264880"/>
                      <a:gd name="connsiteX60" fmla="*/ 6793184 w 11546174"/>
                      <a:gd name="connsiteY60" fmla="*/ 184871 h 2264880"/>
                      <a:gd name="connsiteX61" fmla="*/ 6843426 w 11546174"/>
                      <a:gd name="connsiteY61" fmla="*/ 245161 h 2264880"/>
                      <a:gd name="connsiteX62" fmla="*/ 6873571 w 11546174"/>
                      <a:gd name="connsiteY62" fmla="*/ 184871 h 2264880"/>
                      <a:gd name="connsiteX63" fmla="*/ 6903716 w 11546174"/>
                      <a:gd name="connsiteY63" fmla="*/ 275306 h 2264880"/>
                      <a:gd name="connsiteX64" fmla="*/ 6933861 w 11546174"/>
                      <a:gd name="connsiteY64" fmla="*/ 184871 h 2264880"/>
                      <a:gd name="connsiteX65" fmla="*/ 6984103 w 11546174"/>
                      <a:gd name="connsiteY65" fmla="*/ 365741 h 2264880"/>
                      <a:gd name="connsiteX66" fmla="*/ 6994151 w 11546174"/>
                      <a:gd name="connsiteY66" fmla="*/ 606902 h 2264880"/>
                      <a:gd name="connsiteX67" fmla="*/ 7014248 w 11546174"/>
                      <a:gd name="connsiteY67" fmla="*/ 576757 h 2264880"/>
                      <a:gd name="connsiteX68" fmla="*/ 7064490 w 11546174"/>
                      <a:gd name="connsiteY68" fmla="*/ 707385 h 2264880"/>
                      <a:gd name="connsiteX69" fmla="*/ 7164973 w 11546174"/>
                      <a:gd name="connsiteY69" fmla="*/ 787772 h 2264880"/>
                      <a:gd name="connsiteX70" fmla="*/ 7265457 w 11546174"/>
                      <a:gd name="connsiteY70" fmla="*/ 677240 h 2264880"/>
                      <a:gd name="connsiteX71" fmla="*/ 7345844 w 11546174"/>
                      <a:gd name="connsiteY71" fmla="*/ 848062 h 2264880"/>
                      <a:gd name="connsiteX72" fmla="*/ 7566907 w 11546174"/>
                      <a:gd name="connsiteY72" fmla="*/ 838014 h 2264880"/>
                      <a:gd name="connsiteX73" fmla="*/ 7707584 w 11546174"/>
                      <a:gd name="connsiteY73" fmla="*/ 777724 h 2264880"/>
                      <a:gd name="connsiteX74" fmla="*/ 7787971 w 11546174"/>
                      <a:gd name="connsiteY74" fmla="*/ 667192 h 2264880"/>
                      <a:gd name="connsiteX75" fmla="*/ 7918600 w 11546174"/>
                      <a:gd name="connsiteY75" fmla="*/ 797820 h 2264880"/>
                      <a:gd name="connsiteX76" fmla="*/ 8029132 w 11546174"/>
                      <a:gd name="connsiteY76" fmla="*/ 767675 h 2264880"/>
                      <a:gd name="connsiteX77" fmla="*/ 8089422 w 11546174"/>
                      <a:gd name="connsiteY77" fmla="*/ 616950 h 2264880"/>
                      <a:gd name="connsiteX78" fmla="*/ 8189905 w 11546174"/>
                      <a:gd name="connsiteY78" fmla="*/ 757627 h 2264880"/>
                      <a:gd name="connsiteX79" fmla="*/ 8290389 w 11546174"/>
                      <a:gd name="connsiteY79" fmla="*/ 807869 h 2264880"/>
                      <a:gd name="connsiteX80" fmla="*/ 8421017 w 11546174"/>
                      <a:gd name="connsiteY80" fmla="*/ 948546 h 2264880"/>
                      <a:gd name="connsiteX81" fmla="*/ 8611936 w 11546174"/>
                      <a:gd name="connsiteY81" fmla="*/ 868159 h 2264880"/>
                      <a:gd name="connsiteX82" fmla="*/ 8642081 w 11546174"/>
                      <a:gd name="connsiteY82" fmla="*/ 777724 h 2264880"/>
                      <a:gd name="connsiteX83" fmla="*/ 8722468 w 11546174"/>
                      <a:gd name="connsiteY83" fmla="*/ 817917 h 2264880"/>
                      <a:gd name="connsiteX84" fmla="*/ 8822951 w 11546174"/>
                      <a:gd name="connsiteY84" fmla="*/ 777724 h 2264880"/>
                      <a:gd name="connsiteX85" fmla="*/ 9054064 w 11546174"/>
                      <a:gd name="connsiteY85" fmla="*/ 827966 h 2264880"/>
                      <a:gd name="connsiteX86" fmla="*/ 9345466 w 11546174"/>
                      <a:gd name="connsiteY86" fmla="*/ 747579 h 2264880"/>
                      <a:gd name="connsiteX87" fmla="*/ 9536384 w 11546174"/>
                      <a:gd name="connsiteY87" fmla="*/ 596853 h 2264880"/>
                      <a:gd name="connsiteX88" fmla="*/ 9707206 w 11546174"/>
                      <a:gd name="connsiteY88" fmla="*/ 586805 h 2264880"/>
                      <a:gd name="connsiteX89" fmla="*/ 9807690 w 11546174"/>
                      <a:gd name="connsiteY89" fmla="*/ 586805 h 2264880"/>
                      <a:gd name="connsiteX90" fmla="*/ 9908173 w 11546174"/>
                      <a:gd name="connsiteY90" fmla="*/ 325548 h 2264880"/>
                      <a:gd name="connsiteX91" fmla="*/ 10008657 w 11546174"/>
                      <a:gd name="connsiteY91" fmla="*/ 496370 h 2264880"/>
                      <a:gd name="connsiteX92" fmla="*/ 10460833 w 11546174"/>
                      <a:gd name="connsiteY92" fmla="*/ 526515 h 2264880"/>
                      <a:gd name="connsiteX93" fmla="*/ 10671848 w 11546174"/>
                      <a:gd name="connsiteY93" fmla="*/ 496370 h 2264880"/>
                      <a:gd name="connsiteX94" fmla="*/ 10792428 w 11546174"/>
                      <a:gd name="connsiteY94" fmla="*/ 436080 h 2264880"/>
                      <a:gd name="connsiteX95" fmla="*/ 10892912 w 11546174"/>
                      <a:gd name="connsiteY95" fmla="*/ 345645 h 2264880"/>
                      <a:gd name="connsiteX96" fmla="*/ 11043637 w 11546174"/>
                      <a:gd name="connsiteY96" fmla="*/ 325548 h 2264880"/>
                      <a:gd name="connsiteX97" fmla="*/ 11063734 w 11546174"/>
                      <a:gd name="connsiteY97" fmla="*/ 265258 h 2264880"/>
                      <a:gd name="connsiteX98" fmla="*/ 11234556 w 11546174"/>
                      <a:gd name="connsiteY98" fmla="*/ 325548 h 2264880"/>
                      <a:gd name="connsiteX99" fmla="*/ 11525958 w 11546174"/>
                      <a:gd name="connsiteY99" fmla="*/ 104484 h 2264880"/>
                      <a:gd name="connsiteX100" fmla="*/ 11536006 w 11546174"/>
                      <a:gd name="connsiteY100" fmla="*/ 2244783 h 2264880"/>
                      <a:gd name="connsiteX101" fmla="*/ 20595 w 11546174"/>
                      <a:gd name="connsiteY101" fmla="*/ 2264880 h 2264880"/>
                      <a:gd name="connsiteX102" fmla="*/ 15211 w 11546174"/>
                      <a:gd name="connsiteY102" fmla="*/ 1089223 h 2264880"/>
                      <a:gd name="connsiteX103" fmla="*/ 499 w 11546174"/>
                      <a:gd name="connsiteY103" fmla="*/ 1038981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41730 w 11545675"/>
                      <a:gd name="connsiteY11" fmla="*/ 1536014 h 2264880"/>
                      <a:gd name="connsiteX12" fmla="*/ 964641 w 11545675"/>
                      <a:gd name="connsiteY12" fmla="*/ 1576207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14712 w 11545675"/>
                      <a:gd name="connsiteY102" fmla="*/ 1089223 h 2264880"/>
                      <a:gd name="connsiteX103" fmla="*/ 0 w 11545675"/>
                      <a:gd name="connsiteY103" fmla="*/ 1038981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41730 w 11545675"/>
                      <a:gd name="connsiteY11" fmla="*/ 1536014 h 2264880"/>
                      <a:gd name="connsiteX12" fmla="*/ 964641 w 11545675"/>
                      <a:gd name="connsiteY12" fmla="*/ 1576207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14712 w 11545675"/>
                      <a:gd name="connsiteY102" fmla="*/ 1089223 h 2264880"/>
                      <a:gd name="connsiteX103" fmla="*/ 0 w 11545675"/>
                      <a:gd name="connsiteY103" fmla="*/ 1038981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41730 w 11545675"/>
                      <a:gd name="connsiteY11" fmla="*/ 1536014 h 2264880"/>
                      <a:gd name="connsiteX12" fmla="*/ 964641 w 11545675"/>
                      <a:gd name="connsiteY12" fmla="*/ 1576207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14712 w 11545675"/>
                      <a:gd name="connsiteY102" fmla="*/ 1089223 h 2264880"/>
                      <a:gd name="connsiteX103" fmla="*/ 0 w 11545675"/>
                      <a:gd name="connsiteY103" fmla="*/ 1038981 h 2264880"/>
                      <a:gd name="connsiteX0" fmla="*/ 4580 w 11530963"/>
                      <a:gd name="connsiteY0" fmla="*/ 1031265 h 2264880"/>
                      <a:gd name="connsiteX1" fmla="*/ 45578 w 11530963"/>
                      <a:gd name="connsiteY1" fmla="*/ 1149513 h 2264880"/>
                      <a:gd name="connsiteX2" fmla="*/ 85771 w 11530963"/>
                      <a:gd name="connsiteY2" fmla="*/ 1410770 h 2264880"/>
                      <a:gd name="connsiteX3" fmla="*/ 136013 w 11530963"/>
                      <a:gd name="connsiteY3" fmla="*/ 1501205 h 2264880"/>
                      <a:gd name="connsiteX4" fmla="*/ 216400 w 11530963"/>
                      <a:gd name="connsiteY4" fmla="*/ 1471060 h 2264880"/>
                      <a:gd name="connsiteX5" fmla="*/ 326932 w 11530963"/>
                      <a:gd name="connsiteY5" fmla="*/ 1501205 h 2264880"/>
                      <a:gd name="connsiteX6" fmla="*/ 377173 w 11530963"/>
                      <a:gd name="connsiteY6" fmla="*/ 1511253 h 2264880"/>
                      <a:gd name="connsiteX7" fmla="*/ 457560 w 11530963"/>
                      <a:gd name="connsiteY7" fmla="*/ 1469533 h 2264880"/>
                      <a:gd name="connsiteX8" fmla="*/ 551853 w 11530963"/>
                      <a:gd name="connsiteY8" fmla="*/ 1478055 h 2264880"/>
                      <a:gd name="connsiteX9" fmla="*/ 626051 w 11530963"/>
                      <a:gd name="connsiteY9" fmla="*/ 1440195 h 2264880"/>
                      <a:gd name="connsiteX10" fmla="*/ 718012 w 11530963"/>
                      <a:gd name="connsiteY10" fmla="*/ 1449438 h 2264880"/>
                      <a:gd name="connsiteX11" fmla="*/ 827018 w 11530963"/>
                      <a:gd name="connsiteY11" fmla="*/ 1536014 h 2264880"/>
                      <a:gd name="connsiteX12" fmla="*/ 949929 w 11530963"/>
                      <a:gd name="connsiteY12" fmla="*/ 1576207 h 2264880"/>
                      <a:gd name="connsiteX13" fmla="*/ 1020268 w 11530963"/>
                      <a:gd name="connsiteY13" fmla="*/ 1390673 h 2264880"/>
                      <a:gd name="connsiteX14" fmla="*/ 1040365 w 11530963"/>
                      <a:gd name="connsiteY14" fmla="*/ 1481108 h 2264880"/>
                      <a:gd name="connsiteX15" fmla="*/ 1070510 w 11530963"/>
                      <a:gd name="connsiteY15" fmla="*/ 1410770 h 2264880"/>
                      <a:gd name="connsiteX16" fmla="*/ 1110703 w 11530963"/>
                      <a:gd name="connsiteY16" fmla="*/ 1682075 h 2264880"/>
                      <a:gd name="connsiteX17" fmla="*/ 1150896 w 11530963"/>
                      <a:gd name="connsiteY17" fmla="*/ 1732317 h 2264880"/>
                      <a:gd name="connsiteX18" fmla="*/ 1452347 w 11530963"/>
                      <a:gd name="connsiteY18" fmla="*/ 1682075 h 2264880"/>
                      <a:gd name="connsiteX19" fmla="*/ 1994958 w 11530963"/>
                      <a:gd name="connsiteY19" fmla="*/ 1651930 h 2264880"/>
                      <a:gd name="connsiteX20" fmla="*/ 2205973 w 11530963"/>
                      <a:gd name="connsiteY20" fmla="*/ 1682075 h 2264880"/>
                      <a:gd name="connsiteX21" fmla="*/ 2507424 w 11530963"/>
                      <a:gd name="connsiteY21" fmla="*/ 1772511 h 2264880"/>
                      <a:gd name="connsiteX22" fmla="*/ 2909358 w 11530963"/>
                      <a:gd name="connsiteY22" fmla="*/ 1732317 h 2264880"/>
                      <a:gd name="connsiteX23" fmla="*/ 3150518 w 11530963"/>
                      <a:gd name="connsiteY23" fmla="*/ 1571544 h 2264880"/>
                      <a:gd name="connsiteX24" fmla="*/ 3381631 w 11530963"/>
                      <a:gd name="connsiteY24" fmla="*/ 1461012 h 2264880"/>
                      <a:gd name="connsiteX25" fmla="*/ 3542404 w 11530963"/>
                      <a:gd name="connsiteY25" fmla="*/ 1461012 h 2264880"/>
                      <a:gd name="connsiteX26" fmla="*/ 3661385 w 11530963"/>
                      <a:gd name="connsiteY26" fmla="*/ 1384849 h 2264880"/>
                      <a:gd name="connsiteX27" fmla="*/ 3747595 w 11530963"/>
                      <a:gd name="connsiteY27" fmla="*/ 1343055 h 2264880"/>
                      <a:gd name="connsiteX28" fmla="*/ 3871952 w 11530963"/>
                      <a:gd name="connsiteY28" fmla="*/ 1281165 h 2264880"/>
                      <a:gd name="connsiteX29" fmla="*/ 3984532 w 11530963"/>
                      <a:gd name="connsiteY29" fmla="*/ 1340431 h 2264880"/>
                      <a:gd name="connsiteX30" fmla="*/ 4195547 w 11530963"/>
                      <a:gd name="connsiteY30" fmla="*/ 1340431 h 2264880"/>
                      <a:gd name="connsiteX31" fmla="*/ 4517094 w 11530963"/>
                      <a:gd name="connsiteY31" fmla="*/ 1209803 h 2264880"/>
                      <a:gd name="connsiteX32" fmla="*/ 4597481 w 11530963"/>
                      <a:gd name="connsiteY32" fmla="*/ 1099271 h 2264880"/>
                      <a:gd name="connsiteX33" fmla="*/ 4607529 w 11530963"/>
                      <a:gd name="connsiteY33" fmla="*/ 697337 h 2264880"/>
                      <a:gd name="connsiteX34" fmla="*/ 4647723 w 11530963"/>
                      <a:gd name="connsiteY34" fmla="*/ 466225 h 2264880"/>
                      <a:gd name="connsiteX35" fmla="*/ 4667820 w 11530963"/>
                      <a:gd name="connsiteY35" fmla="*/ 526515 h 2264880"/>
                      <a:gd name="connsiteX36" fmla="*/ 4697965 w 11530963"/>
                      <a:gd name="connsiteY36" fmla="*/ 335596 h 2264880"/>
                      <a:gd name="connsiteX37" fmla="*/ 4738158 w 11530963"/>
                      <a:gd name="connsiteY37" fmla="*/ 405935 h 2264880"/>
                      <a:gd name="connsiteX38" fmla="*/ 4758255 w 11530963"/>
                      <a:gd name="connsiteY38" fmla="*/ 245161 h 2264880"/>
                      <a:gd name="connsiteX39" fmla="*/ 4818545 w 11530963"/>
                      <a:gd name="connsiteY39" fmla="*/ 265258 h 2264880"/>
                      <a:gd name="connsiteX40" fmla="*/ 4919028 w 11530963"/>
                      <a:gd name="connsiteY40" fmla="*/ 184871 h 2264880"/>
                      <a:gd name="connsiteX41" fmla="*/ 5039609 w 11530963"/>
                      <a:gd name="connsiteY41" fmla="*/ 144678 h 2264880"/>
                      <a:gd name="connsiteX42" fmla="*/ 5099899 w 11530963"/>
                      <a:gd name="connsiteY42" fmla="*/ 174823 h 2264880"/>
                      <a:gd name="connsiteX43" fmla="*/ 5140092 w 11530963"/>
                      <a:gd name="connsiteY43" fmla="*/ 285355 h 2264880"/>
                      <a:gd name="connsiteX44" fmla="*/ 5170237 w 11530963"/>
                      <a:gd name="connsiteY44" fmla="*/ 225064 h 2264880"/>
                      <a:gd name="connsiteX45" fmla="*/ 5220479 w 11530963"/>
                      <a:gd name="connsiteY45" fmla="*/ 315500 h 2264880"/>
                      <a:gd name="connsiteX46" fmla="*/ 5230527 w 11530963"/>
                      <a:gd name="connsiteY46" fmla="*/ 275306 h 2264880"/>
                      <a:gd name="connsiteX47" fmla="*/ 5250624 w 11530963"/>
                      <a:gd name="connsiteY47" fmla="*/ 647095 h 2264880"/>
                      <a:gd name="connsiteX48" fmla="*/ 5270721 w 11530963"/>
                      <a:gd name="connsiteY48" fmla="*/ 606902 h 2264880"/>
                      <a:gd name="connsiteX49" fmla="*/ 5300866 w 11530963"/>
                      <a:gd name="connsiteY49" fmla="*/ 908352 h 2264880"/>
                      <a:gd name="connsiteX50" fmla="*/ 5401349 w 11530963"/>
                      <a:gd name="connsiteY50" fmla="*/ 1139464 h 2264880"/>
                      <a:gd name="connsiteX51" fmla="*/ 5552075 w 11530963"/>
                      <a:gd name="connsiteY51" fmla="*/ 1209803 h 2264880"/>
                      <a:gd name="connsiteX52" fmla="*/ 5863573 w 11530963"/>
                      <a:gd name="connsiteY52" fmla="*/ 1159561 h 2264880"/>
                      <a:gd name="connsiteX53" fmla="*/ 6175072 w 11530963"/>
                      <a:gd name="connsiteY53" fmla="*/ 1018884 h 2264880"/>
                      <a:gd name="connsiteX54" fmla="*/ 6335846 w 11530963"/>
                      <a:gd name="connsiteY54" fmla="*/ 918401 h 2264880"/>
                      <a:gd name="connsiteX55" fmla="*/ 6526765 w 11530963"/>
                      <a:gd name="connsiteY55" fmla="*/ 848062 h 2264880"/>
                      <a:gd name="connsiteX56" fmla="*/ 6677490 w 11530963"/>
                      <a:gd name="connsiteY56" fmla="*/ 807869 h 2264880"/>
                      <a:gd name="connsiteX57" fmla="*/ 6707635 w 11530963"/>
                      <a:gd name="connsiteY57" fmla="*/ 566708 h 2264880"/>
                      <a:gd name="connsiteX58" fmla="*/ 6687538 w 11530963"/>
                      <a:gd name="connsiteY58" fmla="*/ 235113 h 2264880"/>
                      <a:gd name="connsiteX59" fmla="*/ 6757877 w 11530963"/>
                      <a:gd name="connsiteY59" fmla="*/ 215016 h 2264880"/>
                      <a:gd name="connsiteX60" fmla="*/ 6777973 w 11530963"/>
                      <a:gd name="connsiteY60" fmla="*/ 184871 h 2264880"/>
                      <a:gd name="connsiteX61" fmla="*/ 6828215 w 11530963"/>
                      <a:gd name="connsiteY61" fmla="*/ 245161 h 2264880"/>
                      <a:gd name="connsiteX62" fmla="*/ 6858360 w 11530963"/>
                      <a:gd name="connsiteY62" fmla="*/ 184871 h 2264880"/>
                      <a:gd name="connsiteX63" fmla="*/ 6888505 w 11530963"/>
                      <a:gd name="connsiteY63" fmla="*/ 275306 h 2264880"/>
                      <a:gd name="connsiteX64" fmla="*/ 6918650 w 11530963"/>
                      <a:gd name="connsiteY64" fmla="*/ 184871 h 2264880"/>
                      <a:gd name="connsiteX65" fmla="*/ 6968892 w 11530963"/>
                      <a:gd name="connsiteY65" fmla="*/ 365741 h 2264880"/>
                      <a:gd name="connsiteX66" fmla="*/ 6978940 w 11530963"/>
                      <a:gd name="connsiteY66" fmla="*/ 606902 h 2264880"/>
                      <a:gd name="connsiteX67" fmla="*/ 6999037 w 11530963"/>
                      <a:gd name="connsiteY67" fmla="*/ 576757 h 2264880"/>
                      <a:gd name="connsiteX68" fmla="*/ 7049279 w 11530963"/>
                      <a:gd name="connsiteY68" fmla="*/ 707385 h 2264880"/>
                      <a:gd name="connsiteX69" fmla="*/ 7149762 w 11530963"/>
                      <a:gd name="connsiteY69" fmla="*/ 787772 h 2264880"/>
                      <a:gd name="connsiteX70" fmla="*/ 7250246 w 11530963"/>
                      <a:gd name="connsiteY70" fmla="*/ 677240 h 2264880"/>
                      <a:gd name="connsiteX71" fmla="*/ 7330633 w 11530963"/>
                      <a:gd name="connsiteY71" fmla="*/ 848062 h 2264880"/>
                      <a:gd name="connsiteX72" fmla="*/ 7551696 w 11530963"/>
                      <a:gd name="connsiteY72" fmla="*/ 838014 h 2264880"/>
                      <a:gd name="connsiteX73" fmla="*/ 7692373 w 11530963"/>
                      <a:gd name="connsiteY73" fmla="*/ 777724 h 2264880"/>
                      <a:gd name="connsiteX74" fmla="*/ 7772760 w 11530963"/>
                      <a:gd name="connsiteY74" fmla="*/ 667192 h 2264880"/>
                      <a:gd name="connsiteX75" fmla="*/ 7903389 w 11530963"/>
                      <a:gd name="connsiteY75" fmla="*/ 797820 h 2264880"/>
                      <a:gd name="connsiteX76" fmla="*/ 8013921 w 11530963"/>
                      <a:gd name="connsiteY76" fmla="*/ 767675 h 2264880"/>
                      <a:gd name="connsiteX77" fmla="*/ 8074211 w 11530963"/>
                      <a:gd name="connsiteY77" fmla="*/ 616950 h 2264880"/>
                      <a:gd name="connsiteX78" fmla="*/ 8174694 w 11530963"/>
                      <a:gd name="connsiteY78" fmla="*/ 757627 h 2264880"/>
                      <a:gd name="connsiteX79" fmla="*/ 8275178 w 11530963"/>
                      <a:gd name="connsiteY79" fmla="*/ 807869 h 2264880"/>
                      <a:gd name="connsiteX80" fmla="*/ 8405806 w 11530963"/>
                      <a:gd name="connsiteY80" fmla="*/ 948546 h 2264880"/>
                      <a:gd name="connsiteX81" fmla="*/ 8596725 w 11530963"/>
                      <a:gd name="connsiteY81" fmla="*/ 868159 h 2264880"/>
                      <a:gd name="connsiteX82" fmla="*/ 8626870 w 11530963"/>
                      <a:gd name="connsiteY82" fmla="*/ 777724 h 2264880"/>
                      <a:gd name="connsiteX83" fmla="*/ 8707257 w 11530963"/>
                      <a:gd name="connsiteY83" fmla="*/ 817917 h 2264880"/>
                      <a:gd name="connsiteX84" fmla="*/ 8807740 w 11530963"/>
                      <a:gd name="connsiteY84" fmla="*/ 777724 h 2264880"/>
                      <a:gd name="connsiteX85" fmla="*/ 9038853 w 11530963"/>
                      <a:gd name="connsiteY85" fmla="*/ 827966 h 2264880"/>
                      <a:gd name="connsiteX86" fmla="*/ 9330255 w 11530963"/>
                      <a:gd name="connsiteY86" fmla="*/ 747579 h 2264880"/>
                      <a:gd name="connsiteX87" fmla="*/ 9521173 w 11530963"/>
                      <a:gd name="connsiteY87" fmla="*/ 596853 h 2264880"/>
                      <a:gd name="connsiteX88" fmla="*/ 9691995 w 11530963"/>
                      <a:gd name="connsiteY88" fmla="*/ 586805 h 2264880"/>
                      <a:gd name="connsiteX89" fmla="*/ 9792479 w 11530963"/>
                      <a:gd name="connsiteY89" fmla="*/ 586805 h 2264880"/>
                      <a:gd name="connsiteX90" fmla="*/ 9892962 w 11530963"/>
                      <a:gd name="connsiteY90" fmla="*/ 325548 h 2264880"/>
                      <a:gd name="connsiteX91" fmla="*/ 9993446 w 11530963"/>
                      <a:gd name="connsiteY91" fmla="*/ 496370 h 2264880"/>
                      <a:gd name="connsiteX92" fmla="*/ 10445622 w 11530963"/>
                      <a:gd name="connsiteY92" fmla="*/ 526515 h 2264880"/>
                      <a:gd name="connsiteX93" fmla="*/ 10656637 w 11530963"/>
                      <a:gd name="connsiteY93" fmla="*/ 496370 h 2264880"/>
                      <a:gd name="connsiteX94" fmla="*/ 10777217 w 11530963"/>
                      <a:gd name="connsiteY94" fmla="*/ 436080 h 2264880"/>
                      <a:gd name="connsiteX95" fmla="*/ 10877701 w 11530963"/>
                      <a:gd name="connsiteY95" fmla="*/ 345645 h 2264880"/>
                      <a:gd name="connsiteX96" fmla="*/ 11028426 w 11530963"/>
                      <a:gd name="connsiteY96" fmla="*/ 325548 h 2264880"/>
                      <a:gd name="connsiteX97" fmla="*/ 11048523 w 11530963"/>
                      <a:gd name="connsiteY97" fmla="*/ 265258 h 2264880"/>
                      <a:gd name="connsiteX98" fmla="*/ 11219345 w 11530963"/>
                      <a:gd name="connsiteY98" fmla="*/ 325548 h 2264880"/>
                      <a:gd name="connsiteX99" fmla="*/ 11510747 w 11530963"/>
                      <a:gd name="connsiteY99" fmla="*/ 104484 h 2264880"/>
                      <a:gd name="connsiteX100" fmla="*/ 11520795 w 11530963"/>
                      <a:gd name="connsiteY100" fmla="*/ 2244783 h 2264880"/>
                      <a:gd name="connsiteX101" fmla="*/ 5384 w 11530963"/>
                      <a:gd name="connsiteY101" fmla="*/ 2264880 h 2264880"/>
                      <a:gd name="connsiteX102" fmla="*/ 0 w 11530963"/>
                      <a:gd name="connsiteY102" fmla="*/ 1089223 h 2264880"/>
                      <a:gd name="connsiteX103" fmla="*/ 4580 w 11530963"/>
                      <a:gd name="connsiteY103" fmla="*/ 1031265 h 2264880"/>
                      <a:gd name="connsiteX0" fmla="*/ 4580 w 11530963"/>
                      <a:gd name="connsiteY0" fmla="*/ 1031265 h 2264880"/>
                      <a:gd name="connsiteX1" fmla="*/ 45578 w 11530963"/>
                      <a:gd name="connsiteY1" fmla="*/ 1149513 h 2264880"/>
                      <a:gd name="connsiteX2" fmla="*/ 85771 w 11530963"/>
                      <a:gd name="connsiteY2" fmla="*/ 1410770 h 2264880"/>
                      <a:gd name="connsiteX3" fmla="*/ 136013 w 11530963"/>
                      <a:gd name="connsiteY3" fmla="*/ 1501205 h 2264880"/>
                      <a:gd name="connsiteX4" fmla="*/ 216400 w 11530963"/>
                      <a:gd name="connsiteY4" fmla="*/ 1471060 h 2264880"/>
                      <a:gd name="connsiteX5" fmla="*/ 326932 w 11530963"/>
                      <a:gd name="connsiteY5" fmla="*/ 1501205 h 2264880"/>
                      <a:gd name="connsiteX6" fmla="*/ 377173 w 11530963"/>
                      <a:gd name="connsiteY6" fmla="*/ 1511253 h 2264880"/>
                      <a:gd name="connsiteX7" fmla="*/ 457560 w 11530963"/>
                      <a:gd name="connsiteY7" fmla="*/ 1469533 h 2264880"/>
                      <a:gd name="connsiteX8" fmla="*/ 551853 w 11530963"/>
                      <a:gd name="connsiteY8" fmla="*/ 1478055 h 2264880"/>
                      <a:gd name="connsiteX9" fmla="*/ 626051 w 11530963"/>
                      <a:gd name="connsiteY9" fmla="*/ 1440195 h 2264880"/>
                      <a:gd name="connsiteX10" fmla="*/ 718012 w 11530963"/>
                      <a:gd name="connsiteY10" fmla="*/ 1449438 h 2264880"/>
                      <a:gd name="connsiteX11" fmla="*/ 827018 w 11530963"/>
                      <a:gd name="connsiteY11" fmla="*/ 1536014 h 2264880"/>
                      <a:gd name="connsiteX12" fmla="*/ 949929 w 11530963"/>
                      <a:gd name="connsiteY12" fmla="*/ 1576207 h 2264880"/>
                      <a:gd name="connsiteX13" fmla="*/ 1020268 w 11530963"/>
                      <a:gd name="connsiteY13" fmla="*/ 1390673 h 2264880"/>
                      <a:gd name="connsiteX14" fmla="*/ 1040365 w 11530963"/>
                      <a:gd name="connsiteY14" fmla="*/ 1481108 h 2264880"/>
                      <a:gd name="connsiteX15" fmla="*/ 1070510 w 11530963"/>
                      <a:gd name="connsiteY15" fmla="*/ 1410770 h 2264880"/>
                      <a:gd name="connsiteX16" fmla="*/ 1110703 w 11530963"/>
                      <a:gd name="connsiteY16" fmla="*/ 1682075 h 2264880"/>
                      <a:gd name="connsiteX17" fmla="*/ 1150896 w 11530963"/>
                      <a:gd name="connsiteY17" fmla="*/ 1732317 h 2264880"/>
                      <a:gd name="connsiteX18" fmla="*/ 1452347 w 11530963"/>
                      <a:gd name="connsiteY18" fmla="*/ 1682075 h 2264880"/>
                      <a:gd name="connsiteX19" fmla="*/ 1994958 w 11530963"/>
                      <a:gd name="connsiteY19" fmla="*/ 1651930 h 2264880"/>
                      <a:gd name="connsiteX20" fmla="*/ 2205973 w 11530963"/>
                      <a:gd name="connsiteY20" fmla="*/ 1682075 h 2264880"/>
                      <a:gd name="connsiteX21" fmla="*/ 2507424 w 11530963"/>
                      <a:gd name="connsiteY21" fmla="*/ 1772511 h 2264880"/>
                      <a:gd name="connsiteX22" fmla="*/ 2909358 w 11530963"/>
                      <a:gd name="connsiteY22" fmla="*/ 1732317 h 2264880"/>
                      <a:gd name="connsiteX23" fmla="*/ 3150518 w 11530963"/>
                      <a:gd name="connsiteY23" fmla="*/ 1571544 h 2264880"/>
                      <a:gd name="connsiteX24" fmla="*/ 3381631 w 11530963"/>
                      <a:gd name="connsiteY24" fmla="*/ 1461012 h 2264880"/>
                      <a:gd name="connsiteX25" fmla="*/ 3542404 w 11530963"/>
                      <a:gd name="connsiteY25" fmla="*/ 1461012 h 2264880"/>
                      <a:gd name="connsiteX26" fmla="*/ 3661385 w 11530963"/>
                      <a:gd name="connsiteY26" fmla="*/ 1384849 h 2264880"/>
                      <a:gd name="connsiteX27" fmla="*/ 3747595 w 11530963"/>
                      <a:gd name="connsiteY27" fmla="*/ 1343055 h 2264880"/>
                      <a:gd name="connsiteX28" fmla="*/ 3871952 w 11530963"/>
                      <a:gd name="connsiteY28" fmla="*/ 1281165 h 2264880"/>
                      <a:gd name="connsiteX29" fmla="*/ 3984532 w 11530963"/>
                      <a:gd name="connsiteY29" fmla="*/ 1340431 h 2264880"/>
                      <a:gd name="connsiteX30" fmla="*/ 4195547 w 11530963"/>
                      <a:gd name="connsiteY30" fmla="*/ 1340431 h 2264880"/>
                      <a:gd name="connsiteX31" fmla="*/ 4517094 w 11530963"/>
                      <a:gd name="connsiteY31" fmla="*/ 1209803 h 2264880"/>
                      <a:gd name="connsiteX32" fmla="*/ 4597481 w 11530963"/>
                      <a:gd name="connsiteY32" fmla="*/ 1099271 h 2264880"/>
                      <a:gd name="connsiteX33" fmla="*/ 4607529 w 11530963"/>
                      <a:gd name="connsiteY33" fmla="*/ 697337 h 2264880"/>
                      <a:gd name="connsiteX34" fmla="*/ 4647723 w 11530963"/>
                      <a:gd name="connsiteY34" fmla="*/ 466225 h 2264880"/>
                      <a:gd name="connsiteX35" fmla="*/ 4667820 w 11530963"/>
                      <a:gd name="connsiteY35" fmla="*/ 526515 h 2264880"/>
                      <a:gd name="connsiteX36" fmla="*/ 4697965 w 11530963"/>
                      <a:gd name="connsiteY36" fmla="*/ 335596 h 2264880"/>
                      <a:gd name="connsiteX37" fmla="*/ 4738158 w 11530963"/>
                      <a:gd name="connsiteY37" fmla="*/ 405935 h 2264880"/>
                      <a:gd name="connsiteX38" fmla="*/ 4758255 w 11530963"/>
                      <a:gd name="connsiteY38" fmla="*/ 245161 h 2264880"/>
                      <a:gd name="connsiteX39" fmla="*/ 4818545 w 11530963"/>
                      <a:gd name="connsiteY39" fmla="*/ 265258 h 2264880"/>
                      <a:gd name="connsiteX40" fmla="*/ 4919028 w 11530963"/>
                      <a:gd name="connsiteY40" fmla="*/ 184871 h 2264880"/>
                      <a:gd name="connsiteX41" fmla="*/ 5039609 w 11530963"/>
                      <a:gd name="connsiteY41" fmla="*/ 144678 h 2264880"/>
                      <a:gd name="connsiteX42" fmla="*/ 5099899 w 11530963"/>
                      <a:gd name="connsiteY42" fmla="*/ 174823 h 2264880"/>
                      <a:gd name="connsiteX43" fmla="*/ 5140092 w 11530963"/>
                      <a:gd name="connsiteY43" fmla="*/ 285355 h 2264880"/>
                      <a:gd name="connsiteX44" fmla="*/ 5170237 w 11530963"/>
                      <a:gd name="connsiteY44" fmla="*/ 225064 h 2264880"/>
                      <a:gd name="connsiteX45" fmla="*/ 5220479 w 11530963"/>
                      <a:gd name="connsiteY45" fmla="*/ 315500 h 2264880"/>
                      <a:gd name="connsiteX46" fmla="*/ 5230527 w 11530963"/>
                      <a:gd name="connsiteY46" fmla="*/ 275306 h 2264880"/>
                      <a:gd name="connsiteX47" fmla="*/ 5250624 w 11530963"/>
                      <a:gd name="connsiteY47" fmla="*/ 647095 h 2264880"/>
                      <a:gd name="connsiteX48" fmla="*/ 5270721 w 11530963"/>
                      <a:gd name="connsiteY48" fmla="*/ 606902 h 2264880"/>
                      <a:gd name="connsiteX49" fmla="*/ 5300866 w 11530963"/>
                      <a:gd name="connsiteY49" fmla="*/ 908352 h 2264880"/>
                      <a:gd name="connsiteX50" fmla="*/ 5401349 w 11530963"/>
                      <a:gd name="connsiteY50" fmla="*/ 1139464 h 2264880"/>
                      <a:gd name="connsiteX51" fmla="*/ 5552075 w 11530963"/>
                      <a:gd name="connsiteY51" fmla="*/ 1209803 h 2264880"/>
                      <a:gd name="connsiteX52" fmla="*/ 5863573 w 11530963"/>
                      <a:gd name="connsiteY52" fmla="*/ 1159561 h 2264880"/>
                      <a:gd name="connsiteX53" fmla="*/ 6175072 w 11530963"/>
                      <a:gd name="connsiteY53" fmla="*/ 1018884 h 2264880"/>
                      <a:gd name="connsiteX54" fmla="*/ 6335846 w 11530963"/>
                      <a:gd name="connsiteY54" fmla="*/ 918401 h 2264880"/>
                      <a:gd name="connsiteX55" fmla="*/ 6526765 w 11530963"/>
                      <a:gd name="connsiteY55" fmla="*/ 848062 h 2264880"/>
                      <a:gd name="connsiteX56" fmla="*/ 6677490 w 11530963"/>
                      <a:gd name="connsiteY56" fmla="*/ 807869 h 2264880"/>
                      <a:gd name="connsiteX57" fmla="*/ 6707635 w 11530963"/>
                      <a:gd name="connsiteY57" fmla="*/ 566708 h 2264880"/>
                      <a:gd name="connsiteX58" fmla="*/ 6687538 w 11530963"/>
                      <a:gd name="connsiteY58" fmla="*/ 235113 h 2264880"/>
                      <a:gd name="connsiteX59" fmla="*/ 6757877 w 11530963"/>
                      <a:gd name="connsiteY59" fmla="*/ 215016 h 2264880"/>
                      <a:gd name="connsiteX60" fmla="*/ 6777973 w 11530963"/>
                      <a:gd name="connsiteY60" fmla="*/ 184871 h 2264880"/>
                      <a:gd name="connsiteX61" fmla="*/ 6828215 w 11530963"/>
                      <a:gd name="connsiteY61" fmla="*/ 245161 h 2264880"/>
                      <a:gd name="connsiteX62" fmla="*/ 6858360 w 11530963"/>
                      <a:gd name="connsiteY62" fmla="*/ 184871 h 2264880"/>
                      <a:gd name="connsiteX63" fmla="*/ 6888505 w 11530963"/>
                      <a:gd name="connsiteY63" fmla="*/ 275306 h 2264880"/>
                      <a:gd name="connsiteX64" fmla="*/ 6918650 w 11530963"/>
                      <a:gd name="connsiteY64" fmla="*/ 184871 h 2264880"/>
                      <a:gd name="connsiteX65" fmla="*/ 6968892 w 11530963"/>
                      <a:gd name="connsiteY65" fmla="*/ 365741 h 2264880"/>
                      <a:gd name="connsiteX66" fmla="*/ 6978940 w 11530963"/>
                      <a:gd name="connsiteY66" fmla="*/ 606902 h 2264880"/>
                      <a:gd name="connsiteX67" fmla="*/ 6999037 w 11530963"/>
                      <a:gd name="connsiteY67" fmla="*/ 576757 h 2264880"/>
                      <a:gd name="connsiteX68" fmla="*/ 7049279 w 11530963"/>
                      <a:gd name="connsiteY68" fmla="*/ 707385 h 2264880"/>
                      <a:gd name="connsiteX69" fmla="*/ 7149762 w 11530963"/>
                      <a:gd name="connsiteY69" fmla="*/ 787772 h 2264880"/>
                      <a:gd name="connsiteX70" fmla="*/ 7250246 w 11530963"/>
                      <a:gd name="connsiteY70" fmla="*/ 677240 h 2264880"/>
                      <a:gd name="connsiteX71" fmla="*/ 7330633 w 11530963"/>
                      <a:gd name="connsiteY71" fmla="*/ 848062 h 2264880"/>
                      <a:gd name="connsiteX72" fmla="*/ 7551696 w 11530963"/>
                      <a:gd name="connsiteY72" fmla="*/ 838014 h 2264880"/>
                      <a:gd name="connsiteX73" fmla="*/ 7692373 w 11530963"/>
                      <a:gd name="connsiteY73" fmla="*/ 777724 h 2264880"/>
                      <a:gd name="connsiteX74" fmla="*/ 7772760 w 11530963"/>
                      <a:gd name="connsiteY74" fmla="*/ 667192 h 2264880"/>
                      <a:gd name="connsiteX75" fmla="*/ 7903389 w 11530963"/>
                      <a:gd name="connsiteY75" fmla="*/ 797820 h 2264880"/>
                      <a:gd name="connsiteX76" fmla="*/ 8013921 w 11530963"/>
                      <a:gd name="connsiteY76" fmla="*/ 767675 h 2264880"/>
                      <a:gd name="connsiteX77" fmla="*/ 8074211 w 11530963"/>
                      <a:gd name="connsiteY77" fmla="*/ 616950 h 2264880"/>
                      <a:gd name="connsiteX78" fmla="*/ 8174694 w 11530963"/>
                      <a:gd name="connsiteY78" fmla="*/ 757627 h 2264880"/>
                      <a:gd name="connsiteX79" fmla="*/ 8275178 w 11530963"/>
                      <a:gd name="connsiteY79" fmla="*/ 807869 h 2264880"/>
                      <a:gd name="connsiteX80" fmla="*/ 8405806 w 11530963"/>
                      <a:gd name="connsiteY80" fmla="*/ 948546 h 2264880"/>
                      <a:gd name="connsiteX81" fmla="*/ 8596725 w 11530963"/>
                      <a:gd name="connsiteY81" fmla="*/ 868159 h 2264880"/>
                      <a:gd name="connsiteX82" fmla="*/ 8626870 w 11530963"/>
                      <a:gd name="connsiteY82" fmla="*/ 777724 h 2264880"/>
                      <a:gd name="connsiteX83" fmla="*/ 8707257 w 11530963"/>
                      <a:gd name="connsiteY83" fmla="*/ 817917 h 2264880"/>
                      <a:gd name="connsiteX84" fmla="*/ 8807740 w 11530963"/>
                      <a:gd name="connsiteY84" fmla="*/ 777724 h 2264880"/>
                      <a:gd name="connsiteX85" fmla="*/ 9038853 w 11530963"/>
                      <a:gd name="connsiteY85" fmla="*/ 827966 h 2264880"/>
                      <a:gd name="connsiteX86" fmla="*/ 9330255 w 11530963"/>
                      <a:gd name="connsiteY86" fmla="*/ 747579 h 2264880"/>
                      <a:gd name="connsiteX87" fmla="*/ 9521173 w 11530963"/>
                      <a:gd name="connsiteY87" fmla="*/ 596853 h 2264880"/>
                      <a:gd name="connsiteX88" fmla="*/ 9691995 w 11530963"/>
                      <a:gd name="connsiteY88" fmla="*/ 586805 h 2264880"/>
                      <a:gd name="connsiteX89" fmla="*/ 9792479 w 11530963"/>
                      <a:gd name="connsiteY89" fmla="*/ 586805 h 2264880"/>
                      <a:gd name="connsiteX90" fmla="*/ 9892962 w 11530963"/>
                      <a:gd name="connsiteY90" fmla="*/ 325548 h 2264880"/>
                      <a:gd name="connsiteX91" fmla="*/ 9993446 w 11530963"/>
                      <a:gd name="connsiteY91" fmla="*/ 496370 h 2264880"/>
                      <a:gd name="connsiteX92" fmla="*/ 10445622 w 11530963"/>
                      <a:gd name="connsiteY92" fmla="*/ 526515 h 2264880"/>
                      <a:gd name="connsiteX93" fmla="*/ 10656637 w 11530963"/>
                      <a:gd name="connsiteY93" fmla="*/ 496370 h 2264880"/>
                      <a:gd name="connsiteX94" fmla="*/ 10777217 w 11530963"/>
                      <a:gd name="connsiteY94" fmla="*/ 436080 h 2264880"/>
                      <a:gd name="connsiteX95" fmla="*/ 10877701 w 11530963"/>
                      <a:gd name="connsiteY95" fmla="*/ 345645 h 2264880"/>
                      <a:gd name="connsiteX96" fmla="*/ 11028426 w 11530963"/>
                      <a:gd name="connsiteY96" fmla="*/ 325548 h 2264880"/>
                      <a:gd name="connsiteX97" fmla="*/ 11048523 w 11530963"/>
                      <a:gd name="connsiteY97" fmla="*/ 265258 h 2264880"/>
                      <a:gd name="connsiteX98" fmla="*/ 11219345 w 11530963"/>
                      <a:gd name="connsiteY98" fmla="*/ 325548 h 2264880"/>
                      <a:gd name="connsiteX99" fmla="*/ 11510747 w 11530963"/>
                      <a:gd name="connsiteY99" fmla="*/ 104484 h 2264880"/>
                      <a:gd name="connsiteX100" fmla="*/ 11520795 w 11530963"/>
                      <a:gd name="connsiteY100" fmla="*/ 2244783 h 2264880"/>
                      <a:gd name="connsiteX101" fmla="*/ 5384 w 11530963"/>
                      <a:gd name="connsiteY101" fmla="*/ 2264880 h 2264880"/>
                      <a:gd name="connsiteX102" fmla="*/ 0 w 11530963"/>
                      <a:gd name="connsiteY102" fmla="*/ 1089223 h 2264880"/>
                      <a:gd name="connsiteX103" fmla="*/ 4580 w 11530963"/>
                      <a:gd name="connsiteY103" fmla="*/ 1031265 h 2264880"/>
                      <a:gd name="connsiteX0" fmla="*/ 4580 w 11520825"/>
                      <a:gd name="connsiteY0" fmla="*/ 927224 h 2160839"/>
                      <a:gd name="connsiteX1" fmla="*/ 45578 w 11520825"/>
                      <a:gd name="connsiteY1" fmla="*/ 1045472 h 2160839"/>
                      <a:gd name="connsiteX2" fmla="*/ 85771 w 11520825"/>
                      <a:gd name="connsiteY2" fmla="*/ 1306729 h 2160839"/>
                      <a:gd name="connsiteX3" fmla="*/ 136013 w 11520825"/>
                      <a:gd name="connsiteY3" fmla="*/ 1397164 h 2160839"/>
                      <a:gd name="connsiteX4" fmla="*/ 216400 w 11520825"/>
                      <a:gd name="connsiteY4" fmla="*/ 1367019 h 2160839"/>
                      <a:gd name="connsiteX5" fmla="*/ 326932 w 11520825"/>
                      <a:gd name="connsiteY5" fmla="*/ 1397164 h 2160839"/>
                      <a:gd name="connsiteX6" fmla="*/ 377173 w 11520825"/>
                      <a:gd name="connsiteY6" fmla="*/ 1407212 h 2160839"/>
                      <a:gd name="connsiteX7" fmla="*/ 457560 w 11520825"/>
                      <a:gd name="connsiteY7" fmla="*/ 1365492 h 2160839"/>
                      <a:gd name="connsiteX8" fmla="*/ 551853 w 11520825"/>
                      <a:gd name="connsiteY8" fmla="*/ 1374014 h 2160839"/>
                      <a:gd name="connsiteX9" fmla="*/ 626051 w 11520825"/>
                      <a:gd name="connsiteY9" fmla="*/ 1336154 h 2160839"/>
                      <a:gd name="connsiteX10" fmla="*/ 718012 w 11520825"/>
                      <a:gd name="connsiteY10" fmla="*/ 1345397 h 2160839"/>
                      <a:gd name="connsiteX11" fmla="*/ 827018 w 11520825"/>
                      <a:gd name="connsiteY11" fmla="*/ 1431973 h 2160839"/>
                      <a:gd name="connsiteX12" fmla="*/ 949929 w 11520825"/>
                      <a:gd name="connsiteY12" fmla="*/ 1472166 h 2160839"/>
                      <a:gd name="connsiteX13" fmla="*/ 1020268 w 11520825"/>
                      <a:gd name="connsiteY13" fmla="*/ 1286632 h 2160839"/>
                      <a:gd name="connsiteX14" fmla="*/ 1040365 w 11520825"/>
                      <a:gd name="connsiteY14" fmla="*/ 1377067 h 2160839"/>
                      <a:gd name="connsiteX15" fmla="*/ 1070510 w 11520825"/>
                      <a:gd name="connsiteY15" fmla="*/ 1306729 h 2160839"/>
                      <a:gd name="connsiteX16" fmla="*/ 1110703 w 11520825"/>
                      <a:gd name="connsiteY16" fmla="*/ 1578034 h 2160839"/>
                      <a:gd name="connsiteX17" fmla="*/ 1150896 w 11520825"/>
                      <a:gd name="connsiteY17" fmla="*/ 1628276 h 2160839"/>
                      <a:gd name="connsiteX18" fmla="*/ 1452347 w 11520825"/>
                      <a:gd name="connsiteY18" fmla="*/ 1578034 h 2160839"/>
                      <a:gd name="connsiteX19" fmla="*/ 1994958 w 11520825"/>
                      <a:gd name="connsiteY19" fmla="*/ 1547889 h 2160839"/>
                      <a:gd name="connsiteX20" fmla="*/ 2205973 w 11520825"/>
                      <a:gd name="connsiteY20" fmla="*/ 1578034 h 2160839"/>
                      <a:gd name="connsiteX21" fmla="*/ 2507424 w 11520825"/>
                      <a:gd name="connsiteY21" fmla="*/ 1668470 h 2160839"/>
                      <a:gd name="connsiteX22" fmla="*/ 2909358 w 11520825"/>
                      <a:gd name="connsiteY22" fmla="*/ 1628276 h 2160839"/>
                      <a:gd name="connsiteX23" fmla="*/ 3150518 w 11520825"/>
                      <a:gd name="connsiteY23" fmla="*/ 1467503 h 2160839"/>
                      <a:gd name="connsiteX24" fmla="*/ 3381631 w 11520825"/>
                      <a:gd name="connsiteY24" fmla="*/ 1356971 h 2160839"/>
                      <a:gd name="connsiteX25" fmla="*/ 3542404 w 11520825"/>
                      <a:gd name="connsiteY25" fmla="*/ 1356971 h 2160839"/>
                      <a:gd name="connsiteX26" fmla="*/ 3661385 w 11520825"/>
                      <a:gd name="connsiteY26" fmla="*/ 1280808 h 2160839"/>
                      <a:gd name="connsiteX27" fmla="*/ 3747595 w 11520825"/>
                      <a:gd name="connsiteY27" fmla="*/ 1239014 h 2160839"/>
                      <a:gd name="connsiteX28" fmla="*/ 3871952 w 11520825"/>
                      <a:gd name="connsiteY28" fmla="*/ 1177124 h 2160839"/>
                      <a:gd name="connsiteX29" fmla="*/ 3984532 w 11520825"/>
                      <a:gd name="connsiteY29" fmla="*/ 1236390 h 2160839"/>
                      <a:gd name="connsiteX30" fmla="*/ 4195547 w 11520825"/>
                      <a:gd name="connsiteY30" fmla="*/ 1236390 h 2160839"/>
                      <a:gd name="connsiteX31" fmla="*/ 4517094 w 11520825"/>
                      <a:gd name="connsiteY31" fmla="*/ 1105762 h 2160839"/>
                      <a:gd name="connsiteX32" fmla="*/ 4597481 w 11520825"/>
                      <a:gd name="connsiteY32" fmla="*/ 995230 h 2160839"/>
                      <a:gd name="connsiteX33" fmla="*/ 4607529 w 11520825"/>
                      <a:gd name="connsiteY33" fmla="*/ 593296 h 2160839"/>
                      <a:gd name="connsiteX34" fmla="*/ 4647723 w 11520825"/>
                      <a:gd name="connsiteY34" fmla="*/ 362184 h 2160839"/>
                      <a:gd name="connsiteX35" fmla="*/ 4667820 w 11520825"/>
                      <a:gd name="connsiteY35" fmla="*/ 422474 h 2160839"/>
                      <a:gd name="connsiteX36" fmla="*/ 4697965 w 11520825"/>
                      <a:gd name="connsiteY36" fmla="*/ 231555 h 2160839"/>
                      <a:gd name="connsiteX37" fmla="*/ 4738158 w 11520825"/>
                      <a:gd name="connsiteY37" fmla="*/ 301894 h 2160839"/>
                      <a:gd name="connsiteX38" fmla="*/ 4758255 w 11520825"/>
                      <a:gd name="connsiteY38" fmla="*/ 141120 h 2160839"/>
                      <a:gd name="connsiteX39" fmla="*/ 4818545 w 11520825"/>
                      <a:gd name="connsiteY39" fmla="*/ 161217 h 2160839"/>
                      <a:gd name="connsiteX40" fmla="*/ 4919028 w 11520825"/>
                      <a:gd name="connsiteY40" fmla="*/ 80830 h 2160839"/>
                      <a:gd name="connsiteX41" fmla="*/ 5039609 w 11520825"/>
                      <a:gd name="connsiteY41" fmla="*/ 40637 h 2160839"/>
                      <a:gd name="connsiteX42" fmla="*/ 5099899 w 11520825"/>
                      <a:gd name="connsiteY42" fmla="*/ 70782 h 2160839"/>
                      <a:gd name="connsiteX43" fmla="*/ 5140092 w 11520825"/>
                      <a:gd name="connsiteY43" fmla="*/ 181314 h 2160839"/>
                      <a:gd name="connsiteX44" fmla="*/ 5170237 w 11520825"/>
                      <a:gd name="connsiteY44" fmla="*/ 121023 h 2160839"/>
                      <a:gd name="connsiteX45" fmla="*/ 5220479 w 11520825"/>
                      <a:gd name="connsiteY45" fmla="*/ 211459 h 2160839"/>
                      <a:gd name="connsiteX46" fmla="*/ 5230527 w 11520825"/>
                      <a:gd name="connsiteY46" fmla="*/ 171265 h 2160839"/>
                      <a:gd name="connsiteX47" fmla="*/ 5250624 w 11520825"/>
                      <a:gd name="connsiteY47" fmla="*/ 543054 h 2160839"/>
                      <a:gd name="connsiteX48" fmla="*/ 5270721 w 11520825"/>
                      <a:gd name="connsiteY48" fmla="*/ 502861 h 2160839"/>
                      <a:gd name="connsiteX49" fmla="*/ 5300866 w 11520825"/>
                      <a:gd name="connsiteY49" fmla="*/ 804311 h 2160839"/>
                      <a:gd name="connsiteX50" fmla="*/ 5401349 w 11520825"/>
                      <a:gd name="connsiteY50" fmla="*/ 1035423 h 2160839"/>
                      <a:gd name="connsiteX51" fmla="*/ 5552075 w 11520825"/>
                      <a:gd name="connsiteY51" fmla="*/ 1105762 h 2160839"/>
                      <a:gd name="connsiteX52" fmla="*/ 5863573 w 11520825"/>
                      <a:gd name="connsiteY52" fmla="*/ 1055520 h 2160839"/>
                      <a:gd name="connsiteX53" fmla="*/ 6175072 w 11520825"/>
                      <a:gd name="connsiteY53" fmla="*/ 914843 h 2160839"/>
                      <a:gd name="connsiteX54" fmla="*/ 6335846 w 11520825"/>
                      <a:gd name="connsiteY54" fmla="*/ 814360 h 2160839"/>
                      <a:gd name="connsiteX55" fmla="*/ 6526765 w 11520825"/>
                      <a:gd name="connsiteY55" fmla="*/ 744021 h 2160839"/>
                      <a:gd name="connsiteX56" fmla="*/ 6677490 w 11520825"/>
                      <a:gd name="connsiteY56" fmla="*/ 703828 h 2160839"/>
                      <a:gd name="connsiteX57" fmla="*/ 6707635 w 11520825"/>
                      <a:gd name="connsiteY57" fmla="*/ 462667 h 2160839"/>
                      <a:gd name="connsiteX58" fmla="*/ 6687538 w 11520825"/>
                      <a:gd name="connsiteY58" fmla="*/ 131072 h 2160839"/>
                      <a:gd name="connsiteX59" fmla="*/ 6757877 w 11520825"/>
                      <a:gd name="connsiteY59" fmla="*/ 110975 h 2160839"/>
                      <a:gd name="connsiteX60" fmla="*/ 6777973 w 11520825"/>
                      <a:gd name="connsiteY60" fmla="*/ 80830 h 2160839"/>
                      <a:gd name="connsiteX61" fmla="*/ 6828215 w 11520825"/>
                      <a:gd name="connsiteY61" fmla="*/ 141120 h 2160839"/>
                      <a:gd name="connsiteX62" fmla="*/ 6858360 w 11520825"/>
                      <a:gd name="connsiteY62" fmla="*/ 80830 h 2160839"/>
                      <a:gd name="connsiteX63" fmla="*/ 6888505 w 11520825"/>
                      <a:gd name="connsiteY63" fmla="*/ 171265 h 2160839"/>
                      <a:gd name="connsiteX64" fmla="*/ 6918650 w 11520825"/>
                      <a:gd name="connsiteY64" fmla="*/ 80830 h 2160839"/>
                      <a:gd name="connsiteX65" fmla="*/ 6968892 w 11520825"/>
                      <a:gd name="connsiteY65" fmla="*/ 261700 h 2160839"/>
                      <a:gd name="connsiteX66" fmla="*/ 6978940 w 11520825"/>
                      <a:gd name="connsiteY66" fmla="*/ 502861 h 2160839"/>
                      <a:gd name="connsiteX67" fmla="*/ 6999037 w 11520825"/>
                      <a:gd name="connsiteY67" fmla="*/ 472716 h 2160839"/>
                      <a:gd name="connsiteX68" fmla="*/ 7049279 w 11520825"/>
                      <a:gd name="connsiteY68" fmla="*/ 603344 h 2160839"/>
                      <a:gd name="connsiteX69" fmla="*/ 7149762 w 11520825"/>
                      <a:gd name="connsiteY69" fmla="*/ 683731 h 2160839"/>
                      <a:gd name="connsiteX70" fmla="*/ 7250246 w 11520825"/>
                      <a:gd name="connsiteY70" fmla="*/ 573199 h 2160839"/>
                      <a:gd name="connsiteX71" fmla="*/ 7330633 w 11520825"/>
                      <a:gd name="connsiteY71" fmla="*/ 744021 h 2160839"/>
                      <a:gd name="connsiteX72" fmla="*/ 7551696 w 11520825"/>
                      <a:gd name="connsiteY72" fmla="*/ 733973 h 2160839"/>
                      <a:gd name="connsiteX73" fmla="*/ 7692373 w 11520825"/>
                      <a:gd name="connsiteY73" fmla="*/ 673683 h 2160839"/>
                      <a:gd name="connsiteX74" fmla="*/ 7772760 w 11520825"/>
                      <a:gd name="connsiteY74" fmla="*/ 563151 h 2160839"/>
                      <a:gd name="connsiteX75" fmla="*/ 7903389 w 11520825"/>
                      <a:gd name="connsiteY75" fmla="*/ 693779 h 2160839"/>
                      <a:gd name="connsiteX76" fmla="*/ 8013921 w 11520825"/>
                      <a:gd name="connsiteY76" fmla="*/ 663634 h 2160839"/>
                      <a:gd name="connsiteX77" fmla="*/ 8074211 w 11520825"/>
                      <a:gd name="connsiteY77" fmla="*/ 512909 h 2160839"/>
                      <a:gd name="connsiteX78" fmla="*/ 8174694 w 11520825"/>
                      <a:gd name="connsiteY78" fmla="*/ 653586 h 2160839"/>
                      <a:gd name="connsiteX79" fmla="*/ 8275178 w 11520825"/>
                      <a:gd name="connsiteY79" fmla="*/ 703828 h 2160839"/>
                      <a:gd name="connsiteX80" fmla="*/ 8405806 w 11520825"/>
                      <a:gd name="connsiteY80" fmla="*/ 844505 h 2160839"/>
                      <a:gd name="connsiteX81" fmla="*/ 8596725 w 11520825"/>
                      <a:gd name="connsiteY81" fmla="*/ 764118 h 2160839"/>
                      <a:gd name="connsiteX82" fmla="*/ 8626870 w 11520825"/>
                      <a:gd name="connsiteY82" fmla="*/ 673683 h 2160839"/>
                      <a:gd name="connsiteX83" fmla="*/ 8707257 w 11520825"/>
                      <a:gd name="connsiteY83" fmla="*/ 713876 h 2160839"/>
                      <a:gd name="connsiteX84" fmla="*/ 8807740 w 11520825"/>
                      <a:gd name="connsiteY84" fmla="*/ 673683 h 2160839"/>
                      <a:gd name="connsiteX85" fmla="*/ 9038853 w 11520825"/>
                      <a:gd name="connsiteY85" fmla="*/ 723925 h 2160839"/>
                      <a:gd name="connsiteX86" fmla="*/ 9330255 w 11520825"/>
                      <a:gd name="connsiteY86" fmla="*/ 643538 h 2160839"/>
                      <a:gd name="connsiteX87" fmla="*/ 9521173 w 11520825"/>
                      <a:gd name="connsiteY87" fmla="*/ 492812 h 2160839"/>
                      <a:gd name="connsiteX88" fmla="*/ 9691995 w 11520825"/>
                      <a:gd name="connsiteY88" fmla="*/ 482764 h 2160839"/>
                      <a:gd name="connsiteX89" fmla="*/ 9792479 w 11520825"/>
                      <a:gd name="connsiteY89" fmla="*/ 482764 h 2160839"/>
                      <a:gd name="connsiteX90" fmla="*/ 9892962 w 11520825"/>
                      <a:gd name="connsiteY90" fmla="*/ 221507 h 2160839"/>
                      <a:gd name="connsiteX91" fmla="*/ 9993446 w 11520825"/>
                      <a:gd name="connsiteY91" fmla="*/ 392329 h 2160839"/>
                      <a:gd name="connsiteX92" fmla="*/ 10445622 w 11520825"/>
                      <a:gd name="connsiteY92" fmla="*/ 422474 h 2160839"/>
                      <a:gd name="connsiteX93" fmla="*/ 10656637 w 11520825"/>
                      <a:gd name="connsiteY93" fmla="*/ 392329 h 2160839"/>
                      <a:gd name="connsiteX94" fmla="*/ 10777217 w 11520825"/>
                      <a:gd name="connsiteY94" fmla="*/ 332039 h 2160839"/>
                      <a:gd name="connsiteX95" fmla="*/ 10877701 w 11520825"/>
                      <a:gd name="connsiteY95" fmla="*/ 241604 h 2160839"/>
                      <a:gd name="connsiteX96" fmla="*/ 11028426 w 11520825"/>
                      <a:gd name="connsiteY96" fmla="*/ 221507 h 2160839"/>
                      <a:gd name="connsiteX97" fmla="*/ 11048523 w 11520825"/>
                      <a:gd name="connsiteY97" fmla="*/ 161217 h 2160839"/>
                      <a:gd name="connsiteX98" fmla="*/ 11219345 w 11520825"/>
                      <a:gd name="connsiteY98" fmla="*/ 221507 h 2160839"/>
                      <a:gd name="connsiteX99" fmla="*/ 11510747 w 11520825"/>
                      <a:gd name="connsiteY99" fmla="*/ 443 h 2160839"/>
                      <a:gd name="connsiteX100" fmla="*/ 11520795 w 11520825"/>
                      <a:gd name="connsiteY100" fmla="*/ 2140742 h 2160839"/>
                      <a:gd name="connsiteX101" fmla="*/ 5384 w 11520825"/>
                      <a:gd name="connsiteY101" fmla="*/ 2160839 h 2160839"/>
                      <a:gd name="connsiteX102" fmla="*/ 0 w 11520825"/>
                      <a:gd name="connsiteY102" fmla="*/ 985182 h 2160839"/>
                      <a:gd name="connsiteX103" fmla="*/ 4580 w 11520825"/>
                      <a:gd name="connsiteY103" fmla="*/ 927224 h 2160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</a:cxnLst>
                    <a:rect l="l" t="t" r="r" b="b"/>
                    <a:pathLst>
                      <a:path w="11520825" h="2160839">
                        <a:moveTo>
                          <a:pt x="4580" y="927224"/>
                        </a:moveTo>
                        <a:cubicBezTo>
                          <a:pt x="26351" y="951507"/>
                          <a:pt x="32046" y="982221"/>
                          <a:pt x="45578" y="1045472"/>
                        </a:cubicBezTo>
                        <a:cubicBezTo>
                          <a:pt x="59110" y="1108723"/>
                          <a:pt x="70699" y="1248114"/>
                          <a:pt x="85771" y="1306729"/>
                        </a:cubicBezTo>
                        <a:cubicBezTo>
                          <a:pt x="100843" y="1365344"/>
                          <a:pt x="114242" y="1387116"/>
                          <a:pt x="136013" y="1397164"/>
                        </a:cubicBezTo>
                        <a:cubicBezTo>
                          <a:pt x="157785" y="1407212"/>
                          <a:pt x="184580" y="1367019"/>
                          <a:pt x="216400" y="1367019"/>
                        </a:cubicBezTo>
                        <a:cubicBezTo>
                          <a:pt x="248220" y="1367019"/>
                          <a:pt x="326932" y="1397164"/>
                          <a:pt x="326932" y="1397164"/>
                        </a:cubicBezTo>
                        <a:cubicBezTo>
                          <a:pt x="353728" y="1403863"/>
                          <a:pt x="355402" y="1412491"/>
                          <a:pt x="377173" y="1407212"/>
                        </a:cubicBezTo>
                        <a:cubicBezTo>
                          <a:pt x="398944" y="1401933"/>
                          <a:pt x="428447" y="1371025"/>
                          <a:pt x="457560" y="1365492"/>
                        </a:cubicBezTo>
                        <a:cubicBezTo>
                          <a:pt x="486673" y="1359959"/>
                          <a:pt x="523771" y="1378904"/>
                          <a:pt x="551853" y="1374014"/>
                        </a:cubicBezTo>
                        <a:cubicBezTo>
                          <a:pt x="579935" y="1369124"/>
                          <a:pt x="598358" y="1340924"/>
                          <a:pt x="626051" y="1336154"/>
                        </a:cubicBezTo>
                        <a:cubicBezTo>
                          <a:pt x="653744" y="1331385"/>
                          <a:pt x="684518" y="1329427"/>
                          <a:pt x="718012" y="1345397"/>
                        </a:cubicBezTo>
                        <a:cubicBezTo>
                          <a:pt x="751506" y="1361367"/>
                          <a:pt x="788365" y="1410845"/>
                          <a:pt x="827018" y="1431973"/>
                        </a:cubicBezTo>
                        <a:cubicBezTo>
                          <a:pt x="865671" y="1453101"/>
                          <a:pt x="917721" y="1496389"/>
                          <a:pt x="949929" y="1472166"/>
                        </a:cubicBezTo>
                        <a:cubicBezTo>
                          <a:pt x="982137" y="1447943"/>
                          <a:pt x="1005195" y="1302482"/>
                          <a:pt x="1020268" y="1286632"/>
                        </a:cubicBezTo>
                        <a:cubicBezTo>
                          <a:pt x="1035341" y="1270782"/>
                          <a:pt x="1031991" y="1373718"/>
                          <a:pt x="1040365" y="1377067"/>
                        </a:cubicBezTo>
                        <a:cubicBezTo>
                          <a:pt x="1048739" y="1380416"/>
                          <a:pt x="1058787" y="1273235"/>
                          <a:pt x="1070510" y="1306729"/>
                        </a:cubicBezTo>
                        <a:cubicBezTo>
                          <a:pt x="1082233" y="1340223"/>
                          <a:pt x="1097305" y="1524443"/>
                          <a:pt x="1110703" y="1578034"/>
                        </a:cubicBezTo>
                        <a:cubicBezTo>
                          <a:pt x="1124101" y="1631625"/>
                          <a:pt x="1120962" y="1616701"/>
                          <a:pt x="1150896" y="1628276"/>
                        </a:cubicBezTo>
                        <a:cubicBezTo>
                          <a:pt x="1180830" y="1639851"/>
                          <a:pt x="1311670" y="1591432"/>
                          <a:pt x="1452347" y="1578034"/>
                        </a:cubicBezTo>
                        <a:cubicBezTo>
                          <a:pt x="1593024" y="1564636"/>
                          <a:pt x="1869354" y="1547889"/>
                          <a:pt x="1994958" y="1547889"/>
                        </a:cubicBezTo>
                        <a:cubicBezTo>
                          <a:pt x="2120562" y="1547889"/>
                          <a:pt x="2120562" y="1557937"/>
                          <a:pt x="2205973" y="1578034"/>
                        </a:cubicBezTo>
                        <a:cubicBezTo>
                          <a:pt x="2291384" y="1598131"/>
                          <a:pt x="2390193" y="1660096"/>
                          <a:pt x="2507424" y="1668470"/>
                        </a:cubicBezTo>
                        <a:cubicBezTo>
                          <a:pt x="2624655" y="1676844"/>
                          <a:pt x="2802176" y="1661770"/>
                          <a:pt x="2909358" y="1628276"/>
                        </a:cubicBezTo>
                        <a:cubicBezTo>
                          <a:pt x="3016540" y="1594782"/>
                          <a:pt x="3071806" y="1512720"/>
                          <a:pt x="3150518" y="1467503"/>
                        </a:cubicBezTo>
                        <a:cubicBezTo>
                          <a:pt x="3229230" y="1422286"/>
                          <a:pt x="3316317" y="1375393"/>
                          <a:pt x="3381631" y="1356971"/>
                        </a:cubicBezTo>
                        <a:cubicBezTo>
                          <a:pt x="3446945" y="1338549"/>
                          <a:pt x="3495778" y="1369665"/>
                          <a:pt x="3542404" y="1356971"/>
                        </a:cubicBezTo>
                        <a:cubicBezTo>
                          <a:pt x="3589030" y="1344277"/>
                          <a:pt x="3627187" y="1300468"/>
                          <a:pt x="3661385" y="1280808"/>
                        </a:cubicBezTo>
                        <a:cubicBezTo>
                          <a:pt x="3695584" y="1261149"/>
                          <a:pt x="3712501" y="1256295"/>
                          <a:pt x="3747595" y="1239014"/>
                        </a:cubicBezTo>
                        <a:cubicBezTo>
                          <a:pt x="3782689" y="1221733"/>
                          <a:pt x="3832463" y="1177561"/>
                          <a:pt x="3871952" y="1177124"/>
                        </a:cubicBezTo>
                        <a:cubicBezTo>
                          <a:pt x="3911441" y="1176687"/>
                          <a:pt x="3930600" y="1226512"/>
                          <a:pt x="3984532" y="1236390"/>
                        </a:cubicBezTo>
                        <a:cubicBezTo>
                          <a:pt x="4038464" y="1246268"/>
                          <a:pt x="4106787" y="1258161"/>
                          <a:pt x="4195547" y="1236390"/>
                        </a:cubicBezTo>
                        <a:cubicBezTo>
                          <a:pt x="4284307" y="1214619"/>
                          <a:pt x="4450105" y="1145955"/>
                          <a:pt x="4517094" y="1105762"/>
                        </a:cubicBezTo>
                        <a:cubicBezTo>
                          <a:pt x="4584083" y="1065569"/>
                          <a:pt x="4582409" y="1080641"/>
                          <a:pt x="4597481" y="995230"/>
                        </a:cubicBezTo>
                        <a:cubicBezTo>
                          <a:pt x="4612553" y="909819"/>
                          <a:pt x="4599155" y="698803"/>
                          <a:pt x="4607529" y="593296"/>
                        </a:cubicBezTo>
                        <a:cubicBezTo>
                          <a:pt x="4615903" y="487789"/>
                          <a:pt x="4637675" y="390654"/>
                          <a:pt x="4647723" y="362184"/>
                        </a:cubicBezTo>
                        <a:cubicBezTo>
                          <a:pt x="4657771" y="333714"/>
                          <a:pt x="4659446" y="444245"/>
                          <a:pt x="4667820" y="422474"/>
                        </a:cubicBezTo>
                        <a:cubicBezTo>
                          <a:pt x="4676194" y="400703"/>
                          <a:pt x="4686242" y="251652"/>
                          <a:pt x="4697965" y="231555"/>
                        </a:cubicBezTo>
                        <a:cubicBezTo>
                          <a:pt x="4709688" y="211458"/>
                          <a:pt x="4728110" y="316966"/>
                          <a:pt x="4738158" y="301894"/>
                        </a:cubicBezTo>
                        <a:cubicBezTo>
                          <a:pt x="4748206" y="286821"/>
                          <a:pt x="4744857" y="164566"/>
                          <a:pt x="4758255" y="141120"/>
                        </a:cubicBezTo>
                        <a:cubicBezTo>
                          <a:pt x="4771653" y="117674"/>
                          <a:pt x="4791749" y="171265"/>
                          <a:pt x="4818545" y="161217"/>
                        </a:cubicBezTo>
                        <a:cubicBezTo>
                          <a:pt x="4845341" y="151169"/>
                          <a:pt x="4882184" y="100927"/>
                          <a:pt x="4919028" y="80830"/>
                        </a:cubicBezTo>
                        <a:cubicBezTo>
                          <a:pt x="4955872" y="60733"/>
                          <a:pt x="5009464" y="42312"/>
                          <a:pt x="5039609" y="40637"/>
                        </a:cubicBezTo>
                        <a:cubicBezTo>
                          <a:pt x="5069754" y="38962"/>
                          <a:pt x="5083152" y="47336"/>
                          <a:pt x="5099899" y="70782"/>
                        </a:cubicBezTo>
                        <a:cubicBezTo>
                          <a:pt x="5116646" y="94228"/>
                          <a:pt x="5128369" y="172941"/>
                          <a:pt x="5140092" y="181314"/>
                        </a:cubicBezTo>
                        <a:cubicBezTo>
                          <a:pt x="5151815" y="189687"/>
                          <a:pt x="5156839" y="115999"/>
                          <a:pt x="5170237" y="121023"/>
                        </a:cubicBezTo>
                        <a:cubicBezTo>
                          <a:pt x="5183635" y="126047"/>
                          <a:pt x="5220479" y="211459"/>
                          <a:pt x="5220479" y="211459"/>
                        </a:cubicBezTo>
                        <a:cubicBezTo>
                          <a:pt x="5230527" y="219833"/>
                          <a:pt x="5225503" y="115999"/>
                          <a:pt x="5230527" y="171265"/>
                        </a:cubicBezTo>
                        <a:cubicBezTo>
                          <a:pt x="5235551" y="226531"/>
                          <a:pt x="5250624" y="543054"/>
                          <a:pt x="5250624" y="543054"/>
                        </a:cubicBezTo>
                        <a:cubicBezTo>
                          <a:pt x="5257323" y="598320"/>
                          <a:pt x="5262347" y="459318"/>
                          <a:pt x="5270721" y="502861"/>
                        </a:cubicBezTo>
                        <a:cubicBezTo>
                          <a:pt x="5279095" y="546404"/>
                          <a:pt x="5279095" y="715551"/>
                          <a:pt x="5300866" y="804311"/>
                        </a:cubicBezTo>
                        <a:cubicBezTo>
                          <a:pt x="5322637" y="893071"/>
                          <a:pt x="5359481" y="985181"/>
                          <a:pt x="5401349" y="1035423"/>
                        </a:cubicBezTo>
                        <a:cubicBezTo>
                          <a:pt x="5443217" y="1085665"/>
                          <a:pt x="5475038" y="1102413"/>
                          <a:pt x="5552075" y="1105762"/>
                        </a:cubicBezTo>
                        <a:cubicBezTo>
                          <a:pt x="5629112" y="1109111"/>
                          <a:pt x="5759740" y="1087340"/>
                          <a:pt x="5863573" y="1055520"/>
                        </a:cubicBezTo>
                        <a:cubicBezTo>
                          <a:pt x="5967406" y="1023700"/>
                          <a:pt x="6096360" y="955036"/>
                          <a:pt x="6175072" y="914843"/>
                        </a:cubicBezTo>
                        <a:cubicBezTo>
                          <a:pt x="6253784" y="874650"/>
                          <a:pt x="6277231" y="842830"/>
                          <a:pt x="6335846" y="814360"/>
                        </a:cubicBezTo>
                        <a:cubicBezTo>
                          <a:pt x="6394461" y="785890"/>
                          <a:pt x="6469824" y="762443"/>
                          <a:pt x="6526765" y="744021"/>
                        </a:cubicBezTo>
                        <a:cubicBezTo>
                          <a:pt x="6583706" y="725599"/>
                          <a:pt x="6647345" y="750720"/>
                          <a:pt x="6677490" y="703828"/>
                        </a:cubicBezTo>
                        <a:cubicBezTo>
                          <a:pt x="6707635" y="656936"/>
                          <a:pt x="6705960" y="558126"/>
                          <a:pt x="6707635" y="462667"/>
                        </a:cubicBezTo>
                        <a:cubicBezTo>
                          <a:pt x="6709310" y="367208"/>
                          <a:pt x="6679164" y="189687"/>
                          <a:pt x="6687538" y="131072"/>
                        </a:cubicBezTo>
                        <a:cubicBezTo>
                          <a:pt x="6695912" y="72457"/>
                          <a:pt x="6757877" y="110975"/>
                          <a:pt x="6757877" y="110975"/>
                        </a:cubicBezTo>
                        <a:cubicBezTo>
                          <a:pt x="6772949" y="102601"/>
                          <a:pt x="6766250" y="75806"/>
                          <a:pt x="6777973" y="80830"/>
                        </a:cubicBezTo>
                        <a:cubicBezTo>
                          <a:pt x="6789696" y="85854"/>
                          <a:pt x="6814817" y="141120"/>
                          <a:pt x="6828215" y="141120"/>
                        </a:cubicBezTo>
                        <a:cubicBezTo>
                          <a:pt x="6841613" y="141120"/>
                          <a:pt x="6848312" y="75806"/>
                          <a:pt x="6858360" y="80830"/>
                        </a:cubicBezTo>
                        <a:cubicBezTo>
                          <a:pt x="6868408" y="85854"/>
                          <a:pt x="6878457" y="171265"/>
                          <a:pt x="6888505" y="171265"/>
                        </a:cubicBezTo>
                        <a:cubicBezTo>
                          <a:pt x="6898553" y="171265"/>
                          <a:pt x="6905252" y="65758"/>
                          <a:pt x="6918650" y="80830"/>
                        </a:cubicBezTo>
                        <a:cubicBezTo>
                          <a:pt x="6932048" y="95902"/>
                          <a:pt x="6958844" y="191362"/>
                          <a:pt x="6968892" y="261700"/>
                        </a:cubicBezTo>
                        <a:cubicBezTo>
                          <a:pt x="6978940" y="332038"/>
                          <a:pt x="6978940" y="502861"/>
                          <a:pt x="6978940" y="502861"/>
                        </a:cubicBezTo>
                        <a:cubicBezTo>
                          <a:pt x="6983964" y="538030"/>
                          <a:pt x="6987314" y="455969"/>
                          <a:pt x="6999037" y="472716"/>
                        </a:cubicBezTo>
                        <a:cubicBezTo>
                          <a:pt x="7010760" y="489463"/>
                          <a:pt x="7024158" y="568175"/>
                          <a:pt x="7049279" y="603344"/>
                        </a:cubicBezTo>
                        <a:cubicBezTo>
                          <a:pt x="7074400" y="638513"/>
                          <a:pt x="7116268" y="688755"/>
                          <a:pt x="7149762" y="683731"/>
                        </a:cubicBezTo>
                        <a:cubicBezTo>
                          <a:pt x="7183256" y="678707"/>
                          <a:pt x="7220101" y="563151"/>
                          <a:pt x="7250246" y="573199"/>
                        </a:cubicBezTo>
                        <a:cubicBezTo>
                          <a:pt x="7280391" y="583247"/>
                          <a:pt x="7280391" y="717225"/>
                          <a:pt x="7330633" y="744021"/>
                        </a:cubicBezTo>
                        <a:cubicBezTo>
                          <a:pt x="7380875" y="770817"/>
                          <a:pt x="7491406" y="745696"/>
                          <a:pt x="7551696" y="733973"/>
                        </a:cubicBezTo>
                        <a:cubicBezTo>
                          <a:pt x="7611986" y="722250"/>
                          <a:pt x="7655529" y="702153"/>
                          <a:pt x="7692373" y="673683"/>
                        </a:cubicBezTo>
                        <a:cubicBezTo>
                          <a:pt x="7729217" y="645213"/>
                          <a:pt x="7737591" y="559802"/>
                          <a:pt x="7772760" y="563151"/>
                        </a:cubicBezTo>
                        <a:cubicBezTo>
                          <a:pt x="7807929" y="566500"/>
                          <a:pt x="7863195" y="677032"/>
                          <a:pt x="7903389" y="693779"/>
                        </a:cubicBezTo>
                        <a:cubicBezTo>
                          <a:pt x="7943583" y="710526"/>
                          <a:pt x="7985451" y="693779"/>
                          <a:pt x="8013921" y="663634"/>
                        </a:cubicBezTo>
                        <a:cubicBezTo>
                          <a:pt x="8042391" y="633489"/>
                          <a:pt x="8047416" y="514584"/>
                          <a:pt x="8074211" y="512909"/>
                        </a:cubicBezTo>
                        <a:cubicBezTo>
                          <a:pt x="8101006" y="511234"/>
                          <a:pt x="8141200" y="621766"/>
                          <a:pt x="8174694" y="653586"/>
                        </a:cubicBezTo>
                        <a:cubicBezTo>
                          <a:pt x="8208189" y="685406"/>
                          <a:pt x="8236659" y="672008"/>
                          <a:pt x="8275178" y="703828"/>
                        </a:cubicBezTo>
                        <a:cubicBezTo>
                          <a:pt x="8313697" y="735648"/>
                          <a:pt x="8352215" y="834457"/>
                          <a:pt x="8405806" y="844505"/>
                        </a:cubicBezTo>
                        <a:cubicBezTo>
                          <a:pt x="8459397" y="854553"/>
                          <a:pt x="8559881" y="792588"/>
                          <a:pt x="8596725" y="764118"/>
                        </a:cubicBezTo>
                        <a:cubicBezTo>
                          <a:pt x="8633569" y="735648"/>
                          <a:pt x="8608448" y="682057"/>
                          <a:pt x="8626870" y="673683"/>
                        </a:cubicBezTo>
                        <a:cubicBezTo>
                          <a:pt x="8645292" y="665309"/>
                          <a:pt x="8677112" y="713876"/>
                          <a:pt x="8707257" y="713876"/>
                        </a:cubicBezTo>
                        <a:cubicBezTo>
                          <a:pt x="8737402" y="713876"/>
                          <a:pt x="8752474" y="672008"/>
                          <a:pt x="8807740" y="673683"/>
                        </a:cubicBezTo>
                        <a:cubicBezTo>
                          <a:pt x="8863006" y="675358"/>
                          <a:pt x="8951767" y="728949"/>
                          <a:pt x="9038853" y="723925"/>
                        </a:cubicBezTo>
                        <a:cubicBezTo>
                          <a:pt x="9125939" y="718901"/>
                          <a:pt x="9249868" y="682057"/>
                          <a:pt x="9330255" y="643538"/>
                        </a:cubicBezTo>
                        <a:cubicBezTo>
                          <a:pt x="9410642" y="605019"/>
                          <a:pt x="9460883" y="519608"/>
                          <a:pt x="9521173" y="492812"/>
                        </a:cubicBezTo>
                        <a:cubicBezTo>
                          <a:pt x="9581463" y="466016"/>
                          <a:pt x="9646777" y="484439"/>
                          <a:pt x="9691995" y="482764"/>
                        </a:cubicBezTo>
                        <a:cubicBezTo>
                          <a:pt x="9737213" y="481089"/>
                          <a:pt x="9758985" y="526307"/>
                          <a:pt x="9792479" y="482764"/>
                        </a:cubicBezTo>
                        <a:cubicBezTo>
                          <a:pt x="9825974" y="439221"/>
                          <a:pt x="9859468" y="236579"/>
                          <a:pt x="9892962" y="221507"/>
                        </a:cubicBezTo>
                        <a:cubicBezTo>
                          <a:pt x="9926457" y="206434"/>
                          <a:pt x="9901336" y="358835"/>
                          <a:pt x="9993446" y="392329"/>
                        </a:cubicBezTo>
                        <a:cubicBezTo>
                          <a:pt x="10085556" y="425823"/>
                          <a:pt x="10335090" y="422474"/>
                          <a:pt x="10445622" y="422474"/>
                        </a:cubicBezTo>
                        <a:cubicBezTo>
                          <a:pt x="10556154" y="422474"/>
                          <a:pt x="10601371" y="407402"/>
                          <a:pt x="10656637" y="392329"/>
                        </a:cubicBezTo>
                        <a:cubicBezTo>
                          <a:pt x="10711903" y="377256"/>
                          <a:pt x="10740373" y="357160"/>
                          <a:pt x="10777217" y="332039"/>
                        </a:cubicBezTo>
                        <a:cubicBezTo>
                          <a:pt x="10814061" y="306918"/>
                          <a:pt x="10835833" y="260026"/>
                          <a:pt x="10877701" y="241604"/>
                        </a:cubicBezTo>
                        <a:cubicBezTo>
                          <a:pt x="10919569" y="223182"/>
                          <a:pt x="10999956" y="234905"/>
                          <a:pt x="11028426" y="221507"/>
                        </a:cubicBezTo>
                        <a:cubicBezTo>
                          <a:pt x="11056896" y="208109"/>
                          <a:pt x="11016703" y="161217"/>
                          <a:pt x="11048523" y="161217"/>
                        </a:cubicBezTo>
                        <a:cubicBezTo>
                          <a:pt x="11080343" y="161217"/>
                          <a:pt x="11142308" y="248303"/>
                          <a:pt x="11219345" y="221507"/>
                        </a:cubicBezTo>
                        <a:cubicBezTo>
                          <a:pt x="11296382" y="194711"/>
                          <a:pt x="11502946" y="-10771"/>
                          <a:pt x="11510747" y="443"/>
                        </a:cubicBezTo>
                        <a:cubicBezTo>
                          <a:pt x="11518548" y="11657"/>
                          <a:pt x="11499023" y="2152465"/>
                          <a:pt x="11520795" y="2140742"/>
                        </a:cubicBezTo>
                        <a:cubicBezTo>
                          <a:pt x="11542567" y="2129019"/>
                          <a:pt x="10619" y="2155518"/>
                          <a:pt x="5384" y="2160839"/>
                        </a:cubicBezTo>
                        <a:cubicBezTo>
                          <a:pt x="11638" y="2148311"/>
                          <a:pt x="11606" y="1560959"/>
                          <a:pt x="0" y="985182"/>
                        </a:cubicBezTo>
                        <a:lnTo>
                          <a:pt x="4580" y="927224"/>
                        </a:lnTo>
                        <a:close/>
                      </a:path>
                    </a:pathLst>
                  </a:custGeom>
                  <a:solidFill>
                    <a:srgbClr val="5D93FF"/>
                  </a:solidFill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20" name="Picture 119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09A87F1D-EF4F-2CA0-CCF8-CD310347EAC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64" t="4435" r="94376" b="89526"/>
                  <a:stretch/>
                </p:blipFill>
                <p:spPr>
                  <a:xfrm>
                    <a:off x="496104" y="721668"/>
                    <a:ext cx="89239" cy="421884"/>
                  </a:xfrm>
                  <a:prstGeom prst="rect">
                    <a:avLst/>
                  </a:prstGeom>
                </p:spPr>
              </p:pic>
              <p:sp>
                <p:nvSpPr>
                  <p:cNvPr id="121" name="Rectangle 120">
                    <a:extLst>
                      <a:ext uri="{FF2B5EF4-FFF2-40B4-BE49-F238E27FC236}">
                        <a16:creationId xmlns:a16="http://schemas.microsoft.com/office/drawing/2014/main" id="{F9DCF6EE-8B1F-A7C5-CA1C-865FAFE8FDE5}"/>
                      </a:ext>
                    </a:extLst>
                  </p:cNvPr>
                  <p:cNvSpPr/>
                  <p:nvPr/>
                </p:nvSpPr>
                <p:spPr>
                  <a:xfrm>
                    <a:off x="577420" y="617022"/>
                    <a:ext cx="11512895" cy="272514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406B837B-6872-03D2-2B37-8901A05C09A7}"/>
                    </a:ext>
                  </a:extLst>
                </p:cNvPr>
                <p:cNvSpPr txBox="1"/>
                <p:nvPr/>
              </p:nvSpPr>
              <p:spPr>
                <a:xfrm>
                  <a:off x="210253" y="869510"/>
                  <a:ext cx="54682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0</a:t>
                  </a:r>
                </a:p>
              </p:txBody>
            </p: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DEFCB707-ECAA-7A59-AF56-F861CB081185}"/>
                    </a:ext>
                  </a:extLst>
                </p:cNvPr>
                <p:cNvSpPr txBox="1"/>
                <p:nvPr/>
              </p:nvSpPr>
              <p:spPr>
                <a:xfrm>
                  <a:off x="-46068" y="1570454"/>
                  <a:ext cx="794187" cy="497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-20</a:t>
                  </a: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E37DEB48-BE1F-5C25-DD14-3A1A152A99F1}"/>
                    </a:ext>
                  </a:extLst>
                </p:cNvPr>
                <p:cNvSpPr txBox="1"/>
                <p:nvPr/>
              </p:nvSpPr>
              <p:spPr>
                <a:xfrm>
                  <a:off x="-27562" y="2351811"/>
                  <a:ext cx="796446" cy="497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-40</a:t>
                  </a: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BF0D2FD1-06D5-E0E9-8A3F-CE93A1506910}"/>
                    </a:ext>
                  </a:extLst>
                </p:cNvPr>
                <p:cNvSpPr txBox="1"/>
                <p:nvPr/>
              </p:nvSpPr>
              <p:spPr>
                <a:xfrm>
                  <a:off x="-59338" y="3098618"/>
                  <a:ext cx="746919" cy="497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-60</a:t>
                  </a: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3CF63A54-5983-5B07-09D4-788787859F5D}"/>
                    </a:ext>
                  </a:extLst>
                </p:cNvPr>
                <p:cNvSpPr txBox="1"/>
                <p:nvPr/>
              </p:nvSpPr>
              <p:spPr>
                <a:xfrm rot="16200000">
                  <a:off x="-1358632" y="1818403"/>
                  <a:ext cx="2314640" cy="5430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Depth (m)</a:t>
                  </a:r>
                </a:p>
              </p:txBody>
            </p:sp>
          </p:grpSp>
          <p:sp>
            <p:nvSpPr>
              <p:cNvPr id="4" name="Slide Number Placeholder 3">
                <a:extLst>
                  <a:ext uri="{FF2B5EF4-FFF2-40B4-BE49-F238E27FC236}">
                    <a16:creationId xmlns:a16="http://schemas.microsoft.com/office/drawing/2014/main" id="{332731E2-FC96-18D7-78E6-8DC0FD5D4AE2}"/>
                  </a:ext>
                </a:extLst>
              </p:cNvPr>
              <p:cNvSpPr>
                <a:spLocks noGrp="1"/>
              </p:cNvSpPr>
              <p:nvPr>
                <p:ph type="sldNum" sz="quarter" idx="12"/>
              </p:nvPr>
            </p:nvSpPr>
            <p:spPr>
              <a:xfrm>
                <a:off x="9448800" y="6538916"/>
                <a:ext cx="2743200" cy="365125"/>
              </a:xfrm>
            </p:spPr>
            <p:txBody>
              <a:bodyPr/>
              <a:lstStyle/>
              <a:p>
                <a:fld id="{D0667DCB-B152-48F7-86BB-210715B0E323}" type="slidenum">
                  <a:rPr lang="en-US" smtClean="0"/>
                  <a:pPr/>
                  <a:t>10</a:t>
                </a:fld>
                <a:endParaRPr lang="en-US" dirty="0"/>
              </a:p>
            </p:txBody>
          </p:sp>
          <p:sp>
            <p:nvSpPr>
              <p:cNvPr id="58" name="Title 5">
                <a:extLst>
                  <a:ext uri="{FF2B5EF4-FFF2-40B4-BE49-F238E27FC236}">
                    <a16:creationId xmlns:a16="http://schemas.microsoft.com/office/drawing/2014/main" id="{0DB2894B-1BF2-3E7C-D901-8456A6320FE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26921" y="41141"/>
                <a:ext cx="3519988" cy="152122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Depositional Model</a:t>
                </a:r>
                <a:br>
                  <a:rPr lang="en-US" dirty="0"/>
                </a:br>
                <a:r>
                  <a:rPr lang="en-US" dirty="0"/>
                  <a:t>of Al </a:t>
                </a:r>
                <a:r>
                  <a:rPr lang="en-US" dirty="0" err="1"/>
                  <a:t>Wajh</a:t>
                </a:r>
                <a:r>
                  <a:rPr lang="en-US" dirty="0"/>
                  <a:t> Platform  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49AF3CB-34B3-B76F-67E3-5793082EDC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4666" y="6502689"/>
                <a:ext cx="509416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b-NO" sz="1400" i="1" dirty="0"/>
                  <a:t>Siddall, 2003; Fleitmann et al., 2004; Nicholson et al., 2020 </a:t>
                </a: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E6D37C-28A3-1120-FF72-7E1DB7A76D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7" r="51181" b="8270"/>
              <a:stretch/>
            </p:blipFill>
            <p:spPr bwMode="auto">
              <a:xfrm>
                <a:off x="334250" y="2646321"/>
                <a:ext cx="4239669" cy="368517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F0B29B9-58DE-24A6-B049-690FB80C569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83707" y="2644925"/>
                <a:ext cx="3609667" cy="342977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0F9DB40-C812-0AB3-2D5B-8E2E8F33E1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06904" y="6240183"/>
                <a:ext cx="16511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36365"/>
                    </a:solidFill>
                  </a:rPr>
                  <a:t>Age (ka BP)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D065581-D1B9-BFEB-AF7B-D7A601B68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90667" y="5619767"/>
                <a:ext cx="1775354" cy="415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Pluvial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7510E30-9A10-B0EE-B6E5-776E78C3C9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90667" y="5080832"/>
                <a:ext cx="1775354" cy="415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Arid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55D3898-A736-8953-6569-92176E4A78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01346" y="5198704"/>
                <a:ext cx="299840" cy="4053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55F1E46-3679-D183-82EE-0292BF4A6FB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99322" y="5713333"/>
                <a:ext cx="291345" cy="346470"/>
              </a:xfrm>
              <a:prstGeom prst="rect">
                <a:avLst/>
              </a:prstGeom>
              <a:solidFill>
                <a:srgbClr val="38705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430BF98-FEBB-E91B-6B16-E427DD730E93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-558206" y="3864720"/>
                <a:ext cx="16511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36365"/>
                    </a:solidFill>
                  </a:rPr>
                  <a:t>Sea Level (m)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F142485B-C6B2-73E0-5795-38158F8162B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62165" y="2167122"/>
                <a:ext cx="374501" cy="242362"/>
              </a:xfrm>
              <a:prstGeom prst="rect">
                <a:avLst/>
              </a:prstGeom>
              <a:solidFill>
                <a:srgbClr val="5D93FF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U1</a:t>
                </a:r>
              </a:p>
            </p:txBody>
          </p: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C609903C-97D5-16B7-36E9-152FF457CB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2265" y="2416742"/>
                <a:ext cx="0" cy="20702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748B5A7-DB09-FD07-62C1-BDFC7605AA9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6040664" y="2697132"/>
                <a:ext cx="5751716" cy="3541460"/>
                <a:chOff x="6040664" y="2697132"/>
                <a:chExt cx="5751716" cy="3541460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8BAB1B8-CA53-4EF6-1492-9468776D53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40664" y="2697132"/>
                  <a:ext cx="5751716" cy="35414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6A64A595-D9C1-0B7F-F7FF-650A7357BA8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705899" y="5694626"/>
                  <a:ext cx="9478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V.E. 50x</a:t>
                  </a: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12B0B50D-B2FA-2624-C5A8-354FE9A82FD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64110" y="2723685"/>
                  <a:ext cx="3135222" cy="439744"/>
                </a:xfrm>
                <a:prstGeom prst="rect">
                  <a:avLst/>
                </a:prstGeom>
                <a:solidFill>
                  <a:srgbClr val="FF8989"/>
                </a:solidFill>
                <a:ln w="127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b="1" dirty="0">
                      <a:solidFill>
                        <a:schemeClr val="tx1"/>
                      </a:solidFill>
                    </a:rPr>
                    <a:t>U3 : MIS 5a (~75 ka BP)</a:t>
                  </a:r>
                </a:p>
              </p:txBody>
            </p: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602BDDE-6AA8-0434-8B8E-AFE8A8A13D72}"/>
                  </a:ext>
                </a:extLst>
              </p:cNvPr>
              <p:cNvGrpSpPr/>
              <p:nvPr/>
            </p:nvGrpSpPr>
            <p:grpSpPr>
              <a:xfrm>
                <a:off x="2797513" y="2168876"/>
                <a:ext cx="374501" cy="456648"/>
                <a:chOff x="2797513" y="2168876"/>
                <a:chExt cx="374501" cy="456648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17A1A34-563C-9718-72C0-ABCF9F7E17E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797513" y="2168876"/>
                  <a:ext cx="374501" cy="242362"/>
                </a:xfrm>
                <a:prstGeom prst="rect">
                  <a:avLst/>
                </a:prstGeom>
                <a:solidFill>
                  <a:srgbClr val="8FFF8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U2</a:t>
                  </a:r>
                </a:p>
              </p:txBody>
            </p: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41383708-599D-38C4-0A21-B213B272B5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87613" y="2418496"/>
                  <a:ext cx="0" cy="20702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BF47AAE-53BC-3527-1FFA-61BD3CC823E5}"/>
                </a:ext>
              </a:extLst>
            </p:cNvPr>
            <p:cNvCxnSpPr/>
            <p:nvPr/>
          </p:nvCxnSpPr>
          <p:spPr>
            <a:xfrm flipV="1">
              <a:off x="9186765" y="4293432"/>
              <a:ext cx="2400300" cy="1574800"/>
            </a:xfrm>
            <a:prstGeom prst="line">
              <a:avLst/>
            </a:prstGeom>
            <a:ln>
              <a:solidFill>
                <a:srgbClr val="9190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29EB1A4-122B-47C4-AA53-76E6099C3FFF}"/>
                </a:ext>
              </a:extLst>
            </p:cNvPr>
            <p:cNvSpPr txBox="1"/>
            <p:nvPr/>
          </p:nvSpPr>
          <p:spPr>
            <a:xfrm rot="19405867">
              <a:off x="9949969" y="4915809"/>
              <a:ext cx="1273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60 km</a:t>
              </a:r>
            </a:p>
          </p:txBody>
        </p:sp>
      </p:grpSp>
      <p:sp>
        <p:nvSpPr>
          <p:cNvPr id="129" name="RedBox">
            <a:extLst>
              <a:ext uri="{FF2B5EF4-FFF2-40B4-BE49-F238E27FC236}">
                <a16:creationId xmlns:a16="http://schemas.microsoft.com/office/drawing/2014/main" id="{53D62049-C576-D391-4DB5-DC6C5A278F9E}"/>
              </a:ext>
            </a:extLst>
          </p:cNvPr>
          <p:cNvSpPr/>
          <p:nvPr/>
        </p:nvSpPr>
        <p:spPr>
          <a:xfrm>
            <a:off x="2397619" y="2633262"/>
            <a:ext cx="237322" cy="342977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0" name="SL2">
            <a:extLst>
              <a:ext uri="{FF2B5EF4-FFF2-40B4-BE49-F238E27FC236}">
                <a16:creationId xmlns:a16="http://schemas.microsoft.com/office/drawing/2014/main" id="{B59A9B24-73B4-95BF-E2FB-CA2CD11108E8}"/>
              </a:ext>
            </a:extLst>
          </p:cNvPr>
          <p:cNvGrpSpPr/>
          <p:nvPr/>
        </p:nvGrpSpPr>
        <p:grpSpPr>
          <a:xfrm>
            <a:off x="1011643" y="4033997"/>
            <a:ext cx="4866701" cy="369332"/>
            <a:chOff x="1011643" y="3340521"/>
            <a:chExt cx="4866701" cy="369332"/>
          </a:xfrm>
        </p:grpSpPr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9353A320-3726-A3A5-8194-F423DA2357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643" y="3557303"/>
              <a:ext cx="3609666" cy="1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E7BA675-35DB-EA87-C781-31540AA28291}"/>
                </a:ext>
              </a:extLst>
            </p:cNvPr>
            <p:cNvSpPr txBox="1"/>
            <p:nvPr/>
          </p:nvSpPr>
          <p:spPr>
            <a:xfrm>
              <a:off x="4585572" y="3340521"/>
              <a:ext cx="12927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Sea Level</a:t>
              </a:r>
            </a:p>
          </p:txBody>
        </p:sp>
      </p:grpSp>
      <p:grpSp>
        <p:nvGrpSpPr>
          <p:cNvPr id="143" name="SL1">
            <a:extLst>
              <a:ext uri="{FF2B5EF4-FFF2-40B4-BE49-F238E27FC236}">
                <a16:creationId xmlns:a16="http://schemas.microsoft.com/office/drawing/2014/main" id="{FA9E7F6F-512F-21EB-3978-4092F3AD4BA9}"/>
              </a:ext>
            </a:extLst>
          </p:cNvPr>
          <p:cNvGrpSpPr/>
          <p:nvPr/>
        </p:nvGrpSpPr>
        <p:grpSpPr>
          <a:xfrm>
            <a:off x="713292" y="1072006"/>
            <a:ext cx="8093120" cy="369332"/>
            <a:chOff x="732641" y="152486"/>
            <a:chExt cx="8093120" cy="369332"/>
          </a:xfrm>
        </p:grpSpPr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261BFBAC-A8E7-6190-0DA5-86305593F374}"/>
                </a:ext>
              </a:extLst>
            </p:cNvPr>
            <p:cNvCxnSpPr>
              <a:cxnSpLocks/>
            </p:cNvCxnSpPr>
            <p:nvPr/>
          </p:nvCxnSpPr>
          <p:spPr>
            <a:xfrm>
              <a:off x="732641" y="152486"/>
              <a:ext cx="7851793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715C47F6-CA7F-C0AD-9180-501A6821FCF3}"/>
                </a:ext>
              </a:extLst>
            </p:cNvPr>
            <p:cNvSpPr txBox="1"/>
            <p:nvPr/>
          </p:nvSpPr>
          <p:spPr>
            <a:xfrm>
              <a:off x="7532989" y="152486"/>
              <a:ext cx="12927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Sea Level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248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>
            <a:extLst>
              <a:ext uri="{FF2B5EF4-FFF2-40B4-BE49-F238E27FC236}">
                <a16:creationId xmlns:a16="http://schemas.microsoft.com/office/drawing/2014/main" id="{60FF3569-9670-7E28-FFBB-74088EDD2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874" y="2658415"/>
            <a:ext cx="5670173" cy="328094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4B4965EF-1455-0B0A-D4A8-FC808607467B}"/>
              </a:ext>
            </a:extLst>
          </p:cNvPr>
          <p:cNvGrpSpPr/>
          <p:nvPr/>
        </p:nvGrpSpPr>
        <p:grpSpPr>
          <a:xfrm>
            <a:off x="18361" y="-39967"/>
            <a:ext cx="8618514" cy="2156874"/>
            <a:chOff x="-472839" y="425008"/>
            <a:chExt cx="12672438" cy="3171411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2E4C0A-B722-A5E6-EC82-4763715DC7B7}"/>
                </a:ext>
              </a:extLst>
            </p:cNvPr>
            <p:cNvSpPr txBox="1"/>
            <p:nvPr/>
          </p:nvSpPr>
          <p:spPr>
            <a:xfrm>
              <a:off x="65713" y="425008"/>
              <a:ext cx="794187" cy="49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10</a:t>
              </a: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489124F-9ACD-19B3-8365-0F1BEFE9364A}"/>
                </a:ext>
              </a:extLst>
            </p:cNvPr>
            <p:cNvGrpSpPr/>
            <p:nvPr/>
          </p:nvGrpSpPr>
          <p:grpSpPr>
            <a:xfrm>
              <a:off x="496104" y="617023"/>
              <a:ext cx="11703495" cy="2824927"/>
              <a:chOff x="496104" y="617022"/>
              <a:chExt cx="11703495" cy="2824928"/>
            </a:xfrm>
          </p:grpSpPr>
          <p:pic>
            <p:nvPicPr>
              <p:cNvPr id="66" name="Picture 65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8438E1DA-A3A3-9F06-BFB6-2F48405929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05" t="4072" r="637" b="64540"/>
              <a:stretch/>
            </p:blipFill>
            <p:spPr>
              <a:xfrm>
                <a:off x="496104" y="1127312"/>
                <a:ext cx="11695896" cy="2314638"/>
              </a:xfrm>
              <a:prstGeom prst="rect">
                <a:avLst/>
              </a:prstGeom>
            </p:spPr>
          </p:pic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CECCC103-B992-97B0-682A-A8529A2A43A2}"/>
                  </a:ext>
                </a:extLst>
              </p:cNvPr>
              <p:cNvSpPr/>
              <p:nvPr/>
            </p:nvSpPr>
            <p:spPr>
              <a:xfrm>
                <a:off x="686704" y="1027527"/>
                <a:ext cx="11512895" cy="23146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B93A8C85-FEA3-A2B9-E13A-B468BB282DAE}"/>
                  </a:ext>
                </a:extLst>
              </p:cNvPr>
              <p:cNvSpPr/>
              <p:nvPr/>
            </p:nvSpPr>
            <p:spPr>
              <a:xfrm>
                <a:off x="660036" y="2320103"/>
                <a:ext cx="779182" cy="161254"/>
              </a:xfrm>
              <a:custGeom>
                <a:avLst/>
                <a:gdLst>
                  <a:gd name="connsiteX0" fmla="*/ 2264 w 775509"/>
                  <a:gd name="connsiteY0" fmla="*/ 4363 h 161263"/>
                  <a:gd name="connsiteX1" fmla="*/ 177453 w 775509"/>
                  <a:gd name="connsiteY1" fmla="*/ 25728 h 161263"/>
                  <a:gd name="connsiteX2" fmla="*/ 327004 w 775509"/>
                  <a:gd name="connsiteY2" fmla="*/ 42819 h 161263"/>
                  <a:gd name="connsiteX3" fmla="*/ 455191 w 775509"/>
                  <a:gd name="connsiteY3" fmla="*/ 21455 h 161263"/>
                  <a:gd name="connsiteX4" fmla="*/ 566286 w 775509"/>
                  <a:gd name="connsiteY4" fmla="*/ 90 h 161263"/>
                  <a:gd name="connsiteX5" fmla="*/ 638926 w 775509"/>
                  <a:gd name="connsiteY5" fmla="*/ 30000 h 161263"/>
                  <a:gd name="connsiteX6" fmla="*/ 711565 w 775509"/>
                  <a:gd name="connsiteY6" fmla="*/ 94094 h 161263"/>
                  <a:gd name="connsiteX7" fmla="*/ 771386 w 775509"/>
                  <a:gd name="connsiteY7" fmla="*/ 115458 h 161263"/>
                  <a:gd name="connsiteX8" fmla="*/ 591924 w 775509"/>
                  <a:gd name="connsiteY8" fmla="*/ 145369 h 161263"/>
                  <a:gd name="connsiteX9" fmla="*/ 391098 w 775509"/>
                  <a:gd name="connsiteY9" fmla="*/ 158187 h 161263"/>
                  <a:gd name="connsiteX10" fmla="*/ 233001 w 775509"/>
                  <a:gd name="connsiteY10" fmla="*/ 158187 h 161263"/>
                  <a:gd name="connsiteX11" fmla="*/ 151815 w 775509"/>
                  <a:gd name="connsiteY11" fmla="*/ 124004 h 161263"/>
                  <a:gd name="connsiteX12" fmla="*/ 83449 w 775509"/>
                  <a:gd name="connsiteY12" fmla="*/ 85548 h 161263"/>
                  <a:gd name="connsiteX13" fmla="*/ 2264 w 775509"/>
                  <a:gd name="connsiteY13" fmla="*/ 4363 h 161263"/>
                  <a:gd name="connsiteX0" fmla="*/ 2264 w 775509"/>
                  <a:gd name="connsiteY0" fmla="*/ 4354 h 161254"/>
                  <a:gd name="connsiteX1" fmla="*/ 177453 w 775509"/>
                  <a:gd name="connsiteY1" fmla="*/ 25719 h 161254"/>
                  <a:gd name="connsiteX2" fmla="*/ 322732 w 775509"/>
                  <a:gd name="connsiteY2" fmla="*/ 29991 h 161254"/>
                  <a:gd name="connsiteX3" fmla="*/ 455191 w 775509"/>
                  <a:gd name="connsiteY3" fmla="*/ 21446 h 161254"/>
                  <a:gd name="connsiteX4" fmla="*/ 566286 w 775509"/>
                  <a:gd name="connsiteY4" fmla="*/ 81 h 161254"/>
                  <a:gd name="connsiteX5" fmla="*/ 638926 w 775509"/>
                  <a:gd name="connsiteY5" fmla="*/ 29991 h 161254"/>
                  <a:gd name="connsiteX6" fmla="*/ 711565 w 775509"/>
                  <a:gd name="connsiteY6" fmla="*/ 94085 h 161254"/>
                  <a:gd name="connsiteX7" fmla="*/ 771386 w 775509"/>
                  <a:gd name="connsiteY7" fmla="*/ 115449 h 161254"/>
                  <a:gd name="connsiteX8" fmla="*/ 591924 w 775509"/>
                  <a:gd name="connsiteY8" fmla="*/ 145360 h 161254"/>
                  <a:gd name="connsiteX9" fmla="*/ 391098 w 775509"/>
                  <a:gd name="connsiteY9" fmla="*/ 158178 h 161254"/>
                  <a:gd name="connsiteX10" fmla="*/ 233001 w 775509"/>
                  <a:gd name="connsiteY10" fmla="*/ 158178 h 161254"/>
                  <a:gd name="connsiteX11" fmla="*/ 151815 w 775509"/>
                  <a:gd name="connsiteY11" fmla="*/ 123995 h 161254"/>
                  <a:gd name="connsiteX12" fmla="*/ 83449 w 775509"/>
                  <a:gd name="connsiteY12" fmla="*/ 85539 h 161254"/>
                  <a:gd name="connsiteX13" fmla="*/ 2264 w 775509"/>
                  <a:gd name="connsiteY13" fmla="*/ 4354 h 161254"/>
                  <a:gd name="connsiteX0" fmla="*/ 2264 w 779182"/>
                  <a:gd name="connsiteY0" fmla="*/ 4354 h 161254"/>
                  <a:gd name="connsiteX1" fmla="*/ 177453 w 779182"/>
                  <a:gd name="connsiteY1" fmla="*/ 25719 h 161254"/>
                  <a:gd name="connsiteX2" fmla="*/ 322732 w 779182"/>
                  <a:gd name="connsiteY2" fmla="*/ 29991 h 161254"/>
                  <a:gd name="connsiteX3" fmla="*/ 455191 w 779182"/>
                  <a:gd name="connsiteY3" fmla="*/ 21446 h 161254"/>
                  <a:gd name="connsiteX4" fmla="*/ 566286 w 779182"/>
                  <a:gd name="connsiteY4" fmla="*/ 81 h 161254"/>
                  <a:gd name="connsiteX5" fmla="*/ 638926 w 779182"/>
                  <a:gd name="connsiteY5" fmla="*/ 29991 h 161254"/>
                  <a:gd name="connsiteX6" fmla="*/ 736146 w 779182"/>
                  <a:gd name="connsiteY6" fmla="*/ 89169 h 161254"/>
                  <a:gd name="connsiteX7" fmla="*/ 771386 w 779182"/>
                  <a:gd name="connsiteY7" fmla="*/ 115449 h 161254"/>
                  <a:gd name="connsiteX8" fmla="*/ 591924 w 779182"/>
                  <a:gd name="connsiteY8" fmla="*/ 145360 h 161254"/>
                  <a:gd name="connsiteX9" fmla="*/ 391098 w 779182"/>
                  <a:gd name="connsiteY9" fmla="*/ 158178 h 161254"/>
                  <a:gd name="connsiteX10" fmla="*/ 233001 w 779182"/>
                  <a:gd name="connsiteY10" fmla="*/ 158178 h 161254"/>
                  <a:gd name="connsiteX11" fmla="*/ 151815 w 779182"/>
                  <a:gd name="connsiteY11" fmla="*/ 123995 h 161254"/>
                  <a:gd name="connsiteX12" fmla="*/ 83449 w 779182"/>
                  <a:gd name="connsiteY12" fmla="*/ 85539 h 161254"/>
                  <a:gd name="connsiteX13" fmla="*/ 2264 w 779182"/>
                  <a:gd name="connsiteY13" fmla="*/ 4354 h 161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9182" h="161254">
                    <a:moveTo>
                      <a:pt x="2264" y="4354"/>
                    </a:moveTo>
                    <a:cubicBezTo>
                      <a:pt x="17931" y="-5616"/>
                      <a:pt x="124042" y="21446"/>
                      <a:pt x="177453" y="25719"/>
                    </a:cubicBezTo>
                    <a:cubicBezTo>
                      <a:pt x="230864" y="29992"/>
                      <a:pt x="276442" y="30703"/>
                      <a:pt x="322732" y="29991"/>
                    </a:cubicBezTo>
                    <a:cubicBezTo>
                      <a:pt x="369022" y="29279"/>
                      <a:pt x="414599" y="26431"/>
                      <a:pt x="455191" y="21446"/>
                    </a:cubicBezTo>
                    <a:cubicBezTo>
                      <a:pt x="495783" y="16461"/>
                      <a:pt x="535664" y="-1343"/>
                      <a:pt x="566286" y="81"/>
                    </a:cubicBezTo>
                    <a:cubicBezTo>
                      <a:pt x="596908" y="1505"/>
                      <a:pt x="610616" y="15143"/>
                      <a:pt x="638926" y="29991"/>
                    </a:cubicBezTo>
                    <a:cubicBezTo>
                      <a:pt x="667236" y="44839"/>
                      <a:pt x="714069" y="74926"/>
                      <a:pt x="736146" y="89169"/>
                    </a:cubicBezTo>
                    <a:cubicBezTo>
                      <a:pt x="758223" y="103412"/>
                      <a:pt x="795423" y="106084"/>
                      <a:pt x="771386" y="115449"/>
                    </a:cubicBezTo>
                    <a:cubicBezTo>
                      <a:pt x="747349" y="124814"/>
                      <a:pt x="655305" y="138239"/>
                      <a:pt x="591924" y="145360"/>
                    </a:cubicBezTo>
                    <a:cubicBezTo>
                      <a:pt x="528543" y="152481"/>
                      <a:pt x="450918" y="156042"/>
                      <a:pt x="391098" y="158178"/>
                    </a:cubicBezTo>
                    <a:cubicBezTo>
                      <a:pt x="331278" y="160314"/>
                      <a:pt x="272882" y="163875"/>
                      <a:pt x="233001" y="158178"/>
                    </a:cubicBezTo>
                    <a:cubicBezTo>
                      <a:pt x="193121" y="152481"/>
                      <a:pt x="176740" y="136101"/>
                      <a:pt x="151815" y="123995"/>
                    </a:cubicBezTo>
                    <a:cubicBezTo>
                      <a:pt x="126890" y="111889"/>
                      <a:pt x="110511" y="99070"/>
                      <a:pt x="83449" y="85539"/>
                    </a:cubicBezTo>
                    <a:cubicBezTo>
                      <a:pt x="56387" y="72008"/>
                      <a:pt x="-13403" y="14324"/>
                      <a:pt x="2264" y="4354"/>
                    </a:cubicBezTo>
                    <a:close/>
                  </a:path>
                </a:pathLst>
              </a:custGeom>
              <a:solidFill>
                <a:srgbClr val="FF8989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75FBB1B7-2AAA-77F9-CF2A-D6D39F01E30C}"/>
                  </a:ext>
                </a:extLst>
              </p:cNvPr>
              <p:cNvSpPr/>
              <p:nvPr/>
            </p:nvSpPr>
            <p:spPr>
              <a:xfrm>
                <a:off x="3895456" y="2193090"/>
                <a:ext cx="1233654" cy="293342"/>
              </a:xfrm>
              <a:custGeom>
                <a:avLst/>
                <a:gdLst>
                  <a:gd name="connsiteX0" fmla="*/ 1048 w 1161221"/>
                  <a:gd name="connsiteY0" fmla="*/ 245714 h 250747"/>
                  <a:gd name="connsiteX1" fmla="*/ 129235 w 1161221"/>
                  <a:gd name="connsiteY1" fmla="*/ 160256 h 250747"/>
                  <a:gd name="connsiteX2" fmla="*/ 334334 w 1161221"/>
                  <a:gd name="connsiteY2" fmla="*/ 108982 h 250747"/>
                  <a:gd name="connsiteX3" fmla="*/ 411247 w 1161221"/>
                  <a:gd name="connsiteY3" fmla="*/ 70526 h 250747"/>
                  <a:gd name="connsiteX4" fmla="*/ 577890 w 1161221"/>
                  <a:gd name="connsiteY4" fmla="*/ 14978 h 250747"/>
                  <a:gd name="connsiteX5" fmla="*/ 740260 w 1161221"/>
                  <a:gd name="connsiteY5" fmla="*/ 49161 h 250747"/>
                  <a:gd name="connsiteX6" fmla="*/ 834263 w 1161221"/>
                  <a:gd name="connsiteY6" fmla="*/ 79071 h 250747"/>
                  <a:gd name="connsiteX7" fmla="*/ 1005179 w 1161221"/>
                  <a:gd name="connsiteY7" fmla="*/ 32069 h 250747"/>
                  <a:gd name="connsiteX8" fmla="*/ 1159004 w 1161221"/>
                  <a:gd name="connsiteY8" fmla="*/ 2159 h 250747"/>
                  <a:gd name="connsiteX9" fmla="*/ 885538 w 1161221"/>
                  <a:gd name="connsiteY9" fmla="*/ 91890 h 250747"/>
                  <a:gd name="connsiteX10" fmla="*/ 800080 w 1161221"/>
                  <a:gd name="connsiteY10" fmla="*/ 151711 h 250747"/>
                  <a:gd name="connsiteX11" fmla="*/ 748806 w 1161221"/>
                  <a:gd name="connsiteY11" fmla="*/ 164529 h 250747"/>
                  <a:gd name="connsiteX12" fmla="*/ 718895 w 1161221"/>
                  <a:gd name="connsiteY12" fmla="*/ 134619 h 250747"/>
                  <a:gd name="connsiteX13" fmla="*/ 633437 w 1161221"/>
                  <a:gd name="connsiteY13" fmla="*/ 130346 h 250747"/>
                  <a:gd name="connsiteX14" fmla="*/ 547979 w 1161221"/>
                  <a:gd name="connsiteY14" fmla="*/ 87617 h 250747"/>
                  <a:gd name="connsiteX15" fmla="*/ 462521 w 1161221"/>
                  <a:gd name="connsiteY15" fmla="*/ 108982 h 250747"/>
                  <a:gd name="connsiteX16" fmla="*/ 364245 w 1161221"/>
                  <a:gd name="connsiteY16" fmla="*/ 207258 h 250747"/>
                  <a:gd name="connsiteX17" fmla="*/ 197602 w 1161221"/>
                  <a:gd name="connsiteY17" fmla="*/ 237169 h 250747"/>
                  <a:gd name="connsiteX18" fmla="*/ 1048 w 1161221"/>
                  <a:gd name="connsiteY18" fmla="*/ 245714 h 250747"/>
                  <a:gd name="connsiteX0" fmla="*/ 1416 w 1161589"/>
                  <a:gd name="connsiteY0" fmla="*/ 245714 h 252306"/>
                  <a:gd name="connsiteX1" fmla="*/ 121058 w 1161589"/>
                  <a:gd name="connsiteY1" fmla="*/ 138892 h 252306"/>
                  <a:gd name="connsiteX2" fmla="*/ 334702 w 1161589"/>
                  <a:gd name="connsiteY2" fmla="*/ 108982 h 252306"/>
                  <a:gd name="connsiteX3" fmla="*/ 411615 w 1161589"/>
                  <a:gd name="connsiteY3" fmla="*/ 70526 h 252306"/>
                  <a:gd name="connsiteX4" fmla="*/ 578258 w 1161589"/>
                  <a:gd name="connsiteY4" fmla="*/ 14978 h 252306"/>
                  <a:gd name="connsiteX5" fmla="*/ 740628 w 1161589"/>
                  <a:gd name="connsiteY5" fmla="*/ 49161 h 252306"/>
                  <a:gd name="connsiteX6" fmla="*/ 834631 w 1161589"/>
                  <a:gd name="connsiteY6" fmla="*/ 79071 h 252306"/>
                  <a:gd name="connsiteX7" fmla="*/ 1005547 w 1161589"/>
                  <a:gd name="connsiteY7" fmla="*/ 32069 h 252306"/>
                  <a:gd name="connsiteX8" fmla="*/ 1159372 w 1161589"/>
                  <a:gd name="connsiteY8" fmla="*/ 2159 h 252306"/>
                  <a:gd name="connsiteX9" fmla="*/ 885906 w 1161589"/>
                  <a:gd name="connsiteY9" fmla="*/ 91890 h 252306"/>
                  <a:gd name="connsiteX10" fmla="*/ 800448 w 1161589"/>
                  <a:gd name="connsiteY10" fmla="*/ 151711 h 252306"/>
                  <a:gd name="connsiteX11" fmla="*/ 749174 w 1161589"/>
                  <a:gd name="connsiteY11" fmla="*/ 164529 h 252306"/>
                  <a:gd name="connsiteX12" fmla="*/ 719263 w 1161589"/>
                  <a:gd name="connsiteY12" fmla="*/ 134619 h 252306"/>
                  <a:gd name="connsiteX13" fmla="*/ 633805 w 1161589"/>
                  <a:gd name="connsiteY13" fmla="*/ 130346 h 252306"/>
                  <a:gd name="connsiteX14" fmla="*/ 548347 w 1161589"/>
                  <a:gd name="connsiteY14" fmla="*/ 87617 h 252306"/>
                  <a:gd name="connsiteX15" fmla="*/ 462889 w 1161589"/>
                  <a:gd name="connsiteY15" fmla="*/ 108982 h 252306"/>
                  <a:gd name="connsiteX16" fmla="*/ 364613 w 1161589"/>
                  <a:gd name="connsiteY16" fmla="*/ 207258 h 252306"/>
                  <a:gd name="connsiteX17" fmla="*/ 197970 w 1161589"/>
                  <a:gd name="connsiteY17" fmla="*/ 237169 h 252306"/>
                  <a:gd name="connsiteX18" fmla="*/ 1416 w 1161589"/>
                  <a:gd name="connsiteY18" fmla="*/ 245714 h 252306"/>
                  <a:gd name="connsiteX0" fmla="*/ 1038 w 1199667"/>
                  <a:gd name="connsiteY0" fmla="*/ 245714 h 252306"/>
                  <a:gd name="connsiteX1" fmla="*/ 159136 w 1199667"/>
                  <a:gd name="connsiteY1" fmla="*/ 138892 h 252306"/>
                  <a:gd name="connsiteX2" fmla="*/ 372780 w 1199667"/>
                  <a:gd name="connsiteY2" fmla="*/ 108982 h 252306"/>
                  <a:gd name="connsiteX3" fmla="*/ 449693 w 1199667"/>
                  <a:gd name="connsiteY3" fmla="*/ 70526 h 252306"/>
                  <a:gd name="connsiteX4" fmla="*/ 616336 w 1199667"/>
                  <a:gd name="connsiteY4" fmla="*/ 14978 h 252306"/>
                  <a:gd name="connsiteX5" fmla="*/ 778706 w 1199667"/>
                  <a:gd name="connsiteY5" fmla="*/ 49161 h 252306"/>
                  <a:gd name="connsiteX6" fmla="*/ 872709 w 1199667"/>
                  <a:gd name="connsiteY6" fmla="*/ 79071 h 252306"/>
                  <a:gd name="connsiteX7" fmla="*/ 1043625 w 1199667"/>
                  <a:gd name="connsiteY7" fmla="*/ 32069 h 252306"/>
                  <a:gd name="connsiteX8" fmla="*/ 1197450 w 1199667"/>
                  <a:gd name="connsiteY8" fmla="*/ 2159 h 252306"/>
                  <a:gd name="connsiteX9" fmla="*/ 923984 w 1199667"/>
                  <a:gd name="connsiteY9" fmla="*/ 91890 h 252306"/>
                  <a:gd name="connsiteX10" fmla="*/ 838526 w 1199667"/>
                  <a:gd name="connsiteY10" fmla="*/ 151711 h 252306"/>
                  <a:gd name="connsiteX11" fmla="*/ 787252 w 1199667"/>
                  <a:gd name="connsiteY11" fmla="*/ 164529 h 252306"/>
                  <a:gd name="connsiteX12" fmla="*/ 757341 w 1199667"/>
                  <a:gd name="connsiteY12" fmla="*/ 134619 h 252306"/>
                  <a:gd name="connsiteX13" fmla="*/ 671883 w 1199667"/>
                  <a:gd name="connsiteY13" fmla="*/ 130346 h 252306"/>
                  <a:gd name="connsiteX14" fmla="*/ 586425 w 1199667"/>
                  <a:gd name="connsiteY14" fmla="*/ 87617 h 252306"/>
                  <a:gd name="connsiteX15" fmla="*/ 500967 w 1199667"/>
                  <a:gd name="connsiteY15" fmla="*/ 108982 h 252306"/>
                  <a:gd name="connsiteX16" fmla="*/ 402691 w 1199667"/>
                  <a:gd name="connsiteY16" fmla="*/ 207258 h 252306"/>
                  <a:gd name="connsiteX17" fmla="*/ 236048 w 1199667"/>
                  <a:gd name="connsiteY17" fmla="*/ 237169 h 252306"/>
                  <a:gd name="connsiteX18" fmla="*/ 1038 w 1199667"/>
                  <a:gd name="connsiteY18" fmla="*/ 245714 h 252306"/>
                  <a:gd name="connsiteX0" fmla="*/ 1038 w 1199107"/>
                  <a:gd name="connsiteY0" fmla="*/ 246944 h 253536"/>
                  <a:gd name="connsiteX1" fmla="*/ 159136 w 1199107"/>
                  <a:gd name="connsiteY1" fmla="*/ 140122 h 253536"/>
                  <a:gd name="connsiteX2" fmla="*/ 372780 w 1199107"/>
                  <a:gd name="connsiteY2" fmla="*/ 110212 h 253536"/>
                  <a:gd name="connsiteX3" fmla="*/ 449693 w 1199107"/>
                  <a:gd name="connsiteY3" fmla="*/ 71756 h 253536"/>
                  <a:gd name="connsiteX4" fmla="*/ 616336 w 1199107"/>
                  <a:gd name="connsiteY4" fmla="*/ 16208 h 253536"/>
                  <a:gd name="connsiteX5" fmla="*/ 778706 w 1199107"/>
                  <a:gd name="connsiteY5" fmla="*/ 50391 h 253536"/>
                  <a:gd name="connsiteX6" fmla="*/ 872709 w 1199107"/>
                  <a:gd name="connsiteY6" fmla="*/ 80301 h 253536"/>
                  <a:gd name="connsiteX7" fmla="*/ 1030807 w 1199107"/>
                  <a:gd name="connsiteY7" fmla="*/ 24754 h 253536"/>
                  <a:gd name="connsiteX8" fmla="*/ 1197450 w 1199107"/>
                  <a:gd name="connsiteY8" fmla="*/ 3389 h 253536"/>
                  <a:gd name="connsiteX9" fmla="*/ 923984 w 1199107"/>
                  <a:gd name="connsiteY9" fmla="*/ 93120 h 253536"/>
                  <a:gd name="connsiteX10" fmla="*/ 838526 w 1199107"/>
                  <a:gd name="connsiteY10" fmla="*/ 152941 h 253536"/>
                  <a:gd name="connsiteX11" fmla="*/ 787252 w 1199107"/>
                  <a:gd name="connsiteY11" fmla="*/ 165759 h 253536"/>
                  <a:gd name="connsiteX12" fmla="*/ 757341 w 1199107"/>
                  <a:gd name="connsiteY12" fmla="*/ 135849 h 253536"/>
                  <a:gd name="connsiteX13" fmla="*/ 671883 w 1199107"/>
                  <a:gd name="connsiteY13" fmla="*/ 131576 h 253536"/>
                  <a:gd name="connsiteX14" fmla="*/ 586425 w 1199107"/>
                  <a:gd name="connsiteY14" fmla="*/ 88847 h 253536"/>
                  <a:gd name="connsiteX15" fmla="*/ 500967 w 1199107"/>
                  <a:gd name="connsiteY15" fmla="*/ 110212 h 253536"/>
                  <a:gd name="connsiteX16" fmla="*/ 402691 w 1199107"/>
                  <a:gd name="connsiteY16" fmla="*/ 208488 h 253536"/>
                  <a:gd name="connsiteX17" fmla="*/ 236048 w 1199107"/>
                  <a:gd name="connsiteY17" fmla="*/ 238399 h 253536"/>
                  <a:gd name="connsiteX18" fmla="*/ 1038 w 1199107"/>
                  <a:gd name="connsiteY18" fmla="*/ 246944 h 253536"/>
                  <a:gd name="connsiteX0" fmla="*/ 1038 w 1199083"/>
                  <a:gd name="connsiteY0" fmla="*/ 246736 h 253328"/>
                  <a:gd name="connsiteX1" fmla="*/ 159136 w 1199083"/>
                  <a:gd name="connsiteY1" fmla="*/ 139914 h 253328"/>
                  <a:gd name="connsiteX2" fmla="*/ 372780 w 1199083"/>
                  <a:gd name="connsiteY2" fmla="*/ 110004 h 253328"/>
                  <a:gd name="connsiteX3" fmla="*/ 449693 w 1199083"/>
                  <a:gd name="connsiteY3" fmla="*/ 71548 h 253328"/>
                  <a:gd name="connsiteX4" fmla="*/ 616336 w 1199083"/>
                  <a:gd name="connsiteY4" fmla="*/ 16000 h 253328"/>
                  <a:gd name="connsiteX5" fmla="*/ 778706 w 1199083"/>
                  <a:gd name="connsiteY5" fmla="*/ 50183 h 253328"/>
                  <a:gd name="connsiteX6" fmla="*/ 885527 w 1199083"/>
                  <a:gd name="connsiteY6" fmla="*/ 67274 h 253328"/>
                  <a:gd name="connsiteX7" fmla="*/ 1030807 w 1199083"/>
                  <a:gd name="connsiteY7" fmla="*/ 24546 h 253328"/>
                  <a:gd name="connsiteX8" fmla="*/ 1197450 w 1199083"/>
                  <a:gd name="connsiteY8" fmla="*/ 3181 h 253328"/>
                  <a:gd name="connsiteX9" fmla="*/ 923984 w 1199083"/>
                  <a:gd name="connsiteY9" fmla="*/ 92912 h 253328"/>
                  <a:gd name="connsiteX10" fmla="*/ 838526 w 1199083"/>
                  <a:gd name="connsiteY10" fmla="*/ 152733 h 253328"/>
                  <a:gd name="connsiteX11" fmla="*/ 787252 w 1199083"/>
                  <a:gd name="connsiteY11" fmla="*/ 165551 h 253328"/>
                  <a:gd name="connsiteX12" fmla="*/ 757341 w 1199083"/>
                  <a:gd name="connsiteY12" fmla="*/ 135641 h 253328"/>
                  <a:gd name="connsiteX13" fmla="*/ 671883 w 1199083"/>
                  <a:gd name="connsiteY13" fmla="*/ 131368 h 253328"/>
                  <a:gd name="connsiteX14" fmla="*/ 586425 w 1199083"/>
                  <a:gd name="connsiteY14" fmla="*/ 88639 h 253328"/>
                  <a:gd name="connsiteX15" fmla="*/ 500967 w 1199083"/>
                  <a:gd name="connsiteY15" fmla="*/ 110004 h 253328"/>
                  <a:gd name="connsiteX16" fmla="*/ 402691 w 1199083"/>
                  <a:gd name="connsiteY16" fmla="*/ 208280 h 253328"/>
                  <a:gd name="connsiteX17" fmla="*/ 236048 w 1199083"/>
                  <a:gd name="connsiteY17" fmla="*/ 238191 h 253328"/>
                  <a:gd name="connsiteX18" fmla="*/ 1038 w 1199083"/>
                  <a:gd name="connsiteY18" fmla="*/ 246736 h 253328"/>
                  <a:gd name="connsiteX0" fmla="*/ 837 w 1233279"/>
                  <a:gd name="connsiteY0" fmla="*/ 284000 h 287283"/>
                  <a:gd name="connsiteX1" fmla="*/ 193332 w 1233279"/>
                  <a:gd name="connsiteY1" fmla="*/ 139914 h 287283"/>
                  <a:gd name="connsiteX2" fmla="*/ 406976 w 1233279"/>
                  <a:gd name="connsiteY2" fmla="*/ 110004 h 287283"/>
                  <a:gd name="connsiteX3" fmla="*/ 483889 w 1233279"/>
                  <a:gd name="connsiteY3" fmla="*/ 71548 h 287283"/>
                  <a:gd name="connsiteX4" fmla="*/ 650532 w 1233279"/>
                  <a:gd name="connsiteY4" fmla="*/ 16000 h 287283"/>
                  <a:gd name="connsiteX5" fmla="*/ 812902 w 1233279"/>
                  <a:gd name="connsiteY5" fmla="*/ 50183 h 287283"/>
                  <a:gd name="connsiteX6" fmla="*/ 919723 w 1233279"/>
                  <a:gd name="connsiteY6" fmla="*/ 67274 h 287283"/>
                  <a:gd name="connsiteX7" fmla="*/ 1065003 w 1233279"/>
                  <a:gd name="connsiteY7" fmla="*/ 24546 h 287283"/>
                  <a:gd name="connsiteX8" fmla="*/ 1231646 w 1233279"/>
                  <a:gd name="connsiteY8" fmla="*/ 3181 h 287283"/>
                  <a:gd name="connsiteX9" fmla="*/ 958180 w 1233279"/>
                  <a:gd name="connsiteY9" fmla="*/ 92912 h 287283"/>
                  <a:gd name="connsiteX10" fmla="*/ 872722 w 1233279"/>
                  <a:gd name="connsiteY10" fmla="*/ 152733 h 287283"/>
                  <a:gd name="connsiteX11" fmla="*/ 821448 w 1233279"/>
                  <a:gd name="connsiteY11" fmla="*/ 165551 h 287283"/>
                  <a:gd name="connsiteX12" fmla="*/ 791537 w 1233279"/>
                  <a:gd name="connsiteY12" fmla="*/ 135641 h 287283"/>
                  <a:gd name="connsiteX13" fmla="*/ 706079 w 1233279"/>
                  <a:gd name="connsiteY13" fmla="*/ 131368 h 287283"/>
                  <a:gd name="connsiteX14" fmla="*/ 620621 w 1233279"/>
                  <a:gd name="connsiteY14" fmla="*/ 88639 h 287283"/>
                  <a:gd name="connsiteX15" fmla="*/ 535163 w 1233279"/>
                  <a:gd name="connsiteY15" fmla="*/ 110004 h 287283"/>
                  <a:gd name="connsiteX16" fmla="*/ 436887 w 1233279"/>
                  <a:gd name="connsiteY16" fmla="*/ 208280 h 287283"/>
                  <a:gd name="connsiteX17" fmla="*/ 270244 w 1233279"/>
                  <a:gd name="connsiteY17" fmla="*/ 238191 h 287283"/>
                  <a:gd name="connsiteX18" fmla="*/ 837 w 1233279"/>
                  <a:gd name="connsiteY18" fmla="*/ 284000 h 287283"/>
                  <a:gd name="connsiteX0" fmla="*/ 837 w 1233279"/>
                  <a:gd name="connsiteY0" fmla="*/ 284000 h 287283"/>
                  <a:gd name="connsiteX1" fmla="*/ 193332 w 1233279"/>
                  <a:gd name="connsiteY1" fmla="*/ 139914 h 287283"/>
                  <a:gd name="connsiteX2" fmla="*/ 406976 w 1233279"/>
                  <a:gd name="connsiteY2" fmla="*/ 110004 h 287283"/>
                  <a:gd name="connsiteX3" fmla="*/ 483889 w 1233279"/>
                  <a:gd name="connsiteY3" fmla="*/ 71548 h 287283"/>
                  <a:gd name="connsiteX4" fmla="*/ 650532 w 1233279"/>
                  <a:gd name="connsiteY4" fmla="*/ 16000 h 287283"/>
                  <a:gd name="connsiteX5" fmla="*/ 812902 w 1233279"/>
                  <a:gd name="connsiteY5" fmla="*/ 50183 h 287283"/>
                  <a:gd name="connsiteX6" fmla="*/ 919723 w 1233279"/>
                  <a:gd name="connsiteY6" fmla="*/ 67274 h 287283"/>
                  <a:gd name="connsiteX7" fmla="*/ 1065003 w 1233279"/>
                  <a:gd name="connsiteY7" fmla="*/ 24546 h 287283"/>
                  <a:gd name="connsiteX8" fmla="*/ 1231646 w 1233279"/>
                  <a:gd name="connsiteY8" fmla="*/ 3181 h 287283"/>
                  <a:gd name="connsiteX9" fmla="*/ 958180 w 1233279"/>
                  <a:gd name="connsiteY9" fmla="*/ 92912 h 287283"/>
                  <a:gd name="connsiteX10" fmla="*/ 872722 w 1233279"/>
                  <a:gd name="connsiteY10" fmla="*/ 152733 h 287283"/>
                  <a:gd name="connsiteX11" fmla="*/ 821448 w 1233279"/>
                  <a:gd name="connsiteY11" fmla="*/ 165551 h 287283"/>
                  <a:gd name="connsiteX12" fmla="*/ 791537 w 1233279"/>
                  <a:gd name="connsiteY12" fmla="*/ 135641 h 287283"/>
                  <a:gd name="connsiteX13" fmla="*/ 706079 w 1233279"/>
                  <a:gd name="connsiteY13" fmla="*/ 131368 h 287283"/>
                  <a:gd name="connsiteX14" fmla="*/ 620621 w 1233279"/>
                  <a:gd name="connsiteY14" fmla="*/ 88639 h 287283"/>
                  <a:gd name="connsiteX15" fmla="*/ 535163 w 1233279"/>
                  <a:gd name="connsiteY15" fmla="*/ 110004 h 287283"/>
                  <a:gd name="connsiteX16" fmla="*/ 436887 w 1233279"/>
                  <a:gd name="connsiteY16" fmla="*/ 208280 h 287283"/>
                  <a:gd name="connsiteX17" fmla="*/ 270244 w 1233279"/>
                  <a:gd name="connsiteY17" fmla="*/ 238191 h 287283"/>
                  <a:gd name="connsiteX18" fmla="*/ 837 w 1233279"/>
                  <a:gd name="connsiteY18" fmla="*/ 284000 h 287283"/>
                  <a:gd name="connsiteX0" fmla="*/ 1212 w 1233654"/>
                  <a:gd name="connsiteY0" fmla="*/ 284000 h 293342"/>
                  <a:gd name="connsiteX1" fmla="*/ 193707 w 1233654"/>
                  <a:gd name="connsiteY1" fmla="*/ 139914 h 293342"/>
                  <a:gd name="connsiteX2" fmla="*/ 407351 w 1233654"/>
                  <a:gd name="connsiteY2" fmla="*/ 110004 h 293342"/>
                  <a:gd name="connsiteX3" fmla="*/ 484264 w 1233654"/>
                  <a:gd name="connsiteY3" fmla="*/ 71548 h 293342"/>
                  <a:gd name="connsiteX4" fmla="*/ 650907 w 1233654"/>
                  <a:gd name="connsiteY4" fmla="*/ 16000 h 293342"/>
                  <a:gd name="connsiteX5" fmla="*/ 813277 w 1233654"/>
                  <a:gd name="connsiteY5" fmla="*/ 50183 h 293342"/>
                  <a:gd name="connsiteX6" fmla="*/ 920098 w 1233654"/>
                  <a:gd name="connsiteY6" fmla="*/ 67274 h 293342"/>
                  <a:gd name="connsiteX7" fmla="*/ 1065378 w 1233654"/>
                  <a:gd name="connsiteY7" fmla="*/ 24546 h 293342"/>
                  <a:gd name="connsiteX8" fmla="*/ 1232021 w 1233654"/>
                  <a:gd name="connsiteY8" fmla="*/ 3181 h 293342"/>
                  <a:gd name="connsiteX9" fmla="*/ 958555 w 1233654"/>
                  <a:gd name="connsiteY9" fmla="*/ 92912 h 293342"/>
                  <a:gd name="connsiteX10" fmla="*/ 873097 w 1233654"/>
                  <a:gd name="connsiteY10" fmla="*/ 152733 h 293342"/>
                  <a:gd name="connsiteX11" fmla="*/ 821823 w 1233654"/>
                  <a:gd name="connsiteY11" fmla="*/ 165551 h 293342"/>
                  <a:gd name="connsiteX12" fmla="*/ 791912 w 1233654"/>
                  <a:gd name="connsiteY12" fmla="*/ 135641 h 293342"/>
                  <a:gd name="connsiteX13" fmla="*/ 706454 w 1233654"/>
                  <a:gd name="connsiteY13" fmla="*/ 131368 h 293342"/>
                  <a:gd name="connsiteX14" fmla="*/ 620996 w 1233654"/>
                  <a:gd name="connsiteY14" fmla="*/ 88639 h 293342"/>
                  <a:gd name="connsiteX15" fmla="*/ 535538 w 1233654"/>
                  <a:gd name="connsiteY15" fmla="*/ 110004 h 293342"/>
                  <a:gd name="connsiteX16" fmla="*/ 437262 w 1233654"/>
                  <a:gd name="connsiteY16" fmla="*/ 208280 h 293342"/>
                  <a:gd name="connsiteX17" fmla="*/ 270619 w 1233654"/>
                  <a:gd name="connsiteY17" fmla="*/ 238191 h 293342"/>
                  <a:gd name="connsiteX18" fmla="*/ 1212 w 1233654"/>
                  <a:gd name="connsiteY18" fmla="*/ 284000 h 2933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3654" h="293342">
                    <a:moveTo>
                      <a:pt x="1212" y="284000"/>
                    </a:moveTo>
                    <a:cubicBezTo>
                      <a:pt x="-14473" y="250422"/>
                      <a:pt x="126017" y="168913"/>
                      <a:pt x="193707" y="139914"/>
                    </a:cubicBezTo>
                    <a:cubicBezTo>
                      <a:pt x="261397" y="110915"/>
                      <a:pt x="358925" y="121398"/>
                      <a:pt x="407351" y="110004"/>
                    </a:cubicBezTo>
                    <a:cubicBezTo>
                      <a:pt x="455777" y="98610"/>
                      <a:pt x="443671" y="87215"/>
                      <a:pt x="484264" y="71548"/>
                    </a:cubicBezTo>
                    <a:cubicBezTo>
                      <a:pt x="524857" y="55881"/>
                      <a:pt x="596072" y="19561"/>
                      <a:pt x="650907" y="16000"/>
                    </a:cubicBezTo>
                    <a:cubicBezTo>
                      <a:pt x="705742" y="12439"/>
                      <a:pt x="768412" y="41637"/>
                      <a:pt x="813277" y="50183"/>
                    </a:cubicBezTo>
                    <a:cubicBezTo>
                      <a:pt x="858142" y="58729"/>
                      <a:pt x="878081" y="71547"/>
                      <a:pt x="920098" y="67274"/>
                    </a:cubicBezTo>
                    <a:cubicBezTo>
                      <a:pt x="962115" y="63001"/>
                      <a:pt x="1013391" y="35228"/>
                      <a:pt x="1065378" y="24546"/>
                    </a:cubicBezTo>
                    <a:cubicBezTo>
                      <a:pt x="1117365" y="13864"/>
                      <a:pt x="1249825" y="-8213"/>
                      <a:pt x="1232021" y="3181"/>
                    </a:cubicBezTo>
                    <a:cubicBezTo>
                      <a:pt x="1214217" y="14575"/>
                      <a:pt x="1018376" y="67987"/>
                      <a:pt x="958555" y="92912"/>
                    </a:cubicBezTo>
                    <a:cubicBezTo>
                      <a:pt x="898734" y="117837"/>
                      <a:pt x="895886" y="140627"/>
                      <a:pt x="873097" y="152733"/>
                    </a:cubicBezTo>
                    <a:cubicBezTo>
                      <a:pt x="850308" y="164839"/>
                      <a:pt x="835354" y="168400"/>
                      <a:pt x="821823" y="165551"/>
                    </a:cubicBezTo>
                    <a:cubicBezTo>
                      <a:pt x="808292" y="162702"/>
                      <a:pt x="811140" y="141338"/>
                      <a:pt x="791912" y="135641"/>
                    </a:cubicBezTo>
                    <a:cubicBezTo>
                      <a:pt x="772684" y="129944"/>
                      <a:pt x="734940" y="139202"/>
                      <a:pt x="706454" y="131368"/>
                    </a:cubicBezTo>
                    <a:cubicBezTo>
                      <a:pt x="677968" y="123534"/>
                      <a:pt x="649482" y="92200"/>
                      <a:pt x="620996" y="88639"/>
                    </a:cubicBezTo>
                    <a:cubicBezTo>
                      <a:pt x="592510" y="85078"/>
                      <a:pt x="566160" y="90064"/>
                      <a:pt x="535538" y="110004"/>
                    </a:cubicBezTo>
                    <a:cubicBezTo>
                      <a:pt x="504916" y="129944"/>
                      <a:pt x="481415" y="186916"/>
                      <a:pt x="437262" y="208280"/>
                    </a:cubicBezTo>
                    <a:cubicBezTo>
                      <a:pt x="393109" y="229644"/>
                      <a:pt x="343294" y="225571"/>
                      <a:pt x="270619" y="238191"/>
                    </a:cubicBezTo>
                    <a:cubicBezTo>
                      <a:pt x="197944" y="250811"/>
                      <a:pt x="16897" y="317578"/>
                      <a:pt x="1212" y="284000"/>
                    </a:cubicBezTo>
                    <a:close/>
                  </a:path>
                </a:pathLst>
              </a:custGeom>
              <a:solidFill>
                <a:srgbClr val="FF8989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FF2AF9F-68E3-C05A-EBA9-33534CD957B0}"/>
                  </a:ext>
                </a:extLst>
              </p:cNvPr>
              <p:cNvSpPr/>
              <p:nvPr/>
            </p:nvSpPr>
            <p:spPr>
              <a:xfrm>
                <a:off x="6182825" y="2144031"/>
                <a:ext cx="350435" cy="69910"/>
              </a:xfrm>
              <a:custGeom>
                <a:avLst/>
                <a:gdLst>
                  <a:gd name="connsiteX0" fmla="*/ 57 w 350435"/>
                  <a:gd name="connsiteY0" fmla="*/ 26601 h 69450"/>
                  <a:gd name="connsiteX1" fmla="*/ 145336 w 350435"/>
                  <a:gd name="connsiteY1" fmla="*/ 39419 h 69450"/>
                  <a:gd name="connsiteX2" fmla="*/ 269250 w 350435"/>
                  <a:gd name="connsiteY2" fmla="*/ 18055 h 69450"/>
                  <a:gd name="connsiteX3" fmla="*/ 350435 w 350435"/>
                  <a:gd name="connsiteY3" fmla="*/ 963 h 69450"/>
                  <a:gd name="connsiteX4" fmla="*/ 269250 w 350435"/>
                  <a:gd name="connsiteY4" fmla="*/ 47965 h 69450"/>
                  <a:gd name="connsiteX5" fmla="*/ 162427 w 350435"/>
                  <a:gd name="connsiteY5" fmla="*/ 69330 h 69450"/>
                  <a:gd name="connsiteX6" fmla="*/ 57 w 350435"/>
                  <a:gd name="connsiteY6" fmla="*/ 26601 h 69450"/>
                  <a:gd name="connsiteX0" fmla="*/ 57 w 350435"/>
                  <a:gd name="connsiteY0" fmla="*/ 26601 h 69910"/>
                  <a:gd name="connsiteX1" fmla="*/ 145336 w 350435"/>
                  <a:gd name="connsiteY1" fmla="*/ 39419 h 69910"/>
                  <a:gd name="connsiteX2" fmla="*/ 269250 w 350435"/>
                  <a:gd name="connsiteY2" fmla="*/ 18055 h 69910"/>
                  <a:gd name="connsiteX3" fmla="*/ 350435 w 350435"/>
                  <a:gd name="connsiteY3" fmla="*/ 963 h 69910"/>
                  <a:gd name="connsiteX4" fmla="*/ 269250 w 350435"/>
                  <a:gd name="connsiteY4" fmla="*/ 47965 h 69910"/>
                  <a:gd name="connsiteX5" fmla="*/ 162427 w 350435"/>
                  <a:gd name="connsiteY5" fmla="*/ 69330 h 69910"/>
                  <a:gd name="connsiteX6" fmla="*/ 57 w 350435"/>
                  <a:gd name="connsiteY6" fmla="*/ 26601 h 69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435" h="69910">
                    <a:moveTo>
                      <a:pt x="57" y="26601"/>
                    </a:moveTo>
                    <a:cubicBezTo>
                      <a:pt x="-2791" y="21616"/>
                      <a:pt x="100471" y="40843"/>
                      <a:pt x="145336" y="39419"/>
                    </a:cubicBezTo>
                    <a:cubicBezTo>
                      <a:pt x="190201" y="37995"/>
                      <a:pt x="235067" y="24464"/>
                      <a:pt x="269250" y="18055"/>
                    </a:cubicBezTo>
                    <a:cubicBezTo>
                      <a:pt x="303433" y="11646"/>
                      <a:pt x="350435" y="-4022"/>
                      <a:pt x="350435" y="963"/>
                    </a:cubicBezTo>
                    <a:cubicBezTo>
                      <a:pt x="350435" y="5948"/>
                      <a:pt x="300585" y="36571"/>
                      <a:pt x="269250" y="47965"/>
                    </a:cubicBezTo>
                    <a:cubicBezTo>
                      <a:pt x="237915" y="59359"/>
                      <a:pt x="207293" y="72891"/>
                      <a:pt x="162427" y="69330"/>
                    </a:cubicBezTo>
                    <a:cubicBezTo>
                      <a:pt x="117562" y="65769"/>
                      <a:pt x="2905" y="31586"/>
                      <a:pt x="57" y="26601"/>
                    </a:cubicBezTo>
                    <a:close/>
                  </a:path>
                </a:pathLst>
              </a:custGeom>
              <a:solidFill>
                <a:srgbClr val="FF8989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42B546D-F795-F849-4DB2-1656F15BE682}"/>
                  </a:ext>
                </a:extLst>
              </p:cNvPr>
              <p:cNvSpPr/>
              <p:nvPr/>
            </p:nvSpPr>
            <p:spPr>
              <a:xfrm>
                <a:off x="1654926" y="2451684"/>
                <a:ext cx="2278297" cy="373903"/>
              </a:xfrm>
              <a:custGeom>
                <a:avLst/>
                <a:gdLst>
                  <a:gd name="connsiteX0" fmla="*/ 10049 w 2260989"/>
                  <a:gd name="connsiteY0" fmla="*/ 150785 h 373849"/>
                  <a:gd name="connsiteX1" fmla="*/ 160774 w 2260989"/>
                  <a:gd name="connsiteY1" fmla="*/ 251269 h 373849"/>
                  <a:gd name="connsiteX2" fmla="*/ 803869 w 2260989"/>
                  <a:gd name="connsiteY2" fmla="*/ 241220 h 373849"/>
                  <a:gd name="connsiteX3" fmla="*/ 1326383 w 2260989"/>
                  <a:gd name="connsiteY3" fmla="*/ 231172 h 373849"/>
                  <a:gd name="connsiteX4" fmla="*/ 1828800 w 2260989"/>
                  <a:gd name="connsiteY4" fmla="*/ 170882 h 373849"/>
                  <a:gd name="connsiteX5" fmla="*/ 2250831 w 2260989"/>
                  <a:gd name="connsiteY5" fmla="*/ 60 h 373849"/>
                  <a:gd name="connsiteX6" fmla="*/ 2110154 w 2260989"/>
                  <a:gd name="connsiteY6" fmla="*/ 190978 h 373849"/>
                  <a:gd name="connsiteX7" fmla="*/ 1889090 w 2260989"/>
                  <a:gd name="connsiteY7" fmla="*/ 321607 h 373849"/>
                  <a:gd name="connsiteX8" fmla="*/ 1517301 w 2260989"/>
                  <a:gd name="connsiteY8" fmla="*/ 351752 h 373849"/>
                  <a:gd name="connsiteX9" fmla="*/ 1175658 w 2260989"/>
                  <a:gd name="connsiteY9" fmla="*/ 371849 h 373849"/>
                  <a:gd name="connsiteX10" fmla="*/ 984739 w 2260989"/>
                  <a:gd name="connsiteY10" fmla="*/ 301510 h 373849"/>
                  <a:gd name="connsiteX11" fmla="*/ 663192 w 2260989"/>
                  <a:gd name="connsiteY11" fmla="*/ 301510 h 373849"/>
                  <a:gd name="connsiteX12" fmla="*/ 271306 w 2260989"/>
                  <a:gd name="connsiteY12" fmla="*/ 311559 h 373849"/>
                  <a:gd name="connsiteX13" fmla="*/ 50242 w 2260989"/>
                  <a:gd name="connsiteY13" fmla="*/ 271365 h 373849"/>
                  <a:gd name="connsiteX14" fmla="*/ 0 w 2260989"/>
                  <a:gd name="connsiteY14" fmla="*/ 221124 h 373849"/>
                  <a:gd name="connsiteX0" fmla="*/ 10049 w 2265197"/>
                  <a:gd name="connsiteY0" fmla="*/ 150839 h 373903"/>
                  <a:gd name="connsiteX1" fmla="*/ 160774 w 2265197"/>
                  <a:gd name="connsiteY1" fmla="*/ 251323 h 373903"/>
                  <a:gd name="connsiteX2" fmla="*/ 803869 w 2265197"/>
                  <a:gd name="connsiteY2" fmla="*/ 241274 h 373903"/>
                  <a:gd name="connsiteX3" fmla="*/ 1326383 w 2265197"/>
                  <a:gd name="connsiteY3" fmla="*/ 231226 h 373903"/>
                  <a:gd name="connsiteX4" fmla="*/ 1828800 w 2265197"/>
                  <a:gd name="connsiteY4" fmla="*/ 170936 h 373903"/>
                  <a:gd name="connsiteX5" fmla="*/ 2250831 w 2265197"/>
                  <a:gd name="connsiteY5" fmla="*/ 114 h 373903"/>
                  <a:gd name="connsiteX6" fmla="*/ 2141020 w 2265197"/>
                  <a:gd name="connsiteY6" fmla="*/ 198748 h 373903"/>
                  <a:gd name="connsiteX7" fmla="*/ 1889090 w 2265197"/>
                  <a:gd name="connsiteY7" fmla="*/ 321661 h 373903"/>
                  <a:gd name="connsiteX8" fmla="*/ 1517301 w 2265197"/>
                  <a:gd name="connsiteY8" fmla="*/ 351806 h 373903"/>
                  <a:gd name="connsiteX9" fmla="*/ 1175658 w 2265197"/>
                  <a:gd name="connsiteY9" fmla="*/ 371903 h 373903"/>
                  <a:gd name="connsiteX10" fmla="*/ 984739 w 2265197"/>
                  <a:gd name="connsiteY10" fmla="*/ 301564 h 373903"/>
                  <a:gd name="connsiteX11" fmla="*/ 663192 w 2265197"/>
                  <a:gd name="connsiteY11" fmla="*/ 301564 h 373903"/>
                  <a:gd name="connsiteX12" fmla="*/ 271306 w 2265197"/>
                  <a:gd name="connsiteY12" fmla="*/ 311613 h 373903"/>
                  <a:gd name="connsiteX13" fmla="*/ 50242 w 2265197"/>
                  <a:gd name="connsiteY13" fmla="*/ 271419 h 373903"/>
                  <a:gd name="connsiteX14" fmla="*/ 0 w 2265197"/>
                  <a:gd name="connsiteY14" fmla="*/ 221178 h 373903"/>
                  <a:gd name="connsiteX0" fmla="*/ 10049 w 2265197"/>
                  <a:gd name="connsiteY0" fmla="*/ 150839 h 373903"/>
                  <a:gd name="connsiteX1" fmla="*/ 160774 w 2265197"/>
                  <a:gd name="connsiteY1" fmla="*/ 251323 h 373903"/>
                  <a:gd name="connsiteX2" fmla="*/ 803869 w 2265197"/>
                  <a:gd name="connsiteY2" fmla="*/ 241274 h 373903"/>
                  <a:gd name="connsiteX3" fmla="*/ 1326383 w 2265197"/>
                  <a:gd name="connsiteY3" fmla="*/ 231226 h 373903"/>
                  <a:gd name="connsiteX4" fmla="*/ 1828800 w 2265197"/>
                  <a:gd name="connsiteY4" fmla="*/ 170936 h 373903"/>
                  <a:gd name="connsiteX5" fmla="*/ 2250831 w 2265197"/>
                  <a:gd name="connsiteY5" fmla="*/ 114 h 373903"/>
                  <a:gd name="connsiteX6" fmla="*/ 2141020 w 2265197"/>
                  <a:gd name="connsiteY6" fmla="*/ 198748 h 373903"/>
                  <a:gd name="connsiteX7" fmla="*/ 1889090 w 2265197"/>
                  <a:gd name="connsiteY7" fmla="*/ 321661 h 373903"/>
                  <a:gd name="connsiteX8" fmla="*/ 1517301 w 2265197"/>
                  <a:gd name="connsiteY8" fmla="*/ 351806 h 373903"/>
                  <a:gd name="connsiteX9" fmla="*/ 1175658 w 2265197"/>
                  <a:gd name="connsiteY9" fmla="*/ 371903 h 373903"/>
                  <a:gd name="connsiteX10" fmla="*/ 984739 w 2265197"/>
                  <a:gd name="connsiteY10" fmla="*/ 301564 h 373903"/>
                  <a:gd name="connsiteX11" fmla="*/ 663192 w 2265197"/>
                  <a:gd name="connsiteY11" fmla="*/ 301564 h 373903"/>
                  <a:gd name="connsiteX12" fmla="*/ 271306 w 2265197"/>
                  <a:gd name="connsiteY12" fmla="*/ 311613 h 373903"/>
                  <a:gd name="connsiteX13" fmla="*/ 81108 w 2265197"/>
                  <a:gd name="connsiteY13" fmla="*/ 294568 h 373903"/>
                  <a:gd name="connsiteX14" fmla="*/ 0 w 2265197"/>
                  <a:gd name="connsiteY14" fmla="*/ 221178 h 373903"/>
                  <a:gd name="connsiteX0" fmla="*/ 0 w 2278297"/>
                  <a:gd name="connsiteY0" fmla="*/ 143122 h 373903"/>
                  <a:gd name="connsiteX1" fmla="*/ 173874 w 2278297"/>
                  <a:gd name="connsiteY1" fmla="*/ 251323 h 373903"/>
                  <a:gd name="connsiteX2" fmla="*/ 816969 w 2278297"/>
                  <a:gd name="connsiteY2" fmla="*/ 241274 h 373903"/>
                  <a:gd name="connsiteX3" fmla="*/ 1339483 w 2278297"/>
                  <a:gd name="connsiteY3" fmla="*/ 231226 h 373903"/>
                  <a:gd name="connsiteX4" fmla="*/ 1841900 w 2278297"/>
                  <a:gd name="connsiteY4" fmla="*/ 170936 h 373903"/>
                  <a:gd name="connsiteX5" fmla="*/ 2263931 w 2278297"/>
                  <a:gd name="connsiteY5" fmla="*/ 114 h 373903"/>
                  <a:gd name="connsiteX6" fmla="*/ 2154120 w 2278297"/>
                  <a:gd name="connsiteY6" fmla="*/ 198748 h 373903"/>
                  <a:gd name="connsiteX7" fmla="*/ 1902190 w 2278297"/>
                  <a:gd name="connsiteY7" fmla="*/ 321661 h 373903"/>
                  <a:gd name="connsiteX8" fmla="*/ 1530401 w 2278297"/>
                  <a:gd name="connsiteY8" fmla="*/ 351806 h 373903"/>
                  <a:gd name="connsiteX9" fmla="*/ 1188758 w 2278297"/>
                  <a:gd name="connsiteY9" fmla="*/ 371903 h 373903"/>
                  <a:gd name="connsiteX10" fmla="*/ 997839 w 2278297"/>
                  <a:gd name="connsiteY10" fmla="*/ 301564 h 373903"/>
                  <a:gd name="connsiteX11" fmla="*/ 676292 w 2278297"/>
                  <a:gd name="connsiteY11" fmla="*/ 301564 h 373903"/>
                  <a:gd name="connsiteX12" fmla="*/ 284406 w 2278297"/>
                  <a:gd name="connsiteY12" fmla="*/ 311613 h 373903"/>
                  <a:gd name="connsiteX13" fmla="*/ 94208 w 2278297"/>
                  <a:gd name="connsiteY13" fmla="*/ 294568 h 373903"/>
                  <a:gd name="connsiteX14" fmla="*/ 13100 w 2278297"/>
                  <a:gd name="connsiteY14" fmla="*/ 221178 h 373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78297" h="373903">
                    <a:moveTo>
                      <a:pt x="0" y="143122"/>
                    </a:moveTo>
                    <a:cubicBezTo>
                      <a:pt x="9211" y="185828"/>
                      <a:pt x="37712" y="234964"/>
                      <a:pt x="173874" y="251323"/>
                    </a:cubicBezTo>
                    <a:cubicBezTo>
                      <a:pt x="310036" y="267682"/>
                      <a:pt x="816969" y="241274"/>
                      <a:pt x="816969" y="241274"/>
                    </a:cubicBezTo>
                    <a:cubicBezTo>
                      <a:pt x="1011237" y="237925"/>
                      <a:pt x="1168661" y="242949"/>
                      <a:pt x="1339483" y="231226"/>
                    </a:cubicBezTo>
                    <a:cubicBezTo>
                      <a:pt x="1510305" y="219503"/>
                      <a:pt x="1687825" y="209455"/>
                      <a:pt x="1841900" y="170936"/>
                    </a:cubicBezTo>
                    <a:cubicBezTo>
                      <a:pt x="1995975" y="132417"/>
                      <a:pt x="2211894" y="-4521"/>
                      <a:pt x="2263931" y="114"/>
                    </a:cubicBezTo>
                    <a:cubicBezTo>
                      <a:pt x="2315968" y="4749"/>
                      <a:pt x="2214410" y="145157"/>
                      <a:pt x="2154120" y="198748"/>
                    </a:cubicBezTo>
                    <a:cubicBezTo>
                      <a:pt x="2093830" y="252339"/>
                      <a:pt x="2006143" y="296151"/>
                      <a:pt x="1902190" y="321661"/>
                    </a:cubicBezTo>
                    <a:cubicBezTo>
                      <a:pt x="1798237" y="347171"/>
                      <a:pt x="1649306" y="343432"/>
                      <a:pt x="1530401" y="351806"/>
                    </a:cubicBezTo>
                    <a:cubicBezTo>
                      <a:pt x="1411496" y="360180"/>
                      <a:pt x="1277518" y="380277"/>
                      <a:pt x="1188758" y="371903"/>
                    </a:cubicBezTo>
                    <a:cubicBezTo>
                      <a:pt x="1099998" y="363529"/>
                      <a:pt x="1083250" y="313287"/>
                      <a:pt x="997839" y="301564"/>
                    </a:cubicBezTo>
                    <a:cubicBezTo>
                      <a:pt x="912428" y="289841"/>
                      <a:pt x="795198" y="299889"/>
                      <a:pt x="676292" y="301564"/>
                    </a:cubicBezTo>
                    <a:cubicBezTo>
                      <a:pt x="557387" y="303239"/>
                      <a:pt x="381420" y="312779"/>
                      <a:pt x="284406" y="311613"/>
                    </a:cubicBezTo>
                    <a:cubicBezTo>
                      <a:pt x="187392" y="310447"/>
                      <a:pt x="139426" y="309640"/>
                      <a:pt x="94208" y="294568"/>
                    </a:cubicBezTo>
                    <a:cubicBezTo>
                      <a:pt x="48990" y="279496"/>
                      <a:pt x="15612" y="238762"/>
                      <a:pt x="13100" y="221178"/>
                    </a:cubicBezTo>
                  </a:path>
                </a:pathLst>
              </a:custGeom>
              <a:solidFill>
                <a:srgbClr val="FFD54F"/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1510929B-5A5E-196A-74B5-79D9AB0314BA}"/>
                  </a:ext>
                </a:extLst>
              </p:cNvPr>
              <p:cNvSpPr/>
              <p:nvPr/>
            </p:nvSpPr>
            <p:spPr>
              <a:xfrm>
                <a:off x="622831" y="2223290"/>
                <a:ext cx="954462" cy="466757"/>
              </a:xfrm>
              <a:custGeom>
                <a:avLst/>
                <a:gdLst>
                  <a:gd name="connsiteX0" fmla="*/ 0 w 938196"/>
                  <a:gd name="connsiteY0" fmla="*/ 21750 h 352056"/>
                  <a:gd name="connsiteX1" fmla="*/ 54077 w 938196"/>
                  <a:gd name="connsiteY1" fmla="*/ 2085 h 352056"/>
                  <a:gd name="connsiteX2" fmla="*/ 137651 w 938196"/>
                  <a:gd name="connsiteY2" fmla="*/ 65995 h 352056"/>
                  <a:gd name="connsiteX3" fmla="*/ 240890 w 938196"/>
                  <a:gd name="connsiteY3" fmla="*/ 129905 h 352056"/>
                  <a:gd name="connsiteX4" fmla="*/ 437535 w 938196"/>
                  <a:gd name="connsiteY4" fmla="*/ 124989 h 352056"/>
                  <a:gd name="connsiteX5" fmla="*/ 619432 w 938196"/>
                  <a:gd name="connsiteY5" fmla="*/ 124989 h 352056"/>
                  <a:gd name="connsiteX6" fmla="*/ 742335 w 938196"/>
                  <a:gd name="connsiteY6" fmla="*/ 100408 h 352056"/>
                  <a:gd name="connsiteX7" fmla="*/ 830826 w 938196"/>
                  <a:gd name="connsiteY7" fmla="*/ 90576 h 352056"/>
                  <a:gd name="connsiteX8" fmla="*/ 889819 w 938196"/>
                  <a:gd name="connsiteY8" fmla="*/ 124989 h 352056"/>
                  <a:gd name="connsiteX9" fmla="*/ 934064 w 938196"/>
                  <a:gd name="connsiteY9" fmla="*/ 188898 h 352056"/>
                  <a:gd name="connsiteX10" fmla="*/ 934064 w 938196"/>
                  <a:gd name="connsiteY10" fmla="*/ 297053 h 352056"/>
                  <a:gd name="connsiteX11" fmla="*/ 914400 w 938196"/>
                  <a:gd name="connsiteY11" fmla="*/ 346214 h 352056"/>
                  <a:gd name="connsiteX12" fmla="*/ 835742 w 938196"/>
                  <a:gd name="connsiteY12" fmla="*/ 346214 h 352056"/>
                  <a:gd name="connsiteX13" fmla="*/ 757084 w 938196"/>
                  <a:gd name="connsiteY13" fmla="*/ 301969 h 352056"/>
                  <a:gd name="connsiteX14" fmla="*/ 673509 w 938196"/>
                  <a:gd name="connsiteY14" fmla="*/ 242976 h 352056"/>
                  <a:gd name="connsiteX15" fmla="*/ 619432 w 938196"/>
                  <a:gd name="connsiteY15" fmla="*/ 198731 h 352056"/>
                  <a:gd name="connsiteX16" fmla="*/ 545690 w 938196"/>
                  <a:gd name="connsiteY16" fmla="*/ 233143 h 352056"/>
                  <a:gd name="connsiteX17" fmla="*/ 486697 w 938196"/>
                  <a:gd name="connsiteY17" fmla="*/ 257724 h 352056"/>
                  <a:gd name="connsiteX18" fmla="*/ 427703 w 938196"/>
                  <a:gd name="connsiteY18" fmla="*/ 233143 h 352056"/>
                  <a:gd name="connsiteX19" fmla="*/ 329380 w 938196"/>
                  <a:gd name="connsiteY19" fmla="*/ 272473 h 352056"/>
                  <a:gd name="connsiteX20" fmla="*/ 235974 w 938196"/>
                  <a:gd name="connsiteY20" fmla="*/ 252808 h 352056"/>
                  <a:gd name="connsiteX21" fmla="*/ 152400 w 938196"/>
                  <a:gd name="connsiteY21" fmla="*/ 257724 h 352056"/>
                  <a:gd name="connsiteX22" fmla="*/ 122903 w 938196"/>
                  <a:gd name="connsiteY22" fmla="*/ 262640 h 352056"/>
                  <a:gd name="connsiteX23" fmla="*/ 39329 w 938196"/>
                  <a:gd name="connsiteY23" fmla="*/ 188898 h 352056"/>
                  <a:gd name="connsiteX24" fmla="*/ 9832 w 938196"/>
                  <a:gd name="connsiteY24" fmla="*/ 85660 h 352056"/>
                  <a:gd name="connsiteX0" fmla="*/ 0 w 938196"/>
                  <a:gd name="connsiteY0" fmla="*/ 21750 h 352056"/>
                  <a:gd name="connsiteX1" fmla="*/ 54077 w 938196"/>
                  <a:gd name="connsiteY1" fmla="*/ 2085 h 352056"/>
                  <a:gd name="connsiteX2" fmla="*/ 137651 w 938196"/>
                  <a:gd name="connsiteY2" fmla="*/ 65995 h 352056"/>
                  <a:gd name="connsiteX3" fmla="*/ 240890 w 938196"/>
                  <a:gd name="connsiteY3" fmla="*/ 129905 h 352056"/>
                  <a:gd name="connsiteX4" fmla="*/ 437535 w 938196"/>
                  <a:gd name="connsiteY4" fmla="*/ 124989 h 352056"/>
                  <a:gd name="connsiteX5" fmla="*/ 619432 w 938196"/>
                  <a:gd name="connsiteY5" fmla="*/ 124989 h 352056"/>
                  <a:gd name="connsiteX6" fmla="*/ 742335 w 938196"/>
                  <a:gd name="connsiteY6" fmla="*/ 100408 h 352056"/>
                  <a:gd name="connsiteX7" fmla="*/ 830826 w 938196"/>
                  <a:gd name="connsiteY7" fmla="*/ 90576 h 352056"/>
                  <a:gd name="connsiteX8" fmla="*/ 889819 w 938196"/>
                  <a:gd name="connsiteY8" fmla="*/ 124989 h 352056"/>
                  <a:gd name="connsiteX9" fmla="*/ 934064 w 938196"/>
                  <a:gd name="connsiteY9" fmla="*/ 188898 h 352056"/>
                  <a:gd name="connsiteX10" fmla="*/ 934064 w 938196"/>
                  <a:gd name="connsiteY10" fmla="*/ 297053 h 352056"/>
                  <a:gd name="connsiteX11" fmla="*/ 914400 w 938196"/>
                  <a:gd name="connsiteY11" fmla="*/ 346214 h 352056"/>
                  <a:gd name="connsiteX12" fmla="*/ 835742 w 938196"/>
                  <a:gd name="connsiteY12" fmla="*/ 346214 h 352056"/>
                  <a:gd name="connsiteX13" fmla="*/ 757084 w 938196"/>
                  <a:gd name="connsiteY13" fmla="*/ 301969 h 352056"/>
                  <a:gd name="connsiteX14" fmla="*/ 673509 w 938196"/>
                  <a:gd name="connsiteY14" fmla="*/ 242976 h 352056"/>
                  <a:gd name="connsiteX15" fmla="*/ 619432 w 938196"/>
                  <a:gd name="connsiteY15" fmla="*/ 198731 h 352056"/>
                  <a:gd name="connsiteX16" fmla="*/ 545690 w 938196"/>
                  <a:gd name="connsiteY16" fmla="*/ 233143 h 352056"/>
                  <a:gd name="connsiteX17" fmla="*/ 486697 w 938196"/>
                  <a:gd name="connsiteY17" fmla="*/ 257724 h 352056"/>
                  <a:gd name="connsiteX18" fmla="*/ 427703 w 938196"/>
                  <a:gd name="connsiteY18" fmla="*/ 233143 h 352056"/>
                  <a:gd name="connsiteX19" fmla="*/ 329380 w 938196"/>
                  <a:gd name="connsiteY19" fmla="*/ 272473 h 352056"/>
                  <a:gd name="connsiteX20" fmla="*/ 235974 w 938196"/>
                  <a:gd name="connsiteY20" fmla="*/ 252808 h 352056"/>
                  <a:gd name="connsiteX21" fmla="*/ 152400 w 938196"/>
                  <a:gd name="connsiteY21" fmla="*/ 257724 h 352056"/>
                  <a:gd name="connsiteX22" fmla="*/ 122903 w 938196"/>
                  <a:gd name="connsiteY22" fmla="*/ 262640 h 352056"/>
                  <a:gd name="connsiteX23" fmla="*/ 39329 w 938196"/>
                  <a:gd name="connsiteY23" fmla="*/ 188898 h 352056"/>
                  <a:gd name="connsiteX24" fmla="*/ 9832 w 938196"/>
                  <a:gd name="connsiteY24" fmla="*/ 85660 h 352056"/>
                  <a:gd name="connsiteX25" fmla="*/ 0 w 938196"/>
                  <a:gd name="connsiteY25" fmla="*/ 21750 h 352056"/>
                  <a:gd name="connsiteX0" fmla="*/ 0 w 938196"/>
                  <a:gd name="connsiteY0" fmla="*/ 21750 h 352056"/>
                  <a:gd name="connsiteX1" fmla="*/ 54077 w 938196"/>
                  <a:gd name="connsiteY1" fmla="*/ 2085 h 352056"/>
                  <a:gd name="connsiteX2" fmla="*/ 137651 w 938196"/>
                  <a:gd name="connsiteY2" fmla="*/ 65995 h 352056"/>
                  <a:gd name="connsiteX3" fmla="*/ 240890 w 938196"/>
                  <a:gd name="connsiteY3" fmla="*/ 129905 h 352056"/>
                  <a:gd name="connsiteX4" fmla="*/ 437535 w 938196"/>
                  <a:gd name="connsiteY4" fmla="*/ 124989 h 352056"/>
                  <a:gd name="connsiteX5" fmla="*/ 619432 w 938196"/>
                  <a:gd name="connsiteY5" fmla="*/ 124989 h 352056"/>
                  <a:gd name="connsiteX6" fmla="*/ 742335 w 938196"/>
                  <a:gd name="connsiteY6" fmla="*/ 100408 h 352056"/>
                  <a:gd name="connsiteX7" fmla="*/ 830826 w 938196"/>
                  <a:gd name="connsiteY7" fmla="*/ 90576 h 352056"/>
                  <a:gd name="connsiteX8" fmla="*/ 889819 w 938196"/>
                  <a:gd name="connsiteY8" fmla="*/ 124989 h 352056"/>
                  <a:gd name="connsiteX9" fmla="*/ 934064 w 938196"/>
                  <a:gd name="connsiteY9" fmla="*/ 188898 h 352056"/>
                  <a:gd name="connsiteX10" fmla="*/ 934064 w 938196"/>
                  <a:gd name="connsiteY10" fmla="*/ 297053 h 352056"/>
                  <a:gd name="connsiteX11" fmla="*/ 914400 w 938196"/>
                  <a:gd name="connsiteY11" fmla="*/ 346214 h 352056"/>
                  <a:gd name="connsiteX12" fmla="*/ 835742 w 938196"/>
                  <a:gd name="connsiteY12" fmla="*/ 346214 h 352056"/>
                  <a:gd name="connsiteX13" fmla="*/ 757084 w 938196"/>
                  <a:gd name="connsiteY13" fmla="*/ 301969 h 352056"/>
                  <a:gd name="connsiteX14" fmla="*/ 673509 w 938196"/>
                  <a:gd name="connsiteY14" fmla="*/ 242976 h 352056"/>
                  <a:gd name="connsiteX15" fmla="*/ 619432 w 938196"/>
                  <a:gd name="connsiteY15" fmla="*/ 198731 h 352056"/>
                  <a:gd name="connsiteX16" fmla="*/ 545690 w 938196"/>
                  <a:gd name="connsiteY16" fmla="*/ 233143 h 352056"/>
                  <a:gd name="connsiteX17" fmla="*/ 486697 w 938196"/>
                  <a:gd name="connsiteY17" fmla="*/ 257724 h 352056"/>
                  <a:gd name="connsiteX18" fmla="*/ 427703 w 938196"/>
                  <a:gd name="connsiteY18" fmla="*/ 233143 h 352056"/>
                  <a:gd name="connsiteX19" fmla="*/ 329380 w 938196"/>
                  <a:gd name="connsiteY19" fmla="*/ 272473 h 352056"/>
                  <a:gd name="connsiteX20" fmla="*/ 235974 w 938196"/>
                  <a:gd name="connsiteY20" fmla="*/ 252808 h 352056"/>
                  <a:gd name="connsiteX21" fmla="*/ 152400 w 938196"/>
                  <a:gd name="connsiteY21" fmla="*/ 257724 h 352056"/>
                  <a:gd name="connsiteX22" fmla="*/ 122903 w 938196"/>
                  <a:gd name="connsiteY22" fmla="*/ 262640 h 352056"/>
                  <a:gd name="connsiteX23" fmla="*/ 16032 w 938196"/>
                  <a:gd name="connsiteY23" fmla="*/ 229667 h 352056"/>
                  <a:gd name="connsiteX24" fmla="*/ 9832 w 938196"/>
                  <a:gd name="connsiteY24" fmla="*/ 85660 h 352056"/>
                  <a:gd name="connsiteX25" fmla="*/ 0 w 938196"/>
                  <a:gd name="connsiteY25" fmla="*/ 21750 h 352056"/>
                  <a:gd name="connsiteX0" fmla="*/ 0 w 938196"/>
                  <a:gd name="connsiteY0" fmla="*/ 21750 h 352056"/>
                  <a:gd name="connsiteX1" fmla="*/ 54077 w 938196"/>
                  <a:gd name="connsiteY1" fmla="*/ 2085 h 352056"/>
                  <a:gd name="connsiteX2" fmla="*/ 137651 w 938196"/>
                  <a:gd name="connsiteY2" fmla="*/ 65995 h 352056"/>
                  <a:gd name="connsiteX3" fmla="*/ 240890 w 938196"/>
                  <a:gd name="connsiteY3" fmla="*/ 129905 h 352056"/>
                  <a:gd name="connsiteX4" fmla="*/ 437535 w 938196"/>
                  <a:gd name="connsiteY4" fmla="*/ 124989 h 352056"/>
                  <a:gd name="connsiteX5" fmla="*/ 619432 w 938196"/>
                  <a:gd name="connsiteY5" fmla="*/ 124989 h 352056"/>
                  <a:gd name="connsiteX6" fmla="*/ 742335 w 938196"/>
                  <a:gd name="connsiteY6" fmla="*/ 100408 h 352056"/>
                  <a:gd name="connsiteX7" fmla="*/ 830826 w 938196"/>
                  <a:gd name="connsiteY7" fmla="*/ 90576 h 352056"/>
                  <a:gd name="connsiteX8" fmla="*/ 889819 w 938196"/>
                  <a:gd name="connsiteY8" fmla="*/ 124989 h 352056"/>
                  <a:gd name="connsiteX9" fmla="*/ 934064 w 938196"/>
                  <a:gd name="connsiteY9" fmla="*/ 188898 h 352056"/>
                  <a:gd name="connsiteX10" fmla="*/ 934064 w 938196"/>
                  <a:gd name="connsiteY10" fmla="*/ 297053 h 352056"/>
                  <a:gd name="connsiteX11" fmla="*/ 914400 w 938196"/>
                  <a:gd name="connsiteY11" fmla="*/ 346214 h 352056"/>
                  <a:gd name="connsiteX12" fmla="*/ 835742 w 938196"/>
                  <a:gd name="connsiteY12" fmla="*/ 346214 h 352056"/>
                  <a:gd name="connsiteX13" fmla="*/ 757084 w 938196"/>
                  <a:gd name="connsiteY13" fmla="*/ 301969 h 352056"/>
                  <a:gd name="connsiteX14" fmla="*/ 673509 w 938196"/>
                  <a:gd name="connsiteY14" fmla="*/ 242976 h 352056"/>
                  <a:gd name="connsiteX15" fmla="*/ 619432 w 938196"/>
                  <a:gd name="connsiteY15" fmla="*/ 198731 h 352056"/>
                  <a:gd name="connsiteX16" fmla="*/ 545690 w 938196"/>
                  <a:gd name="connsiteY16" fmla="*/ 233143 h 352056"/>
                  <a:gd name="connsiteX17" fmla="*/ 486697 w 938196"/>
                  <a:gd name="connsiteY17" fmla="*/ 257724 h 352056"/>
                  <a:gd name="connsiteX18" fmla="*/ 427703 w 938196"/>
                  <a:gd name="connsiteY18" fmla="*/ 233143 h 352056"/>
                  <a:gd name="connsiteX19" fmla="*/ 329380 w 938196"/>
                  <a:gd name="connsiteY19" fmla="*/ 272473 h 352056"/>
                  <a:gd name="connsiteX20" fmla="*/ 235974 w 938196"/>
                  <a:gd name="connsiteY20" fmla="*/ 252808 h 352056"/>
                  <a:gd name="connsiteX21" fmla="*/ 152400 w 938196"/>
                  <a:gd name="connsiteY21" fmla="*/ 257724 h 352056"/>
                  <a:gd name="connsiteX22" fmla="*/ 99606 w 938196"/>
                  <a:gd name="connsiteY22" fmla="*/ 285937 h 352056"/>
                  <a:gd name="connsiteX23" fmla="*/ 16032 w 938196"/>
                  <a:gd name="connsiteY23" fmla="*/ 229667 h 352056"/>
                  <a:gd name="connsiteX24" fmla="*/ 9832 w 938196"/>
                  <a:gd name="connsiteY24" fmla="*/ 85660 h 352056"/>
                  <a:gd name="connsiteX25" fmla="*/ 0 w 938196"/>
                  <a:gd name="connsiteY25" fmla="*/ 21750 h 352056"/>
                  <a:gd name="connsiteX0" fmla="*/ 16266 w 954462"/>
                  <a:gd name="connsiteY0" fmla="*/ 136451 h 466757"/>
                  <a:gd name="connsiteX1" fmla="*/ 6277 w 954462"/>
                  <a:gd name="connsiteY1" fmla="*/ 301 h 466757"/>
                  <a:gd name="connsiteX2" fmla="*/ 153917 w 954462"/>
                  <a:gd name="connsiteY2" fmla="*/ 180696 h 466757"/>
                  <a:gd name="connsiteX3" fmla="*/ 257156 w 954462"/>
                  <a:gd name="connsiteY3" fmla="*/ 244606 h 466757"/>
                  <a:gd name="connsiteX4" fmla="*/ 453801 w 954462"/>
                  <a:gd name="connsiteY4" fmla="*/ 239690 h 466757"/>
                  <a:gd name="connsiteX5" fmla="*/ 635698 w 954462"/>
                  <a:gd name="connsiteY5" fmla="*/ 239690 h 466757"/>
                  <a:gd name="connsiteX6" fmla="*/ 758601 w 954462"/>
                  <a:gd name="connsiteY6" fmla="*/ 215109 h 466757"/>
                  <a:gd name="connsiteX7" fmla="*/ 847092 w 954462"/>
                  <a:gd name="connsiteY7" fmla="*/ 205277 h 466757"/>
                  <a:gd name="connsiteX8" fmla="*/ 906085 w 954462"/>
                  <a:gd name="connsiteY8" fmla="*/ 239690 h 466757"/>
                  <a:gd name="connsiteX9" fmla="*/ 950330 w 954462"/>
                  <a:gd name="connsiteY9" fmla="*/ 303599 h 466757"/>
                  <a:gd name="connsiteX10" fmla="*/ 950330 w 954462"/>
                  <a:gd name="connsiteY10" fmla="*/ 411754 h 466757"/>
                  <a:gd name="connsiteX11" fmla="*/ 930666 w 954462"/>
                  <a:gd name="connsiteY11" fmla="*/ 460915 h 466757"/>
                  <a:gd name="connsiteX12" fmla="*/ 852008 w 954462"/>
                  <a:gd name="connsiteY12" fmla="*/ 460915 h 466757"/>
                  <a:gd name="connsiteX13" fmla="*/ 773350 w 954462"/>
                  <a:gd name="connsiteY13" fmla="*/ 416670 h 466757"/>
                  <a:gd name="connsiteX14" fmla="*/ 689775 w 954462"/>
                  <a:gd name="connsiteY14" fmla="*/ 357677 h 466757"/>
                  <a:gd name="connsiteX15" fmla="*/ 635698 w 954462"/>
                  <a:gd name="connsiteY15" fmla="*/ 313432 h 466757"/>
                  <a:gd name="connsiteX16" fmla="*/ 561956 w 954462"/>
                  <a:gd name="connsiteY16" fmla="*/ 347844 h 466757"/>
                  <a:gd name="connsiteX17" fmla="*/ 502963 w 954462"/>
                  <a:gd name="connsiteY17" fmla="*/ 372425 h 466757"/>
                  <a:gd name="connsiteX18" fmla="*/ 443969 w 954462"/>
                  <a:gd name="connsiteY18" fmla="*/ 347844 h 466757"/>
                  <a:gd name="connsiteX19" fmla="*/ 345646 w 954462"/>
                  <a:gd name="connsiteY19" fmla="*/ 387174 h 466757"/>
                  <a:gd name="connsiteX20" fmla="*/ 252240 w 954462"/>
                  <a:gd name="connsiteY20" fmla="*/ 367509 h 466757"/>
                  <a:gd name="connsiteX21" fmla="*/ 168666 w 954462"/>
                  <a:gd name="connsiteY21" fmla="*/ 372425 h 466757"/>
                  <a:gd name="connsiteX22" fmla="*/ 115872 w 954462"/>
                  <a:gd name="connsiteY22" fmla="*/ 400638 h 466757"/>
                  <a:gd name="connsiteX23" fmla="*/ 32298 w 954462"/>
                  <a:gd name="connsiteY23" fmla="*/ 344368 h 466757"/>
                  <a:gd name="connsiteX24" fmla="*/ 26098 w 954462"/>
                  <a:gd name="connsiteY24" fmla="*/ 200361 h 466757"/>
                  <a:gd name="connsiteX25" fmla="*/ 16266 w 954462"/>
                  <a:gd name="connsiteY25" fmla="*/ 136451 h 466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954462" h="466757">
                    <a:moveTo>
                      <a:pt x="16266" y="136451"/>
                    </a:moveTo>
                    <a:cubicBezTo>
                      <a:pt x="31833" y="122931"/>
                      <a:pt x="-16665" y="-7073"/>
                      <a:pt x="6277" y="301"/>
                    </a:cubicBezTo>
                    <a:cubicBezTo>
                      <a:pt x="29219" y="7675"/>
                      <a:pt x="112104" y="139979"/>
                      <a:pt x="153917" y="180696"/>
                    </a:cubicBezTo>
                    <a:cubicBezTo>
                      <a:pt x="195730" y="221413"/>
                      <a:pt x="207175" y="234774"/>
                      <a:pt x="257156" y="244606"/>
                    </a:cubicBezTo>
                    <a:cubicBezTo>
                      <a:pt x="307137" y="254438"/>
                      <a:pt x="390711" y="240509"/>
                      <a:pt x="453801" y="239690"/>
                    </a:cubicBezTo>
                    <a:cubicBezTo>
                      <a:pt x="516891" y="238871"/>
                      <a:pt x="584898" y="243787"/>
                      <a:pt x="635698" y="239690"/>
                    </a:cubicBezTo>
                    <a:cubicBezTo>
                      <a:pt x="686498" y="235593"/>
                      <a:pt x="723369" y="220844"/>
                      <a:pt x="758601" y="215109"/>
                    </a:cubicBezTo>
                    <a:cubicBezTo>
                      <a:pt x="793833" y="209374"/>
                      <a:pt x="822511" y="201180"/>
                      <a:pt x="847092" y="205277"/>
                    </a:cubicBezTo>
                    <a:cubicBezTo>
                      <a:pt x="871673" y="209374"/>
                      <a:pt x="888879" y="223303"/>
                      <a:pt x="906085" y="239690"/>
                    </a:cubicBezTo>
                    <a:cubicBezTo>
                      <a:pt x="923291" y="256077"/>
                      <a:pt x="942956" y="274922"/>
                      <a:pt x="950330" y="303599"/>
                    </a:cubicBezTo>
                    <a:cubicBezTo>
                      <a:pt x="957704" y="332276"/>
                      <a:pt x="953607" y="385535"/>
                      <a:pt x="950330" y="411754"/>
                    </a:cubicBezTo>
                    <a:cubicBezTo>
                      <a:pt x="947053" y="437973"/>
                      <a:pt x="947053" y="452722"/>
                      <a:pt x="930666" y="460915"/>
                    </a:cubicBezTo>
                    <a:cubicBezTo>
                      <a:pt x="914279" y="469109"/>
                      <a:pt x="878227" y="468289"/>
                      <a:pt x="852008" y="460915"/>
                    </a:cubicBezTo>
                    <a:cubicBezTo>
                      <a:pt x="825789" y="453541"/>
                      <a:pt x="800389" y="433876"/>
                      <a:pt x="773350" y="416670"/>
                    </a:cubicBezTo>
                    <a:cubicBezTo>
                      <a:pt x="746311" y="399464"/>
                      <a:pt x="712717" y="374883"/>
                      <a:pt x="689775" y="357677"/>
                    </a:cubicBezTo>
                    <a:cubicBezTo>
                      <a:pt x="666833" y="340471"/>
                      <a:pt x="657001" y="315071"/>
                      <a:pt x="635698" y="313432"/>
                    </a:cubicBezTo>
                    <a:cubicBezTo>
                      <a:pt x="614395" y="311793"/>
                      <a:pt x="561956" y="347844"/>
                      <a:pt x="561956" y="347844"/>
                    </a:cubicBezTo>
                    <a:cubicBezTo>
                      <a:pt x="539834" y="357676"/>
                      <a:pt x="522627" y="372425"/>
                      <a:pt x="502963" y="372425"/>
                    </a:cubicBezTo>
                    <a:cubicBezTo>
                      <a:pt x="483299" y="372425"/>
                      <a:pt x="470189" y="345386"/>
                      <a:pt x="443969" y="347844"/>
                    </a:cubicBezTo>
                    <a:cubicBezTo>
                      <a:pt x="417750" y="350302"/>
                      <a:pt x="377601" y="383897"/>
                      <a:pt x="345646" y="387174"/>
                    </a:cubicBezTo>
                    <a:cubicBezTo>
                      <a:pt x="313691" y="390451"/>
                      <a:pt x="281737" y="369967"/>
                      <a:pt x="252240" y="367509"/>
                    </a:cubicBezTo>
                    <a:cubicBezTo>
                      <a:pt x="222743" y="365051"/>
                      <a:pt x="191394" y="366904"/>
                      <a:pt x="168666" y="372425"/>
                    </a:cubicBezTo>
                    <a:cubicBezTo>
                      <a:pt x="145938" y="377947"/>
                      <a:pt x="138600" y="405314"/>
                      <a:pt x="115872" y="400638"/>
                    </a:cubicBezTo>
                    <a:cubicBezTo>
                      <a:pt x="93144" y="395962"/>
                      <a:pt x="51143" y="373865"/>
                      <a:pt x="32298" y="344368"/>
                    </a:cubicBezTo>
                    <a:cubicBezTo>
                      <a:pt x="13453" y="314871"/>
                      <a:pt x="31424" y="237231"/>
                      <a:pt x="26098" y="200361"/>
                    </a:cubicBezTo>
                    <a:lnTo>
                      <a:pt x="16266" y="136451"/>
                    </a:lnTo>
                    <a:close/>
                  </a:path>
                </a:pathLst>
              </a:custGeom>
              <a:solidFill>
                <a:srgbClr val="8FFF8F"/>
              </a:solidFill>
              <a:ln w="1905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DA4DD32F-7FC5-B02A-8C48-4DEBA0493478}"/>
                  </a:ext>
                </a:extLst>
              </p:cNvPr>
              <p:cNvSpPr/>
              <p:nvPr/>
            </p:nvSpPr>
            <p:spPr>
              <a:xfrm>
                <a:off x="1662345" y="2678298"/>
                <a:ext cx="454579" cy="154598"/>
              </a:xfrm>
              <a:custGeom>
                <a:avLst/>
                <a:gdLst>
                  <a:gd name="connsiteX0" fmla="*/ 3927 w 126950"/>
                  <a:gd name="connsiteY0" fmla="*/ 2143 h 122679"/>
                  <a:gd name="connsiteX1" fmla="*/ 72753 w 126950"/>
                  <a:gd name="connsiteY1" fmla="*/ 41472 h 122679"/>
                  <a:gd name="connsiteX2" fmla="*/ 126831 w 126950"/>
                  <a:gd name="connsiteY2" fmla="*/ 80801 h 122679"/>
                  <a:gd name="connsiteX3" fmla="*/ 58005 w 126950"/>
                  <a:gd name="connsiteY3" fmla="*/ 120130 h 122679"/>
                  <a:gd name="connsiteX4" fmla="*/ 13760 w 126950"/>
                  <a:gd name="connsiteY4" fmla="*/ 110298 h 122679"/>
                  <a:gd name="connsiteX5" fmla="*/ 3927 w 126950"/>
                  <a:gd name="connsiteY5" fmla="*/ 2143 h 122679"/>
                  <a:gd name="connsiteX0" fmla="*/ 3927 w 429704"/>
                  <a:gd name="connsiteY0" fmla="*/ 2062 h 122598"/>
                  <a:gd name="connsiteX1" fmla="*/ 72753 w 429704"/>
                  <a:gd name="connsiteY1" fmla="*/ 41391 h 122598"/>
                  <a:gd name="connsiteX2" fmla="*/ 429689 w 429704"/>
                  <a:gd name="connsiteY2" fmla="*/ 69072 h 122598"/>
                  <a:gd name="connsiteX3" fmla="*/ 58005 w 429704"/>
                  <a:gd name="connsiteY3" fmla="*/ 120049 h 122598"/>
                  <a:gd name="connsiteX4" fmla="*/ 13760 w 429704"/>
                  <a:gd name="connsiteY4" fmla="*/ 110217 h 122598"/>
                  <a:gd name="connsiteX5" fmla="*/ 3927 w 429704"/>
                  <a:gd name="connsiteY5" fmla="*/ 2062 h 122598"/>
                  <a:gd name="connsiteX0" fmla="*/ 3927 w 429704"/>
                  <a:gd name="connsiteY0" fmla="*/ 1369 h 154598"/>
                  <a:gd name="connsiteX1" fmla="*/ 72753 w 429704"/>
                  <a:gd name="connsiteY1" fmla="*/ 69819 h 154598"/>
                  <a:gd name="connsiteX2" fmla="*/ 429689 w 429704"/>
                  <a:gd name="connsiteY2" fmla="*/ 97500 h 154598"/>
                  <a:gd name="connsiteX3" fmla="*/ 58005 w 429704"/>
                  <a:gd name="connsiteY3" fmla="*/ 148477 h 154598"/>
                  <a:gd name="connsiteX4" fmla="*/ 13760 w 429704"/>
                  <a:gd name="connsiteY4" fmla="*/ 138645 h 154598"/>
                  <a:gd name="connsiteX5" fmla="*/ 3927 w 429704"/>
                  <a:gd name="connsiteY5" fmla="*/ 1369 h 154598"/>
                  <a:gd name="connsiteX0" fmla="*/ 1794 w 454579"/>
                  <a:gd name="connsiteY0" fmla="*/ 1369 h 154598"/>
                  <a:gd name="connsiteX1" fmla="*/ 97628 w 454579"/>
                  <a:gd name="connsiteY1" fmla="*/ 69819 h 154598"/>
                  <a:gd name="connsiteX2" fmla="*/ 454564 w 454579"/>
                  <a:gd name="connsiteY2" fmla="*/ 97500 h 154598"/>
                  <a:gd name="connsiteX3" fmla="*/ 82880 w 454579"/>
                  <a:gd name="connsiteY3" fmla="*/ 148477 h 154598"/>
                  <a:gd name="connsiteX4" fmla="*/ 38635 w 454579"/>
                  <a:gd name="connsiteY4" fmla="*/ 138645 h 154598"/>
                  <a:gd name="connsiteX5" fmla="*/ 1794 w 454579"/>
                  <a:gd name="connsiteY5" fmla="*/ 1369 h 154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4579" h="154598">
                    <a:moveTo>
                      <a:pt x="1794" y="1369"/>
                    </a:moveTo>
                    <a:cubicBezTo>
                      <a:pt x="11626" y="-10102"/>
                      <a:pt x="22166" y="53797"/>
                      <a:pt x="97628" y="69819"/>
                    </a:cubicBezTo>
                    <a:cubicBezTo>
                      <a:pt x="173090" y="85841"/>
                      <a:pt x="457022" y="84390"/>
                      <a:pt x="454564" y="97500"/>
                    </a:cubicBezTo>
                    <a:cubicBezTo>
                      <a:pt x="452106" y="110610"/>
                      <a:pt x="101725" y="143561"/>
                      <a:pt x="82880" y="148477"/>
                    </a:cubicBezTo>
                    <a:cubicBezTo>
                      <a:pt x="64035" y="153393"/>
                      <a:pt x="52149" y="163163"/>
                      <a:pt x="38635" y="138645"/>
                    </a:cubicBezTo>
                    <a:cubicBezTo>
                      <a:pt x="25121" y="114127"/>
                      <a:pt x="-8038" y="12840"/>
                      <a:pt x="1794" y="1369"/>
                    </a:cubicBezTo>
                    <a:close/>
                  </a:path>
                </a:pathLst>
              </a:custGeom>
              <a:solidFill>
                <a:srgbClr val="8FFF8F"/>
              </a:solidFill>
              <a:ln w="1905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4F1D9081-0CC2-A3C9-D512-496E869AAA28}"/>
                  </a:ext>
                </a:extLst>
              </p:cNvPr>
              <p:cNvSpPr/>
              <p:nvPr/>
            </p:nvSpPr>
            <p:spPr>
              <a:xfrm>
                <a:off x="2871020" y="2752384"/>
                <a:ext cx="742534" cy="136304"/>
              </a:xfrm>
              <a:custGeom>
                <a:avLst/>
                <a:gdLst>
                  <a:gd name="connsiteX0" fmla="*/ 0 w 742431"/>
                  <a:gd name="connsiteY0" fmla="*/ 60373 h 132119"/>
                  <a:gd name="connsiteX1" fmla="*/ 103239 w 742431"/>
                  <a:gd name="connsiteY1" fmla="*/ 55457 h 132119"/>
                  <a:gd name="connsiteX2" fmla="*/ 349046 w 742431"/>
                  <a:gd name="connsiteY2" fmla="*/ 65289 h 132119"/>
                  <a:gd name="connsiteX3" fmla="*/ 634181 w 742431"/>
                  <a:gd name="connsiteY3" fmla="*/ 40708 h 132119"/>
                  <a:gd name="connsiteX4" fmla="*/ 742336 w 742431"/>
                  <a:gd name="connsiteY4" fmla="*/ 1379 h 132119"/>
                  <a:gd name="connsiteX5" fmla="*/ 619433 w 742431"/>
                  <a:gd name="connsiteY5" fmla="*/ 94786 h 132119"/>
                  <a:gd name="connsiteX6" fmla="*/ 403123 w 742431"/>
                  <a:gd name="connsiteY6" fmla="*/ 124283 h 132119"/>
                  <a:gd name="connsiteX7" fmla="*/ 196646 w 742431"/>
                  <a:gd name="connsiteY7" fmla="*/ 129199 h 132119"/>
                  <a:gd name="connsiteX8" fmla="*/ 49162 w 742431"/>
                  <a:gd name="connsiteY8" fmla="*/ 84954 h 132119"/>
                  <a:gd name="connsiteX0" fmla="*/ 0 w 742431"/>
                  <a:gd name="connsiteY0" fmla="*/ 60373 h 132119"/>
                  <a:gd name="connsiteX1" fmla="*/ 103239 w 742431"/>
                  <a:gd name="connsiteY1" fmla="*/ 55457 h 132119"/>
                  <a:gd name="connsiteX2" fmla="*/ 349046 w 742431"/>
                  <a:gd name="connsiteY2" fmla="*/ 65289 h 132119"/>
                  <a:gd name="connsiteX3" fmla="*/ 634181 w 742431"/>
                  <a:gd name="connsiteY3" fmla="*/ 40708 h 132119"/>
                  <a:gd name="connsiteX4" fmla="*/ 742336 w 742431"/>
                  <a:gd name="connsiteY4" fmla="*/ 1379 h 132119"/>
                  <a:gd name="connsiteX5" fmla="*/ 619433 w 742431"/>
                  <a:gd name="connsiteY5" fmla="*/ 94786 h 132119"/>
                  <a:gd name="connsiteX6" fmla="*/ 403123 w 742431"/>
                  <a:gd name="connsiteY6" fmla="*/ 124283 h 132119"/>
                  <a:gd name="connsiteX7" fmla="*/ 196646 w 742431"/>
                  <a:gd name="connsiteY7" fmla="*/ 129199 h 132119"/>
                  <a:gd name="connsiteX8" fmla="*/ 49162 w 742431"/>
                  <a:gd name="connsiteY8" fmla="*/ 84954 h 132119"/>
                  <a:gd name="connsiteX9" fmla="*/ 0 w 742431"/>
                  <a:gd name="connsiteY9" fmla="*/ 60373 h 132119"/>
                  <a:gd name="connsiteX0" fmla="*/ 0 w 742429"/>
                  <a:gd name="connsiteY0" fmla="*/ 60197 h 131943"/>
                  <a:gd name="connsiteX1" fmla="*/ 103239 w 742429"/>
                  <a:gd name="connsiteY1" fmla="*/ 55281 h 131943"/>
                  <a:gd name="connsiteX2" fmla="*/ 354870 w 742429"/>
                  <a:gd name="connsiteY2" fmla="*/ 24343 h 131943"/>
                  <a:gd name="connsiteX3" fmla="*/ 634181 w 742429"/>
                  <a:gd name="connsiteY3" fmla="*/ 40532 h 131943"/>
                  <a:gd name="connsiteX4" fmla="*/ 742336 w 742429"/>
                  <a:gd name="connsiteY4" fmla="*/ 1203 h 131943"/>
                  <a:gd name="connsiteX5" fmla="*/ 619433 w 742429"/>
                  <a:gd name="connsiteY5" fmla="*/ 94610 h 131943"/>
                  <a:gd name="connsiteX6" fmla="*/ 403123 w 742429"/>
                  <a:gd name="connsiteY6" fmla="*/ 124107 h 131943"/>
                  <a:gd name="connsiteX7" fmla="*/ 196646 w 742429"/>
                  <a:gd name="connsiteY7" fmla="*/ 129023 h 131943"/>
                  <a:gd name="connsiteX8" fmla="*/ 49162 w 742429"/>
                  <a:gd name="connsiteY8" fmla="*/ 84778 h 131943"/>
                  <a:gd name="connsiteX9" fmla="*/ 0 w 742429"/>
                  <a:gd name="connsiteY9" fmla="*/ 60197 h 131943"/>
                  <a:gd name="connsiteX0" fmla="*/ 0 w 742429"/>
                  <a:gd name="connsiteY0" fmla="*/ 60197 h 131943"/>
                  <a:gd name="connsiteX1" fmla="*/ 103239 w 742429"/>
                  <a:gd name="connsiteY1" fmla="*/ 55281 h 131943"/>
                  <a:gd name="connsiteX2" fmla="*/ 354870 w 742429"/>
                  <a:gd name="connsiteY2" fmla="*/ 24343 h 131943"/>
                  <a:gd name="connsiteX3" fmla="*/ 634181 w 742429"/>
                  <a:gd name="connsiteY3" fmla="*/ 40532 h 131943"/>
                  <a:gd name="connsiteX4" fmla="*/ 742336 w 742429"/>
                  <a:gd name="connsiteY4" fmla="*/ 1203 h 131943"/>
                  <a:gd name="connsiteX5" fmla="*/ 619433 w 742429"/>
                  <a:gd name="connsiteY5" fmla="*/ 94610 h 131943"/>
                  <a:gd name="connsiteX6" fmla="*/ 403123 w 742429"/>
                  <a:gd name="connsiteY6" fmla="*/ 124107 h 131943"/>
                  <a:gd name="connsiteX7" fmla="*/ 196646 w 742429"/>
                  <a:gd name="connsiteY7" fmla="*/ 129023 h 131943"/>
                  <a:gd name="connsiteX8" fmla="*/ 49162 w 742429"/>
                  <a:gd name="connsiteY8" fmla="*/ 84778 h 131943"/>
                  <a:gd name="connsiteX9" fmla="*/ 0 w 742429"/>
                  <a:gd name="connsiteY9" fmla="*/ 60197 h 131943"/>
                  <a:gd name="connsiteX0" fmla="*/ 0 w 742534"/>
                  <a:gd name="connsiteY0" fmla="*/ 63791 h 135537"/>
                  <a:gd name="connsiteX1" fmla="*/ 103239 w 742534"/>
                  <a:gd name="connsiteY1" fmla="*/ 58875 h 135537"/>
                  <a:gd name="connsiteX2" fmla="*/ 354870 w 742534"/>
                  <a:gd name="connsiteY2" fmla="*/ 27937 h 135537"/>
                  <a:gd name="connsiteX3" fmla="*/ 640005 w 742534"/>
                  <a:gd name="connsiteY3" fmla="*/ 15005 h 135537"/>
                  <a:gd name="connsiteX4" fmla="*/ 742336 w 742534"/>
                  <a:gd name="connsiteY4" fmla="*/ 4797 h 135537"/>
                  <a:gd name="connsiteX5" fmla="*/ 619433 w 742534"/>
                  <a:gd name="connsiteY5" fmla="*/ 98204 h 135537"/>
                  <a:gd name="connsiteX6" fmla="*/ 403123 w 742534"/>
                  <a:gd name="connsiteY6" fmla="*/ 127701 h 135537"/>
                  <a:gd name="connsiteX7" fmla="*/ 196646 w 742534"/>
                  <a:gd name="connsiteY7" fmla="*/ 132617 h 135537"/>
                  <a:gd name="connsiteX8" fmla="*/ 49162 w 742534"/>
                  <a:gd name="connsiteY8" fmla="*/ 88372 h 135537"/>
                  <a:gd name="connsiteX9" fmla="*/ 0 w 742534"/>
                  <a:gd name="connsiteY9" fmla="*/ 63791 h 135537"/>
                  <a:gd name="connsiteX0" fmla="*/ 0 w 742534"/>
                  <a:gd name="connsiteY0" fmla="*/ 64558 h 136304"/>
                  <a:gd name="connsiteX1" fmla="*/ 103239 w 742534"/>
                  <a:gd name="connsiteY1" fmla="*/ 59642 h 136304"/>
                  <a:gd name="connsiteX2" fmla="*/ 354870 w 742534"/>
                  <a:gd name="connsiteY2" fmla="*/ 57825 h 136304"/>
                  <a:gd name="connsiteX3" fmla="*/ 640005 w 742534"/>
                  <a:gd name="connsiteY3" fmla="*/ 15772 h 136304"/>
                  <a:gd name="connsiteX4" fmla="*/ 742336 w 742534"/>
                  <a:gd name="connsiteY4" fmla="*/ 5564 h 136304"/>
                  <a:gd name="connsiteX5" fmla="*/ 619433 w 742534"/>
                  <a:gd name="connsiteY5" fmla="*/ 98971 h 136304"/>
                  <a:gd name="connsiteX6" fmla="*/ 403123 w 742534"/>
                  <a:gd name="connsiteY6" fmla="*/ 128468 h 136304"/>
                  <a:gd name="connsiteX7" fmla="*/ 196646 w 742534"/>
                  <a:gd name="connsiteY7" fmla="*/ 133384 h 136304"/>
                  <a:gd name="connsiteX8" fmla="*/ 49162 w 742534"/>
                  <a:gd name="connsiteY8" fmla="*/ 89139 h 136304"/>
                  <a:gd name="connsiteX9" fmla="*/ 0 w 742534"/>
                  <a:gd name="connsiteY9" fmla="*/ 64558 h 136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42534" h="136304">
                    <a:moveTo>
                      <a:pt x="0" y="64558"/>
                    </a:moveTo>
                    <a:cubicBezTo>
                      <a:pt x="22532" y="61690"/>
                      <a:pt x="44094" y="60764"/>
                      <a:pt x="103239" y="59642"/>
                    </a:cubicBezTo>
                    <a:cubicBezTo>
                      <a:pt x="162384" y="58520"/>
                      <a:pt x="265409" y="65137"/>
                      <a:pt x="354870" y="57825"/>
                    </a:cubicBezTo>
                    <a:cubicBezTo>
                      <a:pt x="444331" y="50513"/>
                      <a:pt x="575427" y="24482"/>
                      <a:pt x="640005" y="15772"/>
                    </a:cubicBezTo>
                    <a:cubicBezTo>
                      <a:pt x="704583" y="7062"/>
                      <a:pt x="745765" y="-8302"/>
                      <a:pt x="742336" y="5564"/>
                    </a:cubicBezTo>
                    <a:cubicBezTo>
                      <a:pt x="738907" y="19430"/>
                      <a:pt x="675968" y="78487"/>
                      <a:pt x="619433" y="98971"/>
                    </a:cubicBezTo>
                    <a:cubicBezTo>
                      <a:pt x="562898" y="119455"/>
                      <a:pt x="473588" y="122733"/>
                      <a:pt x="403123" y="128468"/>
                    </a:cubicBezTo>
                    <a:cubicBezTo>
                      <a:pt x="332659" y="134204"/>
                      <a:pt x="255639" y="139939"/>
                      <a:pt x="196646" y="133384"/>
                    </a:cubicBezTo>
                    <a:cubicBezTo>
                      <a:pt x="137653" y="126829"/>
                      <a:pt x="93407" y="107984"/>
                      <a:pt x="49162" y="89139"/>
                    </a:cubicBezTo>
                    <a:lnTo>
                      <a:pt x="0" y="64558"/>
                    </a:lnTo>
                    <a:close/>
                  </a:path>
                </a:pathLst>
              </a:custGeom>
              <a:solidFill>
                <a:srgbClr val="8FFF8F"/>
              </a:solidFill>
              <a:ln w="1905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BD5D03D9-0813-A066-EC6D-9CBA50FBD23E}"/>
                  </a:ext>
                </a:extLst>
              </p:cNvPr>
              <p:cNvSpPr/>
              <p:nvPr/>
            </p:nvSpPr>
            <p:spPr>
              <a:xfrm>
                <a:off x="3826940" y="2149279"/>
                <a:ext cx="1383055" cy="476467"/>
              </a:xfrm>
              <a:custGeom>
                <a:avLst/>
                <a:gdLst>
                  <a:gd name="connsiteX0" fmla="*/ 0 w 1347023"/>
                  <a:gd name="connsiteY0" fmla="*/ 446203 h 462887"/>
                  <a:gd name="connsiteX1" fmla="*/ 88490 w 1347023"/>
                  <a:gd name="connsiteY1" fmla="*/ 333132 h 462887"/>
                  <a:gd name="connsiteX2" fmla="*/ 235974 w 1347023"/>
                  <a:gd name="connsiteY2" fmla="*/ 303635 h 462887"/>
                  <a:gd name="connsiteX3" fmla="*/ 457200 w 1347023"/>
                  <a:gd name="connsiteY3" fmla="*/ 239726 h 462887"/>
                  <a:gd name="connsiteX4" fmla="*/ 570271 w 1347023"/>
                  <a:gd name="connsiteY4" fmla="*/ 175816 h 462887"/>
                  <a:gd name="connsiteX5" fmla="*/ 634181 w 1347023"/>
                  <a:gd name="connsiteY5" fmla="*/ 141403 h 462887"/>
                  <a:gd name="connsiteX6" fmla="*/ 776748 w 1347023"/>
                  <a:gd name="connsiteY6" fmla="*/ 141403 h 462887"/>
                  <a:gd name="connsiteX7" fmla="*/ 781664 w 1347023"/>
                  <a:gd name="connsiteY7" fmla="*/ 190564 h 462887"/>
                  <a:gd name="connsiteX8" fmla="*/ 845574 w 1347023"/>
                  <a:gd name="connsiteY8" fmla="*/ 165984 h 462887"/>
                  <a:gd name="connsiteX9" fmla="*/ 934064 w 1347023"/>
                  <a:gd name="connsiteY9" fmla="*/ 200397 h 462887"/>
                  <a:gd name="connsiteX10" fmla="*/ 993058 w 1347023"/>
                  <a:gd name="connsiteY10" fmla="*/ 146319 h 462887"/>
                  <a:gd name="connsiteX11" fmla="*/ 1179871 w 1347023"/>
                  <a:gd name="connsiteY11" fmla="*/ 87326 h 462887"/>
                  <a:gd name="connsiteX12" fmla="*/ 1347019 w 1347023"/>
                  <a:gd name="connsiteY12" fmla="*/ 3751 h 462887"/>
                  <a:gd name="connsiteX13" fmla="*/ 1174955 w 1347023"/>
                  <a:gd name="connsiteY13" fmla="*/ 220061 h 462887"/>
                  <a:gd name="connsiteX14" fmla="*/ 884903 w 1347023"/>
                  <a:gd name="connsiteY14" fmla="*/ 313468 h 462887"/>
                  <a:gd name="connsiteX15" fmla="*/ 717755 w 1347023"/>
                  <a:gd name="connsiteY15" fmla="*/ 308551 h 462887"/>
                  <a:gd name="connsiteX16" fmla="*/ 599768 w 1347023"/>
                  <a:gd name="connsiteY16" fmla="*/ 259390 h 462887"/>
                  <a:gd name="connsiteX17" fmla="*/ 481781 w 1347023"/>
                  <a:gd name="connsiteY17" fmla="*/ 323300 h 462887"/>
                  <a:gd name="connsiteX18" fmla="*/ 388374 w 1347023"/>
                  <a:gd name="connsiteY18" fmla="*/ 342964 h 462887"/>
                  <a:gd name="connsiteX19" fmla="*/ 304800 w 1347023"/>
                  <a:gd name="connsiteY19" fmla="*/ 460951 h 462887"/>
                  <a:gd name="connsiteX20" fmla="*/ 152400 w 1347023"/>
                  <a:gd name="connsiteY20" fmla="*/ 416706 h 462887"/>
                  <a:gd name="connsiteX21" fmla="*/ 44245 w 1347023"/>
                  <a:gd name="connsiteY21" fmla="*/ 421622 h 462887"/>
                  <a:gd name="connsiteX0" fmla="*/ 0 w 1347023"/>
                  <a:gd name="connsiteY0" fmla="*/ 446203 h 462887"/>
                  <a:gd name="connsiteX1" fmla="*/ 88490 w 1347023"/>
                  <a:gd name="connsiteY1" fmla="*/ 333132 h 462887"/>
                  <a:gd name="connsiteX2" fmla="*/ 235974 w 1347023"/>
                  <a:gd name="connsiteY2" fmla="*/ 303635 h 462887"/>
                  <a:gd name="connsiteX3" fmla="*/ 457200 w 1347023"/>
                  <a:gd name="connsiteY3" fmla="*/ 239726 h 462887"/>
                  <a:gd name="connsiteX4" fmla="*/ 570271 w 1347023"/>
                  <a:gd name="connsiteY4" fmla="*/ 175816 h 462887"/>
                  <a:gd name="connsiteX5" fmla="*/ 634181 w 1347023"/>
                  <a:gd name="connsiteY5" fmla="*/ 141403 h 462887"/>
                  <a:gd name="connsiteX6" fmla="*/ 776748 w 1347023"/>
                  <a:gd name="connsiteY6" fmla="*/ 141403 h 462887"/>
                  <a:gd name="connsiteX7" fmla="*/ 781664 w 1347023"/>
                  <a:gd name="connsiteY7" fmla="*/ 190564 h 462887"/>
                  <a:gd name="connsiteX8" fmla="*/ 845574 w 1347023"/>
                  <a:gd name="connsiteY8" fmla="*/ 165984 h 462887"/>
                  <a:gd name="connsiteX9" fmla="*/ 934064 w 1347023"/>
                  <a:gd name="connsiteY9" fmla="*/ 200397 h 462887"/>
                  <a:gd name="connsiteX10" fmla="*/ 993058 w 1347023"/>
                  <a:gd name="connsiteY10" fmla="*/ 146319 h 462887"/>
                  <a:gd name="connsiteX11" fmla="*/ 1179871 w 1347023"/>
                  <a:gd name="connsiteY11" fmla="*/ 87326 h 462887"/>
                  <a:gd name="connsiteX12" fmla="*/ 1347019 w 1347023"/>
                  <a:gd name="connsiteY12" fmla="*/ 3751 h 462887"/>
                  <a:gd name="connsiteX13" fmla="*/ 1174955 w 1347023"/>
                  <a:gd name="connsiteY13" fmla="*/ 220061 h 462887"/>
                  <a:gd name="connsiteX14" fmla="*/ 884903 w 1347023"/>
                  <a:gd name="connsiteY14" fmla="*/ 313468 h 462887"/>
                  <a:gd name="connsiteX15" fmla="*/ 717755 w 1347023"/>
                  <a:gd name="connsiteY15" fmla="*/ 308551 h 462887"/>
                  <a:gd name="connsiteX16" fmla="*/ 599768 w 1347023"/>
                  <a:gd name="connsiteY16" fmla="*/ 259390 h 462887"/>
                  <a:gd name="connsiteX17" fmla="*/ 481781 w 1347023"/>
                  <a:gd name="connsiteY17" fmla="*/ 323300 h 462887"/>
                  <a:gd name="connsiteX18" fmla="*/ 388374 w 1347023"/>
                  <a:gd name="connsiteY18" fmla="*/ 342964 h 462887"/>
                  <a:gd name="connsiteX19" fmla="*/ 304800 w 1347023"/>
                  <a:gd name="connsiteY19" fmla="*/ 460951 h 462887"/>
                  <a:gd name="connsiteX20" fmla="*/ 152400 w 1347023"/>
                  <a:gd name="connsiteY20" fmla="*/ 416706 h 462887"/>
                  <a:gd name="connsiteX21" fmla="*/ 44245 w 1347023"/>
                  <a:gd name="connsiteY21" fmla="*/ 421622 h 462887"/>
                  <a:gd name="connsiteX22" fmla="*/ 0 w 1347023"/>
                  <a:gd name="connsiteY22" fmla="*/ 446203 h 462887"/>
                  <a:gd name="connsiteX0" fmla="*/ 0 w 1347023"/>
                  <a:gd name="connsiteY0" fmla="*/ 446203 h 462887"/>
                  <a:gd name="connsiteX1" fmla="*/ 88490 w 1347023"/>
                  <a:gd name="connsiteY1" fmla="*/ 333132 h 462887"/>
                  <a:gd name="connsiteX2" fmla="*/ 235974 w 1347023"/>
                  <a:gd name="connsiteY2" fmla="*/ 303635 h 462887"/>
                  <a:gd name="connsiteX3" fmla="*/ 457200 w 1347023"/>
                  <a:gd name="connsiteY3" fmla="*/ 239726 h 462887"/>
                  <a:gd name="connsiteX4" fmla="*/ 570271 w 1347023"/>
                  <a:gd name="connsiteY4" fmla="*/ 175816 h 462887"/>
                  <a:gd name="connsiteX5" fmla="*/ 634181 w 1347023"/>
                  <a:gd name="connsiteY5" fmla="*/ 141403 h 462887"/>
                  <a:gd name="connsiteX6" fmla="*/ 776748 w 1347023"/>
                  <a:gd name="connsiteY6" fmla="*/ 141403 h 462887"/>
                  <a:gd name="connsiteX7" fmla="*/ 781664 w 1347023"/>
                  <a:gd name="connsiteY7" fmla="*/ 190564 h 462887"/>
                  <a:gd name="connsiteX8" fmla="*/ 845574 w 1347023"/>
                  <a:gd name="connsiteY8" fmla="*/ 165984 h 462887"/>
                  <a:gd name="connsiteX9" fmla="*/ 934064 w 1347023"/>
                  <a:gd name="connsiteY9" fmla="*/ 200397 h 462887"/>
                  <a:gd name="connsiteX10" fmla="*/ 993058 w 1347023"/>
                  <a:gd name="connsiteY10" fmla="*/ 146319 h 462887"/>
                  <a:gd name="connsiteX11" fmla="*/ 1179871 w 1347023"/>
                  <a:gd name="connsiteY11" fmla="*/ 87326 h 462887"/>
                  <a:gd name="connsiteX12" fmla="*/ 1347019 w 1347023"/>
                  <a:gd name="connsiteY12" fmla="*/ 3751 h 462887"/>
                  <a:gd name="connsiteX13" fmla="*/ 1174955 w 1347023"/>
                  <a:gd name="connsiteY13" fmla="*/ 220061 h 462887"/>
                  <a:gd name="connsiteX14" fmla="*/ 884903 w 1347023"/>
                  <a:gd name="connsiteY14" fmla="*/ 313468 h 462887"/>
                  <a:gd name="connsiteX15" fmla="*/ 717755 w 1347023"/>
                  <a:gd name="connsiteY15" fmla="*/ 308551 h 462887"/>
                  <a:gd name="connsiteX16" fmla="*/ 599768 w 1347023"/>
                  <a:gd name="connsiteY16" fmla="*/ 259390 h 462887"/>
                  <a:gd name="connsiteX17" fmla="*/ 481781 w 1347023"/>
                  <a:gd name="connsiteY17" fmla="*/ 323300 h 462887"/>
                  <a:gd name="connsiteX18" fmla="*/ 388374 w 1347023"/>
                  <a:gd name="connsiteY18" fmla="*/ 342964 h 462887"/>
                  <a:gd name="connsiteX19" fmla="*/ 304800 w 1347023"/>
                  <a:gd name="connsiteY19" fmla="*/ 460951 h 462887"/>
                  <a:gd name="connsiteX20" fmla="*/ 152400 w 1347023"/>
                  <a:gd name="connsiteY20" fmla="*/ 416706 h 462887"/>
                  <a:gd name="connsiteX21" fmla="*/ 55893 w 1347023"/>
                  <a:gd name="connsiteY21" fmla="*/ 462392 h 462887"/>
                  <a:gd name="connsiteX22" fmla="*/ 0 w 1347023"/>
                  <a:gd name="connsiteY22" fmla="*/ 446203 h 462887"/>
                  <a:gd name="connsiteX0" fmla="*/ 0 w 1364496"/>
                  <a:gd name="connsiteY0" fmla="*/ 481148 h 481148"/>
                  <a:gd name="connsiteX1" fmla="*/ 105963 w 1364496"/>
                  <a:gd name="connsiteY1" fmla="*/ 333132 h 481148"/>
                  <a:gd name="connsiteX2" fmla="*/ 253447 w 1364496"/>
                  <a:gd name="connsiteY2" fmla="*/ 303635 h 481148"/>
                  <a:gd name="connsiteX3" fmla="*/ 474673 w 1364496"/>
                  <a:gd name="connsiteY3" fmla="*/ 239726 h 481148"/>
                  <a:gd name="connsiteX4" fmla="*/ 587744 w 1364496"/>
                  <a:gd name="connsiteY4" fmla="*/ 175816 h 481148"/>
                  <a:gd name="connsiteX5" fmla="*/ 651654 w 1364496"/>
                  <a:gd name="connsiteY5" fmla="*/ 141403 h 481148"/>
                  <a:gd name="connsiteX6" fmla="*/ 794221 w 1364496"/>
                  <a:gd name="connsiteY6" fmla="*/ 141403 h 481148"/>
                  <a:gd name="connsiteX7" fmla="*/ 799137 w 1364496"/>
                  <a:gd name="connsiteY7" fmla="*/ 190564 h 481148"/>
                  <a:gd name="connsiteX8" fmla="*/ 863047 w 1364496"/>
                  <a:gd name="connsiteY8" fmla="*/ 165984 h 481148"/>
                  <a:gd name="connsiteX9" fmla="*/ 951537 w 1364496"/>
                  <a:gd name="connsiteY9" fmla="*/ 200397 h 481148"/>
                  <a:gd name="connsiteX10" fmla="*/ 1010531 w 1364496"/>
                  <a:gd name="connsiteY10" fmla="*/ 146319 h 481148"/>
                  <a:gd name="connsiteX11" fmla="*/ 1197344 w 1364496"/>
                  <a:gd name="connsiteY11" fmla="*/ 87326 h 481148"/>
                  <a:gd name="connsiteX12" fmla="*/ 1364492 w 1364496"/>
                  <a:gd name="connsiteY12" fmla="*/ 3751 h 481148"/>
                  <a:gd name="connsiteX13" fmla="*/ 1192428 w 1364496"/>
                  <a:gd name="connsiteY13" fmla="*/ 220061 h 481148"/>
                  <a:gd name="connsiteX14" fmla="*/ 902376 w 1364496"/>
                  <a:gd name="connsiteY14" fmla="*/ 313468 h 481148"/>
                  <a:gd name="connsiteX15" fmla="*/ 735228 w 1364496"/>
                  <a:gd name="connsiteY15" fmla="*/ 308551 h 481148"/>
                  <a:gd name="connsiteX16" fmla="*/ 617241 w 1364496"/>
                  <a:gd name="connsiteY16" fmla="*/ 259390 h 481148"/>
                  <a:gd name="connsiteX17" fmla="*/ 499254 w 1364496"/>
                  <a:gd name="connsiteY17" fmla="*/ 323300 h 481148"/>
                  <a:gd name="connsiteX18" fmla="*/ 405847 w 1364496"/>
                  <a:gd name="connsiteY18" fmla="*/ 342964 h 481148"/>
                  <a:gd name="connsiteX19" fmla="*/ 322273 w 1364496"/>
                  <a:gd name="connsiteY19" fmla="*/ 460951 h 481148"/>
                  <a:gd name="connsiteX20" fmla="*/ 169873 w 1364496"/>
                  <a:gd name="connsiteY20" fmla="*/ 416706 h 481148"/>
                  <a:gd name="connsiteX21" fmla="*/ 73366 w 1364496"/>
                  <a:gd name="connsiteY21" fmla="*/ 462392 h 481148"/>
                  <a:gd name="connsiteX22" fmla="*/ 0 w 1364496"/>
                  <a:gd name="connsiteY22" fmla="*/ 481148 h 481148"/>
                  <a:gd name="connsiteX0" fmla="*/ 0 w 1364496"/>
                  <a:gd name="connsiteY0" fmla="*/ 481148 h 481148"/>
                  <a:gd name="connsiteX1" fmla="*/ 105963 w 1364496"/>
                  <a:gd name="connsiteY1" fmla="*/ 333132 h 481148"/>
                  <a:gd name="connsiteX2" fmla="*/ 253447 w 1364496"/>
                  <a:gd name="connsiteY2" fmla="*/ 303635 h 481148"/>
                  <a:gd name="connsiteX3" fmla="*/ 474673 w 1364496"/>
                  <a:gd name="connsiteY3" fmla="*/ 239726 h 481148"/>
                  <a:gd name="connsiteX4" fmla="*/ 587744 w 1364496"/>
                  <a:gd name="connsiteY4" fmla="*/ 175816 h 481148"/>
                  <a:gd name="connsiteX5" fmla="*/ 651654 w 1364496"/>
                  <a:gd name="connsiteY5" fmla="*/ 141403 h 481148"/>
                  <a:gd name="connsiteX6" fmla="*/ 794221 w 1364496"/>
                  <a:gd name="connsiteY6" fmla="*/ 141403 h 481148"/>
                  <a:gd name="connsiteX7" fmla="*/ 799137 w 1364496"/>
                  <a:gd name="connsiteY7" fmla="*/ 190564 h 481148"/>
                  <a:gd name="connsiteX8" fmla="*/ 863047 w 1364496"/>
                  <a:gd name="connsiteY8" fmla="*/ 165984 h 481148"/>
                  <a:gd name="connsiteX9" fmla="*/ 951537 w 1364496"/>
                  <a:gd name="connsiteY9" fmla="*/ 200397 h 481148"/>
                  <a:gd name="connsiteX10" fmla="*/ 1010531 w 1364496"/>
                  <a:gd name="connsiteY10" fmla="*/ 146319 h 481148"/>
                  <a:gd name="connsiteX11" fmla="*/ 1197344 w 1364496"/>
                  <a:gd name="connsiteY11" fmla="*/ 87326 h 481148"/>
                  <a:gd name="connsiteX12" fmla="*/ 1364492 w 1364496"/>
                  <a:gd name="connsiteY12" fmla="*/ 3751 h 481148"/>
                  <a:gd name="connsiteX13" fmla="*/ 1192428 w 1364496"/>
                  <a:gd name="connsiteY13" fmla="*/ 220061 h 481148"/>
                  <a:gd name="connsiteX14" fmla="*/ 902376 w 1364496"/>
                  <a:gd name="connsiteY14" fmla="*/ 313468 h 481148"/>
                  <a:gd name="connsiteX15" fmla="*/ 735228 w 1364496"/>
                  <a:gd name="connsiteY15" fmla="*/ 308551 h 481148"/>
                  <a:gd name="connsiteX16" fmla="*/ 617241 w 1364496"/>
                  <a:gd name="connsiteY16" fmla="*/ 259390 h 481148"/>
                  <a:gd name="connsiteX17" fmla="*/ 499254 w 1364496"/>
                  <a:gd name="connsiteY17" fmla="*/ 323300 h 481148"/>
                  <a:gd name="connsiteX18" fmla="*/ 405847 w 1364496"/>
                  <a:gd name="connsiteY18" fmla="*/ 342964 h 481148"/>
                  <a:gd name="connsiteX19" fmla="*/ 322273 w 1364496"/>
                  <a:gd name="connsiteY19" fmla="*/ 460951 h 481148"/>
                  <a:gd name="connsiteX20" fmla="*/ 169873 w 1364496"/>
                  <a:gd name="connsiteY20" fmla="*/ 416706 h 481148"/>
                  <a:gd name="connsiteX21" fmla="*/ 73366 w 1364496"/>
                  <a:gd name="connsiteY21" fmla="*/ 462392 h 481148"/>
                  <a:gd name="connsiteX22" fmla="*/ 0 w 1364496"/>
                  <a:gd name="connsiteY22" fmla="*/ 481148 h 481148"/>
                  <a:gd name="connsiteX0" fmla="*/ 0 w 1367218"/>
                  <a:gd name="connsiteY0" fmla="*/ 478516 h 478516"/>
                  <a:gd name="connsiteX1" fmla="*/ 105963 w 1367218"/>
                  <a:gd name="connsiteY1" fmla="*/ 330500 h 478516"/>
                  <a:gd name="connsiteX2" fmla="*/ 253447 w 1367218"/>
                  <a:gd name="connsiteY2" fmla="*/ 301003 h 478516"/>
                  <a:gd name="connsiteX3" fmla="*/ 474673 w 1367218"/>
                  <a:gd name="connsiteY3" fmla="*/ 237094 h 478516"/>
                  <a:gd name="connsiteX4" fmla="*/ 587744 w 1367218"/>
                  <a:gd name="connsiteY4" fmla="*/ 173184 h 478516"/>
                  <a:gd name="connsiteX5" fmla="*/ 651654 w 1367218"/>
                  <a:gd name="connsiteY5" fmla="*/ 138771 h 478516"/>
                  <a:gd name="connsiteX6" fmla="*/ 794221 w 1367218"/>
                  <a:gd name="connsiteY6" fmla="*/ 138771 h 478516"/>
                  <a:gd name="connsiteX7" fmla="*/ 799137 w 1367218"/>
                  <a:gd name="connsiteY7" fmla="*/ 187932 h 478516"/>
                  <a:gd name="connsiteX8" fmla="*/ 863047 w 1367218"/>
                  <a:gd name="connsiteY8" fmla="*/ 163352 h 478516"/>
                  <a:gd name="connsiteX9" fmla="*/ 951537 w 1367218"/>
                  <a:gd name="connsiteY9" fmla="*/ 197765 h 478516"/>
                  <a:gd name="connsiteX10" fmla="*/ 1010531 w 1367218"/>
                  <a:gd name="connsiteY10" fmla="*/ 143687 h 478516"/>
                  <a:gd name="connsiteX11" fmla="*/ 1197344 w 1367218"/>
                  <a:gd name="connsiteY11" fmla="*/ 84694 h 478516"/>
                  <a:gd name="connsiteX12" fmla="*/ 1367214 w 1367218"/>
                  <a:gd name="connsiteY12" fmla="*/ 3840 h 478516"/>
                  <a:gd name="connsiteX13" fmla="*/ 1192428 w 1367218"/>
                  <a:gd name="connsiteY13" fmla="*/ 217429 h 478516"/>
                  <a:gd name="connsiteX14" fmla="*/ 902376 w 1367218"/>
                  <a:gd name="connsiteY14" fmla="*/ 310836 h 478516"/>
                  <a:gd name="connsiteX15" fmla="*/ 735228 w 1367218"/>
                  <a:gd name="connsiteY15" fmla="*/ 305919 h 478516"/>
                  <a:gd name="connsiteX16" fmla="*/ 617241 w 1367218"/>
                  <a:gd name="connsiteY16" fmla="*/ 256758 h 478516"/>
                  <a:gd name="connsiteX17" fmla="*/ 499254 w 1367218"/>
                  <a:gd name="connsiteY17" fmla="*/ 320668 h 478516"/>
                  <a:gd name="connsiteX18" fmla="*/ 405847 w 1367218"/>
                  <a:gd name="connsiteY18" fmla="*/ 340332 h 478516"/>
                  <a:gd name="connsiteX19" fmla="*/ 322273 w 1367218"/>
                  <a:gd name="connsiteY19" fmla="*/ 458319 h 478516"/>
                  <a:gd name="connsiteX20" fmla="*/ 169873 w 1367218"/>
                  <a:gd name="connsiteY20" fmla="*/ 414074 h 478516"/>
                  <a:gd name="connsiteX21" fmla="*/ 73366 w 1367218"/>
                  <a:gd name="connsiteY21" fmla="*/ 459760 h 478516"/>
                  <a:gd name="connsiteX22" fmla="*/ 0 w 1367218"/>
                  <a:gd name="connsiteY22" fmla="*/ 478516 h 478516"/>
                  <a:gd name="connsiteX0" fmla="*/ 0 w 1383055"/>
                  <a:gd name="connsiteY0" fmla="*/ 476467 h 476467"/>
                  <a:gd name="connsiteX1" fmla="*/ 105963 w 1383055"/>
                  <a:gd name="connsiteY1" fmla="*/ 328451 h 476467"/>
                  <a:gd name="connsiteX2" fmla="*/ 253447 w 1383055"/>
                  <a:gd name="connsiteY2" fmla="*/ 298954 h 476467"/>
                  <a:gd name="connsiteX3" fmla="*/ 474673 w 1383055"/>
                  <a:gd name="connsiteY3" fmla="*/ 235045 h 476467"/>
                  <a:gd name="connsiteX4" fmla="*/ 587744 w 1383055"/>
                  <a:gd name="connsiteY4" fmla="*/ 171135 h 476467"/>
                  <a:gd name="connsiteX5" fmla="*/ 651654 w 1383055"/>
                  <a:gd name="connsiteY5" fmla="*/ 136722 h 476467"/>
                  <a:gd name="connsiteX6" fmla="*/ 794221 w 1383055"/>
                  <a:gd name="connsiteY6" fmla="*/ 136722 h 476467"/>
                  <a:gd name="connsiteX7" fmla="*/ 799137 w 1383055"/>
                  <a:gd name="connsiteY7" fmla="*/ 185883 h 476467"/>
                  <a:gd name="connsiteX8" fmla="*/ 863047 w 1383055"/>
                  <a:gd name="connsiteY8" fmla="*/ 161303 h 476467"/>
                  <a:gd name="connsiteX9" fmla="*/ 951537 w 1383055"/>
                  <a:gd name="connsiteY9" fmla="*/ 195716 h 476467"/>
                  <a:gd name="connsiteX10" fmla="*/ 1010531 w 1383055"/>
                  <a:gd name="connsiteY10" fmla="*/ 141638 h 476467"/>
                  <a:gd name="connsiteX11" fmla="*/ 1197344 w 1383055"/>
                  <a:gd name="connsiteY11" fmla="*/ 82645 h 476467"/>
                  <a:gd name="connsiteX12" fmla="*/ 1367214 w 1383055"/>
                  <a:gd name="connsiteY12" fmla="*/ 1791 h 476467"/>
                  <a:gd name="connsiteX13" fmla="*/ 1323056 w 1383055"/>
                  <a:gd name="connsiteY13" fmla="*/ 166395 h 476467"/>
                  <a:gd name="connsiteX14" fmla="*/ 902376 w 1383055"/>
                  <a:gd name="connsiteY14" fmla="*/ 308787 h 476467"/>
                  <a:gd name="connsiteX15" fmla="*/ 735228 w 1383055"/>
                  <a:gd name="connsiteY15" fmla="*/ 303870 h 476467"/>
                  <a:gd name="connsiteX16" fmla="*/ 617241 w 1383055"/>
                  <a:gd name="connsiteY16" fmla="*/ 254709 h 476467"/>
                  <a:gd name="connsiteX17" fmla="*/ 499254 w 1383055"/>
                  <a:gd name="connsiteY17" fmla="*/ 318619 h 476467"/>
                  <a:gd name="connsiteX18" fmla="*/ 405847 w 1383055"/>
                  <a:gd name="connsiteY18" fmla="*/ 338283 h 476467"/>
                  <a:gd name="connsiteX19" fmla="*/ 322273 w 1383055"/>
                  <a:gd name="connsiteY19" fmla="*/ 456270 h 476467"/>
                  <a:gd name="connsiteX20" fmla="*/ 169873 w 1383055"/>
                  <a:gd name="connsiteY20" fmla="*/ 412025 h 476467"/>
                  <a:gd name="connsiteX21" fmla="*/ 73366 w 1383055"/>
                  <a:gd name="connsiteY21" fmla="*/ 457711 h 476467"/>
                  <a:gd name="connsiteX22" fmla="*/ 0 w 1383055"/>
                  <a:gd name="connsiteY22" fmla="*/ 476467 h 47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383055" h="476467">
                    <a:moveTo>
                      <a:pt x="0" y="476467"/>
                    </a:moveTo>
                    <a:cubicBezTo>
                      <a:pt x="24580" y="431812"/>
                      <a:pt x="63722" y="358037"/>
                      <a:pt x="105963" y="328451"/>
                    </a:cubicBezTo>
                    <a:cubicBezTo>
                      <a:pt x="148204" y="298865"/>
                      <a:pt x="191996" y="314522"/>
                      <a:pt x="253447" y="298954"/>
                    </a:cubicBezTo>
                    <a:cubicBezTo>
                      <a:pt x="314898" y="283386"/>
                      <a:pt x="418957" y="256348"/>
                      <a:pt x="474673" y="235045"/>
                    </a:cubicBezTo>
                    <a:cubicBezTo>
                      <a:pt x="530389" y="213742"/>
                      <a:pt x="558247" y="187522"/>
                      <a:pt x="587744" y="171135"/>
                    </a:cubicBezTo>
                    <a:cubicBezTo>
                      <a:pt x="617241" y="154748"/>
                      <a:pt x="617241" y="142457"/>
                      <a:pt x="651654" y="136722"/>
                    </a:cubicBezTo>
                    <a:cubicBezTo>
                      <a:pt x="686067" y="130987"/>
                      <a:pt x="769641" y="128528"/>
                      <a:pt x="794221" y="136722"/>
                    </a:cubicBezTo>
                    <a:cubicBezTo>
                      <a:pt x="818802" y="144915"/>
                      <a:pt x="787666" y="181786"/>
                      <a:pt x="799137" y="185883"/>
                    </a:cubicBezTo>
                    <a:cubicBezTo>
                      <a:pt x="810608" y="189980"/>
                      <a:pt x="837647" y="159664"/>
                      <a:pt x="863047" y="161303"/>
                    </a:cubicBezTo>
                    <a:cubicBezTo>
                      <a:pt x="888447" y="162942"/>
                      <a:pt x="926956" y="198993"/>
                      <a:pt x="951537" y="195716"/>
                    </a:cubicBezTo>
                    <a:cubicBezTo>
                      <a:pt x="976118" y="192439"/>
                      <a:pt x="969563" y="160483"/>
                      <a:pt x="1010531" y="141638"/>
                    </a:cubicBezTo>
                    <a:cubicBezTo>
                      <a:pt x="1051499" y="122793"/>
                      <a:pt x="1137897" y="105953"/>
                      <a:pt x="1197344" y="82645"/>
                    </a:cubicBezTo>
                    <a:cubicBezTo>
                      <a:pt x="1256791" y="59337"/>
                      <a:pt x="1346262" y="-12167"/>
                      <a:pt x="1367214" y="1791"/>
                    </a:cubicBezTo>
                    <a:cubicBezTo>
                      <a:pt x="1388166" y="15749"/>
                      <a:pt x="1400529" y="115229"/>
                      <a:pt x="1323056" y="166395"/>
                    </a:cubicBezTo>
                    <a:cubicBezTo>
                      <a:pt x="1245583" y="217561"/>
                      <a:pt x="1000347" y="285875"/>
                      <a:pt x="902376" y="308787"/>
                    </a:cubicBezTo>
                    <a:cubicBezTo>
                      <a:pt x="804405" y="331699"/>
                      <a:pt x="782750" y="312883"/>
                      <a:pt x="735228" y="303870"/>
                    </a:cubicBezTo>
                    <a:cubicBezTo>
                      <a:pt x="687706" y="294857"/>
                      <a:pt x="656570" y="252251"/>
                      <a:pt x="617241" y="254709"/>
                    </a:cubicBezTo>
                    <a:cubicBezTo>
                      <a:pt x="577912" y="257167"/>
                      <a:pt x="534486" y="304690"/>
                      <a:pt x="499254" y="318619"/>
                    </a:cubicBezTo>
                    <a:cubicBezTo>
                      <a:pt x="464022" y="332548"/>
                      <a:pt x="435344" y="315341"/>
                      <a:pt x="405847" y="338283"/>
                    </a:cubicBezTo>
                    <a:cubicBezTo>
                      <a:pt x="376350" y="361225"/>
                      <a:pt x="361602" y="443980"/>
                      <a:pt x="322273" y="456270"/>
                    </a:cubicBezTo>
                    <a:cubicBezTo>
                      <a:pt x="282944" y="468560"/>
                      <a:pt x="213299" y="418580"/>
                      <a:pt x="169873" y="412025"/>
                    </a:cubicBezTo>
                    <a:cubicBezTo>
                      <a:pt x="126447" y="405470"/>
                      <a:pt x="105730" y="451975"/>
                      <a:pt x="73366" y="457711"/>
                    </a:cubicBezTo>
                    <a:lnTo>
                      <a:pt x="0" y="476467"/>
                    </a:lnTo>
                    <a:close/>
                  </a:path>
                </a:pathLst>
              </a:custGeom>
              <a:solidFill>
                <a:srgbClr val="8FFF8F"/>
              </a:solidFill>
              <a:ln w="1905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0A3BAF55-61BF-0CFE-5C77-8BA04EA4BC04}"/>
                  </a:ext>
                </a:extLst>
              </p:cNvPr>
              <p:cNvSpPr/>
              <p:nvPr/>
            </p:nvSpPr>
            <p:spPr>
              <a:xfrm>
                <a:off x="5909183" y="2068497"/>
                <a:ext cx="924288" cy="260840"/>
              </a:xfrm>
              <a:custGeom>
                <a:avLst/>
                <a:gdLst>
                  <a:gd name="connsiteX0" fmla="*/ 4 w 924288"/>
                  <a:gd name="connsiteY0" fmla="*/ 50355 h 260840"/>
                  <a:gd name="connsiteX1" fmla="*/ 157320 w 924288"/>
                  <a:gd name="connsiteY1" fmla="*/ 109348 h 260840"/>
                  <a:gd name="connsiteX2" fmla="*/ 290056 w 924288"/>
                  <a:gd name="connsiteY2" fmla="*/ 119180 h 260840"/>
                  <a:gd name="connsiteX3" fmla="*/ 408043 w 924288"/>
                  <a:gd name="connsiteY3" fmla="*/ 133929 h 260840"/>
                  <a:gd name="connsiteX4" fmla="*/ 516198 w 924288"/>
                  <a:gd name="connsiteY4" fmla="*/ 148677 h 260840"/>
                  <a:gd name="connsiteX5" fmla="*/ 648933 w 924288"/>
                  <a:gd name="connsiteY5" fmla="*/ 70019 h 260840"/>
                  <a:gd name="connsiteX6" fmla="*/ 796417 w 924288"/>
                  <a:gd name="connsiteY6" fmla="*/ 6109 h 260840"/>
                  <a:gd name="connsiteX7" fmla="*/ 924236 w 924288"/>
                  <a:gd name="connsiteY7" fmla="*/ 15942 h 260840"/>
                  <a:gd name="connsiteX8" fmla="*/ 781669 w 924288"/>
                  <a:gd name="connsiteY8" fmla="*/ 124097 h 260840"/>
                  <a:gd name="connsiteX9" fmla="*/ 457204 w 924288"/>
                  <a:gd name="connsiteY9" fmla="*/ 251916 h 260840"/>
                  <a:gd name="connsiteX10" fmla="*/ 162236 w 924288"/>
                  <a:gd name="connsiteY10" fmla="*/ 232251 h 260840"/>
                  <a:gd name="connsiteX11" fmla="*/ 4 w 924288"/>
                  <a:gd name="connsiteY11" fmla="*/ 50355 h 260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24288" h="260840">
                    <a:moveTo>
                      <a:pt x="4" y="50355"/>
                    </a:moveTo>
                    <a:cubicBezTo>
                      <a:pt x="-815" y="29871"/>
                      <a:pt x="108978" y="97877"/>
                      <a:pt x="157320" y="109348"/>
                    </a:cubicBezTo>
                    <a:cubicBezTo>
                      <a:pt x="205662" y="120819"/>
                      <a:pt x="248269" y="115083"/>
                      <a:pt x="290056" y="119180"/>
                    </a:cubicBezTo>
                    <a:cubicBezTo>
                      <a:pt x="331843" y="123277"/>
                      <a:pt x="370353" y="129013"/>
                      <a:pt x="408043" y="133929"/>
                    </a:cubicBezTo>
                    <a:cubicBezTo>
                      <a:pt x="445733" y="138845"/>
                      <a:pt x="476050" y="159329"/>
                      <a:pt x="516198" y="148677"/>
                    </a:cubicBezTo>
                    <a:cubicBezTo>
                      <a:pt x="556346" y="138025"/>
                      <a:pt x="602230" y="93780"/>
                      <a:pt x="648933" y="70019"/>
                    </a:cubicBezTo>
                    <a:cubicBezTo>
                      <a:pt x="695636" y="46258"/>
                      <a:pt x="750533" y="15122"/>
                      <a:pt x="796417" y="6109"/>
                    </a:cubicBezTo>
                    <a:cubicBezTo>
                      <a:pt x="842301" y="-2904"/>
                      <a:pt x="926694" y="-3723"/>
                      <a:pt x="924236" y="15942"/>
                    </a:cubicBezTo>
                    <a:cubicBezTo>
                      <a:pt x="921778" y="35607"/>
                      <a:pt x="859508" y="84768"/>
                      <a:pt x="781669" y="124097"/>
                    </a:cubicBezTo>
                    <a:cubicBezTo>
                      <a:pt x="703830" y="163426"/>
                      <a:pt x="560443" y="233890"/>
                      <a:pt x="457204" y="251916"/>
                    </a:cubicBezTo>
                    <a:cubicBezTo>
                      <a:pt x="353965" y="269942"/>
                      <a:pt x="237617" y="259290"/>
                      <a:pt x="162236" y="232251"/>
                    </a:cubicBezTo>
                    <a:cubicBezTo>
                      <a:pt x="86855" y="205212"/>
                      <a:pt x="823" y="70839"/>
                      <a:pt x="4" y="50355"/>
                    </a:cubicBezTo>
                    <a:close/>
                  </a:path>
                </a:pathLst>
              </a:custGeom>
              <a:solidFill>
                <a:srgbClr val="8FFF8F"/>
              </a:solidFill>
              <a:ln w="19050">
                <a:solidFill>
                  <a:srgbClr val="00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C2F001-447B-8C88-E6C8-C0C508F606AC}"/>
                  </a:ext>
                </a:extLst>
              </p:cNvPr>
              <p:cNvSpPr/>
              <p:nvPr/>
            </p:nvSpPr>
            <p:spPr>
              <a:xfrm>
                <a:off x="577420" y="1205359"/>
                <a:ext cx="11520825" cy="2160839"/>
              </a:xfrm>
              <a:custGeom>
                <a:avLst/>
                <a:gdLst>
                  <a:gd name="connsiteX0" fmla="*/ 1084699 w 13481074"/>
                  <a:gd name="connsiteY0" fmla="*/ 1038981 h 2464744"/>
                  <a:gd name="connsiteX1" fmla="*/ 1144989 w 13481074"/>
                  <a:gd name="connsiteY1" fmla="*/ 1149513 h 2464744"/>
                  <a:gd name="connsiteX2" fmla="*/ 1185182 w 13481074"/>
                  <a:gd name="connsiteY2" fmla="*/ 1410770 h 2464744"/>
                  <a:gd name="connsiteX3" fmla="*/ 1235424 w 13481074"/>
                  <a:gd name="connsiteY3" fmla="*/ 1501205 h 2464744"/>
                  <a:gd name="connsiteX4" fmla="*/ 1315811 w 13481074"/>
                  <a:gd name="connsiteY4" fmla="*/ 1471060 h 2464744"/>
                  <a:gd name="connsiteX5" fmla="*/ 1426343 w 13481074"/>
                  <a:gd name="connsiteY5" fmla="*/ 1501205 h 2464744"/>
                  <a:gd name="connsiteX6" fmla="*/ 1476584 w 13481074"/>
                  <a:gd name="connsiteY6" fmla="*/ 1511253 h 2464744"/>
                  <a:gd name="connsiteX7" fmla="*/ 1556971 w 13481074"/>
                  <a:gd name="connsiteY7" fmla="*/ 1481108 h 2464744"/>
                  <a:gd name="connsiteX8" fmla="*/ 1647406 w 13481074"/>
                  <a:gd name="connsiteY8" fmla="*/ 1501205 h 2464744"/>
                  <a:gd name="connsiteX9" fmla="*/ 1717745 w 13481074"/>
                  <a:gd name="connsiteY9" fmla="*/ 1471060 h 2464744"/>
                  <a:gd name="connsiteX10" fmla="*/ 1798132 w 13481074"/>
                  <a:gd name="connsiteY10" fmla="*/ 1461012 h 2464744"/>
                  <a:gd name="connsiteX11" fmla="*/ 1918712 w 13481074"/>
                  <a:gd name="connsiteY11" fmla="*/ 1551447 h 2464744"/>
                  <a:gd name="connsiteX12" fmla="*/ 2049340 w 13481074"/>
                  <a:gd name="connsiteY12" fmla="*/ 1591640 h 2464744"/>
                  <a:gd name="connsiteX13" fmla="*/ 2119679 w 13481074"/>
                  <a:gd name="connsiteY13" fmla="*/ 1390673 h 2464744"/>
                  <a:gd name="connsiteX14" fmla="*/ 2139776 w 13481074"/>
                  <a:gd name="connsiteY14" fmla="*/ 1481108 h 2464744"/>
                  <a:gd name="connsiteX15" fmla="*/ 2169921 w 13481074"/>
                  <a:gd name="connsiteY15" fmla="*/ 1410770 h 2464744"/>
                  <a:gd name="connsiteX16" fmla="*/ 2210114 w 13481074"/>
                  <a:gd name="connsiteY16" fmla="*/ 1682075 h 2464744"/>
                  <a:gd name="connsiteX17" fmla="*/ 2250307 w 13481074"/>
                  <a:gd name="connsiteY17" fmla="*/ 1732317 h 2464744"/>
                  <a:gd name="connsiteX18" fmla="*/ 2551758 w 13481074"/>
                  <a:gd name="connsiteY18" fmla="*/ 1682075 h 2464744"/>
                  <a:gd name="connsiteX19" fmla="*/ 3094369 w 13481074"/>
                  <a:gd name="connsiteY19" fmla="*/ 1651930 h 2464744"/>
                  <a:gd name="connsiteX20" fmla="*/ 3305384 w 13481074"/>
                  <a:gd name="connsiteY20" fmla="*/ 1682075 h 2464744"/>
                  <a:gd name="connsiteX21" fmla="*/ 3606835 w 13481074"/>
                  <a:gd name="connsiteY21" fmla="*/ 1772511 h 2464744"/>
                  <a:gd name="connsiteX22" fmla="*/ 4008769 w 13481074"/>
                  <a:gd name="connsiteY22" fmla="*/ 1732317 h 2464744"/>
                  <a:gd name="connsiteX23" fmla="*/ 4249929 w 13481074"/>
                  <a:gd name="connsiteY23" fmla="*/ 1571544 h 2464744"/>
                  <a:gd name="connsiteX24" fmla="*/ 4481042 w 13481074"/>
                  <a:gd name="connsiteY24" fmla="*/ 1461012 h 2464744"/>
                  <a:gd name="connsiteX25" fmla="*/ 4641815 w 13481074"/>
                  <a:gd name="connsiteY25" fmla="*/ 1461012 h 2464744"/>
                  <a:gd name="connsiteX26" fmla="*/ 4772444 w 13481074"/>
                  <a:gd name="connsiteY26" fmla="*/ 1390673 h 2464744"/>
                  <a:gd name="connsiteX27" fmla="*/ 4852831 w 13481074"/>
                  <a:gd name="connsiteY27" fmla="*/ 1360528 h 2464744"/>
                  <a:gd name="connsiteX28" fmla="*/ 4913121 w 13481074"/>
                  <a:gd name="connsiteY28" fmla="*/ 1310286 h 2464744"/>
                  <a:gd name="connsiteX29" fmla="*/ 5083943 w 13481074"/>
                  <a:gd name="connsiteY29" fmla="*/ 1340431 h 2464744"/>
                  <a:gd name="connsiteX30" fmla="*/ 5294958 w 13481074"/>
                  <a:gd name="connsiteY30" fmla="*/ 1340431 h 2464744"/>
                  <a:gd name="connsiteX31" fmla="*/ 5616505 w 13481074"/>
                  <a:gd name="connsiteY31" fmla="*/ 1209803 h 2464744"/>
                  <a:gd name="connsiteX32" fmla="*/ 5696892 w 13481074"/>
                  <a:gd name="connsiteY32" fmla="*/ 1099271 h 2464744"/>
                  <a:gd name="connsiteX33" fmla="*/ 5706940 w 13481074"/>
                  <a:gd name="connsiteY33" fmla="*/ 697337 h 2464744"/>
                  <a:gd name="connsiteX34" fmla="*/ 5747134 w 13481074"/>
                  <a:gd name="connsiteY34" fmla="*/ 466225 h 2464744"/>
                  <a:gd name="connsiteX35" fmla="*/ 5767231 w 13481074"/>
                  <a:gd name="connsiteY35" fmla="*/ 526515 h 2464744"/>
                  <a:gd name="connsiteX36" fmla="*/ 5797376 w 13481074"/>
                  <a:gd name="connsiteY36" fmla="*/ 335596 h 2464744"/>
                  <a:gd name="connsiteX37" fmla="*/ 5837569 w 13481074"/>
                  <a:gd name="connsiteY37" fmla="*/ 405935 h 2464744"/>
                  <a:gd name="connsiteX38" fmla="*/ 5857666 w 13481074"/>
                  <a:gd name="connsiteY38" fmla="*/ 245161 h 2464744"/>
                  <a:gd name="connsiteX39" fmla="*/ 5917956 w 13481074"/>
                  <a:gd name="connsiteY39" fmla="*/ 265258 h 2464744"/>
                  <a:gd name="connsiteX40" fmla="*/ 6018439 w 13481074"/>
                  <a:gd name="connsiteY40" fmla="*/ 184871 h 2464744"/>
                  <a:gd name="connsiteX41" fmla="*/ 6139020 w 13481074"/>
                  <a:gd name="connsiteY41" fmla="*/ 144678 h 2464744"/>
                  <a:gd name="connsiteX42" fmla="*/ 6199310 w 13481074"/>
                  <a:gd name="connsiteY42" fmla="*/ 174823 h 2464744"/>
                  <a:gd name="connsiteX43" fmla="*/ 6239503 w 13481074"/>
                  <a:gd name="connsiteY43" fmla="*/ 285355 h 2464744"/>
                  <a:gd name="connsiteX44" fmla="*/ 6269648 w 13481074"/>
                  <a:gd name="connsiteY44" fmla="*/ 225064 h 2464744"/>
                  <a:gd name="connsiteX45" fmla="*/ 6319890 w 13481074"/>
                  <a:gd name="connsiteY45" fmla="*/ 315500 h 2464744"/>
                  <a:gd name="connsiteX46" fmla="*/ 6329938 w 13481074"/>
                  <a:gd name="connsiteY46" fmla="*/ 275306 h 2464744"/>
                  <a:gd name="connsiteX47" fmla="*/ 6350035 w 13481074"/>
                  <a:gd name="connsiteY47" fmla="*/ 647095 h 2464744"/>
                  <a:gd name="connsiteX48" fmla="*/ 6370132 w 13481074"/>
                  <a:gd name="connsiteY48" fmla="*/ 606902 h 2464744"/>
                  <a:gd name="connsiteX49" fmla="*/ 6400277 w 13481074"/>
                  <a:gd name="connsiteY49" fmla="*/ 908352 h 2464744"/>
                  <a:gd name="connsiteX50" fmla="*/ 6500760 w 13481074"/>
                  <a:gd name="connsiteY50" fmla="*/ 1139464 h 2464744"/>
                  <a:gd name="connsiteX51" fmla="*/ 6651486 w 13481074"/>
                  <a:gd name="connsiteY51" fmla="*/ 1209803 h 2464744"/>
                  <a:gd name="connsiteX52" fmla="*/ 6962984 w 13481074"/>
                  <a:gd name="connsiteY52" fmla="*/ 1159561 h 2464744"/>
                  <a:gd name="connsiteX53" fmla="*/ 7274483 w 13481074"/>
                  <a:gd name="connsiteY53" fmla="*/ 1018884 h 2464744"/>
                  <a:gd name="connsiteX54" fmla="*/ 7435257 w 13481074"/>
                  <a:gd name="connsiteY54" fmla="*/ 918401 h 2464744"/>
                  <a:gd name="connsiteX55" fmla="*/ 7626176 w 13481074"/>
                  <a:gd name="connsiteY55" fmla="*/ 848062 h 2464744"/>
                  <a:gd name="connsiteX56" fmla="*/ 7776901 w 13481074"/>
                  <a:gd name="connsiteY56" fmla="*/ 807869 h 2464744"/>
                  <a:gd name="connsiteX57" fmla="*/ 7807046 w 13481074"/>
                  <a:gd name="connsiteY57" fmla="*/ 566708 h 2464744"/>
                  <a:gd name="connsiteX58" fmla="*/ 7786949 w 13481074"/>
                  <a:gd name="connsiteY58" fmla="*/ 235113 h 2464744"/>
                  <a:gd name="connsiteX59" fmla="*/ 7857288 w 13481074"/>
                  <a:gd name="connsiteY59" fmla="*/ 215016 h 2464744"/>
                  <a:gd name="connsiteX60" fmla="*/ 7877384 w 13481074"/>
                  <a:gd name="connsiteY60" fmla="*/ 184871 h 2464744"/>
                  <a:gd name="connsiteX61" fmla="*/ 7927626 w 13481074"/>
                  <a:gd name="connsiteY61" fmla="*/ 245161 h 2464744"/>
                  <a:gd name="connsiteX62" fmla="*/ 7957771 w 13481074"/>
                  <a:gd name="connsiteY62" fmla="*/ 184871 h 2464744"/>
                  <a:gd name="connsiteX63" fmla="*/ 7987916 w 13481074"/>
                  <a:gd name="connsiteY63" fmla="*/ 275306 h 2464744"/>
                  <a:gd name="connsiteX64" fmla="*/ 8018061 w 13481074"/>
                  <a:gd name="connsiteY64" fmla="*/ 184871 h 2464744"/>
                  <a:gd name="connsiteX65" fmla="*/ 8068303 w 13481074"/>
                  <a:gd name="connsiteY65" fmla="*/ 365741 h 2464744"/>
                  <a:gd name="connsiteX66" fmla="*/ 8078351 w 13481074"/>
                  <a:gd name="connsiteY66" fmla="*/ 606902 h 2464744"/>
                  <a:gd name="connsiteX67" fmla="*/ 8098448 w 13481074"/>
                  <a:gd name="connsiteY67" fmla="*/ 576757 h 2464744"/>
                  <a:gd name="connsiteX68" fmla="*/ 8148690 w 13481074"/>
                  <a:gd name="connsiteY68" fmla="*/ 707385 h 2464744"/>
                  <a:gd name="connsiteX69" fmla="*/ 8249173 w 13481074"/>
                  <a:gd name="connsiteY69" fmla="*/ 787772 h 2464744"/>
                  <a:gd name="connsiteX70" fmla="*/ 8349657 w 13481074"/>
                  <a:gd name="connsiteY70" fmla="*/ 677240 h 2464744"/>
                  <a:gd name="connsiteX71" fmla="*/ 8430044 w 13481074"/>
                  <a:gd name="connsiteY71" fmla="*/ 848062 h 2464744"/>
                  <a:gd name="connsiteX72" fmla="*/ 8651107 w 13481074"/>
                  <a:gd name="connsiteY72" fmla="*/ 838014 h 2464744"/>
                  <a:gd name="connsiteX73" fmla="*/ 8791784 w 13481074"/>
                  <a:gd name="connsiteY73" fmla="*/ 777724 h 2464744"/>
                  <a:gd name="connsiteX74" fmla="*/ 8872171 w 13481074"/>
                  <a:gd name="connsiteY74" fmla="*/ 667192 h 2464744"/>
                  <a:gd name="connsiteX75" fmla="*/ 9002800 w 13481074"/>
                  <a:gd name="connsiteY75" fmla="*/ 797820 h 2464744"/>
                  <a:gd name="connsiteX76" fmla="*/ 9113332 w 13481074"/>
                  <a:gd name="connsiteY76" fmla="*/ 767675 h 2464744"/>
                  <a:gd name="connsiteX77" fmla="*/ 9173622 w 13481074"/>
                  <a:gd name="connsiteY77" fmla="*/ 616950 h 2464744"/>
                  <a:gd name="connsiteX78" fmla="*/ 9274105 w 13481074"/>
                  <a:gd name="connsiteY78" fmla="*/ 757627 h 2464744"/>
                  <a:gd name="connsiteX79" fmla="*/ 9374589 w 13481074"/>
                  <a:gd name="connsiteY79" fmla="*/ 807869 h 2464744"/>
                  <a:gd name="connsiteX80" fmla="*/ 9505217 w 13481074"/>
                  <a:gd name="connsiteY80" fmla="*/ 948546 h 2464744"/>
                  <a:gd name="connsiteX81" fmla="*/ 9696136 w 13481074"/>
                  <a:gd name="connsiteY81" fmla="*/ 868159 h 2464744"/>
                  <a:gd name="connsiteX82" fmla="*/ 9726281 w 13481074"/>
                  <a:gd name="connsiteY82" fmla="*/ 777724 h 2464744"/>
                  <a:gd name="connsiteX83" fmla="*/ 9806668 w 13481074"/>
                  <a:gd name="connsiteY83" fmla="*/ 817917 h 2464744"/>
                  <a:gd name="connsiteX84" fmla="*/ 9907151 w 13481074"/>
                  <a:gd name="connsiteY84" fmla="*/ 777724 h 2464744"/>
                  <a:gd name="connsiteX85" fmla="*/ 10138264 w 13481074"/>
                  <a:gd name="connsiteY85" fmla="*/ 827966 h 2464744"/>
                  <a:gd name="connsiteX86" fmla="*/ 10429666 w 13481074"/>
                  <a:gd name="connsiteY86" fmla="*/ 747579 h 2464744"/>
                  <a:gd name="connsiteX87" fmla="*/ 10620584 w 13481074"/>
                  <a:gd name="connsiteY87" fmla="*/ 596853 h 2464744"/>
                  <a:gd name="connsiteX88" fmla="*/ 10791406 w 13481074"/>
                  <a:gd name="connsiteY88" fmla="*/ 586805 h 2464744"/>
                  <a:gd name="connsiteX89" fmla="*/ 10891890 w 13481074"/>
                  <a:gd name="connsiteY89" fmla="*/ 586805 h 2464744"/>
                  <a:gd name="connsiteX90" fmla="*/ 10992373 w 13481074"/>
                  <a:gd name="connsiteY90" fmla="*/ 325548 h 2464744"/>
                  <a:gd name="connsiteX91" fmla="*/ 11092857 w 13481074"/>
                  <a:gd name="connsiteY91" fmla="*/ 496370 h 2464744"/>
                  <a:gd name="connsiteX92" fmla="*/ 11545033 w 13481074"/>
                  <a:gd name="connsiteY92" fmla="*/ 526515 h 2464744"/>
                  <a:gd name="connsiteX93" fmla="*/ 11756048 w 13481074"/>
                  <a:gd name="connsiteY93" fmla="*/ 496370 h 2464744"/>
                  <a:gd name="connsiteX94" fmla="*/ 11876628 w 13481074"/>
                  <a:gd name="connsiteY94" fmla="*/ 436080 h 2464744"/>
                  <a:gd name="connsiteX95" fmla="*/ 11977112 w 13481074"/>
                  <a:gd name="connsiteY95" fmla="*/ 345645 h 2464744"/>
                  <a:gd name="connsiteX96" fmla="*/ 12127837 w 13481074"/>
                  <a:gd name="connsiteY96" fmla="*/ 325548 h 2464744"/>
                  <a:gd name="connsiteX97" fmla="*/ 12147934 w 13481074"/>
                  <a:gd name="connsiteY97" fmla="*/ 265258 h 2464744"/>
                  <a:gd name="connsiteX98" fmla="*/ 12318756 w 13481074"/>
                  <a:gd name="connsiteY98" fmla="*/ 325548 h 2464744"/>
                  <a:gd name="connsiteX99" fmla="*/ 12610158 w 13481074"/>
                  <a:gd name="connsiteY99" fmla="*/ 104484 h 2464744"/>
                  <a:gd name="connsiteX100" fmla="*/ 12620206 w 13481074"/>
                  <a:gd name="connsiteY100" fmla="*/ 2244783 h 2464744"/>
                  <a:gd name="connsiteX101" fmla="*/ 1104795 w 13481074"/>
                  <a:gd name="connsiteY101" fmla="*/ 2264880 h 2464744"/>
                  <a:gd name="connsiteX102" fmla="*/ 1114844 w 13481074"/>
                  <a:gd name="connsiteY102" fmla="*/ 1089223 h 2464744"/>
                  <a:gd name="connsiteX0" fmla="*/ 1084699 w 13481074"/>
                  <a:gd name="connsiteY0" fmla="*/ 1038981 h 2403696"/>
                  <a:gd name="connsiteX1" fmla="*/ 1144989 w 13481074"/>
                  <a:gd name="connsiteY1" fmla="*/ 1149513 h 2403696"/>
                  <a:gd name="connsiteX2" fmla="*/ 1185182 w 13481074"/>
                  <a:gd name="connsiteY2" fmla="*/ 1410770 h 2403696"/>
                  <a:gd name="connsiteX3" fmla="*/ 1235424 w 13481074"/>
                  <a:gd name="connsiteY3" fmla="*/ 1501205 h 2403696"/>
                  <a:gd name="connsiteX4" fmla="*/ 1315811 w 13481074"/>
                  <a:gd name="connsiteY4" fmla="*/ 1471060 h 2403696"/>
                  <a:gd name="connsiteX5" fmla="*/ 1426343 w 13481074"/>
                  <a:gd name="connsiteY5" fmla="*/ 1501205 h 2403696"/>
                  <a:gd name="connsiteX6" fmla="*/ 1476584 w 13481074"/>
                  <a:gd name="connsiteY6" fmla="*/ 1511253 h 2403696"/>
                  <a:gd name="connsiteX7" fmla="*/ 1556971 w 13481074"/>
                  <a:gd name="connsiteY7" fmla="*/ 1481108 h 2403696"/>
                  <a:gd name="connsiteX8" fmla="*/ 1647406 w 13481074"/>
                  <a:gd name="connsiteY8" fmla="*/ 1501205 h 2403696"/>
                  <a:gd name="connsiteX9" fmla="*/ 1717745 w 13481074"/>
                  <a:gd name="connsiteY9" fmla="*/ 1471060 h 2403696"/>
                  <a:gd name="connsiteX10" fmla="*/ 1798132 w 13481074"/>
                  <a:gd name="connsiteY10" fmla="*/ 1461012 h 2403696"/>
                  <a:gd name="connsiteX11" fmla="*/ 1918712 w 13481074"/>
                  <a:gd name="connsiteY11" fmla="*/ 1551447 h 2403696"/>
                  <a:gd name="connsiteX12" fmla="*/ 2049340 w 13481074"/>
                  <a:gd name="connsiteY12" fmla="*/ 1591640 h 2403696"/>
                  <a:gd name="connsiteX13" fmla="*/ 2119679 w 13481074"/>
                  <a:gd name="connsiteY13" fmla="*/ 1390673 h 2403696"/>
                  <a:gd name="connsiteX14" fmla="*/ 2139776 w 13481074"/>
                  <a:gd name="connsiteY14" fmla="*/ 1481108 h 2403696"/>
                  <a:gd name="connsiteX15" fmla="*/ 2169921 w 13481074"/>
                  <a:gd name="connsiteY15" fmla="*/ 1410770 h 2403696"/>
                  <a:gd name="connsiteX16" fmla="*/ 2210114 w 13481074"/>
                  <a:gd name="connsiteY16" fmla="*/ 1682075 h 2403696"/>
                  <a:gd name="connsiteX17" fmla="*/ 2250307 w 13481074"/>
                  <a:gd name="connsiteY17" fmla="*/ 1732317 h 2403696"/>
                  <a:gd name="connsiteX18" fmla="*/ 2551758 w 13481074"/>
                  <a:gd name="connsiteY18" fmla="*/ 1682075 h 2403696"/>
                  <a:gd name="connsiteX19" fmla="*/ 3094369 w 13481074"/>
                  <a:gd name="connsiteY19" fmla="*/ 1651930 h 2403696"/>
                  <a:gd name="connsiteX20" fmla="*/ 3305384 w 13481074"/>
                  <a:gd name="connsiteY20" fmla="*/ 1682075 h 2403696"/>
                  <a:gd name="connsiteX21" fmla="*/ 3606835 w 13481074"/>
                  <a:gd name="connsiteY21" fmla="*/ 1772511 h 2403696"/>
                  <a:gd name="connsiteX22" fmla="*/ 4008769 w 13481074"/>
                  <a:gd name="connsiteY22" fmla="*/ 1732317 h 2403696"/>
                  <a:gd name="connsiteX23" fmla="*/ 4249929 w 13481074"/>
                  <a:gd name="connsiteY23" fmla="*/ 1571544 h 2403696"/>
                  <a:gd name="connsiteX24" fmla="*/ 4481042 w 13481074"/>
                  <a:gd name="connsiteY24" fmla="*/ 1461012 h 2403696"/>
                  <a:gd name="connsiteX25" fmla="*/ 4641815 w 13481074"/>
                  <a:gd name="connsiteY25" fmla="*/ 1461012 h 2403696"/>
                  <a:gd name="connsiteX26" fmla="*/ 4772444 w 13481074"/>
                  <a:gd name="connsiteY26" fmla="*/ 1390673 h 2403696"/>
                  <a:gd name="connsiteX27" fmla="*/ 4852831 w 13481074"/>
                  <a:gd name="connsiteY27" fmla="*/ 1360528 h 2403696"/>
                  <a:gd name="connsiteX28" fmla="*/ 4913121 w 13481074"/>
                  <a:gd name="connsiteY28" fmla="*/ 1310286 h 2403696"/>
                  <a:gd name="connsiteX29" fmla="*/ 5083943 w 13481074"/>
                  <a:gd name="connsiteY29" fmla="*/ 1340431 h 2403696"/>
                  <a:gd name="connsiteX30" fmla="*/ 5294958 w 13481074"/>
                  <a:gd name="connsiteY30" fmla="*/ 1340431 h 2403696"/>
                  <a:gd name="connsiteX31" fmla="*/ 5616505 w 13481074"/>
                  <a:gd name="connsiteY31" fmla="*/ 1209803 h 2403696"/>
                  <a:gd name="connsiteX32" fmla="*/ 5696892 w 13481074"/>
                  <a:gd name="connsiteY32" fmla="*/ 1099271 h 2403696"/>
                  <a:gd name="connsiteX33" fmla="*/ 5706940 w 13481074"/>
                  <a:gd name="connsiteY33" fmla="*/ 697337 h 2403696"/>
                  <a:gd name="connsiteX34" fmla="*/ 5747134 w 13481074"/>
                  <a:gd name="connsiteY34" fmla="*/ 466225 h 2403696"/>
                  <a:gd name="connsiteX35" fmla="*/ 5767231 w 13481074"/>
                  <a:gd name="connsiteY35" fmla="*/ 526515 h 2403696"/>
                  <a:gd name="connsiteX36" fmla="*/ 5797376 w 13481074"/>
                  <a:gd name="connsiteY36" fmla="*/ 335596 h 2403696"/>
                  <a:gd name="connsiteX37" fmla="*/ 5837569 w 13481074"/>
                  <a:gd name="connsiteY37" fmla="*/ 405935 h 2403696"/>
                  <a:gd name="connsiteX38" fmla="*/ 5857666 w 13481074"/>
                  <a:gd name="connsiteY38" fmla="*/ 245161 h 2403696"/>
                  <a:gd name="connsiteX39" fmla="*/ 5917956 w 13481074"/>
                  <a:gd name="connsiteY39" fmla="*/ 265258 h 2403696"/>
                  <a:gd name="connsiteX40" fmla="*/ 6018439 w 13481074"/>
                  <a:gd name="connsiteY40" fmla="*/ 184871 h 2403696"/>
                  <a:gd name="connsiteX41" fmla="*/ 6139020 w 13481074"/>
                  <a:gd name="connsiteY41" fmla="*/ 144678 h 2403696"/>
                  <a:gd name="connsiteX42" fmla="*/ 6199310 w 13481074"/>
                  <a:gd name="connsiteY42" fmla="*/ 174823 h 2403696"/>
                  <a:gd name="connsiteX43" fmla="*/ 6239503 w 13481074"/>
                  <a:gd name="connsiteY43" fmla="*/ 285355 h 2403696"/>
                  <a:gd name="connsiteX44" fmla="*/ 6269648 w 13481074"/>
                  <a:gd name="connsiteY44" fmla="*/ 225064 h 2403696"/>
                  <a:gd name="connsiteX45" fmla="*/ 6319890 w 13481074"/>
                  <a:gd name="connsiteY45" fmla="*/ 315500 h 2403696"/>
                  <a:gd name="connsiteX46" fmla="*/ 6329938 w 13481074"/>
                  <a:gd name="connsiteY46" fmla="*/ 275306 h 2403696"/>
                  <a:gd name="connsiteX47" fmla="*/ 6350035 w 13481074"/>
                  <a:gd name="connsiteY47" fmla="*/ 647095 h 2403696"/>
                  <a:gd name="connsiteX48" fmla="*/ 6370132 w 13481074"/>
                  <a:gd name="connsiteY48" fmla="*/ 606902 h 2403696"/>
                  <a:gd name="connsiteX49" fmla="*/ 6400277 w 13481074"/>
                  <a:gd name="connsiteY49" fmla="*/ 908352 h 2403696"/>
                  <a:gd name="connsiteX50" fmla="*/ 6500760 w 13481074"/>
                  <a:gd name="connsiteY50" fmla="*/ 1139464 h 2403696"/>
                  <a:gd name="connsiteX51" fmla="*/ 6651486 w 13481074"/>
                  <a:gd name="connsiteY51" fmla="*/ 1209803 h 2403696"/>
                  <a:gd name="connsiteX52" fmla="*/ 6962984 w 13481074"/>
                  <a:gd name="connsiteY52" fmla="*/ 1159561 h 2403696"/>
                  <a:gd name="connsiteX53" fmla="*/ 7274483 w 13481074"/>
                  <a:gd name="connsiteY53" fmla="*/ 1018884 h 2403696"/>
                  <a:gd name="connsiteX54" fmla="*/ 7435257 w 13481074"/>
                  <a:gd name="connsiteY54" fmla="*/ 918401 h 2403696"/>
                  <a:gd name="connsiteX55" fmla="*/ 7626176 w 13481074"/>
                  <a:gd name="connsiteY55" fmla="*/ 848062 h 2403696"/>
                  <a:gd name="connsiteX56" fmla="*/ 7776901 w 13481074"/>
                  <a:gd name="connsiteY56" fmla="*/ 807869 h 2403696"/>
                  <a:gd name="connsiteX57" fmla="*/ 7807046 w 13481074"/>
                  <a:gd name="connsiteY57" fmla="*/ 566708 h 2403696"/>
                  <a:gd name="connsiteX58" fmla="*/ 7786949 w 13481074"/>
                  <a:gd name="connsiteY58" fmla="*/ 235113 h 2403696"/>
                  <a:gd name="connsiteX59" fmla="*/ 7857288 w 13481074"/>
                  <a:gd name="connsiteY59" fmla="*/ 215016 h 2403696"/>
                  <a:gd name="connsiteX60" fmla="*/ 7877384 w 13481074"/>
                  <a:gd name="connsiteY60" fmla="*/ 184871 h 2403696"/>
                  <a:gd name="connsiteX61" fmla="*/ 7927626 w 13481074"/>
                  <a:gd name="connsiteY61" fmla="*/ 245161 h 2403696"/>
                  <a:gd name="connsiteX62" fmla="*/ 7957771 w 13481074"/>
                  <a:gd name="connsiteY62" fmla="*/ 184871 h 2403696"/>
                  <a:gd name="connsiteX63" fmla="*/ 7987916 w 13481074"/>
                  <a:gd name="connsiteY63" fmla="*/ 275306 h 2403696"/>
                  <a:gd name="connsiteX64" fmla="*/ 8018061 w 13481074"/>
                  <a:gd name="connsiteY64" fmla="*/ 184871 h 2403696"/>
                  <a:gd name="connsiteX65" fmla="*/ 8068303 w 13481074"/>
                  <a:gd name="connsiteY65" fmla="*/ 365741 h 2403696"/>
                  <a:gd name="connsiteX66" fmla="*/ 8078351 w 13481074"/>
                  <a:gd name="connsiteY66" fmla="*/ 606902 h 2403696"/>
                  <a:gd name="connsiteX67" fmla="*/ 8098448 w 13481074"/>
                  <a:gd name="connsiteY67" fmla="*/ 576757 h 2403696"/>
                  <a:gd name="connsiteX68" fmla="*/ 8148690 w 13481074"/>
                  <a:gd name="connsiteY68" fmla="*/ 707385 h 2403696"/>
                  <a:gd name="connsiteX69" fmla="*/ 8249173 w 13481074"/>
                  <a:gd name="connsiteY69" fmla="*/ 787772 h 2403696"/>
                  <a:gd name="connsiteX70" fmla="*/ 8349657 w 13481074"/>
                  <a:gd name="connsiteY70" fmla="*/ 677240 h 2403696"/>
                  <a:gd name="connsiteX71" fmla="*/ 8430044 w 13481074"/>
                  <a:gd name="connsiteY71" fmla="*/ 848062 h 2403696"/>
                  <a:gd name="connsiteX72" fmla="*/ 8651107 w 13481074"/>
                  <a:gd name="connsiteY72" fmla="*/ 838014 h 2403696"/>
                  <a:gd name="connsiteX73" fmla="*/ 8791784 w 13481074"/>
                  <a:gd name="connsiteY73" fmla="*/ 777724 h 2403696"/>
                  <a:gd name="connsiteX74" fmla="*/ 8872171 w 13481074"/>
                  <a:gd name="connsiteY74" fmla="*/ 667192 h 2403696"/>
                  <a:gd name="connsiteX75" fmla="*/ 9002800 w 13481074"/>
                  <a:gd name="connsiteY75" fmla="*/ 797820 h 2403696"/>
                  <a:gd name="connsiteX76" fmla="*/ 9113332 w 13481074"/>
                  <a:gd name="connsiteY76" fmla="*/ 767675 h 2403696"/>
                  <a:gd name="connsiteX77" fmla="*/ 9173622 w 13481074"/>
                  <a:gd name="connsiteY77" fmla="*/ 616950 h 2403696"/>
                  <a:gd name="connsiteX78" fmla="*/ 9274105 w 13481074"/>
                  <a:gd name="connsiteY78" fmla="*/ 757627 h 2403696"/>
                  <a:gd name="connsiteX79" fmla="*/ 9374589 w 13481074"/>
                  <a:gd name="connsiteY79" fmla="*/ 807869 h 2403696"/>
                  <a:gd name="connsiteX80" fmla="*/ 9505217 w 13481074"/>
                  <a:gd name="connsiteY80" fmla="*/ 948546 h 2403696"/>
                  <a:gd name="connsiteX81" fmla="*/ 9696136 w 13481074"/>
                  <a:gd name="connsiteY81" fmla="*/ 868159 h 2403696"/>
                  <a:gd name="connsiteX82" fmla="*/ 9726281 w 13481074"/>
                  <a:gd name="connsiteY82" fmla="*/ 777724 h 2403696"/>
                  <a:gd name="connsiteX83" fmla="*/ 9806668 w 13481074"/>
                  <a:gd name="connsiteY83" fmla="*/ 817917 h 2403696"/>
                  <a:gd name="connsiteX84" fmla="*/ 9907151 w 13481074"/>
                  <a:gd name="connsiteY84" fmla="*/ 777724 h 2403696"/>
                  <a:gd name="connsiteX85" fmla="*/ 10138264 w 13481074"/>
                  <a:gd name="connsiteY85" fmla="*/ 827966 h 2403696"/>
                  <a:gd name="connsiteX86" fmla="*/ 10429666 w 13481074"/>
                  <a:gd name="connsiteY86" fmla="*/ 747579 h 2403696"/>
                  <a:gd name="connsiteX87" fmla="*/ 10620584 w 13481074"/>
                  <a:gd name="connsiteY87" fmla="*/ 596853 h 2403696"/>
                  <a:gd name="connsiteX88" fmla="*/ 10791406 w 13481074"/>
                  <a:gd name="connsiteY88" fmla="*/ 586805 h 2403696"/>
                  <a:gd name="connsiteX89" fmla="*/ 10891890 w 13481074"/>
                  <a:gd name="connsiteY89" fmla="*/ 586805 h 2403696"/>
                  <a:gd name="connsiteX90" fmla="*/ 10992373 w 13481074"/>
                  <a:gd name="connsiteY90" fmla="*/ 325548 h 2403696"/>
                  <a:gd name="connsiteX91" fmla="*/ 11092857 w 13481074"/>
                  <a:gd name="connsiteY91" fmla="*/ 496370 h 2403696"/>
                  <a:gd name="connsiteX92" fmla="*/ 11545033 w 13481074"/>
                  <a:gd name="connsiteY92" fmla="*/ 526515 h 2403696"/>
                  <a:gd name="connsiteX93" fmla="*/ 11756048 w 13481074"/>
                  <a:gd name="connsiteY93" fmla="*/ 496370 h 2403696"/>
                  <a:gd name="connsiteX94" fmla="*/ 11876628 w 13481074"/>
                  <a:gd name="connsiteY94" fmla="*/ 436080 h 2403696"/>
                  <a:gd name="connsiteX95" fmla="*/ 11977112 w 13481074"/>
                  <a:gd name="connsiteY95" fmla="*/ 345645 h 2403696"/>
                  <a:gd name="connsiteX96" fmla="*/ 12127837 w 13481074"/>
                  <a:gd name="connsiteY96" fmla="*/ 325548 h 2403696"/>
                  <a:gd name="connsiteX97" fmla="*/ 12147934 w 13481074"/>
                  <a:gd name="connsiteY97" fmla="*/ 265258 h 2403696"/>
                  <a:gd name="connsiteX98" fmla="*/ 12318756 w 13481074"/>
                  <a:gd name="connsiteY98" fmla="*/ 325548 h 2403696"/>
                  <a:gd name="connsiteX99" fmla="*/ 12610158 w 13481074"/>
                  <a:gd name="connsiteY99" fmla="*/ 104484 h 2403696"/>
                  <a:gd name="connsiteX100" fmla="*/ 12620206 w 13481074"/>
                  <a:gd name="connsiteY100" fmla="*/ 2244783 h 2403696"/>
                  <a:gd name="connsiteX101" fmla="*/ 1104795 w 13481074"/>
                  <a:gd name="connsiteY101" fmla="*/ 2264880 h 2403696"/>
                  <a:gd name="connsiteX102" fmla="*/ 1114844 w 13481074"/>
                  <a:gd name="connsiteY102" fmla="*/ 1089223 h 2403696"/>
                  <a:gd name="connsiteX0" fmla="*/ 407298 w 12803673"/>
                  <a:gd name="connsiteY0" fmla="*/ 1038981 h 2403696"/>
                  <a:gd name="connsiteX1" fmla="*/ 467588 w 12803673"/>
                  <a:gd name="connsiteY1" fmla="*/ 1149513 h 2403696"/>
                  <a:gd name="connsiteX2" fmla="*/ 507781 w 12803673"/>
                  <a:gd name="connsiteY2" fmla="*/ 1410770 h 2403696"/>
                  <a:gd name="connsiteX3" fmla="*/ 558023 w 12803673"/>
                  <a:gd name="connsiteY3" fmla="*/ 1501205 h 2403696"/>
                  <a:gd name="connsiteX4" fmla="*/ 638410 w 12803673"/>
                  <a:gd name="connsiteY4" fmla="*/ 1471060 h 2403696"/>
                  <a:gd name="connsiteX5" fmla="*/ 748942 w 12803673"/>
                  <a:gd name="connsiteY5" fmla="*/ 1501205 h 2403696"/>
                  <a:gd name="connsiteX6" fmla="*/ 799183 w 12803673"/>
                  <a:gd name="connsiteY6" fmla="*/ 1511253 h 2403696"/>
                  <a:gd name="connsiteX7" fmla="*/ 879570 w 12803673"/>
                  <a:gd name="connsiteY7" fmla="*/ 1481108 h 2403696"/>
                  <a:gd name="connsiteX8" fmla="*/ 970005 w 12803673"/>
                  <a:gd name="connsiteY8" fmla="*/ 1501205 h 2403696"/>
                  <a:gd name="connsiteX9" fmla="*/ 1040344 w 12803673"/>
                  <a:gd name="connsiteY9" fmla="*/ 1471060 h 2403696"/>
                  <a:gd name="connsiteX10" fmla="*/ 1120731 w 12803673"/>
                  <a:gd name="connsiteY10" fmla="*/ 1461012 h 2403696"/>
                  <a:gd name="connsiteX11" fmla="*/ 1241311 w 12803673"/>
                  <a:gd name="connsiteY11" fmla="*/ 1551447 h 2403696"/>
                  <a:gd name="connsiteX12" fmla="*/ 1371939 w 12803673"/>
                  <a:gd name="connsiteY12" fmla="*/ 1591640 h 2403696"/>
                  <a:gd name="connsiteX13" fmla="*/ 1442278 w 12803673"/>
                  <a:gd name="connsiteY13" fmla="*/ 1390673 h 2403696"/>
                  <a:gd name="connsiteX14" fmla="*/ 1462375 w 12803673"/>
                  <a:gd name="connsiteY14" fmla="*/ 1481108 h 2403696"/>
                  <a:gd name="connsiteX15" fmla="*/ 1492520 w 12803673"/>
                  <a:gd name="connsiteY15" fmla="*/ 1410770 h 2403696"/>
                  <a:gd name="connsiteX16" fmla="*/ 1532713 w 12803673"/>
                  <a:gd name="connsiteY16" fmla="*/ 1682075 h 2403696"/>
                  <a:gd name="connsiteX17" fmla="*/ 1572906 w 12803673"/>
                  <a:gd name="connsiteY17" fmla="*/ 1732317 h 2403696"/>
                  <a:gd name="connsiteX18" fmla="*/ 1874357 w 12803673"/>
                  <a:gd name="connsiteY18" fmla="*/ 1682075 h 2403696"/>
                  <a:gd name="connsiteX19" fmla="*/ 2416968 w 12803673"/>
                  <a:gd name="connsiteY19" fmla="*/ 1651930 h 2403696"/>
                  <a:gd name="connsiteX20" fmla="*/ 2627983 w 12803673"/>
                  <a:gd name="connsiteY20" fmla="*/ 1682075 h 2403696"/>
                  <a:gd name="connsiteX21" fmla="*/ 2929434 w 12803673"/>
                  <a:gd name="connsiteY21" fmla="*/ 1772511 h 2403696"/>
                  <a:gd name="connsiteX22" fmla="*/ 3331368 w 12803673"/>
                  <a:gd name="connsiteY22" fmla="*/ 1732317 h 2403696"/>
                  <a:gd name="connsiteX23" fmla="*/ 3572528 w 12803673"/>
                  <a:gd name="connsiteY23" fmla="*/ 1571544 h 2403696"/>
                  <a:gd name="connsiteX24" fmla="*/ 3803641 w 12803673"/>
                  <a:gd name="connsiteY24" fmla="*/ 1461012 h 2403696"/>
                  <a:gd name="connsiteX25" fmla="*/ 3964414 w 12803673"/>
                  <a:gd name="connsiteY25" fmla="*/ 1461012 h 2403696"/>
                  <a:gd name="connsiteX26" fmla="*/ 4095043 w 12803673"/>
                  <a:gd name="connsiteY26" fmla="*/ 1390673 h 2403696"/>
                  <a:gd name="connsiteX27" fmla="*/ 4175430 w 12803673"/>
                  <a:gd name="connsiteY27" fmla="*/ 1360528 h 2403696"/>
                  <a:gd name="connsiteX28" fmla="*/ 4235720 w 12803673"/>
                  <a:gd name="connsiteY28" fmla="*/ 1310286 h 2403696"/>
                  <a:gd name="connsiteX29" fmla="*/ 4406542 w 12803673"/>
                  <a:gd name="connsiteY29" fmla="*/ 1340431 h 2403696"/>
                  <a:gd name="connsiteX30" fmla="*/ 4617557 w 12803673"/>
                  <a:gd name="connsiteY30" fmla="*/ 1340431 h 2403696"/>
                  <a:gd name="connsiteX31" fmla="*/ 4939104 w 12803673"/>
                  <a:gd name="connsiteY31" fmla="*/ 1209803 h 2403696"/>
                  <a:gd name="connsiteX32" fmla="*/ 5019491 w 12803673"/>
                  <a:gd name="connsiteY32" fmla="*/ 1099271 h 2403696"/>
                  <a:gd name="connsiteX33" fmla="*/ 5029539 w 12803673"/>
                  <a:gd name="connsiteY33" fmla="*/ 697337 h 2403696"/>
                  <a:gd name="connsiteX34" fmla="*/ 5069733 w 12803673"/>
                  <a:gd name="connsiteY34" fmla="*/ 466225 h 2403696"/>
                  <a:gd name="connsiteX35" fmla="*/ 5089830 w 12803673"/>
                  <a:gd name="connsiteY35" fmla="*/ 526515 h 2403696"/>
                  <a:gd name="connsiteX36" fmla="*/ 5119975 w 12803673"/>
                  <a:gd name="connsiteY36" fmla="*/ 335596 h 2403696"/>
                  <a:gd name="connsiteX37" fmla="*/ 5160168 w 12803673"/>
                  <a:gd name="connsiteY37" fmla="*/ 405935 h 2403696"/>
                  <a:gd name="connsiteX38" fmla="*/ 5180265 w 12803673"/>
                  <a:gd name="connsiteY38" fmla="*/ 245161 h 2403696"/>
                  <a:gd name="connsiteX39" fmla="*/ 5240555 w 12803673"/>
                  <a:gd name="connsiteY39" fmla="*/ 265258 h 2403696"/>
                  <a:gd name="connsiteX40" fmla="*/ 5341038 w 12803673"/>
                  <a:gd name="connsiteY40" fmla="*/ 184871 h 2403696"/>
                  <a:gd name="connsiteX41" fmla="*/ 5461619 w 12803673"/>
                  <a:gd name="connsiteY41" fmla="*/ 144678 h 2403696"/>
                  <a:gd name="connsiteX42" fmla="*/ 5521909 w 12803673"/>
                  <a:gd name="connsiteY42" fmla="*/ 174823 h 2403696"/>
                  <a:gd name="connsiteX43" fmla="*/ 5562102 w 12803673"/>
                  <a:gd name="connsiteY43" fmla="*/ 285355 h 2403696"/>
                  <a:gd name="connsiteX44" fmla="*/ 5592247 w 12803673"/>
                  <a:gd name="connsiteY44" fmla="*/ 225064 h 2403696"/>
                  <a:gd name="connsiteX45" fmla="*/ 5642489 w 12803673"/>
                  <a:gd name="connsiteY45" fmla="*/ 315500 h 2403696"/>
                  <a:gd name="connsiteX46" fmla="*/ 5652537 w 12803673"/>
                  <a:gd name="connsiteY46" fmla="*/ 275306 h 2403696"/>
                  <a:gd name="connsiteX47" fmla="*/ 5672634 w 12803673"/>
                  <a:gd name="connsiteY47" fmla="*/ 647095 h 2403696"/>
                  <a:gd name="connsiteX48" fmla="*/ 5692731 w 12803673"/>
                  <a:gd name="connsiteY48" fmla="*/ 606902 h 2403696"/>
                  <a:gd name="connsiteX49" fmla="*/ 5722876 w 12803673"/>
                  <a:gd name="connsiteY49" fmla="*/ 908352 h 2403696"/>
                  <a:gd name="connsiteX50" fmla="*/ 5823359 w 12803673"/>
                  <a:gd name="connsiteY50" fmla="*/ 1139464 h 2403696"/>
                  <a:gd name="connsiteX51" fmla="*/ 5974085 w 12803673"/>
                  <a:gd name="connsiteY51" fmla="*/ 1209803 h 2403696"/>
                  <a:gd name="connsiteX52" fmla="*/ 6285583 w 12803673"/>
                  <a:gd name="connsiteY52" fmla="*/ 1159561 h 2403696"/>
                  <a:gd name="connsiteX53" fmla="*/ 6597082 w 12803673"/>
                  <a:gd name="connsiteY53" fmla="*/ 1018884 h 2403696"/>
                  <a:gd name="connsiteX54" fmla="*/ 6757856 w 12803673"/>
                  <a:gd name="connsiteY54" fmla="*/ 918401 h 2403696"/>
                  <a:gd name="connsiteX55" fmla="*/ 6948775 w 12803673"/>
                  <a:gd name="connsiteY55" fmla="*/ 848062 h 2403696"/>
                  <a:gd name="connsiteX56" fmla="*/ 7099500 w 12803673"/>
                  <a:gd name="connsiteY56" fmla="*/ 807869 h 2403696"/>
                  <a:gd name="connsiteX57" fmla="*/ 7129645 w 12803673"/>
                  <a:gd name="connsiteY57" fmla="*/ 566708 h 2403696"/>
                  <a:gd name="connsiteX58" fmla="*/ 7109548 w 12803673"/>
                  <a:gd name="connsiteY58" fmla="*/ 235113 h 2403696"/>
                  <a:gd name="connsiteX59" fmla="*/ 7179887 w 12803673"/>
                  <a:gd name="connsiteY59" fmla="*/ 215016 h 2403696"/>
                  <a:gd name="connsiteX60" fmla="*/ 7199983 w 12803673"/>
                  <a:gd name="connsiteY60" fmla="*/ 184871 h 2403696"/>
                  <a:gd name="connsiteX61" fmla="*/ 7250225 w 12803673"/>
                  <a:gd name="connsiteY61" fmla="*/ 245161 h 2403696"/>
                  <a:gd name="connsiteX62" fmla="*/ 7280370 w 12803673"/>
                  <a:gd name="connsiteY62" fmla="*/ 184871 h 2403696"/>
                  <a:gd name="connsiteX63" fmla="*/ 7310515 w 12803673"/>
                  <a:gd name="connsiteY63" fmla="*/ 275306 h 2403696"/>
                  <a:gd name="connsiteX64" fmla="*/ 7340660 w 12803673"/>
                  <a:gd name="connsiteY64" fmla="*/ 184871 h 2403696"/>
                  <a:gd name="connsiteX65" fmla="*/ 7390902 w 12803673"/>
                  <a:gd name="connsiteY65" fmla="*/ 365741 h 2403696"/>
                  <a:gd name="connsiteX66" fmla="*/ 7400950 w 12803673"/>
                  <a:gd name="connsiteY66" fmla="*/ 606902 h 2403696"/>
                  <a:gd name="connsiteX67" fmla="*/ 7421047 w 12803673"/>
                  <a:gd name="connsiteY67" fmla="*/ 576757 h 2403696"/>
                  <a:gd name="connsiteX68" fmla="*/ 7471289 w 12803673"/>
                  <a:gd name="connsiteY68" fmla="*/ 707385 h 2403696"/>
                  <a:gd name="connsiteX69" fmla="*/ 7571772 w 12803673"/>
                  <a:gd name="connsiteY69" fmla="*/ 787772 h 2403696"/>
                  <a:gd name="connsiteX70" fmla="*/ 7672256 w 12803673"/>
                  <a:gd name="connsiteY70" fmla="*/ 677240 h 2403696"/>
                  <a:gd name="connsiteX71" fmla="*/ 7752643 w 12803673"/>
                  <a:gd name="connsiteY71" fmla="*/ 848062 h 2403696"/>
                  <a:gd name="connsiteX72" fmla="*/ 7973706 w 12803673"/>
                  <a:gd name="connsiteY72" fmla="*/ 838014 h 2403696"/>
                  <a:gd name="connsiteX73" fmla="*/ 8114383 w 12803673"/>
                  <a:gd name="connsiteY73" fmla="*/ 777724 h 2403696"/>
                  <a:gd name="connsiteX74" fmla="*/ 8194770 w 12803673"/>
                  <a:gd name="connsiteY74" fmla="*/ 667192 h 2403696"/>
                  <a:gd name="connsiteX75" fmla="*/ 8325399 w 12803673"/>
                  <a:gd name="connsiteY75" fmla="*/ 797820 h 2403696"/>
                  <a:gd name="connsiteX76" fmla="*/ 8435931 w 12803673"/>
                  <a:gd name="connsiteY76" fmla="*/ 767675 h 2403696"/>
                  <a:gd name="connsiteX77" fmla="*/ 8496221 w 12803673"/>
                  <a:gd name="connsiteY77" fmla="*/ 616950 h 2403696"/>
                  <a:gd name="connsiteX78" fmla="*/ 8596704 w 12803673"/>
                  <a:gd name="connsiteY78" fmla="*/ 757627 h 2403696"/>
                  <a:gd name="connsiteX79" fmla="*/ 8697188 w 12803673"/>
                  <a:gd name="connsiteY79" fmla="*/ 807869 h 2403696"/>
                  <a:gd name="connsiteX80" fmla="*/ 8827816 w 12803673"/>
                  <a:gd name="connsiteY80" fmla="*/ 948546 h 2403696"/>
                  <a:gd name="connsiteX81" fmla="*/ 9018735 w 12803673"/>
                  <a:gd name="connsiteY81" fmla="*/ 868159 h 2403696"/>
                  <a:gd name="connsiteX82" fmla="*/ 9048880 w 12803673"/>
                  <a:gd name="connsiteY82" fmla="*/ 777724 h 2403696"/>
                  <a:gd name="connsiteX83" fmla="*/ 9129267 w 12803673"/>
                  <a:gd name="connsiteY83" fmla="*/ 817917 h 2403696"/>
                  <a:gd name="connsiteX84" fmla="*/ 9229750 w 12803673"/>
                  <a:gd name="connsiteY84" fmla="*/ 777724 h 2403696"/>
                  <a:gd name="connsiteX85" fmla="*/ 9460863 w 12803673"/>
                  <a:gd name="connsiteY85" fmla="*/ 827966 h 2403696"/>
                  <a:gd name="connsiteX86" fmla="*/ 9752265 w 12803673"/>
                  <a:gd name="connsiteY86" fmla="*/ 747579 h 2403696"/>
                  <a:gd name="connsiteX87" fmla="*/ 9943183 w 12803673"/>
                  <a:gd name="connsiteY87" fmla="*/ 596853 h 2403696"/>
                  <a:gd name="connsiteX88" fmla="*/ 10114005 w 12803673"/>
                  <a:gd name="connsiteY88" fmla="*/ 586805 h 2403696"/>
                  <a:gd name="connsiteX89" fmla="*/ 10214489 w 12803673"/>
                  <a:gd name="connsiteY89" fmla="*/ 586805 h 2403696"/>
                  <a:gd name="connsiteX90" fmla="*/ 10314972 w 12803673"/>
                  <a:gd name="connsiteY90" fmla="*/ 325548 h 2403696"/>
                  <a:gd name="connsiteX91" fmla="*/ 10415456 w 12803673"/>
                  <a:gd name="connsiteY91" fmla="*/ 496370 h 2403696"/>
                  <a:gd name="connsiteX92" fmla="*/ 10867632 w 12803673"/>
                  <a:gd name="connsiteY92" fmla="*/ 526515 h 2403696"/>
                  <a:gd name="connsiteX93" fmla="*/ 11078647 w 12803673"/>
                  <a:gd name="connsiteY93" fmla="*/ 496370 h 2403696"/>
                  <a:gd name="connsiteX94" fmla="*/ 11199227 w 12803673"/>
                  <a:gd name="connsiteY94" fmla="*/ 436080 h 2403696"/>
                  <a:gd name="connsiteX95" fmla="*/ 11299711 w 12803673"/>
                  <a:gd name="connsiteY95" fmla="*/ 345645 h 2403696"/>
                  <a:gd name="connsiteX96" fmla="*/ 11450436 w 12803673"/>
                  <a:gd name="connsiteY96" fmla="*/ 325548 h 2403696"/>
                  <a:gd name="connsiteX97" fmla="*/ 11470533 w 12803673"/>
                  <a:gd name="connsiteY97" fmla="*/ 265258 h 2403696"/>
                  <a:gd name="connsiteX98" fmla="*/ 11641355 w 12803673"/>
                  <a:gd name="connsiteY98" fmla="*/ 325548 h 2403696"/>
                  <a:gd name="connsiteX99" fmla="*/ 11932757 w 12803673"/>
                  <a:gd name="connsiteY99" fmla="*/ 104484 h 2403696"/>
                  <a:gd name="connsiteX100" fmla="*/ 11942805 w 12803673"/>
                  <a:gd name="connsiteY100" fmla="*/ 2244783 h 2403696"/>
                  <a:gd name="connsiteX101" fmla="*/ 427394 w 12803673"/>
                  <a:gd name="connsiteY101" fmla="*/ 2264880 h 2403696"/>
                  <a:gd name="connsiteX102" fmla="*/ 437443 w 12803673"/>
                  <a:gd name="connsiteY102" fmla="*/ 1089223 h 2403696"/>
                  <a:gd name="connsiteX0" fmla="*/ 0 w 12396375"/>
                  <a:gd name="connsiteY0" fmla="*/ 1038981 h 2403696"/>
                  <a:gd name="connsiteX1" fmla="*/ 60290 w 12396375"/>
                  <a:gd name="connsiteY1" fmla="*/ 1149513 h 2403696"/>
                  <a:gd name="connsiteX2" fmla="*/ 100483 w 12396375"/>
                  <a:gd name="connsiteY2" fmla="*/ 1410770 h 2403696"/>
                  <a:gd name="connsiteX3" fmla="*/ 150725 w 12396375"/>
                  <a:gd name="connsiteY3" fmla="*/ 1501205 h 2403696"/>
                  <a:gd name="connsiteX4" fmla="*/ 231112 w 12396375"/>
                  <a:gd name="connsiteY4" fmla="*/ 1471060 h 2403696"/>
                  <a:gd name="connsiteX5" fmla="*/ 341644 w 12396375"/>
                  <a:gd name="connsiteY5" fmla="*/ 1501205 h 2403696"/>
                  <a:gd name="connsiteX6" fmla="*/ 391885 w 12396375"/>
                  <a:gd name="connsiteY6" fmla="*/ 1511253 h 2403696"/>
                  <a:gd name="connsiteX7" fmla="*/ 472272 w 12396375"/>
                  <a:gd name="connsiteY7" fmla="*/ 1481108 h 2403696"/>
                  <a:gd name="connsiteX8" fmla="*/ 562707 w 12396375"/>
                  <a:gd name="connsiteY8" fmla="*/ 1501205 h 2403696"/>
                  <a:gd name="connsiteX9" fmla="*/ 633046 w 12396375"/>
                  <a:gd name="connsiteY9" fmla="*/ 1471060 h 2403696"/>
                  <a:gd name="connsiteX10" fmla="*/ 713433 w 12396375"/>
                  <a:gd name="connsiteY10" fmla="*/ 1461012 h 2403696"/>
                  <a:gd name="connsiteX11" fmla="*/ 834013 w 12396375"/>
                  <a:gd name="connsiteY11" fmla="*/ 1551447 h 2403696"/>
                  <a:gd name="connsiteX12" fmla="*/ 964641 w 12396375"/>
                  <a:gd name="connsiteY12" fmla="*/ 1591640 h 2403696"/>
                  <a:gd name="connsiteX13" fmla="*/ 1034980 w 12396375"/>
                  <a:gd name="connsiteY13" fmla="*/ 1390673 h 2403696"/>
                  <a:gd name="connsiteX14" fmla="*/ 1055077 w 12396375"/>
                  <a:gd name="connsiteY14" fmla="*/ 1481108 h 2403696"/>
                  <a:gd name="connsiteX15" fmla="*/ 1085222 w 12396375"/>
                  <a:gd name="connsiteY15" fmla="*/ 1410770 h 2403696"/>
                  <a:gd name="connsiteX16" fmla="*/ 1125415 w 12396375"/>
                  <a:gd name="connsiteY16" fmla="*/ 1682075 h 2403696"/>
                  <a:gd name="connsiteX17" fmla="*/ 1165608 w 12396375"/>
                  <a:gd name="connsiteY17" fmla="*/ 1732317 h 2403696"/>
                  <a:gd name="connsiteX18" fmla="*/ 1467059 w 12396375"/>
                  <a:gd name="connsiteY18" fmla="*/ 1682075 h 2403696"/>
                  <a:gd name="connsiteX19" fmla="*/ 2009670 w 12396375"/>
                  <a:gd name="connsiteY19" fmla="*/ 1651930 h 2403696"/>
                  <a:gd name="connsiteX20" fmla="*/ 2220685 w 12396375"/>
                  <a:gd name="connsiteY20" fmla="*/ 1682075 h 2403696"/>
                  <a:gd name="connsiteX21" fmla="*/ 2522136 w 12396375"/>
                  <a:gd name="connsiteY21" fmla="*/ 1772511 h 2403696"/>
                  <a:gd name="connsiteX22" fmla="*/ 2924070 w 12396375"/>
                  <a:gd name="connsiteY22" fmla="*/ 1732317 h 2403696"/>
                  <a:gd name="connsiteX23" fmla="*/ 3165230 w 12396375"/>
                  <a:gd name="connsiteY23" fmla="*/ 1571544 h 2403696"/>
                  <a:gd name="connsiteX24" fmla="*/ 3396343 w 12396375"/>
                  <a:gd name="connsiteY24" fmla="*/ 1461012 h 2403696"/>
                  <a:gd name="connsiteX25" fmla="*/ 3557116 w 12396375"/>
                  <a:gd name="connsiteY25" fmla="*/ 1461012 h 2403696"/>
                  <a:gd name="connsiteX26" fmla="*/ 3687745 w 12396375"/>
                  <a:gd name="connsiteY26" fmla="*/ 1390673 h 2403696"/>
                  <a:gd name="connsiteX27" fmla="*/ 3768132 w 12396375"/>
                  <a:gd name="connsiteY27" fmla="*/ 1360528 h 2403696"/>
                  <a:gd name="connsiteX28" fmla="*/ 3828422 w 12396375"/>
                  <a:gd name="connsiteY28" fmla="*/ 1310286 h 2403696"/>
                  <a:gd name="connsiteX29" fmla="*/ 3999244 w 12396375"/>
                  <a:gd name="connsiteY29" fmla="*/ 1340431 h 2403696"/>
                  <a:gd name="connsiteX30" fmla="*/ 4210259 w 12396375"/>
                  <a:gd name="connsiteY30" fmla="*/ 1340431 h 2403696"/>
                  <a:gd name="connsiteX31" fmla="*/ 4531806 w 12396375"/>
                  <a:gd name="connsiteY31" fmla="*/ 1209803 h 2403696"/>
                  <a:gd name="connsiteX32" fmla="*/ 4612193 w 12396375"/>
                  <a:gd name="connsiteY32" fmla="*/ 1099271 h 2403696"/>
                  <a:gd name="connsiteX33" fmla="*/ 4622241 w 12396375"/>
                  <a:gd name="connsiteY33" fmla="*/ 697337 h 2403696"/>
                  <a:gd name="connsiteX34" fmla="*/ 4662435 w 12396375"/>
                  <a:gd name="connsiteY34" fmla="*/ 466225 h 2403696"/>
                  <a:gd name="connsiteX35" fmla="*/ 4682532 w 12396375"/>
                  <a:gd name="connsiteY35" fmla="*/ 526515 h 2403696"/>
                  <a:gd name="connsiteX36" fmla="*/ 4712677 w 12396375"/>
                  <a:gd name="connsiteY36" fmla="*/ 335596 h 2403696"/>
                  <a:gd name="connsiteX37" fmla="*/ 4752870 w 12396375"/>
                  <a:gd name="connsiteY37" fmla="*/ 405935 h 2403696"/>
                  <a:gd name="connsiteX38" fmla="*/ 4772967 w 12396375"/>
                  <a:gd name="connsiteY38" fmla="*/ 245161 h 2403696"/>
                  <a:gd name="connsiteX39" fmla="*/ 4833257 w 12396375"/>
                  <a:gd name="connsiteY39" fmla="*/ 265258 h 2403696"/>
                  <a:gd name="connsiteX40" fmla="*/ 4933740 w 12396375"/>
                  <a:gd name="connsiteY40" fmla="*/ 184871 h 2403696"/>
                  <a:gd name="connsiteX41" fmla="*/ 5054321 w 12396375"/>
                  <a:gd name="connsiteY41" fmla="*/ 144678 h 2403696"/>
                  <a:gd name="connsiteX42" fmla="*/ 5114611 w 12396375"/>
                  <a:gd name="connsiteY42" fmla="*/ 174823 h 2403696"/>
                  <a:gd name="connsiteX43" fmla="*/ 5154804 w 12396375"/>
                  <a:gd name="connsiteY43" fmla="*/ 285355 h 2403696"/>
                  <a:gd name="connsiteX44" fmla="*/ 5184949 w 12396375"/>
                  <a:gd name="connsiteY44" fmla="*/ 225064 h 2403696"/>
                  <a:gd name="connsiteX45" fmla="*/ 5235191 w 12396375"/>
                  <a:gd name="connsiteY45" fmla="*/ 315500 h 2403696"/>
                  <a:gd name="connsiteX46" fmla="*/ 5245239 w 12396375"/>
                  <a:gd name="connsiteY46" fmla="*/ 275306 h 2403696"/>
                  <a:gd name="connsiteX47" fmla="*/ 5265336 w 12396375"/>
                  <a:gd name="connsiteY47" fmla="*/ 647095 h 2403696"/>
                  <a:gd name="connsiteX48" fmla="*/ 5285433 w 12396375"/>
                  <a:gd name="connsiteY48" fmla="*/ 606902 h 2403696"/>
                  <a:gd name="connsiteX49" fmla="*/ 5315578 w 12396375"/>
                  <a:gd name="connsiteY49" fmla="*/ 908352 h 2403696"/>
                  <a:gd name="connsiteX50" fmla="*/ 5416061 w 12396375"/>
                  <a:gd name="connsiteY50" fmla="*/ 1139464 h 2403696"/>
                  <a:gd name="connsiteX51" fmla="*/ 5566787 w 12396375"/>
                  <a:gd name="connsiteY51" fmla="*/ 1209803 h 2403696"/>
                  <a:gd name="connsiteX52" fmla="*/ 5878285 w 12396375"/>
                  <a:gd name="connsiteY52" fmla="*/ 1159561 h 2403696"/>
                  <a:gd name="connsiteX53" fmla="*/ 6189784 w 12396375"/>
                  <a:gd name="connsiteY53" fmla="*/ 1018884 h 2403696"/>
                  <a:gd name="connsiteX54" fmla="*/ 6350558 w 12396375"/>
                  <a:gd name="connsiteY54" fmla="*/ 918401 h 2403696"/>
                  <a:gd name="connsiteX55" fmla="*/ 6541477 w 12396375"/>
                  <a:gd name="connsiteY55" fmla="*/ 848062 h 2403696"/>
                  <a:gd name="connsiteX56" fmla="*/ 6692202 w 12396375"/>
                  <a:gd name="connsiteY56" fmla="*/ 807869 h 2403696"/>
                  <a:gd name="connsiteX57" fmla="*/ 6722347 w 12396375"/>
                  <a:gd name="connsiteY57" fmla="*/ 566708 h 2403696"/>
                  <a:gd name="connsiteX58" fmla="*/ 6702250 w 12396375"/>
                  <a:gd name="connsiteY58" fmla="*/ 235113 h 2403696"/>
                  <a:gd name="connsiteX59" fmla="*/ 6772589 w 12396375"/>
                  <a:gd name="connsiteY59" fmla="*/ 215016 h 2403696"/>
                  <a:gd name="connsiteX60" fmla="*/ 6792685 w 12396375"/>
                  <a:gd name="connsiteY60" fmla="*/ 184871 h 2403696"/>
                  <a:gd name="connsiteX61" fmla="*/ 6842927 w 12396375"/>
                  <a:gd name="connsiteY61" fmla="*/ 245161 h 2403696"/>
                  <a:gd name="connsiteX62" fmla="*/ 6873072 w 12396375"/>
                  <a:gd name="connsiteY62" fmla="*/ 184871 h 2403696"/>
                  <a:gd name="connsiteX63" fmla="*/ 6903217 w 12396375"/>
                  <a:gd name="connsiteY63" fmla="*/ 275306 h 2403696"/>
                  <a:gd name="connsiteX64" fmla="*/ 6933362 w 12396375"/>
                  <a:gd name="connsiteY64" fmla="*/ 184871 h 2403696"/>
                  <a:gd name="connsiteX65" fmla="*/ 6983604 w 12396375"/>
                  <a:gd name="connsiteY65" fmla="*/ 365741 h 2403696"/>
                  <a:gd name="connsiteX66" fmla="*/ 6993652 w 12396375"/>
                  <a:gd name="connsiteY66" fmla="*/ 606902 h 2403696"/>
                  <a:gd name="connsiteX67" fmla="*/ 7013749 w 12396375"/>
                  <a:gd name="connsiteY67" fmla="*/ 576757 h 2403696"/>
                  <a:gd name="connsiteX68" fmla="*/ 7063991 w 12396375"/>
                  <a:gd name="connsiteY68" fmla="*/ 707385 h 2403696"/>
                  <a:gd name="connsiteX69" fmla="*/ 7164474 w 12396375"/>
                  <a:gd name="connsiteY69" fmla="*/ 787772 h 2403696"/>
                  <a:gd name="connsiteX70" fmla="*/ 7264958 w 12396375"/>
                  <a:gd name="connsiteY70" fmla="*/ 677240 h 2403696"/>
                  <a:gd name="connsiteX71" fmla="*/ 7345345 w 12396375"/>
                  <a:gd name="connsiteY71" fmla="*/ 848062 h 2403696"/>
                  <a:gd name="connsiteX72" fmla="*/ 7566408 w 12396375"/>
                  <a:gd name="connsiteY72" fmla="*/ 838014 h 2403696"/>
                  <a:gd name="connsiteX73" fmla="*/ 7707085 w 12396375"/>
                  <a:gd name="connsiteY73" fmla="*/ 777724 h 2403696"/>
                  <a:gd name="connsiteX74" fmla="*/ 7787472 w 12396375"/>
                  <a:gd name="connsiteY74" fmla="*/ 667192 h 2403696"/>
                  <a:gd name="connsiteX75" fmla="*/ 7918101 w 12396375"/>
                  <a:gd name="connsiteY75" fmla="*/ 797820 h 2403696"/>
                  <a:gd name="connsiteX76" fmla="*/ 8028633 w 12396375"/>
                  <a:gd name="connsiteY76" fmla="*/ 767675 h 2403696"/>
                  <a:gd name="connsiteX77" fmla="*/ 8088923 w 12396375"/>
                  <a:gd name="connsiteY77" fmla="*/ 616950 h 2403696"/>
                  <a:gd name="connsiteX78" fmla="*/ 8189406 w 12396375"/>
                  <a:gd name="connsiteY78" fmla="*/ 757627 h 2403696"/>
                  <a:gd name="connsiteX79" fmla="*/ 8289890 w 12396375"/>
                  <a:gd name="connsiteY79" fmla="*/ 807869 h 2403696"/>
                  <a:gd name="connsiteX80" fmla="*/ 8420518 w 12396375"/>
                  <a:gd name="connsiteY80" fmla="*/ 948546 h 2403696"/>
                  <a:gd name="connsiteX81" fmla="*/ 8611437 w 12396375"/>
                  <a:gd name="connsiteY81" fmla="*/ 868159 h 2403696"/>
                  <a:gd name="connsiteX82" fmla="*/ 8641582 w 12396375"/>
                  <a:gd name="connsiteY82" fmla="*/ 777724 h 2403696"/>
                  <a:gd name="connsiteX83" fmla="*/ 8721969 w 12396375"/>
                  <a:gd name="connsiteY83" fmla="*/ 817917 h 2403696"/>
                  <a:gd name="connsiteX84" fmla="*/ 8822452 w 12396375"/>
                  <a:gd name="connsiteY84" fmla="*/ 777724 h 2403696"/>
                  <a:gd name="connsiteX85" fmla="*/ 9053565 w 12396375"/>
                  <a:gd name="connsiteY85" fmla="*/ 827966 h 2403696"/>
                  <a:gd name="connsiteX86" fmla="*/ 9344967 w 12396375"/>
                  <a:gd name="connsiteY86" fmla="*/ 747579 h 2403696"/>
                  <a:gd name="connsiteX87" fmla="*/ 9535885 w 12396375"/>
                  <a:gd name="connsiteY87" fmla="*/ 596853 h 2403696"/>
                  <a:gd name="connsiteX88" fmla="*/ 9706707 w 12396375"/>
                  <a:gd name="connsiteY88" fmla="*/ 586805 h 2403696"/>
                  <a:gd name="connsiteX89" fmla="*/ 9807191 w 12396375"/>
                  <a:gd name="connsiteY89" fmla="*/ 586805 h 2403696"/>
                  <a:gd name="connsiteX90" fmla="*/ 9907674 w 12396375"/>
                  <a:gd name="connsiteY90" fmla="*/ 325548 h 2403696"/>
                  <a:gd name="connsiteX91" fmla="*/ 10008158 w 12396375"/>
                  <a:gd name="connsiteY91" fmla="*/ 496370 h 2403696"/>
                  <a:gd name="connsiteX92" fmla="*/ 10460334 w 12396375"/>
                  <a:gd name="connsiteY92" fmla="*/ 526515 h 2403696"/>
                  <a:gd name="connsiteX93" fmla="*/ 10671349 w 12396375"/>
                  <a:gd name="connsiteY93" fmla="*/ 496370 h 2403696"/>
                  <a:gd name="connsiteX94" fmla="*/ 10791929 w 12396375"/>
                  <a:gd name="connsiteY94" fmla="*/ 436080 h 2403696"/>
                  <a:gd name="connsiteX95" fmla="*/ 10892413 w 12396375"/>
                  <a:gd name="connsiteY95" fmla="*/ 345645 h 2403696"/>
                  <a:gd name="connsiteX96" fmla="*/ 11043138 w 12396375"/>
                  <a:gd name="connsiteY96" fmla="*/ 325548 h 2403696"/>
                  <a:gd name="connsiteX97" fmla="*/ 11063235 w 12396375"/>
                  <a:gd name="connsiteY97" fmla="*/ 265258 h 2403696"/>
                  <a:gd name="connsiteX98" fmla="*/ 11234057 w 12396375"/>
                  <a:gd name="connsiteY98" fmla="*/ 325548 h 2403696"/>
                  <a:gd name="connsiteX99" fmla="*/ 11525459 w 12396375"/>
                  <a:gd name="connsiteY99" fmla="*/ 104484 h 2403696"/>
                  <a:gd name="connsiteX100" fmla="*/ 11535507 w 12396375"/>
                  <a:gd name="connsiteY100" fmla="*/ 2244783 h 2403696"/>
                  <a:gd name="connsiteX101" fmla="*/ 20096 w 12396375"/>
                  <a:gd name="connsiteY101" fmla="*/ 2264880 h 2403696"/>
                  <a:gd name="connsiteX102" fmla="*/ 30145 w 12396375"/>
                  <a:gd name="connsiteY102" fmla="*/ 1089223 h 2403696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81108 h 2264880"/>
                  <a:gd name="connsiteX8" fmla="*/ 562707 w 11545675"/>
                  <a:gd name="connsiteY8" fmla="*/ 1501205 h 2264880"/>
                  <a:gd name="connsiteX9" fmla="*/ 633046 w 11545675"/>
                  <a:gd name="connsiteY9" fmla="*/ 1471060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87745 w 11545675"/>
                  <a:gd name="connsiteY26" fmla="*/ 1390673 h 2264880"/>
                  <a:gd name="connsiteX27" fmla="*/ 3768132 w 11545675"/>
                  <a:gd name="connsiteY27" fmla="*/ 1360528 h 2264880"/>
                  <a:gd name="connsiteX28" fmla="*/ 3828422 w 11545675"/>
                  <a:gd name="connsiteY28" fmla="*/ 1310286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81108 h 2264880"/>
                  <a:gd name="connsiteX8" fmla="*/ 562707 w 11545675"/>
                  <a:gd name="connsiteY8" fmla="*/ 1501205 h 2264880"/>
                  <a:gd name="connsiteX9" fmla="*/ 633046 w 11545675"/>
                  <a:gd name="connsiteY9" fmla="*/ 1471060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8132 w 11545675"/>
                  <a:gd name="connsiteY27" fmla="*/ 1360528 h 2264880"/>
                  <a:gd name="connsiteX28" fmla="*/ 3828422 w 11545675"/>
                  <a:gd name="connsiteY28" fmla="*/ 1310286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81108 h 2264880"/>
                  <a:gd name="connsiteX8" fmla="*/ 562707 w 11545675"/>
                  <a:gd name="connsiteY8" fmla="*/ 1501205 h 2264880"/>
                  <a:gd name="connsiteX9" fmla="*/ 633046 w 11545675"/>
                  <a:gd name="connsiteY9" fmla="*/ 1471060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8132 w 11545675"/>
                  <a:gd name="connsiteY27" fmla="*/ 1360528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81108 h 2264880"/>
                  <a:gd name="connsiteX8" fmla="*/ 562707 w 11545675"/>
                  <a:gd name="connsiteY8" fmla="*/ 1501205 h 2264880"/>
                  <a:gd name="connsiteX9" fmla="*/ 633046 w 11545675"/>
                  <a:gd name="connsiteY9" fmla="*/ 1471060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81108 h 2264880"/>
                  <a:gd name="connsiteX8" fmla="*/ 566565 w 11545675"/>
                  <a:gd name="connsiteY8" fmla="*/ 1478055 h 2264880"/>
                  <a:gd name="connsiteX9" fmla="*/ 633046 w 11545675"/>
                  <a:gd name="connsiteY9" fmla="*/ 1471060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33046 w 11545675"/>
                  <a:gd name="connsiteY9" fmla="*/ 1471060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41730 w 11545675"/>
                  <a:gd name="connsiteY11" fmla="*/ 1536014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41730 w 11545675"/>
                  <a:gd name="connsiteY11" fmla="*/ 1536014 h 2264880"/>
                  <a:gd name="connsiteX12" fmla="*/ 964641 w 11545675"/>
                  <a:gd name="connsiteY12" fmla="*/ 1576207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41730 w 11545675"/>
                  <a:gd name="connsiteY11" fmla="*/ 1536014 h 2264880"/>
                  <a:gd name="connsiteX12" fmla="*/ 964641 w 11545675"/>
                  <a:gd name="connsiteY12" fmla="*/ 1576207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103" fmla="*/ 0 w 11545675"/>
                  <a:gd name="connsiteY103" fmla="*/ 1038981 h 2264880"/>
                  <a:gd name="connsiteX0" fmla="*/ 499 w 11546174"/>
                  <a:gd name="connsiteY0" fmla="*/ 1038981 h 2264880"/>
                  <a:gd name="connsiteX1" fmla="*/ 60789 w 11546174"/>
                  <a:gd name="connsiteY1" fmla="*/ 1149513 h 2264880"/>
                  <a:gd name="connsiteX2" fmla="*/ 100982 w 11546174"/>
                  <a:gd name="connsiteY2" fmla="*/ 1410770 h 2264880"/>
                  <a:gd name="connsiteX3" fmla="*/ 151224 w 11546174"/>
                  <a:gd name="connsiteY3" fmla="*/ 1501205 h 2264880"/>
                  <a:gd name="connsiteX4" fmla="*/ 231611 w 11546174"/>
                  <a:gd name="connsiteY4" fmla="*/ 1471060 h 2264880"/>
                  <a:gd name="connsiteX5" fmla="*/ 342143 w 11546174"/>
                  <a:gd name="connsiteY5" fmla="*/ 1501205 h 2264880"/>
                  <a:gd name="connsiteX6" fmla="*/ 392384 w 11546174"/>
                  <a:gd name="connsiteY6" fmla="*/ 1511253 h 2264880"/>
                  <a:gd name="connsiteX7" fmla="*/ 472771 w 11546174"/>
                  <a:gd name="connsiteY7" fmla="*/ 1469533 h 2264880"/>
                  <a:gd name="connsiteX8" fmla="*/ 567064 w 11546174"/>
                  <a:gd name="connsiteY8" fmla="*/ 1478055 h 2264880"/>
                  <a:gd name="connsiteX9" fmla="*/ 641262 w 11546174"/>
                  <a:gd name="connsiteY9" fmla="*/ 1440195 h 2264880"/>
                  <a:gd name="connsiteX10" fmla="*/ 733223 w 11546174"/>
                  <a:gd name="connsiteY10" fmla="*/ 1449438 h 2264880"/>
                  <a:gd name="connsiteX11" fmla="*/ 842229 w 11546174"/>
                  <a:gd name="connsiteY11" fmla="*/ 1536014 h 2264880"/>
                  <a:gd name="connsiteX12" fmla="*/ 965140 w 11546174"/>
                  <a:gd name="connsiteY12" fmla="*/ 1576207 h 2264880"/>
                  <a:gd name="connsiteX13" fmla="*/ 1035479 w 11546174"/>
                  <a:gd name="connsiteY13" fmla="*/ 1390673 h 2264880"/>
                  <a:gd name="connsiteX14" fmla="*/ 1055576 w 11546174"/>
                  <a:gd name="connsiteY14" fmla="*/ 1481108 h 2264880"/>
                  <a:gd name="connsiteX15" fmla="*/ 1085721 w 11546174"/>
                  <a:gd name="connsiteY15" fmla="*/ 1410770 h 2264880"/>
                  <a:gd name="connsiteX16" fmla="*/ 1125914 w 11546174"/>
                  <a:gd name="connsiteY16" fmla="*/ 1682075 h 2264880"/>
                  <a:gd name="connsiteX17" fmla="*/ 1166107 w 11546174"/>
                  <a:gd name="connsiteY17" fmla="*/ 1732317 h 2264880"/>
                  <a:gd name="connsiteX18" fmla="*/ 1467558 w 11546174"/>
                  <a:gd name="connsiteY18" fmla="*/ 1682075 h 2264880"/>
                  <a:gd name="connsiteX19" fmla="*/ 2010169 w 11546174"/>
                  <a:gd name="connsiteY19" fmla="*/ 1651930 h 2264880"/>
                  <a:gd name="connsiteX20" fmla="*/ 2221184 w 11546174"/>
                  <a:gd name="connsiteY20" fmla="*/ 1682075 h 2264880"/>
                  <a:gd name="connsiteX21" fmla="*/ 2522635 w 11546174"/>
                  <a:gd name="connsiteY21" fmla="*/ 1772511 h 2264880"/>
                  <a:gd name="connsiteX22" fmla="*/ 2924569 w 11546174"/>
                  <a:gd name="connsiteY22" fmla="*/ 1732317 h 2264880"/>
                  <a:gd name="connsiteX23" fmla="*/ 3165729 w 11546174"/>
                  <a:gd name="connsiteY23" fmla="*/ 1571544 h 2264880"/>
                  <a:gd name="connsiteX24" fmla="*/ 3396842 w 11546174"/>
                  <a:gd name="connsiteY24" fmla="*/ 1461012 h 2264880"/>
                  <a:gd name="connsiteX25" fmla="*/ 3557615 w 11546174"/>
                  <a:gd name="connsiteY25" fmla="*/ 1461012 h 2264880"/>
                  <a:gd name="connsiteX26" fmla="*/ 3676596 w 11546174"/>
                  <a:gd name="connsiteY26" fmla="*/ 1384849 h 2264880"/>
                  <a:gd name="connsiteX27" fmla="*/ 3762806 w 11546174"/>
                  <a:gd name="connsiteY27" fmla="*/ 1343055 h 2264880"/>
                  <a:gd name="connsiteX28" fmla="*/ 3887163 w 11546174"/>
                  <a:gd name="connsiteY28" fmla="*/ 1281165 h 2264880"/>
                  <a:gd name="connsiteX29" fmla="*/ 3999743 w 11546174"/>
                  <a:gd name="connsiteY29" fmla="*/ 1340431 h 2264880"/>
                  <a:gd name="connsiteX30" fmla="*/ 4210758 w 11546174"/>
                  <a:gd name="connsiteY30" fmla="*/ 1340431 h 2264880"/>
                  <a:gd name="connsiteX31" fmla="*/ 4532305 w 11546174"/>
                  <a:gd name="connsiteY31" fmla="*/ 1209803 h 2264880"/>
                  <a:gd name="connsiteX32" fmla="*/ 4612692 w 11546174"/>
                  <a:gd name="connsiteY32" fmla="*/ 1099271 h 2264880"/>
                  <a:gd name="connsiteX33" fmla="*/ 4622740 w 11546174"/>
                  <a:gd name="connsiteY33" fmla="*/ 697337 h 2264880"/>
                  <a:gd name="connsiteX34" fmla="*/ 4662934 w 11546174"/>
                  <a:gd name="connsiteY34" fmla="*/ 466225 h 2264880"/>
                  <a:gd name="connsiteX35" fmla="*/ 4683031 w 11546174"/>
                  <a:gd name="connsiteY35" fmla="*/ 526515 h 2264880"/>
                  <a:gd name="connsiteX36" fmla="*/ 4713176 w 11546174"/>
                  <a:gd name="connsiteY36" fmla="*/ 335596 h 2264880"/>
                  <a:gd name="connsiteX37" fmla="*/ 4753369 w 11546174"/>
                  <a:gd name="connsiteY37" fmla="*/ 405935 h 2264880"/>
                  <a:gd name="connsiteX38" fmla="*/ 4773466 w 11546174"/>
                  <a:gd name="connsiteY38" fmla="*/ 245161 h 2264880"/>
                  <a:gd name="connsiteX39" fmla="*/ 4833756 w 11546174"/>
                  <a:gd name="connsiteY39" fmla="*/ 265258 h 2264880"/>
                  <a:gd name="connsiteX40" fmla="*/ 4934239 w 11546174"/>
                  <a:gd name="connsiteY40" fmla="*/ 184871 h 2264880"/>
                  <a:gd name="connsiteX41" fmla="*/ 5054820 w 11546174"/>
                  <a:gd name="connsiteY41" fmla="*/ 144678 h 2264880"/>
                  <a:gd name="connsiteX42" fmla="*/ 5115110 w 11546174"/>
                  <a:gd name="connsiteY42" fmla="*/ 174823 h 2264880"/>
                  <a:gd name="connsiteX43" fmla="*/ 5155303 w 11546174"/>
                  <a:gd name="connsiteY43" fmla="*/ 285355 h 2264880"/>
                  <a:gd name="connsiteX44" fmla="*/ 5185448 w 11546174"/>
                  <a:gd name="connsiteY44" fmla="*/ 225064 h 2264880"/>
                  <a:gd name="connsiteX45" fmla="*/ 5235690 w 11546174"/>
                  <a:gd name="connsiteY45" fmla="*/ 315500 h 2264880"/>
                  <a:gd name="connsiteX46" fmla="*/ 5245738 w 11546174"/>
                  <a:gd name="connsiteY46" fmla="*/ 275306 h 2264880"/>
                  <a:gd name="connsiteX47" fmla="*/ 5265835 w 11546174"/>
                  <a:gd name="connsiteY47" fmla="*/ 647095 h 2264880"/>
                  <a:gd name="connsiteX48" fmla="*/ 5285932 w 11546174"/>
                  <a:gd name="connsiteY48" fmla="*/ 606902 h 2264880"/>
                  <a:gd name="connsiteX49" fmla="*/ 5316077 w 11546174"/>
                  <a:gd name="connsiteY49" fmla="*/ 908352 h 2264880"/>
                  <a:gd name="connsiteX50" fmla="*/ 5416560 w 11546174"/>
                  <a:gd name="connsiteY50" fmla="*/ 1139464 h 2264880"/>
                  <a:gd name="connsiteX51" fmla="*/ 5567286 w 11546174"/>
                  <a:gd name="connsiteY51" fmla="*/ 1209803 h 2264880"/>
                  <a:gd name="connsiteX52" fmla="*/ 5878784 w 11546174"/>
                  <a:gd name="connsiteY52" fmla="*/ 1159561 h 2264880"/>
                  <a:gd name="connsiteX53" fmla="*/ 6190283 w 11546174"/>
                  <a:gd name="connsiteY53" fmla="*/ 1018884 h 2264880"/>
                  <a:gd name="connsiteX54" fmla="*/ 6351057 w 11546174"/>
                  <a:gd name="connsiteY54" fmla="*/ 918401 h 2264880"/>
                  <a:gd name="connsiteX55" fmla="*/ 6541976 w 11546174"/>
                  <a:gd name="connsiteY55" fmla="*/ 848062 h 2264880"/>
                  <a:gd name="connsiteX56" fmla="*/ 6692701 w 11546174"/>
                  <a:gd name="connsiteY56" fmla="*/ 807869 h 2264880"/>
                  <a:gd name="connsiteX57" fmla="*/ 6722846 w 11546174"/>
                  <a:gd name="connsiteY57" fmla="*/ 566708 h 2264880"/>
                  <a:gd name="connsiteX58" fmla="*/ 6702749 w 11546174"/>
                  <a:gd name="connsiteY58" fmla="*/ 235113 h 2264880"/>
                  <a:gd name="connsiteX59" fmla="*/ 6773088 w 11546174"/>
                  <a:gd name="connsiteY59" fmla="*/ 215016 h 2264880"/>
                  <a:gd name="connsiteX60" fmla="*/ 6793184 w 11546174"/>
                  <a:gd name="connsiteY60" fmla="*/ 184871 h 2264880"/>
                  <a:gd name="connsiteX61" fmla="*/ 6843426 w 11546174"/>
                  <a:gd name="connsiteY61" fmla="*/ 245161 h 2264880"/>
                  <a:gd name="connsiteX62" fmla="*/ 6873571 w 11546174"/>
                  <a:gd name="connsiteY62" fmla="*/ 184871 h 2264880"/>
                  <a:gd name="connsiteX63" fmla="*/ 6903716 w 11546174"/>
                  <a:gd name="connsiteY63" fmla="*/ 275306 h 2264880"/>
                  <a:gd name="connsiteX64" fmla="*/ 6933861 w 11546174"/>
                  <a:gd name="connsiteY64" fmla="*/ 184871 h 2264880"/>
                  <a:gd name="connsiteX65" fmla="*/ 6984103 w 11546174"/>
                  <a:gd name="connsiteY65" fmla="*/ 365741 h 2264880"/>
                  <a:gd name="connsiteX66" fmla="*/ 6994151 w 11546174"/>
                  <a:gd name="connsiteY66" fmla="*/ 606902 h 2264880"/>
                  <a:gd name="connsiteX67" fmla="*/ 7014248 w 11546174"/>
                  <a:gd name="connsiteY67" fmla="*/ 576757 h 2264880"/>
                  <a:gd name="connsiteX68" fmla="*/ 7064490 w 11546174"/>
                  <a:gd name="connsiteY68" fmla="*/ 707385 h 2264880"/>
                  <a:gd name="connsiteX69" fmla="*/ 7164973 w 11546174"/>
                  <a:gd name="connsiteY69" fmla="*/ 787772 h 2264880"/>
                  <a:gd name="connsiteX70" fmla="*/ 7265457 w 11546174"/>
                  <a:gd name="connsiteY70" fmla="*/ 677240 h 2264880"/>
                  <a:gd name="connsiteX71" fmla="*/ 7345844 w 11546174"/>
                  <a:gd name="connsiteY71" fmla="*/ 848062 h 2264880"/>
                  <a:gd name="connsiteX72" fmla="*/ 7566907 w 11546174"/>
                  <a:gd name="connsiteY72" fmla="*/ 838014 h 2264880"/>
                  <a:gd name="connsiteX73" fmla="*/ 7707584 w 11546174"/>
                  <a:gd name="connsiteY73" fmla="*/ 777724 h 2264880"/>
                  <a:gd name="connsiteX74" fmla="*/ 7787971 w 11546174"/>
                  <a:gd name="connsiteY74" fmla="*/ 667192 h 2264880"/>
                  <a:gd name="connsiteX75" fmla="*/ 7918600 w 11546174"/>
                  <a:gd name="connsiteY75" fmla="*/ 797820 h 2264880"/>
                  <a:gd name="connsiteX76" fmla="*/ 8029132 w 11546174"/>
                  <a:gd name="connsiteY76" fmla="*/ 767675 h 2264880"/>
                  <a:gd name="connsiteX77" fmla="*/ 8089422 w 11546174"/>
                  <a:gd name="connsiteY77" fmla="*/ 616950 h 2264880"/>
                  <a:gd name="connsiteX78" fmla="*/ 8189905 w 11546174"/>
                  <a:gd name="connsiteY78" fmla="*/ 757627 h 2264880"/>
                  <a:gd name="connsiteX79" fmla="*/ 8290389 w 11546174"/>
                  <a:gd name="connsiteY79" fmla="*/ 807869 h 2264880"/>
                  <a:gd name="connsiteX80" fmla="*/ 8421017 w 11546174"/>
                  <a:gd name="connsiteY80" fmla="*/ 948546 h 2264880"/>
                  <a:gd name="connsiteX81" fmla="*/ 8611936 w 11546174"/>
                  <a:gd name="connsiteY81" fmla="*/ 868159 h 2264880"/>
                  <a:gd name="connsiteX82" fmla="*/ 8642081 w 11546174"/>
                  <a:gd name="connsiteY82" fmla="*/ 777724 h 2264880"/>
                  <a:gd name="connsiteX83" fmla="*/ 8722468 w 11546174"/>
                  <a:gd name="connsiteY83" fmla="*/ 817917 h 2264880"/>
                  <a:gd name="connsiteX84" fmla="*/ 8822951 w 11546174"/>
                  <a:gd name="connsiteY84" fmla="*/ 777724 h 2264880"/>
                  <a:gd name="connsiteX85" fmla="*/ 9054064 w 11546174"/>
                  <a:gd name="connsiteY85" fmla="*/ 827966 h 2264880"/>
                  <a:gd name="connsiteX86" fmla="*/ 9345466 w 11546174"/>
                  <a:gd name="connsiteY86" fmla="*/ 747579 h 2264880"/>
                  <a:gd name="connsiteX87" fmla="*/ 9536384 w 11546174"/>
                  <a:gd name="connsiteY87" fmla="*/ 596853 h 2264880"/>
                  <a:gd name="connsiteX88" fmla="*/ 9707206 w 11546174"/>
                  <a:gd name="connsiteY88" fmla="*/ 586805 h 2264880"/>
                  <a:gd name="connsiteX89" fmla="*/ 9807690 w 11546174"/>
                  <a:gd name="connsiteY89" fmla="*/ 586805 h 2264880"/>
                  <a:gd name="connsiteX90" fmla="*/ 9908173 w 11546174"/>
                  <a:gd name="connsiteY90" fmla="*/ 325548 h 2264880"/>
                  <a:gd name="connsiteX91" fmla="*/ 10008657 w 11546174"/>
                  <a:gd name="connsiteY91" fmla="*/ 496370 h 2264880"/>
                  <a:gd name="connsiteX92" fmla="*/ 10460833 w 11546174"/>
                  <a:gd name="connsiteY92" fmla="*/ 526515 h 2264880"/>
                  <a:gd name="connsiteX93" fmla="*/ 10671848 w 11546174"/>
                  <a:gd name="connsiteY93" fmla="*/ 496370 h 2264880"/>
                  <a:gd name="connsiteX94" fmla="*/ 10792428 w 11546174"/>
                  <a:gd name="connsiteY94" fmla="*/ 436080 h 2264880"/>
                  <a:gd name="connsiteX95" fmla="*/ 10892912 w 11546174"/>
                  <a:gd name="connsiteY95" fmla="*/ 345645 h 2264880"/>
                  <a:gd name="connsiteX96" fmla="*/ 11043637 w 11546174"/>
                  <a:gd name="connsiteY96" fmla="*/ 325548 h 2264880"/>
                  <a:gd name="connsiteX97" fmla="*/ 11063734 w 11546174"/>
                  <a:gd name="connsiteY97" fmla="*/ 265258 h 2264880"/>
                  <a:gd name="connsiteX98" fmla="*/ 11234556 w 11546174"/>
                  <a:gd name="connsiteY98" fmla="*/ 325548 h 2264880"/>
                  <a:gd name="connsiteX99" fmla="*/ 11525958 w 11546174"/>
                  <a:gd name="connsiteY99" fmla="*/ 104484 h 2264880"/>
                  <a:gd name="connsiteX100" fmla="*/ 11536006 w 11546174"/>
                  <a:gd name="connsiteY100" fmla="*/ 2244783 h 2264880"/>
                  <a:gd name="connsiteX101" fmla="*/ 20595 w 11546174"/>
                  <a:gd name="connsiteY101" fmla="*/ 2264880 h 2264880"/>
                  <a:gd name="connsiteX102" fmla="*/ 15211 w 11546174"/>
                  <a:gd name="connsiteY102" fmla="*/ 1089223 h 2264880"/>
                  <a:gd name="connsiteX103" fmla="*/ 499 w 11546174"/>
                  <a:gd name="connsiteY103" fmla="*/ 1038981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41730 w 11545675"/>
                  <a:gd name="connsiteY11" fmla="*/ 1536014 h 2264880"/>
                  <a:gd name="connsiteX12" fmla="*/ 964641 w 11545675"/>
                  <a:gd name="connsiteY12" fmla="*/ 1576207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14712 w 11545675"/>
                  <a:gd name="connsiteY102" fmla="*/ 1089223 h 2264880"/>
                  <a:gd name="connsiteX103" fmla="*/ 0 w 11545675"/>
                  <a:gd name="connsiteY103" fmla="*/ 1038981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41730 w 11545675"/>
                  <a:gd name="connsiteY11" fmla="*/ 1536014 h 2264880"/>
                  <a:gd name="connsiteX12" fmla="*/ 964641 w 11545675"/>
                  <a:gd name="connsiteY12" fmla="*/ 1576207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14712 w 11545675"/>
                  <a:gd name="connsiteY102" fmla="*/ 1089223 h 2264880"/>
                  <a:gd name="connsiteX103" fmla="*/ 0 w 11545675"/>
                  <a:gd name="connsiteY103" fmla="*/ 1038981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41730 w 11545675"/>
                  <a:gd name="connsiteY11" fmla="*/ 1536014 h 2264880"/>
                  <a:gd name="connsiteX12" fmla="*/ 964641 w 11545675"/>
                  <a:gd name="connsiteY12" fmla="*/ 1576207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14712 w 11545675"/>
                  <a:gd name="connsiteY102" fmla="*/ 1089223 h 2264880"/>
                  <a:gd name="connsiteX103" fmla="*/ 0 w 11545675"/>
                  <a:gd name="connsiteY103" fmla="*/ 1038981 h 2264880"/>
                  <a:gd name="connsiteX0" fmla="*/ 4580 w 11530963"/>
                  <a:gd name="connsiteY0" fmla="*/ 1031265 h 2264880"/>
                  <a:gd name="connsiteX1" fmla="*/ 45578 w 11530963"/>
                  <a:gd name="connsiteY1" fmla="*/ 1149513 h 2264880"/>
                  <a:gd name="connsiteX2" fmla="*/ 85771 w 11530963"/>
                  <a:gd name="connsiteY2" fmla="*/ 1410770 h 2264880"/>
                  <a:gd name="connsiteX3" fmla="*/ 136013 w 11530963"/>
                  <a:gd name="connsiteY3" fmla="*/ 1501205 h 2264880"/>
                  <a:gd name="connsiteX4" fmla="*/ 216400 w 11530963"/>
                  <a:gd name="connsiteY4" fmla="*/ 1471060 h 2264880"/>
                  <a:gd name="connsiteX5" fmla="*/ 326932 w 11530963"/>
                  <a:gd name="connsiteY5" fmla="*/ 1501205 h 2264880"/>
                  <a:gd name="connsiteX6" fmla="*/ 377173 w 11530963"/>
                  <a:gd name="connsiteY6" fmla="*/ 1511253 h 2264880"/>
                  <a:gd name="connsiteX7" fmla="*/ 457560 w 11530963"/>
                  <a:gd name="connsiteY7" fmla="*/ 1469533 h 2264880"/>
                  <a:gd name="connsiteX8" fmla="*/ 551853 w 11530963"/>
                  <a:gd name="connsiteY8" fmla="*/ 1478055 h 2264880"/>
                  <a:gd name="connsiteX9" fmla="*/ 626051 w 11530963"/>
                  <a:gd name="connsiteY9" fmla="*/ 1440195 h 2264880"/>
                  <a:gd name="connsiteX10" fmla="*/ 718012 w 11530963"/>
                  <a:gd name="connsiteY10" fmla="*/ 1449438 h 2264880"/>
                  <a:gd name="connsiteX11" fmla="*/ 827018 w 11530963"/>
                  <a:gd name="connsiteY11" fmla="*/ 1536014 h 2264880"/>
                  <a:gd name="connsiteX12" fmla="*/ 949929 w 11530963"/>
                  <a:gd name="connsiteY12" fmla="*/ 1576207 h 2264880"/>
                  <a:gd name="connsiteX13" fmla="*/ 1020268 w 11530963"/>
                  <a:gd name="connsiteY13" fmla="*/ 1390673 h 2264880"/>
                  <a:gd name="connsiteX14" fmla="*/ 1040365 w 11530963"/>
                  <a:gd name="connsiteY14" fmla="*/ 1481108 h 2264880"/>
                  <a:gd name="connsiteX15" fmla="*/ 1070510 w 11530963"/>
                  <a:gd name="connsiteY15" fmla="*/ 1410770 h 2264880"/>
                  <a:gd name="connsiteX16" fmla="*/ 1110703 w 11530963"/>
                  <a:gd name="connsiteY16" fmla="*/ 1682075 h 2264880"/>
                  <a:gd name="connsiteX17" fmla="*/ 1150896 w 11530963"/>
                  <a:gd name="connsiteY17" fmla="*/ 1732317 h 2264880"/>
                  <a:gd name="connsiteX18" fmla="*/ 1452347 w 11530963"/>
                  <a:gd name="connsiteY18" fmla="*/ 1682075 h 2264880"/>
                  <a:gd name="connsiteX19" fmla="*/ 1994958 w 11530963"/>
                  <a:gd name="connsiteY19" fmla="*/ 1651930 h 2264880"/>
                  <a:gd name="connsiteX20" fmla="*/ 2205973 w 11530963"/>
                  <a:gd name="connsiteY20" fmla="*/ 1682075 h 2264880"/>
                  <a:gd name="connsiteX21" fmla="*/ 2507424 w 11530963"/>
                  <a:gd name="connsiteY21" fmla="*/ 1772511 h 2264880"/>
                  <a:gd name="connsiteX22" fmla="*/ 2909358 w 11530963"/>
                  <a:gd name="connsiteY22" fmla="*/ 1732317 h 2264880"/>
                  <a:gd name="connsiteX23" fmla="*/ 3150518 w 11530963"/>
                  <a:gd name="connsiteY23" fmla="*/ 1571544 h 2264880"/>
                  <a:gd name="connsiteX24" fmla="*/ 3381631 w 11530963"/>
                  <a:gd name="connsiteY24" fmla="*/ 1461012 h 2264880"/>
                  <a:gd name="connsiteX25" fmla="*/ 3542404 w 11530963"/>
                  <a:gd name="connsiteY25" fmla="*/ 1461012 h 2264880"/>
                  <a:gd name="connsiteX26" fmla="*/ 3661385 w 11530963"/>
                  <a:gd name="connsiteY26" fmla="*/ 1384849 h 2264880"/>
                  <a:gd name="connsiteX27" fmla="*/ 3747595 w 11530963"/>
                  <a:gd name="connsiteY27" fmla="*/ 1343055 h 2264880"/>
                  <a:gd name="connsiteX28" fmla="*/ 3871952 w 11530963"/>
                  <a:gd name="connsiteY28" fmla="*/ 1281165 h 2264880"/>
                  <a:gd name="connsiteX29" fmla="*/ 3984532 w 11530963"/>
                  <a:gd name="connsiteY29" fmla="*/ 1340431 h 2264880"/>
                  <a:gd name="connsiteX30" fmla="*/ 4195547 w 11530963"/>
                  <a:gd name="connsiteY30" fmla="*/ 1340431 h 2264880"/>
                  <a:gd name="connsiteX31" fmla="*/ 4517094 w 11530963"/>
                  <a:gd name="connsiteY31" fmla="*/ 1209803 h 2264880"/>
                  <a:gd name="connsiteX32" fmla="*/ 4597481 w 11530963"/>
                  <a:gd name="connsiteY32" fmla="*/ 1099271 h 2264880"/>
                  <a:gd name="connsiteX33" fmla="*/ 4607529 w 11530963"/>
                  <a:gd name="connsiteY33" fmla="*/ 697337 h 2264880"/>
                  <a:gd name="connsiteX34" fmla="*/ 4647723 w 11530963"/>
                  <a:gd name="connsiteY34" fmla="*/ 466225 h 2264880"/>
                  <a:gd name="connsiteX35" fmla="*/ 4667820 w 11530963"/>
                  <a:gd name="connsiteY35" fmla="*/ 526515 h 2264880"/>
                  <a:gd name="connsiteX36" fmla="*/ 4697965 w 11530963"/>
                  <a:gd name="connsiteY36" fmla="*/ 335596 h 2264880"/>
                  <a:gd name="connsiteX37" fmla="*/ 4738158 w 11530963"/>
                  <a:gd name="connsiteY37" fmla="*/ 405935 h 2264880"/>
                  <a:gd name="connsiteX38" fmla="*/ 4758255 w 11530963"/>
                  <a:gd name="connsiteY38" fmla="*/ 245161 h 2264880"/>
                  <a:gd name="connsiteX39" fmla="*/ 4818545 w 11530963"/>
                  <a:gd name="connsiteY39" fmla="*/ 265258 h 2264880"/>
                  <a:gd name="connsiteX40" fmla="*/ 4919028 w 11530963"/>
                  <a:gd name="connsiteY40" fmla="*/ 184871 h 2264880"/>
                  <a:gd name="connsiteX41" fmla="*/ 5039609 w 11530963"/>
                  <a:gd name="connsiteY41" fmla="*/ 144678 h 2264880"/>
                  <a:gd name="connsiteX42" fmla="*/ 5099899 w 11530963"/>
                  <a:gd name="connsiteY42" fmla="*/ 174823 h 2264880"/>
                  <a:gd name="connsiteX43" fmla="*/ 5140092 w 11530963"/>
                  <a:gd name="connsiteY43" fmla="*/ 285355 h 2264880"/>
                  <a:gd name="connsiteX44" fmla="*/ 5170237 w 11530963"/>
                  <a:gd name="connsiteY44" fmla="*/ 225064 h 2264880"/>
                  <a:gd name="connsiteX45" fmla="*/ 5220479 w 11530963"/>
                  <a:gd name="connsiteY45" fmla="*/ 315500 h 2264880"/>
                  <a:gd name="connsiteX46" fmla="*/ 5230527 w 11530963"/>
                  <a:gd name="connsiteY46" fmla="*/ 275306 h 2264880"/>
                  <a:gd name="connsiteX47" fmla="*/ 5250624 w 11530963"/>
                  <a:gd name="connsiteY47" fmla="*/ 647095 h 2264880"/>
                  <a:gd name="connsiteX48" fmla="*/ 5270721 w 11530963"/>
                  <a:gd name="connsiteY48" fmla="*/ 606902 h 2264880"/>
                  <a:gd name="connsiteX49" fmla="*/ 5300866 w 11530963"/>
                  <a:gd name="connsiteY49" fmla="*/ 908352 h 2264880"/>
                  <a:gd name="connsiteX50" fmla="*/ 5401349 w 11530963"/>
                  <a:gd name="connsiteY50" fmla="*/ 1139464 h 2264880"/>
                  <a:gd name="connsiteX51" fmla="*/ 5552075 w 11530963"/>
                  <a:gd name="connsiteY51" fmla="*/ 1209803 h 2264880"/>
                  <a:gd name="connsiteX52" fmla="*/ 5863573 w 11530963"/>
                  <a:gd name="connsiteY52" fmla="*/ 1159561 h 2264880"/>
                  <a:gd name="connsiteX53" fmla="*/ 6175072 w 11530963"/>
                  <a:gd name="connsiteY53" fmla="*/ 1018884 h 2264880"/>
                  <a:gd name="connsiteX54" fmla="*/ 6335846 w 11530963"/>
                  <a:gd name="connsiteY54" fmla="*/ 918401 h 2264880"/>
                  <a:gd name="connsiteX55" fmla="*/ 6526765 w 11530963"/>
                  <a:gd name="connsiteY55" fmla="*/ 848062 h 2264880"/>
                  <a:gd name="connsiteX56" fmla="*/ 6677490 w 11530963"/>
                  <a:gd name="connsiteY56" fmla="*/ 807869 h 2264880"/>
                  <a:gd name="connsiteX57" fmla="*/ 6707635 w 11530963"/>
                  <a:gd name="connsiteY57" fmla="*/ 566708 h 2264880"/>
                  <a:gd name="connsiteX58" fmla="*/ 6687538 w 11530963"/>
                  <a:gd name="connsiteY58" fmla="*/ 235113 h 2264880"/>
                  <a:gd name="connsiteX59" fmla="*/ 6757877 w 11530963"/>
                  <a:gd name="connsiteY59" fmla="*/ 215016 h 2264880"/>
                  <a:gd name="connsiteX60" fmla="*/ 6777973 w 11530963"/>
                  <a:gd name="connsiteY60" fmla="*/ 184871 h 2264880"/>
                  <a:gd name="connsiteX61" fmla="*/ 6828215 w 11530963"/>
                  <a:gd name="connsiteY61" fmla="*/ 245161 h 2264880"/>
                  <a:gd name="connsiteX62" fmla="*/ 6858360 w 11530963"/>
                  <a:gd name="connsiteY62" fmla="*/ 184871 h 2264880"/>
                  <a:gd name="connsiteX63" fmla="*/ 6888505 w 11530963"/>
                  <a:gd name="connsiteY63" fmla="*/ 275306 h 2264880"/>
                  <a:gd name="connsiteX64" fmla="*/ 6918650 w 11530963"/>
                  <a:gd name="connsiteY64" fmla="*/ 184871 h 2264880"/>
                  <a:gd name="connsiteX65" fmla="*/ 6968892 w 11530963"/>
                  <a:gd name="connsiteY65" fmla="*/ 365741 h 2264880"/>
                  <a:gd name="connsiteX66" fmla="*/ 6978940 w 11530963"/>
                  <a:gd name="connsiteY66" fmla="*/ 606902 h 2264880"/>
                  <a:gd name="connsiteX67" fmla="*/ 6999037 w 11530963"/>
                  <a:gd name="connsiteY67" fmla="*/ 576757 h 2264880"/>
                  <a:gd name="connsiteX68" fmla="*/ 7049279 w 11530963"/>
                  <a:gd name="connsiteY68" fmla="*/ 707385 h 2264880"/>
                  <a:gd name="connsiteX69" fmla="*/ 7149762 w 11530963"/>
                  <a:gd name="connsiteY69" fmla="*/ 787772 h 2264880"/>
                  <a:gd name="connsiteX70" fmla="*/ 7250246 w 11530963"/>
                  <a:gd name="connsiteY70" fmla="*/ 677240 h 2264880"/>
                  <a:gd name="connsiteX71" fmla="*/ 7330633 w 11530963"/>
                  <a:gd name="connsiteY71" fmla="*/ 848062 h 2264880"/>
                  <a:gd name="connsiteX72" fmla="*/ 7551696 w 11530963"/>
                  <a:gd name="connsiteY72" fmla="*/ 838014 h 2264880"/>
                  <a:gd name="connsiteX73" fmla="*/ 7692373 w 11530963"/>
                  <a:gd name="connsiteY73" fmla="*/ 777724 h 2264880"/>
                  <a:gd name="connsiteX74" fmla="*/ 7772760 w 11530963"/>
                  <a:gd name="connsiteY74" fmla="*/ 667192 h 2264880"/>
                  <a:gd name="connsiteX75" fmla="*/ 7903389 w 11530963"/>
                  <a:gd name="connsiteY75" fmla="*/ 797820 h 2264880"/>
                  <a:gd name="connsiteX76" fmla="*/ 8013921 w 11530963"/>
                  <a:gd name="connsiteY76" fmla="*/ 767675 h 2264880"/>
                  <a:gd name="connsiteX77" fmla="*/ 8074211 w 11530963"/>
                  <a:gd name="connsiteY77" fmla="*/ 616950 h 2264880"/>
                  <a:gd name="connsiteX78" fmla="*/ 8174694 w 11530963"/>
                  <a:gd name="connsiteY78" fmla="*/ 757627 h 2264880"/>
                  <a:gd name="connsiteX79" fmla="*/ 8275178 w 11530963"/>
                  <a:gd name="connsiteY79" fmla="*/ 807869 h 2264880"/>
                  <a:gd name="connsiteX80" fmla="*/ 8405806 w 11530963"/>
                  <a:gd name="connsiteY80" fmla="*/ 948546 h 2264880"/>
                  <a:gd name="connsiteX81" fmla="*/ 8596725 w 11530963"/>
                  <a:gd name="connsiteY81" fmla="*/ 868159 h 2264880"/>
                  <a:gd name="connsiteX82" fmla="*/ 8626870 w 11530963"/>
                  <a:gd name="connsiteY82" fmla="*/ 777724 h 2264880"/>
                  <a:gd name="connsiteX83" fmla="*/ 8707257 w 11530963"/>
                  <a:gd name="connsiteY83" fmla="*/ 817917 h 2264880"/>
                  <a:gd name="connsiteX84" fmla="*/ 8807740 w 11530963"/>
                  <a:gd name="connsiteY84" fmla="*/ 777724 h 2264880"/>
                  <a:gd name="connsiteX85" fmla="*/ 9038853 w 11530963"/>
                  <a:gd name="connsiteY85" fmla="*/ 827966 h 2264880"/>
                  <a:gd name="connsiteX86" fmla="*/ 9330255 w 11530963"/>
                  <a:gd name="connsiteY86" fmla="*/ 747579 h 2264880"/>
                  <a:gd name="connsiteX87" fmla="*/ 9521173 w 11530963"/>
                  <a:gd name="connsiteY87" fmla="*/ 596853 h 2264880"/>
                  <a:gd name="connsiteX88" fmla="*/ 9691995 w 11530963"/>
                  <a:gd name="connsiteY88" fmla="*/ 586805 h 2264880"/>
                  <a:gd name="connsiteX89" fmla="*/ 9792479 w 11530963"/>
                  <a:gd name="connsiteY89" fmla="*/ 586805 h 2264880"/>
                  <a:gd name="connsiteX90" fmla="*/ 9892962 w 11530963"/>
                  <a:gd name="connsiteY90" fmla="*/ 325548 h 2264880"/>
                  <a:gd name="connsiteX91" fmla="*/ 9993446 w 11530963"/>
                  <a:gd name="connsiteY91" fmla="*/ 496370 h 2264880"/>
                  <a:gd name="connsiteX92" fmla="*/ 10445622 w 11530963"/>
                  <a:gd name="connsiteY92" fmla="*/ 526515 h 2264880"/>
                  <a:gd name="connsiteX93" fmla="*/ 10656637 w 11530963"/>
                  <a:gd name="connsiteY93" fmla="*/ 496370 h 2264880"/>
                  <a:gd name="connsiteX94" fmla="*/ 10777217 w 11530963"/>
                  <a:gd name="connsiteY94" fmla="*/ 436080 h 2264880"/>
                  <a:gd name="connsiteX95" fmla="*/ 10877701 w 11530963"/>
                  <a:gd name="connsiteY95" fmla="*/ 345645 h 2264880"/>
                  <a:gd name="connsiteX96" fmla="*/ 11028426 w 11530963"/>
                  <a:gd name="connsiteY96" fmla="*/ 325548 h 2264880"/>
                  <a:gd name="connsiteX97" fmla="*/ 11048523 w 11530963"/>
                  <a:gd name="connsiteY97" fmla="*/ 265258 h 2264880"/>
                  <a:gd name="connsiteX98" fmla="*/ 11219345 w 11530963"/>
                  <a:gd name="connsiteY98" fmla="*/ 325548 h 2264880"/>
                  <a:gd name="connsiteX99" fmla="*/ 11510747 w 11530963"/>
                  <a:gd name="connsiteY99" fmla="*/ 104484 h 2264880"/>
                  <a:gd name="connsiteX100" fmla="*/ 11520795 w 11530963"/>
                  <a:gd name="connsiteY100" fmla="*/ 2244783 h 2264880"/>
                  <a:gd name="connsiteX101" fmla="*/ 5384 w 11530963"/>
                  <a:gd name="connsiteY101" fmla="*/ 2264880 h 2264880"/>
                  <a:gd name="connsiteX102" fmla="*/ 0 w 11530963"/>
                  <a:gd name="connsiteY102" fmla="*/ 1089223 h 2264880"/>
                  <a:gd name="connsiteX103" fmla="*/ 4580 w 11530963"/>
                  <a:gd name="connsiteY103" fmla="*/ 1031265 h 2264880"/>
                  <a:gd name="connsiteX0" fmla="*/ 4580 w 11530963"/>
                  <a:gd name="connsiteY0" fmla="*/ 1031265 h 2264880"/>
                  <a:gd name="connsiteX1" fmla="*/ 45578 w 11530963"/>
                  <a:gd name="connsiteY1" fmla="*/ 1149513 h 2264880"/>
                  <a:gd name="connsiteX2" fmla="*/ 85771 w 11530963"/>
                  <a:gd name="connsiteY2" fmla="*/ 1410770 h 2264880"/>
                  <a:gd name="connsiteX3" fmla="*/ 136013 w 11530963"/>
                  <a:gd name="connsiteY3" fmla="*/ 1501205 h 2264880"/>
                  <a:gd name="connsiteX4" fmla="*/ 216400 w 11530963"/>
                  <a:gd name="connsiteY4" fmla="*/ 1471060 h 2264880"/>
                  <a:gd name="connsiteX5" fmla="*/ 326932 w 11530963"/>
                  <a:gd name="connsiteY5" fmla="*/ 1501205 h 2264880"/>
                  <a:gd name="connsiteX6" fmla="*/ 377173 w 11530963"/>
                  <a:gd name="connsiteY6" fmla="*/ 1511253 h 2264880"/>
                  <a:gd name="connsiteX7" fmla="*/ 457560 w 11530963"/>
                  <a:gd name="connsiteY7" fmla="*/ 1469533 h 2264880"/>
                  <a:gd name="connsiteX8" fmla="*/ 551853 w 11530963"/>
                  <a:gd name="connsiteY8" fmla="*/ 1478055 h 2264880"/>
                  <a:gd name="connsiteX9" fmla="*/ 626051 w 11530963"/>
                  <a:gd name="connsiteY9" fmla="*/ 1440195 h 2264880"/>
                  <a:gd name="connsiteX10" fmla="*/ 718012 w 11530963"/>
                  <a:gd name="connsiteY10" fmla="*/ 1449438 h 2264880"/>
                  <a:gd name="connsiteX11" fmla="*/ 827018 w 11530963"/>
                  <a:gd name="connsiteY11" fmla="*/ 1536014 h 2264880"/>
                  <a:gd name="connsiteX12" fmla="*/ 949929 w 11530963"/>
                  <a:gd name="connsiteY12" fmla="*/ 1576207 h 2264880"/>
                  <a:gd name="connsiteX13" fmla="*/ 1020268 w 11530963"/>
                  <a:gd name="connsiteY13" fmla="*/ 1390673 h 2264880"/>
                  <a:gd name="connsiteX14" fmla="*/ 1040365 w 11530963"/>
                  <a:gd name="connsiteY14" fmla="*/ 1481108 h 2264880"/>
                  <a:gd name="connsiteX15" fmla="*/ 1070510 w 11530963"/>
                  <a:gd name="connsiteY15" fmla="*/ 1410770 h 2264880"/>
                  <a:gd name="connsiteX16" fmla="*/ 1110703 w 11530963"/>
                  <a:gd name="connsiteY16" fmla="*/ 1682075 h 2264880"/>
                  <a:gd name="connsiteX17" fmla="*/ 1150896 w 11530963"/>
                  <a:gd name="connsiteY17" fmla="*/ 1732317 h 2264880"/>
                  <a:gd name="connsiteX18" fmla="*/ 1452347 w 11530963"/>
                  <a:gd name="connsiteY18" fmla="*/ 1682075 h 2264880"/>
                  <a:gd name="connsiteX19" fmla="*/ 1994958 w 11530963"/>
                  <a:gd name="connsiteY19" fmla="*/ 1651930 h 2264880"/>
                  <a:gd name="connsiteX20" fmla="*/ 2205973 w 11530963"/>
                  <a:gd name="connsiteY20" fmla="*/ 1682075 h 2264880"/>
                  <a:gd name="connsiteX21" fmla="*/ 2507424 w 11530963"/>
                  <a:gd name="connsiteY21" fmla="*/ 1772511 h 2264880"/>
                  <a:gd name="connsiteX22" fmla="*/ 2909358 w 11530963"/>
                  <a:gd name="connsiteY22" fmla="*/ 1732317 h 2264880"/>
                  <a:gd name="connsiteX23" fmla="*/ 3150518 w 11530963"/>
                  <a:gd name="connsiteY23" fmla="*/ 1571544 h 2264880"/>
                  <a:gd name="connsiteX24" fmla="*/ 3381631 w 11530963"/>
                  <a:gd name="connsiteY24" fmla="*/ 1461012 h 2264880"/>
                  <a:gd name="connsiteX25" fmla="*/ 3542404 w 11530963"/>
                  <a:gd name="connsiteY25" fmla="*/ 1461012 h 2264880"/>
                  <a:gd name="connsiteX26" fmla="*/ 3661385 w 11530963"/>
                  <a:gd name="connsiteY26" fmla="*/ 1384849 h 2264880"/>
                  <a:gd name="connsiteX27" fmla="*/ 3747595 w 11530963"/>
                  <a:gd name="connsiteY27" fmla="*/ 1343055 h 2264880"/>
                  <a:gd name="connsiteX28" fmla="*/ 3871952 w 11530963"/>
                  <a:gd name="connsiteY28" fmla="*/ 1281165 h 2264880"/>
                  <a:gd name="connsiteX29" fmla="*/ 3984532 w 11530963"/>
                  <a:gd name="connsiteY29" fmla="*/ 1340431 h 2264880"/>
                  <a:gd name="connsiteX30" fmla="*/ 4195547 w 11530963"/>
                  <a:gd name="connsiteY30" fmla="*/ 1340431 h 2264880"/>
                  <a:gd name="connsiteX31" fmla="*/ 4517094 w 11530963"/>
                  <a:gd name="connsiteY31" fmla="*/ 1209803 h 2264880"/>
                  <a:gd name="connsiteX32" fmla="*/ 4597481 w 11530963"/>
                  <a:gd name="connsiteY32" fmla="*/ 1099271 h 2264880"/>
                  <a:gd name="connsiteX33" fmla="*/ 4607529 w 11530963"/>
                  <a:gd name="connsiteY33" fmla="*/ 697337 h 2264880"/>
                  <a:gd name="connsiteX34" fmla="*/ 4647723 w 11530963"/>
                  <a:gd name="connsiteY34" fmla="*/ 466225 h 2264880"/>
                  <a:gd name="connsiteX35" fmla="*/ 4667820 w 11530963"/>
                  <a:gd name="connsiteY35" fmla="*/ 526515 h 2264880"/>
                  <a:gd name="connsiteX36" fmla="*/ 4697965 w 11530963"/>
                  <a:gd name="connsiteY36" fmla="*/ 335596 h 2264880"/>
                  <a:gd name="connsiteX37" fmla="*/ 4738158 w 11530963"/>
                  <a:gd name="connsiteY37" fmla="*/ 405935 h 2264880"/>
                  <a:gd name="connsiteX38" fmla="*/ 4758255 w 11530963"/>
                  <a:gd name="connsiteY38" fmla="*/ 245161 h 2264880"/>
                  <a:gd name="connsiteX39" fmla="*/ 4818545 w 11530963"/>
                  <a:gd name="connsiteY39" fmla="*/ 265258 h 2264880"/>
                  <a:gd name="connsiteX40" fmla="*/ 4919028 w 11530963"/>
                  <a:gd name="connsiteY40" fmla="*/ 184871 h 2264880"/>
                  <a:gd name="connsiteX41" fmla="*/ 5039609 w 11530963"/>
                  <a:gd name="connsiteY41" fmla="*/ 144678 h 2264880"/>
                  <a:gd name="connsiteX42" fmla="*/ 5099899 w 11530963"/>
                  <a:gd name="connsiteY42" fmla="*/ 174823 h 2264880"/>
                  <a:gd name="connsiteX43" fmla="*/ 5140092 w 11530963"/>
                  <a:gd name="connsiteY43" fmla="*/ 285355 h 2264880"/>
                  <a:gd name="connsiteX44" fmla="*/ 5170237 w 11530963"/>
                  <a:gd name="connsiteY44" fmla="*/ 225064 h 2264880"/>
                  <a:gd name="connsiteX45" fmla="*/ 5220479 w 11530963"/>
                  <a:gd name="connsiteY45" fmla="*/ 315500 h 2264880"/>
                  <a:gd name="connsiteX46" fmla="*/ 5230527 w 11530963"/>
                  <a:gd name="connsiteY46" fmla="*/ 275306 h 2264880"/>
                  <a:gd name="connsiteX47" fmla="*/ 5250624 w 11530963"/>
                  <a:gd name="connsiteY47" fmla="*/ 647095 h 2264880"/>
                  <a:gd name="connsiteX48" fmla="*/ 5270721 w 11530963"/>
                  <a:gd name="connsiteY48" fmla="*/ 606902 h 2264880"/>
                  <a:gd name="connsiteX49" fmla="*/ 5300866 w 11530963"/>
                  <a:gd name="connsiteY49" fmla="*/ 908352 h 2264880"/>
                  <a:gd name="connsiteX50" fmla="*/ 5401349 w 11530963"/>
                  <a:gd name="connsiteY50" fmla="*/ 1139464 h 2264880"/>
                  <a:gd name="connsiteX51" fmla="*/ 5552075 w 11530963"/>
                  <a:gd name="connsiteY51" fmla="*/ 1209803 h 2264880"/>
                  <a:gd name="connsiteX52" fmla="*/ 5863573 w 11530963"/>
                  <a:gd name="connsiteY52" fmla="*/ 1159561 h 2264880"/>
                  <a:gd name="connsiteX53" fmla="*/ 6175072 w 11530963"/>
                  <a:gd name="connsiteY53" fmla="*/ 1018884 h 2264880"/>
                  <a:gd name="connsiteX54" fmla="*/ 6335846 w 11530963"/>
                  <a:gd name="connsiteY54" fmla="*/ 918401 h 2264880"/>
                  <a:gd name="connsiteX55" fmla="*/ 6526765 w 11530963"/>
                  <a:gd name="connsiteY55" fmla="*/ 848062 h 2264880"/>
                  <a:gd name="connsiteX56" fmla="*/ 6677490 w 11530963"/>
                  <a:gd name="connsiteY56" fmla="*/ 807869 h 2264880"/>
                  <a:gd name="connsiteX57" fmla="*/ 6707635 w 11530963"/>
                  <a:gd name="connsiteY57" fmla="*/ 566708 h 2264880"/>
                  <a:gd name="connsiteX58" fmla="*/ 6687538 w 11530963"/>
                  <a:gd name="connsiteY58" fmla="*/ 235113 h 2264880"/>
                  <a:gd name="connsiteX59" fmla="*/ 6757877 w 11530963"/>
                  <a:gd name="connsiteY59" fmla="*/ 215016 h 2264880"/>
                  <a:gd name="connsiteX60" fmla="*/ 6777973 w 11530963"/>
                  <a:gd name="connsiteY60" fmla="*/ 184871 h 2264880"/>
                  <a:gd name="connsiteX61" fmla="*/ 6828215 w 11530963"/>
                  <a:gd name="connsiteY61" fmla="*/ 245161 h 2264880"/>
                  <a:gd name="connsiteX62" fmla="*/ 6858360 w 11530963"/>
                  <a:gd name="connsiteY62" fmla="*/ 184871 h 2264880"/>
                  <a:gd name="connsiteX63" fmla="*/ 6888505 w 11530963"/>
                  <a:gd name="connsiteY63" fmla="*/ 275306 h 2264880"/>
                  <a:gd name="connsiteX64" fmla="*/ 6918650 w 11530963"/>
                  <a:gd name="connsiteY64" fmla="*/ 184871 h 2264880"/>
                  <a:gd name="connsiteX65" fmla="*/ 6968892 w 11530963"/>
                  <a:gd name="connsiteY65" fmla="*/ 365741 h 2264880"/>
                  <a:gd name="connsiteX66" fmla="*/ 6978940 w 11530963"/>
                  <a:gd name="connsiteY66" fmla="*/ 606902 h 2264880"/>
                  <a:gd name="connsiteX67" fmla="*/ 6999037 w 11530963"/>
                  <a:gd name="connsiteY67" fmla="*/ 576757 h 2264880"/>
                  <a:gd name="connsiteX68" fmla="*/ 7049279 w 11530963"/>
                  <a:gd name="connsiteY68" fmla="*/ 707385 h 2264880"/>
                  <a:gd name="connsiteX69" fmla="*/ 7149762 w 11530963"/>
                  <a:gd name="connsiteY69" fmla="*/ 787772 h 2264880"/>
                  <a:gd name="connsiteX70" fmla="*/ 7250246 w 11530963"/>
                  <a:gd name="connsiteY70" fmla="*/ 677240 h 2264880"/>
                  <a:gd name="connsiteX71" fmla="*/ 7330633 w 11530963"/>
                  <a:gd name="connsiteY71" fmla="*/ 848062 h 2264880"/>
                  <a:gd name="connsiteX72" fmla="*/ 7551696 w 11530963"/>
                  <a:gd name="connsiteY72" fmla="*/ 838014 h 2264880"/>
                  <a:gd name="connsiteX73" fmla="*/ 7692373 w 11530963"/>
                  <a:gd name="connsiteY73" fmla="*/ 777724 h 2264880"/>
                  <a:gd name="connsiteX74" fmla="*/ 7772760 w 11530963"/>
                  <a:gd name="connsiteY74" fmla="*/ 667192 h 2264880"/>
                  <a:gd name="connsiteX75" fmla="*/ 7903389 w 11530963"/>
                  <a:gd name="connsiteY75" fmla="*/ 797820 h 2264880"/>
                  <a:gd name="connsiteX76" fmla="*/ 8013921 w 11530963"/>
                  <a:gd name="connsiteY76" fmla="*/ 767675 h 2264880"/>
                  <a:gd name="connsiteX77" fmla="*/ 8074211 w 11530963"/>
                  <a:gd name="connsiteY77" fmla="*/ 616950 h 2264880"/>
                  <a:gd name="connsiteX78" fmla="*/ 8174694 w 11530963"/>
                  <a:gd name="connsiteY78" fmla="*/ 757627 h 2264880"/>
                  <a:gd name="connsiteX79" fmla="*/ 8275178 w 11530963"/>
                  <a:gd name="connsiteY79" fmla="*/ 807869 h 2264880"/>
                  <a:gd name="connsiteX80" fmla="*/ 8405806 w 11530963"/>
                  <a:gd name="connsiteY80" fmla="*/ 948546 h 2264880"/>
                  <a:gd name="connsiteX81" fmla="*/ 8596725 w 11530963"/>
                  <a:gd name="connsiteY81" fmla="*/ 868159 h 2264880"/>
                  <a:gd name="connsiteX82" fmla="*/ 8626870 w 11530963"/>
                  <a:gd name="connsiteY82" fmla="*/ 777724 h 2264880"/>
                  <a:gd name="connsiteX83" fmla="*/ 8707257 w 11530963"/>
                  <a:gd name="connsiteY83" fmla="*/ 817917 h 2264880"/>
                  <a:gd name="connsiteX84" fmla="*/ 8807740 w 11530963"/>
                  <a:gd name="connsiteY84" fmla="*/ 777724 h 2264880"/>
                  <a:gd name="connsiteX85" fmla="*/ 9038853 w 11530963"/>
                  <a:gd name="connsiteY85" fmla="*/ 827966 h 2264880"/>
                  <a:gd name="connsiteX86" fmla="*/ 9330255 w 11530963"/>
                  <a:gd name="connsiteY86" fmla="*/ 747579 h 2264880"/>
                  <a:gd name="connsiteX87" fmla="*/ 9521173 w 11530963"/>
                  <a:gd name="connsiteY87" fmla="*/ 596853 h 2264880"/>
                  <a:gd name="connsiteX88" fmla="*/ 9691995 w 11530963"/>
                  <a:gd name="connsiteY88" fmla="*/ 586805 h 2264880"/>
                  <a:gd name="connsiteX89" fmla="*/ 9792479 w 11530963"/>
                  <a:gd name="connsiteY89" fmla="*/ 586805 h 2264880"/>
                  <a:gd name="connsiteX90" fmla="*/ 9892962 w 11530963"/>
                  <a:gd name="connsiteY90" fmla="*/ 325548 h 2264880"/>
                  <a:gd name="connsiteX91" fmla="*/ 9993446 w 11530963"/>
                  <a:gd name="connsiteY91" fmla="*/ 496370 h 2264880"/>
                  <a:gd name="connsiteX92" fmla="*/ 10445622 w 11530963"/>
                  <a:gd name="connsiteY92" fmla="*/ 526515 h 2264880"/>
                  <a:gd name="connsiteX93" fmla="*/ 10656637 w 11530963"/>
                  <a:gd name="connsiteY93" fmla="*/ 496370 h 2264880"/>
                  <a:gd name="connsiteX94" fmla="*/ 10777217 w 11530963"/>
                  <a:gd name="connsiteY94" fmla="*/ 436080 h 2264880"/>
                  <a:gd name="connsiteX95" fmla="*/ 10877701 w 11530963"/>
                  <a:gd name="connsiteY95" fmla="*/ 345645 h 2264880"/>
                  <a:gd name="connsiteX96" fmla="*/ 11028426 w 11530963"/>
                  <a:gd name="connsiteY96" fmla="*/ 325548 h 2264880"/>
                  <a:gd name="connsiteX97" fmla="*/ 11048523 w 11530963"/>
                  <a:gd name="connsiteY97" fmla="*/ 265258 h 2264880"/>
                  <a:gd name="connsiteX98" fmla="*/ 11219345 w 11530963"/>
                  <a:gd name="connsiteY98" fmla="*/ 325548 h 2264880"/>
                  <a:gd name="connsiteX99" fmla="*/ 11510747 w 11530963"/>
                  <a:gd name="connsiteY99" fmla="*/ 104484 h 2264880"/>
                  <a:gd name="connsiteX100" fmla="*/ 11520795 w 11530963"/>
                  <a:gd name="connsiteY100" fmla="*/ 2244783 h 2264880"/>
                  <a:gd name="connsiteX101" fmla="*/ 5384 w 11530963"/>
                  <a:gd name="connsiteY101" fmla="*/ 2264880 h 2264880"/>
                  <a:gd name="connsiteX102" fmla="*/ 0 w 11530963"/>
                  <a:gd name="connsiteY102" fmla="*/ 1089223 h 2264880"/>
                  <a:gd name="connsiteX103" fmla="*/ 4580 w 11530963"/>
                  <a:gd name="connsiteY103" fmla="*/ 1031265 h 2264880"/>
                  <a:gd name="connsiteX0" fmla="*/ 4580 w 11520825"/>
                  <a:gd name="connsiteY0" fmla="*/ 927224 h 2160839"/>
                  <a:gd name="connsiteX1" fmla="*/ 45578 w 11520825"/>
                  <a:gd name="connsiteY1" fmla="*/ 1045472 h 2160839"/>
                  <a:gd name="connsiteX2" fmla="*/ 85771 w 11520825"/>
                  <a:gd name="connsiteY2" fmla="*/ 1306729 h 2160839"/>
                  <a:gd name="connsiteX3" fmla="*/ 136013 w 11520825"/>
                  <a:gd name="connsiteY3" fmla="*/ 1397164 h 2160839"/>
                  <a:gd name="connsiteX4" fmla="*/ 216400 w 11520825"/>
                  <a:gd name="connsiteY4" fmla="*/ 1367019 h 2160839"/>
                  <a:gd name="connsiteX5" fmla="*/ 326932 w 11520825"/>
                  <a:gd name="connsiteY5" fmla="*/ 1397164 h 2160839"/>
                  <a:gd name="connsiteX6" fmla="*/ 377173 w 11520825"/>
                  <a:gd name="connsiteY6" fmla="*/ 1407212 h 2160839"/>
                  <a:gd name="connsiteX7" fmla="*/ 457560 w 11520825"/>
                  <a:gd name="connsiteY7" fmla="*/ 1365492 h 2160839"/>
                  <a:gd name="connsiteX8" fmla="*/ 551853 w 11520825"/>
                  <a:gd name="connsiteY8" fmla="*/ 1374014 h 2160839"/>
                  <a:gd name="connsiteX9" fmla="*/ 626051 w 11520825"/>
                  <a:gd name="connsiteY9" fmla="*/ 1336154 h 2160839"/>
                  <a:gd name="connsiteX10" fmla="*/ 718012 w 11520825"/>
                  <a:gd name="connsiteY10" fmla="*/ 1345397 h 2160839"/>
                  <a:gd name="connsiteX11" fmla="*/ 827018 w 11520825"/>
                  <a:gd name="connsiteY11" fmla="*/ 1431973 h 2160839"/>
                  <a:gd name="connsiteX12" fmla="*/ 949929 w 11520825"/>
                  <a:gd name="connsiteY12" fmla="*/ 1472166 h 2160839"/>
                  <a:gd name="connsiteX13" fmla="*/ 1020268 w 11520825"/>
                  <a:gd name="connsiteY13" fmla="*/ 1286632 h 2160839"/>
                  <a:gd name="connsiteX14" fmla="*/ 1040365 w 11520825"/>
                  <a:gd name="connsiteY14" fmla="*/ 1377067 h 2160839"/>
                  <a:gd name="connsiteX15" fmla="*/ 1070510 w 11520825"/>
                  <a:gd name="connsiteY15" fmla="*/ 1306729 h 2160839"/>
                  <a:gd name="connsiteX16" fmla="*/ 1110703 w 11520825"/>
                  <a:gd name="connsiteY16" fmla="*/ 1578034 h 2160839"/>
                  <a:gd name="connsiteX17" fmla="*/ 1150896 w 11520825"/>
                  <a:gd name="connsiteY17" fmla="*/ 1628276 h 2160839"/>
                  <a:gd name="connsiteX18" fmla="*/ 1452347 w 11520825"/>
                  <a:gd name="connsiteY18" fmla="*/ 1578034 h 2160839"/>
                  <a:gd name="connsiteX19" fmla="*/ 1994958 w 11520825"/>
                  <a:gd name="connsiteY19" fmla="*/ 1547889 h 2160839"/>
                  <a:gd name="connsiteX20" fmla="*/ 2205973 w 11520825"/>
                  <a:gd name="connsiteY20" fmla="*/ 1578034 h 2160839"/>
                  <a:gd name="connsiteX21" fmla="*/ 2507424 w 11520825"/>
                  <a:gd name="connsiteY21" fmla="*/ 1668470 h 2160839"/>
                  <a:gd name="connsiteX22" fmla="*/ 2909358 w 11520825"/>
                  <a:gd name="connsiteY22" fmla="*/ 1628276 h 2160839"/>
                  <a:gd name="connsiteX23" fmla="*/ 3150518 w 11520825"/>
                  <a:gd name="connsiteY23" fmla="*/ 1467503 h 2160839"/>
                  <a:gd name="connsiteX24" fmla="*/ 3381631 w 11520825"/>
                  <a:gd name="connsiteY24" fmla="*/ 1356971 h 2160839"/>
                  <a:gd name="connsiteX25" fmla="*/ 3542404 w 11520825"/>
                  <a:gd name="connsiteY25" fmla="*/ 1356971 h 2160839"/>
                  <a:gd name="connsiteX26" fmla="*/ 3661385 w 11520825"/>
                  <a:gd name="connsiteY26" fmla="*/ 1280808 h 2160839"/>
                  <a:gd name="connsiteX27" fmla="*/ 3747595 w 11520825"/>
                  <a:gd name="connsiteY27" fmla="*/ 1239014 h 2160839"/>
                  <a:gd name="connsiteX28" fmla="*/ 3871952 w 11520825"/>
                  <a:gd name="connsiteY28" fmla="*/ 1177124 h 2160839"/>
                  <a:gd name="connsiteX29" fmla="*/ 3984532 w 11520825"/>
                  <a:gd name="connsiteY29" fmla="*/ 1236390 h 2160839"/>
                  <a:gd name="connsiteX30" fmla="*/ 4195547 w 11520825"/>
                  <a:gd name="connsiteY30" fmla="*/ 1236390 h 2160839"/>
                  <a:gd name="connsiteX31" fmla="*/ 4517094 w 11520825"/>
                  <a:gd name="connsiteY31" fmla="*/ 1105762 h 2160839"/>
                  <a:gd name="connsiteX32" fmla="*/ 4597481 w 11520825"/>
                  <a:gd name="connsiteY32" fmla="*/ 995230 h 2160839"/>
                  <a:gd name="connsiteX33" fmla="*/ 4607529 w 11520825"/>
                  <a:gd name="connsiteY33" fmla="*/ 593296 h 2160839"/>
                  <a:gd name="connsiteX34" fmla="*/ 4647723 w 11520825"/>
                  <a:gd name="connsiteY34" fmla="*/ 362184 h 2160839"/>
                  <a:gd name="connsiteX35" fmla="*/ 4667820 w 11520825"/>
                  <a:gd name="connsiteY35" fmla="*/ 422474 h 2160839"/>
                  <a:gd name="connsiteX36" fmla="*/ 4697965 w 11520825"/>
                  <a:gd name="connsiteY36" fmla="*/ 231555 h 2160839"/>
                  <a:gd name="connsiteX37" fmla="*/ 4738158 w 11520825"/>
                  <a:gd name="connsiteY37" fmla="*/ 301894 h 2160839"/>
                  <a:gd name="connsiteX38" fmla="*/ 4758255 w 11520825"/>
                  <a:gd name="connsiteY38" fmla="*/ 141120 h 2160839"/>
                  <a:gd name="connsiteX39" fmla="*/ 4818545 w 11520825"/>
                  <a:gd name="connsiteY39" fmla="*/ 161217 h 2160839"/>
                  <a:gd name="connsiteX40" fmla="*/ 4919028 w 11520825"/>
                  <a:gd name="connsiteY40" fmla="*/ 80830 h 2160839"/>
                  <a:gd name="connsiteX41" fmla="*/ 5039609 w 11520825"/>
                  <a:gd name="connsiteY41" fmla="*/ 40637 h 2160839"/>
                  <a:gd name="connsiteX42" fmla="*/ 5099899 w 11520825"/>
                  <a:gd name="connsiteY42" fmla="*/ 70782 h 2160839"/>
                  <a:gd name="connsiteX43" fmla="*/ 5140092 w 11520825"/>
                  <a:gd name="connsiteY43" fmla="*/ 181314 h 2160839"/>
                  <a:gd name="connsiteX44" fmla="*/ 5170237 w 11520825"/>
                  <a:gd name="connsiteY44" fmla="*/ 121023 h 2160839"/>
                  <a:gd name="connsiteX45" fmla="*/ 5220479 w 11520825"/>
                  <a:gd name="connsiteY45" fmla="*/ 211459 h 2160839"/>
                  <a:gd name="connsiteX46" fmla="*/ 5230527 w 11520825"/>
                  <a:gd name="connsiteY46" fmla="*/ 171265 h 2160839"/>
                  <a:gd name="connsiteX47" fmla="*/ 5250624 w 11520825"/>
                  <a:gd name="connsiteY47" fmla="*/ 543054 h 2160839"/>
                  <a:gd name="connsiteX48" fmla="*/ 5270721 w 11520825"/>
                  <a:gd name="connsiteY48" fmla="*/ 502861 h 2160839"/>
                  <a:gd name="connsiteX49" fmla="*/ 5300866 w 11520825"/>
                  <a:gd name="connsiteY49" fmla="*/ 804311 h 2160839"/>
                  <a:gd name="connsiteX50" fmla="*/ 5401349 w 11520825"/>
                  <a:gd name="connsiteY50" fmla="*/ 1035423 h 2160839"/>
                  <a:gd name="connsiteX51" fmla="*/ 5552075 w 11520825"/>
                  <a:gd name="connsiteY51" fmla="*/ 1105762 h 2160839"/>
                  <a:gd name="connsiteX52" fmla="*/ 5863573 w 11520825"/>
                  <a:gd name="connsiteY52" fmla="*/ 1055520 h 2160839"/>
                  <a:gd name="connsiteX53" fmla="*/ 6175072 w 11520825"/>
                  <a:gd name="connsiteY53" fmla="*/ 914843 h 2160839"/>
                  <a:gd name="connsiteX54" fmla="*/ 6335846 w 11520825"/>
                  <a:gd name="connsiteY54" fmla="*/ 814360 h 2160839"/>
                  <a:gd name="connsiteX55" fmla="*/ 6526765 w 11520825"/>
                  <a:gd name="connsiteY55" fmla="*/ 744021 h 2160839"/>
                  <a:gd name="connsiteX56" fmla="*/ 6677490 w 11520825"/>
                  <a:gd name="connsiteY56" fmla="*/ 703828 h 2160839"/>
                  <a:gd name="connsiteX57" fmla="*/ 6707635 w 11520825"/>
                  <a:gd name="connsiteY57" fmla="*/ 462667 h 2160839"/>
                  <a:gd name="connsiteX58" fmla="*/ 6687538 w 11520825"/>
                  <a:gd name="connsiteY58" fmla="*/ 131072 h 2160839"/>
                  <a:gd name="connsiteX59" fmla="*/ 6757877 w 11520825"/>
                  <a:gd name="connsiteY59" fmla="*/ 110975 h 2160839"/>
                  <a:gd name="connsiteX60" fmla="*/ 6777973 w 11520825"/>
                  <a:gd name="connsiteY60" fmla="*/ 80830 h 2160839"/>
                  <a:gd name="connsiteX61" fmla="*/ 6828215 w 11520825"/>
                  <a:gd name="connsiteY61" fmla="*/ 141120 h 2160839"/>
                  <a:gd name="connsiteX62" fmla="*/ 6858360 w 11520825"/>
                  <a:gd name="connsiteY62" fmla="*/ 80830 h 2160839"/>
                  <a:gd name="connsiteX63" fmla="*/ 6888505 w 11520825"/>
                  <a:gd name="connsiteY63" fmla="*/ 171265 h 2160839"/>
                  <a:gd name="connsiteX64" fmla="*/ 6918650 w 11520825"/>
                  <a:gd name="connsiteY64" fmla="*/ 80830 h 2160839"/>
                  <a:gd name="connsiteX65" fmla="*/ 6968892 w 11520825"/>
                  <a:gd name="connsiteY65" fmla="*/ 261700 h 2160839"/>
                  <a:gd name="connsiteX66" fmla="*/ 6978940 w 11520825"/>
                  <a:gd name="connsiteY66" fmla="*/ 502861 h 2160839"/>
                  <a:gd name="connsiteX67" fmla="*/ 6999037 w 11520825"/>
                  <a:gd name="connsiteY67" fmla="*/ 472716 h 2160839"/>
                  <a:gd name="connsiteX68" fmla="*/ 7049279 w 11520825"/>
                  <a:gd name="connsiteY68" fmla="*/ 603344 h 2160839"/>
                  <a:gd name="connsiteX69" fmla="*/ 7149762 w 11520825"/>
                  <a:gd name="connsiteY69" fmla="*/ 683731 h 2160839"/>
                  <a:gd name="connsiteX70" fmla="*/ 7250246 w 11520825"/>
                  <a:gd name="connsiteY70" fmla="*/ 573199 h 2160839"/>
                  <a:gd name="connsiteX71" fmla="*/ 7330633 w 11520825"/>
                  <a:gd name="connsiteY71" fmla="*/ 744021 h 2160839"/>
                  <a:gd name="connsiteX72" fmla="*/ 7551696 w 11520825"/>
                  <a:gd name="connsiteY72" fmla="*/ 733973 h 2160839"/>
                  <a:gd name="connsiteX73" fmla="*/ 7692373 w 11520825"/>
                  <a:gd name="connsiteY73" fmla="*/ 673683 h 2160839"/>
                  <a:gd name="connsiteX74" fmla="*/ 7772760 w 11520825"/>
                  <a:gd name="connsiteY74" fmla="*/ 563151 h 2160839"/>
                  <a:gd name="connsiteX75" fmla="*/ 7903389 w 11520825"/>
                  <a:gd name="connsiteY75" fmla="*/ 693779 h 2160839"/>
                  <a:gd name="connsiteX76" fmla="*/ 8013921 w 11520825"/>
                  <a:gd name="connsiteY76" fmla="*/ 663634 h 2160839"/>
                  <a:gd name="connsiteX77" fmla="*/ 8074211 w 11520825"/>
                  <a:gd name="connsiteY77" fmla="*/ 512909 h 2160839"/>
                  <a:gd name="connsiteX78" fmla="*/ 8174694 w 11520825"/>
                  <a:gd name="connsiteY78" fmla="*/ 653586 h 2160839"/>
                  <a:gd name="connsiteX79" fmla="*/ 8275178 w 11520825"/>
                  <a:gd name="connsiteY79" fmla="*/ 703828 h 2160839"/>
                  <a:gd name="connsiteX80" fmla="*/ 8405806 w 11520825"/>
                  <a:gd name="connsiteY80" fmla="*/ 844505 h 2160839"/>
                  <a:gd name="connsiteX81" fmla="*/ 8596725 w 11520825"/>
                  <a:gd name="connsiteY81" fmla="*/ 764118 h 2160839"/>
                  <a:gd name="connsiteX82" fmla="*/ 8626870 w 11520825"/>
                  <a:gd name="connsiteY82" fmla="*/ 673683 h 2160839"/>
                  <a:gd name="connsiteX83" fmla="*/ 8707257 w 11520825"/>
                  <a:gd name="connsiteY83" fmla="*/ 713876 h 2160839"/>
                  <a:gd name="connsiteX84" fmla="*/ 8807740 w 11520825"/>
                  <a:gd name="connsiteY84" fmla="*/ 673683 h 2160839"/>
                  <a:gd name="connsiteX85" fmla="*/ 9038853 w 11520825"/>
                  <a:gd name="connsiteY85" fmla="*/ 723925 h 2160839"/>
                  <a:gd name="connsiteX86" fmla="*/ 9330255 w 11520825"/>
                  <a:gd name="connsiteY86" fmla="*/ 643538 h 2160839"/>
                  <a:gd name="connsiteX87" fmla="*/ 9521173 w 11520825"/>
                  <a:gd name="connsiteY87" fmla="*/ 492812 h 2160839"/>
                  <a:gd name="connsiteX88" fmla="*/ 9691995 w 11520825"/>
                  <a:gd name="connsiteY88" fmla="*/ 482764 h 2160839"/>
                  <a:gd name="connsiteX89" fmla="*/ 9792479 w 11520825"/>
                  <a:gd name="connsiteY89" fmla="*/ 482764 h 2160839"/>
                  <a:gd name="connsiteX90" fmla="*/ 9892962 w 11520825"/>
                  <a:gd name="connsiteY90" fmla="*/ 221507 h 2160839"/>
                  <a:gd name="connsiteX91" fmla="*/ 9993446 w 11520825"/>
                  <a:gd name="connsiteY91" fmla="*/ 392329 h 2160839"/>
                  <a:gd name="connsiteX92" fmla="*/ 10445622 w 11520825"/>
                  <a:gd name="connsiteY92" fmla="*/ 422474 h 2160839"/>
                  <a:gd name="connsiteX93" fmla="*/ 10656637 w 11520825"/>
                  <a:gd name="connsiteY93" fmla="*/ 392329 h 2160839"/>
                  <a:gd name="connsiteX94" fmla="*/ 10777217 w 11520825"/>
                  <a:gd name="connsiteY94" fmla="*/ 332039 h 2160839"/>
                  <a:gd name="connsiteX95" fmla="*/ 10877701 w 11520825"/>
                  <a:gd name="connsiteY95" fmla="*/ 241604 h 2160839"/>
                  <a:gd name="connsiteX96" fmla="*/ 11028426 w 11520825"/>
                  <a:gd name="connsiteY96" fmla="*/ 221507 h 2160839"/>
                  <a:gd name="connsiteX97" fmla="*/ 11048523 w 11520825"/>
                  <a:gd name="connsiteY97" fmla="*/ 161217 h 2160839"/>
                  <a:gd name="connsiteX98" fmla="*/ 11219345 w 11520825"/>
                  <a:gd name="connsiteY98" fmla="*/ 221507 h 2160839"/>
                  <a:gd name="connsiteX99" fmla="*/ 11510747 w 11520825"/>
                  <a:gd name="connsiteY99" fmla="*/ 443 h 2160839"/>
                  <a:gd name="connsiteX100" fmla="*/ 11520795 w 11520825"/>
                  <a:gd name="connsiteY100" fmla="*/ 2140742 h 2160839"/>
                  <a:gd name="connsiteX101" fmla="*/ 5384 w 11520825"/>
                  <a:gd name="connsiteY101" fmla="*/ 2160839 h 2160839"/>
                  <a:gd name="connsiteX102" fmla="*/ 0 w 11520825"/>
                  <a:gd name="connsiteY102" fmla="*/ 985182 h 2160839"/>
                  <a:gd name="connsiteX103" fmla="*/ 4580 w 11520825"/>
                  <a:gd name="connsiteY103" fmla="*/ 927224 h 2160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11520825" h="2160839">
                    <a:moveTo>
                      <a:pt x="4580" y="927224"/>
                    </a:moveTo>
                    <a:cubicBezTo>
                      <a:pt x="26351" y="951507"/>
                      <a:pt x="32046" y="982221"/>
                      <a:pt x="45578" y="1045472"/>
                    </a:cubicBezTo>
                    <a:cubicBezTo>
                      <a:pt x="59110" y="1108723"/>
                      <a:pt x="70699" y="1248114"/>
                      <a:pt x="85771" y="1306729"/>
                    </a:cubicBezTo>
                    <a:cubicBezTo>
                      <a:pt x="100843" y="1365344"/>
                      <a:pt x="114242" y="1387116"/>
                      <a:pt x="136013" y="1397164"/>
                    </a:cubicBezTo>
                    <a:cubicBezTo>
                      <a:pt x="157785" y="1407212"/>
                      <a:pt x="184580" y="1367019"/>
                      <a:pt x="216400" y="1367019"/>
                    </a:cubicBezTo>
                    <a:cubicBezTo>
                      <a:pt x="248220" y="1367019"/>
                      <a:pt x="326932" y="1397164"/>
                      <a:pt x="326932" y="1397164"/>
                    </a:cubicBezTo>
                    <a:cubicBezTo>
                      <a:pt x="353728" y="1403863"/>
                      <a:pt x="355402" y="1412491"/>
                      <a:pt x="377173" y="1407212"/>
                    </a:cubicBezTo>
                    <a:cubicBezTo>
                      <a:pt x="398944" y="1401933"/>
                      <a:pt x="428447" y="1371025"/>
                      <a:pt x="457560" y="1365492"/>
                    </a:cubicBezTo>
                    <a:cubicBezTo>
                      <a:pt x="486673" y="1359959"/>
                      <a:pt x="523771" y="1378904"/>
                      <a:pt x="551853" y="1374014"/>
                    </a:cubicBezTo>
                    <a:cubicBezTo>
                      <a:pt x="579935" y="1369124"/>
                      <a:pt x="598358" y="1340924"/>
                      <a:pt x="626051" y="1336154"/>
                    </a:cubicBezTo>
                    <a:cubicBezTo>
                      <a:pt x="653744" y="1331385"/>
                      <a:pt x="684518" y="1329427"/>
                      <a:pt x="718012" y="1345397"/>
                    </a:cubicBezTo>
                    <a:cubicBezTo>
                      <a:pt x="751506" y="1361367"/>
                      <a:pt x="788365" y="1410845"/>
                      <a:pt x="827018" y="1431973"/>
                    </a:cubicBezTo>
                    <a:cubicBezTo>
                      <a:pt x="865671" y="1453101"/>
                      <a:pt x="917721" y="1496389"/>
                      <a:pt x="949929" y="1472166"/>
                    </a:cubicBezTo>
                    <a:cubicBezTo>
                      <a:pt x="982137" y="1447943"/>
                      <a:pt x="1005195" y="1302482"/>
                      <a:pt x="1020268" y="1286632"/>
                    </a:cubicBezTo>
                    <a:cubicBezTo>
                      <a:pt x="1035341" y="1270782"/>
                      <a:pt x="1031991" y="1373718"/>
                      <a:pt x="1040365" y="1377067"/>
                    </a:cubicBezTo>
                    <a:cubicBezTo>
                      <a:pt x="1048739" y="1380416"/>
                      <a:pt x="1058787" y="1273235"/>
                      <a:pt x="1070510" y="1306729"/>
                    </a:cubicBezTo>
                    <a:cubicBezTo>
                      <a:pt x="1082233" y="1340223"/>
                      <a:pt x="1097305" y="1524443"/>
                      <a:pt x="1110703" y="1578034"/>
                    </a:cubicBezTo>
                    <a:cubicBezTo>
                      <a:pt x="1124101" y="1631625"/>
                      <a:pt x="1120962" y="1616701"/>
                      <a:pt x="1150896" y="1628276"/>
                    </a:cubicBezTo>
                    <a:cubicBezTo>
                      <a:pt x="1180830" y="1639851"/>
                      <a:pt x="1311670" y="1591432"/>
                      <a:pt x="1452347" y="1578034"/>
                    </a:cubicBezTo>
                    <a:cubicBezTo>
                      <a:pt x="1593024" y="1564636"/>
                      <a:pt x="1869354" y="1547889"/>
                      <a:pt x="1994958" y="1547889"/>
                    </a:cubicBezTo>
                    <a:cubicBezTo>
                      <a:pt x="2120562" y="1547889"/>
                      <a:pt x="2120562" y="1557937"/>
                      <a:pt x="2205973" y="1578034"/>
                    </a:cubicBezTo>
                    <a:cubicBezTo>
                      <a:pt x="2291384" y="1598131"/>
                      <a:pt x="2390193" y="1660096"/>
                      <a:pt x="2507424" y="1668470"/>
                    </a:cubicBezTo>
                    <a:cubicBezTo>
                      <a:pt x="2624655" y="1676844"/>
                      <a:pt x="2802176" y="1661770"/>
                      <a:pt x="2909358" y="1628276"/>
                    </a:cubicBezTo>
                    <a:cubicBezTo>
                      <a:pt x="3016540" y="1594782"/>
                      <a:pt x="3071806" y="1512720"/>
                      <a:pt x="3150518" y="1467503"/>
                    </a:cubicBezTo>
                    <a:cubicBezTo>
                      <a:pt x="3229230" y="1422286"/>
                      <a:pt x="3316317" y="1375393"/>
                      <a:pt x="3381631" y="1356971"/>
                    </a:cubicBezTo>
                    <a:cubicBezTo>
                      <a:pt x="3446945" y="1338549"/>
                      <a:pt x="3495778" y="1369665"/>
                      <a:pt x="3542404" y="1356971"/>
                    </a:cubicBezTo>
                    <a:cubicBezTo>
                      <a:pt x="3589030" y="1344277"/>
                      <a:pt x="3627187" y="1300468"/>
                      <a:pt x="3661385" y="1280808"/>
                    </a:cubicBezTo>
                    <a:cubicBezTo>
                      <a:pt x="3695584" y="1261149"/>
                      <a:pt x="3712501" y="1256295"/>
                      <a:pt x="3747595" y="1239014"/>
                    </a:cubicBezTo>
                    <a:cubicBezTo>
                      <a:pt x="3782689" y="1221733"/>
                      <a:pt x="3832463" y="1177561"/>
                      <a:pt x="3871952" y="1177124"/>
                    </a:cubicBezTo>
                    <a:cubicBezTo>
                      <a:pt x="3911441" y="1176687"/>
                      <a:pt x="3930600" y="1226512"/>
                      <a:pt x="3984532" y="1236390"/>
                    </a:cubicBezTo>
                    <a:cubicBezTo>
                      <a:pt x="4038464" y="1246268"/>
                      <a:pt x="4106787" y="1258161"/>
                      <a:pt x="4195547" y="1236390"/>
                    </a:cubicBezTo>
                    <a:cubicBezTo>
                      <a:pt x="4284307" y="1214619"/>
                      <a:pt x="4450105" y="1145955"/>
                      <a:pt x="4517094" y="1105762"/>
                    </a:cubicBezTo>
                    <a:cubicBezTo>
                      <a:pt x="4584083" y="1065569"/>
                      <a:pt x="4582409" y="1080641"/>
                      <a:pt x="4597481" y="995230"/>
                    </a:cubicBezTo>
                    <a:cubicBezTo>
                      <a:pt x="4612553" y="909819"/>
                      <a:pt x="4599155" y="698803"/>
                      <a:pt x="4607529" y="593296"/>
                    </a:cubicBezTo>
                    <a:cubicBezTo>
                      <a:pt x="4615903" y="487789"/>
                      <a:pt x="4637675" y="390654"/>
                      <a:pt x="4647723" y="362184"/>
                    </a:cubicBezTo>
                    <a:cubicBezTo>
                      <a:pt x="4657771" y="333714"/>
                      <a:pt x="4659446" y="444245"/>
                      <a:pt x="4667820" y="422474"/>
                    </a:cubicBezTo>
                    <a:cubicBezTo>
                      <a:pt x="4676194" y="400703"/>
                      <a:pt x="4686242" y="251652"/>
                      <a:pt x="4697965" y="231555"/>
                    </a:cubicBezTo>
                    <a:cubicBezTo>
                      <a:pt x="4709688" y="211458"/>
                      <a:pt x="4728110" y="316966"/>
                      <a:pt x="4738158" y="301894"/>
                    </a:cubicBezTo>
                    <a:cubicBezTo>
                      <a:pt x="4748206" y="286821"/>
                      <a:pt x="4744857" y="164566"/>
                      <a:pt x="4758255" y="141120"/>
                    </a:cubicBezTo>
                    <a:cubicBezTo>
                      <a:pt x="4771653" y="117674"/>
                      <a:pt x="4791749" y="171265"/>
                      <a:pt x="4818545" y="161217"/>
                    </a:cubicBezTo>
                    <a:cubicBezTo>
                      <a:pt x="4845341" y="151169"/>
                      <a:pt x="4882184" y="100927"/>
                      <a:pt x="4919028" y="80830"/>
                    </a:cubicBezTo>
                    <a:cubicBezTo>
                      <a:pt x="4955872" y="60733"/>
                      <a:pt x="5009464" y="42312"/>
                      <a:pt x="5039609" y="40637"/>
                    </a:cubicBezTo>
                    <a:cubicBezTo>
                      <a:pt x="5069754" y="38962"/>
                      <a:pt x="5083152" y="47336"/>
                      <a:pt x="5099899" y="70782"/>
                    </a:cubicBezTo>
                    <a:cubicBezTo>
                      <a:pt x="5116646" y="94228"/>
                      <a:pt x="5128369" y="172941"/>
                      <a:pt x="5140092" y="181314"/>
                    </a:cubicBezTo>
                    <a:cubicBezTo>
                      <a:pt x="5151815" y="189687"/>
                      <a:pt x="5156839" y="115999"/>
                      <a:pt x="5170237" y="121023"/>
                    </a:cubicBezTo>
                    <a:cubicBezTo>
                      <a:pt x="5183635" y="126047"/>
                      <a:pt x="5220479" y="211459"/>
                      <a:pt x="5220479" y="211459"/>
                    </a:cubicBezTo>
                    <a:cubicBezTo>
                      <a:pt x="5230527" y="219833"/>
                      <a:pt x="5225503" y="115999"/>
                      <a:pt x="5230527" y="171265"/>
                    </a:cubicBezTo>
                    <a:cubicBezTo>
                      <a:pt x="5235551" y="226531"/>
                      <a:pt x="5250624" y="543054"/>
                      <a:pt x="5250624" y="543054"/>
                    </a:cubicBezTo>
                    <a:cubicBezTo>
                      <a:pt x="5257323" y="598320"/>
                      <a:pt x="5262347" y="459318"/>
                      <a:pt x="5270721" y="502861"/>
                    </a:cubicBezTo>
                    <a:cubicBezTo>
                      <a:pt x="5279095" y="546404"/>
                      <a:pt x="5279095" y="715551"/>
                      <a:pt x="5300866" y="804311"/>
                    </a:cubicBezTo>
                    <a:cubicBezTo>
                      <a:pt x="5322637" y="893071"/>
                      <a:pt x="5359481" y="985181"/>
                      <a:pt x="5401349" y="1035423"/>
                    </a:cubicBezTo>
                    <a:cubicBezTo>
                      <a:pt x="5443217" y="1085665"/>
                      <a:pt x="5475038" y="1102413"/>
                      <a:pt x="5552075" y="1105762"/>
                    </a:cubicBezTo>
                    <a:cubicBezTo>
                      <a:pt x="5629112" y="1109111"/>
                      <a:pt x="5759740" y="1087340"/>
                      <a:pt x="5863573" y="1055520"/>
                    </a:cubicBezTo>
                    <a:cubicBezTo>
                      <a:pt x="5967406" y="1023700"/>
                      <a:pt x="6096360" y="955036"/>
                      <a:pt x="6175072" y="914843"/>
                    </a:cubicBezTo>
                    <a:cubicBezTo>
                      <a:pt x="6253784" y="874650"/>
                      <a:pt x="6277231" y="842830"/>
                      <a:pt x="6335846" y="814360"/>
                    </a:cubicBezTo>
                    <a:cubicBezTo>
                      <a:pt x="6394461" y="785890"/>
                      <a:pt x="6469824" y="762443"/>
                      <a:pt x="6526765" y="744021"/>
                    </a:cubicBezTo>
                    <a:cubicBezTo>
                      <a:pt x="6583706" y="725599"/>
                      <a:pt x="6647345" y="750720"/>
                      <a:pt x="6677490" y="703828"/>
                    </a:cubicBezTo>
                    <a:cubicBezTo>
                      <a:pt x="6707635" y="656936"/>
                      <a:pt x="6705960" y="558126"/>
                      <a:pt x="6707635" y="462667"/>
                    </a:cubicBezTo>
                    <a:cubicBezTo>
                      <a:pt x="6709310" y="367208"/>
                      <a:pt x="6679164" y="189687"/>
                      <a:pt x="6687538" y="131072"/>
                    </a:cubicBezTo>
                    <a:cubicBezTo>
                      <a:pt x="6695912" y="72457"/>
                      <a:pt x="6757877" y="110975"/>
                      <a:pt x="6757877" y="110975"/>
                    </a:cubicBezTo>
                    <a:cubicBezTo>
                      <a:pt x="6772949" y="102601"/>
                      <a:pt x="6766250" y="75806"/>
                      <a:pt x="6777973" y="80830"/>
                    </a:cubicBezTo>
                    <a:cubicBezTo>
                      <a:pt x="6789696" y="85854"/>
                      <a:pt x="6814817" y="141120"/>
                      <a:pt x="6828215" y="141120"/>
                    </a:cubicBezTo>
                    <a:cubicBezTo>
                      <a:pt x="6841613" y="141120"/>
                      <a:pt x="6848312" y="75806"/>
                      <a:pt x="6858360" y="80830"/>
                    </a:cubicBezTo>
                    <a:cubicBezTo>
                      <a:pt x="6868408" y="85854"/>
                      <a:pt x="6878457" y="171265"/>
                      <a:pt x="6888505" y="171265"/>
                    </a:cubicBezTo>
                    <a:cubicBezTo>
                      <a:pt x="6898553" y="171265"/>
                      <a:pt x="6905252" y="65758"/>
                      <a:pt x="6918650" y="80830"/>
                    </a:cubicBezTo>
                    <a:cubicBezTo>
                      <a:pt x="6932048" y="95902"/>
                      <a:pt x="6958844" y="191362"/>
                      <a:pt x="6968892" y="261700"/>
                    </a:cubicBezTo>
                    <a:cubicBezTo>
                      <a:pt x="6978940" y="332038"/>
                      <a:pt x="6978940" y="502861"/>
                      <a:pt x="6978940" y="502861"/>
                    </a:cubicBezTo>
                    <a:cubicBezTo>
                      <a:pt x="6983964" y="538030"/>
                      <a:pt x="6987314" y="455969"/>
                      <a:pt x="6999037" y="472716"/>
                    </a:cubicBezTo>
                    <a:cubicBezTo>
                      <a:pt x="7010760" y="489463"/>
                      <a:pt x="7024158" y="568175"/>
                      <a:pt x="7049279" y="603344"/>
                    </a:cubicBezTo>
                    <a:cubicBezTo>
                      <a:pt x="7074400" y="638513"/>
                      <a:pt x="7116268" y="688755"/>
                      <a:pt x="7149762" y="683731"/>
                    </a:cubicBezTo>
                    <a:cubicBezTo>
                      <a:pt x="7183256" y="678707"/>
                      <a:pt x="7220101" y="563151"/>
                      <a:pt x="7250246" y="573199"/>
                    </a:cubicBezTo>
                    <a:cubicBezTo>
                      <a:pt x="7280391" y="583247"/>
                      <a:pt x="7280391" y="717225"/>
                      <a:pt x="7330633" y="744021"/>
                    </a:cubicBezTo>
                    <a:cubicBezTo>
                      <a:pt x="7380875" y="770817"/>
                      <a:pt x="7491406" y="745696"/>
                      <a:pt x="7551696" y="733973"/>
                    </a:cubicBezTo>
                    <a:cubicBezTo>
                      <a:pt x="7611986" y="722250"/>
                      <a:pt x="7655529" y="702153"/>
                      <a:pt x="7692373" y="673683"/>
                    </a:cubicBezTo>
                    <a:cubicBezTo>
                      <a:pt x="7729217" y="645213"/>
                      <a:pt x="7737591" y="559802"/>
                      <a:pt x="7772760" y="563151"/>
                    </a:cubicBezTo>
                    <a:cubicBezTo>
                      <a:pt x="7807929" y="566500"/>
                      <a:pt x="7863195" y="677032"/>
                      <a:pt x="7903389" y="693779"/>
                    </a:cubicBezTo>
                    <a:cubicBezTo>
                      <a:pt x="7943583" y="710526"/>
                      <a:pt x="7985451" y="693779"/>
                      <a:pt x="8013921" y="663634"/>
                    </a:cubicBezTo>
                    <a:cubicBezTo>
                      <a:pt x="8042391" y="633489"/>
                      <a:pt x="8047416" y="514584"/>
                      <a:pt x="8074211" y="512909"/>
                    </a:cubicBezTo>
                    <a:cubicBezTo>
                      <a:pt x="8101006" y="511234"/>
                      <a:pt x="8141200" y="621766"/>
                      <a:pt x="8174694" y="653586"/>
                    </a:cubicBezTo>
                    <a:cubicBezTo>
                      <a:pt x="8208189" y="685406"/>
                      <a:pt x="8236659" y="672008"/>
                      <a:pt x="8275178" y="703828"/>
                    </a:cubicBezTo>
                    <a:cubicBezTo>
                      <a:pt x="8313697" y="735648"/>
                      <a:pt x="8352215" y="834457"/>
                      <a:pt x="8405806" y="844505"/>
                    </a:cubicBezTo>
                    <a:cubicBezTo>
                      <a:pt x="8459397" y="854553"/>
                      <a:pt x="8559881" y="792588"/>
                      <a:pt x="8596725" y="764118"/>
                    </a:cubicBezTo>
                    <a:cubicBezTo>
                      <a:pt x="8633569" y="735648"/>
                      <a:pt x="8608448" y="682057"/>
                      <a:pt x="8626870" y="673683"/>
                    </a:cubicBezTo>
                    <a:cubicBezTo>
                      <a:pt x="8645292" y="665309"/>
                      <a:pt x="8677112" y="713876"/>
                      <a:pt x="8707257" y="713876"/>
                    </a:cubicBezTo>
                    <a:cubicBezTo>
                      <a:pt x="8737402" y="713876"/>
                      <a:pt x="8752474" y="672008"/>
                      <a:pt x="8807740" y="673683"/>
                    </a:cubicBezTo>
                    <a:cubicBezTo>
                      <a:pt x="8863006" y="675358"/>
                      <a:pt x="8951767" y="728949"/>
                      <a:pt x="9038853" y="723925"/>
                    </a:cubicBezTo>
                    <a:cubicBezTo>
                      <a:pt x="9125939" y="718901"/>
                      <a:pt x="9249868" y="682057"/>
                      <a:pt x="9330255" y="643538"/>
                    </a:cubicBezTo>
                    <a:cubicBezTo>
                      <a:pt x="9410642" y="605019"/>
                      <a:pt x="9460883" y="519608"/>
                      <a:pt x="9521173" y="492812"/>
                    </a:cubicBezTo>
                    <a:cubicBezTo>
                      <a:pt x="9581463" y="466016"/>
                      <a:pt x="9646777" y="484439"/>
                      <a:pt x="9691995" y="482764"/>
                    </a:cubicBezTo>
                    <a:cubicBezTo>
                      <a:pt x="9737213" y="481089"/>
                      <a:pt x="9758985" y="526307"/>
                      <a:pt x="9792479" y="482764"/>
                    </a:cubicBezTo>
                    <a:cubicBezTo>
                      <a:pt x="9825974" y="439221"/>
                      <a:pt x="9859468" y="236579"/>
                      <a:pt x="9892962" y="221507"/>
                    </a:cubicBezTo>
                    <a:cubicBezTo>
                      <a:pt x="9926457" y="206434"/>
                      <a:pt x="9901336" y="358835"/>
                      <a:pt x="9993446" y="392329"/>
                    </a:cubicBezTo>
                    <a:cubicBezTo>
                      <a:pt x="10085556" y="425823"/>
                      <a:pt x="10335090" y="422474"/>
                      <a:pt x="10445622" y="422474"/>
                    </a:cubicBezTo>
                    <a:cubicBezTo>
                      <a:pt x="10556154" y="422474"/>
                      <a:pt x="10601371" y="407402"/>
                      <a:pt x="10656637" y="392329"/>
                    </a:cubicBezTo>
                    <a:cubicBezTo>
                      <a:pt x="10711903" y="377256"/>
                      <a:pt x="10740373" y="357160"/>
                      <a:pt x="10777217" y="332039"/>
                    </a:cubicBezTo>
                    <a:cubicBezTo>
                      <a:pt x="10814061" y="306918"/>
                      <a:pt x="10835833" y="260026"/>
                      <a:pt x="10877701" y="241604"/>
                    </a:cubicBezTo>
                    <a:cubicBezTo>
                      <a:pt x="10919569" y="223182"/>
                      <a:pt x="10999956" y="234905"/>
                      <a:pt x="11028426" y="221507"/>
                    </a:cubicBezTo>
                    <a:cubicBezTo>
                      <a:pt x="11056896" y="208109"/>
                      <a:pt x="11016703" y="161217"/>
                      <a:pt x="11048523" y="161217"/>
                    </a:cubicBezTo>
                    <a:cubicBezTo>
                      <a:pt x="11080343" y="161217"/>
                      <a:pt x="11142308" y="248303"/>
                      <a:pt x="11219345" y="221507"/>
                    </a:cubicBezTo>
                    <a:cubicBezTo>
                      <a:pt x="11296382" y="194711"/>
                      <a:pt x="11502946" y="-10771"/>
                      <a:pt x="11510747" y="443"/>
                    </a:cubicBezTo>
                    <a:cubicBezTo>
                      <a:pt x="11518548" y="11657"/>
                      <a:pt x="11499023" y="2152465"/>
                      <a:pt x="11520795" y="2140742"/>
                    </a:cubicBezTo>
                    <a:cubicBezTo>
                      <a:pt x="11542567" y="2129019"/>
                      <a:pt x="10619" y="2155518"/>
                      <a:pt x="5384" y="2160839"/>
                    </a:cubicBezTo>
                    <a:cubicBezTo>
                      <a:pt x="11638" y="2148311"/>
                      <a:pt x="11606" y="1560959"/>
                      <a:pt x="0" y="985182"/>
                    </a:cubicBezTo>
                    <a:lnTo>
                      <a:pt x="4580" y="927224"/>
                    </a:lnTo>
                    <a:close/>
                  </a:path>
                </a:pathLst>
              </a:custGeom>
              <a:solidFill>
                <a:srgbClr val="5D93FF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3" name="Picture 92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487EC5D5-F0B5-212C-357B-B610BBE7C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4" t="4435" r="94376" b="89526"/>
              <a:stretch/>
            </p:blipFill>
            <p:spPr>
              <a:xfrm>
                <a:off x="496104" y="721668"/>
                <a:ext cx="89239" cy="421884"/>
              </a:xfrm>
              <a:prstGeom prst="rect">
                <a:avLst/>
              </a:prstGeom>
            </p:spPr>
          </p:pic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618F8AE1-3DDD-9D7F-F675-8DB2488FC3E9}"/>
                  </a:ext>
                </a:extLst>
              </p:cNvPr>
              <p:cNvSpPr/>
              <p:nvPr/>
            </p:nvSpPr>
            <p:spPr>
              <a:xfrm>
                <a:off x="577420" y="617022"/>
                <a:ext cx="11512895" cy="272514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DA0668-E4FC-9B10-F620-5B62F4007DB1}"/>
                </a:ext>
              </a:extLst>
            </p:cNvPr>
            <p:cNvSpPr txBox="1"/>
            <p:nvPr/>
          </p:nvSpPr>
          <p:spPr>
            <a:xfrm>
              <a:off x="210253" y="869510"/>
              <a:ext cx="546823" cy="338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0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2544473-E4B1-9488-1E85-1C025189FF4D}"/>
                </a:ext>
              </a:extLst>
            </p:cNvPr>
            <p:cNvSpPr txBox="1"/>
            <p:nvPr/>
          </p:nvSpPr>
          <p:spPr>
            <a:xfrm>
              <a:off x="-46069" y="1570455"/>
              <a:ext cx="794187" cy="49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-20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D4A084B-6FC6-3796-0599-B2110FF47E97}"/>
                </a:ext>
              </a:extLst>
            </p:cNvPr>
            <p:cNvSpPr txBox="1"/>
            <p:nvPr/>
          </p:nvSpPr>
          <p:spPr>
            <a:xfrm>
              <a:off x="-27563" y="2351811"/>
              <a:ext cx="796446" cy="49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-40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ECC4442C-167A-69DA-86C8-FF65CCA2B48C}"/>
                </a:ext>
              </a:extLst>
            </p:cNvPr>
            <p:cNvSpPr txBox="1"/>
            <p:nvPr/>
          </p:nvSpPr>
          <p:spPr>
            <a:xfrm>
              <a:off x="-59339" y="3098618"/>
              <a:ext cx="746919" cy="49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-60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FAA6D98-6BC8-F153-7336-818120605FC2}"/>
                </a:ext>
              </a:extLst>
            </p:cNvPr>
            <p:cNvSpPr txBox="1"/>
            <p:nvPr/>
          </p:nvSpPr>
          <p:spPr>
            <a:xfrm rot="16200000">
              <a:off x="-1358631" y="1818403"/>
              <a:ext cx="2314640" cy="543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Depth (m)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731E2-FC96-18D7-78E6-8DC0FD5D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38916"/>
            <a:ext cx="2743200" cy="365125"/>
          </a:xfrm>
        </p:spPr>
        <p:txBody>
          <a:bodyPr/>
          <a:lstStyle/>
          <a:p>
            <a:fld id="{D0667DCB-B152-48F7-86BB-210715B0E32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8" name="Title 5">
            <a:extLst>
              <a:ext uri="{FF2B5EF4-FFF2-40B4-BE49-F238E27FC236}">
                <a16:creationId xmlns:a16="http://schemas.microsoft.com/office/drawing/2014/main" id="{0DB2894B-1BF2-3E7C-D901-8456A6320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921" y="41141"/>
            <a:ext cx="3519988" cy="1521227"/>
          </a:xfrm>
        </p:spPr>
        <p:txBody>
          <a:bodyPr>
            <a:normAutofit/>
          </a:bodyPr>
          <a:lstStyle/>
          <a:p>
            <a:r>
              <a:rPr lang="en-US" dirty="0"/>
              <a:t>Depositional Model</a:t>
            </a:r>
            <a:br>
              <a:rPr lang="en-US" dirty="0"/>
            </a:br>
            <a:r>
              <a:rPr lang="en-US" dirty="0"/>
              <a:t>of Al </a:t>
            </a:r>
            <a:r>
              <a:rPr lang="en-US" dirty="0" err="1"/>
              <a:t>Wajh</a:t>
            </a:r>
            <a:r>
              <a:rPr lang="en-US" dirty="0"/>
              <a:t> Platform  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B5A1345-E05D-D979-9E73-7816C8703450}"/>
              </a:ext>
            </a:extLst>
          </p:cNvPr>
          <p:cNvGrpSpPr/>
          <p:nvPr/>
        </p:nvGrpSpPr>
        <p:grpSpPr>
          <a:xfrm>
            <a:off x="1587324" y="2158558"/>
            <a:ext cx="374501" cy="456648"/>
            <a:chOff x="2797513" y="2168876"/>
            <a:chExt cx="374501" cy="456648"/>
          </a:xfrm>
        </p:grpSpPr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B7D2A0C-FDBF-B43E-56CB-E0F2E891666C}"/>
                </a:ext>
              </a:extLst>
            </p:cNvPr>
            <p:cNvSpPr>
              <a:spLocks/>
            </p:cNvSpPr>
            <p:nvPr/>
          </p:nvSpPr>
          <p:spPr>
            <a:xfrm>
              <a:off x="2797513" y="2168876"/>
              <a:ext cx="374501" cy="242362"/>
            </a:xfrm>
            <a:prstGeom prst="rect">
              <a:avLst/>
            </a:prstGeom>
            <a:solidFill>
              <a:srgbClr val="FFD54F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U4</a:t>
              </a: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37C6D5D-5A6C-D977-CA84-B13CED4B3B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7613" y="2418496"/>
              <a:ext cx="0" cy="2070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3C45E02-2B5C-6AEF-3840-22C2FDD508D9}"/>
              </a:ext>
            </a:extLst>
          </p:cNvPr>
          <p:cNvGrpSpPr/>
          <p:nvPr/>
        </p:nvGrpSpPr>
        <p:grpSpPr>
          <a:xfrm>
            <a:off x="98098" y="2097518"/>
            <a:ext cx="12317061" cy="4712948"/>
            <a:chOff x="98098" y="2097518"/>
            <a:chExt cx="12317061" cy="4712948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5997BBA-DEE3-0CD7-26C0-7CD48B42641D}"/>
                </a:ext>
              </a:extLst>
            </p:cNvPr>
            <p:cNvGrpSpPr/>
            <p:nvPr/>
          </p:nvGrpSpPr>
          <p:grpSpPr>
            <a:xfrm>
              <a:off x="98098" y="2097518"/>
              <a:ext cx="12317061" cy="4712948"/>
              <a:chOff x="98098" y="2097518"/>
              <a:chExt cx="12317061" cy="4712948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49AF3CB-34B3-B76F-67E3-5793082EDC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4666" y="6502689"/>
                <a:ext cx="5094164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nb-NO" sz="1400" i="1" dirty="0"/>
                  <a:t>Siddall, 2003; Fleitmann et al., 2004; Nicholson et al., 2020 </a:t>
                </a:r>
              </a:p>
            </p:txBody>
          </p: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E6D37C-28A3-1120-FF72-7E1DB7A76D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77" r="51181" b="8270"/>
              <a:stretch/>
            </p:blipFill>
            <p:spPr bwMode="auto">
              <a:xfrm>
                <a:off x="334250" y="2646321"/>
                <a:ext cx="4239669" cy="368517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3F0B29B9-58DE-24A6-B049-690FB80C569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983707" y="2644925"/>
                <a:ext cx="3609667" cy="3429774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0F9DB40-C812-0AB3-2D5B-8E2E8F33E1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06904" y="6240183"/>
                <a:ext cx="16511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36365"/>
                    </a:solidFill>
                  </a:rPr>
                  <a:t>Age (ka BP)</a:t>
                </a: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2D065581-D1B9-BFEB-AF7B-D7A601B68F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90667" y="5619767"/>
                <a:ext cx="1775354" cy="415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Pluvial</a:t>
                </a: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D7510E30-9A10-B0EE-B6E5-776E78C3C9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90667" y="5080832"/>
                <a:ext cx="1775354" cy="415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Arid</a:t>
                </a: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55D3898-A736-8953-6569-92176E4A78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701346" y="5198704"/>
                <a:ext cx="299840" cy="4053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55F1E46-3679-D183-82EE-0292BF4A6FB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699322" y="5713333"/>
                <a:ext cx="291345" cy="346470"/>
              </a:xfrm>
              <a:prstGeom prst="rect">
                <a:avLst/>
              </a:prstGeom>
              <a:solidFill>
                <a:srgbClr val="38705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3430BF98-FEBB-E91B-6B16-E427DD730E93}"/>
                  </a:ext>
                </a:extLst>
              </p:cNvPr>
              <p:cNvSpPr txBox="1">
                <a:spLocks/>
              </p:cNvSpPr>
              <p:nvPr/>
            </p:nvSpPr>
            <p:spPr>
              <a:xfrm rot="16200000">
                <a:off x="-558206" y="3864720"/>
                <a:ext cx="165116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636365"/>
                    </a:solidFill>
                  </a:rPr>
                  <a:t>Sea Level (m)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F142485B-C6B2-73E0-5795-38158F8162B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262165" y="2167122"/>
                <a:ext cx="374501" cy="242362"/>
              </a:xfrm>
              <a:prstGeom prst="rect">
                <a:avLst/>
              </a:prstGeom>
              <a:solidFill>
                <a:srgbClr val="5D93FF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U1</a:t>
                </a:r>
              </a:p>
            </p:txBody>
          </p:sp>
          <p:cxnSp>
            <p:nvCxnSpPr>
              <p:cNvPr id="125" name="Straight Arrow Connector 124">
                <a:extLst>
                  <a:ext uri="{FF2B5EF4-FFF2-40B4-BE49-F238E27FC236}">
                    <a16:creationId xmlns:a16="http://schemas.microsoft.com/office/drawing/2014/main" id="{C609903C-97D5-16B7-36E9-152FF457CB0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52265" y="2416742"/>
                <a:ext cx="0" cy="20702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748B5A7-DB09-FD07-62C1-BDFC7605AA9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4695513" y="2097518"/>
                <a:ext cx="7719646" cy="4141074"/>
                <a:chOff x="4695513" y="2097518"/>
                <a:chExt cx="7719646" cy="4141074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8BAB1B8-CA53-4EF6-1492-9468776D53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40664" y="2697132"/>
                  <a:ext cx="5751716" cy="35414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6A64A595-D9C1-0B7F-F7FF-650A7357BA8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705899" y="5694626"/>
                  <a:ext cx="947874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V.E. 50x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14F3081C-79E7-AF1F-D5C0-93C7C251124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95513" y="2097518"/>
                  <a:ext cx="7719646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highlight>
                        <a:srgbClr val="C0C0C0"/>
                      </a:highlight>
                    </a:rPr>
                    <a:t>Low Sea Level &amp; Arid </a:t>
                  </a:r>
                  <a:r>
                    <a:rPr lang="en-US" sz="2000" b="1" dirty="0">
                      <a:highlight>
                        <a:srgbClr val="C0C0C0"/>
                      </a:highlight>
                      <a:sym typeface="Wingdings" panose="05000000000000000000" pitchFamily="2" charset="2"/>
                    </a:rPr>
                    <a:t> No/little carbonate accumulation, siliciclastic</a:t>
                  </a:r>
                  <a:endParaRPr lang="en-US" sz="2000" b="1" dirty="0">
                    <a:highlight>
                      <a:srgbClr val="C0C0C0"/>
                    </a:highlight>
                  </a:endParaRP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12B0B50D-B2FA-2624-C5A8-354FE9A82FD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40664" y="2720578"/>
                  <a:ext cx="3182114" cy="439744"/>
                </a:xfrm>
                <a:prstGeom prst="rect">
                  <a:avLst/>
                </a:prstGeom>
                <a:solidFill>
                  <a:srgbClr val="FFD54F"/>
                </a:solidFill>
                <a:ln w="127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b="1" dirty="0">
                      <a:solidFill>
                        <a:schemeClr val="tx1"/>
                      </a:solidFill>
                    </a:rPr>
                    <a:t>U4 : MIS 3 (~50 ka BP)</a:t>
                  </a:r>
                </a:p>
              </p:txBody>
            </p: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602BDDE-6AA8-0434-8B8E-AFE8A8A13D72}"/>
                  </a:ext>
                </a:extLst>
              </p:cNvPr>
              <p:cNvGrpSpPr/>
              <p:nvPr/>
            </p:nvGrpSpPr>
            <p:grpSpPr>
              <a:xfrm>
                <a:off x="2797513" y="2168876"/>
                <a:ext cx="374501" cy="456648"/>
                <a:chOff x="2797513" y="2168876"/>
                <a:chExt cx="374501" cy="456648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17A1A34-563C-9718-72C0-ABCF9F7E17E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797513" y="2168876"/>
                  <a:ext cx="374501" cy="242362"/>
                </a:xfrm>
                <a:prstGeom prst="rect">
                  <a:avLst/>
                </a:prstGeom>
                <a:solidFill>
                  <a:srgbClr val="8FFF8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U2</a:t>
                  </a:r>
                </a:p>
              </p:txBody>
            </p: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41383708-599D-38C4-0A21-B213B272B5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87613" y="2418496"/>
                  <a:ext cx="0" cy="20702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>
                <a:extLst>
                  <a:ext uri="{FF2B5EF4-FFF2-40B4-BE49-F238E27FC236}">
                    <a16:creationId xmlns:a16="http://schemas.microsoft.com/office/drawing/2014/main" id="{1B847DF3-6AC2-4EDE-1207-A6F0DB73F889}"/>
                  </a:ext>
                </a:extLst>
              </p:cNvPr>
              <p:cNvGrpSpPr/>
              <p:nvPr/>
            </p:nvGrpSpPr>
            <p:grpSpPr>
              <a:xfrm>
                <a:off x="2292516" y="2169356"/>
                <a:ext cx="374501" cy="456648"/>
                <a:chOff x="2797513" y="2168876"/>
                <a:chExt cx="374501" cy="456648"/>
              </a:xfrm>
            </p:grpSpPr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1F4E17B3-6A57-CD69-3246-0D015AEC7E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797513" y="2168876"/>
                  <a:ext cx="374501" cy="242362"/>
                </a:xfrm>
                <a:prstGeom prst="rect">
                  <a:avLst/>
                </a:prstGeom>
                <a:solidFill>
                  <a:srgbClr val="FF898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U3</a:t>
                  </a:r>
                </a:p>
              </p:txBody>
            </p:sp>
            <p:cxnSp>
              <p:nvCxnSpPr>
                <p:cNvPr id="128" name="Straight Arrow Connector 127">
                  <a:extLst>
                    <a:ext uri="{FF2B5EF4-FFF2-40B4-BE49-F238E27FC236}">
                      <a16:creationId xmlns:a16="http://schemas.microsoft.com/office/drawing/2014/main" id="{32D01634-7F04-B0CE-C4D3-B638FC76B0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87613" y="2418496"/>
                  <a:ext cx="0" cy="20702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C8AC9C36-EC1F-6962-457C-5CC54577AFAB}"/>
                </a:ext>
              </a:extLst>
            </p:cNvPr>
            <p:cNvCxnSpPr/>
            <p:nvPr/>
          </p:nvCxnSpPr>
          <p:spPr>
            <a:xfrm flipV="1">
              <a:off x="9186765" y="4293432"/>
              <a:ext cx="2400300" cy="1574800"/>
            </a:xfrm>
            <a:prstGeom prst="line">
              <a:avLst/>
            </a:prstGeom>
            <a:ln>
              <a:solidFill>
                <a:srgbClr val="9190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2E06102F-736C-AF91-5998-C29A9C742A29}"/>
                </a:ext>
              </a:extLst>
            </p:cNvPr>
            <p:cNvSpPr txBox="1"/>
            <p:nvPr/>
          </p:nvSpPr>
          <p:spPr>
            <a:xfrm rot="19405867">
              <a:off x="9949969" y="4915809"/>
              <a:ext cx="1273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60 km</a:t>
              </a:r>
            </a:p>
          </p:txBody>
        </p:sp>
      </p:grpSp>
      <p:grpSp>
        <p:nvGrpSpPr>
          <p:cNvPr id="138" name="SL2">
            <a:extLst>
              <a:ext uri="{FF2B5EF4-FFF2-40B4-BE49-F238E27FC236}">
                <a16:creationId xmlns:a16="http://schemas.microsoft.com/office/drawing/2014/main" id="{C21EBD99-3141-746A-2DDD-9B85D650D2FA}"/>
              </a:ext>
            </a:extLst>
          </p:cNvPr>
          <p:cNvGrpSpPr/>
          <p:nvPr/>
        </p:nvGrpSpPr>
        <p:grpSpPr>
          <a:xfrm>
            <a:off x="983706" y="4275733"/>
            <a:ext cx="4866701" cy="369332"/>
            <a:chOff x="1011643" y="3340521"/>
            <a:chExt cx="4866701" cy="369332"/>
          </a:xfrm>
        </p:grpSpPr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11F3C69B-433B-46E3-A5B7-E1DD8DD7BA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643" y="3557303"/>
              <a:ext cx="3609666" cy="1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82A1F6D3-5010-8130-470C-A80C1A990229}"/>
                </a:ext>
              </a:extLst>
            </p:cNvPr>
            <p:cNvSpPr txBox="1"/>
            <p:nvPr/>
          </p:nvSpPr>
          <p:spPr>
            <a:xfrm>
              <a:off x="4585572" y="3340521"/>
              <a:ext cx="12927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Sea Level</a:t>
              </a:r>
            </a:p>
          </p:txBody>
        </p:sp>
      </p:grpSp>
      <p:grpSp>
        <p:nvGrpSpPr>
          <p:cNvPr id="141" name="SL1">
            <a:extLst>
              <a:ext uri="{FF2B5EF4-FFF2-40B4-BE49-F238E27FC236}">
                <a16:creationId xmlns:a16="http://schemas.microsoft.com/office/drawing/2014/main" id="{C7E3E4AE-316B-0E2B-A647-53CB0D30C097}"/>
              </a:ext>
            </a:extLst>
          </p:cNvPr>
          <p:cNvGrpSpPr/>
          <p:nvPr/>
        </p:nvGrpSpPr>
        <p:grpSpPr>
          <a:xfrm>
            <a:off x="736643" y="1354082"/>
            <a:ext cx="8093120" cy="369332"/>
            <a:chOff x="732641" y="152486"/>
            <a:chExt cx="8093120" cy="369332"/>
          </a:xfrm>
        </p:grpSpPr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8E015CA2-9493-684B-4865-BE6CBCD802B1}"/>
                </a:ext>
              </a:extLst>
            </p:cNvPr>
            <p:cNvCxnSpPr>
              <a:cxnSpLocks/>
            </p:cNvCxnSpPr>
            <p:nvPr/>
          </p:nvCxnSpPr>
          <p:spPr>
            <a:xfrm>
              <a:off x="732641" y="152486"/>
              <a:ext cx="7851793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236EDFD4-8774-D7B5-0EC3-F1CD864A0133}"/>
                </a:ext>
              </a:extLst>
            </p:cNvPr>
            <p:cNvSpPr txBox="1"/>
            <p:nvPr/>
          </p:nvSpPr>
          <p:spPr>
            <a:xfrm>
              <a:off x="7532989" y="152486"/>
              <a:ext cx="12927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Sea Level</a:t>
              </a:r>
            </a:p>
          </p:txBody>
        </p:sp>
      </p:grpSp>
      <p:sp>
        <p:nvSpPr>
          <p:cNvPr id="129" name="RedBox">
            <a:extLst>
              <a:ext uri="{FF2B5EF4-FFF2-40B4-BE49-F238E27FC236}">
                <a16:creationId xmlns:a16="http://schemas.microsoft.com/office/drawing/2014/main" id="{53D62049-C576-D391-4DB5-DC6C5A278F9E}"/>
              </a:ext>
            </a:extLst>
          </p:cNvPr>
          <p:cNvSpPr/>
          <p:nvPr/>
        </p:nvSpPr>
        <p:spPr>
          <a:xfrm>
            <a:off x="1465451" y="2644925"/>
            <a:ext cx="671437" cy="342977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05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>
            <a:extLst>
              <a:ext uri="{FF2B5EF4-FFF2-40B4-BE49-F238E27FC236}">
                <a16:creationId xmlns:a16="http://schemas.microsoft.com/office/drawing/2014/main" id="{308EC3EF-9F10-DBC9-02D8-F1252849D0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03"/>
          <a:stretch/>
        </p:blipFill>
        <p:spPr>
          <a:xfrm>
            <a:off x="5915125" y="2903257"/>
            <a:ext cx="5859550" cy="313172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731E2-FC96-18D7-78E6-8DC0FD5D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38916"/>
            <a:ext cx="2743200" cy="365125"/>
          </a:xfrm>
        </p:spPr>
        <p:txBody>
          <a:bodyPr/>
          <a:lstStyle/>
          <a:p>
            <a:fld id="{D0667DCB-B152-48F7-86BB-210715B0E32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8" name="Title 5">
            <a:extLst>
              <a:ext uri="{FF2B5EF4-FFF2-40B4-BE49-F238E27FC236}">
                <a16:creationId xmlns:a16="http://schemas.microsoft.com/office/drawing/2014/main" id="{0DB2894B-1BF2-3E7C-D901-8456A6320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921" y="41141"/>
            <a:ext cx="3519988" cy="1521227"/>
          </a:xfrm>
        </p:spPr>
        <p:txBody>
          <a:bodyPr>
            <a:normAutofit/>
          </a:bodyPr>
          <a:lstStyle/>
          <a:p>
            <a:r>
              <a:rPr lang="en-US" dirty="0"/>
              <a:t>Depositional Model</a:t>
            </a:r>
            <a:br>
              <a:rPr lang="en-US" dirty="0"/>
            </a:br>
            <a:r>
              <a:rPr lang="en-US" dirty="0"/>
              <a:t>of Al </a:t>
            </a:r>
            <a:r>
              <a:rPr lang="en-US" dirty="0" err="1"/>
              <a:t>Wajh</a:t>
            </a:r>
            <a:r>
              <a:rPr lang="en-US" dirty="0"/>
              <a:t> Platform 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EA2434-C278-BC7C-FADF-E28ACEE0F513}"/>
              </a:ext>
            </a:extLst>
          </p:cNvPr>
          <p:cNvGrpSpPr/>
          <p:nvPr/>
        </p:nvGrpSpPr>
        <p:grpSpPr>
          <a:xfrm>
            <a:off x="18361" y="-39967"/>
            <a:ext cx="12396798" cy="6850433"/>
            <a:chOff x="18361" y="-39967"/>
            <a:chExt cx="12396798" cy="68504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8CBB551-7622-C0ED-1B25-18A6855AB3A9}"/>
                </a:ext>
              </a:extLst>
            </p:cNvPr>
            <p:cNvGrpSpPr/>
            <p:nvPr/>
          </p:nvGrpSpPr>
          <p:grpSpPr>
            <a:xfrm>
              <a:off x="18361" y="-39967"/>
              <a:ext cx="12396798" cy="6850433"/>
              <a:chOff x="18361" y="-39967"/>
              <a:chExt cx="12396798" cy="685043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A4884CC3-B2D7-68EE-FA4B-E74E9BEE1496}"/>
                  </a:ext>
                </a:extLst>
              </p:cNvPr>
              <p:cNvGrpSpPr/>
              <p:nvPr/>
            </p:nvGrpSpPr>
            <p:grpSpPr>
              <a:xfrm>
                <a:off x="1587324" y="2158558"/>
                <a:ext cx="374501" cy="456648"/>
                <a:chOff x="1587324" y="2158558"/>
                <a:chExt cx="374501" cy="456648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CB7D2A0C-FDBF-B43E-56CB-E0F2E89166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587324" y="2158558"/>
                  <a:ext cx="374501" cy="242362"/>
                </a:xfrm>
                <a:prstGeom prst="rect">
                  <a:avLst/>
                </a:prstGeom>
                <a:solidFill>
                  <a:srgbClr val="FFD54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U4</a:t>
                  </a:r>
                </a:p>
              </p:txBody>
            </p:sp>
            <p:cxnSp>
              <p:nvCxnSpPr>
                <p:cNvPr id="97" name="Straight Arrow Connector 96">
                  <a:extLst>
                    <a:ext uri="{FF2B5EF4-FFF2-40B4-BE49-F238E27FC236}">
                      <a16:creationId xmlns:a16="http://schemas.microsoft.com/office/drawing/2014/main" id="{B37C6D5D-5A6C-D977-CA84-B13CED4B3B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777424" y="2408178"/>
                  <a:ext cx="0" cy="20702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D3F1BEE-5A07-D37D-CE33-51EC339F635E}"/>
                  </a:ext>
                </a:extLst>
              </p:cNvPr>
              <p:cNvGrpSpPr/>
              <p:nvPr/>
            </p:nvGrpSpPr>
            <p:grpSpPr>
              <a:xfrm>
                <a:off x="18361" y="-39967"/>
                <a:ext cx="8618513" cy="2156874"/>
                <a:chOff x="18361" y="-39967"/>
                <a:chExt cx="8618513" cy="2156874"/>
              </a:xfrm>
            </p:grpSpPr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F49232F1-E06F-651F-17D0-E6A4AEC85158}"/>
                    </a:ext>
                  </a:extLst>
                </p:cNvPr>
                <p:cNvSpPr txBox="1"/>
                <p:nvPr/>
              </p:nvSpPr>
              <p:spPr>
                <a:xfrm>
                  <a:off x="384630" y="-39967"/>
                  <a:ext cx="54012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10</a:t>
                  </a:r>
                </a:p>
              </p:txBody>
            </p:sp>
            <p:grpSp>
              <p:nvGrpSpPr>
                <p:cNvPr id="104" name="Group 103">
                  <a:extLst>
                    <a:ext uri="{FF2B5EF4-FFF2-40B4-BE49-F238E27FC236}">
                      <a16:creationId xmlns:a16="http://schemas.microsoft.com/office/drawing/2014/main" id="{BD60C25E-FB19-7407-B980-6EB77EC18D42}"/>
                    </a:ext>
                  </a:extLst>
                </p:cNvPr>
                <p:cNvGrpSpPr/>
                <p:nvPr/>
              </p:nvGrpSpPr>
              <p:grpSpPr>
                <a:xfrm>
                  <a:off x="677338" y="90622"/>
                  <a:ext cx="7959536" cy="1921231"/>
                  <a:chOff x="496104" y="617022"/>
                  <a:chExt cx="11703495" cy="2824928"/>
                </a:xfrm>
              </p:grpSpPr>
              <p:pic>
                <p:nvPicPr>
                  <p:cNvPr id="110" name="Picture 109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B2284052-9F18-F12A-AA99-57CBCD0EF0F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905" t="4072" r="637" b="64540"/>
                  <a:stretch/>
                </p:blipFill>
                <p:spPr>
                  <a:xfrm>
                    <a:off x="496104" y="1127312"/>
                    <a:ext cx="11695896" cy="2314638"/>
                  </a:xfrm>
                  <a:prstGeom prst="rect">
                    <a:avLst/>
                  </a:prstGeom>
                </p:spPr>
              </p:pic>
              <p:sp>
                <p:nvSpPr>
                  <p:cNvPr id="111" name="Rectangle 110">
                    <a:extLst>
                      <a:ext uri="{FF2B5EF4-FFF2-40B4-BE49-F238E27FC236}">
                        <a16:creationId xmlns:a16="http://schemas.microsoft.com/office/drawing/2014/main" id="{98EDC6DE-DADC-3057-E400-0865CA616344}"/>
                      </a:ext>
                    </a:extLst>
                  </p:cNvPr>
                  <p:cNvSpPr/>
                  <p:nvPr/>
                </p:nvSpPr>
                <p:spPr>
                  <a:xfrm>
                    <a:off x="686704" y="1027527"/>
                    <a:ext cx="11512895" cy="231463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2" name="Freeform: Shape 111">
                    <a:extLst>
                      <a:ext uri="{FF2B5EF4-FFF2-40B4-BE49-F238E27FC236}">
                        <a16:creationId xmlns:a16="http://schemas.microsoft.com/office/drawing/2014/main" id="{C06475E8-F9EF-99AB-EF63-6A7B786A3D47}"/>
                      </a:ext>
                    </a:extLst>
                  </p:cNvPr>
                  <p:cNvSpPr/>
                  <p:nvPr/>
                </p:nvSpPr>
                <p:spPr>
                  <a:xfrm>
                    <a:off x="579784" y="1994928"/>
                    <a:ext cx="4598680" cy="709695"/>
                  </a:xfrm>
                  <a:custGeom>
                    <a:avLst/>
                    <a:gdLst>
                      <a:gd name="connsiteX0" fmla="*/ 2585 w 4582844"/>
                      <a:gd name="connsiteY0" fmla="*/ 132975 h 709695"/>
                      <a:gd name="connsiteX1" fmla="*/ 164955 w 4582844"/>
                      <a:gd name="connsiteY1" fmla="*/ 244070 h 709695"/>
                      <a:gd name="connsiteX2" fmla="*/ 340143 w 4582844"/>
                      <a:gd name="connsiteY2" fmla="*/ 269708 h 709695"/>
                      <a:gd name="connsiteX3" fmla="*/ 605063 w 4582844"/>
                      <a:gd name="connsiteY3" fmla="*/ 261162 h 709695"/>
                      <a:gd name="connsiteX4" fmla="*/ 699067 w 4582844"/>
                      <a:gd name="connsiteY4" fmla="*/ 282526 h 709695"/>
                      <a:gd name="connsiteX5" fmla="*/ 835800 w 4582844"/>
                      <a:gd name="connsiteY5" fmla="*/ 355165 h 709695"/>
                      <a:gd name="connsiteX6" fmla="*/ 1545100 w 4582844"/>
                      <a:gd name="connsiteY6" fmla="*/ 376530 h 709695"/>
                      <a:gd name="connsiteX7" fmla="*/ 2933792 w 4582844"/>
                      <a:gd name="connsiteY7" fmla="*/ 299618 h 709695"/>
                      <a:gd name="connsiteX8" fmla="*/ 3433721 w 4582844"/>
                      <a:gd name="connsiteY8" fmla="*/ 244070 h 709695"/>
                      <a:gd name="connsiteX9" fmla="*/ 3651639 w 4582844"/>
                      <a:gd name="connsiteY9" fmla="*/ 226979 h 709695"/>
                      <a:gd name="connsiteX10" fmla="*/ 3771280 w 4582844"/>
                      <a:gd name="connsiteY10" fmla="*/ 162885 h 709695"/>
                      <a:gd name="connsiteX11" fmla="*/ 3843919 w 4582844"/>
                      <a:gd name="connsiteY11" fmla="*/ 197068 h 709695"/>
                      <a:gd name="connsiteX12" fmla="*/ 3895194 w 4582844"/>
                      <a:gd name="connsiteY12" fmla="*/ 171431 h 709695"/>
                      <a:gd name="connsiteX13" fmla="*/ 3989198 w 4582844"/>
                      <a:gd name="connsiteY13" fmla="*/ 192795 h 709695"/>
                      <a:gd name="connsiteX14" fmla="*/ 4249844 w 4582844"/>
                      <a:gd name="connsiteY14" fmla="*/ 167158 h 709695"/>
                      <a:gd name="connsiteX15" fmla="*/ 4493400 w 4582844"/>
                      <a:gd name="connsiteY15" fmla="*/ 137248 h 709695"/>
                      <a:gd name="connsiteX16" fmla="*/ 4574585 w 4582844"/>
                      <a:gd name="connsiteY16" fmla="*/ 515 h 709695"/>
                      <a:gd name="connsiteX17" fmla="*/ 4561766 w 4582844"/>
                      <a:gd name="connsiteY17" fmla="*/ 192795 h 709695"/>
                      <a:gd name="connsiteX18" fmla="*/ 4412215 w 4582844"/>
                      <a:gd name="connsiteY18" fmla="*/ 214160 h 709695"/>
                      <a:gd name="connsiteX19" fmla="*/ 4147295 w 4582844"/>
                      <a:gd name="connsiteY19" fmla="*/ 265435 h 709695"/>
                      <a:gd name="connsiteX20" fmla="*/ 3997743 w 4582844"/>
                      <a:gd name="connsiteY20" fmla="*/ 222706 h 709695"/>
                      <a:gd name="connsiteX21" fmla="*/ 3839646 w 4582844"/>
                      <a:gd name="connsiteY21" fmla="*/ 239797 h 709695"/>
                      <a:gd name="connsiteX22" fmla="*/ 3690095 w 4582844"/>
                      <a:gd name="connsiteY22" fmla="*/ 299618 h 709695"/>
                      <a:gd name="connsiteX23" fmla="*/ 3480723 w 4582844"/>
                      <a:gd name="connsiteY23" fmla="*/ 333801 h 709695"/>
                      <a:gd name="connsiteX24" fmla="*/ 3343990 w 4582844"/>
                      <a:gd name="connsiteY24" fmla="*/ 423532 h 709695"/>
                      <a:gd name="connsiteX25" fmla="*/ 3241441 w 4582844"/>
                      <a:gd name="connsiteY25" fmla="*/ 487625 h 709695"/>
                      <a:gd name="connsiteX26" fmla="*/ 2967975 w 4582844"/>
                      <a:gd name="connsiteY26" fmla="*/ 632904 h 709695"/>
                      <a:gd name="connsiteX27" fmla="*/ 2408226 w 4582844"/>
                      <a:gd name="connsiteY27" fmla="*/ 705543 h 709695"/>
                      <a:gd name="connsiteX28" fmla="*/ 1788656 w 4582844"/>
                      <a:gd name="connsiteY28" fmla="*/ 701270 h 709695"/>
                      <a:gd name="connsiteX29" fmla="*/ 1241725 w 4582844"/>
                      <a:gd name="connsiteY29" fmla="*/ 696997 h 709695"/>
                      <a:gd name="connsiteX30" fmla="*/ 1083628 w 4582844"/>
                      <a:gd name="connsiteY30" fmla="*/ 654268 h 709695"/>
                      <a:gd name="connsiteX31" fmla="*/ 1075082 w 4582844"/>
                      <a:gd name="connsiteY31" fmla="*/ 504717 h 709695"/>
                      <a:gd name="connsiteX32" fmla="*/ 1053717 w 4582844"/>
                      <a:gd name="connsiteY32" fmla="*/ 590175 h 709695"/>
                      <a:gd name="connsiteX33" fmla="*/ 1015261 w 4582844"/>
                      <a:gd name="connsiteY33" fmla="*/ 508990 h 709695"/>
                      <a:gd name="connsiteX34" fmla="*/ 968259 w 4582844"/>
                      <a:gd name="connsiteY34" fmla="*/ 487625 h 709695"/>
                      <a:gd name="connsiteX35" fmla="*/ 878529 w 4582844"/>
                      <a:gd name="connsiteY35" fmla="*/ 432078 h 709695"/>
                      <a:gd name="connsiteX36" fmla="*/ 788798 w 4582844"/>
                      <a:gd name="connsiteY36" fmla="*/ 397894 h 709695"/>
                      <a:gd name="connsiteX37" fmla="*/ 686248 w 4582844"/>
                      <a:gd name="connsiteY37" fmla="*/ 346620 h 709695"/>
                      <a:gd name="connsiteX38" fmla="*/ 634973 w 4582844"/>
                      <a:gd name="connsiteY38" fmla="*/ 316709 h 709695"/>
                      <a:gd name="connsiteX39" fmla="*/ 472603 w 4582844"/>
                      <a:gd name="connsiteY39" fmla="*/ 346620 h 709695"/>
                      <a:gd name="connsiteX40" fmla="*/ 220502 w 4582844"/>
                      <a:gd name="connsiteY40" fmla="*/ 338074 h 709695"/>
                      <a:gd name="connsiteX41" fmla="*/ 105134 w 4582844"/>
                      <a:gd name="connsiteY41" fmla="*/ 338074 h 709695"/>
                      <a:gd name="connsiteX42" fmla="*/ 66678 w 4582844"/>
                      <a:gd name="connsiteY42" fmla="*/ 320982 h 709695"/>
                      <a:gd name="connsiteX43" fmla="*/ 2585 w 4582844"/>
                      <a:gd name="connsiteY43" fmla="*/ 132975 h 709695"/>
                      <a:gd name="connsiteX0" fmla="*/ 3354 w 4583613"/>
                      <a:gd name="connsiteY0" fmla="*/ 132975 h 709695"/>
                      <a:gd name="connsiteX1" fmla="*/ 182816 w 4583613"/>
                      <a:gd name="connsiteY1" fmla="*/ 226979 h 709695"/>
                      <a:gd name="connsiteX2" fmla="*/ 340912 w 4583613"/>
                      <a:gd name="connsiteY2" fmla="*/ 269708 h 709695"/>
                      <a:gd name="connsiteX3" fmla="*/ 605832 w 4583613"/>
                      <a:gd name="connsiteY3" fmla="*/ 261162 h 709695"/>
                      <a:gd name="connsiteX4" fmla="*/ 699836 w 4583613"/>
                      <a:gd name="connsiteY4" fmla="*/ 282526 h 709695"/>
                      <a:gd name="connsiteX5" fmla="*/ 836569 w 4583613"/>
                      <a:gd name="connsiteY5" fmla="*/ 355165 h 709695"/>
                      <a:gd name="connsiteX6" fmla="*/ 1545869 w 4583613"/>
                      <a:gd name="connsiteY6" fmla="*/ 376530 h 709695"/>
                      <a:gd name="connsiteX7" fmla="*/ 2934561 w 4583613"/>
                      <a:gd name="connsiteY7" fmla="*/ 299618 h 709695"/>
                      <a:gd name="connsiteX8" fmla="*/ 3434490 w 4583613"/>
                      <a:gd name="connsiteY8" fmla="*/ 244070 h 709695"/>
                      <a:gd name="connsiteX9" fmla="*/ 3652408 w 4583613"/>
                      <a:gd name="connsiteY9" fmla="*/ 226979 h 709695"/>
                      <a:gd name="connsiteX10" fmla="*/ 3772049 w 4583613"/>
                      <a:gd name="connsiteY10" fmla="*/ 162885 h 709695"/>
                      <a:gd name="connsiteX11" fmla="*/ 3844688 w 4583613"/>
                      <a:gd name="connsiteY11" fmla="*/ 197068 h 709695"/>
                      <a:gd name="connsiteX12" fmla="*/ 3895963 w 4583613"/>
                      <a:gd name="connsiteY12" fmla="*/ 171431 h 709695"/>
                      <a:gd name="connsiteX13" fmla="*/ 3989967 w 4583613"/>
                      <a:gd name="connsiteY13" fmla="*/ 192795 h 709695"/>
                      <a:gd name="connsiteX14" fmla="*/ 4250613 w 4583613"/>
                      <a:gd name="connsiteY14" fmla="*/ 167158 h 709695"/>
                      <a:gd name="connsiteX15" fmla="*/ 4494169 w 4583613"/>
                      <a:gd name="connsiteY15" fmla="*/ 137248 h 709695"/>
                      <a:gd name="connsiteX16" fmla="*/ 4575354 w 4583613"/>
                      <a:gd name="connsiteY16" fmla="*/ 515 h 709695"/>
                      <a:gd name="connsiteX17" fmla="*/ 4562535 w 4583613"/>
                      <a:gd name="connsiteY17" fmla="*/ 192795 h 709695"/>
                      <a:gd name="connsiteX18" fmla="*/ 4412984 w 4583613"/>
                      <a:gd name="connsiteY18" fmla="*/ 214160 h 709695"/>
                      <a:gd name="connsiteX19" fmla="*/ 4148064 w 4583613"/>
                      <a:gd name="connsiteY19" fmla="*/ 265435 h 709695"/>
                      <a:gd name="connsiteX20" fmla="*/ 3998512 w 4583613"/>
                      <a:gd name="connsiteY20" fmla="*/ 222706 h 709695"/>
                      <a:gd name="connsiteX21" fmla="*/ 3840415 w 4583613"/>
                      <a:gd name="connsiteY21" fmla="*/ 239797 h 709695"/>
                      <a:gd name="connsiteX22" fmla="*/ 3690864 w 4583613"/>
                      <a:gd name="connsiteY22" fmla="*/ 299618 h 709695"/>
                      <a:gd name="connsiteX23" fmla="*/ 3481492 w 4583613"/>
                      <a:gd name="connsiteY23" fmla="*/ 333801 h 709695"/>
                      <a:gd name="connsiteX24" fmla="*/ 3344759 w 4583613"/>
                      <a:gd name="connsiteY24" fmla="*/ 423532 h 709695"/>
                      <a:gd name="connsiteX25" fmla="*/ 3242210 w 4583613"/>
                      <a:gd name="connsiteY25" fmla="*/ 487625 h 709695"/>
                      <a:gd name="connsiteX26" fmla="*/ 2968744 w 4583613"/>
                      <a:gd name="connsiteY26" fmla="*/ 632904 h 709695"/>
                      <a:gd name="connsiteX27" fmla="*/ 2408995 w 4583613"/>
                      <a:gd name="connsiteY27" fmla="*/ 705543 h 709695"/>
                      <a:gd name="connsiteX28" fmla="*/ 1789425 w 4583613"/>
                      <a:gd name="connsiteY28" fmla="*/ 701270 h 709695"/>
                      <a:gd name="connsiteX29" fmla="*/ 1242494 w 4583613"/>
                      <a:gd name="connsiteY29" fmla="*/ 696997 h 709695"/>
                      <a:gd name="connsiteX30" fmla="*/ 1084397 w 4583613"/>
                      <a:gd name="connsiteY30" fmla="*/ 654268 h 709695"/>
                      <a:gd name="connsiteX31" fmla="*/ 1075851 w 4583613"/>
                      <a:gd name="connsiteY31" fmla="*/ 504717 h 709695"/>
                      <a:gd name="connsiteX32" fmla="*/ 1054486 w 4583613"/>
                      <a:gd name="connsiteY32" fmla="*/ 590175 h 709695"/>
                      <a:gd name="connsiteX33" fmla="*/ 1016030 w 4583613"/>
                      <a:gd name="connsiteY33" fmla="*/ 508990 h 709695"/>
                      <a:gd name="connsiteX34" fmla="*/ 969028 w 4583613"/>
                      <a:gd name="connsiteY34" fmla="*/ 487625 h 709695"/>
                      <a:gd name="connsiteX35" fmla="*/ 879298 w 4583613"/>
                      <a:gd name="connsiteY35" fmla="*/ 432078 h 709695"/>
                      <a:gd name="connsiteX36" fmla="*/ 789567 w 4583613"/>
                      <a:gd name="connsiteY36" fmla="*/ 397894 h 709695"/>
                      <a:gd name="connsiteX37" fmla="*/ 687017 w 4583613"/>
                      <a:gd name="connsiteY37" fmla="*/ 346620 h 709695"/>
                      <a:gd name="connsiteX38" fmla="*/ 635742 w 4583613"/>
                      <a:gd name="connsiteY38" fmla="*/ 316709 h 709695"/>
                      <a:gd name="connsiteX39" fmla="*/ 473372 w 4583613"/>
                      <a:gd name="connsiteY39" fmla="*/ 346620 h 709695"/>
                      <a:gd name="connsiteX40" fmla="*/ 221271 w 4583613"/>
                      <a:gd name="connsiteY40" fmla="*/ 338074 h 709695"/>
                      <a:gd name="connsiteX41" fmla="*/ 105903 w 4583613"/>
                      <a:gd name="connsiteY41" fmla="*/ 338074 h 709695"/>
                      <a:gd name="connsiteX42" fmla="*/ 67447 w 4583613"/>
                      <a:gd name="connsiteY42" fmla="*/ 320982 h 709695"/>
                      <a:gd name="connsiteX43" fmla="*/ 3354 w 4583613"/>
                      <a:gd name="connsiteY43" fmla="*/ 132975 h 709695"/>
                      <a:gd name="connsiteX0" fmla="*/ 3354 w 4583613"/>
                      <a:gd name="connsiteY0" fmla="*/ 132975 h 709695"/>
                      <a:gd name="connsiteX1" fmla="*/ 182816 w 4583613"/>
                      <a:gd name="connsiteY1" fmla="*/ 226979 h 709695"/>
                      <a:gd name="connsiteX2" fmla="*/ 340912 w 4583613"/>
                      <a:gd name="connsiteY2" fmla="*/ 269708 h 709695"/>
                      <a:gd name="connsiteX3" fmla="*/ 605832 w 4583613"/>
                      <a:gd name="connsiteY3" fmla="*/ 261162 h 709695"/>
                      <a:gd name="connsiteX4" fmla="*/ 699836 w 4583613"/>
                      <a:gd name="connsiteY4" fmla="*/ 282526 h 709695"/>
                      <a:gd name="connsiteX5" fmla="*/ 836569 w 4583613"/>
                      <a:gd name="connsiteY5" fmla="*/ 355165 h 709695"/>
                      <a:gd name="connsiteX6" fmla="*/ 1545869 w 4583613"/>
                      <a:gd name="connsiteY6" fmla="*/ 376530 h 709695"/>
                      <a:gd name="connsiteX7" fmla="*/ 2934561 w 4583613"/>
                      <a:gd name="connsiteY7" fmla="*/ 299618 h 709695"/>
                      <a:gd name="connsiteX8" fmla="*/ 3434490 w 4583613"/>
                      <a:gd name="connsiteY8" fmla="*/ 244070 h 709695"/>
                      <a:gd name="connsiteX9" fmla="*/ 3652408 w 4583613"/>
                      <a:gd name="connsiteY9" fmla="*/ 226979 h 709695"/>
                      <a:gd name="connsiteX10" fmla="*/ 3772049 w 4583613"/>
                      <a:gd name="connsiteY10" fmla="*/ 162885 h 709695"/>
                      <a:gd name="connsiteX11" fmla="*/ 3844688 w 4583613"/>
                      <a:gd name="connsiteY11" fmla="*/ 197068 h 709695"/>
                      <a:gd name="connsiteX12" fmla="*/ 3895963 w 4583613"/>
                      <a:gd name="connsiteY12" fmla="*/ 171431 h 709695"/>
                      <a:gd name="connsiteX13" fmla="*/ 3989967 w 4583613"/>
                      <a:gd name="connsiteY13" fmla="*/ 192795 h 709695"/>
                      <a:gd name="connsiteX14" fmla="*/ 4250613 w 4583613"/>
                      <a:gd name="connsiteY14" fmla="*/ 167158 h 709695"/>
                      <a:gd name="connsiteX15" fmla="*/ 4494169 w 4583613"/>
                      <a:gd name="connsiteY15" fmla="*/ 137248 h 709695"/>
                      <a:gd name="connsiteX16" fmla="*/ 4575354 w 4583613"/>
                      <a:gd name="connsiteY16" fmla="*/ 515 h 709695"/>
                      <a:gd name="connsiteX17" fmla="*/ 4562535 w 4583613"/>
                      <a:gd name="connsiteY17" fmla="*/ 192795 h 709695"/>
                      <a:gd name="connsiteX18" fmla="*/ 4412984 w 4583613"/>
                      <a:gd name="connsiteY18" fmla="*/ 214160 h 709695"/>
                      <a:gd name="connsiteX19" fmla="*/ 4148064 w 4583613"/>
                      <a:gd name="connsiteY19" fmla="*/ 265435 h 709695"/>
                      <a:gd name="connsiteX20" fmla="*/ 3998512 w 4583613"/>
                      <a:gd name="connsiteY20" fmla="*/ 222706 h 709695"/>
                      <a:gd name="connsiteX21" fmla="*/ 3840415 w 4583613"/>
                      <a:gd name="connsiteY21" fmla="*/ 239797 h 709695"/>
                      <a:gd name="connsiteX22" fmla="*/ 3690864 w 4583613"/>
                      <a:gd name="connsiteY22" fmla="*/ 299618 h 709695"/>
                      <a:gd name="connsiteX23" fmla="*/ 3481492 w 4583613"/>
                      <a:gd name="connsiteY23" fmla="*/ 333801 h 709695"/>
                      <a:gd name="connsiteX24" fmla="*/ 3344759 w 4583613"/>
                      <a:gd name="connsiteY24" fmla="*/ 423532 h 709695"/>
                      <a:gd name="connsiteX25" fmla="*/ 3242210 w 4583613"/>
                      <a:gd name="connsiteY25" fmla="*/ 487625 h 709695"/>
                      <a:gd name="connsiteX26" fmla="*/ 2968744 w 4583613"/>
                      <a:gd name="connsiteY26" fmla="*/ 632904 h 709695"/>
                      <a:gd name="connsiteX27" fmla="*/ 2408995 w 4583613"/>
                      <a:gd name="connsiteY27" fmla="*/ 705543 h 709695"/>
                      <a:gd name="connsiteX28" fmla="*/ 1789425 w 4583613"/>
                      <a:gd name="connsiteY28" fmla="*/ 701270 h 709695"/>
                      <a:gd name="connsiteX29" fmla="*/ 1242494 w 4583613"/>
                      <a:gd name="connsiteY29" fmla="*/ 696997 h 709695"/>
                      <a:gd name="connsiteX30" fmla="*/ 1084397 w 4583613"/>
                      <a:gd name="connsiteY30" fmla="*/ 654268 h 709695"/>
                      <a:gd name="connsiteX31" fmla="*/ 1075851 w 4583613"/>
                      <a:gd name="connsiteY31" fmla="*/ 504717 h 709695"/>
                      <a:gd name="connsiteX32" fmla="*/ 1054486 w 4583613"/>
                      <a:gd name="connsiteY32" fmla="*/ 590175 h 709695"/>
                      <a:gd name="connsiteX33" fmla="*/ 1016030 w 4583613"/>
                      <a:gd name="connsiteY33" fmla="*/ 508990 h 709695"/>
                      <a:gd name="connsiteX34" fmla="*/ 969028 w 4583613"/>
                      <a:gd name="connsiteY34" fmla="*/ 487625 h 709695"/>
                      <a:gd name="connsiteX35" fmla="*/ 879298 w 4583613"/>
                      <a:gd name="connsiteY35" fmla="*/ 432078 h 709695"/>
                      <a:gd name="connsiteX36" fmla="*/ 789567 w 4583613"/>
                      <a:gd name="connsiteY36" fmla="*/ 397894 h 709695"/>
                      <a:gd name="connsiteX37" fmla="*/ 687017 w 4583613"/>
                      <a:gd name="connsiteY37" fmla="*/ 346620 h 709695"/>
                      <a:gd name="connsiteX38" fmla="*/ 635742 w 4583613"/>
                      <a:gd name="connsiteY38" fmla="*/ 316709 h 709695"/>
                      <a:gd name="connsiteX39" fmla="*/ 473372 w 4583613"/>
                      <a:gd name="connsiteY39" fmla="*/ 346620 h 709695"/>
                      <a:gd name="connsiteX40" fmla="*/ 221271 w 4583613"/>
                      <a:gd name="connsiteY40" fmla="*/ 338074 h 709695"/>
                      <a:gd name="connsiteX41" fmla="*/ 105903 w 4583613"/>
                      <a:gd name="connsiteY41" fmla="*/ 338074 h 709695"/>
                      <a:gd name="connsiteX42" fmla="*/ 67447 w 4583613"/>
                      <a:gd name="connsiteY42" fmla="*/ 320982 h 709695"/>
                      <a:gd name="connsiteX43" fmla="*/ 3354 w 4583613"/>
                      <a:gd name="connsiteY43" fmla="*/ 132975 h 709695"/>
                      <a:gd name="connsiteX0" fmla="*/ 3354 w 4583613"/>
                      <a:gd name="connsiteY0" fmla="*/ 132975 h 709695"/>
                      <a:gd name="connsiteX1" fmla="*/ 182816 w 4583613"/>
                      <a:gd name="connsiteY1" fmla="*/ 226979 h 709695"/>
                      <a:gd name="connsiteX2" fmla="*/ 340912 w 4583613"/>
                      <a:gd name="connsiteY2" fmla="*/ 269708 h 709695"/>
                      <a:gd name="connsiteX3" fmla="*/ 605832 w 4583613"/>
                      <a:gd name="connsiteY3" fmla="*/ 261162 h 709695"/>
                      <a:gd name="connsiteX4" fmla="*/ 699836 w 4583613"/>
                      <a:gd name="connsiteY4" fmla="*/ 282526 h 709695"/>
                      <a:gd name="connsiteX5" fmla="*/ 836569 w 4583613"/>
                      <a:gd name="connsiteY5" fmla="*/ 355165 h 709695"/>
                      <a:gd name="connsiteX6" fmla="*/ 1545869 w 4583613"/>
                      <a:gd name="connsiteY6" fmla="*/ 376530 h 709695"/>
                      <a:gd name="connsiteX7" fmla="*/ 2934561 w 4583613"/>
                      <a:gd name="connsiteY7" fmla="*/ 299618 h 709695"/>
                      <a:gd name="connsiteX8" fmla="*/ 3434490 w 4583613"/>
                      <a:gd name="connsiteY8" fmla="*/ 244070 h 709695"/>
                      <a:gd name="connsiteX9" fmla="*/ 3652408 w 4583613"/>
                      <a:gd name="connsiteY9" fmla="*/ 226979 h 709695"/>
                      <a:gd name="connsiteX10" fmla="*/ 3772049 w 4583613"/>
                      <a:gd name="connsiteY10" fmla="*/ 162885 h 709695"/>
                      <a:gd name="connsiteX11" fmla="*/ 3844688 w 4583613"/>
                      <a:gd name="connsiteY11" fmla="*/ 197068 h 709695"/>
                      <a:gd name="connsiteX12" fmla="*/ 3895963 w 4583613"/>
                      <a:gd name="connsiteY12" fmla="*/ 171431 h 709695"/>
                      <a:gd name="connsiteX13" fmla="*/ 3989967 w 4583613"/>
                      <a:gd name="connsiteY13" fmla="*/ 192795 h 709695"/>
                      <a:gd name="connsiteX14" fmla="*/ 4250613 w 4583613"/>
                      <a:gd name="connsiteY14" fmla="*/ 167158 h 709695"/>
                      <a:gd name="connsiteX15" fmla="*/ 4494169 w 4583613"/>
                      <a:gd name="connsiteY15" fmla="*/ 137248 h 709695"/>
                      <a:gd name="connsiteX16" fmla="*/ 4575354 w 4583613"/>
                      <a:gd name="connsiteY16" fmla="*/ 515 h 709695"/>
                      <a:gd name="connsiteX17" fmla="*/ 4562535 w 4583613"/>
                      <a:gd name="connsiteY17" fmla="*/ 192795 h 709695"/>
                      <a:gd name="connsiteX18" fmla="*/ 4412984 w 4583613"/>
                      <a:gd name="connsiteY18" fmla="*/ 214160 h 709695"/>
                      <a:gd name="connsiteX19" fmla="*/ 4148064 w 4583613"/>
                      <a:gd name="connsiteY19" fmla="*/ 265435 h 709695"/>
                      <a:gd name="connsiteX20" fmla="*/ 3998512 w 4583613"/>
                      <a:gd name="connsiteY20" fmla="*/ 222706 h 709695"/>
                      <a:gd name="connsiteX21" fmla="*/ 3840415 w 4583613"/>
                      <a:gd name="connsiteY21" fmla="*/ 239797 h 709695"/>
                      <a:gd name="connsiteX22" fmla="*/ 3690864 w 4583613"/>
                      <a:gd name="connsiteY22" fmla="*/ 299618 h 709695"/>
                      <a:gd name="connsiteX23" fmla="*/ 3481492 w 4583613"/>
                      <a:gd name="connsiteY23" fmla="*/ 333801 h 709695"/>
                      <a:gd name="connsiteX24" fmla="*/ 3344759 w 4583613"/>
                      <a:gd name="connsiteY24" fmla="*/ 423532 h 709695"/>
                      <a:gd name="connsiteX25" fmla="*/ 3242210 w 4583613"/>
                      <a:gd name="connsiteY25" fmla="*/ 487625 h 709695"/>
                      <a:gd name="connsiteX26" fmla="*/ 2968744 w 4583613"/>
                      <a:gd name="connsiteY26" fmla="*/ 632904 h 709695"/>
                      <a:gd name="connsiteX27" fmla="*/ 2408995 w 4583613"/>
                      <a:gd name="connsiteY27" fmla="*/ 705543 h 709695"/>
                      <a:gd name="connsiteX28" fmla="*/ 1789425 w 4583613"/>
                      <a:gd name="connsiteY28" fmla="*/ 701270 h 709695"/>
                      <a:gd name="connsiteX29" fmla="*/ 1242494 w 4583613"/>
                      <a:gd name="connsiteY29" fmla="*/ 696997 h 709695"/>
                      <a:gd name="connsiteX30" fmla="*/ 1084397 w 4583613"/>
                      <a:gd name="connsiteY30" fmla="*/ 654268 h 709695"/>
                      <a:gd name="connsiteX31" fmla="*/ 1075851 w 4583613"/>
                      <a:gd name="connsiteY31" fmla="*/ 504717 h 709695"/>
                      <a:gd name="connsiteX32" fmla="*/ 1054486 w 4583613"/>
                      <a:gd name="connsiteY32" fmla="*/ 590175 h 709695"/>
                      <a:gd name="connsiteX33" fmla="*/ 1016030 w 4583613"/>
                      <a:gd name="connsiteY33" fmla="*/ 508990 h 709695"/>
                      <a:gd name="connsiteX34" fmla="*/ 969028 w 4583613"/>
                      <a:gd name="connsiteY34" fmla="*/ 487625 h 709695"/>
                      <a:gd name="connsiteX35" fmla="*/ 879298 w 4583613"/>
                      <a:gd name="connsiteY35" fmla="*/ 432078 h 709695"/>
                      <a:gd name="connsiteX36" fmla="*/ 789567 w 4583613"/>
                      <a:gd name="connsiteY36" fmla="*/ 397894 h 709695"/>
                      <a:gd name="connsiteX37" fmla="*/ 687017 w 4583613"/>
                      <a:gd name="connsiteY37" fmla="*/ 346620 h 709695"/>
                      <a:gd name="connsiteX38" fmla="*/ 635742 w 4583613"/>
                      <a:gd name="connsiteY38" fmla="*/ 316709 h 709695"/>
                      <a:gd name="connsiteX39" fmla="*/ 473372 w 4583613"/>
                      <a:gd name="connsiteY39" fmla="*/ 346620 h 709695"/>
                      <a:gd name="connsiteX40" fmla="*/ 221271 w 4583613"/>
                      <a:gd name="connsiteY40" fmla="*/ 338074 h 709695"/>
                      <a:gd name="connsiteX41" fmla="*/ 105903 w 4583613"/>
                      <a:gd name="connsiteY41" fmla="*/ 338074 h 709695"/>
                      <a:gd name="connsiteX42" fmla="*/ 67447 w 4583613"/>
                      <a:gd name="connsiteY42" fmla="*/ 286798 h 709695"/>
                      <a:gd name="connsiteX43" fmla="*/ 3354 w 4583613"/>
                      <a:gd name="connsiteY43" fmla="*/ 132975 h 709695"/>
                      <a:gd name="connsiteX0" fmla="*/ 2988 w 4598680"/>
                      <a:gd name="connsiteY0" fmla="*/ 140691 h 709695"/>
                      <a:gd name="connsiteX1" fmla="*/ 197883 w 4598680"/>
                      <a:gd name="connsiteY1" fmla="*/ 226979 h 709695"/>
                      <a:gd name="connsiteX2" fmla="*/ 355979 w 4598680"/>
                      <a:gd name="connsiteY2" fmla="*/ 269708 h 709695"/>
                      <a:gd name="connsiteX3" fmla="*/ 620899 w 4598680"/>
                      <a:gd name="connsiteY3" fmla="*/ 261162 h 709695"/>
                      <a:gd name="connsiteX4" fmla="*/ 714903 w 4598680"/>
                      <a:gd name="connsiteY4" fmla="*/ 282526 h 709695"/>
                      <a:gd name="connsiteX5" fmla="*/ 851636 w 4598680"/>
                      <a:gd name="connsiteY5" fmla="*/ 355165 h 709695"/>
                      <a:gd name="connsiteX6" fmla="*/ 1560936 w 4598680"/>
                      <a:gd name="connsiteY6" fmla="*/ 376530 h 709695"/>
                      <a:gd name="connsiteX7" fmla="*/ 2949628 w 4598680"/>
                      <a:gd name="connsiteY7" fmla="*/ 299618 h 709695"/>
                      <a:gd name="connsiteX8" fmla="*/ 3449557 w 4598680"/>
                      <a:gd name="connsiteY8" fmla="*/ 244070 h 709695"/>
                      <a:gd name="connsiteX9" fmla="*/ 3667475 w 4598680"/>
                      <a:gd name="connsiteY9" fmla="*/ 226979 h 709695"/>
                      <a:gd name="connsiteX10" fmla="*/ 3787116 w 4598680"/>
                      <a:gd name="connsiteY10" fmla="*/ 162885 h 709695"/>
                      <a:gd name="connsiteX11" fmla="*/ 3859755 w 4598680"/>
                      <a:gd name="connsiteY11" fmla="*/ 197068 h 709695"/>
                      <a:gd name="connsiteX12" fmla="*/ 3911030 w 4598680"/>
                      <a:gd name="connsiteY12" fmla="*/ 171431 h 709695"/>
                      <a:gd name="connsiteX13" fmla="*/ 4005034 w 4598680"/>
                      <a:gd name="connsiteY13" fmla="*/ 192795 h 709695"/>
                      <a:gd name="connsiteX14" fmla="*/ 4265680 w 4598680"/>
                      <a:gd name="connsiteY14" fmla="*/ 167158 h 709695"/>
                      <a:gd name="connsiteX15" fmla="*/ 4509236 w 4598680"/>
                      <a:gd name="connsiteY15" fmla="*/ 137248 h 709695"/>
                      <a:gd name="connsiteX16" fmla="*/ 4590421 w 4598680"/>
                      <a:gd name="connsiteY16" fmla="*/ 515 h 709695"/>
                      <a:gd name="connsiteX17" fmla="*/ 4577602 w 4598680"/>
                      <a:gd name="connsiteY17" fmla="*/ 192795 h 709695"/>
                      <a:gd name="connsiteX18" fmla="*/ 4428051 w 4598680"/>
                      <a:gd name="connsiteY18" fmla="*/ 214160 h 709695"/>
                      <a:gd name="connsiteX19" fmla="*/ 4163131 w 4598680"/>
                      <a:gd name="connsiteY19" fmla="*/ 265435 h 709695"/>
                      <a:gd name="connsiteX20" fmla="*/ 4013579 w 4598680"/>
                      <a:gd name="connsiteY20" fmla="*/ 222706 h 709695"/>
                      <a:gd name="connsiteX21" fmla="*/ 3855482 w 4598680"/>
                      <a:gd name="connsiteY21" fmla="*/ 239797 h 709695"/>
                      <a:gd name="connsiteX22" fmla="*/ 3705931 w 4598680"/>
                      <a:gd name="connsiteY22" fmla="*/ 299618 h 709695"/>
                      <a:gd name="connsiteX23" fmla="*/ 3496559 w 4598680"/>
                      <a:gd name="connsiteY23" fmla="*/ 333801 h 709695"/>
                      <a:gd name="connsiteX24" fmla="*/ 3359826 w 4598680"/>
                      <a:gd name="connsiteY24" fmla="*/ 423532 h 709695"/>
                      <a:gd name="connsiteX25" fmla="*/ 3257277 w 4598680"/>
                      <a:gd name="connsiteY25" fmla="*/ 487625 h 709695"/>
                      <a:gd name="connsiteX26" fmla="*/ 2983811 w 4598680"/>
                      <a:gd name="connsiteY26" fmla="*/ 632904 h 709695"/>
                      <a:gd name="connsiteX27" fmla="*/ 2424062 w 4598680"/>
                      <a:gd name="connsiteY27" fmla="*/ 705543 h 709695"/>
                      <a:gd name="connsiteX28" fmla="*/ 1804492 w 4598680"/>
                      <a:gd name="connsiteY28" fmla="*/ 701270 h 709695"/>
                      <a:gd name="connsiteX29" fmla="*/ 1257561 w 4598680"/>
                      <a:gd name="connsiteY29" fmla="*/ 696997 h 709695"/>
                      <a:gd name="connsiteX30" fmla="*/ 1099464 w 4598680"/>
                      <a:gd name="connsiteY30" fmla="*/ 654268 h 709695"/>
                      <a:gd name="connsiteX31" fmla="*/ 1090918 w 4598680"/>
                      <a:gd name="connsiteY31" fmla="*/ 504717 h 709695"/>
                      <a:gd name="connsiteX32" fmla="*/ 1069553 w 4598680"/>
                      <a:gd name="connsiteY32" fmla="*/ 590175 h 709695"/>
                      <a:gd name="connsiteX33" fmla="*/ 1031097 w 4598680"/>
                      <a:gd name="connsiteY33" fmla="*/ 508990 h 709695"/>
                      <a:gd name="connsiteX34" fmla="*/ 984095 w 4598680"/>
                      <a:gd name="connsiteY34" fmla="*/ 487625 h 709695"/>
                      <a:gd name="connsiteX35" fmla="*/ 894365 w 4598680"/>
                      <a:gd name="connsiteY35" fmla="*/ 432078 h 709695"/>
                      <a:gd name="connsiteX36" fmla="*/ 804634 w 4598680"/>
                      <a:gd name="connsiteY36" fmla="*/ 397894 h 709695"/>
                      <a:gd name="connsiteX37" fmla="*/ 702084 w 4598680"/>
                      <a:gd name="connsiteY37" fmla="*/ 346620 h 709695"/>
                      <a:gd name="connsiteX38" fmla="*/ 650809 w 4598680"/>
                      <a:gd name="connsiteY38" fmla="*/ 316709 h 709695"/>
                      <a:gd name="connsiteX39" fmla="*/ 488439 w 4598680"/>
                      <a:gd name="connsiteY39" fmla="*/ 346620 h 709695"/>
                      <a:gd name="connsiteX40" fmla="*/ 236338 w 4598680"/>
                      <a:gd name="connsiteY40" fmla="*/ 338074 h 709695"/>
                      <a:gd name="connsiteX41" fmla="*/ 120970 w 4598680"/>
                      <a:gd name="connsiteY41" fmla="*/ 338074 h 709695"/>
                      <a:gd name="connsiteX42" fmla="*/ 82514 w 4598680"/>
                      <a:gd name="connsiteY42" fmla="*/ 286798 h 709695"/>
                      <a:gd name="connsiteX43" fmla="*/ 2988 w 4598680"/>
                      <a:gd name="connsiteY43" fmla="*/ 140691 h 7096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4598680" h="709695">
                        <a:moveTo>
                          <a:pt x="2988" y="140691"/>
                        </a:moveTo>
                        <a:cubicBezTo>
                          <a:pt x="22216" y="130721"/>
                          <a:pt x="139051" y="205476"/>
                          <a:pt x="197883" y="226979"/>
                        </a:cubicBezTo>
                        <a:cubicBezTo>
                          <a:pt x="256715" y="248482"/>
                          <a:pt x="285477" y="264011"/>
                          <a:pt x="355979" y="269708"/>
                        </a:cubicBezTo>
                        <a:cubicBezTo>
                          <a:pt x="426481" y="275405"/>
                          <a:pt x="561079" y="259026"/>
                          <a:pt x="620899" y="261162"/>
                        </a:cubicBezTo>
                        <a:cubicBezTo>
                          <a:pt x="680719" y="263298"/>
                          <a:pt x="676447" y="266859"/>
                          <a:pt x="714903" y="282526"/>
                        </a:cubicBezTo>
                        <a:cubicBezTo>
                          <a:pt x="753359" y="298193"/>
                          <a:pt x="710631" y="339498"/>
                          <a:pt x="851636" y="355165"/>
                        </a:cubicBezTo>
                        <a:cubicBezTo>
                          <a:pt x="992642" y="370832"/>
                          <a:pt x="1211271" y="385788"/>
                          <a:pt x="1560936" y="376530"/>
                        </a:cubicBezTo>
                        <a:cubicBezTo>
                          <a:pt x="1910601" y="367272"/>
                          <a:pt x="2634858" y="321695"/>
                          <a:pt x="2949628" y="299618"/>
                        </a:cubicBezTo>
                        <a:cubicBezTo>
                          <a:pt x="3264398" y="277541"/>
                          <a:pt x="3329916" y="256176"/>
                          <a:pt x="3449557" y="244070"/>
                        </a:cubicBezTo>
                        <a:cubicBezTo>
                          <a:pt x="3569198" y="231964"/>
                          <a:pt x="3611215" y="240510"/>
                          <a:pt x="3667475" y="226979"/>
                        </a:cubicBezTo>
                        <a:cubicBezTo>
                          <a:pt x="3723735" y="213448"/>
                          <a:pt x="3755069" y="167870"/>
                          <a:pt x="3787116" y="162885"/>
                        </a:cubicBezTo>
                        <a:cubicBezTo>
                          <a:pt x="3819163" y="157900"/>
                          <a:pt x="3839103" y="195644"/>
                          <a:pt x="3859755" y="197068"/>
                        </a:cubicBezTo>
                        <a:cubicBezTo>
                          <a:pt x="3880407" y="198492"/>
                          <a:pt x="3886817" y="172143"/>
                          <a:pt x="3911030" y="171431"/>
                        </a:cubicBezTo>
                        <a:cubicBezTo>
                          <a:pt x="3935243" y="170719"/>
                          <a:pt x="3945926" y="193507"/>
                          <a:pt x="4005034" y="192795"/>
                        </a:cubicBezTo>
                        <a:cubicBezTo>
                          <a:pt x="4064142" y="192083"/>
                          <a:pt x="4181646" y="176416"/>
                          <a:pt x="4265680" y="167158"/>
                        </a:cubicBezTo>
                        <a:cubicBezTo>
                          <a:pt x="4349714" y="157900"/>
                          <a:pt x="4455113" y="165022"/>
                          <a:pt x="4509236" y="137248"/>
                        </a:cubicBezTo>
                        <a:cubicBezTo>
                          <a:pt x="4563359" y="109474"/>
                          <a:pt x="4579027" y="-8743"/>
                          <a:pt x="4590421" y="515"/>
                        </a:cubicBezTo>
                        <a:cubicBezTo>
                          <a:pt x="4601815" y="9773"/>
                          <a:pt x="4604664" y="157188"/>
                          <a:pt x="4577602" y="192795"/>
                        </a:cubicBezTo>
                        <a:cubicBezTo>
                          <a:pt x="4550540" y="228402"/>
                          <a:pt x="4497129" y="202053"/>
                          <a:pt x="4428051" y="214160"/>
                        </a:cubicBezTo>
                        <a:cubicBezTo>
                          <a:pt x="4358973" y="226267"/>
                          <a:pt x="4232210" y="264011"/>
                          <a:pt x="4163131" y="265435"/>
                        </a:cubicBezTo>
                        <a:cubicBezTo>
                          <a:pt x="4094052" y="266859"/>
                          <a:pt x="4064854" y="226979"/>
                          <a:pt x="4013579" y="222706"/>
                        </a:cubicBezTo>
                        <a:cubicBezTo>
                          <a:pt x="3962304" y="218433"/>
                          <a:pt x="3906757" y="226978"/>
                          <a:pt x="3855482" y="239797"/>
                        </a:cubicBezTo>
                        <a:cubicBezTo>
                          <a:pt x="3804207" y="252616"/>
                          <a:pt x="3765752" y="283951"/>
                          <a:pt x="3705931" y="299618"/>
                        </a:cubicBezTo>
                        <a:cubicBezTo>
                          <a:pt x="3646111" y="315285"/>
                          <a:pt x="3554243" y="313149"/>
                          <a:pt x="3496559" y="333801"/>
                        </a:cubicBezTo>
                        <a:cubicBezTo>
                          <a:pt x="3438875" y="354453"/>
                          <a:pt x="3399706" y="397895"/>
                          <a:pt x="3359826" y="423532"/>
                        </a:cubicBezTo>
                        <a:cubicBezTo>
                          <a:pt x="3319946" y="449169"/>
                          <a:pt x="3319946" y="452730"/>
                          <a:pt x="3257277" y="487625"/>
                        </a:cubicBezTo>
                        <a:cubicBezTo>
                          <a:pt x="3194608" y="522520"/>
                          <a:pt x="3122680" y="596584"/>
                          <a:pt x="2983811" y="632904"/>
                        </a:cubicBezTo>
                        <a:cubicBezTo>
                          <a:pt x="2844942" y="669224"/>
                          <a:pt x="2620615" y="694149"/>
                          <a:pt x="2424062" y="705543"/>
                        </a:cubicBezTo>
                        <a:cubicBezTo>
                          <a:pt x="2227509" y="716937"/>
                          <a:pt x="1804492" y="701270"/>
                          <a:pt x="1804492" y="701270"/>
                        </a:cubicBezTo>
                        <a:lnTo>
                          <a:pt x="1257561" y="696997"/>
                        </a:lnTo>
                        <a:cubicBezTo>
                          <a:pt x="1140056" y="689163"/>
                          <a:pt x="1127238" y="686315"/>
                          <a:pt x="1099464" y="654268"/>
                        </a:cubicBezTo>
                        <a:cubicBezTo>
                          <a:pt x="1071690" y="622221"/>
                          <a:pt x="1095903" y="515399"/>
                          <a:pt x="1090918" y="504717"/>
                        </a:cubicBezTo>
                        <a:cubicBezTo>
                          <a:pt x="1085933" y="494035"/>
                          <a:pt x="1079523" y="589463"/>
                          <a:pt x="1069553" y="590175"/>
                        </a:cubicBezTo>
                        <a:cubicBezTo>
                          <a:pt x="1059583" y="590887"/>
                          <a:pt x="1045340" y="526082"/>
                          <a:pt x="1031097" y="508990"/>
                        </a:cubicBezTo>
                        <a:cubicBezTo>
                          <a:pt x="1016854" y="491898"/>
                          <a:pt x="1006884" y="500444"/>
                          <a:pt x="984095" y="487625"/>
                        </a:cubicBezTo>
                        <a:cubicBezTo>
                          <a:pt x="961306" y="474806"/>
                          <a:pt x="924275" y="447033"/>
                          <a:pt x="894365" y="432078"/>
                        </a:cubicBezTo>
                        <a:cubicBezTo>
                          <a:pt x="864455" y="417123"/>
                          <a:pt x="836681" y="412137"/>
                          <a:pt x="804634" y="397894"/>
                        </a:cubicBezTo>
                        <a:cubicBezTo>
                          <a:pt x="772587" y="383651"/>
                          <a:pt x="727722" y="360151"/>
                          <a:pt x="702084" y="346620"/>
                        </a:cubicBezTo>
                        <a:cubicBezTo>
                          <a:pt x="676446" y="333089"/>
                          <a:pt x="686416" y="316709"/>
                          <a:pt x="650809" y="316709"/>
                        </a:cubicBezTo>
                        <a:cubicBezTo>
                          <a:pt x="615202" y="316709"/>
                          <a:pt x="557518" y="343059"/>
                          <a:pt x="488439" y="346620"/>
                        </a:cubicBezTo>
                        <a:cubicBezTo>
                          <a:pt x="419361" y="350181"/>
                          <a:pt x="297583" y="339498"/>
                          <a:pt x="236338" y="338074"/>
                        </a:cubicBezTo>
                        <a:cubicBezTo>
                          <a:pt x="175093" y="336650"/>
                          <a:pt x="146607" y="340923"/>
                          <a:pt x="120970" y="338074"/>
                        </a:cubicBezTo>
                        <a:cubicBezTo>
                          <a:pt x="95333" y="335225"/>
                          <a:pt x="102178" y="319695"/>
                          <a:pt x="82514" y="286798"/>
                        </a:cubicBezTo>
                        <a:cubicBezTo>
                          <a:pt x="62850" y="253901"/>
                          <a:pt x="-16240" y="150661"/>
                          <a:pt x="2988" y="140691"/>
                        </a:cubicBezTo>
                        <a:close/>
                      </a:path>
                    </a:pathLst>
                  </a:custGeom>
                  <a:solidFill>
                    <a:srgbClr val="F28EDD"/>
                  </a:solidFill>
                  <a:ln w="19050">
                    <a:solidFill>
                      <a:srgbClr val="C816A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3" name="Freeform: Shape 112">
                    <a:extLst>
                      <a:ext uri="{FF2B5EF4-FFF2-40B4-BE49-F238E27FC236}">
                        <a16:creationId xmlns:a16="http://schemas.microsoft.com/office/drawing/2014/main" id="{4A57B3DF-C11A-CDF3-6EE5-3EB3E7D7625E}"/>
                      </a:ext>
                    </a:extLst>
                  </p:cNvPr>
                  <p:cNvSpPr/>
                  <p:nvPr/>
                </p:nvSpPr>
                <p:spPr>
                  <a:xfrm>
                    <a:off x="5870961" y="1972354"/>
                    <a:ext cx="1209415" cy="212492"/>
                  </a:xfrm>
                  <a:custGeom>
                    <a:avLst/>
                    <a:gdLst>
                      <a:gd name="connsiteX0" fmla="*/ 0 w 1209415"/>
                      <a:gd name="connsiteY0" fmla="*/ 10270 h 212492"/>
                      <a:gd name="connsiteX1" fmla="*/ 102549 w 1209415"/>
                      <a:gd name="connsiteY1" fmla="*/ 100001 h 212492"/>
                      <a:gd name="connsiteX2" fmla="*/ 538385 w 1209415"/>
                      <a:gd name="connsiteY2" fmla="*/ 95728 h 212492"/>
                      <a:gd name="connsiteX3" fmla="*/ 811850 w 1209415"/>
                      <a:gd name="connsiteY3" fmla="*/ 78637 h 212492"/>
                      <a:gd name="connsiteX4" fmla="*/ 1051132 w 1209415"/>
                      <a:gd name="connsiteY4" fmla="*/ 27362 h 212492"/>
                      <a:gd name="connsiteX5" fmla="*/ 1209230 w 1209415"/>
                      <a:gd name="connsiteY5" fmla="*/ 1725 h 212492"/>
                      <a:gd name="connsiteX6" fmla="*/ 1021222 w 1209415"/>
                      <a:gd name="connsiteY6" fmla="*/ 74364 h 212492"/>
                      <a:gd name="connsiteX7" fmla="*/ 922946 w 1209415"/>
                      <a:gd name="connsiteY7" fmla="*/ 112820 h 212492"/>
                      <a:gd name="connsiteX8" fmla="*/ 773394 w 1209415"/>
                      <a:gd name="connsiteY8" fmla="*/ 108547 h 212492"/>
                      <a:gd name="connsiteX9" fmla="*/ 666572 w 1209415"/>
                      <a:gd name="connsiteY9" fmla="*/ 168367 h 212492"/>
                      <a:gd name="connsiteX10" fmla="*/ 581114 w 1209415"/>
                      <a:gd name="connsiteY10" fmla="*/ 206824 h 212492"/>
                      <a:gd name="connsiteX11" fmla="*/ 380288 w 1209415"/>
                      <a:gd name="connsiteY11" fmla="*/ 202551 h 212492"/>
                      <a:gd name="connsiteX12" fmla="*/ 239282 w 1209415"/>
                      <a:gd name="connsiteY12" fmla="*/ 211096 h 212492"/>
                      <a:gd name="connsiteX13" fmla="*/ 102549 w 1209415"/>
                      <a:gd name="connsiteY13" fmla="*/ 168367 h 212492"/>
                      <a:gd name="connsiteX14" fmla="*/ 34183 w 1209415"/>
                      <a:gd name="connsiteY14" fmla="*/ 108547 h 2124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09415" h="212492">
                        <a:moveTo>
                          <a:pt x="0" y="10270"/>
                        </a:moveTo>
                        <a:cubicBezTo>
                          <a:pt x="6409" y="48014"/>
                          <a:pt x="12818" y="85758"/>
                          <a:pt x="102549" y="100001"/>
                        </a:cubicBezTo>
                        <a:cubicBezTo>
                          <a:pt x="192280" y="114244"/>
                          <a:pt x="420168" y="99289"/>
                          <a:pt x="538385" y="95728"/>
                        </a:cubicBezTo>
                        <a:cubicBezTo>
                          <a:pt x="656602" y="92167"/>
                          <a:pt x="726392" y="90031"/>
                          <a:pt x="811850" y="78637"/>
                        </a:cubicBezTo>
                        <a:cubicBezTo>
                          <a:pt x="897308" y="67243"/>
                          <a:pt x="984902" y="40181"/>
                          <a:pt x="1051132" y="27362"/>
                        </a:cubicBezTo>
                        <a:cubicBezTo>
                          <a:pt x="1117362" y="14543"/>
                          <a:pt x="1214215" y="-6109"/>
                          <a:pt x="1209230" y="1725"/>
                        </a:cubicBezTo>
                        <a:cubicBezTo>
                          <a:pt x="1204245" y="9559"/>
                          <a:pt x="1021222" y="74364"/>
                          <a:pt x="1021222" y="74364"/>
                        </a:cubicBezTo>
                        <a:cubicBezTo>
                          <a:pt x="973508" y="92880"/>
                          <a:pt x="964251" y="107123"/>
                          <a:pt x="922946" y="112820"/>
                        </a:cubicBezTo>
                        <a:cubicBezTo>
                          <a:pt x="881641" y="118517"/>
                          <a:pt x="816123" y="99289"/>
                          <a:pt x="773394" y="108547"/>
                        </a:cubicBezTo>
                        <a:cubicBezTo>
                          <a:pt x="730665" y="117805"/>
                          <a:pt x="698619" y="151988"/>
                          <a:pt x="666572" y="168367"/>
                        </a:cubicBezTo>
                        <a:cubicBezTo>
                          <a:pt x="634525" y="184747"/>
                          <a:pt x="628828" y="201127"/>
                          <a:pt x="581114" y="206824"/>
                        </a:cubicBezTo>
                        <a:cubicBezTo>
                          <a:pt x="533400" y="212521"/>
                          <a:pt x="437260" y="201839"/>
                          <a:pt x="380288" y="202551"/>
                        </a:cubicBezTo>
                        <a:cubicBezTo>
                          <a:pt x="323316" y="203263"/>
                          <a:pt x="285572" y="216793"/>
                          <a:pt x="239282" y="211096"/>
                        </a:cubicBezTo>
                        <a:cubicBezTo>
                          <a:pt x="192992" y="205399"/>
                          <a:pt x="136732" y="185458"/>
                          <a:pt x="102549" y="168367"/>
                        </a:cubicBezTo>
                        <a:cubicBezTo>
                          <a:pt x="68366" y="151276"/>
                          <a:pt x="51274" y="129911"/>
                          <a:pt x="34183" y="108547"/>
                        </a:cubicBezTo>
                      </a:path>
                    </a:pathLst>
                  </a:custGeom>
                  <a:solidFill>
                    <a:srgbClr val="F28EDD"/>
                  </a:solidFill>
                  <a:ln w="19050">
                    <a:solidFill>
                      <a:srgbClr val="C816A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4" name="Freeform: Shape 113">
                    <a:extLst>
                      <a:ext uri="{FF2B5EF4-FFF2-40B4-BE49-F238E27FC236}">
                        <a16:creationId xmlns:a16="http://schemas.microsoft.com/office/drawing/2014/main" id="{AF459815-C0E1-8901-6049-DD8E1DEC023C}"/>
                      </a:ext>
                    </a:extLst>
                  </p:cNvPr>
                  <p:cNvSpPr/>
                  <p:nvPr/>
                </p:nvSpPr>
                <p:spPr>
                  <a:xfrm>
                    <a:off x="7622665" y="1194464"/>
                    <a:ext cx="4467650" cy="881074"/>
                  </a:xfrm>
                  <a:custGeom>
                    <a:avLst/>
                    <a:gdLst>
                      <a:gd name="connsiteX0" fmla="*/ 184 w 4475048"/>
                      <a:gd name="connsiteY0" fmla="*/ 612378 h 864586"/>
                      <a:gd name="connsiteX1" fmla="*/ 124098 w 4475048"/>
                      <a:gd name="connsiteY1" fmla="*/ 667926 h 864586"/>
                      <a:gd name="connsiteX2" fmla="*/ 213828 w 4475048"/>
                      <a:gd name="connsiteY2" fmla="*/ 680745 h 864586"/>
                      <a:gd name="connsiteX3" fmla="*/ 380471 w 4475048"/>
                      <a:gd name="connsiteY3" fmla="*/ 706382 h 864586"/>
                      <a:gd name="connsiteX4" fmla="*/ 547114 w 4475048"/>
                      <a:gd name="connsiteY4" fmla="*/ 667926 h 864586"/>
                      <a:gd name="connsiteX5" fmla="*/ 705212 w 4475048"/>
                      <a:gd name="connsiteY5" fmla="*/ 655107 h 864586"/>
                      <a:gd name="connsiteX6" fmla="*/ 846217 w 4475048"/>
                      <a:gd name="connsiteY6" fmla="*/ 663653 h 864586"/>
                      <a:gd name="connsiteX7" fmla="*/ 1025679 w 4475048"/>
                      <a:gd name="connsiteY7" fmla="*/ 629470 h 864586"/>
                      <a:gd name="connsiteX8" fmla="*/ 1269234 w 4475048"/>
                      <a:gd name="connsiteY8" fmla="*/ 603833 h 864586"/>
                      <a:gd name="connsiteX9" fmla="*/ 1414513 w 4475048"/>
                      <a:gd name="connsiteY9" fmla="*/ 620924 h 864586"/>
                      <a:gd name="connsiteX10" fmla="*/ 1824711 w 4475048"/>
                      <a:gd name="connsiteY10" fmla="*/ 586741 h 864586"/>
                      <a:gd name="connsiteX11" fmla="*/ 2311821 w 4475048"/>
                      <a:gd name="connsiteY11" fmla="*/ 522647 h 864586"/>
                      <a:gd name="connsiteX12" fmla="*/ 2538285 w 4475048"/>
                      <a:gd name="connsiteY12" fmla="*/ 475646 h 864586"/>
                      <a:gd name="connsiteX13" fmla="*/ 2563922 w 4475048"/>
                      <a:gd name="connsiteY13" fmla="*/ 450008 h 864586"/>
                      <a:gd name="connsiteX14" fmla="*/ 2666471 w 4475048"/>
                      <a:gd name="connsiteY14" fmla="*/ 432917 h 864586"/>
                      <a:gd name="connsiteX15" fmla="*/ 2833114 w 4475048"/>
                      <a:gd name="connsiteY15" fmla="*/ 377369 h 864586"/>
                      <a:gd name="connsiteX16" fmla="*/ 3038214 w 4475048"/>
                      <a:gd name="connsiteY16" fmla="*/ 356005 h 864586"/>
                      <a:gd name="connsiteX17" fmla="*/ 3465503 w 4475048"/>
                      <a:gd name="connsiteY17" fmla="*/ 257728 h 864586"/>
                      <a:gd name="connsiteX18" fmla="*/ 3726150 w 4475048"/>
                      <a:gd name="connsiteY18" fmla="*/ 167997 h 864586"/>
                      <a:gd name="connsiteX19" fmla="*/ 4016707 w 4475048"/>
                      <a:gd name="connsiteY19" fmla="*/ 129541 h 864586"/>
                      <a:gd name="connsiteX20" fmla="*/ 4255989 w 4475048"/>
                      <a:gd name="connsiteY20" fmla="*/ 91085 h 864586"/>
                      <a:gd name="connsiteX21" fmla="*/ 4375630 w 4475048"/>
                      <a:gd name="connsiteY21" fmla="*/ 61175 h 864586"/>
                      <a:gd name="connsiteX22" fmla="*/ 4473907 w 4475048"/>
                      <a:gd name="connsiteY22" fmla="*/ 1354 h 864586"/>
                      <a:gd name="connsiteX23" fmla="*/ 4414086 w 4475048"/>
                      <a:gd name="connsiteY23" fmla="*/ 125268 h 864586"/>
                      <a:gd name="connsiteX24" fmla="*/ 4200442 w 4475048"/>
                      <a:gd name="connsiteY24" fmla="*/ 270547 h 864586"/>
                      <a:gd name="connsiteX25" fmla="*/ 4063709 w 4475048"/>
                      <a:gd name="connsiteY25" fmla="*/ 244909 h 864586"/>
                      <a:gd name="connsiteX26" fmla="*/ 3995342 w 4475048"/>
                      <a:gd name="connsiteY26" fmla="*/ 223545 h 864586"/>
                      <a:gd name="connsiteX27" fmla="*/ 3935522 w 4475048"/>
                      <a:gd name="connsiteY27" fmla="*/ 283365 h 864586"/>
                      <a:gd name="connsiteX28" fmla="*/ 3820154 w 4475048"/>
                      <a:gd name="connsiteY28" fmla="*/ 279092 h 864586"/>
                      <a:gd name="connsiteX29" fmla="*/ 3730423 w 4475048"/>
                      <a:gd name="connsiteY29" fmla="*/ 368823 h 864586"/>
                      <a:gd name="connsiteX30" fmla="*/ 3662056 w 4475048"/>
                      <a:gd name="connsiteY30" fmla="*/ 420098 h 864586"/>
                      <a:gd name="connsiteX31" fmla="*/ 3568053 w 4475048"/>
                      <a:gd name="connsiteY31" fmla="*/ 454281 h 864586"/>
                      <a:gd name="connsiteX32" fmla="*/ 3439866 w 4475048"/>
                      <a:gd name="connsiteY32" fmla="*/ 458554 h 864586"/>
                      <a:gd name="connsiteX33" fmla="*/ 3311679 w 4475048"/>
                      <a:gd name="connsiteY33" fmla="*/ 462827 h 864586"/>
                      <a:gd name="connsiteX34" fmla="*/ 3145036 w 4475048"/>
                      <a:gd name="connsiteY34" fmla="*/ 467100 h 864586"/>
                      <a:gd name="connsiteX35" fmla="*/ 3038214 w 4475048"/>
                      <a:gd name="connsiteY35" fmla="*/ 462827 h 864586"/>
                      <a:gd name="connsiteX36" fmla="*/ 2969847 w 4475048"/>
                      <a:gd name="connsiteY36" fmla="*/ 428644 h 864586"/>
                      <a:gd name="connsiteX37" fmla="*/ 2927118 w 4475048"/>
                      <a:gd name="connsiteY37" fmla="*/ 381642 h 864586"/>
                      <a:gd name="connsiteX38" fmla="*/ 2803204 w 4475048"/>
                      <a:gd name="connsiteY38" fmla="*/ 394461 h 864586"/>
                      <a:gd name="connsiteX39" fmla="*/ 2739111 w 4475048"/>
                      <a:gd name="connsiteY39" fmla="*/ 531193 h 864586"/>
                      <a:gd name="connsiteX40" fmla="*/ 2632288 w 4475048"/>
                      <a:gd name="connsiteY40" fmla="*/ 539739 h 864586"/>
                      <a:gd name="connsiteX41" fmla="*/ 2495556 w 4475048"/>
                      <a:gd name="connsiteY41" fmla="*/ 561104 h 864586"/>
                      <a:gd name="connsiteX42" fmla="*/ 2371642 w 4475048"/>
                      <a:gd name="connsiteY42" fmla="*/ 591014 h 864586"/>
                      <a:gd name="connsiteX43" fmla="*/ 2269092 w 4475048"/>
                      <a:gd name="connsiteY43" fmla="*/ 676472 h 864586"/>
                      <a:gd name="connsiteX44" fmla="*/ 2132359 w 4475048"/>
                      <a:gd name="connsiteY44" fmla="*/ 736292 h 864586"/>
                      <a:gd name="connsiteX45" fmla="*/ 1948625 w 4475048"/>
                      <a:gd name="connsiteY45" fmla="*/ 749111 h 864586"/>
                      <a:gd name="connsiteX46" fmla="*/ 1880258 w 4475048"/>
                      <a:gd name="connsiteY46" fmla="*/ 740565 h 864586"/>
                      <a:gd name="connsiteX47" fmla="*/ 1760617 w 4475048"/>
                      <a:gd name="connsiteY47" fmla="*/ 710655 h 864586"/>
                      <a:gd name="connsiteX48" fmla="*/ 1687978 w 4475048"/>
                      <a:gd name="connsiteY48" fmla="*/ 761930 h 864586"/>
                      <a:gd name="connsiteX49" fmla="*/ 1602520 w 4475048"/>
                      <a:gd name="connsiteY49" fmla="*/ 740565 h 864586"/>
                      <a:gd name="connsiteX50" fmla="*/ 1521335 w 4475048"/>
                      <a:gd name="connsiteY50" fmla="*/ 826023 h 864586"/>
                      <a:gd name="connsiteX51" fmla="*/ 1414513 w 4475048"/>
                      <a:gd name="connsiteY51" fmla="*/ 864479 h 864586"/>
                      <a:gd name="connsiteX52" fmla="*/ 1252142 w 4475048"/>
                      <a:gd name="connsiteY52" fmla="*/ 834569 h 864586"/>
                      <a:gd name="connsiteX53" fmla="*/ 1183776 w 4475048"/>
                      <a:gd name="connsiteY53" fmla="*/ 753384 h 864586"/>
                      <a:gd name="connsiteX54" fmla="*/ 1115410 w 4475048"/>
                      <a:gd name="connsiteY54" fmla="*/ 702109 h 864586"/>
                      <a:gd name="connsiteX55" fmla="*/ 1055589 w 4475048"/>
                      <a:gd name="connsiteY55" fmla="*/ 573922 h 864586"/>
                      <a:gd name="connsiteX56" fmla="*/ 970131 w 4475048"/>
                      <a:gd name="connsiteY56" fmla="*/ 749111 h 864586"/>
                      <a:gd name="connsiteX57" fmla="*/ 871855 w 4475048"/>
                      <a:gd name="connsiteY57" fmla="*/ 774748 h 864586"/>
                      <a:gd name="connsiteX58" fmla="*/ 790670 w 4475048"/>
                      <a:gd name="connsiteY58" fmla="*/ 723474 h 864586"/>
                      <a:gd name="connsiteX59" fmla="*/ 739395 w 4475048"/>
                      <a:gd name="connsiteY59" fmla="*/ 620924 h 864586"/>
                      <a:gd name="connsiteX60" fmla="*/ 636845 w 4475048"/>
                      <a:gd name="connsiteY60" fmla="*/ 770476 h 864586"/>
                      <a:gd name="connsiteX61" fmla="*/ 483021 w 4475048"/>
                      <a:gd name="connsiteY61" fmla="*/ 817477 h 864586"/>
                      <a:gd name="connsiteX62" fmla="*/ 359107 w 4475048"/>
                      <a:gd name="connsiteY62" fmla="*/ 817477 h 864586"/>
                      <a:gd name="connsiteX63" fmla="*/ 252285 w 4475048"/>
                      <a:gd name="connsiteY63" fmla="*/ 774748 h 864586"/>
                      <a:gd name="connsiteX64" fmla="*/ 196737 w 4475048"/>
                      <a:gd name="connsiteY64" fmla="*/ 714928 h 864586"/>
                      <a:gd name="connsiteX65" fmla="*/ 183918 w 4475048"/>
                      <a:gd name="connsiteY65" fmla="*/ 642289 h 864586"/>
                      <a:gd name="connsiteX66" fmla="*/ 98460 w 4475048"/>
                      <a:gd name="connsiteY66" fmla="*/ 740565 h 864586"/>
                      <a:gd name="connsiteX67" fmla="*/ 184 w 4475048"/>
                      <a:gd name="connsiteY67" fmla="*/ 612378 h 864586"/>
                      <a:gd name="connsiteX0" fmla="*/ 184 w 4475048"/>
                      <a:gd name="connsiteY0" fmla="*/ 612378 h 914663"/>
                      <a:gd name="connsiteX1" fmla="*/ 124098 w 4475048"/>
                      <a:gd name="connsiteY1" fmla="*/ 667926 h 914663"/>
                      <a:gd name="connsiteX2" fmla="*/ 213828 w 4475048"/>
                      <a:gd name="connsiteY2" fmla="*/ 680745 h 914663"/>
                      <a:gd name="connsiteX3" fmla="*/ 380471 w 4475048"/>
                      <a:gd name="connsiteY3" fmla="*/ 706382 h 914663"/>
                      <a:gd name="connsiteX4" fmla="*/ 547114 w 4475048"/>
                      <a:gd name="connsiteY4" fmla="*/ 667926 h 914663"/>
                      <a:gd name="connsiteX5" fmla="*/ 705212 w 4475048"/>
                      <a:gd name="connsiteY5" fmla="*/ 655107 h 914663"/>
                      <a:gd name="connsiteX6" fmla="*/ 846217 w 4475048"/>
                      <a:gd name="connsiteY6" fmla="*/ 663653 h 914663"/>
                      <a:gd name="connsiteX7" fmla="*/ 1025679 w 4475048"/>
                      <a:gd name="connsiteY7" fmla="*/ 629470 h 914663"/>
                      <a:gd name="connsiteX8" fmla="*/ 1269234 w 4475048"/>
                      <a:gd name="connsiteY8" fmla="*/ 603833 h 914663"/>
                      <a:gd name="connsiteX9" fmla="*/ 1414513 w 4475048"/>
                      <a:gd name="connsiteY9" fmla="*/ 620924 h 914663"/>
                      <a:gd name="connsiteX10" fmla="*/ 1824711 w 4475048"/>
                      <a:gd name="connsiteY10" fmla="*/ 586741 h 914663"/>
                      <a:gd name="connsiteX11" fmla="*/ 2311821 w 4475048"/>
                      <a:gd name="connsiteY11" fmla="*/ 522647 h 914663"/>
                      <a:gd name="connsiteX12" fmla="*/ 2538285 w 4475048"/>
                      <a:gd name="connsiteY12" fmla="*/ 475646 h 914663"/>
                      <a:gd name="connsiteX13" fmla="*/ 2563922 w 4475048"/>
                      <a:gd name="connsiteY13" fmla="*/ 450008 h 914663"/>
                      <a:gd name="connsiteX14" fmla="*/ 2666471 w 4475048"/>
                      <a:gd name="connsiteY14" fmla="*/ 432917 h 914663"/>
                      <a:gd name="connsiteX15" fmla="*/ 2833114 w 4475048"/>
                      <a:gd name="connsiteY15" fmla="*/ 377369 h 914663"/>
                      <a:gd name="connsiteX16" fmla="*/ 3038214 w 4475048"/>
                      <a:gd name="connsiteY16" fmla="*/ 356005 h 914663"/>
                      <a:gd name="connsiteX17" fmla="*/ 3465503 w 4475048"/>
                      <a:gd name="connsiteY17" fmla="*/ 257728 h 914663"/>
                      <a:gd name="connsiteX18" fmla="*/ 3726150 w 4475048"/>
                      <a:gd name="connsiteY18" fmla="*/ 167997 h 914663"/>
                      <a:gd name="connsiteX19" fmla="*/ 4016707 w 4475048"/>
                      <a:gd name="connsiteY19" fmla="*/ 129541 h 914663"/>
                      <a:gd name="connsiteX20" fmla="*/ 4255989 w 4475048"/>
                      <a:gd name="connsiteY20" fmla="*/ 91085 h 914663"/>
                      <a:gd name="connsiteX21" fmla="*/ 4375630 w 4475048"/>
                      <a:gd name="connsiteY21" fmla="*/ 61175 h 914663"/>
                      <a:gd name="connsiteX22" fmla="*/ 4473907 w 4475048"/>
                      <a:gd name="connsiteY22" fmla="*/ 1354 h 914663"/>
                      <a:gd name="connsiteX23" fmla="*/ 4414086 w 4475048"/>
                      <a:gd name="connsiteY23" fmla="*/ 125268 h 914663"/>
                      <a:gd name="connsiteX24" fmla="*/ 4200442 w 4475048"/>
                      <a:gd name="connsiteY24" fmla="*/ 270547 h 914663"/>
                      <a:gd name="connsiteX25" fmla="*/ 4063709 w 4475048"/>
                      <a:gd name="connsiteY25" fmla="*/ 244909 h 914663"/>
                      <a:gd name="connsiteX26" fmla="*/ 3995342 w 4475048"/>
                      <a:gd name="connsiteY26" fmla="*/ 223545 h 914663"/>
                      <a:gd name="connsiteX27" fmla="*/ 3935522 w 4475048"/>
                      <a:gd name="connsiteY27" fmla="*/ 283365 h 914663"/>
                      <a:gd name="connsiteX28" fmla="*/ 3820154 w 4475048"/>
                      <a:gd name="connsiteY28" fmla="*/ 279092 h 914663"/>
                      <a:gd name="connsiteX29" fmla="*/ 3730423 w 4475048"/>
                      <a:gd name="connsiteY29" fmla="*/ 368823 h 914663"/>
                      <a:gd name="connsiteX30" fmla="*/ 3662056 w 4475048"/>
                      <a:gd name="connsiteY30" fmla="*/ 420098 h 914663"/>
                      <a:gd name="connsiteX31" fmla="*/ 3568053 w 4475048"/>
                      <a:gd name="connsiteY31" fmla="*/ 454281 h 914663"/>
                      <a:gd name="connsiteX32" fmla="*/ 3439866 w 4475048"/>
                      <a:gd name="connsiteY32" fmla="*/ 458554 h 914663"/>
                      <a:gd name="connsiteX33" fmla="*/ 3311679 w 4475048"/>
                      <a:gd name="connsiteY33" fmla="*/ 462827 h 914663"/>
                      <a:gd name="connsiteX34" fmla="*/ 3145036 w 4475048"/>
                      <a:gd name="connsiteY34" fmla="*/ 467100 h 914663"/>
                      <a:gd name="connsiteX35" fmla="*/ 3038214 w 4475048"/>
                      <a:gd name="connsiteY35" fmla="*/ 462827 h 914663"/>
                      <a:gd name="connsiteX36" fmla="*/ 2969847 w 4475048"/>
                      <a:gd name="connsiteY36" fmla="*/ 428644 h 914663"/>
                      <a:gd name="connsiteX37" fmla="*/ 2927118 w 4475048"/>
                      <a:gd name="connsiteY37" fmla="*/ 381642 h 914663"/>
                      <a:gd name="connsiteX38" fmla="*/ 2803204 w 4475048"/>
                      <a:gd name="connsiteY38" fmla="*/ 394461 h 914663"/>
                      <a:gd name="connsiteX39" fmla="*/ 2739111 w 4475048"/>
                      <a:gd name="connsiteY39" fmla="*/ 531193 h 914663"/>
                      <a:gd name="connsiteX40" fmla="*/ 2632288 w 4475048"/>
                      <a:gd name="connsiteY40" fmla="*/ 539739 h 914663"/>
                      <a:gd name="connsiteX41" fmla="*/ 2495556 w 4475048"/>
                      <a:gd name="connsiteY41" fmla="*/ 561104 h 914663"/>
                      <a:gd name="connsiteX42" fmla="*/ 2371642 w 4475048"/>
                      <a:gd name="connsiteY42" fmla="*/ 591014 h 914663"/>
                      <a:gd name="connsiteX43" fmla="*/ 2269092 w 4475048"/>
                      <a:gd name="connsiteY43" fmla="*/ 676472 h 914663"/>
                      <a:gd name="connsiteX44" fmla="*/ 2132359 w 4475048"/>
                      <a:gd name="connsiteY44" fmla="*/ 736292 h 914663"/>
                      <a:gd name="connsiteX45" fmla="*/ 1948625 w 4475048"/>
                      <a:gd name="connsiteY45" fmla="*/ 749111 h 914663"/>
                      <a:gd name="connsiteX46" fmla="*/ 1880258 w 4475048"/>
                      <a:gd name="connsiteY46" fmla="*/ 740565 h 914663"/>
                      <a:gd name="connsiteX47" fmla="*/ 1760617 w 4475048"/>
                      <a:gd name="connsiteY47" fmla="*/ 710655 h 914663"/>
                      <a:gd name="connsiteX48" fmla="*/ 1687978 w 4475048"/>
                      <a:gd name="connsiteY48" fmla="*/ 761930 h 914663"/>
                      <a:gd name="connsiteX49" fmla="*/ 1602520 w 4475048"/>
                      <a:gd name="connsiteY49" fmla="*/ 740565 h 914663"/>
                      <a:gd name="connsiteX50" fmla="*/ 1521335 w 4475048"/>
                      <a:gd name="connsiteY50" fmla="*/ 826023 h 914663"/>
                      <a:gd name="connsiteX51" fmla="*/ 1391364 w 4475048"/>
                      <a:gd name="connsiteY51" fmla="*/ 914636 h 914663"/>
                      <a:gd name="connsiteX52" fmla="*/ 1252142 w 4475048"/>
                      <a:gd name="connsiteY52" fmla="*/ 834569 h 914663"/>
                      <a:gd name="connsiteX53" fmla="*/ 1183776 w 4475048"/>
                      <a:gd name="connsiteY53" fmla="*/ 753384 h 914663"/>
                      <a:gd name="connsiteX54" fmla="*/ 1115410 w 4475048"/>
                      <a:gd name="connsiteY54" fmla="*/ 702109 h 914663"/>
                      <a:gd name="connsiteX55" fmla="*/ 1055589 w 4475048"/>
                      <a:gd name="connsiteY55" fmla="*/ 573922 h 914663"/>
                      <a:gd name="connsiteX56" fmla="*/ 970131 w 4475048"/>
                      <a:gd name="connsiteY56" fmla="*/ 749111 h 914663"/>
                      <a:gd name="connsiteX57" fmla="*/ 871855 w 4475048"/>
                      <a:gd name="connsiteY57" fmla="*/ 774748 h 914663"/>
                      <a:gd name="connsiteX58" fmla="*/ 790670 w 4475048"/>
                      <a:gd name="connsiteY58" fmla="*/ 723474 h 914663"/>
                      <a:gd name="connsiteX59" fmla="*/ 739395 w 4475048"/>
                      <a:gd name="connsiteY59" fmla="*/ 620924 h 914663"/>
                      <a:gd name="connsiteX60" fmla="*/ 636845 w 4475048"/>
                      <a:gd name="connsiteY60" fmla="*/ 770476 h 914663"/>
                      <a:gd name="connsiteX61" fmla="*/ 483021 w 4475048"/>
                      <a:gd name="connsiteY61" fmla="*/ 817477 h 914663"/>
                      <a:gd name="connsiteX62" fmla="*/ 359107 w 4475048"/>
                      <a:gd name="connsiteY62" fmla="*/ 817477 h 914663"/>
                      <a:gd name="connsiteX63" fmla="*/ 252285 w 4475048"/>
                      <a:gd name="connsiteY63" fmla="*/ 774748 h 914663"/>
                      <a:gd name="connsiteX64" fmla="*/ 196737 w 4475048"/>
                      <a:gd name="connsiteY64" fmla="*/ 714928 h 914663"/>
                      <a:gd name="connsiteX65" fmla="*/ 183918 w 4475048"/>
                      <a:gd name="connsiteY65" fmla="*/ 642289 h 914663"/>
                      <a:gd name="connsiteX66" fmla="*/ 98460 w 4475048"/>
                      <a:gd name="connsiteY66" fmla="*/ 740565 h 914663"/>
                      <a:gd name="connsiteX67" fmla="*/ 184 w 4475048"/>
                      <a:gd name="connsiteY67" fmla="*/ 612378 h 914663"/>
                      <a:gd name="connsiteX0" fmla="*/ 184 w 4475048"/>
                      <a:gd name="connsiteY0" fmla="*/ 612378 h 914663"/>
                      <a:gd name="connsiteX1" fmla="*/ 124098 w 4475048"/>
                      <a:gd name="connsiteY1" fmla="*/ 667926 h 914663"/>
                      <a:gd name="connsiteX2" fmla="*/ 213828 w 4475048"/>
                      <a:gd name="connsiteY2" fmla="*/ 680745 h 914663"/>
                      <a:gd name="connsiteX3" fmla="*/ 380471 w 4475048"/>
                      <a:gd name="connsiteY3" fmla="*/ 706382 h 914663"/>
                      <a:gd name="connsiteX4" fmla="*/ 547114 w 4475048"/>
                      <a:gd name="connsiteY4" fmla="*/ 667926 h 914663"/>
                      <a:gd name="connsiteX5" fmla="*/ 705212 w 4475048"/>
                      <a:gd name="connsiteY5" fmla="*/ 655107 h 914663"/>
                      <a:gd name="connsiteX6" fmla="*/ 846217 w 4475048"/>
                      <a:gd name="connsiteY6" fmla="*/ 663653 h 914663"/>
                      <a:gd name="connsiteX7" fmla="*/ 1025679 w 4475048"/>
                      <a:gd name="connsiteY7" fmla="*/ 629470 h 914663"/>
                      <a:gd name="connsiteX8" fmla="*/ 1269234 w 4475048"/>
                      <a:gd name="connsiteY8" fmla="*/ 603833 h 914663"/>
                      <a:gd name="connsiteX9" fmla="*/ 1414513 w 4475048"/>
                      <a:gd name="connsiteY9" fmla="*/ 620924 h 914663"/>
                      <a:gd name="connsiteX10" fmla="*/ 1824711 w 4475048"/>
                      <a:gd name="connsiteY10" fmla="*/ 586741 h 914663"/>
                      <a:gd name="connsiteX11" fmla="*/ 2311821 w 4475048"/>
                      <a:gd name="connsiteY11" fmla="*/ 522647 h 914663"/>
                      <a:gd name="connsiteX12" fmla="*/ 2538285 w 4475048"/>
                      <a:gd name="connsiteY12" fmla="*/ 475646 h 914663"/>
                      <a:gd name="connsiteX13" fmla="*/ 2563922 w 4475048"/>
                      <a:gd name="connsiteY13" fmla="*/ 450008 h 914663"/>
                      <a:gd name="connsiteX14" fmla="*/ 2666471 w 4475048"/>
                      <a:gd name="connsiteY14" fmla="*/ 432917 h 914663"/>
                      <a:gd name="connsiteX15" fmla="*/ 2833114 w 4475048"/>
                      <a:gd name="connsiteY15" fmla="*/ 377369 h 914663"/>
                      <a:gd name="connsiteX16" fmla="*/ 3038214 w 4475048"/>
                      <a:gd name="connsiteY16" fmla="*/ 356005 h 914663"/>
                      <a:gd name="connsiteX17" fmla="*/ 3465503 w 4475048"/>
                      <a:gd name="connsiteY17" fmla="*/ 257728 h 914663"/>
                      <a:gd name="connsiteX18" fmla="*/ 3726150 w 4475048"/>
                      <a:gd name="connsiteY18" fmla="*/ 167997 h 914663"/>
                      <a:gd name="connsiteX19" fmla="*/ 4016707 w 4475048"/>
                      <a:gd name="connsiteY19" fmla="*/ 129541 h 914663"/>
                      <a:gd name="connsiteX20" fmla="*/ 4255989 w 4475048"/>
                      <a:gd name="connsiteY20" fmla="*/ 91085 h 914663"/>
                      <a:gd name="connsiteX21" fmla="*/ 4375630 w 4475048"/>
                      <a:gd name="connsiteY21" fmla="*/ 61175 h 914663"/>
                      <a:gd name="connsiteX22" fmla="*/ 4473907 w 4475048"/>
                      <a:gd name="connsiteY22" fmla="*/ 1354 h 914663"/>
                      <a:gd name="connsiteX23" fmla="*/ 4414086 w 4475048"/>
                      <a:gd name="connsiteY23" fmla="*/ 125268 h 914663"/>
                      <a:gd name="connsiteX24" fmla="*/ 4200442 w 4475048"/>
                      <a:gd name="connsiteY24" fmla="*/ 270547 h 914663"/>
                      <a:gd name="connsiteX25" fmla="*/ 4063709 w 4475048"/>
                      <a:gd name="connsiteY25" fmla="*/ 244909 h 914663"/>
                      <a:gd name="connsiteX26" fmla="*/ 3995342 w 4475048"/>
                      <a:gd name="connsiteY26" fmla="*/ 223545 h 914663"/>
                      <a:gd name="connsiteX27" fmla="*/ 3935522 w 4475048"/>
                      <a:gd name="connsiteY27" fmla="*/ 283365 h 914663"/>
                      <a:gd name="connsiteX28" fmla="*/ 3820154 w 4475048"/>
                      <a:gd name="connsiteY28" fmla="*/ 279092 h 914663"/>
                      <a:gd name="connsiteX29" fmla="*/ 3730423 w 4475048"/>
                      <a:gd name="connsiteY29" fmla="*/ 368823 h 914663"/>
                      <a:gd name="connsiteX30" fmla="*/ 3662056 w 4475048"/>
                      <a:gd name="connsiteY30" fmla="*/ 420098 h 914663"/>
                      <a:gd name="connsiteX31" fmla="*/ 3568053 w 4475048"/>
                      <a:gd name="connsiteY31" fmla="*/ 454281 h 914663"/>
                      <a:gd name="connsiteX32" fmla="*/ 3439866 w 4475048"/>
                      <a:gd name="connsiteY32" fmla="*/ 458554 h 914663"/>
                      <a:gd name="connsiteX33" fmla="*/ 3311679 w 4475048"/>
                      <a:gd name="connsiteY33" fmla="*/ 462827 h 914663"/>
                      <a:gd name="connsiteX34" fmla="*/ 3145036 w 4475048"/>
                      <a:gd name="connsiteY34" fmla="*/ 467100 h 914663"/>
                      <a:gd name="connsiteX35" fmla="*/ 3038214 w 4475048"/>
                      <a:gd name="connsiteY35" fmla="*/ 462827 h 914663"/>
                      <a:gd name="connsiteX36" fmla="*/ 2969847 w 4475048"/>
                      <a:gd name="connsiteY36" fmla="*/ 428644 h 914663"/>
                      <a:gd name="connsiteX37" fmla="*/ 2927118 w 4475048"/>
                      <a:gd name="connsiteY37" fmla="*/ 381642 h 914663"/>
                      <a:gd name="connsiteX38" fmla="*/ 2803204 w 4475048"/>
                      <a:gd name="connsiteY38" fmla="*/ 394461 h 914663"/>
                      <a:gd name="connsiteX39" fmla="*/ 2739111 w 4475048"/>
                      <a:gd name="connsiteY39" fmla="*/ 531193 h 914663"/>
                      <a:gd name="connsiteX40" fmla="*/ 2632288 w 4475048"/>
                      <a:gd name="connsiteY40" fmla="*/ 539739 h 914663"/>
                      <a:gd name="connsiteX41" fmla="*/ 2495556 w 4475048"/>
                      <a:gd name="connsiteY41" fmla="*/ 561104 h 914663"/>
                      <a:gd name="connsiteX42" fmla="*/ 2414083 w 4475048"/>
                      <a:gd name="connsiteY42" fmla="*/ 652745 h 914663"/>
                      <a:gd name="connsiteX43" fmla="*/ 2269092 w 4475048"/>
                      <a:gd name="connsiteY43" fmla="*/ 676472 h 914663"/>
                      <a:gd name="connsiteX44" fmla="*/ 2132359 w 4475048"/>
                      <a:gd name="connsiteY44" fmla="*/ 736292 h 914663"/>
                      <a:gd name="connsiteX45" fmla="*/ 1948625 w 4475048"/>
                      <a:gd name="connsiteY45" fmla="*/ 749111 h 914663"/>
                      <a:gd name="connsiteX46" fmla="*/ 1880258 w 4475048"/>
                      <a:gd name="connsiteY46" fmla="*/ 740565 h 914663"/>
                      <a:gd name="connsiteX47" fmla="*/ 1760617 w 4475048"/>
                      <a:gd name="connsiteY47" fmla="*/ 710655 h 914663"/>
                      <a:gd name="connsiteX48" fmla="*/ 1687978 w 4475048"/>
                      <a:gd name="connsiteY48" fmla="*/ 761930 h 914663"/>
                      <a:gd name="connsiteX49" fmla="*/ 1602520 w 4475048"/>
                      <a:gd name="connsiteY49" fmla="*/ 740565 h 914663"/>
                      <a:gd name="connsiteX50" fmla="*/ 1521335 w 4475048"/>
                      <a:gd name="connsiteY50" fmla="*/ 826023 h 914663"/>
                      <a:gd name="connsiteX51" fmla="*/ 1391364 w 4475048"/>
                      <a:gd name="connsiteY51" fmla="*/ 914636 h 914663"/>
                      <a:gd name="connsiteX52" fmla="*/ 1252142 w 4475048"/>
                      <a:gd name="connsiteY52" fmla="*/ 834569 h 914663"/>
                      <a:gd name="connsiteX53" fmla="*/ 1183776 w 4475048"/>
                      <a:gd name="connsiteY53" fmla="*/ 753384 h 914663"/>
                      <a:gd name="connsiteX54" fmla="*/ 1115410 w 4475048"/>
                      <a:gd name="connsiteY54" fmla="*/ 702109 h 914663"/>
                      <a:gd name="connsiteX55" fmla="*/ 1055589 w 4475048"/>
                      <a:gd name="connsiteY55" fmla="*/ 573922 h 914663"/>
                      <a:gd name="connsiteX56" fmla="*/ 970131 w 4475048"/>
                      <a:gd name="connsiteY56" fmla="*/ 749111 h 914663"/>
                      <a:gd name="connsiteX57" fmla="*/ 871855 w 4475048"/>
                      <a:gd name="connsiteY57" fmla="*/ 774748 h 914663"/>
                      <a:gd name="connsiteX58" fmla="*/ 790670 w 4475048"/>
                      <a:gd name="connsiteY58" fmla="*/ 723474 h 914663"/>
                      <a:gd name="connsiteX59" fmla="*/ 739395 w 4475048"/>
                      <a:gd name="connsiteY59" fmla="*/ 620924 h 914663"/>
                      <a:gd name="connsiteX60" fmla="*/ 636845 w 4475048"/>
                      <a:gd name="connsiteY60" fmla="*/ 770476 h 914663"/>
                      <a:gd name="connsiteX61" fmla="*/ 483021 w 4475048"/>
                      <a:gd name="connsiteY61" fmla="*/ 817477 h 914663"/>
                      <a:gd name="connsiteX62" fmla="*/ 359107 w 4475048"/>
                      <a:gd name="connsiteY62" fmla="*/ 817477 h 914663"/>
                      <a:gd name="connsiteX63" fmla="*/ 252285 w 4475048"/>
                      <a:gd name="connsiteY63" fmla="*/ 774748 h 914663"/>
                      <a:gd name="connsiteX64" fmla="*/ 196737 w 4475048"/>
                      <a:gd name="connsiteY64" fmla="*/ 714928 h 914663"/>
                      <a:gd name="connsiteX65" fmla="*/ 183918 w 4475048"/>
                      <a:gd name="connsiteY65" fmla="*/ 642289 h 914663"/>
                      <a:gd name="connsiteX66" fmla="*/ 98460 w 4475048"/>
                      <a:gd name="connsiteY66" fmla="*/ 740565 h 914663"/>
                      <a:gd name="connsiteX67" fmla="*/ 184 w 4475048"/>
                      <a:gd name="connsiteY67" fmla="*/ 612378 h 914663"/>
                      <a:gd name="connsiteX0" fmla="*/ 184 w 4475048"/>
                      <a:gd name="connsiteY0" fmla="*/ 612378 h 914663"/>
                      <a:gd name="connsiteX1" fmla="*/ 124098 w 4475048"/>
                      <a:gd name="connsiteY1" fmla="*/ 667926 h 914663"/>
                      <a:gd name="connsiteX2" fmla="*/ 213828 w 4475048"/>
                      <a:gd name="connsiteY2" fmla="*/ 680745 h 914663"/>
                      <a:gd name="connsiteX3" fmla="*/ 380471 w 4475048"/>
                      <a:gd name="connsiteY3" fmla="*/ 706382 h 914663"/>
                      <a:gd name="connsiteX4" fmla="*/ 547114 w 4475048"/>
                      <a:gd name="connsiteY4" fmla="*/ 667926 h 914663"/>
                      <a:gd name="connsiteX5" fmla="*/ 705212 w 4475048"/>
                      <a:gd name="connsiteY5" fmla="*/ 655107 h 914663"/>
                      <a:gd name="connsiteX6" fmla="*/ 846217 w 4475048"/>
                      <a:gd name="connsiteY6" fmla="*/ 663653 h 914663"/>
                      <a:gd name="connsiteX7" fmla="*/ 1025679 w 4475048"/>
                      <a:gd name="connsiteY7" fmla="*/ 629470 h 914663"/>
                      <a:gd name="connsiteX8" fmla="*/ 1269234 w 4475048"/>
                      <a:gd name="connsiteY8" fmla="*/ 603833 h 914663"/>
                      <a:gd name="connsiteX9" fmla="*/ 1414513 w 4475048"/>
                      <a:gd name="connsiteY9" fmla="*/ 620924 h 914663"/>
                      <a:gd name="connsiteX10" fmla="*/ 1824711 w 4475048"/>
                      <a:gd name="connsiteY10" fmla="*/ 586741 h 914663"/>
                      <a:gd name="connsiteX11" fmla="*/ 2311821 w 4475048"/>
                      <a:gd name="connsiteY11" fmla="*/ 522647 h 914663"/>
                      <a:gd name="connsiteX12" fmla="*/ 2538285 w 4475048"/>
                      <a:gd name="connsiteY12" fmla="*/ 475646 h 914663"/>
                      <a:gd name="connsiteX13" fmla="*/ 2563922 w 4475048"/>
                      <a:gd name="connsiteY13" fmla="*/ 450008 h 914663"/>
                      <a:gd name="connsiteX14" fmla="*/ 2666471 w 4475048"/>
                      <a:gd name="connsiteY14" fmla="*/ 432917 h 914663"/>
                      <a:gd name="connsiteX15" fmla="*/ 2833114 w 4475048"/>
                      <a:gd name="connsiteY15" fmla="*/ 377369 h 914663"/>
                      <a:gd name="connsiteX16" fmla="*/ 3038214 w 4475048"/>
                      <a:gd name="connsiteY16" fmla="*/ 356005 h 914663"/>
                      <a:gd name="connsiteX17" fmla="*/ 3465503 w 4475048"/>
                      <a:gd name="connsiteY17" fmla="*/ 257728 h 914663"/>
                      <a:gd name="connsiteX18" fmla="*/ 3726150 w 4475048"/>
                      <a:gd name="connsiteY18" fmla="*/ 167997 h 914663"/>
                      <a:gd name="connsiteX19" fmla="*/ 4016707 w 4475048"/>
                      <a:gd name="connsiteY19" fmla="*/ 129541 h 914663"/>
                      <a:gd name="connsiteX20" fmla="*/ 4255989 w 4475048"/>
                      <a:gd name="connsiteY20" fmla="*/ 91085 h 914663"/>
                      <a:gd name="connsiteX21" fmla="*/ 4375630 w 4475048"/>
                      <a:gd name="connsiteY21" fmla="*/ 61175 h 914663"/>
                      <a:gd name="connsiteX22" fmla="*/ 4473907 w 4475048"/>
                      <a:gd name="connsiteY22" fmla="*/ 1354 h 914663"/>
                      <a:gd name="connsiteX23" fmla="*/ 4414086 w 4475048"/>
                      <a:gd name="connsiteY23" fmla="*/ 125268 h 914663"/>
                      <a:gd name="connsiteX24" fmla="*/ 4200442 w 4475048"/>
                      <a:gd name="connsiteY24" fmla="*/ 270547 h 914663"/>
                      <a:gd name="connsiteX25" fmla="*/ 4063709 w 4475048"/>
                      <a:gd name="connsiteY25" fmla="*/ 244909 h 914663"/>
                      <a:gd name="connsiteX26" fmla="*/ 3995342 w 4475048"/>
                      <a:gd name="connsiteY26" fmla="*/ 223545 h 914663"/>
                      <a:gd name="connsiteX27" fmla="*/ 3935522 w 4475048"/>
                      <a:gd name="connsiteY27" fmla="*/ 283365 h 914663"/>
                      <a:gd name="connsiteX28" fmla="*/ 3820154 w 4475048"/>
                      <a:gd name="connsiteY28" fmla="*/ 279092 h 914663"/>
                      <a:gd name="connsiteX29" fmla="*/ 3730423 w 4475048"/>
                      <a:gd name="connsiteY29" fmla="*/ 368823 h 914663"/>
                      <a:gd name="connsiteX30" fmla="*/ 3662056 w 4475048"/>
                      <a:gd name="connsiteY30" fmla="*/ 420098 h 914663"/>
                      <a:gd name="connsiteX31" fmla="*/ 3568053 w 4475048"/>
                      <a:gd name="connsiteY31" fmla="*/ 454281 h 914663"/>
                      <a:gd name="connsiteX32" fmla="*/ 3439866 w 4475048"/>
                      <a:gd name="connsiteY32" fmla="*/ 458554 h 914663"/>
                      <a:gd name="connsiteX33" fmla="*/ 3311679 w 4475048"/>
                      <a:gd name="connsiteY33" fmla="*/ 462827 h 914663"/>
                      <a:gd name="connsiteX34" fmla="*/ 3145036 w 4475048"/>
                      <a:gd name="connsiteY34" fmla="*/ 467100 h 914663"/>
                      <a:gd name="connsiteX35" fmla="*/ 3038214 w 4475048"/>
                      <a:gd name="connsiteY35" fmla="*/ 462827 h 914663"/>
                      <a:gd name="connsiteX36" fmla="*/ 2923548 w 4475048"/>
                      <a:gd name="connsiteY36" fmla="*/ 478801 h 914663"/>
                      <a:gd name="connsiteX37" fmla="*/ 2927118 w 4475048"/>
                      <a:gd name="connsiteY37" fmla="*/ 381642 h 914663"/>
                      <a:gd name="connsiteX38" fmla="*/ 2803204 w 4475048"/>
                      <a:gd name="connsiteY38" fmla="*/ 394461 h 914663"/>
                      <a:gd name="connsiteX39" fmla="*/ 2739111 w 4475048"/>
                      <a:gd name="connsiteY39" fmla="*/ 531193 h 914663"/>
                      <a:gd name="connsiteX40" fmla="*/ 2632288 w 4475048"/>
                      <a:gd name="connsiteY40" fmla="*/ 539739 h 914663"/>
                      <a:gd name="connsiteX41" fmla="*/ 2495556 w 4475048"/>
                      <a:gd name="connsiteY41" fmla="*/ 561104 h 914663"/>
                      <a:gd name="connsiteX42" fmla="*/ 2414083 w 4475048"/>
                      <a:gd name="connsiteY42" fmla="*/ 652745 h 914663"/>
                      <a:gd name="connsiteX43" fmla="*/ 2269092 w 4475048"/>
                      <a:gd name="connsiteY43" fmla="*/ 676472 h 914663"/>
                      <a:gd name="connsiteX44" fmla="*/ 2132359 w 4475048"/>
                      <a:gd name="connsiteY44" fmla="*/ 736292 h 914663"/>
                      <a:gd name="connsiteX45" fmla="*/ 1948625 w 4475048"/>
                      <a:gd name="connsiteY45" fmla="*/ 749111 h 914663"/>
                      <a:gd name="connsiteX46" fmla="*/ 1880258 w 4475048"/>
                      <a:gd name="connsiteY46" fmla="*/ 740565 h 914663"/>
                      <a:gd name="connsiteX47" fmla="*/ 1760617 w 4475048"/>
                      <a:gd name="connsiteY47" fmla="*/ 710655 h 914663"/>
                      <a:gd name="connsiteX48" fmla="*/ 1687978 w 4475048"/>
                      <a:gd name="connsiteY48" fmla="*/ 761930 h 914663"/>
                      <a:gd name="connsiteX49" fmla="*/ 1602520 w 4475048"/>
                      <a:gd name="connsiteY49" fmla="*/ 740565 h 914663"/>
                      <a:gd name="connsiteX50" fmla="*/ 1521335 w 4475048"/>
                      <a:gd name="connsiteY50" fmla="*/ 826023 h 914663"/>
                      <a:gd name="connsiteX51" fmla="*/ 1391364 w 4475048"/>
                      <a:gd name="connsiteY51" fmla="*/ 914636 h 914663"/>
                      <a:gd name="connsiteX52" fmla="*/ 1252142 w 4475048"/>
                      <a:gd name="connsiteY52" fmla="*/ 834569 h 914663"/>
                      <a:gd name="connsiteX53" fmla="*/ 1183776 w 4475048"/>
                      <a:gd name="connsiteY53" fmla="*/ 753384 h 914663"/>
                      <a:gd name="connsiteX54" fmla="*/ 1115410 w 4475048"/>
                      <a:gd name="connsiteY54" fmla="*/ 702109 h 914663"/>
                      <a:gd name="connsiteX55" fmla="*/ 1055589 w 4475048"/>
                      <a:gd name="connsiteY55" fmla="*/ 573922 h 914663"/>
                      <a:gd name="connsiteX56" fmla="*/ 970131 w 4475048"/>
                      <a:gd name="connsiteY56" fmla="*/ 749111 h 914663"/>
                      <a:gd name="connsiteX57" fmla="*/ 871855 w 4475048"/>
                      <a:gd name="connsiteY57" fmla="*/ 774748 h 914663"/>
                      <a:gd name="connsiteX58" fmla="*/ 790670 w 4475048"/>
                      <a:gd name="connsiteY58" fmla="*/ 723474 h 914663"/>
                      <a:gd name="connsiteX59" fmla="*/ 739395 w 4475048"/>
                      <a:gd name="connsiteY59" fmla="*/ 620924 h 914663"/>
                      <a:gd name="connsiteX60" fmla="*/ 636845 w 4475048"/>
                      <a:gd name="connsiteY60" fmla="*/ 770476 h 914663"/>
                      <a:gd name="connsiteX61" fmla="*/ 483021 w 4475048"/>
                      <a:gd name="connsiteY61" fmla="*/ 817477 h 914663"/>
                      <a:gd name="connsiteX62" fmla="*/ 359107 w 4475048"/>
                      <a:gd name="connsiteY62" fmla="*/ 817477 h 914663"/>
                      <a:gd name="connsiteX63" fmla="*/ 252285 w 4475048"/>
                      <a:gd name="connsiteY63" fmla="*/ 774748 h 914663"/>
                      <a:gd name="connsiteX64" fmla="*/ 196737 w 4475048"/>
                      <a:gd name="connsiteY64" fmla="*/ 714928 h 914663"/>
                      <a:gd name="connsiteX65" fmla="*/ 183918 w 4475048"/>
                      <a:gd name="connsiteY65" fmla="*/ 642289 h 914663"/>
                      <a:gd name="connsiteX66" fmla="*/ 98460 w 4475048"/>
                      <a:gd name="connsiteY66" fmla="*/ 740565 h 914663"/>
                      <a:gd name="connsiteX67" fmla="*/ 184 w 4475048"/>
                      <a:gd name="connsiteY67" fmla="*/ 612378 h 914663"/>
                      <a:gd name="connsiteX0" fmla="*/ 184 w 4475048"/>
                      <a:gd name="connsiteY0" fmla="*/ 612378 h 914663"/>
                      <a:gd name="connsiteX1" fmla="*/ 124098 w 4475048"/>
                      <a:gd name="connsiteY1" fmla="*/ 667926 h 914663"/>
                      <a:gd name="connsiteX2" fmla="*/ 213828 w 4475048"/>
                      <a:gd name="connsiteY2" fmla="*/ 680745 h 914663"/>
                      <a:gd name="connsiteX3" fmla="*/ 380471 w 4475048"/>
                      <a:gd name="connsiteY3" fmla="*/ 706382 h 914663"/>
                      <a:gd name="connsiteX4" fmla="*/ 547114 w 4475048"/>
                      <a:gd name="connsiteY4" fmla="*/ 667926 h 914663"/>
                      <a:gd name="connsiteX5" fmla="*/ 705212 w 4475048"/>
                      <a:gd name="connsiteY5" fmla="*/ 655107 h 914663"/>
                      <a:gd name="connsiteX6" fmla="*/ 846217 w 4475048"/>
                      <a:gd name="connsiteY6" fmla="*/ 663653 h 914663"/>
                      <a:gd name="connsiteX7" fmla="*/ 1025679 w 4475048"/>
                      <a:gd name="connsiteY7" fmla="*/ 629470 h 914663"/>
                      <a:gd name="connsiteX8" fmla="*/ 1269234 w 4475048"/>
                      <a:gd name="connsiteY8" fmla="*/ 603833 h 914663"/>
                      <a:gd name="connsiteX9" fmla="*/ 1414513 w 4475048"/>
                      <a:gd name="connsiteY9" fmla="*/ 620924 h 914663"/>
                      <a:gd name="connsiteX10" fmla="*/ 1824711 w 4475048"/>
                      <a:gd name="connsiteY10" fmla="*/ 586741 h 914663"/>
                      <a:gd name="connsiteX11" fmla="*/ 2311821 w 4475048"/>
                      <a:gd name="connsiteY11" fmla="*/ 522647 h 914663"/>
                      <a:gd name="connsiteX12" fmla="*/ 2538285 w 4475048"/>
                      <a:gd name="connsiteY12" fmla="*/ 475646 h 914663"/>
                      <a:gd name="connsiteX13" fmla="*/ 2563922 w 4475048"/>
                      <a:gd name="connsiteY13" fmla="*/ 450008 h 914663"/>
                      <a:gd name="connsiteX14" fmla="*/ 2666471 w 4475048"/>
                      <a:gd name="connsiteY14" fmla="*/ 432917 h 914663"/>
                      <a:gd name="connsiteX15" fmla="*/ 2833114 w 4475048"/>
                      <a:gd name="connsiteY15" fmla="*/ 377369 h 914663"/>
                      <a:gd name="connsiteX16" fmla="*/ 3038214 w 4475048"/>
                      <a:gd name="connsiteY16" fmla="*/ 356005 h 914663"/>
                      <a:gd name="connsiteX17" fmla="*/ 3465503 w 4475048"/>
                      <a:gd name="connsiteY17" fmla="*/ 257728 h 914663"/>
                      <a:gd name="connsiteX18" fmla="*/ 3726150 w 4475048"/>
                      <a:gd name="connsiteY18" fmla="*/ 167997 h 914663"/>
                      <a:gd name="connsiteX19" fmla="*/ 4016707 w 4475048"/>
                      <a:gd name="connsiteY19" fmla="*/ 129541 h 914663"/>
                      <a:gd name="connsiteX20" fmla="*/ 4255989 w 4475048"/>
                      <a:gd name="connsiteY20" fmla="*/ 91085 h 914663"/>
                      <a:gd name="connsiteX21" fmla="*/ 4375630 w 4475048"/>
                      <a:gd name="connsiteY21" fmla="*/ 61175 h 914663"/>
                      <a:gd name="connsiteX22" fmla="*/ 4473907 w 4475048"/>
                      <a:gd name="connsiteY22" fmla="*/ 1354 h 914663"/>
                      <a:gd name="connsiteX23" fmla="*/ 4414086 w 4475048"/>
                      <a:gd name="connsiteY23" fmla="*/ 125268 h 914663"/>
                      <a:gd name="connsiteX24" fmla="*/ 4200442 w 4475048"/>
                      <a:gd name="connsiteY24" fmla="*/ 270547 h 914663"/>
                      <a:gd name="connsiteX25" fmla="*/ 4063709 w 4475048"/>
                      <a:gd name="connsiteY25" fmla="*/ 244909 h 914663"/>
                      <a:gd name="connsiteX26" fmla="*/ 3995342 w 4475048"/>
                      <a:gd name="connsiteY26" fmla="*/ 223545 h 914663"/>
                      <a:gd name="connsiteX27" fmla="*/ 3935522 w 4475048"/>
                      <a:gd name="connsiteY27" fmla="*/ 283365 h 914663"/>
                      <a:gd name="connsiteX28" fmla="*/ 3820154 w 4475048"/>
                      <a:gd name="connsiteY28" fmla="*/ 279092 h 914663"/>
                      <a:gd name="connsiteX29" fmla="*/ 3730423 w 4475048"/>
                      <a:gd name="connsiteY29" fmla="*/ 368823 h 914663"/>
                      <a:gd name="connsiteX30" fmla="*/ 3662056 w 4475048"/>
                      <a:gd name="connsiteY30" fmla="*/ 420098 h 914663"/>
                      <a:gd name="connsiteX31" fmla="*/ 3568053 w 4475048"/>
                      <a:gd name="connsiteY31" fmla="*/ 454281 h 914663"/>
                      <a:gd name="connsiteX32" fmla="*/ 3439866 w 4475048"/>
                      <a:gd name="connsiteY32" fmla="*/ 458554 h 914663"/>
                      <a:gd name="connsiteX33" fmla="*/ 3311679 w 4475048"/>
                      <a:gd name="connsiteY33" fmla="*/ 462827 h 914663"/>
                      <a:gd name="connsiteX34" fmla="*/ 3145036 w 4475048"/>
                      <a:gd name="connsiteY34" fmla="*/ 467100 h 914663"/>
                      <a:gd name="connsiteX35" fmla="*/ 3038214 w 4475048"/>
                      <a:gd name="connsiteY35" fmla="*/ 462827 h 914663"/>
                      <a:gd name="connsiteX36" fmla="*/ 2923548 w 4475048"/>
                      <a:gd name="connsiteY36" fmla="*/ 478801 h 914663"/>
                      <a:gd name="connsiteX37" fmla="*/ 2876961 w 4475048"/>
                      <a:gd name="connsiteY37" fmla="*/ 412508 h 914663"/>
                      <a:gd name="connsiteX38" fmla="*/ 2803204 w 4475048"/>
                      <a:gd name="connsiteY38" fmla="*/ 394461 h 914663"/>
                      <a:gd name="connsiteX39" fmla="*/ 2739111 w 4475048"/>
                      <a:gd name="connsiteY39" fmla="*/ 531193 h 914663"/>
                      <a:gd name="connsiteX40" fmla="*/ 2632288 w 4475048"/>
                      <a:gd name="connsiteY40" fmla="*/ 539739 h 914663"/>
                      <a:gd name="connsiteX41" fmla="*/ 2495556 w 4475048"/>
                      <a:gd name="connsiteY41" fmla="*/ 561104 h 914663"/>
                      <a:gd name="connsiteX42" fmla="*/ 2414083 w 4475048"/>
                      <a:gd name="connsiteY42" fmla="*/ 652745 h 914663"/>
                      <a:gd name="connsiteX43" fmla="*/ 2269092 w 4475048"/>
                      <a:gd name="connsiteY43" fmla="*/ 676472 h 914663"/>
                      <a:gd name="connsiteX44" fmla="*/ 2132359 w 4475048"/>
                      <a:gd name="connsiteY44" fmla="*/ 736292 h 914663"/>
                      <a:gd name="connsiteX45" fmla="*/ 1948625 w 4475048"/>
                      <a:gd name="connsiteY45" fmla="*/ 749111 h 914663"/>
                      <a:gd name="connsiteX46" fmla="*/ 1880258 w 4475048"/>
                      <a:gd name="connsiteY46" fmla="*/ 740565 h 914663"/>
                      <a:gd name="connsiteX47" fmla="*/ 1760617 w 4475048"/>
                      <a:gd name="connsiteY47" fmla="*/ 710655 h 914663"/>
                      <a:gd name="connsiteX48" fmla="*/ 1687978 w 4475048"/>
                      <a:gd name="connsiteY48" fmla="*/ 761930 h 914663"/>
                      <a:gd name="connsiteX49" fmla="*/ 1602520 w 4475048"/>
                      <a:gd name="connsiteY49" fmla="*/ 740565 h 914663"/>
                      <a:gd name="connsiteX50" fmla="*/ 1521335 w 4475048"/>
                      <a:gd name="connsiteY50" fmla="*/ 826023 h 914663"/>
                      <a:gd name="connsiteX51" fmla="*/ 1391364 w 4475048"/>
                      <a:gd name="connsiteY51" fmla="*/ 914636 h 914663"/>
                      <a:gd name="connsiteX52" fmla="*/ 1252142 w 4475048"/>
                      <a:gd name="connsiteY52" fmla="*/ 834569 h 914663"/>
                      <a:gd name="connsiteX53" fmla="*/ 1183776 w 4475048"/>
                      <a:gd name="connsiteY53" fmla="*/ 753384 h 914663"/>
                      <a:gd name="connsiteX54" fmla="*/ 1115410 w 4475048"/>
                      <a:gd name="connsiteY54" fmla="*/ 702109 h 914663"/>
                      <a:gd name="connsiteX55" fmla="*/ 1055589 w 4475048"/>
                      <a:gd name="connsiteY55" fmla="*/ 573922 h 914663"/>
                      <a:gd name="connsiteX56" fmla="*/ 970131 w 4475048"/>
                      <a:gd name="connsiteY56" fmla="*/ 749111 h 914663"/>
                      <a:gd name="connsiteX57" fmla="*/ 871855 w 4475048"/>
                      <a:gd name="connsiteY57" fmla="*/ 774748 h 914663"/>
                      <a:gd name="connsiteX58" fmla="*/ 790670 w 4475048"/>
                      <a:gd name="connsiteY58" fmla="*/ 723474 h 914663"/>
                      <a:gd name="connsiteX59" fmla="*/ 739395 w 4475048"/>
                      <a:gd name="connsiteY59" fmla="*/ 620924 h 914663"/>
                      <a:gd name="connsiteX60" fmla="*/ 636845 w 4475048"/>
                      <a:gd name="connsiteY60" fmla="*/ 770476 h 914663"/>
                      <a:gd name="connsiteX61" fmla="*/ 483021 w 4475048"/>
                      <a:gd name="connsiteY61" fmla="*/ 817477 h 914663"/>
                      <a:gd name="connsiteX62" fmla="*/ 359107 w 4475048"/>
                      <a:gd name="connsiteY62" fmla="*/ 817477 h 914663"/>
                      <a:gd name="connsiteX63" fmla="*/ 252285 w 4475048"/>
                      <a:gd name="connsiteY63" fmla="*/ 774748 h 914663"/>
                      <a:gd name="connsiteX64" fmla="*/ 196737 w 4475048"/>
                      <a:gd name="connsiteY64" fmla="*/ 714928 h 914663"/>
                      <a:gd name="connsiteX65" fmla="*/ 183918 w 4475048"/>
                      <a:gd name="connsiteY65" fmla="*/ 642289 h 914663"/>
                      <a:gd name="connsiteX66" fmla="*/ 98460 w 4475048"/>
                      <a:gd name="connsiteY66" fmla="*/ 740565 h 914663"/>
                      <a:gd name="connsiteX67" fmla="*/ 184 w 4475048"/>
                      <a:gd name="connsiteY67" fmla="*/ 612378 h 914663"/>
                      <a:gd name="connsiteX0" fmla="*/ 184 w 4475048"/>
                      <a:gd name="connsiteY0" fmla="*/ 612378 h 914663"/>
                      <a:gd name="connsiteX1" fmla="*/ 124098 w 4475048"/>
                      <a:gd name="connsiteY1" fmla="*/ 667926 h 914663"/>
                      <a:gd name="connsiteX2" fmla="*/ 213828 w 4475048"/>
                      <a:gd name="connsiteY2" fmla="*/ 680745 h 914663"/>
                      <a:gd name="connsiteX3" fmla="*/ 380471 w 4475048"/>
                      <a:gd name="connsiteY3" fmla="*/ 706382 h 914663"/>
                      <a:gd name="connsiteX4" fmla="*/ 547114 w 4475048"/>
                      <a:gd name="connsiteY4" fmla="*/ 667926 h 914663"/>
                      <a:gd name="connsiteX5" fmla="*/ 705212 w 4475048"/>
                      <a:gd name="connsiteY5" fmla="*/ 655107 h 914663"/>
                      <a:gd name="connsiteX6" fmla="*/ 846217 w 4475048"/>
                      <a:gd name="connsiteY6" fmla="*/ 663653 h 914663"/>
                      <a:gd name="connsiteX7" fmla="*/ 1025679 w 4475048"/>
                      <a:gd name="connsiteY7" fmla="*/ 629470 h 914663"/>
                      <a:gd name="connsiteX8" fmla="*/ 1269234 w 4475048"/>
                      <a:gd name="connsiteY8" fmla="*/ 603833 h 914663"/>
                      <a:gd name="connsiteX9" fmla="*/ 1414513 w 4475048"/>
                      <a:gd name="connsiteY9" fmla="*/ 620924 h 914663"/>
                      <a:gd name="connsiteX10" fmla="*/ 1824711 w 4475048"/>
                      <a:gd name="connsiteY10" fmla="*/ 586741 h 914663"/>
                      <a:gd name="connsiteX11" fmla="*/ 2311821 w 4475048"/>
                      <a:gd name="connsiteY11" fmla="*/ 522647 h 914663"/>
                      <a:gd name="connsiteX12" fmla="*/ 2538285 w 4475048"/>
                      <a:gd name="connsiteY12" fmla="*/ 475646 h 914663"/>
                      <a:gd name="connsiteX13" fmla="*/ 2563922 w 4475048"/>
                      <a:gd name="connsiteY13" fmla="*/ 450008 h 914663"/>
                      <a:gd name="connsiteX14" fmla="*/ 2666471 w 4475048"/>
                      <a:gd name="connsiteY14" fmla="*/ 432917 h 914663"/>
                      <a:gd name="connsiteX15" fmla="*/ 2833114 w 4475048"/>
                      <a:gd name="connsiteY15" fmla="*/ 377369 h 914663"/>
                      <a:gd name="connsiteX16" fmla="*/ 3038214 w 4475048"/>
                      <a:gd name="connsiteY16" fmla="*/ 356005 h 914663"/>
                      <a:gd name="connsiteX17" fmla="*/ 3465503 w 4475048"/>
                      <a:gd name="connsiteY17" fmla="*/ 257728 h 914663"/>
                      <a:gd name="connsiteX18" fmla="*/ 3726150 w 4475048"/>
                      <a:gd name="connsiteY18" fmla="*/ 167997 h 914663"/>
                      <a:gd name="connsiteX19" fmla="*/ 4016707 w 4475048"/>
                      <a:gd name="connsiteY19" fmla="*/ 129541 h 914663"/>
                      <a:gd name="connsiteX20" fmla="*/ 4255989 w 4475048"/>
                      <a:gd name="connsiteY20" fmla="*/ 91085 h 914663"/>
                      <a:gd name="connsiteX21" fmla="*/ 4375630 w 4475048"/>
                      <a:gd name="connsiteY21" fmla="*/ 61175 h 914663"/>
                      <a:gd name="connsiteX22" fmla="*/ 4473907 w 4475048"/>
                      <a:gd name="connsiteY22" fmla="*/ 1354 h 914663"/>
                      <a:gd name="connsiteX23" fmla="*/ 4414086 w 4475048"/>
                      <a:gd name="connsiteY23" fmla="*/ 125268 h 914663"/>
                      <a:gd name="connsiteX24" fmla="*/ 4200442 w 4475048"/>
                      <a:gd name="connsiteY24" fmla="*/ 270547 h 914663"/>
                      <a:gd name="connsiteX25" fmla="*/ 4063709 w 4475048"/>
                      <a:gd name="connsiteY25" fmla="*/ 244909 h 914663"/>
                      <a:gd name="connsiteX26" fmla="*/ 4022349 w 4475048"/>
                      <a:gd name="connsiteY26" fmla="*/ 285276 h 914663"/>
                      <a:gd name="connsiteX27" fmla="*/ 3935522 w 4475048"/>
                      <a:gd name="connsiteY27" fmla="*/ 283365 h 914663"/>
                      <a:gd name="connsiteX28" fmla="*/ 3820154 w 4475048"/>
                      <a:gd name="connsiteY28" fmla="*/ 279092 h 914663"/>
                      <a:gd name="connsiteX29" fmla="*/ 3730423 w 4475048"/>
                      <a:gd name="connsiteY29" fmla="*/ 368823 h 914663"/>
                      <a:gd name="connsiteX30" fmla="*/ 3662056 w 4475048"/>
                      <a:gd name="connsiteY30" fmla="*/ 420098 h 914663"/>
                      <a:gd name="connsiteX31" fmla="*/ 3568053 w 4475048"/>
                      <a:gd name="connsiteY31" fmla="*/ 454281 h 914663"/>
                      <a:gd name="connsiteX32" fmla="*/ 3439866 w 4475048"/>
                      <a:gd name="connsiteY32" fmla="*/ 458554 h 914663"/>
                      <a:gd name="connsiteX33" fmla="*/ 3311679 w 4475048"/>
                      <a:gd name="connsiteY33" fmla="*/ 462827 h 914663"/>
                      <a:gd name="connsiteX34" fmla="*/ 3145036 w 4475048"/>
                      <a:gd name="connsiteY34" fmla="*/ 467100 h 914663"/>
                      <a:gd name="connsiteX35" fmla="*/ 3038214 w 4475048"/>
                      <a:gd name="connsiteY35" fmla="*/ 462827 h 914663"/>
                      <a:gd name="connsiteX36" fmla="*/ 2923548 w 4475048"/>
                      <a:gd name="connsiteY36" fmla="*/ 478801 h 914663"/>
                      <a:gd name="connsiteX37" fmla="*/ 2876961 w 4475048"/>
                      <a:gd name="connsiteY37" fmla="*/ 412508 h 914663"/>
                      <a:gd name="connsiteX38" fmla="*/ 2803204 w 4475048"/>
                      <a:gd name="connsiteY38" fmla="*/ 394461 h 914663"/>
                      <a:gd name="connsiteX39" fmla="*/ 2739111 w 4475048"/>
                      <a:gd name="connsiteY39" fmla="*/ 531193 h 914663"/>
                      <a:gd name="connsiteX40" fmla="*/ 2632288 w 4475048"/>
                      <a:gd name="connsiteY40" fmla="*/ 539739 h 914663"/>
                      <a:gd name="connsiteX41" fmla="*/ 2495556 w 4475048"/>
                      <a:gd name="connsiteY41" fmla="*/ 561104 h 914663"/>
                      <a:gd name="connsiteX42" fmla="*/ 2414083 w 4475048"/>
                      <a:gd name="connsiteY42" fmla="*/ 652745 h 914663"/>
                      <a:gd name="connsiteX43" fmla="*/ 2269092 w 4475048"/>
                      <a:gd name="connsiteY43" fmla="*/ 676472 h 914663"/>
                      <a:gd name="connsiteX44" fmla="*/ 2132359 w 4475048"/>
                      <a:gd name="connsiteY44" fmla="*/ 736292 h 914663"/>
                      <a:gd name="connsiteX45" fmla="*/ 1948625 w 4475048"/>
                      <a:gd name="connsiteY45" fmla="*/ 749111 h 914663"/>
                      <a:gd name="connsiteX46" fmla="*/ 1880258 w 4475048"/>
                      <a:gd name="connsiteY46" fmla="*/ 740565 h 914663"/>
                      <a:gd name="connsiteX47" fmla="*/ 1760617 w 4475048"/>
                      <a:gd name="connsiteY47" fmla="*/ 710655 h 914663"/>
                      <a:gd name="connsiteX48" fmla="*/ 1687978 w 4475048"/>
                      <a:gd name="connsiteY48" fmla="*/ 761930 h 914663"/>
                      <a:gd name="connsiteX49" fmla="*/ 1602520 w 4475048"/>
                      <a:gd name="connsiteY49" fmla="*/ 740565 h 914663"/>
                      <a:gd name="connsiteX50" fmla="*/ 1521335 w 4475048"/>
                      <a:gd name="connsiteY50" fmla="*/ 826023 h 914663"/>
                      <a:gd name="connsiteX51" fmla="*/ 1391364 w 4475048"/>
                      <a:gd name="connsiteY51" fmla="*/ 914636 h 914663"/>
                      <a:gd name="connsiteX52" fmla="*/ 1252142 w 4475048"/>
                      <a:gd name="connsiteY52" fmla="*/ 834569 h 914663"/>
                      <a:gd name="connsiteX53" fmla="*/ 1183776 w 4475048"/>
                      <a:gd name="connsiteY53" fmla="*/ 753384 h 914663"/>
                      <a:gd name="connsiteX54" fmla="*/ 1115410 w 4475048"/>
                      <a:gd name="connsiteY54" fmla="*/ 702109 h 914663"/>
                      <a:gd name="connsiteX55" fmla="*/ 1055589 w 4475048"/>
                      <a:gd name="connsiteY55" fmla="*/ 573922 h 914663"/>
                      <a:gd name="connsiteX56" fmla="*/ 970131 w 4475048"/>
                      <a:gd name="connsiteY56" fmla="*/ 749111 h 914663"/>
                      <a:gd name="connsiteX57" fmla="*/ 871855 w 4475048"/>
                      <a:gd name="connsiteY57" fmla="*/ 774748 h 914663"/>
                      <a:gd name="connsiteX58" fmla="*/ 790670 w 4475048"/>
                      <a:gd name="connsiteY58" fmla="*/ 723474 h 914663"/>
                      <a:gd name="connsiteX59" fmla="*/ 739395 w 4475048"/>
                      <a:gd name="connsiteY59" fmla="*/ 620924 h 914663"/>
                      <a:gd name="connsiteX60" fmla="*/ 636845 w 4475048"/>
                      <a:gd name="connsiteY60" fmla="*/ 770476 h 914663"/>
                      <a:gd name="connsiteX61" fmla="*/ 483021 w 4475048"/>
                      <a:gd name="connsiteY61" fmla="*/ 817477 h 914663"/>
                      <a:gd name="connsiteX62" fmla="*/ 359107 w 4475048"/>
                      <a:gd name="connsiteY62" fmla="*/ 817477 h 914663"/>
                      <a:gd name="connsiteX63" fmla="*/ 252285 w 4475048"/>
                      <a:gd name="connsiteY63" fmla="*/ 774748 h 914663"/>
                      <a:gd name="connsiteX64" fmla="*/ 196737 w 4475048"/>
                      <a:gd name="connsiteY64" fmla="*/ 714928 h 914663"/>
                      <a:gd name="connsiteX65" fmla="*/ 183918 w 4475048"/>
                      <a:gd name="connsiteY65" fmla="*/ 642289 h 914663"/>
                      <a:gd name="connsiteX66" fmla="*/ 98460 w 4475048"/>
                      <a:gd name="connsiteY66" fmla="*/ 740565 h 914663"/>
                      <a:gd name="connsiteX67" fmla="*/ 184 w 4475048"/>
                      <a:gd name="connsiteY67" fmla="*/ 612378 h 914663"/>
                      <a:gd name="connsiteX0" fmla="*/ 184 w 4467650"/>
                      <a:gd name="connsiteY0" fmla="*/ 578789 h 881074"/>
                      <a:gd name="connsiteX1" fmla="*/ 124098 w 4467650"/>
                      <a:gd name="connsiteY1" fmla="*/ 634337 h 881074"/>
                      <a:gd name="connsiteX2" fmla="*/ 213828 w 4467650"/>
                      <a:gd name="connsiteY2" fmla="*/ 647156 h 881074"/>
                      <a:gd name="connsiteX3" fmla="*/ 380471 w 4467650"/>
                      <a:gd name="connsiteY3" fmla="*/ 672793 h 881074"/>
                      <a:gd name="connsiteX4" fmla="*/ 547114 w 4467650"/>
                      <a:gd name="connsiteY4" fmla="*/ 634337 h 881074"/>
                      <a:gd name="connsiteX5" fmla="*/ 705212 w 4467650"/>
                      <a:gd name="connsiteY5" fmla="*/ 621518 h 881074"/>
                      <a:gd name="connsiteX6" fmla="*/ 846217 w 4467650"/>
                      <a:gd name="connsiteY6" fmla="*/ 630064 h 881074"/>
                      <a:gd name="connsiteX7" fmla="*/ 1025679 w 4467650"/>
                      <a:gd name="connsiteY7" fmla="*/ 595881 h 881074"/>
                      <a:gd name="connsiteX8" fmla="*/ 1269234 w 4467650"/>
                      <a:gd name="connsiteY8" fmla="*/ 570244 h 881074"/>
                      <a:gd name="connsiteX9" fmla="*/ 1414513 w 4467650"/>
                      <a:gd name="connsiteY9" fmla="*/ 587335 h 881074"/>
                      <a:gd name="connsiteX10" fmla="*/ 1824711 w 4467650"/>
                      <a:gd name="connsiteY10" fmla="*/ 553152 h 881074"/>
                      <a:gd name="connsiteX11" fmla="*/ 2311821 w 4467650"/>
                      <a:gd name="connsiteY11" fmla="*/ 489058 h 881074"/>
                      <a:gd name="connsiteX12" fmla="*/ 2538285 w 4467650"/>
                      <a:gd name="connsiteY12" fmla="*/ 442057 h 881074"/>
                      <a:gd name="connsiteX13" fmla="*/ 2563922 w 4467650"/>
                      <a:gd name="connsiteY13" fmla="*/ 416419 h 881074"/>
                      <a:gd name="connsiteX14" fmla="*/ 2666471 w 4467650"/>
                      <a:gd name="connsiteY14" fmla="*/ 399328 h 881074"/>
                      <a:gd name="connsiteX15" fmla="*/ 2833114 w 4467650"/>
                      <a:gd name="connsiteY15" fmla="*/ 343780 h 881074"/>
                      <a:gd name="connsiteX16" fmla="*/ 3038214 w 4467650"/>
                      <a:gd name="connsiteY16" fmla="*/ 322416 h 881074"/>
                      <a:gd name="connsiteX17" fmla="*/ 3465503 w 4467650"/>
                      <a:gd name="connsiteY17" fmla="*/ 224139 h 881074"/>
                      <a:gd name="connsiteX18" fmla="*/ 3726150 w 4467650"/>
                      <a:gd name="connsiteY18" fmla="*/ 134408 h 881074"/>
                      <a:gd name="connsiteX19" fmla="*/ 4016707 w 4467650"/>
                      <a:gd name="connsiteY19" fmla="*/ 95952 h 881074"/>
                      <a:gd name="connsiteX20" fmla="*/ 4255989 w 4467650"/>
                      <a:gd name="connsiteY20" fmla="*/ 57496 h 881074"/>
                      <a:gd name="connsiteX21" fmla="*/ 4375630 w 4467650"/>
                      <a:gd name="connsiteY21" fmla="*/ 27586 h 881074"/>
                      <a:gd name="connsiteX22" fmla="*/ 4466191 w 4467650"/>
                      <a:gd name="connsiteY22" fmla="*/ 2489 h 881074"/>
                      <a:gd name="connsiteX23" fmla="*/ 4414086 w 4467650"/>
                      <a:gd name="connsiteY23" fmla="*/ 91679 h 881074"/>
                      <a:gd name="connsiteX24" fmla="*/ 4200442 w 4467650"/>
                      <a:gd name="connsiteY24" fmla="*/ 236958 h 881074"/>
                      <a:gd name="connsiteX25" fmla="*/ 4063709 w 4467650"/>
                      <a:gd name="connsiteY25" fmla="*/ 211320 h 881074"/>
                      <a:gd name="connsiteX26" fmla="*/ 4022349 w 4467650"/>
                      <a:gd name="connsiteY26" fmla="*/ 251687 h 881074"/>
                      <a:gd name="connsiteX27" fmla="*/ 3935522 w 4467650"/>
                      <a:gd name="connsiteY27" fmla="*/ 249776 h 881074"/>
                      <a:gd name="connsiteX28" fmla="*/ 3820154 w 4467650"/>
                      <a:gd name="connsiteY28" fmla="*/ 245503 h 881074"/>
                      <a:gd name="connsiteX29" fmla="*/ 3730423 w 4467650"/>
                      <a:gd name="connsiteY29" fmla="*/ 335234 h 881074"/>
                      <a:gd name="connsiteX30" fmla="*/ 3662056 w 4467650"/>
                      <a:gd name="connsiteY30" fmla="*/ 386509 h 881074"/>
                      <a:gd name="connsiteX31" fmla="*/ 3568053 w 4467650"/>
                      <a:gd name="connsiteY31" fmla="*/ 420692 h 881074"/>
                      <a:gd name="connsiteX32" fmla="*/ 3439866 w 4467650"/>
                      <a:gd name="connsiteY32" fmla="*/ 424965 h 881074"/>
                      <a:gd name="connsiteX33" fmla="*/ 3311679 w 4467650"/>
                      <a:gd name="connsiteY33" fmla="*/ 429238 h 881074"/>
                      <a:gd name="connsiteX34" fmla="*/ 3145036 w 4467650"/>
                      <a:gd name="connsiteY34" fmla="*/ 433511 h 881074"/>
                      <a:gd name="connsiteX35" fmla="*/ 3038214 w 4467650"/>
                      <a:gd name="connsiteY35" fmla="*/ 429238 h 881074"/>
                      <a:gd name="connsiteX36" fmla="*/ 2923548 w 4467650"/>
                      <a:gd name="connsiteY36" fmla="*/ 445212 h 881074"/>
                      <a:gd name="connsiteX37" fmla="*/ 2876961 w 4467650"/>
                      <a:gd name="connsiteY37" fmla="*/ 378919 h 881074"/>
                      <a:gd name="connsiteX38" fmla="*/ 2803204 w 4467650"/>
                      <a:gd name="connsiteY38" fmla="*/ 360872 h 881074"/>
                      <a:gd name="connsiteX39" fmla="*/ 2739111 w 4467650"/>
                      <a:gd name="connsiteY39" fmla="*/ 497604 h 881074"/>
                      <a:gd name="connsiteX40" fmla="*/ 2632288 w 4467650"/>
                      <a:gd name="connsiteY40" fmla="*/ 506150 h 881074"/>
                      <a:gd name="connsiteX41" fmla="*/ 2495556 w 4467650"/>
                      <a:gd name="connsiteY41" fmla="*/ 527515 h 881074"/>
                      <a:gd name="connsiteX42" fmla="*/ 2414083 w 4467650"/>
                      <a:gd name="connsiteY42" fmla="*/ 619156 h 881074"/>
                      <a:gd name="connsiteX43" fmla="*/ 2269092 w 4467650"/>
                      <a:gd name="connsiteY43" fmla="*/ 642883 h 881074"/>
                      <a:gd name="connsiteX44" fmla="*/ 2132359 w 4467650"/>
                      <a:gd name="connsiteY44" fmla="*/ 702703 h 881074"/>
                      <a:gd name="connsiteX45" fmla="*/ 1948625 w 4467650"/>
                      <a:gd name="connsiteY45" fmla="*/ 715522 h 881074"/>
                      <a:gd name="connsiteX46" fmla="*/ 1880258 w 4467650"/>
                      <a:gd name="connsiteY46" fmla="*/ 706976 h 881074"/>
                      <a:gd name="connsiteX47" fmla="*/ 1760617 w 4467650"/>
                      <a:gd name="connsiteY47" fmla="*/ 677066 h 881074"/>
                      <a:gd name="connsiteX48" fmla="*/ 1687978 w 4467650"/>
                      <a:gd name="connsiteY48" fmla="*/ 728341 h 881074"/>
                      <a:gd name="connsiteX49" fmla="*/ 1602520 w 4467650"/>
                      <a:gd name="connsiteY49" fmla="*/ 706976 h 881074"/>
                      <a:gd name="connsiteX50" fmla="*/ 1521335 w 4467650"/>
                      <a:gd name="connsiteY50" fmla="*/ 792434 h 881074"/>
                      <a:gd name="connsiteX51" fmla="*/ 1391364 w 4467650"/>
                      <a:gd name="connsiteY51" fmla="*/ 881047 h 881074"/>
                      <a:gd name="connsiteX52" fmla="*/ 1252142 w 4467650"/>
                      <a:gd name="connsiteY52" fmla="*/ 800980 h 881074"/>
                      <a:gd name="connsiteX53" fmla="*/ 1183776 w 4467650"/>
                      <a:gd name="connsiteY53" fmla="*/ 719795 h 881074"/>
                      <a:gd name="connsiteX54" fmla="*/ 1115410 w 4467650"/>
                      <a:gd name="connsiteY54" fmla="*/ 668520 h 881074"/>
                      <a:gd name="connsiteX55" fmla="*/ 1055589 w 4467650"/>
                      <a:gd name="connsiteY55" fmla="*/ 540333 h 881074"/>
                      <a:gd name="connsiteX56" fmla="*/ 970131 w 4467650"/>
                      <a:gd name="connsiteY56" fmla="*/ 715522 h 881074"/>
                      <a:gd name="connsiteX57" fmla="*/ 871855 w 4467650"/>
                      <a:gd name="connsiteY57" fmla="*/ 741159 h 881074"/>
                      <a:gd name="connsiteX58" fmla="*/ 790670 w 4467650"/>
                      <a:gd name="connsiteY58" fmla="*/ 689885 h 881074"/>
                      <a:gd name="connsiteX59" fmla="*/ 739395 w 4467650"/>
                      <a:gd name="connsiteY59" fmla="*/ 587335 h 881074"/>
                      <a:gd name="connsiteX60" fmla="*/ 636845 w 4467650"/>
                      <a:gd name="connsiteY60" fmla="*/ 736887 h 881074"/>
                      <a:gd name="connsiteX61" fmla="*/ 483021 w 4467650"/>
                      <a:gd name="connsiteY61" fmla="*/ 783888 h 881074"/>
                      <a:gd name="connsiteX62" fmla="*/ 359107 w 4467650"/>
                      <a:gd name="connsiteY62" fmla="*/ 783888 h 881074"/>
                      <a:gd name="connsiteX63" fmla="*/ 252285 w 4467650"/>
                      <a:gd name="connsiteY63" fmla="*/ 741159 h 881074"/>
                      <a:gd name="connsiteX64" fmla="*/ 196737 w 4467650"/>
                      <a:gd name="connsiteY64" fmla="*/ 681339 h 881074"/>
                      <a:gd name="connsiteX65" fmla="*/ 183918 w 4467650"/>
                      <a:gd name="connsiteY65" fmla="*/ 608700 h 881074"/>
                      <a:gd name="connsiteX66" fmla="*/ 98460 w 4467650"/>
                      <a:gd name="connsiteY66" fmla="*/ 706976 h 881074"/>
                      <a:gd name="connsiteX67" fmla="*/ 184 w 4467650"/>
                      <a:gd name="connsiteY67" fmla="*/ 578789 h 881074"/>
                      <a:gd name="connsiteX0" fmla="*/ 184 w 4467650"/>
                      <a:gd name="connsiteY0" fmla="*/ 578789 h 881074"/>
                      <a:gd name="connsiteX1" fmla="*/ 124098 w 4467650"/>
                      <a:gd name="connsiteY1" fmla="*/ 634337 h 881074"/>
                      <a:gd name="connsiteX2" fmla="*/ 213828 w 4467650"/>
                      <a:gd name="connsiteY2" fmla="*/ 647156 h 881074"/>
                      <a:gd name="connsiteX3" fmla="*/ 380471 w 4467650"/>
                      <a:gd name="connsiteY3" fmla="*/ 672793 h 881074"/>
                      <a:gd name="connsiteX4" fmla="*/ 547114 w 4467650"/>
                      <a:gd name="connsiteY4" fmla="*/ 634337 h 881074"/>
                      <a:gd name="connsiteX5" fmla="*/ 705212 w 4467650"/>
                      <a:gd name="connsiteY5" fmla="*/ 621518 h 881074"/>
                      <a:gd name="connsiteX6" fmla="*/ 846217 w 4467650"/>
                      <a:gd name="connsiteY6" fmla="*/ 630064 h 881074"/>
                      <a:gd name="connsiteX7" fmla="*/ 1025679 w 4467650"/>
                      <a:gd name="connsiteY7" fmla="*/ 595881 h 881074"/>
                      <a:gd name="connsiteX8" fmla="*/ 1269234 w 4467650"/>
                      <a:gd name="connsiteY8" fmla="*/ 570244 h 881074"/>
                      <a:gd name="connsiteX9" fmla="*/ 1414513 w 4467650"/>
                      <a:gd name="connsiteY9" fmla="*/ 587335 h 881074"/>
                      <a:gd name="connsiteX10" fmla="*/ 1824711 w 4467650"/>
                      <a:gd name="connsiteY10" fmla="*/ 553152 h 881074"/>
                      <a:gd name="connsiteX11" fmla="*/ 2311821 w 4467650"/>
                      <a:gd name="connsiteY11" fmla="*/ 489058 h 881074"/>
                      <a:gd name="connsiteX12" fmla="*/ 2538285 w 4467650"/>
                      <a:gd name="connsiteY12" fmla="*/ 442057 h 881074"/>
                      <a:gd name="connsiteX13" fmla="*/ 2563922 w 4467650"/>
                      <a:gd name="connsiteY13" fmla="*/ 416419 h 881074"/>
                      <a:gd name="connsiteX14" fmla="*/ 2666471 w 4467650"/>
                      <a:gd name="connsiteY14" fmla="*/ 399328 h 881074"/>
                      <a:gd name="connsiteX15" fmla="*/ 2833114 w 4467650"/>
                      <a:gd name="connsiteY15" fmla="*/ 343780 h 881074"/>
                      <a:gd name="connsiteX16" fmla="*/ 3038214 w 4467650"/>
                      <a:gd name="connsiteY16" fmla="*/ 322416 h 881074"/>
                      <a:gd name="connsiteX17" fmla="*/ 3465503 w 4467650"/>
                      <a:gd name="connsiteY17" fmla="*/ 224139 h 881074"/>
                      <a:gd name="connsiteX18" fmla="*/ 3726150 w 4467650"/>
                      <a:gd name="connsiteY18" fmla="*/ 134408 h 881074"/>
                      <a:gd name="connsiteX19" fmla="*/ 4016707 w 4467650"/>
                      <a:gd name="connsiteY19" fmla="*/ 95952 h 881074"/>
                      <a:gd name="connsiteX20" fmla="*/ 4255989 w 4467650"/>
                      <a:gd name="connsiteY20" fmla="*/ 57496 h 881074"/>
                      <a:gd name="connsiteX21" fmla="*/ 4375630 w 4467650"/>
                      <a:gd name="connsiteY21" fmla="*/ 27586 h 881074"/>
                      <a:gd name="connsiteX22" fmla="*/ 4466191 w 4467650"/>
                      <a:gd name="connsiteY22" fmla="*/ 2489 h 881074"/>
                      <a:gd name="connsiteX23" fmla="*/ 4414086 w 4467650"/>
                      <a:gd name="connsiteY23" fmla="*/ 91679 h 881074"/>
                      <a:gd name="connsiteX24" fmla="*/ 4200442 w 4467650"/>
                      <a:gd name="connsiteY24" fmla="*/ 236958 h 881074"/>
                      <a:gd name="connsiteX25" fmla="*/ 4063709 w 4467650"/>
                      <a:gd name="connsiteY25" fmla="*/ 211320 h 881074"/>
                      <a:gd name="connsiteX26" fmla="*/ 4022349 w 4467650"/>
                      <a:gd name="connsiteY26" fmla="*/ 251687 h 881074"/>
                      <a:gd name="connsiteX27" fmla="*/ 3935522 w 4467650"/>
                      <a:gd name="connsiteY27" fmla="*/ 249776 h 881074"/>
                      <a:gd name="connsiteX28" fmla="*/ 3820154 w 4467650"/>
                      <a:gd name="connsiteY28" fmla="*/ 245503 h 881074"/>
                      <a:gd name="connsiteX29" fmla="*/ 3730423 w 4467650"/>
                      <a:gd name="connsiteY29" fmla="*/ 335234 h 881074"/>
                      <a:gd name="connsiteX30" fmla="*/ 3662056 w 4467650"/>
                      <a:gd name="connsiteY30" fmla="*/ 386509 h 881074"/>
                      <a:gd name="connsiteX31" fmla="*/ 3568053 w 4467650"/>
                      <a:gd name="connsiteY31" fmla="*/ 420692 h 881074"/>
                      <a:gd name="connsiteX32" fmla="*/ 3439866 w 4467650"/>
                      <a:gd name="connsiteY32" fmla="*/ 424965 h 881074"/>
                      <a:gd name="connsiteX33" fmla="*/ 3311679 w 4467650"/>
                      <a:gd name="connsiteY33" fmla="*/ 429238 h 881074"/>
                      <a:gd name="connsiteX34" fmla="*/ 3145036 w 4467650"/>
                      <a:gd name="connsiteY34" fmla="*/ 433511 h 881074"/>
                      <a:gd name="connsiteX35" fmla="*/ 3038214 w 4467650"/>
                      <a:gd name="connsiteY35" fmla="*/ 429238 h 881074"/>
                      <a:gd name="connsiteX36" fmla="*/ 2923548 w 4467650"/>
                      <a:gd name="connsiteY36" fmla="*/ 445212 h 881074"/>
                      <a:gd name="connsiteX37" fmla="*/ 2876961 w 4467650"/>
                      <a:gd name="connsiteY37" fmla="*/ 378919 h 881074"/>
                      <a:gd name="connsiteX38" fmla="*/ 2803204 w 4467650"/>
                      <a:gd name="connsiteY38" fmla="*/ 360872 h 881074"/>
                      <a:gd name="connsiteX39" fmla="*/ 2739111 w 4467650"/>
                      <a:gd name="connsiteY39" fmla="*/ 497604 h 881074"/>
                      <a:gd name="connsiteX40" fmla="*/ 2632288 w 4467650"/>
                      <a:gd name="connsiteY40" fmla="*/ 506150 h 881074"/>
                      <a:gd name="connsiteX41" fmla="*/ 2495556 w 4467650"/>
                      <a:gd name="connsiteY41" fmla="*/ 527515 h 881074"/>
                      <a:gd name="connsiteX42" fmla="*/ 2414083 w 4467650"/>
                      <a:gd name="connsiteY42" fmla="*/ 619156 h 881074"/>
                      <a:gd name="connsiteX43" fmla="*/ 2269092 w 4467650"/>
                      <a:gd name="connsiteY43" fmla="*/ 642883 h 881074"/>
                      <a:gd name="connsiteX44" fmla="*/ 2132359 w 4467650"/>
                      <a:gd name="connsiteY44" fmla="*/ 702703 h 881074"/>
                      <a:gd name="connsiteX45" fmla="*/ 1975839 w 4467650"/>
                      <a:gd name="connsiteY45" fmla="*/ 778114 h 881074"/>
                      <a:gd name="connsiteX46" fmla="*/ 1880258 w 4467650"/>
                      <a:gd name="connsiteY46" fmla="*/ 706976 h 881074"/>
                      <a:gd name="connsiteX47" fmla="*/ 1760617 w 4467650"/>
                      <a:gd name="connsiteY47" fmla="*/ 677066 h 881074"/>
                      <a:gd name="connsiteX48" fmla="*/ 1687978 w 4467650"/>
                      <a:gd name="connsiteY48" fmla="*/ 728341 h 881074"/>
                      <a:gd name="connsiteX49" fmla="*/ 1602520 w 4467650"/>
                      <a:gd name="connsiteY49" fmla="*/ 706976 h 881074"/>
                      <a:gd name="connsiteX50" fmla="*/ 1521335 w 4467650"/>
                      <a:gd name="connsiteY50" fmla="*/ 792434 h 881074"/>
                      <a:gd name="connsiteX51" fmla="*/ 1391364 w 4467650"/>
                      <a:gd name="connsiteY51" fmla="*/ 881047 h 881074"/>
                      <a:gd name="connsiteX52" fmla="*/ 1252142 w 4467650"/>
                      <a:gd name="connsiteY52" fmla="*/ 800980 h 881074"/>
                      <a:gd name="connsiteX53" fmla="*/ 1183776 w 4467650"/>
                      <a:gd name="connsiteY53" fmla="*/ 719795 h 881074"/>
                      <a:gd name="connsiteX54" fmla="*/ 1115410 w 4467650"/>
                      <a:gd name="connsiteY54" fmla="*/ 668520 h 881074"/>
                      <a:gd name="connsiteX55" fmla="*/ 1055589 w 4467650"/>
                      <a:gd name="connsiteY55" fmla="*/ 540333 h 881074"/>
                      <a:gd name="connsiteX56" fmla="*/ 970131 w 4467650"/>
                      <a:gd name="connsiteY56" fmla="*/ 715522 h 881074"/>
                      <a:gd name="connsiteX57" fmla="*/ 871855 w 4467650"/>
                      <a:gd name="connsiteY57" fmla="*/ 741159 h 881074"/>
                      <a:gd name="connsiteX58" fmla="*/ 790670 w 4467650"/>
                      <a:gd name="connsiteY58" fmla="*/ 689885 h 881074"/>
                      <a:gd name="connsiteX59" fmla="*/ 739395 w 4467650"/>
                      <a:gd name="connsiteY59" fmla="*/ 587335 h 881074"/>
                      <a:gd name="connsiteX60" fmla="*/ 636845 w 4467650"/>
                      <a:gd name="connsiteY60" fmla="*/ 736887 h 881074"/>
                      <a:gd name="connsiteX61" fmla="*/ 483021 w 4467650"/>
                      <a:gd name="connsiteY61" fmla="*/ 783888 h 881074"/>
                      <a:gd name="connsiteX62" fmla="*/ 359107 w 4467650"/>
                      <a:gd name="connsiteY62" fmla="*/ 783888 h 881074"/>
                      <a:gd name="connsiteX63" fmla="*/ 252285 w 4467650"/>
                      <a:gd name="connsiteY63" fmla="*/ 741159 h 881074"/>
                      <a:gd name="connsiteX64" fmla="*/ 196737 w 4467650"/>
                      <a:gd name="connsiteY64" fmla="*/ 681339 h 881074"/>
                      <a:gd name="connsiteX65" fmla="*/ 183918 w 4467650"/>
                      <a:gd name="connsiteY65" fmla="*/ 608700 h 881074"/>
                      <a:gd name="connsiteX66" fmla="*/ 98460 w 4467650"/>
                      <a:gd name="connsiteY66" fmla="*/ 706976 h 881074"/>
                      <a:gd name="connsiteX67" fmla="*/ 184 w 4467650"/>
                      <a:gd name="connsiteY67" fmla="*/ 578789 h 881074"/>
                      <a:gd name="connsiteX0" fmla="*/ 184 w 4467650"/>
                      <a:gd name="connsiteY0" fmla="*/ 578789 h 881074"/>
                      <a:gd name="connsiteX1" fmla="*/ 124098 w 4467650"/>
                      <a:gd name="connsiteY1" fmla="*/ 634337 h 881074"/>
                      <a:gd name="connsiteX2" fmla="*/ 213828 w 4467650"/>
                      <a:gd name="connsiteY2" fmla="*/ 647156 h 881074"/>
                      <a:gd name="connsiteX3" fmla="*/ 380471 w 4467650"/>
                      <a:gd name="connsiteY3" fmla="*/ 672793 h 881074"/>
                      <a:gd name="connsiteX4" fmla="*/ 547114 w 4467650"/>
                      <a:gd name="connsiteY4" fmla="*/ 634337 h 881074"/>
                      <a:gd name="connsiteX5" fmla="*/ 705212 w 4467650"/>
                      <a:gd name="connsiteY5" fmla="*/ 621518 h 881074"/>
                      <a:gd name="connsiteX6" fmla="*/ 846217 w 4467650"/>
                      <a:gd name="connsiteY6" fmla="*/ 630064 h 881074"/>
                      <a:gd name="connsiteX7" fmla="*/ 1025679 w 4467650"/>
                      <a:gd name="connsiteY7" fmla="*/ 595881 h 881074"/>
                      <a:gd name="connsiteX8" fmla="*/ 1269234 w 4467650"/>
                      <a:gd name="connsiteY8" fmla="*/ 570244 h 881074"/>
                      <a:gd name="connsiteX9" fmla="*/ 1414513 w 4467650"/>
                      <a:gd name="connsiteY9" fmla="*/ 587335 h 881074"/>
                      <a:gd name="connsiteX10" fmla="*/ 1824711 w 4467650"/>
                      <a:gd name="connsiteY10" fmla="*/ 553152 h 881074"/>
                      <a:gd name="connsiteX11" fmla="*/ 2311821 w 4467650"/>
                      <a:gd name="connsiteY11" fmla="*/ 489058 h 881074"/>
                      <a:gd name="connsiteX12" fmla="*/ 2538285 w 4467650"/>
                      <a:gd name="connsiteY12" fmla="*/ 442057 h 881074"/>
                      <a:gd name="connsiteX13" fmla="*/ 2563922 w 4467650"/>
                      <a:gd name="connsiteY13" fmla="*/ 416419 h 881074"/>
                      <a:gd name="connsiteX14" fmla="*/ 2666471 w 4467650"/>
                      <a:gd name="connsiteY14" fmla="*/ 399328 h 881074"/>
                      <a:gd name="connsiteX15" fmla="*/ 2833114 w 4467650"/>
                      <a:gd name="connsiteY15" fmla="*/ 343780 h 881074"/>
                      <a:gd name="connsiteX16" fmla="*/ 3038214 w 4467650"/>
                      <a:gd name="connsiteY16" fmla="*/ 322416 h 881074"/>
                      <a:gd name="connsiteX17" fmla="*/ 3465503 w 4467650"/>
                      <a:gd name="connsiteY17" fmla="*/ 224139 h 881074"/>
                      <a:gd name="connsiteX18" fmla="*/ 3726150 w 4467650"/>
                      <a:gd name="connsiteY18" fmla="*/ 134408 h 881074"/>
                      <a:gd name="connsiteX19" fmla="*/ 4016707 w 4467650"/>
                      <a:gd name="connsiteY19" fmla="*/ 95952 h 881074"/>
                      <a:gd name="connsiteX20" fmla="*/ 4255989 w 4467650"/>
                      <a:gd name="connsiteY20" fmla="*/ 57496 h 881074"/>
                      <a:gd name="connsiteX21" fmla="*/ 4375630 w 4467650"/>
                      <a:gd name="connsiteY21" fmla="*/ 27586 h 881074"/>
                      <a:gd name="connsiteX22" fmla="*/ 4466191 w 4467650"/>
                      <a:gd name="connsiteY22" fmla="*/ 2489 h 881074"/>
                      <a:gd name="connsiteX23" fmla="*/ 4414086 w 4467650"/>
                      <a:gd name="connsiteY23" fmla="*/ 91679 h 881074"/>
                      <a:gd name="connsiteX24" fmla="*/ 4200442 w 4467650"/>
                      <a:gd name="connsiteY24" fmla="*/ 236958 h 881074"/>
                      <a:gd name="connsiteX25" fmla="*/ 4063709 w 4467650"/>
                      <a:gd name="connsiteY25" fmla="*/ 211320 h 881074"/>
                      <a:gd name="connsiteX26" fmla="*/ 4022349 w 4467650"/>
                      <a:gd name="connsiteY26" fmla="*/ 251687 h 881074"/>
                      <a:gd name="connsiteX27" fmla="*/ 3935522 w 4467650"/>
                      <a:gd name="connsiteY27" fmla="*/ 249776 h 881074"/>
                      <a:gd name="connsiteX28" fmla="*/ 3820154 w 4467650"/>
                      <a:gd name="connsiteY28" fmla="*/ 245503 h 881074"/>
                      <a:gd name="connsiteX29" fmla="*/ 3730423 w 4467650"/>
                      <a:gd name="connsiteY29" fmla="*/ 335234 h 881074"/>
                      <a:gd name="connsiteX30" fmla="*/ 3662056 w 4467650"/>
                      <a:gd name="connsiteY30" fmla="*/ 386509 h 881074"/>
                      <a:gd name="connsiteX31" fmla="*/ 3568053 w 4467650"/>
                      <a:gd name="connsiteY31" fmla="*/ 420692 h 881074"/>
                      <a:gd name="connsiteX32" fmla="*/ 3439866 w 4467650"/>
                      <a:gd name="connsiteY32" fmla="*/ 424965 h 881074"/>
                      <a:gd name="connsiteX33" fmla="*/ 3311679 w 4467650"/>
                      <a:gd name="connsiteY33" fmla="*/ 429238 h 881074"/>
                      <a:gd name="connsiteX34" fmla="*/ 3145036 w 4467650"/>
                      <a:gd name="connsiteY34" fmla="*/ 433511 h 881074"/>
                      <a:gd name="connsiteX35" fmla="*/ 3038214 w 4467650"/>
                      <a:gd name="connsiteY35" fmla="*/ 429238 h 881074"/>
                      <a:gd name="connsiteX36" fmla="*/ 2923548 w 4467650"/>
                      <a:gd name="connsiteY36" fmla="*/ 445212 h 881074"/>
                      <a:gd name="connsiteX37" fmla="*/ 2876961 w 4467650"/>
                      <a:gd name="connsiteY37" fmla="*/ 378919 h 881074"/>
                      <a:gd name="connsiteX38" fmla="*/ 2803204 w 4467650"/>
                      <a:gd name="connsiteY38" fmla="*/ 360872 h 881074"/>
                      <a:gd name="connsiteX39" fmla="*/ 2739111 w 4467650"/>
                      <a:gd name="connsiteY39" fmla="*/ 497604 h 881074"/>
                      <a:gd name="connsiteX40" fmla="*/ 2632288 w 4467650"/>
                      <a:gd name="connsiteY40" fmla="*/ 506150 h 881074"/>
                      <a:gd name="connsiteX41" fmla="*/ 2495556 w 4467650"/>
                      <a:gd name="connsiteY41" fmla="*/ 527515 h 881074"/>
                      <a:gd name="connsiteX42" fmla="*/ 2414083 w 4467650"/>
                      <a:gd name="connsiteY42" fmla="*/ 619156 h 881074"/>
                      <a:gd name="connsiteX43" fmla="*/ 2288142 w 4467650"/>
                      <a:gd name="connsiteY43" fmla="*/ 675540 h 881074"/>
                      <a:gd name="connsiteX44" fmla="*/ 2132359 w 4467650"/>
                      <a:gd name="connsiteY44" fmla="*/ 702703 h 881074"/>
                      <a:gd name="connsiteX45" fmla="*/ 1975839 w 4467650"/>
                      <a:gd name="connsiteY45" fmla="*/ 778114 h 881074"/>
                      <a:gd name="connsiteX46" fmla="*/ 1880258 w 4467650"/>
                      <a:gd name="connsiteY46" fmla="*/ 706976 h 881074"/>
                      <a:gd name="connsiteX47" fmla="*/ 1760617 w 4467650"/>
                      <a:gd name="connsiteY47" fmla="*/ 677066 h 881074"/>
                      <a:gd name="connsiteX48" fmla="*/ 1687978 w 4467650"/>
                      <a:gd name="connsiteY48" fmla="*/ 728341 h 881074"/>
                      <a:gd name="connsiteX49" fmla="*/ 1602520 w 4467650"/>
                      <a:gd name="connsiteY49" fmla="*/ 706976 h 881074"/>
                      <a:gd name="connsiteX50" fmla="*/ 1521335 w 4467650"/>
                      <a:gd name="connsiteY50" fmla="*/ 792434 h 881074"/>
                      <a:gd name="connsiteX51" fmla="*/ 1391364 w 4467650"/>
                      <a:gd name="connsiteY51" fmla="*/ 881047 h 881074"/>
                      <a:gd name="connsiteX52" fmla="*/ 1252142 w 4467650"/>
                      <a:gd name="connsiteY52" fmla="*/ 800980 h 881074"/>
                      <a:gd name="connsiteX53" fmla="*/ 1183776 w 4467650"/>
                      <a:gd name="connsiteY53" fmla="*/ 719795 h 881074"/>
                      <a:gd name="connsiteX54" fmla="*/ 1115410 w 4467650"/>
                      <a:gd name="connsiteY54" fmla="*/ 668520 h 881074"/>
                      <a:gd name="connsiteX55" fmla="*/ 1055589 w 4467650"/>
                      <a:gd name="connsiteY55" fmla="*/ 540333 h 881074"/>
                      <a:gd name="connsiteX56" fmla="*/ 970131 w 4467650"/>
                      <a:gd name="connsiteY56" fmla="*/ 715522 h 881074"/>
                      <a:gd name="connsiteX57" fmla="*/ 871855 w 4467650"/>
                      <a:gd name="connsiteY57" fmla="*/ 741159 h 881074"/>
                      <a:gd name="connsiteX58" fmla="*/ 790670 w 4467650"/>
                      <a:gd name="connsiteY58" fmla="*/ 689885 h 881074"/>
                      <a:gd name="connsiteX59" fmla="*/ 739395 w 4467650"/>
                      <a:gd name="connsiteY59" fmla="*/ 587335 h 881074"/>
                      <a:gd name="connsiteX60" fmla="*/ 636845 w 4467650"/>
                      <a:gd name="connsiteY60" fmla="*/ 736887 h 881074"/>
                      <a:gd name="connsiteX61" fmla="*/ 483021 w 4467650"/>
                      <a:gd name="connsiteY61" fmla="*/ 783888 h 881074"/>
                      <a:gd name="connsiteX62" fmla="*/ 359107 w 4467650"/>
                      <a:gd name="connsiteY62" fmla="*/ 783888 h 881074"/>
                      <a:gd name="connsiteX63" fmla="*/ 252285 w 4467650"/>
                      <a:gd name="connsiteY63" fmla="*/ 741159 h 881074"/>
                      <a:gd name="connsiteX64" fmla="*/ 196737 w 4467650"/>
                      <a:gd name="connsiteY64" fmla="*/ 681339 h 881074"/>
                      <a:gd name="connsiteX65" fmla="*/ 183918 w 4467650"/>
                      <a:gd name="connsiteY65" fmla="*/ 608700 h 881074"/>
                      <a:gd name="connsiteX66" fmla="*/ 98460 w 4467650"/>
                      <a:gd name="connsiteY66" fmla="*/ 706976 h 881074"/>
                      <a:gd name="connsiteX67" fmla="*/ 184 w 4467650"/>
                      <a:gd name="connsiteY67" fmla="*/ 578789 h 881074"/>
                      <a:gd name="connsiteX0" fmla="*/ 184 w 4467650"/>
                      <a:gd name="connsiteY0" fmla="*/ 578789 h 881074"/>
                      <a:gd name="connsiteX1" fmla="*/ 124098 w 4467650"/>
                      <a:gd name="connsiteY1" fmla="*/ 634337 h 881074"/>
                      <a:gd name="connsiteX2" fmla="*/ 213828 w 4467650"/>
                      <a:gd name="connsiteY2" fmla="*/ 647156 h 881074"/>
                      <a:gd name="connsiteX3" fmla="*/ 380471 w 4467650"/>
                      <a:gd name="connsiteY3" fmla="*/ 672793 h 881074"/>
                      <a:gd name="connsiteX4" fmla="*/ 547114 w 4467650"/>
                      <a:gd name="connsiteY4" fmla="*/ 634337 h 881074"/>
                      <a:gd name="connsiteX5" fmla="*/ 705212 w 4467650"/>
                      <a:gd name="connsiteY5" fmla="*/ 621518 h 881074"/>
                      <a:gd name="connsiteX6" fmla="*/ 846217 w 4467650"/>
                      <a:gd name="connsiteY6" fmla="*/ 630064 h 881074"/>
                      <a:gd name="connsiteX7" fmla="*/ 1025679 w 4467650"/>
                      <a:gd name="connsiteY7" fmla="*/ 595881 h 881074"/>
                      <a:gd name="connsiteX8" fmla="*/ 1269234 w 4467650"/>
                      <a:gd name="connsiteY8" fmla="*/ 570244 h 881074"/>
                      <a:gd name="connsiteX9" fmla="*/ 1414513 w 4467650"/>
                      <a:gd name="connsiteY9" fmla="*/ 587335 h 881074"/>
                      <a:gd name="connsiteX10" fmla="*/ 1824711 w 4467650"/>
                      <a:gd name="connsiteY10" fmla="*/ 553152 h 881074"/>
                      <a:gd name="connsiteX11" fmla="*/ 2311821 w 4467650"/>
                      <a:gd name="connsiteY11" fmla="*/ 489058 h 881074"/>
                      <a:gd name="connsiteX12" fmla="*/ 2538285 w 4467650"/>
                      <a:gd name="connsiteY12" fmla="*/ 442057 h 881074"/>
                      <a:gd name="connsiteX13" fmla="*/ 2563922 w 4467650"/>
                      <a:gd name="connsiteY13" fmla="*/ 416419 h 881074"/>
                      <a:gd name="connsiteX14" fmla="*/ 2666471 w 4467650"/>
                      <a:gd name="connsiteY14" fmla="*/ 399328 h 881074"/>
                      <a:gd name="connsiteX15" fmla="*/ 2833114 w 4467650"/>
                      <a:gd name="connsiteY15" fmla="*/ 343780 h 881074"/>
                      <a:gd name="connsiteX16" fmla="*/ 3038214 w 4467650"/>
                      <a:gd name="connsiteY16" fmla="*/ 322416 h 881074"/>
                      <a:gd name="connsiteX17" fmla="*/ 3465503 w 4467650"/>
                      <a:gd name="connsiteY17" fmla="*/ 224139 h 881074"/>
                      <a:gd name="connsiteX18" fmla="*/ 3726150 w 4467650"/>
                      <a:gd name="connsiteY18" fmla="*/ 134408 h 881074"/>
                      <a:gd name="connsiteX19" fmla="*/ 4016707 w 4467650"/>
                      <a:gd name="connsiteY19" fmla="*/ 95952 h 881074"/>
                      <a:gd name="connsiteX20" fmla="*/ 4255989 w 4467650"/>
                      <a:gd name="connsiteY20" fmla="*/ 57496 h 881074"/>
                      <a:gd name="connsiteX21" fmla="*/ 4375630 w 4467650"/>
                      <a:gd name="connsiteY21" fmla="*/ 27586 h 881074"/>
                      <a:gd name="connsiteX22" fmla="*/ 4466191 w 4467650"/>
                      <a:gd name="connsiteY22" fmla="*/ 2489 h 881074"/>
                      <a:gd name="connsiteX23" fmla="*/ 4414086 w 4467650"/>
                      <a:gd name="connsiteY23" fmla="*/ 91679 h 881074"/>
                      <a:gd name="connsiteX24" fmla="*/ 4200442 w 4467650"/>
                      <a:gd name="connsiteY24" fmla="*/ 236958 h 881074"/>
                      <a:gd name="connsiteX25" fmla="*/ 4063709 w 4467650"/>
                      <a:gd name="connsiteY25" fmla="*/ 211320 h 881074"/>
                      <a:gd name="connsiteX26" fmla="*/ 4022349 w 4467650"/>
                      <a:gd name="connsiteY26" fmla="*/ 251687 h 881074"/>
                      <a:gd name="connsiteX27" fmla="*/ 3935522 w 4467650"/>
                      <a:gd name="connsiteY27" fmla="*/ 249776 h 881074"/>
                      <a:gd name="connsiteX28" fmla="*/ 3820154 w 4467650"/>
                      <a:gd name="connsiteY28" fmla="*/ 245503 h 881074"/>
                      <a:gd name="connsiteX29" fmla="*/ 3730423 w 4467650"/>
                      <a:gd name="connsiteY29" fmla="*/ 335234 h 881074"/>
                      <a:gd name="connsiteX30" fmla="*/ 3662056 w 4467650"/>
                      <a:gd name="connsiteY30" fmla="*/ 386509 h 881074"/>
                      <a:gd name="connsiteX31" fmla="*/ 3568053 w 4467650"/>
                      <a:gd name="connsiteY31" fmla="*/ 420692 h 881074"/>
                      <a:gd name="connsiteX32" fmla="*/ 3439866 w 4467650"/>
                      <a:gd name="connsiteY32" fmla="*/ 424965 h 881074"/>
                      <a:gd name="connsiteX33" fmla="*/ 3311679 w 4467650"/>
                      <a:gd name="connsiteY33" fmla="*/ 429238 h 881074"/>
                      <a:gd name="connsiteX34" fmla="*/ 3145036 w 4467650"/>
                      <a:gd name="connsiteY34" fmla="*/ 433511 h 881074"/>
                      <a:gd name="connsiteX35" fmla="*/ 3038214 w 4467650"/>
                      <a:gd name="connsiteY35" fmla="*/ 429238 h 881074"/>
                      <a:gd name="connsiteX36" fmla="*/ 2923548 w 4467650"/>
                      <a:gd name="connsiteY36" fmla="*/ 445212 h 881074"/>
                      <a:gd name="connsiteX37" fmla="*/ 2876961 w 4467650"/>
                      <a:gd name="connsiteY37" fmla="*/ 378919 h 881074"/>
                      <a:gd name="connsiteX38" fmla="*/ 2803204 w 4467650"/>
                      <a:gd name="connsiteY38" fmla="*/ 360872 h 881074"/>
                      <a:gd name="connsiteX39" fmla="*/ 2739111 w 4467650"/>
                      <a:gd name="connsiteY39" fmla="*/ 497604 h 881074"/>
                      <a:gd name="connsiteX40" fmla="*/ 2632288 w 4467650"/>
                      <a:gd name="connsiteY40" fmla="*/ 506150 h 881074"/>
                      <a:gd name="connsiteX41" fmla="*/ 2495556 w 4467650"/>
                      <a:gd name="connsiteY41" fmla="*/ 527515 h 881074"/>
                      <a:gd name="connsiteX42" fmla="*/ 2414083 w 4467650"/>
                      <a:gd name="connsiteY42" fmla="*/ 619156 h 881074"/>
                      <a:gd name="connsiteX43" fmla="*/ 2288142 w 4467650"/>
                      <a:gd name="connsiteY43" fmla="*/ 675540 h 881074"/>
                      <a:gd name="connsiteX44" fmla="*/ 2143245 w 4467650"/>
                      <a:gd name="connsiteY44" fmla="*/ 727196 h 881074"/>
                      <a:gd name="connsiteX45" fmla="*/ 1975839 w 4467650"/>
                      <a:gd name="connsiteY45" fmla="*/ 778114 h 881074"/>
                      <a:gd name="connsiteX46" fmla="*/ 1880258 w 4467650"/>
                      <a:gd name="connsiteY46" fmla="*/ 706976 h 881074"/>
                      <a:gd name="connsiteX47" fmla="*/ 1760617 w 4467650"/>
                      <a:gd name="connsiteY47" fmla="*/ 677066 h 881074"/>
                      <a:gd name="connsiteX48" fmla="*/ 1687978 w 4467650"/>
                      <a:gd name="connsiteY48" fmla="*/ 728341 h 881074"/>
                      <a:gd name="connsiteX49" fmla="*/ 1602520 w 4467650"/>
                      <a:gd name="connsiteY49" fmla="*/ 706976 h 881074"/>
                      <a:gd name="connsiteX50" fmla="*/ 1521335 w 4467650"/>
                      <a:gd name="connsiteY50" fmla="*/ 792434 h 881074"/>
                      <a:gd name="connsiteX51" fmla="*/ 1391364 w 4467650"/>
                      <a:gd name="connsiteY51" fmla="*/ 881047 h 881074"/>
                      <a:gd name="connsiteX52" fmla="*/ 1252142 w 4467650"/>
                      <a:gd name="connsiteY52" fmla="*/ 800980 h 881074"/>
                      <a:gd name="connsiteX53" fmla="*/ 1183776 w 4467650"/>
                      <a:gd name="connsiteY53" fmla="*/ 719795 h 881074"/>
                      <a:gd name="connsiteX54" fmla="*/ 1115410 w 4467650"/>
                      <a:gd name="connsiteY54" fmla="*/ 668520 h 881074"/>
                      <a:gd name="connsiteX55" fmla="*/ 1055589 w 4467650"/>
                      <a:gd name="connsiteY55" fmla="*/ 540333 h 881074"/>
                      <a:gd name="connsiteX56" fmla="*/ 970131 w 4467650"/>
                      <a:gd name="connsiteY56" fmla="*/ 715522 h 881074"/>
                      <a:gd name="connsiteX57" fmla="*/ 871855 w 4467650"/>
                      <a:gd name="connsiteY57" fmla="*/ 741159 h 881074"/>
                      <a:gd name="connsiteX58" fmla="*/ 790670 w 4467650"/>
                      <a:gd name="connsiteY58" fmla="*/ 689885 h 881074"/>
                      <a:gd name="connsiteX59" fmla="*/ 739395 w 4467650"/>
                      <a:gd name="connsiteY59" fmla="*/ 587335 h 881074"/>
                      <a:gd name="connsiteX60" fmla="*/ 636845 w 4467650"/>
                      <a:gd name="connsiteY60" fmla="*/ 736887 h 881074"/>
                      <a:gd name="connsiteX61" fmla="*/ 483021 w 4467650"/>
                      <a:gd name="connsiteY61" fmla="*/ 783888 h 881074"/>
                      <a:gd name="connsiteX62" fmla="*/ 359107 w 4467650"/>
                      <a:gd name="connsiteY62" fmla="*/ 783888 h 881074"/>
                      <a:gd name="connsiteX63" fmla="*/ 252285 w 4467650"/>
                      <a:gd name="connsiteY63" fmla="*/ 741159 h 881074"/>
                      <a:gd name="connsiteX64" fmla="*/ 196737 w 4467650"/>
                      <a:gd name="connsiteY64" fmla="*/ 681339 h 881074"/>
                      <a:gd name="connsiteX65" fmla="*/ 183918 w 4467650"/>
                      <a:gd name="connsiteY65" fmla="*/ 608700 h 881074"/>
                      <a:gd name="connsiteX66" fmla="*/ 98460 w 4467650"/>
                      <a:gd name="connsiteY66" fmla="*/ 706976 h 881074"/>
                      <a:gd name="connsiteX67" fmla="*/ 184 w 4467650"/>
                      <a:gd name="connsiteY67" fmla="*/ 578789 h 881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</a:cxnLst>
                    <a:rect l="l" t="t" r="r" b="b"/>
                    <a:pathLst>
                      <a:path w="4467650" h="881074">
                        <a:moveTo>
                          <a:pt x="184" y="578789"/>
                        </a:moveTo>
                        <a:cubicBezTo>
                          <a:pt x="4457" y="566683"/>
                          <a:pt x="88491" y="622943"/>
                          <a:pt x="124098" y="634337"/>
                        </a:cubicBezTo>
                        <a:cubicBezTo>
                          <a:pt x="159705" y="645732"/>
                          <a:pt x="171099" y="640747"/>
                          <a:pt x="213828" y="647156"/>
                        </a:cubicBezTo>
                        <a:cubicBezTo>
                          <a:pt x="256557" y="653565"/>
                          <a:pt x="324923" y="674930"/>
                          <a:pt x="380471" y="672793"/>
                        </a:cubicBezTo>
                        <a:cubicBezTo>
                          <a:pt x="436019" y="670656"/>
                          <a:pt x="492991" y="642883"/>
                          <a:pt x="547114" y="634337"/>
                        </a:cubicBezTo>
                        <a:cubicBezTo>
                          <a:pt x="601238" y="625791"/>
                          <a:pt x="655362" y="622230"/>
                          <a:pt x="705212" y="621518"/>
                        </a:cubicBezTo>
                        <a:cubicBezTo>
                          <a:pt x="755062" y="620806"/>
                          <a:pt x="792806" y="634337"/>
                          <a:pt x="846217" y="630064"/>
                        </a:cubicBezTo>
                        <a:cubicBezTo>
                          <a:pt x="899628" y="625791"/>
                          <a:pt x="955176" y="605851"/>
                          <a:pt x="1025679" y="595881"/>
                        </a:cubicBezTo>
                        <a:cubicBezTo>
                          <a:pt x="1096182" y="585911"/>
                          <a:pt x="1204428" y="571668"/>
                          <a:pt x="1269234" y="570244"/>
                        </a:cubicBezTo>
                        <a:cubicBezTo>
                          <a:pt x="1334040" y="568820"/>
                          <a:pt x="1321934" y="590184"/>
                          <a:pt x="1414513" y="587335"/>
                        </a:cubicBezTo>
                        <a:cubicBezTo>
                          <a:pt x="1507092" y="584486"/>
                          <a:pt x="1675160" y="569532"/>
                          <a:pt x="1824711" y="553152"/>
                        </a:cubicBezTo>
                        <a:cubicBezTo>
                          <a:pt x="1974262" y="536772"/>
                          <a:pt x="2192892" y="507574"/>
                          <a:pt x="2311821" y="489058"/>
                        </a:cubicBezTo>
                        <a:cubicBezTo>
                          <a:pt x="2430750" y="470542"/>
                          <a:pt x="2496268" y="454163"/>
                          <a:pt x="2538285" y="442057"/>
                        </a:cubicBezTo>
                        <a:cubicBezTo>
                          <a:pt x="2580302" y="429950"/>
                          <a:pt x="2542558" y="423541"/>
                          <a:pt x="2563922" y="416419"/>
                        </a:cubicBezTo>
                        <a:cubicBezTo>
                          <a:pt x="2585286" y="409297"/>
                          <a:pt x="2621606" y="411434"/>
                          <a:pt x="2666471" y="399328"/>
                        </a:cubicBezTo>
                        <a:cubicBezTo>
                          <a:pt x="2711336" y="387221"/>
                          <a:pt x="2771157" y="356599"/>
                          <a:pt x="2833114" y="343780"/>
                        </a:cubicBezTo>
                        <a:cubicBezTo>
                          <a:pt x="2895071" y="330961"/>
                          <a:pt x="2932816" y="342356"/>
                          <a:pt x="3038214" y="322416"/>
                        </a:cubicBezTo>
                        <a:cubicBezTo>
                          <a:pt x="3143612" y="302476"/>
                          <a:pt x="3350847" y="255474"/>
                          <a:pt x="3465503" y="224139"/>
                        </a:cubicBezTo>
                        <a:cubicBezTo>
                          <a:pt x="3580159" y="192804"/>
                          <a:pt x="3634283" y="155772"/>
                          <a:pt x="3726150" y="134408"/>
                        </a:cubicBezTo>
                        <a:cubicBezTo>
                          <a:pt x="3818017" y="113044"/>
                          <a:pt x="3928401" y="108771"/>
                          <a:pt x="4016707" y="95952"/>
                        </a:cubicBezTo>
                        <a:cubicBezTo>
                          <a:pt x="4105014" y="83133"/>
                          <a:pt x="4196169" y="68890"/>
                          <a:pt x="4255989" y="57496"/>
                        </a:cubicBezTo>
                        <a:cubicBezTo>
                          <a:pt x="4315809" y="46102"/>
                          <a:pt x="4340596" y="36754"/>
                          <a:pt x="4375630" y="27586"/>
                        </a:cubicBezTo>
                        <a:cubicBezTo>
                          <a:pt x="4410664" y="18418"/>
                          <a:pt x="4459782" y="-8193"/>
                          <a:pt x="4466191" y="2489"/>
                        </a:cubicBezTo>
                        <a:cubicBezTo>
                          <a:pt x="4472600" y="13171"/>
                          <a:pt x="4458378" y="52601"/>
                          <a:pt x="4414086" y="91679"/>
                        </a:cubicBezTo>
                        <a:cubicBezTo>
                          <a:pt x="4369795" y="130757"/>
                          <a:pt x="4258838" y="217018"/>
                          <a:pt x="4200442" y="236958"/>
                        </a:cubicBezTo>
                        <a:cubicBezTo>
                          <a:pt x="4142046" y="256898"/>
                          <a:pt x="4093391" y="208865"/>
                          <a:pt x="4063709" y="211320"/>
                        </a:cubicBezTo>
                        <a:cubicBezTo>
                          <a:pt x="4034027" y="213775"/>
                          <a:pt x="4043714" y="245278"/>
                          <a:pt x="4022349" y="251687"/>
                        </a:cubicBezTo>
                        <a:cubicBezTo>
                          <a:pt x="4000985" y="258096"/>
                          <a:pt x="3969221" y="250807"/>
                          <a:pt x="3935522" y="249776"/>
                        </a:cubicBezTo>
                        <a:cubicBezTo>
                          <a:pt x="3901823" y="248745"/>
                          <a:pt x="3854337" y="231260"/>
                          <a:pt x="3820154" y="245503"/>
                        </a:cubicBezTo>
                        <a:cubicBezTo>
                          <a:pt x="3785971" y="259746"/>
                          <a:pt x="3756773" y="311733"/>
                          <a:pt x="3730423" y="335234"/>
                        </a:cubicBezTo>
                        <a:cubicBezTo>
                          <a:pt x="3704073" y="358735"/>
                          <a:pt x="3689118" y="372266"/>
                          <a:pt x="3662056" y="386509"/>
                        </a:cubicBezTo>
                        <a:cubicBezTo>
                          <a:pt x="3634994" y="400752"/>
                          <a:pt x="3605085" y="414283"/>
                          <a:pt x="3568053" y="420692"/>
                        </a:cubicBezTo>
                        <a:cubicBezTo>
                          <a:pt x="3531021" y="427101"/>
                          <a:pt x="3439866" y="424965"/>
                          <a:pt x="3439866" y="424965"/>
                        </a:cubicBezTo>
                        <a:lnTo>
                          <a:pt x="3311679" y="429238"/>
                        </a:lnTo>
                        <a:lnTo>
                          <a:pt x="3145036" y="433511"/>
                        </a:lnTo>
                        <a:cubicBezTo>
                          <a:pt x="3099459" y="433511"/>
                          <a:pt x="3075128" y="427288"/>
                          <a:pt x="3038214" y="429238"/>
                        </a:cubicBezTo>
                        <a:cubicBezTo>
                          <a:pt x="3001300" y="431188"/>
                          <a:pt x="2950423" y="453598"/>
                          <a:pt x="2923548" y="445212"/>
                        </a:cubicBezTo>
                        <a:cubicBezTo>
                          <a:pt x="2896673" y="436826"/>
                          <a:pt x="2897018" y="392976"/>
                          <a:pt x="2876961" y="378919"/>
                        </a:cubicBezTo>
                        <a:cubicBezTo>
                          <a:pt x="2856904" y="364862"/>
                          <a:pt x="2826179" y="341091"/>
                          <a:pt x="2803204" y="360872"/>
                        </a:cubicBezTo>
                        <a:cubicBezTo>
                          <a:pt x="2780229" y="380653"/>
                          <a:pt x="2767597" y="473391"/>
                          <a:pt x="2739111" y="497604"/>
                        </a:cubicBezTo>
                        <a:cubicBezTo>
                          <a:pt x="2710625" y="521817"/>
                          <a:pt x="2672881" y="501165"/>
                          <a:pt x="2632288" y="506150"/>
                        </a:cubicBezTo>
                        <a:cubicBezTo>
                          <a:pt x="2591695" y="511135"/>
                          <a:pt x="2531924" y="508681"/>
                          <a:pt x="2495556" y="527515"/>
                        </a:cubicBezTo>
                        <a:cubicBezTo>
                          <a:pt x="2459189" y="546349"/>
                          <a:pt x="2448652" y="594485"/>
                          <a:pt x="2414083" y="619156"/>
                        </a:cubicBezTo>
                        <a:cubicBezTo>
                          <a:pt x="2379514" y="643827"/>
                          <a:pt x="2333282" y="657533"/>
                          <a:pt x="2288142" y="675540"/>
                        </a:cubicBezTo>
                        <a:cubicBezTo>
                          <a:pt x="2243002" y="693547"/>
                          <a:pt x="2195295" y="710100"/>
                          <a:pt x="2143245" y="727196"/>
                        </a:cubicBezTo>
                        <a:cubicBezTo>
                          <a:pt x="2091195" y="744292"/>
                          <a:pt x="2019670" y="781484"/>
                          <a:pt x="1975839" y="778114"/>
                        </a:cubicBezTo>
                        <a:cubicBezTo>
                          <a:pt x="1932008" y="774744"/>
                          <a:pt x="1916128" y="723817"/>
                          <a:pt x="1880258" y="706976"/>
                        </a:cubicBezTo>
                        <a:cubicBezTo>
                          <a:pt x="1844388" y="690135"/>
                          <a:pt x="1792664" y="673505"/>
                          <a:pt x="1760617" y="677066"/>
                        </a:cubicBezTo>
                        <a:cubicBezTo>
                          <a:pt x="1728570" y="680627"/>
                          <a:pt x="1714327" y="723356"/>
                          <a:pt x="1687978" y="728341"/>
                        </a:cubicBezTo>
                        <a:cubicBezTo>
                          <a:pt x="1661629" y="733326"/>
                          <a:pt x="1630294" y="696294"/>
                          <a:pt x="1602520" y="706976"/>
                        </a:cubicBezTo>
                        <a:cubicBezTo>
                          <a:pt x="1574746" y="717658"/>
                          <a:pt x="1556528" y="763422"/>
                          <a:pt x="1521335" y="792434"/>
                        </a:cubicBezTo>
                        <a:cubicBezTo>
                          <a:pt x="1486142" y="821446"/>
                          <a:pt x="1436229" y="879623"/>
                          <a:pt x="1391364" y="881047"/>
                        </a:cubicBezTo>
                        <a:cubicBezTo>
                          <a:pt x="1346499" y="882471"/>
                          <a:pt x="1286740" y="827855"/>
                          <a:pt x="1252142" y="800980"/>
                        </a:cubicBezTo>
                        <a:cubicBezTo>
                          <a:pt x="1217544" y="774105"/>
                          <a:pt x="1206565" y="741872"/>
                          <a:pt x="1183776" y="719795"/>
                        </a:cubicBezTo>
                        <a:cubicBezTo>
                          <a:pt x="1160987" y="697718"/>
                          <a:pt x="1136774" y="698430"/>
                          <a:pt x="1115410" y="668520"/>
                        </a:cubicBezTo>
                        <a:cubicBezTo>
                          <a:pt x="1094046" y="638610"/>
                          <a:pt x="1079802" y="532499"/>
                          <a:pt x="1055589" y="540333"/>
                        </a:cubicBezTo>
                        <a:cubicBezTo>
                          <a:pt x="1031376" y="548167"/>
                          <a:pt x="1000753" y="682051"/>
                          <a:pt x="970131" y="715522"/>
                        </a:cubicBezTo>
                        <a:cubicBezTo>
                          <a:pt x="939509" y="748993"/>
                          <a:pt x="901765" y="745432"/>
                          <a:pt x="871855" y="741159"/>
                        </a:cubicBezTo>
                        <a:cubicBezTo>
                          <a:pt x="841945" y="736886"/>
                          <a:pt x="812747" y="715522"/>
                          <a:pt x="790670" y="689885"/>
                        </a:cubicBezTo>
                        <a:cubicBezTo>
                          <a:pt x="768593" y="664248"/>
                          <a:pt x="765032" y="579501"/>
                          <a:pt x="739395" y="587335"/>
                        </a:cubicBezTo>
                        <a:cubicBezTo>
                          <a:pt x="713758" y="595169"/>
                          <a:pt x="679574" y="704128"/>
                          <a:pt x="636845" y="736887"/>
                        </a:cubicBezTo>
                        <a:cubicBezTo>
                          <a:pt x="594116" y="769646"/>
                          <a:pt x="529311" y="776055"/>
                          <a:pt x="483021" y="783888"/>
                        </a:cubicBezTo>
                        <a:cubicBezTo>
                          <a:pt x="436731" y="791721"/>
                          <a:pt x="397563" y="791009"/>
                          <a:pt x="359107" y="783888"/>
                        </a:cubicBezTo>
                        <a:cubicBezTo>
                          <a:pt x="320651" y="776767"/>
                          <a:pt x="279347" y="758251"/>
                          <a:pt x="252285" y="741159"/>
                        </a:cubicBezTo>
                        <a:cubicBezTo>
                          <a:pt x="225223" y="724068"/>
                          <a:pt x="208131" y="703415"/>
                          <a:pt x="196737" y="681339"/>
                        </a:cubicBezTo>
                        <a:cubicBezTo>
                          <a:pt x="185343" y="659263"/>
                          <a:pt x="200298" y="604427"/>
                          <a:pt x="183918" y="608700"/>
                        </a:cubicBezTo>
                        <a:cubicBezTo>
                          <a:pt x="167538" y="612973"/>
                          <a:pt x="129794" y="706264"/>
                          <a:pt x="98460" y="706976"/>
                        </a:cubicBezTo>
                        <a:cubicBezTo>
                          <a:pt x="67126" y="707688"/>
                          <a:pt x="-4089" y="590895"/>
                          <a:pt x="184" y="578789"/>
                        </a:cubicBezTo>
                        <a:close/>
                      </a:path>
                    </a:pathLst>
                  </a:custGeom>
                  <a:solidFill>
                    <a:srgbClr val="F28EDD"/>
                  </a:solidFill>
                  <a:ln w="19050">
                    <a:solidFill>
                      <a:srgbClr val="C816A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5" name="Freeform: Shape 114">
                    <a:extLst>
                      <a:ext uri="{FF2B5EF4-FFF2-40B4-BE49-F238E27FC236}">
                        <a16:creationId xmlns:a16="http://schemas.microsoft.com/office/drawing/2014/main" id="{A5110470-DCA9-9CB4-335A-928771A14CD3}"/>
                      </a:ext>
                    </a:extLst>
                  </p:cNvPr>
                  <p:cNvSpPr/>
                  <p:nvPr/>
                </p:nvSpPr>
                <p:spPr>
                  <a:xfrm>
                    <a:off x="660036" y="2320103"/>
                    <a:ext cx="779182" cy="161254"/>
                  </a:xfrm>
                  <a:custGeom>
                    <a:avLst/>
                    <a:gdLst>
                      <a:gd name="connsiteX0" fmla="*/ 2264 w 775509"/>
                      <a:gd name="connsiteY0" fmla="*/ 4363 h 161263"/>
                      <a:gd name="connsiteX1" fmla="*/ 177453 w 775509"/>
                      <a:gd name="connsiteY1" fmla="*/ 25728 h 161263"/>
                      <a:gd name="connsiteX2" fmla="*/ 327004 w 775509"/>
                      <a:gd name="connsiteY2" fmla="*/ 42819 h 161263"/>
                      <a:gd name="connsiteX3" fmla="*/ 455191 w 775509"/>
                      <a:gd name="connsiteY3" fmla="*/ 21455 h 161263"/>
                      <a:gd name="connsiteX4" fmla="*/ 566286 w 775509"/>
                      <a:gd name="connsiteY4" fmla="*/ 90 h 161263"/>
                      <a:gd name="connsiteX5" fmla="*/ 638926 w 775509"/>
                      <a:gd name="connsiteY5" fmla="*/ 30000 h 161263"/>
                      <a:gd name="connsiteX6" fmla="*/ 711565 w 775509"/>
                      <a:gd name="connsiteY6" fmla="*/ 94094 h 161263"/>
                      <a:gd name="connsiteX7" fmla="*/ 771386 w 775509"/>
                      <a:gd name="connsiteY7" fmla="*/ 115458 h 161263"/>
                      <a:gd name="connsiteX8" fmla="*/ 591924 w 775509"/>
                      <a:gd name="connsiteY8" fmla="*/ 145369 h 161263"/>
                      <a:gd name="connsiteX9" fmla="*/ 391098 w 775509"/>
                      <a:gd name="connsiteY9" fmla="*/ 158187 h 161263"/>
                      <a:gd name="connsiteX10" fmla="*/ 233001 w 775509"/>
                      <a:gd name="connsiteY10" fmla="*/ 158187 h 161263"/>
                      <a:gd name="connsiteX11" fmla="*/ 151815 w 775509"/>
                      <a:gd name="connsiteY11" fmla="*/ 124004 h 161263"/>
                      <a:gd name="connsiteX12" fmla="*/ 83449 w 775509"/>
                      <a:gd name="connsiteY12" fmla="*/ 85548 h 161263"/>
                      <a:gd name="connsiteX13" fmla="*/ 2264 w 775509"/>
                      <a:gd name="connsiteY13" fmla="*/ 4363 h 161263"/>
                      <a:gd name="connsiteX0" fmla="*/ 2264 w 775509"/>
                      <a:gd name="connsiteY0" fmla="*/ 4354 h 161254"/>
                      <a:gd name="connsiteX1" fmla="*/ 177453 w 775509"/>
                      <a:gd name="connsiteY1" fmla="*/ 25719 h 161254"/>
                      <a:gd name="connsiteX2" fmla="*/ 322732 w 775509"/>
                      <a:gd name="connsiteY2" fmla="*/ 29991 h 161254"/>
                      <a:gd name="connsiteX3" fmla="*/ 455191 w 775509"/>
                      <a:gd name="connsiteY3" fmla="*/ 21446 h 161254"/>
                      <a:gd name="connsiteX4" fmla="*/ 566286 w 775509"/>
                      <a:gd name="connsiteY4" fmla="*/ 81 h 161254"/>
                      <a:gd name="connsiteX5" fmla="*/ 638926 w 775509"/>
                      <a:gd name="connsiteY5" fmla="*/ 29991 h 161254"/>
                      <a:gd name="connsiteX6" fmla="*/ 711565 w 775509"/>
                      <a:gd name="connsiteY6" fmla="*/ 94085 h 161254"/>
                      <a:gd name="connsiteX7" fmla="*/ 771386 w 775509"/>
                      <a:gd name="connsiteY7" fmla="*/ 115449 h 161254"/>
                      <a:gd name="connsiteX8" fmla="*/ 591924 w 775509"/>
                      <a:gd name="connsiteY8" fmla="*/ 145360 h 161254"/>
                      <a:gd name="connsiteX9" fmla="*/ 391098 w 775509"/>
                      <a:gd name="connsiteY9" fmla="*/ 158178 h 161254"/>
                      <a:gd name="connsiteX10" fmla="*/ 233001 w 775509"/>
                      <a:gd name="connsiteY10" fmla="*/ 158178 h 161254"/>
                      <a:gd name="connsiteX11" fmla="*/ 151815 w 775509"/>
                      <a:gd name="connsiteY11" fmla="*/ 123995 h 161254"/>
                      <a:gd name="connsiteX12" fmla="*/ 83449 w 775509"/>
                      <a:gd name="connsiteY12" fmla="*/ 85539 h 161254"/>
                      <a:gd name="connsiteX13" fmla="*/ 2264 w 775509"/>
                      <a:gd name="connsiteY13" fmla="*/ 4354 h 161254"/>
                      <a:gd name="connsiteX0" fmla="*/ 2264 w 779182"/>
                      <a:gd name="connsiteY0" fmla="*/ 4354 h 161254"/>
                      <a:gd name="connsiteX1" fmla="*/ 177453 w 779182"/>
                      <a:gd name="connsiteY1" fmla="*/ 25719 h 161254"/>
                      <a:gd name="connsiteX2" fmla="*/ 322732 w 779182"/>
                      <a:gd name="connsiteY2" fmla="*/ 29991 h 161254"/>
                      <a:gd name="connsiteX3" fmla="*/ 455191 w 779182"/>
                      <a:gd name="connsiteY3" fmla="*/ 21446 h 161254"/>
                      <a:gd name="connsiteX4" fmla="*/ 566286 w 779182"/>
                      <a:gd name="connsiteY4" fmla="*/ 81 h 161254"/>
                      <a:gd name="connsiteX5" fmla="*/ 638926 w 779182"/>
                      <a:gd name="connsiteY5" fmla="*/ 29991 h 161254"/>
                      <a:gd name="connsiteX6" fmla="*/ 736146 w 779182"/>
                      <a:gd name="connsiteY6" fmla="*/ 89169 h 161254"/>
                      <a:gd name="connsiteX7" fmla="*/ 771386 w 779182"/>
                      <a:gd name="connsiteY7" fmla="*/ 115449 h 161254"/>
                      <a:gd name="connsiteX8" fmla="*/ 591924 w 779182"/>
                      <a:gd name="connsiteY8" fmla="*/ 145360 h 161254"/>
                      <a:gd name="connsiteX9" fmla="*/ 391098 w 779182"/>
                      <a:gd name="connsiteY9" fmla="*/ 158178 h 161254"/>
                      <a:gd name="connsiteX10" fmla="*/ 233001 w 779182"/>
                      <a:gd name="connsiteY10" fmla="*/ 158178 h 161254"/>
                      <a:gd name="connsiteX11" fmla="*/ 151815 w 779182"/>
                      <a:gd name="connsiteY11" fmla="*/ 123995 h 161254"/>
                      <a:gd name="connsiteX12" fmla="*/ 83449 w 779182"/>
                      <a:gd name="connsiteY12" fmla="*/ 85539 h 161254"/>
                      <a:gd name="connsiteX13" fmla="*/ 2264 w 779182"/>
                      <a:gd name="connsiteY13" fmla="*/ 4354 h 1612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779182" h="161254">
                        <a:moveTo>
                          <a:pt x="2264" y="4354"/>
                        </a:moveTo>
                        <a:cubicBezTo>
                          <a:pt x="17931" y="-5616"/>
                          <a:pt x="124042" y="21446"/>
                          <a:pt x="177453" y="25719"/>
                        </a:cubicBezTo>
                        <a:cubicBezTo>
                          <a:pt x="230864" y="29992"/>
                          <a:pt x="276442" y="30703"/>
                          <a:pt x="322732" y="29991"/>
                        </a:cubicBezTo>
                        <a:cubicBezTo>
                          <a:pt x="369022" y="29279"/>
                          <a:pt x="414599" y="26431"/>
                          <a:pt x="455191" y="21446"/>
                        </a:cubicBezTo>
                        <a:cubicBezTo>
                          <a:pt x="495783" y="16461"/>
                          <a:pt x="535664" y="-1343"/>
                          <a:pt x="566286" y="81"/>
                        </a:cubicBezTo>
                        <a:cubicBezTo>
                          <a:pt x="596908" y="1505"/>
                          <a:pt x="610616" y="15143"/>
                          <a:pt x="638926" y="29991"/>
                        </a:cubicBezTo>
                        <a:cubicBezTo>
                          <a:pt x="667236" y="44839"/>
                          <a:pt x="714069" y="74926"/>
                          <a:pt x="736146" y="89169"/>
                        </a:cubicBezTo>
                        <a:cubicBezTo>
                          <a:pt x="758223" y="103412"/>
                          <a:pt x="795423" y="106084"/>
                          <a:pt x="771386" y="115449"/>
                        </a:cubicBezTo>
                        <a:cubicBezTo>
                          <a:pt x="747349" y="124814"/>
                          <a:pt x="655305" y="138239"/>
                          <a:pt x="591924" y="145360"/>
                        </a:cubicBezTo>
                        <a:cubicBezTo>
                          <a:pt x="528543" y="152481"/>
                          <a:pt x="450918" y="156042"/>
                          <a:pt x="391098" y="158178"/>
                        </a:cubicBezTo>
                        <a:cubicBezTo>
                          <a:pt x="331278" y="160314"/>
                          <a:pt x="272882" y="163875"/>
                          <a:pt x="233001" y="158178"/>
                        </a:cubicBezTo>
                        <a:cubicBezTo>
                          <a:pt x="193121" y="152481"/>
                          <a:pt x="176740" y="136101"/>
                          <a:pt x="151815" y="123995"/>
                        </a:cubicBezTo>
                        <a:cubicBezTo>
                          <a:pt x="126890" y="111889"/>
                          <a:pt x="110511" y="99070"/>
                          <a:pt x="83449" y="85539"/>
                        </a:cubicBezTo>
                        <a:cubicBezTo>
                          <a:pt x="56387" y="72008"/>
                          <a:pt x="-13403" y="14324"/>
                          <a:pt x="2264" y="4354"/>
                        </a:cubicBezTo>
                        <a:close/>
                      </a:path>
                    </a:pathLst>
                  </a:custGeom>
                  <a:solidFill>
                    <a:srgbClr val="FF8989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" name="Freeform: Shape 115">
                    <a:extLst>
                      <a:ext uri="{FF2B5EF4-FFF2-40B4-BE49-F238E27FC236}">
                        <a16:creationId xmlns:a16="http://schemas.microsoft.com/office/drawing/2014/main" id="{74D25EE1-48EC-B9F2-BCB6-B2F20184B82C}"/>
                      </a:ext>
                    </a:extLst>
                  </p:cNvPr>
                  <p:cNvSpPr/>
                  <p:nvPr/>
                </p:nvSpPr>
                <p:spPr>
                  <a:xfrm>
                    <a:off x="3895456" y="2193090"/>
                    <a:ext cx="1233654" cy="293342"/>
                  </a:xfrm>
                  <a:custGeom>
                    <a:avLst/>
                    <a:gdLst>
                      <a:gd name="connsiteX0" fmla="*/ 1048 w 1161221"/>
                      <a:gd name="connsiteY0" fmla="*/ 245714 h 250747"/>
                      <a:gd name="connsiteX1" fmla="*/ 129235 w 1161221"/>
                      <a:gd name="connsiteY1" fmla="*/ 160256 h 250747"/>
                      <a:gd name="connsiteX2" fmla="*/ 334334 w 1161221"/>
                      <a:gd name="connsiteY2" fmla="*/ 108982 h 250747"/>
                      <a:gd name="connsiteX3" fmla="*/ 411247 w 1161221"/>
                      <a:gd name="connsiteY3" fmla="*/ 70526 h 250747"/>
                      <a:gd name="connsiteX4" fmla="*/ 577890 w 1161221"/>
                      <a:gd name="connsiteY4" fmla="*/ 14978 h 250747"/>
                      <a:gd name="connsiteX5" fmla="*/ 740260 w 1161221"/>
                      <a:gd name="connsiteY5" fmla="*/ 49161 h 250747"/>
                      <a:gd name="connsiteX6" fmla="*/ 834263 w 1161221"/>
                      <a:gd name="connsiteY6" fmla="*/ 79071 h 250747"/>
                      <a:gd name="connsiteX7" fmla="*/ 1005179 w 1161221"/>
                      <a:gd name="connsiteY7" fmla="*/ 32069 h 250747"/>
                      <a:gd name="connsiteX8" fmla="*/ 1159004 w 1161221"/>
                      <a:gd name="connsiteY8" fmla="*/ 2159 h 250747"/>
                      <a:gd name="connsiteX9" fmla="*/ 885538 w 1161221"/>
                      <a:gd name="connsiteY9" fmla="*/ 91890 h 250747"/>
                      <a:gd name="connsiteX10" fmla="*/ 800080 w 1161221"/>
                      <a:gd name="connsiteY10" fmla="*/ 151711 h 250747"/>
                      <a:gd name="connsiteX11" fmla="*/ 748806 w 1161221"/>
                      <a:gd name="connsiteY11" fmla="*/ 164529 h 250747"/>
                      <a:gd name="connsiteX12" fmla="*/ 718895 w 1161221"/>
                      <a:gd name="connsiteY12" fmla="*/ 134619 h 250747"/>
                      <a:gd name="connsiteX13" fmla="*/ 633437 w 1161221"/>
                      <a:gd name="connsiteY13" fmla="*/ 130346 h 250747"/>
                      <a:gd name="connsiteX14" fmla="*/ 547979 w 1161221"/>
                      <a:gd name="connsiteY14" fmla="*/ 87617 h 250747"/>
                      <a:gd name="connsiteX15" fmla="*/ 462521 w 1161221"/>
                      <a:gd name="connsiteY15" fmla="*/ 108982 h 250747"/>
                      <a:gd name="connsiteX16" fmla="*/ 364245 w 1161221"/>
                      <a:gd name="connsiteY16" fmla="*/ 207258 h 250747"/>
                      <a:gd name="connsiteX17" fmla="*/ 197602 w 1161221"/>
                      <a:gd name="connsiteY17" fmla="*/ 237169 h 250747"/>
                      <a:gd name="connsiteX18" fmla="*/ 1048 w 1161221"/>
                      <a:gd name="connsiteY18" fmla="*/ 245714 h 250747"/>
                      <a:gd name="connsiteX0" fmla="*/ 1416 w 1161589"/>
                      <a:gd name="connsiteY0" fmla="*/ 245714 h 252306"/>
                      <a:gd name="connsiteX1" fmla="*/ 121058 w 1161589"/>
                      <a:gd name="connsiteY1" fmla="*/ 138892 h 252306"/>
                      <a:gd name="connsiteX2" fmla="*/ 334702 w 1161589"/>
                      <a:gd name="connsiteY2" fmla="*/ 108982 h 252306"/>
                      <a:gd name="connsiteX3" fmla="*/ 411615 w 1161589"/>
                      <a:gd name="connsiteY3" fmla="*/ 70526 h 252306"/>
                      <a:gd name="connsiteX4" fmla="*/ 578258 w 1161589"/>
                      <a:gd name="connsiteY4" fmla="*/ 14978 h 252306"/>
                      <a:gd name="connsiteX5" fmla="*/ 740628 w 1161589"/>
                      <a:gd name="connsiteY5" fmla="*/ 49161 h 252306"/>
                      <a:gd name="connsiteX6" fmla="*/ 834631 w 1161589"/>
                      <a:gd name="connsiteY6" fmla="*/ 79071 h 252306"/>
                      <a:gd name="connsiteX7" fmla="*/ 1005547 w 1161589"/>
                      <a:gd name="connsiteY7" fmla="*/ 32069 h 252306"/>
                      <a:gd name="connsiteX8" fmla="*/ 1159372 w 1161589"/>
                      <a:gd name="connsiteY8" fmla="*/ 2159 h 252306"/>
                      <a:gd name="connsiteX9" fmla="*/ 885906 w 1161589"/>
                      <a:gd name="connsiteY9" fmla="*/ 91890 h 252306"/>
                      <a:gd name="connsiteX10" fmla="*/ 800448 w 1161589"/>
                      <a:gd name="connsiteY10" fmla="*/ 151711 h 252306"/>
                      <a:gd name="connsiteX11" fmla="*/ 749174 w 1161589"/>
                      <a:gd name="connsiteY11" fmla="*/ 164529 h 252306"/>
                      <a:gd name="connsiteX12" fmla="*/ 719263 w 1161589"/>
                      <a:gd name="connsiteY12" fmla="*/ 134619 h 252306"/>
                      <a:gd name="connsiteX13" fmla="*/ 633805 w 1161589"/>
                      <a:gd name="connsiteY13" fmla="*/ 130346 h 252306"/>
                      <a:gd name="connsiteX14" fmla="*/ 548347 w 1161589"/>
                      <a:gd name="connsiteY14" fmla="*/ 87617 h 252306"/>
                      <a:gd name="connsiteX15" fmla="*/ 462889 w 1161589"/>
                      <a:gd name="connsiteY15" fmla="*/ 108982 h 252306"/>
                      <a:gd name="connsiteX16" fmla="*/ 364613 w 1161589"/>
                      <a:gd name="connsiteY16" fmla="*/ 207258 h 252306"/>
                      <a:gd name="connsiteX17" fmla="*/ 197970 w 1161589"/>
                      <a:gd name="connsiteY17" fmla="*/ 237169 h 252306"/>
                      <a:gd name="connsiteX18" fmla="*/ 1416 w 1161589"/>
                      <a:gd name="connsiteY18" fmla="*/ 245714 h 252306"/>
                      <a:gd name="connsiteX0" fmla="*/ 1038 w 1199667"/>
                      <a:gd name="connsiteY0" fmla="*/ 245714 h 252306"/>
                      <a:gd name="connsiteX1" fmla="*/ 159136 w 1199667"/>
                      <a:gd name="connsiteY1" fmla="*/ 138892 h 252306"/>
                      <a:gd name="connsiteX2" fmla="*/ 372780 w 1199667"/>
                      <a:gd name="connsiteY2" fmla="*/ 108982 h 252306"/>
                      <a:gd name="connsiteX3" fmla="*/ 449693 w 1199667"/>
                      <a:gd name="connsiteY3" fmla="*/ 70526 h 252306"/>
                      <a:gd name="connsiteX4" fmla="*/ 616336 w 1199667"/>
                      <a:gd name="connsiteY4" fmla="*/ 14978 h 252306"/>
                      <a:gd name="connsiteX5" fmla="*/ 778706 w 1199667"/>
                      <a:gd name="connsiteY5" fmla="*/ 49161 h 252306"/>
                      <a:gd name="connsiteX6" fmla="*/ 872709 w 1199667"/>
                      <a:gd name="connsiteY6" fmla="*/ 79071 h 252306"/>
                      <a:gd name="connsiteX7" fmla="*/ 1043625 w 1199667"/>
                      <a:gd name="connsiteY7" fmla="*/ 32069 h 252306"/>
                      <a:gd name="connsiteX8" fmla="*/ 1197450 w 1199667"/>
                      <a:gd name="connsiteY8" fmla="*/ 2159 h 252306"/>
                      <a:gd name="connsiteX9" fmla="*/ 923984 w 1199667"/>
                      <a:gd name="connsiteY9" fmla="*/ 91890 h 252306"/>
                      <a:gd name="connsiteX10" fmla="*/ 838526 w 1199667"/>
                      <a:gd name="connsiteY10" fmla="*/ 151711 h 252306"/>
                      <a:gd name="connsiteX11" fmla="*/ 787252 w 1199667"/>
                      <a:gd name="connsiteY11" fmla="*/ 164529 h 252306"/>
                      <a:gd name="connsiteX12" fmla="*/ 757341 w 1199667"/>
                      <a:gd name="connsiteY12" fmla="*/ 134619 h 252306"/>
                      <a:gd name="connsiteX13" fmla="*/ 671883 w 1199667"/>
                      <a:gd name="connsiteY13" fmla="*/ 130346 h 252306"/>
                      <a:gd name="connsiteX14" fmla="*/ 586425 w 1199667"/>
                      <a:gd name="connsiteY14" fmla="*/ 87617 h 252306"/>
                      <a:gd name="connsiteX15" fmla="*/ 500967 w 1199667"/>
                      <a:gd name="connsiteY15" fmla="*/ 108982 h 252306"/>
                      <a:gd name="connsiteX16" fmla="*/ 402691 w 1199667"/>
                      <a:gd name="connsiteY16" fmla="*/ 207258 h 252306"/>
                      <a:gd name="connsiteX17" fmla="*/ 236048 w 1199667"/>
                      <a:gd name="connsiteY17" fmla="*/ 237169 h 252306"/>
                      <a:gd name="connsiteX18" fmla="*/ 1038 w 1199667"/>
                      <a:gd name="connsiteY18" fmla="*/ 245714 h 252306"/>
                      <a:gd name="connsiteX0" fmla="*/ 1038 w 1199107"/>
                      <a:gd name="connsiteY0" fmla="*/ 246944 h 253536"/>
                      <a:gd name="connsiteX1" fmla="*/ 159136 w 1199107"/>
                      <a:gd name="connsiteY1" fmla="*/ 140122 h 253536"/>
                      <a:gd name="connsiteX2" fmla="*/ 372780 w 1199107"/>
                      <a:gd name="connsiteY2" fmla="*/ 110212 h 253536"/>
                      <a:gd name="connsiteX3" fmla="*/ 449693 w 1199107"/>
                      <a:gd name="connsiteY3" fmla="*/ 71756 h 253536"/>
                      <a:gd name="connsiteX4" fmla="*/ 616336 w 1199107"/>
                      <a:gd name="connsiteY4" fmla="*/ 16208 h 253536"/>
                      <a:gd name="connsiteX5" fmla="*/ 778706 w 1199107"/>
                      <a:gd name="connsiteY5" fmla="*/ 50391 h 253536"/>
                      <a:gd name="connsiteX6" fmla="*/ 872709 w 1199107"/>
                      <a:gd name="connsiteY6" fmla="*/ 80301 h 253536"/>
                      <a:gd name="connsiteX7" fmla="*/ 1030807 w 1199107"/>
                      <a:gd name="connsiteY7" fmla="*/ 24754 h 253536"/>
                      <a:gd name="connsiteX8" fmla="*/ 1197450 w 1199107"/>
                      <a:gd name="connsiteY8" fmla="*/ 3389 h 253536"/>
                      <a:gd name="connsiteX9" fmla="*/ 923984 w 1199107"/>
                      <a:gd name="connsiteY9" fmla="*/ 93120 h 253536"/>
                      <a:gd name="connsiteX10" fmla="*/ 838526 w 1199107"/>
                      <a:gd name="connsiteY10" fmla="*/ 152941 h 253536"/>
                      <a:gd name="connsiteX11" fmla="*/ 787252 w 1199107"/>
                      <a:gd name="connsiteY11" fmla="*/ 165759 h 253536"/>
                      <a:gd name="connsiteX12" fmla="*/ 757341 w 1199107"/>
                      <a:gd name="connsiteY12" fmla="*/ 135849 h 253536"/>
                      <a:gd name="connsiteX13" fmla="*/ 671883 w 1199107"/>
                      <a:gd name="connsiteY13" fmla="*/ 131576 h 253536"/>
                      <a:gd name="connsiteX14" fmla="*/ 586425 w 1199107"/>
                      <a:gd name="connsiteY14" fmla="*/ 88847 h 253536"/>
                      <a:gd name="connsiteX15" fmla="*/ 500967 w 1199107"/>
                      <a:gd name="connsiteY15" fmla="*/ 110212 h 253536"/>
                      <a:gd name="connsiteX16" fmla="*/ 402691 w 1199107"/>
                      <a:gd name="connsiteY16" fmla="*/ 208488 h 253536"/>
                      <a:gd name="connsiteX17" fmla="*/ 236048 w 1199107"/>
                      <a:gd name="connsiteY17" fmla="*/ 238399 h 253536"/>
                      <a:gd name="connsiteX18" fmla="*/ 1038 w 1199107"/>
                      <a:gd name="connsiteY18" fmla="*/ 246944 h 253536"/>
                      <a:gd name="connsiteX0" fmla="*/ 1038 w 1199083"/>
                      <a:gd name="connsiteY0" fmla="*/ 246736 h 253328"/>
                      <a:gd name="connsiteX1" fmla="*/ 159136 w 1199083"/>
                      <a:gd name="connsiteY1" fmla="*/ 139914 h 253328"/>
                      <a:gd name="connsiteX2" fmla="*/ 372780 w 1199083"/>
                      <a:gd name="connsiteY2" fmla="*/ 110004 h 253328"/>
                      <a:gd name="connsiteX3" fmla="*/ 449693 w 1199083"/>
                      <a:gd name="connsiteY3" fmla="*/ 71548 h 253328"/>
                      <a:gd name="connsiteX4" fmla="*/ 616336 w 1199083"/>
                      <a:gd name="connsiteY4" fmla="*/ 16000 h 253328"/>
                      <a:gd name="connsiteX5" fmla="*/ 778706 w 1199083"/>
                      <a:gd name="connsiteY5" fmla="*/ 50183 h 253328"/>
                      <a:gd name="connsiteX6" fmla="*/ 885527 w 1199083"/>
                      <a:gd name="connsiteY6" fmla="*/ 67274 h 253328"/>
                      <a:gd name="connsiteX7" fmla="*/ 1030807 w 1199083"/>
                      <a:gd name="connsiteY7" fmla="*/ 24546 h 253328"/>
                      <a:gd name="connsiteX8" fmla="*/ 1197450 w 1199083"/>
                      <a:gd name="connsiteY8" fmla="*/ 3181 h 253328"/>
                      <a:gd name="connsiteX9" fmla="*/ 923984 w 1199083"/>
                      <a:gd name="connsiteY9" fmla="*/ 92912 h 253328"/>
                      <a:gd name="connsiteX10" fmla="*/ 838526 w 1199083"/>
                      <a:gd name="connsiteY10" fmla="*/ 152733 h 253328"/>
                      <a:gd name="connsiteX11" fmla="*/ 787252 w 1199083"/>
                      <a:gd name="connsiteY11" fmla="*/ 165551 h 253328"/>
                      <a:gd name="connsiteX12" fmla="*/ 757341 w 1199083"/>
                      <a:gd name="connsiteY12" fmla="*/ 135641 h 253328"/>
                      <a:gd name="connsiteX13" fmla="*/ 671883 w 1199083"/>
                      <a:gd name="connsiteY13" fmla="*/ 131368 h 253328"/>
                      <a:gd name="connsiteX14" fmla="*/ 586425 w 1199083"/>
                      <a:gd name="connsiteY14" fmla="*/ 88639 h 253328"/>
                      <a:gd name="connsiteX15" fmla="*/ 500967 w 1199083"/>
                      <a:gd name="connsiteY15" fmla="*/ 110004 h 253328"/>
                      <a:gd name="connsiteX16" fmla="*/ 402691 w 1199083"/>
                      <a:gd name="connsiteY16" fmla="*/ 208280 h 253328"/>
                      <a:gd name="connsiteX17" fmla="*/ 236048 w 1199083"/>
                      <a:gd name="connsiteY17" fmla="*/ 238191 h 253328"/>
                      <a:gd name="connsiteX18" fmla="*/ 1038 w 1199083"/>
                      <a:gd name="connsiteY18" fmla="*/ 246736 h 253328"/>
                      <a:gd name="connsiteX0" fmla="*/ 837 w 1233279"/>
                      <a:gd name="connsiteY0" fmla="*/ 284000 h 287283"/>
                      <a:gd name="connsiteX1" fmla="*/ 193332 w 1233279"/>
                      <a:gd name="connsiteY1" fmla="*/ 139914 h 287283"/>
                      <a:gd name="connsiteX2" fmla="*/ 406976 w 1233279"/>
                      <a:gd name="connsiteY2" fmla="*/ 110004 h 287283"/>
                      <a:gd name="connsiteX3" fmla="*/ 483889 w 1233279"/>
                      <a:gd name="connsiteY3" fmla="*/ 71548 h 287283"/>
                      <a:gd name="connsiteX4" fmla="*/ 650532 w 1233279"/>
                      <a:gd name="connsiteY4" fmla="*/ 16000 h 287283"/>
                      <a:gd name="connsiteX5" fmla="*/ 812902 w 1233279"/>
                      <a:gd name="connsiteY5" fmla="*/ 50183 h 287283"/>
                      <a:gd name="connsiteX6" fmla="*/ 919723 w 1233279"/>
                      <a:gd name="connsiteY6" fmla="*/ 67274 h 287283"/>
                      <a:gd name="connsiteX7" fmla="*/ 1065003 w 1233279"/>
                      <a:gd name="connsiteY7" fmla="*/ 24546 h 287283"/>
                      <a:gd name="connsiteX8" fmla="*/ 1231646 w 1233279"/>
                      <a:gd name="connsiteY8" fmla="*/ 3181 h 287283"/>
                      <a:gd name="connsiteX9" fmla="*/ 958180 w 1233279"/>
                      <a:gd name="connsiteY9" fmla="*/ 92912 h 287283"/>
                      <a:gd name="connsiteX10" fmla="*/ 872722 w 1233279"/>
                      <a:gd name="connsiteY10" fmla="*/ 152733 h 287283"/>
                      <a:gd name="connsiteX11" fmla="*/ 821448 w 1233279"/>
                      <a:gd name="connsiteY11" fmla="*/ 165551 h 287283"/>
                      <a:gd name="connsiteX12" fmla="*/ 791537 w 1233279"/>
                      <a:gd name="connsiteY12" fmla="*/ 135641 h 287283"/>
                      <a:gd name="connsiteX13" fmla="*/ 706079 w 1233279"/>
                      <a:gd name="connsiteY13" fmla="*/ 131368 h 287283"/>
                      <a:gd name="connsiteX14" fmla="*/ 620621 w 1233279"/>
                      <a:gd name="connsiteY14" fmla="*/ 88639 h 287283"/>
                      <a:gd name="connsiteX15" fmla="*/ 535163 w 1233279"/>
                      <a:gd name="connsiteY15" fmla="*/ 110004 h 287283"/>
                      <a:gd name="connsiteX16" fmla="*/ 436887 w 1233279"/>
                      <a:gd name="connsiteY16" fmla="*/ 208280 h 287283"/>
                      <a:gd name="connsiteX17" fmla="*/ 270244 w 1233279"/>
                      <a:gd name="connsiteY17" fmla="*/ 238191 h 287283"/>
                      <a:gd name="connsiteX18" fmla="*/ 837 w 1233279"/>
                      <a:gd name="connsiteY18" fmla="*/ 284000 h 287283"/>
                      <a:gd name="connsiteX0" fmla="*/ 837 w 1233279"/>
                      <a:gd name="connsiteY0" fmla="*/ 284000 h 287283"/>
                      <a:gd name="connsiteX1" fmla="*/ 193332 w 1233279"/>
                      <a:gd name="connsiteY1" fmla="*/ 139914 h 287283"/>
                      <a:gd name="connsiteX2" fmla="*/ 406976 w 1233279"/>
                      <a:gd name="connsiteY2" fmla="*/ 110004 h 287283"/>
                      <a:gd name="connsiteX3" fmla="*/ 483889 w 1233279"/>
                      <a:gd name="connsiteY3" fmla="*/ 71548 h 287283"/>
                      <a:gd name="connsiteX4" fmla="*/ 650532 w 1233279"/>
                      <a:gd name="connsiteY4" fmla="*/ 16000 h 287283"/>
                      <a:gd name="connsiteX5" fmla="*/ 812902 w 1233279"/>
                      <a:gd name="connsiteY5" fmla="*/ 50183 h 287283"/>
                      <a:gd name="connsiteX6" fmla="*/ 919723 w 1233279"/>
                      <a:gd name="connsiteY6" fmla="*/ 67274 h 287283"/>
                      <a:gd name="connsiteX7" fmla="*/ 1065003 w 1233279"/>
                      <a:gd name="connsiteY7" fmla="*/ 24546 h 287283"/>
                      <a:gd name="connsiteX8" fmla="*/ 1231646 w 1233279"/>
                      <a:gd name="connsiteY8" fmla="*/ 3181 h 287283"/>
                      <a:gd name="connsiteX9" fmla="*/ 958180 w 1233279"/>
                      <a:gd name="connsiteY9" fmla="*/ 92912 h 287283"/>
                      <a:gd name="connsiteX10" fmla="*/ 872722 w 1233279"/>
                      <a:gd name="connsiteY10" fmla="*/ 152733 h 287283"/>
                      <a:gd name="connsiteX11" fmla="*/ 821448 w 1233279"/>
                      <a:gd name="connsiteY11" fmla="*/ 165551 h 287283"/>
                      <a:gd name="connsiteX12" fmla="*/ 791537 w 1233279"/>
                      <a:gd name="connsiteY12" fmla="*/ 135641 h 287283"/>
                      <a:gd name="connsiteX13" fmla="*/ 706079 w 1233279"/>
                      <a:gd name="connsiteY13" fmla="*/ 131368 h 287283"/>
                      <a:gd name="connsiteX14" fmla="*/ 620621 w 1233279"/>
                      <a:gd name="connsiteY14" fmla="*/ 88639 h 287283"/>
                      <a:gd name="connsiteX15" fmla="*/ 535163 w 1233279"/>
                      <a:gd name="connsiteY15" fmla="*/ 110004 h 287283"/>
                      <a:gd name="connsiteX16" fmla="*/ 436887 w 1233279"/>
                      <a:gd name="connsiteY16" fmla="*/ 208280 h 287283"/>
                      <a:gd name="connsiteX17" fmla="*/ 270244 w 1233279"/>
                      <a:gd name="connsiteY17" fmla="*/ 238191 h 287283"/>
                      <a:gd name="connsiteX18" fmla="*/ 837 w 1233279"/>
                      <a:gd name="connsiteY18" fmla="*/ 284000 h 287283"/>
                      <a:gd name="connsiteX0" fmla="*/ 1212 w 1233654"/>
                      <a:gd name="connsiteY0" fmla="*/ 284000 h 293342"/>
                      <a:gd name="connsiteX1" fmla="*/ 193707 w 1233654"/>
                      <a:gd name="connsiteY1" fmla="*/ 139914 h 293342"/>
                      <a:gd name="connsiteX2" fmla="*/ 407351 w 1233654"/>
                      <a:gd name="connsiteY2" fmla="*/ 110004 h 293342"/>
                      <a:gd name="connsiteX3" fmla="*/ 484264 w 1233654"/>
                      <a:gd name="connsiteY3" fmla="*/ 71548 h 293342"/>
                      <a:gd name="connsiteX4" fmla="*/ 650907 w 1233654"/>
                      <a:gd name="connsiteY4" fmla="*/ 16000 h 293342"/>
                      <a:gd name="connsiteX5" fmla="*/ 813277 w 1233654"/>
                      <a:gd name="connsiteY5" fmla="*/ 50183 h 293342"/>
                      <a:gd name="connsiteX6" fmla="*/ 920098 w 1233654"/>
                      <a:gd name="connsiteY6" fmla="*/ 67274 h 293342"/>
                      <a:gd name="connsiteX7" fmla="*/ 1065378 w 1233654"/>
                      <a:gd name="connsiteY7" fmla="*/ 24546 h 293342"/>
                      <a:gd name="connsiteX8" fmla="*/ 1232021 w 1233654"/>
                      <a:gd name="connsiteY8" fmla="*/ 3181 h 293342"/>
                      <a:gd name="connsiteX9" fmla="*/ 958555 w 1233654"/>
                      <a:gd name="connsiteY9" fmla="*/ 92912 h 293342"/>
                      <a:gd name="connsiteX10" fmla="*/ 873097 w 1233654"/>
                      <a:gd name="connsiteY10" fmla="*/ 152733 h 293342"/>
                      <a:gd name="connsiteX11" fmla="*/ 821823 w 1233654"/>
                      <a:gd name="connsiteY11" fmla="*/ 165551 h 293342"/>
                      <a:gd name="connsiteX12" fmla="*/ 791912 w 1233654"/>
                      <a:gd name="connsiteY12" fmla="*/ 135641 h 293342"/>
                      <a:gd name="connsiteX13" fmla="*/ 706454 w 1233654"/>
                      <a:gd name="connsiteY13" fmla="*/ 131368 h 293342"/>
                      <a:gd name="connsiteX14" fmla="*/ 620996 w 1233654"/>
                      <a:gd name="connsiteY14" fmla="*/ 88639 h 293342"/>
                      <a:gd name="connsiteX15" fmla="*/ 535538 w 1233654"/>
                      <a:gd name="connsiteY15" fmla="*/ 110004 h 293342"/>
                      <a:gd name="connsiteX16" fmla="*/ 437262 w 1233654"/>
                      <a:gd name="connsiteY16" fmla="*/ 208280 h 293342"/>
                      <a:gd name="connsiteX17" fmla="*/ 270619 w 1233654"/>
                      <a:gd name="connsiteY17" fmla="*/ 238191 h 293342"/>
                      <a:gd name="connsiteX18" fmla="*/ 1212 w 1233654"/>
                      <a:gd name="connsiteY18" fmla="*/ 284000 h 2933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33654" h="293342">
                        <a:moveTo>
                          <a:pt x="1212" y="284000"/>
                        </a:moveTo>
                        <a:cubicBezTo>
                          <a:pt x="-14473" y="250422"/>
                          <a:pt x="126017" y="168913"/>
                          <a:pt x="193707" y="139914"/>
                        </a:cubicBezTo>
                        <a:cubicBezTo>
                          <a:pt x="261397" y="110915"/>
                          <a:pt x="358925" y="121398"/>
                          <a:pt x="407351" y="110004"/>
                        </a:cubicBezTo>
                        <a:cubicBezTo>
                          <a:pt x="455777" y="98610"/>
                          <a:pt x="443671" y="87215"/>
                          <a:pt x="484264" y="71548"/>
                        </a:cubicBezTo>
                        <a:cubicBezTo>
                          <a:pt x="524857" y="55881"/>
                          <a:pt x="596072" y="19561"/>
                          <a:pt x="650907" y="16000"/>
                        </a:cubicBezTo>
                        <a:cubicBezTo>
                          <a:pt x="705742" y="12439"/>
                          <a:pt x="768412" y="41637"/>
                          <a:pt x="813277" y="50183"/>
                        </a:cubicBezTo>
                        <a:cubicBezTo>
                          <a:pt x="858142" y="58729"/>
                          <a:pt x="878081" y="71547"/>
                          <a:pt x="920098" y="67274"/>
                        </a:cubicBezTo>
                        <a:cubicBezTo>
                          <a:pt x="962115" y="63001"/>
                          <a:pt x="1013391" y="35228"/>
                          <a:pt x="1065378" y="24546"/>
                        </a:cubicBezTo>
                        <a:cubicBezTo>
                          <a:pt x="1117365" y="13864"/>
                          <a:pt x="1249825" y="-8213"/>
                          <a:pt x="1232021" y="3181"/>
                        </a:cubicBezTo>
                        <a:cubicBezTo>
                          <a:pt x="1214217" y="14575"/>
                          <a:pt x="1018376" y="67987"/>
                          <a:pt x="958555" y="92912"/>
                        </a:cubicBezTo>
                        <a:cubicBezTo>
                          <a:pt x="898734" y="117837"/>
                          <a:pt x="895886" y="140627"/>
                          <a:pt x="873097" y="152733"/>
                        </a:cubicBezTo>
                        <a:cubicBezTo>
                          <a:pt x="850308" y="164839"/>
                          <a:pt x="835354" y="168400"/>
                          <a:pt x="821823" y="165551"/>
                        </a:cubicBezTo>
                        <a:cubicBezTo>
                          <a:pt x="808292" y="162702"/>
                          <a:pt x="811140" y="141338"/>
                          <a:pt x="791912" y="135641"/>
                        </a:cubicBezTo>
                        <a:cubicBezTo>
                          <a:pt x="772684" y="129944"/>
                          <a:pt x="734940" y="139202"/>
                          <a:pt x="706454" y="131368"/>
                        </a:cubicBezTo>
                        <a:cubicBezTo>
                          <a:pt x="677968" y="123534"/>
                          <a:pt x="649482" y="92200"/>
                          <a:pt x="620996" y="88639"/>
                        </a:cubicBezTo>
                        <a:cubicBezTo>
                          <a:pt x="592510" y="85078"/>
                          <a:pt x="566160" y="90064"/>
                          <a:pt x="535538" y="110004"/>
                        </a:cubicBezTo>
                        <a:cubicBezTo>
                          <a:pt x="504916" y="129944"/>
                          <a:pt x="481415" y="186916"/>
                          <a:pt x="437262" y="208280"/>
                        </a:cubicBezTo>
                        <a:cubicBezTo>
                          <a:pt x="393109" y="229644"/>
                          <a:pt x="343294" y="225571"/>
                          <a:pt x="270619" y="238191"/>
                        </a:cubicBezTo>
                        <a:cubicBezTo>
                          <a:pt x="197944" y="250811"/>
                          <a:pt x="16897" y="317578"/>
                          <a:pt x="1212" y="284000"/>
                        </a:cubicBezTo>
                        <a:close/>
                      </a:path>
                    </a:pathLst>
                  </a:custGeom>
                  <a:solidFill>
                    <a:srgbClr val="FF8989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7" name="Freeform: Shape 116">
                    <a:extLst>
                      <a:ext uri="{FF2B5EF4-FFF2-40B4-BE49-F238E27FC236}">
                        <a16:creationId xmlns:a16="http://schemas.microsoft.com/office/drawing/2014/main" id="{87628F28-FB79-0C26-AA07-E4865E3FCD64}"/>
                      </a:ext>
                    </a:extLst>
                  </p:cNvPr>
                  <p:cNvSpPr/>
                  <p:nvPr/>
                </p:nvSpPr>
                <p:spPr>
                  <a:xfrm>
                    <a:off x="6182825" y="2144031"/>
                    <a:ext cx="350435" cy="69910"/>
                  </a:xfrm>
                  <a:custGeom>
                    <a:avLst/>
                    <a:gdLst>
                      <a:gd name="connsiteX0" fmla="*/ 57 w 350435"/>
                      <a:gd name="connsiteY0" fmla="*/ 26601 h 69450"/>
                      <a:gd name="connsiteX1" fmla="*/ 145336 w 350435"/>
                      <a:gd name="connsiteY1" fmla="*/ 39419 h 69450"/>
                      <a:gd name="connsiteX2" fmla="*/ 269250 w 350435"/>
                      <a:gd name="connsiteY2" fmla="*/ 18055 h 69450"/>
                      <a:gd name="connsiteX3" fmla="*/ 350435 w 350435"/>
                      <a:gd name="connsiteY3" fmla="*/ 963 h 69450"/>
                      <a:gd name="connsiteX4" fmla="*/ 269250 w 350435"/>
                      <a:gd name="connsiteY4" fmla="*/ 47965 h 69450"/>
                      <a:gd name="connsiteX5" fmla="*/ 162427 w 350435"/>
                      <a:gd name="connsiteY5" fmla="*/ 69330 h 69450"/>
                      <a:gd name="connsiteX6" fmla="*/ 57 w 350435"/>
                      <a:gd name="connsiteY6" fmla="*/ 26601 h 69450"/>
                      <a:gd name="connsiteX0" fmla="*/ 57 w 350435"/>
                      <a:gd name="connsiteY0" fmla="*/ 26601 h 69910"/>
                      <a:gd name="connsiteX1" fmla="*/ 145336 w 350435"/>
                      <a:gd name="connsiteY1" fmla="*/ 39419 h 69910"/>
                      <a:gd name="connsiteX2" fmla="*/ 269250 w 350435"/>
                      <a:gd name="connsiteY2" fmla="*/ 18055 h 69910"/>
                      <a:gd name="connsiteX3" fmla="*/ 350435 w 350435"/>
                      <a:gd name="connsiteY3" fmla="*/ 963 h 69910"/>
                      <a:gd name="connsiteX4" fmla="*/ 269250 w 350435"/>
                      <a:gd name="connsiteY4" fmla="*/ 47965 h 69910"/>
                      <a:gd name="connsiteX5" fmla="*/ 162427 w 350435"/>
                      <a:gd name="connsiteY5" fmla="*/ 69330 h 69910"/>
                      <a:gd name="connsiteX6" fmla="*/ 57 w 350435"/>
                      <a:gd name="connsiteY6" fmla="*/ 26601 h 6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50435" h="69910">
                        <a:moveTo>
                          <a:pt x="57" y="26601"/>
                        </a:moveTo>
                        <a:cubicBezTo>
                          <a:pt x="-2791" y="21616"/>
                          <a:pt x="100471" y="40843"/>
                          <a:pt x="145336" y="39419"/>
                        </a:cubicBezTo>
                        <a:cubicBezTo>
                          <a:pt x="190201" y="37995"/>
                          <a:pt x="235067" y="24464"/>
                          <a:pt x="269250" y="18055"/>
                        </a:cubicBezTo>
                        <a:cubicBezTo>
                          <a:pt x="303433" y="11646"/>
                          <a:pt x="350435" y="-4022"/>
                          <a:pt x="350435" y="963"/>
                        </a:cubicBezTo>
                        <a:cubicBezTo>
                          <a:pt x="350435" y="5948"/>
                          <a:pt x="300585" y="36571"/>
                          <a:pt x="269250" y="47965"/>
                        </a:cubicBezTo>
                        <a:cubicBezTo>
                          <a:pt x="237915" y="59359"/>
                          <a:pt x="207293" y="72891"/>
                          <a:pt x="162427" y="69330"/>
                        </a:cubicBezTo>
                        <a:cubicBezTo>
                          <a:pt x="117562" y="65769"/>
                          <a:pt x="2905" y="31586"/>
                          <a:pt x="57" y="26601"/>
                        </a:cubicBezTo>
                        <a:close/>
                      </a:path>
                    </a:pathLst>
                  </a:custGeom>
                  <a:solidFill>
                    <a:srgbClr val="FF8989"/>
                  </a:solidFill>
                  <a:ln w="1905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9EC06AEB-6FC7-57F9-5F63-0C8FD5FBC94A}"/>
                      </a:ext>
                    </a:extLst>
                  </p:cNvPr>
                  <p:cNvSpPr/>
                  <p:nvPr/>
                </p:nvSpPr>
                <p:spPr>
                  <a:xfrm>
                    <a:off x="1654926" y="2451684"/>
                    <a:ext cx="2278297" cy="373903"/>
                  </a:xfrm>
                  <a:custGeom>
                    <a:avLst/>
                    <a:gdLst>
                      <a:gd name="connsiteX0" fmla="*/ 10049 w 2260989"/>
                      <a:gd name="connsiteY0" fmla="*/ 150785 h 373849"/>
                      <a:gd name="connsiteX1" fmla="*/ 160774 w 2260989"/>
                      <a:gd name="connsiteY1" fmla="*/ 251269 h 373849"/>
                      <a:gd name="connsiteX2" fmla="*/ 803869 w 2260989"/>
                      <a:gd name="connsiteY2" fmla="*/ 241220 h 373849"/>
                      <a:gd name="connsiteX3" fmla="*/ 1326383 w 2260989"/>
                      <a:gd name="connsiteY3" fmla="*/ 231172 h 373849"/>
                      <a:gd name="connsiteX4" fmla="*/ 1828800 w 2260989"/>
                      <a:gd name="connsiteY4" fmla="*/ 170882 h 373849"/>
                      <a:gd name="connsiteX5" fmla="*/ 2250831 w 2260989"/>
                      <a:gd name="connsiteY5" fmla="*/ 60 h 373849"/>
                      <a:gd name="connsiteX6" fmla="*/ 2110154 w 2260989"/>
                      <a:gd name="connsiteY6" fmla="*/ 190978 h 373849"/>
                      <a:gd name="connsiteX7" fmla="*/ 1889090 w 2260989"/>
                      <a:gd name="connsiteY7" fmla="*/ 321607 h 373849"/>
                      <a:gd name="connsiteX8" fmla="*/ 1517301 w 2260989"/>
                      <a:gd name="connsiteY8" fmla="*/ 351752 h 373849"/>
                      <a:gd name="connsiteX9" fmla="*/ 1175658 w 2260989"/>
                      <a:gd name="connsiteY9" fmla="*/ 371849 h 373849"/>
                      <a:gd name="connsiteX10" fmla="*/ 984739 w 2260989"/>
                      <a:gd name="connsiteY10" fmla="*/ 301510 h 373849"/>
                      <a:gd name="connsiteX11" fmla="*/ 663192 w 2260989"/>
                      <a:gd name="connsiteY11" fmla="*/ 301510 h 373849"/>
                      <a:gd name="connsiteX12" fmla="*/ 271306 w 2260989"/>
                      <a:gd name="connsiteY12" fmla="*/ 311559 h 373849"/>
                      <a:gd name="connsiteX13" fmla="*/ 50242 w 2260989"/>
                      <a:gd name="connsiteY13" fmla="*/ 271365 h 373849"/>
                      <a:gd name="connsiteX14" fmla="*/ 0 w 2260989"/>
                      <a:gd name="connsiteY14" fmla="*/ 221124 h 373849"/>
                      <a:gd name="connsiteX0" fmla="*/ 10049 w 2265197"/>
                      <a:gd name="connsiteY0" fmla="*/ 150839 h 373903"/>
                      <a:gd name="connsiteX1" fmla="*/ 160774 w 2265197"/>
                      <a:gd name="connsiteY1" fmla="*/ 251323 h 373903"/>
                      <a:gd name="connsiteX2" fmla="*/ 803869 w 2265197"/>
                      <a:gd name="connsiteY2" fmla="*/ 241274 h 373903"/>
                      <a:gd name="connsiteX3" fmla="*/ 1326383 w 2265197"/>
                      <a:gd name="connsiteY3" fmla="*/ 231226 h 373903"/>
                      <a:gd name="connsiteX4" fmla="*/ 1828800 w 2265197"/>
                      <a:gd name="connsiteY4" fmla="*/ 170936 h 373903"/>
                      <a:gd name="connsiteX5" fmla="*/ 2250831 w 2265197"/>
                      <a:gd name="connsiteY5" fmla="*/ 114 h 373903"/>
                      <a:gd name="connsiteX6" fmla="*/ 2141020 w 2265197"/>
                      <a:gd name="connsiteY6" fmla="*/ 198748 h 373903"/>
                      <a:gd name="connsiteX7" fmla="*/ 1889090 w 2265197"/>
                      <a:gd name="connsiteY7" fmla="*/ 321661 h 373903"/>
                      <a:gd name="connsiteX8" fmla="*/ 1517301 w 2265197"/>
                      <a:gd name="connsiteY8" fmla="*/ 351806 h 373903"/>
                      <a:gd name="connsiteX9" fmla="*/ 1175658 w 2265197"/>
                      <a:gd name="connsiteY9" fmla="*/ 371903 h 373903"/>
                      <a:gd name="connsiteX10" fmla="*/ 984739 w 2265197"/>
                      <a:gd name="connsiteY10" fmla="*/ 301564 h 373903"/>
                      <a:gd name="connsiteX11" fmla="*/ 663192 w 2265197"/>
                      <a:gd name="connsiteY11" fmla="*/ 301564 h 373903"/>
                      <a:gd name="connsiteX12" fmla="*/ 271306 w 2265197"/>
                      <a:gd name="connsiteY12" fmla="*/ 311613 h 373903"/>
                      <a:gd name="connsiteX13" fmla="*/ 50242 w 2265197"/>
                      <a:gd name="connsiteY13" fmla="*/ 271419 h 373903"/>
                      <a:gd name="connsiteX14" fmla="*/ 0 w 2265197"/>
                      <a:gd name="connsiteY14" fmla="*/ 221178 h 373903"/>
                      <a:gd name="connsiteX0" fmla="*/ 10049 w 2265197"/>
                      <a:gd name="connsiteY0" fmla="*/ 150839 h 373903"/>
                      <a:gd name="connsiteX1" fmla="*/ 160774 w 2265197"/>
                      <a:gd name="connsiteY1" fmla="*/ 251323 h 373903"/>
                      <a:gd name="connsiteX2" fmla="*/ 803869 w 2265197"/>
                      <a:gd name="connsiteY2" fmla="*/ 241274 h 373903"/>
                      <a:gd name="connsiteX3" fmla="*/ 1326383 w 2265197"/>
                      <a:gd name="connsiteY3" fmla="*/ 231226 h 373903"/>
                      <a:gd name="connsiteX4" fmla="*/ 1828800 w 2265197"/>
                      <a:gd name="connsiteY4" fmla="*/ 170936 h 373903"/>
                      <a:gd name="connsiteX5" fmla="*/ 2250831 w 2265197"/>
                      <a:gd name="connsiteY5" fmla="*/ 114 h 373903"/>
                      <a:gd name="connsiteX6" fmla="*/ 2141020 w 2265197"/>
                      <a:gd name="connsiteY6" fmla="*/ 198748 h 373903"/>
                      <a:gd name="connsiteX7" fmla="*/ 1889090 w 2265197"/>
                      <a:gd name="connsiteY7" fmla="*/ 321661 h 373903"/>
                      <a:gd name="connsiteX8" fmla="*/ 1517301 w 2265197"/>
                      <a:gd name="connsiteY8" fmla="*/ 351806 h 373903"/>
                      <a:gd name="connsiteX9" fmla="*/ 1175658 w 2265197"/>
                      <a:gd name="connsiteY9" fmla="*/ 371903 h 373903"/>
                      <a:gd name="connsiteX10" fmla="*/ 984739 w 2265197"/>
                      <a:gd name="connsiteY10" fmla="*/ 301564 h 373903"/>
                      <a:gd name="connsiteX11" fmla="*/ 663192 w 2265197"/>
                      <a:gd name="connsiteY11" fmla="*/ 301564 h 373903"/>
                      <a:gd name="connsiteX12" fmla="*/ 271306 w 2265197"/>
                      <a:gd name="connsiteY12" fmla="*/ 311613 h 373903"/>
                      <a:gd name="connsiteX13" fmla="*/ 81108 w 2265197"/>
                      <a:gd name="connsiteY13" fmla="*/ 294568 h 373903"/>
                      <a:gd name="connsiteX14" fmla="*/ 0 w 2265197"/>
                      <a:gd name="connsiteY14" fmla="*/ 221178 h 373903"/>
                      <a:gd name="connsiteX0" fmla="*/ 0 w 2278297"/>
                      <a:gd name="connsiteY0" fmla="*/ 143122 h 373903"/>
                      <a:gd name="connsiteX1" fmla="*/ 173874 w 2278297"/>
                      <a:gd name="connsiteY1" fmla="*/ 251323 h 373903"/>
                      <a:gd name="connsiteX2" fmla="*/ 816969 w 2278297"/>
                      <a:gd name="connsiteY2" fmla="*/ 241274 h 373903"/>
                      <a:gd name="connsiteX3" fmla="*/ 1339483 w 2278297"/>
                      <a:gd name="connsiteY3" fmla="*/ 231226 h 373903"/>
                      <a:gd name="connsiteX4" fmla="*/ 1841900 w 2278297"/>
                      <a:gd name="connsiteY4" fmla="*/ 170936 h 373903"/>
                      <a:gd name="connsiteX5" fmla="*/ 2263931 w 2278297"/>
                      <a:gd name="connsiteY5" fmla="*/ 114 h 373903"/>
                      <a:gd name="connsiteX6" fmla="*/ 2154120 w 2278297"/>
                      <a:gd name="connsiteY6" fmla="*/ 198748 h 373903"/>
                      <a:gd name="connsiteX7" fmla="*/ 1902190 w 2278297"/>
                      <a:gd name="connsiteY7" fmla="*/ 321661 h 373903"/>
                      <a:gd name="connsiteX8" fmla="*/ 1530401 w 2278297"/>
                      <a:gd name="connsiteY8" fmla="*/ 351806 h 373903"/>
                      <a:gd name="connsiteX9" fmla="*/ 1188758 w 2278297"/>
                      <a:gd name="connsiteY9" fmla="*/ 371903 h 373903"/>
                      <a:gd name="connsiteX10" fmla="*/ 997839 w 2278297"/>
                      <a:gd name="connsiteY10" fmla="*/ 301564 h 373903"/>
                      <a:gd name="connsiteX11" fmla="*/ 676292 w 2278297"/>
                      <a:gd name="connsiteY11" fmla="*/ 301564 h 373903"/>
                      <a:gd name="connsiteX12" fmla="*/ 284406 w 2278297"/>
                      <a:gd name="connsiteY12" fmla="*/ 311613 h 373903"/>
                      <a:gd name="connsiteX13" fmla="*/ 94208 w 2278297"/>
                      <a:gd name="connsiteY13" fmla="*/ 294568 h 373903"/>
                      <a:gd name="connsiteX14" fmla="*/ 13100 w 2278297"/>
                      <a:gd name="connsiteY14" fmla="*/ 221178 h 3739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2278297" h="373903">
                        <a:moveTo>
                          <a:pt x="0" y="143122"/>
                        </a:moveTo>
                        <a:cubicBezTo>
                          <a:pt x="9211" y="185828"/>
                          <a:pt x="37712" y="234964"/>
                          <a:pt x="173874" y="251323"/>
                        </a:cubicBezTo>
                        <a:cubicBezTo>
                          <a:pt x="310036" y="267682"/>
                          <a:pt x="816969" y="241274"/>
                          <a:pt x="816969" y="241274"/>
                        </a:cubicBezTo>
                        <a:cubicBezTo>
                          <a:pt x="1011237" y="237925"/>
                          <a:pt x="1168661" y="242949"/>
                          <a:pt x="1339483" y="231226"/>
                        </a:cubicBezTo>
                        <a:cubicBezTo>
                          <a:pt x="1510305" y="219503"/>
                          <a:pt x="1687825" y="209455"/>
                          <a:pt x="1841900" y="170936"/>
                        </a:cubicBezTo>
                        <a:cubicBezTo>
                          <a:pt x="1995975" y="132417"/>
                          <a:pt x="2211894" y="-4521"/>
                          <a:pt x="2263931" y="114"/>
                        </a:cubicBezTo>
                        <a:cubicBezTo>
                          <a:pt x="2315968" y="4749"/>
                          <a:pt x="2214410" y="145157"/>
                          <a:pt x="2154120" y="198748"/>
                        </a:cubicBezTo>
                        <a:cubicBezTo>
                          <a:pt x="2093830" y="252339"/>
                          <a:pt x="2006143" y="296151"/>
                          <a:pt x="1902190" y="321661"/>
                        </a:cubicBezTo>
                        <a:cubicBezTo>
                          <a:pt x="1798237" y="347171"/>
                          <a:pt x="1649306" y="343432"/>
                          <a:pt x="1530401" y="351806"/>
                        </a:cubicBezTo>
                        <a:cubicBezTo>
                          <a:pt x="1411496" y="360180"/>
                          <a:pt x="1277518" y="380277"/>
                          <a:pt x="1188758" y="371903"/>
                        </a:cubicBezTo>
                        <a:cubicBezTo>
                          <a:pt x="1099998" y="363529"/>
                          <a:pt x="1083250" y="313287"/>
                          <a:pt x="997839" y="301564"/>
                        </a:cubicBezTo>
                        <a:cubicBezTo>
                          <a:pt x="912428" y="289841"/>
                          <a:pt x="795198" y="299889"/>
                          <a:pt x="676292" y="301564"/>
                        </a:cubicBezTo>
                        <a:cubicBezTo>
                          <a:pt x="557387" y="303239"/>
                          <a:pt x="381420" y="312779"/>
                          <a:pt x="284406" y="311613"/>
                        </a:cubicBezTo>
                        <a:cubicBezTo>
                          <a:pt x="187392" y="310447"/>
                          <a:pt x="139426" y="309640"/>
                          <a:pt x="94208" y="294568"/>
                        </a:cubicBezTo>
                        <a:cubicBezTo>
                          <a:pt x="48990" y="279496"/>
                          <a:pt x="15612" y="238762"/>
                          <a:pt x="13100" y="221178"/>
                        </a:cubicBezTo>
                      </a:path>
                    </a:pathLst>
                  </a:custGeom>
                  <a:solidFill>
                    <a:srgbClr val="FFD54F"/>
                  </a:solidFill>
                  <a:ln w="19050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D9E4F41C-97D3-C548-DFB8-0EE9914690B0}"/>
                      </a:ext>
                    </a:extLst>
                  </p:cNvPr>
                  <p:cNvSpPr/>
                  <p:nvPr/>
                </p:nvSpPr>
                <p:spPr>
                  <a:xfrm>
                    <a:off x="622831" y="2223290"/>
                    <a:ext cx="954462" cy="466757"/>
                  </a:xfrm>
                  <a:custGeom>
                    <a:avLst/>
                    <a:gdLst>
                      <a:gd name="connsiteX0" fmla="*/ 0 w 938196"/>
                      <a:gd name="connsiteY0" fmla="*/ 21750 h 352056"/>
                      <a:gd name="connsiteX1" fmla="*/ 54077 w 938196"/>
                      <a:gd name="connsiteY1" fmla="*/ 2085 h 352056"/>
                      <a:gd name="connsiteX2" fmla="*/ 137651 w 938196"/>
                      <a:gd name="connsiteY2" fmla="*/ 65995 h 352056"/>
                      <a:gd name="connsiteX3" fmla="*/ 240890 w 938196"/>
                      <a:gd name="connsiteY3" fmla="*/ 129905 h 352056"/>
                      <a:gd name="connsiteX4" fmla="*/ 437535 w 938196"/>
                      <a:gd name="connsiteY4" fmla="*/ 124989 h 352056"/>
                      <a:gd name="connsiteX5" fmla="*/ 619432 w 938196"/>
                      <a:gd name="connsiteY5" fmla="*/ 124989 h 352056"/>
                      <a:gd name="connsiteX6" fmla="*/ 742335 w 938196"/>
                      <a:gd name="connsiteY6" fmla="*/ 100408 h 352056"/>
                      <a:gd name="connsiteX7" fmla="*/ 830826 w 938196"/>
                      <a:gd name="connsiteY7" fmla="*/ 90576 h 352056"/>
                      <a:gd name="connsiteX8" fmla="*/ 889819 w 938196"/>
                      <a:gd name="connsiteY8" fmla="*/ 124989 h 352056"/>
                      <a:gd name="connsiteX9" fmla="*/ 934064 w 938196"/>
                      <a:gd name="connsiteY9" fmla="*/ 188898 h 352056"/>
                      <a:gd name="connsiteX10" fmla="*/ 934064 w 938196"/>
                      <a:gd name="connsiteY10" fmla="*/ 297053 h 352056"/>
                      <a:gd name="connsiteX11" fmla="*/ 914400 w 938196"/>
                      <a:gd name="connsiteY11" fmla="*/ 346214 h 352056"/>
                      <a:gd name="connsiteX12" fmla="*/ 835742 w 938196"/>
                      <a:gd name="connsiteY12" fmla="*/ 346214 h 352056"/>
                      <a:gd name="connsiteX13" fmla="*/ 757084 w 938196"/>
                      <a:gd name="connsiteY13" fmla="*/ 301969 h 352056"/>
                      <a:gd name="connsiteX14" fmla="*/ 673509 w 938196"/>
                      <a:gd name="connsiteY14" fmla="*/ 242976 h 352056"/>
                      <a:gd name="connsiteX15" fmla="*/ 619432 w 938196"/>
                      <a:gd name="connsiteY15" fmla="*/ 198731 h 352056"/>
                      <a:gd name="connsiteX16" fmla="*/ 545690 w 938196"/>
                      <a:gd name="connsiteY16" fmla="*/ 233143 h 352056"/>
                      <a:gd name="connsiteX17" fmla="*/ 486697 w 938196"/>
                      <a:gd name="connsiteY17" fmla="*/ 257724 h 352056"/>
                      <a:gd name="connsiteX18" fmla="*/ 427703 w 938196"/>
                      <a:gd name="connsiteY18" fmla="*/ 233143 h 352056"/>
                      <a:gd name="connsiteX19" fmla="*/ 329380 w 938196"/>
                      <a:gd name="connsiteY19" fmla="*/ 272473 h 352056"/>
                      <a:gd name="connsiteX20" fmla="*/ 235974 w 938196"/>
                      <a:gd name="connsiteY20" fmla="*/ 252808 h 352056"/>
                      <a:gd name="connsiteX21" fmla="*/ 152400 w 938196"/>
                      <a:gd name="connsiteY21" fmla="*/ 257724 h 352056"/>
                      <a:gd name="connsiteX22" fmla="*/ 122903 w 938196"/>
                      <a:gd name="connsiteY22" fmla="*/ 262640 h 352056"/>
                      <a:gd name="connsiteX23" fmla="*/ 39329 w 938196"/>
                      <a:gd name="connsiteY23" fmla="*/ 188898 h 352056"/>
                      <a:gd name="connsiteX24" fmla="*/ 9832 w 938196"/>
                      <a:gd name="connsiteY24" fmla="*/ 85660 h 352056"/>
                      <a:gd name="connsiteX0" fmla="*/ 0 w 938196"/>
                      <a:gd name="connsiteY0" fmla="*/ 21750 h 352056"/>
                      <a:gd name="connsiteX1" fmla="*/ 54077 w 938196"/>
                      <a:gd name="connsiteY1" fmla="*/ 2085 h 352056"/>
                      <a:gd name="connsiteX2" fmla="*/ 137651 w 938196"/>
                      <a:gd name="connsiteY2" fmla="*/ 65995 h 352056"/>
                      <a:gd name="connsiteX3" fmla="*/ 240890 w 938196"/>
                      <a:gd name="connsiteY3" fmla="*/ 129905 h 352056"/>
                      <a:gd name="connsiteX4" fmla="*/ 437535 w 938196"/>
                      <a:gd name="connsiteY4" fmla="*/ 124989 h 352056"/>
                      <a:gd name="connsiteX5" fmla="*/ 619432 w 938196"/>
                      <a:gd name="connsiteY5" fmla="*/ 124989 h 352056"/>
                      <a:gd name="connsiteX6" fmla="*/ 742335 w 938196"/>
                      <a:gd name="connsiteY6" fmla="*/ 100408 h 352056"/>
                      <a:gd name="connsiteX7" fmla="*/ 830826 w 938196"/>
                      <a:gd name="connsiteY7" fmla="*/ 90576 h 352056"/>
                      <a:gd name="connsiteX8" fmla="*/ 889819 w 938196"/>
                      <a:gd name="connsiteY8" fmla="*/ 124989 h 352056"/>
                      <a:gd name="connsiteX9" fmla="*/ 934064 w 938196"/>
                      <a:gd name="connsiteY9" fmla="*/ 188898 h 352056"/>
                      <a:gd name="connsiteX10" fmla="*/ 934064 w 938196"/>
                      <a:gd name="connsiteY10" fmla="*/ 297053 h 352056"/>
                      <a:gd name="connsiteX11" fmla="*/ 914400 w 938196"/>
                      <a:gd name="connsiteY11" fmla="*/ 346214 h 352056"/>
                      <a:gd name="connsiteX12" fmla="*/ 835742 w 938196"/>
                      <a:gd name="connsiteY12" fmla="*/ 346214 h 352056"/>
                      <a:gd name="connsiteX13" fmla="*/ 757084 w 938196"/>
                      <a:gd name="connsiteY13" fmla="*/ 301969 h 352056"/>
                      <a:gd name="connsiteX14" fmla="*/ 673509 w 938196"/>
                      <a:gd name="connsiteY14" fmla="*/ 242976 h 352056"/>
                      <a:gd name="connsiteX15" fmla="*/ 619432 w 938196"/>
                      <a:gd name="connsiteY15" fmla="*/ 198731 h 352056"/>
                      <a:gd name="connsiteX16" fmla="*/ 545690 w 938196"/>
                      <a:gd name="connsiteY16" fmla="*/ 233143 h 352056"/>
                      <a:gd name="connsiteX17" fmla="*/ 486697 w 938196"/>
                      <a:gd name="connsiteY17" fmla="*/ 257724 h 352056"/>
                      <a:gd name="connsiteX18" fmla="*/ 427703 w 938196"/>
                      <a:gd name="connsiteY18" fmla="*/ 233143 h 352056"/>
                      <a:gd name="connsiteX19" fmla="*/ 329380 w 938196"/>
                      <a:gd name="connsiteY19" fmla="*/ 272473 h 352056"/>
                      <a:gd name="connsiteX20" fmla="*/ 235974 w 938196"/>
                      <a:gd name="connsiteY20" fmla="*/ 252808 h 352056"/>
                      <a:gd name="connsiteX21" fmla="*/ 152400 w 938196"/>
                      <a:gd name="connsiteY21" fmla="*/ 257724 h 352056"/>
                      <a:gd name="connsiteX22" fmla="*/ 122903 w 938196"/>
                      <a:gd name="connsiteY22" fmla="*/ 262640 h 352056"/>
                      <a:gd name="connsiteX23" fmla="*/ 39329 w 938196"/>
                      <a:gd name="connsiteY23" fmla="*/ 188898 h 352056"/>
                      <a:gd name="connsiteX24" fmla="*/ 9832 w 938196"/>
                      <a:gd name="connsiteY24" fmla="*/ 85660 h 352056"/>
                      <a:gd name="connsiteX25" fmla="*/ 0 w 938196"/>
                      <a:gd name="connsiteY25" fmla="*/ 21750 h 352056"/>
                      <a:gd name="connsiteX0" fmla="*/ 0 w 938196"/>
                      <a:gd name="connsiteY0" fmla="*/ 21750 h 352056"/>
                      <a:gd name="connsiteX1" fmla="*/ 54077 w 938196"/>
                      <a:gd name="connsiteY1" fmla="*/ 2085 h 352056"/>
                      <a:gd name="connsiteX2" fmla="*/ 137651 w 938196"/>
                      <a:gd name="connsiteY2" fmla="*/ 65995 h 352056"/>
                      <a:gd name="connsiteX3" fmla="*/ 240890 w 938196"/>
                      <a:gd name="connsiteY3" fmla="*/ 129905 h 352056"/>
                      <a:gd name="connsiteX4" fmla="*/ 437535 w 938196"/>
                      <a:gd name="connsiteY4" fmla="*/ 124989 h 352056"/>
                      <a:gd name="connsiteX5" fmla="*/ 619432 w 938196"/>
                      <a:gd name="connsiteY5" fmla="*/ 124989 h 352056"/>
                      <a:gd name="connsiteX6" fmla="*/ 742335 w 938196"/>
                      <a:gd name="connsiteY6" fmla="*/ 100408 h 352056"/>
                      <a:gd name="connsiteX7" fmla="*/ 830826 w 938196"/>
                      <a:gd name="connsiteY7" fmla="*/ 90576 h 352056"/>
                      <a:gd name="connsiteX8" fmla="*/ 889819 w 938196"/>
                      <a:gd name="connsiteY8" fmla="*/ 124989 h 352056"/>
                      <a:gd name="connsiteX9" fmla="*/ 934064 w 938196"/>
                      <a:gd name="connsiteY9" fmla="*/ 188898 h 352056"/>
                      <a:gd name="connsiteX10" fmla="*/ 934064 w 938196"/>
                      <a:gd name="connsiteY10" fmla="*/ 297053 h 352056"/>
                      <a:gd name="connsiteX11" fmla="*/ 914400 w 938196"/>
                      <a:gd name="connsiteY11" fmla="*/ 346214 h 352056"/>
                      <a:gd name="connsiteX12" fmla="*/ 835742 w 938196"/>
                      <a:gd name="connsiteY12" fmla="*/ 346214 h 352056"/>
                      <a:gd name="connsiteX13" fmla="*/ 757084 w 938196"/>
                      <a:gd name="connsiteY13" fmla="*/ 301969 h 352056"/>
                      <a:gd name="connsiteX14" fmla="*/ 673509 w 938196"/>
                      <a:gd name="connsiteY14" fmla="*/ 242976 h 352056"/>
                      <a:gd name="connsiteX15" fmla="*/ 619432 w 938196"/>
                      <a:gd name="connsiteY15" fmla="*/ 198731 h 352056"/>
                      <a:gd name="connsiteX16" fmla="*/ 545690 w 938196"/>
                      <a:gd name="connsiteY16" fmla="*/ 233143 h 352056"/>
                      <a:gd name="connsiteX17" fmla="*/ 486697 w 938196"/>
                      <a:gd name="connsiteY17" fmla="*/ 257724 h 352056"/>
                      <a:gd name="connsiteX18" fmla="*/ 427703 w 938196"/>
                      <a:gd name="connsiteY18" fmla="*/ 233143 h 352056"/>
                      <a:gd name="connsiteX19" fmla="*/ 329380 w 938196"/>
                      <a:gd name="connsiteY19" fmla="*/ 272473 h 352056"/>
                      <a:gd name="connsiteX20" fmla="*/ 235974 w 938196"/>
                      <a:gd name="connsiteY20" fmla="*/ 252808 h 352056"/>
                      <a:gd name="connsiteX21" fmla="*/ 152400 w 938196"/>
                      <a:gd name="connsiteY21" fmla="*/ 257724 h 352056"/>
                      <a:gd name="connsiteX22" fmla="*/ 122903 w 938196"/>
                      <a:gd name="connsiteY22" fmla="*/ 262640 h 352056"/>
                      <a:gd name="connsiteX23" fmla="*/ 16032 w 938196"/>
                      <a:gd name="connsiteY23" fmla="*/ 229667 h 352056"/>
                      <a:gd name="connsiteX24" fmla="*/ 9832 w 938196"/>
                      <a:gd name="connsiteY24" fmla="*/ 85660 h 352056"/>
                      <a:gd name="connsiteX25" fmla="*/ 0 w 938196"/>
                      <a:gd name="connsiteY25" fmla="*/ 21750 h 352056"/>
                      <a:gd name="connsiteX0" fmla="*/ 0 w 938196"/>
                      <a:gd name="connsiteY0" fmla="*/ 21750 h 352056"/>
                      <a:gd name="connsiteX1" fmla="*/ 54077 w 938196"/>
                      <a:gd name="connsiteY1" fmla="*/ 2085 h 352056"/>
                      <a:gd name="connsiteX2" fmla="*/ 137651 w 938196"/>
                      <a:gd name="connsiteY2" fmla="*/ 65995 h 352056"/>
                      <a:gd name="connsiteX3" fmla="*/ 240890 w 938196"/>
                      <a:gd name="connsiteY3" fmla="*/ 129905 h 352056"/>
                      <a:gd name="connsiteX4" fmla="*/ 437535 w 938196"/>
                      <a:gd name="connsiteY4" fmla="*/ 124989 h 352056"/>
                      <a:gd name="connsiteX5" fmla="*/ 619432 w 938196"/>
                      <a:gd name="connsiteY5" fmla="*/ 124989 h 352056"/>
                      <a:gd name="connsiteX6" fmla="*/ 742335 w 938196"/>
                      <a:gd name="connsiteY6" fmla="*/ 100408 h 352056"/>
                      <a:gd name="connsiteX7" fmla="*/ 830826 w 938196"/>
                      <a:gd name="connsiteY7" fmla="*/ 90576 h 352056"/>
                      <a:gd name="connsiteX8" fmla="*/ 889819 w 938196"/>
                      <a:gd name="connsiteY8" fmla="*/ 124989 h 352056"/>
                      <a:gd name="connsiteX9" fmla="*/ 934064 w 938196"/>
                      <a:gd name="connsiteY9" fmla="*/ 188898 h 352056"/>
                      <a:gd name="connsiteX10" fmla="*/ 934064 w 938196"/>
                      <a:gd name="connsiteY10" fmla="*/ 297053 h 352056"/>
                      <a:gd name="connsiteX11" fmla="*/ 914400 w 938196"/>
                      <a:gd name="connsiteY11" fmla="*/ 346214 h 352056"/>
                      <a:gd name="connsiteX12" fmla="*/ 835742 w 938196"/>
                      <a:gd name="connsiteY12" fmla="*/ 346214 h 352056"/>
                      <a:gd name="connsiteX13" fmla="*/ 757084 w 938196"/>
                      <a:gd name="connsiteY13" fmla="*/ 301969 h 352056"/>
                      <a:gd name="connsiteX14" fmla="*/ 673509 w 938196"/>
                      <a:gd name="connsiteY14" fmla="*/ 242976 h 352056"/>
                      <a:gd name="connsiteX15" fmla="*/ 619432 w 938196"/>
                      <a:gd name="connsiteY15" fmla="*/ 198731 h 352056"/>
                      <a:gd name="connsiteX16" fmla="*/ 545690 w 938196"/>
                      <a:gd name="connsiteY16" fmla="*/ 233143 h 352056"/>
                      <a:gd name="connsiteX17" fmla="*/ 486697 w 938196"/>
                      <a:gd name="connsiteY17" fmla="*/ 257724 h 352056"/>
                      <a:gd name="connsiteX18" fmla="*/ 427703 w 938196"/>
                      <a:gd name="connsiteY18" fmla="*/ 233143 h 352056"/>
                      <a:gd name="connsiteX19" fmla="*/ 329380 w 938196"/>
                      <a:gd name="connsiteY19" fmla="*/ 272473 h 352056"/>
                      <a:gd name="connsiteX20" fmla="*/ 235974 w 938196"/>
                      <a:gd name="connsiteY20" fmla="*/ 252808 h 352056"/>
                      <a:gd name="connsiteX21" fmla="*/ 152400 w 938196"/>
                      <a:gd name="connsiteY21" fmla="*/ 257724 h 352056"/>
                      <a:gd name="connsiteX22" fmla="*/ 99606 w 938196"/>
                      <a:gd name="connsiteY22" fmla="*/ 285937 h 352056"/>
                      <a:gd name="connsiteX23" fmla="*/ 16032 w 938196"/>
                      <a:gd name="connsiteY23" fmla="*/ 229667 h 352056"/>
                      <a:gd name="connsiteX24" fmla="*/ 9832 w 938196"/>
                      <a:gd name="connsiteY24" fmla="*/ 85660 h 352056"/>
                      <a:gd name="connsiteX25" fmla="*/ 0 w 938196"/>
                      <a:gd name="connsiteY25" fmla="*/ 21750 h 352056"/>
                      <a:gd name="connsiteX0" fmla="*/ 16266 w 954462"/>
                      <a:gd name="connsiteY0" fmla="*/ 136451 h 466757"/>
                      <a:gd name="connsiteX1" fmla="*/ 6277 w 954462"/>
                      <a:gd name="connsiteY1" fmla="*/ 301 h 466757"/>
                      <a:gd name="connsiteX2" fmla="*/ 153917 w 954462"/>
                      <a:gd name="connsiteY2" fmla="*/ 180696 h 466757"/>
                      <a:gd name="connsiteX3" fmla="*/ 257156 w 954462"/>
                      <a:gd name="connsiteY3" fmla="*/ 244606 h 466757"/>
                      <a:gd name="connsiteX4" fmla="*/ 453801 w 954462"/>
                      <a:gd name="connsiteY4" fmla="*/ 239690 h 466757"/>
                      <a:gd name="connsiteX5" fmla="*/ 635698 w 954462"/>
                      <a:gd name="connsiteY5" fmla="*/ 239690 h 466757"/>
                      <a:gd name="connsiteX6" fmla="*/ 758601 w 954462"/>
                      <a:gd name="connsiteY6" fmla="*/ 215109 h 466757"/>
                      <a:gd name="connsiteX7" fmla="*/ 847092 w 954462"/>
                      <a:gd name="connsiteY7" fmla="*/ 205277 h 466757"/>
                      <a:gd name="connsiteX8" fmla="*/ 906085 w 954462"/>
                      <a:gd name="connsiteY8" fmla="*/ 239690 h 466757"/>
                      <a:gd name="connsiteX9" fmla="*/ 950330 w 954462"/>
                      <a:gd name="connsiteY9" fmla="*/ 303599 h 466757"/>
                      <a:gd name="connsiteX10" fmla="*/ 950330 w 954462"/>
                      <a:gd name="connsiteY10" fmla="*/ 411754 h 466757"/>
                      <a:gd name="connsiteX11" fmla="*/ 930666 w 954462"/>
                      <a:gd name="connsiteY11" fmla="*/ 460915 h 466757"/>
                      <a:gd name="connsiteX12" fmla="*/ 852008 w 954462"/>
                      <a:gd name="connsiteY12" fmla="*/ 460915 h 466757"/>
                      <a:gd name="connsiteX13" fmla="*/ 773350 w 954462"/>
                      <a:gd name="connsiteY13" fmla="*/ 416670 h 466757"/>
                      <a:gd name="connsiteX14" fmla="*/ 689775 w 954462"/>
                      <a:gd name="connsiteY14" fmla="*/ 357677 h 466757"/>
                      <a:gd name="connsiteX15" fmla="*/ 635698 w 954462"/>
                      <a:gd name="connsiteY15" fmla="*/ 313432 h 466757"/>
                      <a:gd name="connsiteX16" fmla="*/ 561956 w 954462"/>
                      <a:gd name="connsiteY16" fmla="*/ 347844 h 466757"/>
                      <a:gd name="connsiteX17" fmla="*/ 502963 w 954462"/>
                      <a:gd name="connsiteY17" fmla="*/ 372425 h 466757"/>
                      <a:gd name="connsiteX18" fmla="*/ 443969 w 954462"/>
                      <a:gd name="connsiteY18" fmla="*/ 347844 h 466757"/>
                      <a:gd name="connsiteX19" fmla="*/ 345646 w 954462"/>
                      <a:gd name="connsiteY19" fmla="*/ 387174 h 466757"/>
                      <a:gd name="connsiteX20" fmla="*/ 252240 w 954462"/>
                      <a:gd name="connsiteY20" fmla="*/ 367509 h 466757"/>
                      <a:gd name="connsiteX21" fmla="*/ 168666 w 954462"/>
                      <a:gd name="connsiteY21" fmla="*/ 372425 h 466757"/>
                      <a:gd name="connsiteX22" fmla="*/ 115872 w 954462"/>
                      <a:gd name="connsiteY22" fmla="*/ 400638 h 466757"/>
                      <a:gd name="connsiteX23" fmla="*/ 32298 w 954462"/>
                      <a:gd name="connsiteY23" fmla="*/ 344368 h 466757"/>
                      <a:gd name="connsiteX24" fmla="*/ 26098 w 954462"/>
                      <a:gd name="connsiteY24" fmla="*/ 200361 h 466757"/>
                      <a:gd name="connsiteX25" fmla="*/ 16266 w 954462"/>
                      <a:gd name="connsiteY25" fmla="*/ 136451 h 4667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954462" h="466757">
                        <a:moveTo>
                          <a:pt x="16266" y="136451"/>
                        </a:moveTo>
                        <a:cubicBezTo>
                          <a:pt x="31833" y="122931"/>
                          <a:pt x="-16665" y="-7073"/>
                          <a:pt x="6277" y="301"/>
                        </a:cubicBezTo>
                        <a:cubicBezTo>
                          <a:pt x="29219" y="7675"/>
                          <a:pt x="112104" y="139979"/>
                          <a:pt x="153917" y="180696"/>
                        </a:cubicBezTo>
                        <a:cubicBezTo>
                          <a:pt x="195730" y="221413"/>
                          <a:pt x="207175" y="234774"/>
                          <a:pt x="257156" y="244606"/>
                        </a:cubicBezTo>
                        <a:cubicBezTo>
                          <a:pt x="307137" y="254438"/>
                          <a:pt x="390711" y="240509"/>
                          <a:pt x="453801" y="239690"/>
                        </a:cubicBezTo>
                        <a:cubicBezTo>
                          <a:pt x="516891" y="238871"/>
                          <a:pt x="584898" y="243787"/>
                          <a:pt x="635698" y="239690"/>
                        </a:cubicBezTo>
                        <a:cubicBezTo>
                          <a:pt x="686498" y="235593"/>
                          <a:pt x="723369" y="220844"/>
                          <a:pt x="758601" y="215109"/>
                        </a:cubicBezTo>
                        <a:cubicBezTo>
                          <a:pt x="793833" y="209374"/>
                          <a:pt x="822511" y="201180"/>
                          <a:pt x="847092" y="205277"/>
                        </a:cubicBezTo>
                        <a:cubicBezTo>
                          <a:pt x="871673" y="209374"/>
                          <a:pt x="888879" y="223303"/>
                          <a:pt x="906085" y="239690"/>
                        </a:cubicBezTo>
                        <a:cubicBezTo>
                          <a:pt x="923291" y="256077"/>
                          <a:pt x="942956" y="274922"/>
                          <a:pt x="950330" y="303599"/>
                        </a:cubicBezTo>
                        <a:cubicBezTo>
                          <a:pt x="957704" y="332276"/>
                          <a:pt x="953607" y="385535"/>
                          <a:pt x="950330" y="411754"/>
                        </a:cubicBezTo>
                        <a:cubicBezTo>
                          <a:pt x="947053" y="437973"/>
                          <a:pt x="947053" y="452722"/>
                          <a:pt x="930666" y="460915"/>
                        </a:cubicBezTo>
                        <a:cubicBezTo>
                          <a:pt x="914279" y="469109"/>
                          <a:pt x="878227" y="468289"/>
                          <a:pt x="852008" y="460915"/>
                        </a:cubicBezTo>
                        <a:cubicBezTo>
                          <a:pt x="825789" y="453541"/>
                          <a:pt x="800389" y="433876"/>
                          <a:pt x="773350" y="416670"/>
                        </a:cubicBezTo>
                        <a:cubicBezTo>
                          <a:pt x="746311" y="399464"/>
                          <a:pt x="712717" y="374883"/>
                          <a:pt x="689775" y="357677"/>
                        </a:cubicBezTo>
                        <a:cubicBezTo>
                          <a:pt x="666833" y="340471"/>
                          <a:pt x="657001" y="315071"/>
                          <a:pt x="635698" y="313432"/>
                        </a:cubicBezTo>
                        <a:cubicBezTo>
                          <a:pt x="614395" y="311793"/>
                          <a:pt x="561956" y="347844"/>
                          <a:pt x="561956" y="347844"/>
                        </a:cubicBezTo>
                        <a:cubicBezTo>
                          <a:pt x="539834" y="357676"/>
                          <a:pt x="522627" y="372425"/>
                          <a:pt x="502963" y="372425"/>
                        </a:cubicBezTo>
                        <a:cubicBezTo>
                          <a:pt x="483299" y="372425"/>
                          <a:pt x="470189" y="345386"/>
                          <a:pt x="443969" y="347844"/>
                        </a:cubicBezTo>
                        <a:cubicBezTo>
                          <a:pt x="417750" y="350302"/>
                          <a:pt x="377601" y="383897"/>
                          <a:pt x="345646" y="387174"/>
                        </a:cubicBezTo>
                        <a:cubicBezTo>
                          <a:pt x="313691" y="390451"/>
                          <a:pt x="281737" y="369967"/>
                          <a:pt x="252240" y="367509"/>
                        </a:cubicBezTo>
                        <a:cubicBezTo>
                          <a:pt x="222743" y="365051"/>
                          <a:pt x="191394" y="366904"/>
                          <a:pt x="168666" y="372425"/>
                        </a:cubicBezTo>
                        <a:cubicBezTo>
                          <a:pt x="145938" y="377947"/>
                          <a:pt x="138600" y="405314"/>
                          <a:pt x="115872" y="400638"/>
                        </a:cubicBezTo>
                        <a:cubicBezTo>
                          <a:pt x="93144" y="395962"/>
                          <a:pt x="51143" y="373865"/>
                          <a:pt x="32298" y="344368"/>
                        </a:cubicBezTo>
                        <a:cubicBezTo>
                          <a:pt x="13453" y="314871"/>
                          <a:pt x="31424" y="237231"/>
                          <a:pt x="26098" y="200361"/>
                        </a:cubicBezTo>
                        <a:lnTo>
                          <a:pt x="16266" y="136451"/>
                        </a:lnTo>
                        <a:close/>
                      </a:path>
                    </a:pathLst>
                  </a:custGeom>
                  <a:solidFill>
                    <a:srgbClr val="8FFF8F"/>
                  </a:solidFill>
                  <a:ln w="19050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0" name="Freeform: Shape 119">
                    <a:extLst>
                      <a:ext uri="{FF2B5EF4-FFF2-40B4-BE49-F238E27FC236}">
                        <a16:creationId xmlns:a16="http://schemas.microsoft.com/office/drawing/2014/main" id="{1792C7F9-5C27-4C90-A39B-69F4735B93D4}"/>
                      </a:ext>
                    </a:extLst>
                  </p:cNvPr>
                  <p:cNvSpPr/>
                  <p:nvPr/>
                </p:nvSpPr>
                <p:spPr>
                  <a:xfrm>
                    <a:off x="1662345" y="2678298"/>
                    <a:ext cx="454579" cy="154598"/>
                  </a:xfrm>
                  <a:custGeom>
                    <a:avLst/>
                    <a:gdLst>
                      <a:gd name="connsiteX0" fmla="*/ 3927 w 126950"/>
                      <a:gd name="connsiteY0" fmla="*/ 2143 h 122679"/>
                      <a:gd name="connsiteX1" fmla="*/ 72753 w 126950"/>
                      <a:gd name="connsiteY1" fmla="*/ 41472 h 122679"/>
                      <a:gd name="connsiteX2" fmla="*/ 126831 w 126950"/>
                      <a:gd name="connsiteY2" fmla="*/ 80801 h 122679"/>
                      <a:gd name="connsiteX3" fmla="*/ 58005 w 126950"/>
                      <a:gd name="connsiteY3" fmla="*/ 120130 h 122679"/>
                      <a:gd name="connsiteX4" fmla="*/ 13760 w 126950"/>
                      <a:gd name="connsiteY4" fmla="*/ 110298 h 122679"/>
                      <a:gd name="connsiteX5" fmla="*/ 3927 w 126950"/>
                      <a:gd name="connsiteY5" fmla="*/ 2143 h 122679"/>
                      <a:gd name="connsiteX0" fmla="*/ 3927 w 429704"/>
                      <a:gd name="connsiteY0" fmla="*/ 2062 h 122598"/>
                      <a:gd name="connsiteX1" fmla="*/ 72753 w 429704"/>
                      <a:gd name="connsiteY1" fmla="*/ 41391 h 122598"/>
                      <a:gd name="connsiteX2" fmla="*/ 429689 w 429704"/>
                      <a:gd name="connsiteY2" fmla="*/ 69072 h 122598"/>
                      <a:gd name="connsiteX3" fmla="*/ 58005 w 429704"/>
                      <a:gd name="connsiteY3" fmla="*/ 120049 h 122598"/>
                      <a:gd name="connsiteX4" fmla="*/ 13760 w 429704"/>
                      <a:gd name="connsiteY4" fmla="*/ 110217 h 122598"/>
                      <a:gd name="connsiteX5" fmla="*/ 3927 w 429704"/>
                      <a:gd name="connsiteY5" fmla="*/ 2062 h 122598"/>
                      <a:gd name="connsiteX0" fmla="*/ 3927 w 429704"/>
                      <a:gd name="connsiteY0" fmla="*/ 1369 h 154598"/>
                      <a:gd name="connsiteX1" fmla="*/ 72753 w 429704"/>
                      <a:gd name="connsiteY1" fmla="*/ 69819 h 154598"/>
                      <a:gd name="connsiteX2" fmla="*/ 429689 w 429704"/>
                      <a:gd name="connsiteY2" fmla="*/ 97500 h 154598"/>
                      <a:gd name="connsiteX3" fmla="*/ 58005 w 429704"/>
                      <a:gd name="connsiteY3" fmla="*/ 148477 h 154598"/>
                      <a:gd name="connsiteX4" fmla="*/ 13760 w 429704"/>
                      <a:gd name="connsiteY4" fmla="*/ 138645 h 154598"/>
                      <a:gd name="connsiteX5" fmla="*/ 3927 w 429704"/>
                      <a:gd name="connsiteY5" fmla="*/ 1369 h 154598"/>
                      <a:gd name="connsiteX0" fmla="*/ 1794 w 454579"/>
                      <a:gd name="connsiteY0" fmla="*/ 1369 h 154598"/>
                      <a:gd name="connsiteX1" fmla="*/ 97628 w 454579"/>
                      <a:gd name="connsiteY1" fmla="*/ 69819 h 154598"/>
                      <a:gd name="connsiteX2" fmla="*/ 454564 w 454579"/>
                      <a:gd name="connsiteY2" fmla="*/ 97500 h 154598"/>
                      <a:gd name="connsiteX3" fmla="*/ 82880 w 454579"/>
                      <a:gd name="connsiteY3" fmla="*/ 148477 h 154598"/>
                      <a:gd name="connsiteX4" fmla="*/ 38635 w 454579"/>
                      <a:gd name="connsiteY4" fmla="*/ 138645 h 154598"/>
                      <a:gd name="connsiteX5" fmla="*/ 1794 w 454579"/>
                      <a:gd name="connsiteY5" fmla="*/ 1369 h 1545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454579" h="154598">
                        <a:moveTo>
                          <a:pt x="1794" y="1369"/>
                        </a:moveTo>
                        <a:cubicBezTo>
                          <a:pt x="11626" y="-10102"/>
                          <a:pt x="22166" y="53797"/>
                          <a:pt x="97628" y="69819"/>
                        </a:cubicBezTo>
                        <a:cubicBezTo>
                          <a:pt x="173090" y="85841"/>
                          <a:pt x="457022" y="84390"/>
                          <a:pt x="454564" y="97500"/>
                        </a:cubicBezTo>
                        <a:cubicBezTo>
                          <a:pt x="452106" y="110610"/>
                          <a:pt x="101725" y="143561"/>
                          <a:pt x="82880" y="148477"/>
                        </a:cubicBezTo>
                        <a:cubicBezTo>
                          <a:pt x="64035" y="153393"/>
                          <a:pt x="52149" y="163163"/>
                          <a:pt x="38635" y="138645"/>
                        </a:cubicBezTo>
                        <a:cubicBezTo>
                          <a:pt x="25121" y="114127"/>
                          <a:pt x="-8038" y="12840"/>
                          <a:pt x="1794" y="1369"/>
                        </a:cubicBezTo>
                        <a:close/>
                      </a:path>
                    </a:pathLst>
                  </a:custGeom>
                  <a:solidFill>
                    <a:srgbClr val="8FFF8F"/>
                  </a:solidFill>
                  <a:ln w="19050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6FC17D6A-026D-4137-4E05-AE1E90C6065C}"/>
                      </a:ext>
                    </a:extLst>
                  </p:cNvPr>
                  <p:cNvSpPr/>
                  <p:nvPr/>
                </p:nvSpPr>
                <p:spPr>
                  <a:xfrm>
                    <a:off x="2871020" y="2752384"/>
                    <a:ext cx="742534" cy="136304"/>
                  </a:xfrm>
                  <a:custGeom>
                    <a:avLst/>
                    <a:gdLst>
                      <a:gd name="connsiteX0" fmla="*/ 0 w 742431"/>
                      <a:gd name="connsiteY0" fmla="*/ 60373 h 132119"/>
                      <a:gd name="connsiteX1" fmla="*/ 103239 w 742431"/>
                      <a:gd name="connsiteY1" fmla="*/ 55457 h 132119"/>
                      <a:gd name="connsiteX2" fmla="*/ 349046 w 742431"/>
                      <a:gd name="connsiteY2" fmla="*/ 65289 h 132119"/>
                      <a:gd name="connsiteX3" fmla="*/ 634181 w 742431"/>
                      <a:gd name="connsiteY3" fmla="*/ 40708 h 132119"/>
                      <a:gd name="connsiteX4" fmla="*/ 742336 w 742431"/>
                      <a:gd name="connsiteY4" fmla="*/ 1379 h 132119"/>
                      <a:gd name="connsiteX5" fmla="*/ 619433 w 742431"/>
                      <a:gd name="connsiteY5" fmla="*/ 94786 h 132119"/>
                      <a:gd name="connsiteX6" fmla="*/ 403123 w 742431"/>
                      <a:gd name="connsiteY6" fmla="*/ 124283 h 132119"/>
                      <a:gd name="connsiteX7" fmla="*/ 196646 w 742431"/>
                      <a:gd name="connsiteY7" fmla="*/ 129199 h 132119"/>
                      <a:gd name="connsiteX8" fmla="*/ 49162 w 742431"/>
                      <a:gd name="connsiteY8" fmla="*/ 84954 h 132119"/>
                      <a:gd name="connsiteX0" fmla="*/ 0 w 742431"/>
                      <a:gd name="connsiteY0" fmla="*/ 60373 h 132119"/>
                      <a:gd name="connsiteX1" fmla="*/ 103239 w 742431"/>
                      <a:gd name="connsiteY1" fmla="*/ 55457 h 132119"/>
                      <a:gd name="connsiteX2" fmla="*/ 349046 w 742431"/>
                      <a:gd name="connsiteY2" fmla="*/ 65289 h 132119"/>
                      <a:gd name="connsiteX3" fmla="*/ 634181 w 742431"/>
                      <a:gd name="connsiteY3" fmla="*/ 40708 h 132119"/>
                      <a:gd name="connsiteX4" fmla="*/ 742336 w 742431"/>
                      <a:gd name="connsiteY4" fmla="*/ 1379 h 132119"/>
                      <a:gd name="connsiteX5" fmla="*/ 619433 w 742431"/>
                      <a:gd name="connsiteY5" fmla="*/ 94786 h 132119"/>
                      <a:gd name="connsiteX6" fmla="*/ 403123 w 742431"/>
                      <a:gd name="connsiteY6" fmla="*/ 124283 h 132119"/>
                      <a:gd name="connsiteX7" fmla="*/ 196646 w 742431"/>
                      <a:gd name="connsiteY7" fmla="*/ 129199 h 132119"/>
                      <a:gd name="connsiteX8" fmla="*/ 49162 w 742431"/>
                      <a:gd name="connsiteY8" fmla="*/ 84954 h 132119"/>
                      <a:gd name="connsiteX9" fmla="*/ 0 w 742431"/>
                      <a:gd name="connsiteY9" fmla="*/ 60373 h 132119"/>
                      <a:gd name="connsiteX0" fmla="*/ 0 w 742429"/>
                      <a:gd name="connsiteY0" fmla="*/ 60197 h 131943"/>
                      <a:gd name="connsiteX1" fmla="*/ 103239 w 742429"/>
                      <a:gd name="connsiteY1" fmla="*/ 55281 h 131943"/>
                      <a:gd name="connsiteX2" fmla="*/ 354870 w 742429"/>
                      <a:gd name="connsiteY2" fmla="*/ 24343 h 131943"/>
                      <a:gd name="connsiteX3" fmla="*/ 634181 w 742429"/>
                      <a:gd name="connsiteY3" fmla="*/ 40532 h 131943"/>
                      <a:gd name="connsiteX4" fmla="*/ 742336 w 742429"/>
                      <a:gd name="connsiteY4" fmla="*/ 1203 h 131943"/>
                      <a:gd name="connsiteX5" fmla="*/ 619433 w 742429"/>
                      <a:gd name="connsiteY5" fmla="*/ 94610 h 131943"/>
                      <a:gd name="connsiteX6" fmla="*/ 403123 w 742429"/>
                      <a:gd name="connsiteY6" fmla="*/ 124107 h 131943"/>
                      <a:gd name="connsiteX7" fmla="*/ 196646 w 742429"/>
                      <a:gd name="connsiteY7" fmla="*/ 129023 h 131943"/>
                      <a:gd name="connsiteX8" fmla="*/ 49162 w 742429"/>
                      <a:gd name="connsiteY8" fmla="*/ 84778 h 131943"/>
                      <a:gd name="connsiteX9" fmla="*/ 0 w 742429"/>
                      <a:gd name="connsiteY9" fmla="*/ 60197 h 131943"/>
                      <a:gd name="connsiteX0" fmla="*/ 0 w 742429"/>
                      <a:gd name="connsiteY0" fmla="*/ 60197 h 131943"/>
                      <a:gd name="connsiteX1" fmla="*/ 103239 w 742429"/>
                      <a:gd name="connsiteY1" fmla="*/ 55281 h 131943"/>
                      <a:gd name="connsiteX2" fmla="*/ 354870 w 742429"/>
                      <a:gd name="connsiteY2" fmla="*/ 24343 h 131943"/>
                      <a:gd name="connsiteX3" fmla="*/ 634181 w 742429"/>
                      <a:gd name="connsiteY3" fmla="*/ 40532 h 131943"/>
                      <a:gd name="connsiteX4" fmla="*/ 742336 w 742429"/>
                      <a:gd name="connsiteY4" fmla="*/ 1203 h 131943"/>
                      <a:gd name="connsiteX5" fmla="*/ 619433 w 742429"/>
                      <a:gd name="connsiteY5" fmla="*/ 94610 h 131943"/>
                      <a:gd name="connsiteX6" fmla="*/ 403123 w 742429"/>
                      <a:gd name="connsiteY6" fmla="*/ 124107 h 131943"/>
                      <a:gd name="connsiteX7" fmla="*/ 196646 w 742429"/>
                      <a:gd name="connsiteY7" fmla="*/ 129023 h 131943"/>
                      <a:gd name="connsiteX8" fmla="*/ 49162 w 742429"/>
                      <a:gd name="connsiteY8" fmla="*/ 84778 h 131943"/>
                      <a:gd name="connsiteX9" fmla="*/ 0 w 742429"/>
                      <a:gd name="connsiteY9" fmla="*/ 60197 h 131943"/>
                      <a:gd name="connsiteX0" fmla="*/ 0 w 742534"/>
                      <a:gd name="connsiteY0" fmla="*/ 63791 h 135537"/>
                      <a:gd name="connsiteX1" fmla="*/ 103239 w 742534"/>
                      <a:gd name="connsiteY1" fmla="*/ 58875 h 135537"/>
                      <a:gd name="connsiteX2" fmla="*/ 354870 w 742534"/>
                      <a:gd name="connsiteY2" fmla="*/ 27937 h 135537"/>
                      <a:gd name="connsiteX3" fmla="*/ 640005 w 742534"/>
                      <a:gd name="connsiteY3" fmla="*/ 15005 h 135537"/>
                      <a:gd name="connsiteX4" fmla="*/ 742336 w 742534"/>
                      <a:gd name="connsiteY4" fmla="*/ 4797 h 135537"/>
                      <a:gd name="connsiteX5" fmla="*/ 619433 w 742534"/>
                      <a:gd name="connsiteY5" fmla="*/ 98204 h 135537"/>
                      <a:gd name="connsiteX6" fmla="*/ 403123 w 742534"/>
                      <a:gd name="connsiteY6" fmla="*/ 127701 h 135537"/>
                      <a:gd name="connsiteX7" fmla="*/ 196646 w 742534"/>
                      <a:gd name="connsiteY7" fmla="*/ 132617 h 135537"/>
                      <a:gd name="connsiteX8" fmla="*/ 49162 w 742534"/>
                      <a:gd name="connsiteY8" fmla="*/ 88372 h 135537"/>
                      <a:gd name="connsiteX9" fmla="*/ 0 w 742534"/>
                      <a:gd name="connsiteY9" fmla="*/ 63791 h 135537"/>
                      <a:gd name="connsiteX0" fmla="*/ 0 w 742534"/>
                      <a:gd name="connsiteY0" fmla="*/ 64558 h 136304"/>
                      <a:gd name="connsiteX1" fmla="*/ 103239 w 742534"/>
                      <a:gd name="connsiteY1" fmla="*/ 59642 h 136304"/>
                      <a:gd name="connsiteX2" fmla="*/ 354870 w 742534"/>
                      <a:gd name="connsiteY2" fmla="*/ 57825 h 136304"/>
                      <a:gd name="connsiteX3" fmla="*/ 640005 w 742534"/>
                      <a:gd name="connsiteY3" fmla="*/ 15772 h 136304"/>
                      <a:gd name="connsiteX4" fmla="*/ 742336 w 742534"/>
                      <a:gd name="connsiteY4" fmla="*/ 5564 h 136304"/>
                      <a:gd name="connsiteX5" fmla="*/ 619433 w 742534"/>
                      <a:gd name="connsiteY5" fmla="*/ 98971 h 136304"/>
                      <a:gd name="connsiteX6" fmla="*/ 403123 w 742534"/>
                      <a:gd name="connsiteY6" fmla="*/ 128468 h 136304"/>
                      <a:gd name="connsiteX7" fmla="*/ 196646 w 742534"/>
                      <a:gd name="connsiteY7" fmla="*/ 133384 h 136304"/>
                      <a:gd name="connsiteX8" fmla="*/ 49162 w 742534"/>
                      <a:gd name="connsiteY8" fmla="*/ 89139 h 136304"/>
                      <a:gd name="connsiteX9" fmla="*/ 0 w 742534"/>
                      <a:gd name="connsiteY9" fmla="*/ 64558 h 136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42534" h="136304">
                        <a:moveTo>
                          <a:pt x="0" y="64558"/>
                        </a:moveTo>
                        <a:cubicBezTo>
                          <a:pt x="22532" y="61690"/>
                          <a:pt x="44094" y="60764"/>
                          <a:pt x="103239" y="59642"/>
                        </a:cubicBezTo>
                        <a:cubicBezTo>
                          <a:pt x="162384" y="58520"/>
                          <a:pt x="265409" y="65137"/>
                          <a:pt x="354870" y="57825"/>
                        </a:cubicBezTo>
                        <a:cubicBezTo>
                          <a:pt x="444331" y="50513"/>
                          <a:pt x="575427" y="24482"/>
                          <a:pt x="640005" y="15772"/>
                        </a:cubicBezTo>
                        <a:cubicBezTo>
                          <a:pt x="704583" y="7062"/>
                          <a:pt x="745765" y="-8302"/>
                          <a:pt x="742336" y="5564"/>
                        </a:cubicBezTo>
                        <a:cubicBezTo>
                          <a:pt x="738907" y="19430"/>
                          <a:pt x="675968" y="78487"/>
                          <a:pt x="619433" y="98971"/>
                        </a:cubicBezTo>
                        <a:cubicBezTo>
                          <a:pt x="562898" y="119455"/>
                          <a:pt x="473588" y="122733"/>
                          <a:pt x="403123" y="128468"/>
                        </a:cubicBezTo>
                        <a:cubicBezTo>
                          <a:pt x="332659" y="134204"/>
                          <a:pt x="255639" y="139939"/>
                          <a:pt x="196646" y="133384"/>
                        </a:cubicBezTo>
                        <a:cubicBezTo>
                          <a:pt x="137653" y="126829"/>
                          <a:pt x="93407" y="107984"/>
                          <a:pt x="49162" y="89139"/>
                        </a:cubicBezTo>
                        <a:lnTo>
                          <a:pt x="0" y="64558"/>
                        </a:lnTo>
                        <a:close/>
                      </a:path>
                    </a:pathLst>
                  </a:custGeom>
                  <a:solidFill>
                    <a:srgbClr val="8FFF8F"/>
                  </a:solidFill>
                  <a:ln w="19050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3" name="Freeform: Shape 122">
                    <a:extLst>
                      <a:ext uri="{FF2B5EF4-FFF2-40B4-BE49-F238E27FC236}">
                        <a16:creationId xmlns:a16="http://schemas.microsoft.com/office/drawing/2014/main" id="{1CAD7F17-FDEC-0DE6-D4A0-110EF511E504}"/>
                      </a:ext>
                    </a:extLst>
                  </p:cNvPr>
                  <p:cNvSpPr/>
                  <p:nvPr/>
                </p:nvSpPr>
                <p:spPr>
                  <a:xfrm>
                    <a:off x="3826940" y="2149279"/>
                    <a:ext cx="1383055" cy="476467"/>
                  </a:xfrm>
                  <a:custGeom>
                    <a:avLst/>
                    <a:gdLst>
                      <a:gd name="connsiteX0" fmla="*/ 0 w 1347023"/>
                      <a:gd name="connsiteY0" fmla="*/ 446203 h 462887"/>
                      <a:gd name="connsiteX1" fmla="*/ 88490 w 1347023"/>
                      <a:gd name="connsiteY1" fmla="*/ 333132 h 462887"/>
                      <a:gd name="connsiteX2" fmla="*/ 235974 w 1347023"/>
                      <a:gd name="connsiteY2" fmla="*/ 303635 h 462887"/>
                      <a:gd name="connsiteX3" fmla="*/ 457200 w 1347023"/>
                      <a:gd name="connsiteY3" fmla="*/ 239726 h 462887"/>
                      <a:gd name="connsiteX4" fmla="*/ 570271 w 1347023"/>
                      <a:gd name="connsiteY4" fmla="*/ 175816 h 462887"/>
                      <a:gd name="connsiteX5" fmla="*/ 634181 w 1347023"/>
                      <a:gd name="connsiteY5" fmla="*/ 141403 h 462887"/>
                      <a:gd name="connsiteX6" fmla="*/ 776748 w 1347023"/>
                      <a:gd name="connsiteY6" fmla="*/ 141403 h 462887"/>
                      <a:gd name="connsiteX7" fmla="*/ 781664 w 1347023"/>
                      <a:gd name="connsiteY7" fmla="*/ 190564 h 462887"/>
                      <a:gd name="connsiteX8" fmla="*/ 845574 w 1347023"/>
                      <a:gd name="connsiteY8" fmla="*/ 165984 h 462887"/>
                      <a:gd name="connsiteX9" fmla="*/ 934064 w 1347023"/>
                      <a:gd name="connsiteY9" fmla="*/ 200397 h 462887"/>
                      <a:gd name="connsiteX10" fmla="*/ 993058 w 1347023"/>
                      <a:gd name="connsiteY10" fmla="*/ 146319 h 462887"/>
                      <a:gd name="connsiteX11" fmla="*/ 1179871 w 1347023"/>
                      <a:gd name="connsiteY11" fmla="*/ 87326 h 462887"/>
                      <a:gd name="connsiteX12" fmla="*/ 1347019 w 1347023"/>
                      <a:gd name="connsiteY12" fmla="*/ 3751 h 462887"/>
                      <a:gd name="connsiteX13" fmla="*/ 1174955 w 1347023"/>
                      <a:gd name="connsiteY13" fmla="*/ 220061 h 462887"/>
                      <a:gd name="connsiteX14" fmla="*/ 884903 w 1347023"/>
                      <a:gd name="connsiteY14" fmla="*/ 313468 h 462887"/>
                      <a:gd name="connsiteX15" fmla="*/ 717755 w 1347023"/>
                      <a:gd name="connsiteY15" fmla="*/ 308551 h 462887"/>
                      <a:gd name="connsiteX16" fmla="*/ 599768 w 1347023"/>
                      <a:gd name="connsiteY16" fmla="*/ 259390 h 462887"/>
                      <a:gd name="connsiteX17" fmla="*/ 481781 w 1347023"/>
                      <a:gd name="connsiteY17" fmla="*/ 323300 h 462887"/>
                      <a:gd name="connsiteX18" fmla="*/ 388374 w 1347023"/>
                      <a:gd name="connsiteY18" fmla="*/ 342964 h 462887"/>
                      <a:gd name="connsiteX19" fmla="*/ 304800 w 1347023"/>
                      <a:gd name="connsiteY19" fmla="*/ 460951 h 462887"/>
                      <a:gd name="connsiteX20" fmla="*/ 152400 w 1347023"/>
                      <a:gd name="connsiteY20" fmla="*/ 416706 h 462887"/>
                      <a:gd name="connsiteX21" fmla="*/ 44245 w 1347023"/>
                      <a:gd name="connsiteY21" fmla="*/ 421622 h 462887"/>
                      <a:gd name="connsiteX0" fmla="*/ 0 w 1347023"/>
                      <a:gd name="connsiteY0" fmla="*/ 446203 h 462887"/>
                      <a:gd name="connsiteX1" fmla="*/ 88490 w 1347023"/>
                      <a:gd name="connsiteY1" fmla="*/ 333132 h 462887"/>
                      <a:gd name="connsiteX2" fmla="*/ 235974 w 1347023"/>
                      <a:gd name="connsiteY2" fmla="*/ 303635 h 462887"/>
                      <a:gd name="connsiteX3" fmla="*/ 457200 w 1347023"/>
                      <a:gd name="connsiteY3" fmla="*/ 239726 h 462887"/>
                      <a:gd name="connsiteX4" fmla="*/ 570271 w 1347023"/>
                      <a:gd name="connsiteY4" fmla="*/ 175816 h 462887"/>
                      <a:gd name="connsiteX5" fmla="*/ 634181 w 1347023"/>
                      <a:gd name="connsiteY5" fmla="*/ 141403 h 462887"/>
                      <a:gd name="connsiteX6" fmla="*/ 776748 w 1347023"/>
                      <a:gd name="connsiteY6" fmla="*/ 141403 h 462887"/>
                      <a:gd name="connsiteX7" fmla="*/ 781664 w 1347023"/>
                      <a:gd name="connsiteY7" fmla="*/ 190564 h 462887"/>
                      <a:gd name="connsiteX8" fmla="*/ 845574 w 1347023"/>
                      <a:gd name="connsiteY8" fmla="*/ 165984 h 462887"/>
                      <a:gd name="connsiteX9" fmla="*/ 934064 w 1347023"/>
                      <a:gd name="connsiteY9" fmla="*/ 200397 h 462887"/>
                      <a:gd name="connsiteX10" fmla="*/ 993058 w 1347023"/>
                      <a:gd name="connsiteY10" fmla="*/ 146319 h 462887"/>
                      <a:gd name="connsiteX11" fmla="*/ 1179871 w 1347023"/>
                      <a:gd name="connsiteY11" fmla="*/ 87326 h 462887"/>
                      <a:gd name="connsiteX12" fmla="*/ 1347019 w 1347023"/>
                      <a:gd name="connsiteY12" fmla="*/ 3751 h 462887"/>
                      <a:gd name="connsiteX13" fmla="*/ 1174955 w 1347023"/>
                      <a:gd name="connsiteY13" fmla="*/ 220061 h 462887"/>
                      <a:gd name="connsiteX14" fmla="*/ 884903 w 1347023"/>
                      <a:gd name="connsiteY14" fmla="*/ 313468 h 462887"/>
                      <a:gd name="connsiteX15" fmla="*/ 717755 w 1347023"/>
                      <a:gd name="connsiteY15" fmla="*/ 308551 h 462887"/>
                      <a:gd name="connsiteX16" fmla="*/ 599768 w 1347023"/>
                      <a:gd name="connsiteY16" fmla="*/ 259390 h 462887"/>
                      <a:gd name="connsiteX17" fmla="*/ 481781 w 1347023"/>
                      <a:gd name="connsiteY17" fmla="*/ 323300 h 462887"/>
                      <a:gd name="connsiteX18" fmla="*/ 388374 w 1347023"/>
                      <a:gd name="connsiteY18" fmla="*/ 342964 h 462887"/>
                      <a:gd name="connsiteX19" fmla="*/ 304800 w 1347023"/>
                      <a:gd name="connsiteY19" fmla="*/ 460951 h 462887"/>
                      <a:gd name="connsiteX20" fmla="*/ 152400 w 1347023"/>
                      <a:gd name="connsiteY20" fmla="*/ 416706 h 462887"/>
                      <a:gd name="connsiteX21" fmla="*/ 44245 w 1347023"/>
                      <a:gd name="connsiteY21" fmla="*/ 421622 h 462887"/>
                      <a:gd name="connsiteX22" fmla="*/ 0 w 1347023"/>
                      <a:gd name="connsiteY22" fmla="*/ 446203 h 462887"/>
                      <a:gd name="connsiteX0" fmla="*/ 0 w 1347023"/>
                      <a:gd name="connsiteY0" fmla="*/ 446203 h 462887"/>
                      <a:gd name="connsiteX1" fmla="*/ 88490 w 1347023"/>
                      <a:gd name="connsiteY1" fmla="*/ 333132 h 462887"/>
                      <a:gd name="connsiteX2" fmla="*/ 235974 w 1347023"/>
                      <a:gd name="connsiteY2" fmla="*/ 303635 h 462887"/>
                      <a:gd name="connsiteX3" fmla="*/ 457200 w 1347023"/>
                      <a:gd name="connsiteY3" fmla="*/ 239726 h 462887"/>
                      <a:gd name="connsiteX4" fmla="*/ 570271 w 1347023"/>
                      <a:gd name="connsiteY4" fmla="*/ 175816 h 462887"/>
                      <a:gd name="connsiteX5" fmla="*/ 634181 w 1347023"/>
                      <a:gd name="connsiteY5" fmla="*/ 141403 h 462887"/>
                      <a:gd name="connsiteX6" fmla="*/ 776748 w 1347023"/>
                      <a:gd name="connsiteY6" fmla="*/ 141403 h 462887"/>
                      <a:gd name="connsiteX7" fmla="*/ 781664 w 1347023"/>
                      <a:gd name="connsiteY7" fmla="*/ 190564 h 462887"/>
                      <a:gd name="connsiteX8" fmla="*/ 845574 w 1347023"/>
                      <a:gd name="connsiteY8" fmla="*/ 165984 h 462887"/>
                      <a:gd name="connsiteX9" fmla="*/ 934064 w 1347023"/>
                      <a:gd name="connsiteY9" fmla="*/ 200397 h 462887"/>
                      <a:gd name="connsiteX10" fmla="*/ 993058 w 1347023"/>
                      <a:gd name="connsiteY10" fmla="*/ 146319 h 462887"/>
                      <a:gd name="connsiteX11" fmla="*/ 1179871 w 1347023"/>
                      <a:gd name="connsiteY11" fmla="*/ 87326 h 462887"/>
                      <a:gd name="connsiteX12" fmla="*/ 1347019 w 1347023"/>
                      <a:gd name="connsiteY12" fmla="*/ 3751 h 462887"/>
                      <a:gd name="connsiteX13" fmla="*/ 1174955 w 1347023"/>
                      <a:gd name="connsiteY13" fmla="*/ 220061 h 462887"/>
                      <a:gd name="connsiteX14" fmla="*/ 884903 w 1347023"/>
                      <a:gd name="connsiteY14" fmla="*/ 313468 h 462887"/>
                      <a:gd name="connsiteX15" fmla="*/ 717755 w 1347023"/>
                      <a:gd name="connsiteY15" fmla="*/ 308551 h 462887"/>
                      <a:gd name="connsiteX16" fmla="*/ 599768 w 1347023"/>
                      <a:gd name="connsiteY16" fmla="*/ 259390 h 462887"/>
                      <a:gd name="connsiteX17" fmla="*/ 481781 w 1347023"/>
                      <a:gd name="connsiteY17" fmla="*/ 323300 h 462887"/>
                      <a:gd name="connsiteX18" fmla="*/ 388374 w 1347023"/>
                      <a:gd name="connsiteY18" fmla="*/ 342964 h 462887"/>
                      <a:gd name="connsiteX19" fmla="*/ 304800 w 1347023"/>
                      <a:gd name="connsiteY19" fmla="*/ 460951 h 462887"/>
                      <a:gd name="connsiteX20" fmla="*/ 152400 w 1347023"/>
                      <a:gd name="connsiteY20" fmla="*/ 416706 h 462887"/>
                      <a:gd name="connsiteX21" fmla="*/ 55893 w 1347023"/>
                      <a:gd name="connsiteY21" fmla="*/ 462392 h 462887"/>
                      <a:gd name="connsiteX22" fmla="*/ 0 w 1347023"/>
                      <a:gd name="connsiteY22" fmla="*/ 446203 h 462887"/>
                      <a:gd name="connsiteX0" fmla="*/ 0 w 1364496"/>
                      <a:gd name="connsiteY0" fmla="*/ 481148 h 481148"/>
                      <a:gd name="connsiteX1" fmla="*/ 105963 w 1364496"/>
                      <a:gd name="connsiteY1" fmla="*/ 333132 h 481148"/>
                      <a:gd name="connsiteX2" fmla="*/ 253447 w 1364496"/>
                      <a:gd name="connsiteY2" fmla="*/ 303635 h 481148"/>
                      <a:gd name="connsiteX3" fmla="*/ 474673 w 1364496"/>
                      <a:gd name="connsiteY3" fmla="*/ 239726 h 481148"/>
                      <a:gd name="connsiteX4" fmla="*/ 587744 w 1364496"/>
                      <a:gd name="connsiteY4" fmla="*/ 175816 h 481148"/>
                      <a:gd name="connsiteX5" fmla="*/ 651654 w 1364496"/>
                      <a:gd name="connsiteY5" fmla="*/ 141403 h 481148"/>
                      <a:gd name="connsiteX6" fmla="*/ 794221 w 1364496"/>
                      <a:gd name="connsiteY6" fmla="*/ 141403 h 481148"/>
                      <a:gd name="connsiteX7" fmla="*/ 799137 w 1364496"/>
                      <a:gd name="connsiteY7" fmla="*/ 190564 h 481148"/>
                      <a:gd name="connsiteX8" fmla="*/ 863047 w 1364496"/>
                      <a:gd name="connsiteY8" fmla="*/ 165984 h 481148"/>
                      <a:gd name="connsiteX9" fmla="*/ 951537 w 1364496"/>
                      <a:gd name="connsiteY9" fmla="*/ 200397 h 481148"/>
                      <a:gd name="connsiteX10" fmla="*/ 1010531 w 1364496"/>
                      <a:gd name="connsiteY10" fmla="*/ 146319 h 481148"/>
                      <a:gd name="connsiteX11" fmla="*/ 1197344 w 1364496"/>
                      <a:gd name="connsiteY11" fmla="*/ 87326 h 481148"/>
                      <a:gd name="connsiteX12" fmla="*/ 1364492 w 1364496"/>
                      <a:gd name="connsiteY12" fmla="*/ 3751 h 481148"/>
                      <a:gd name="connsiteX13" fmla="*/ 1192428 w 1364496"/>
                      <a:gd name="connsiteY13" fmla="*/ 220061 h 481148"/>
                      <a:gd name="connsiteX14" fmla="*/ 902376 w 1364496"/>
                      <a:gd name="connsiteY14" fmla="*/ 313468 h 481148"/>
                      <a:gd name="connsiteX15" fmla="*/ 735228 w 1364496"/>
                      <a:gd name="connsiteY15" fmla="*/ 308551 h 481148"/>
                      <a:gd name="connsiteX16" fmla="*/ 617241 w 1364496"/>
                      <a:gd name="connsiteY16" fmla="*/ 259390 h 481148"/>
                      <a:gd name="connsiteX17" fmla="*/ 499254 w 1364496"/>
                      <a:gd name="connsiteY17" fmla="*/ 323300 h 481148"/>
                      <a:gd name="connsiteX18" fmla="*/ 405847 w 1364496"/>
                      <a:gd name="connsiteY18" fmla="*/ 342964 h 481148"/>
                      <a:gd name="connsiteX19" fmla="*/ 322273 w 1364496"/>
                      <a:gd name="connsiteY19" fmla="*/ 460951 h 481148"/>
                      <a:gd name="connsiteX20" fmla="*/ 169873 w 1364496"/>
                      <a:gd name="connsiteY20" fmla="*/ 416706 h 481148"/>
                      <a:gd name="connsiteX21" fmla="*/ 73366 w 1364496"/>
                      <a:gd name="connsiteY21" fmla="*/ 462392 h 481148"/>
                      <a:gd name="connsiteX22" fmla="*/ 0 w 1364496"/>
                      <a:gd name="connsiteY22" fmla="*/ 481148 h 481148"/>
                      <a:gd name="connsiteX0" fmla="*/ 0 w 1364496"/>
                      <a:gd name="connsiteY0" fmla="*/ 481148 h 481148"/>
                      <a:gd name="connsiteX1" fmla="*/ 105963 w 1364496"/>
                      <a:gd name="connsiteY1" fmla="*/ 333132 h 481148"/>
                      <a:gd name="connsiteX2" fmla="*/ 253447 w 1364496"/>
                      <a:gd name="connsiteY2" fmla="*/ 303635 h 481148"/>
                      <a:gd name="connsiteX3" fmla="*/ 474673 w 1364496"/>
                      <a:gd name="connsiteY3" fmla="*/ 239726 h 481148"/>
                      <a:gd name="connsiteX4" fmla="*/ 587744 w 1364496"/>
                      <a:gd name="connsiteY4" fmla="*/ 175816 h 481148"/>
                      <a:gd name="connsiteX5" fmla="*/ 651654 w 1364496"/>
                      <a:gd name="connsiteY5" fmla="*/ 141403 h 481148"/>
                      <a:gd name="connsiteX6" fmla="*/ 794221 w 1364496"/>
                      <a:gd name="connsiteY6" fmla="*/ 141403 h 481148"/>
                      <a:gd name="connsiteX7" fmla="*/ 799137 w 1364496"/>
                      <a:gd name="connsiteY7" fmla="*/ 190564 h 481148"/>
                      <a:gd name="connsiteX8" fmla="*/ 863047 w 1364496"/>
                      <a:gd name="connsiteY8" fmla="*/ 165984 h 481148"/>
                      <a:gd name="connsiteX9" fmla="*/ 951537 w 1364496"/>
                      <a:gd name="connsiteY9" fmla="*/ 200397 h 481148"/>
                      <a:gd name="connsiteX10" fmla="*/ 1010531 w 1364496"/>
                      <a:gd name="connsiteY10" fmla="*/ 146319 h 481148"/>
                      <a:gd name="connsiteX11" fmla="*/ 1197344 w 1364496"/>
                      <a:gd name="connsiteY11" fmla="*/ 87326 h 481148"/>
                      <a:gd name="connsiteX12" fmla="*/ 1364492 w 1364496"/>
                      <a:gd name="connsiteY12" fmla="*/ 3751 h 481148"/>
                      <a:gd name="connsiteX13" fmla="*/ 1192428 w 1364496"/>
                      <a:gd name="connsiteY13" fmla="*/ 220061 h 481148"/>
                      <a:gd name="connsiteX14" fmla="*/ 902376 w 1364496"/>
                      <a:gd name="connsiteY14" fmla="*/ 313468 h 481148"/>
                      <a:gd name="connsiteX15" fmla="*/ 735228 w 1364496"/>
                      <a:gd name="connsiteY15" fmla="*/ 308551 h 481148"/>
                      <a:gd name="connsiteX16" fmla="*/ 617241 w 1364496"/>
                      <a:gd name="connsiteY16" fmla="*/ 259390 h 481148"/>
                      <a:gd name="connsiteX17" fmla="*/ 499254 w 1364496"/>
                      <a:gd name="connsiteY17" fmla="*/ 323300 h 481148"/>
                      <a:gd name="connsiteX18" fmla="*/ 405847 w 1364496"/>
                      <a:gd name="connsiteY18" fmla="*/ 342964 h 481148"/>
                      <a:gd name="connsiteX19" fmla="*/ 322273 w 1364496"/>
                      <a:gd name="connsiteY19" fmla="*/ 460951 h 481148"/>
                      <a:gd name="connsiteX20" fmla="*/ 169873 w 1364496"/>
                      <a:gd name="connsiteY20" fmla="*/ 416706 h 481148"/>
                      <a:gd name="connsiteX21" fmla="*/ 73366 w 1364496"/>
                      <a:gd name="connsiteY21" fmla="*/ 462392 h 481148"/>
                      <a:gd name="connsiteX22" fmla="*/ 0 w 1364496"/>
                      <a:gd name="connsiteY22" fmla="*/ 481148 h 481148"/>
                      <a:gd name="connsiteX0" fmla="*/ 0 w 1367218"/>
                      <a:gd name="connsiteY0" fmla="*/ 478516 h 478516"/>
                      <a:gd name="connsiteX1" fmla="*/ 105963 w 1367218"/>
                      <a:gd name="connsiteY1" fmla="*/ 330500 h 478516"/>
                      <a:gd name="connsiteX2" fmla="*/ 253447 w 1367218"/>
                      <a:gd name="connsiteY2" fmla="*/ 301003 h 478516"/>
                      <a:gd name="connsiteX3" fmla="*/ 474673 w 1367218"/>
                      <a:gd name="connsiteY3" fmla="*/ 237094 h 478516"/>
                      <a:gd name="connsiteX4" fmla="*/ 587744 w 1367218"/>
                      <a:gd name="connsiteY4" fmla="*/ 173184 h 478516"/>
                      <a:gd name="connsiteX5" fmla="*/ 651654 w 1367218"/>
                      <a:gd name="connsiteY5" fmla="*/ 138771 h 478516"/>
                      <a:gd name="connsiteX6" fmla="*/ 794221 w 1367218"/>
                      <a:gd name="connsiteY6" fmla="*/ 138771 h 478516"/>
                      <a:gd name="connsiteX7" fmla="*/ 799137 w 1367218"/>
                      <a:gd name="connsiteY7" fmla="*/ 187932 h 478516"/>
                      <a:gd name="connsiteX8" fmla="*/ 863047 w 1367218"/>
                      <a:gd name="connsiteY8" fmla="*/ 163352 h 478516"/>
                      <a:gd name="connsiteX9" fmla="*/ 951537 w 1367218"/>
                      <a:gd name="connsiteY9" fmla="*/ 197765 h 478516"/>
                      <a:gd name="connsiteX10" fmla="*/ 1010531 w 1367218"/>
                      <a:gd name="connsiteY10" fmla="*/ 143687 h 478516"/>
                      <a:gd name="connsiteX11" fmla="*/ 1197344 w 1367218"/>
                      <a:gd name="connsiteY11" fmla="*/ 84694 h 478516"/>
                      <a:gd name="connsiteX12" fmla="*/ 1367214 w 1367218"/>
                      <a:gd name="connsiteY12" fmla="*/ 3840 h 478516"/>
                      <a:gd name="connsiteX13" fmla="*/ 1192428 w 1367218"/>
                      <a:gd name="connsiteY13" fmla="*/ 217429 h 478516"/>
                      <a:gd name="connsiteX14" fmla="*/ 902376 w 1367218"/>
                      <a:gd name="connsiteY14" fmla="*/ 310836 h 478516"/>
                      <a:gd name="connsiteX15" fmla="*/ 735228 w 1367218"/>
                      <a:gd name="connsiteY15" fmla="*/ 305919 h 478516"/>
                      <a:gd name="connsiteX16" fmla="*/ 617241 w 1367218"/>
                      <a:gd name="connsiteY16" fmla="*/ 256758 h 478516"/>
                      <a:gd name="connsiteX17" fmla="*/ 499254 w 1367218"/>
                      <a:gd name="connsiteY17" fmla="*/ 320668 h 478516"/>
                      <a:gd name="connsiteX18" fmla="*/ 405847 w 1367218"/>
                      <a:gd name="connsiteY18" fmla="*/ 340332 h 478516"/>
                      <a:gd name="connsiteX19" fmla="*/ 322273 w 1367218"/>
                      <a:gd name="connsiteY19" fmla="*/ 458319 h 478516"/>
                      <a:gd name="connsiteX20" fmla="*/ 169873 w 1367218"/>
                      <a:gd name="connsiteY20" fmla="*/ 414074 h 478516"/>
                      <a:gd name="connsiteX21" fmla="*/ 73366 w 1367218"/>
                      <a:gd name="connsiteY21" fmla="*/ 459760 h 478516"/>
                      <a:gd name="connsiteX22" fmla="*/ 0 w 1367218"/>
                      <a:gd name="connsiteY22" fmla="*/ 478516 h 478516"/>
                      <a:gd name="connsiteX0" fmla="*/ 0 w 1383055"/>
                      <a:gd name="connsiteY0" fmla="*/ 476467 h 476467"/>
                      <a:gd name="connsiteX1" fmla="*/ 105963 w 1383055"/>
                      <a:gd name="connsiteY1" fmla="*/ 328451 h 476467"/>
                      <a:gd name="connsiteX2" fmla="*/ 253447 w 1383055"/>
                      <a:gd name="connsiteY2" fmla="*/ 298954 h 476467"/>
                      <a:gd name="connsiteX3" fmla="*/ 474673 w 1383055"/>
                      <a:gd name="connsiteY3" fmla="*/ 235045 h 476467"/>
                      <a:gd name="connsiteX4" fmla="*/ 587744 w 1383055"/>
                      <a:gd name="connsiteY4" fmla="*/ 171135 h 476467"/>
                      <a:gd name="connsiteX5" fmla="*/ 651654 w 1383055"/>
                      <a:gd name="connsiteY5" fmla="*/ 136722 h 476467"/>
                      <a:gd name="connsiteX6" fmla="*/ 794221 w 1383055"/>
                      <a:gd name="connsiteY6" fmla="*/ 136722 h 476467"/>
                      <a:gd name="connsiteX7" fmla="*/ 799137 w 1383055"/>
                      <a:gd name="connsiteY7" fmla="*/ 185883 h 476467"/>
                      <a:gd name="connsiteX8" fmla="*/ 863047 w 1383055"/>
                      <a:gd name="connsiteY8" fmla="*/ 161303 h 476467"/>
                      <a:gd name="connsiteX9" fmla="*/ 951537 w 1383055"/>
                      <a:gd name="connsiteY9" fmla="*/ 195716 h 476467"/>
                      <a:gd name="connsiteX10" fmla="*/ 1010531 w 1383055"/>
                      <a:gd name="connsiteY10" fmla="*/ 141638 h 476467"/>
                      <a:gd name="connsiteX11" fmla="*/ 1197344 w 1383055"/>
                      <a:gd name="connsiteY11" fmla="*/ 82645 h 476467"/>
                      <a:gd name="connsiteX12" fmla="*/ 1367214 w 1383055"/>
                      <a:gd name="connsiteY12" fmla="*/ 1791 h 476467"/>
                      <a:gd name="connsiteX13" fmla="*/ 1323056 w 1383055"/>
                      <a:gd name="connsiteY13" fmla="*/ 166395 h 476467"/>
                      <a:gd name="connsiteX14" fmla="*/ 902376 w 1383055"/>
                      <a:gd name="connsiteY14" fmla="*/ 308787 h 476467"/>
                      <a:gd name="connsiteX15" fmla="*/ 735228 w 1383055"/>
                      <a:gd name="connsiteY15" fmla="*/ 303870 h 476467"/>
                      <a:gd name="connsiteX16" fmla="*/ 617241 w 1383055"/>
                      <a:gd name="connsiteY16" fmla="*/ 254709 h 476467"/>
                      <a:gd name="connsiteX17" fmla="*/ 499254 w 1383055"/>
                      <a:gd name="connsiteY17" fmla="*/ 318619 h 476467"/>
                      <a:gd name="connsiteX18" fmla="*/ 405847 w 1383055"/>
                      <a:gd name="connsiteY18" fmla="*/ 338283 h 476467"/>
                      <a:gd name="connsiteX19" fmla="*/ 322273 w 1383055"/>
                      <a:gd name="connsiteY19" fmla="*/ 456270 h 476467"/>
                      <a:gd name="connsiteX20" fmla="*/ 169873 w 1383055"/>
                      <a:gd name="connsiteY20" fmla="*/ 412025 h 476467"/>
                      <a:gd name="connsiteX21" fmla="*/ 73366 w 1383055"/>
                      <a:gd name="connsiteY21" fmla="*/ 457711 h 476467"/>
                      <a:gd name="connsiteX22" fmla="*/ 0 w 1383055"/>
                      <a:gd name="connsiteY22" fmla="*/ 476467 h 4764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1383055" h="476467">
                        <a:moveTo>
                          <a:pt x="0" y="476467"/>
                        </a:moveTo>
                        <a:cubicBezTo>
                          <a:pt x="24580" y="431812"/>
                          <a:pt x="63722" y="358037"/>
                          <a:pt x="105963" y="328451"/>
                        </a:cubicBezTo>
                        <a:cubicBezTo>
                          <a:pt x="148204" y="298865"/>
                          <a:pt x="191996" y="314522"/>
                          <a:pt x="253447" y="298954"/>
                        </a:cubicBezTo>
                        <a:cubicBezTo>
                          <a:pt x="314898" y="283386"/>
                          <a:pt x="418957" y="256348"/>
                          <a:pt x="474673" y="235045"/>
                        </a:cubicBezTo>
                        <a:cubicBezTo>
                          <a:pt x="530389" y="213742"/>
                          <a:pt x="558247" y="187522"/>
                          <a:pt x="587744" y="171135"/>
                        </a:cubicBezTo>
                        <a:cubicBezTo>
                          <a:pt x="617241" y="154748"/>
                          <a:pt x="617241" y="142457"/>
                          <a:pt x="651654" y="136722"/>
                        </a:cubicBezTo>
                        <a:cubicBezTo>
                          <a:pt x="686067" y="130987"/>
                          <a:pt x="769641" y="128528"/>
                          <a:pt x="794221" y="136722"/>
                        </a:cubicBezTo>
                        <a:cubicBezTo>
                          <a:pt x="818802" y="144915"/>
                          <a:pt x="787666" y="181786"/>
                          <a:pt x="799137" y="185883"/>
                        </a:cubicBezTo>
                        <a:cubicBezTo>
                          <a:pt x="810608" y="189980"/>
                          <a:pt x="837647" y="159664"/>
                          <a:pt x="863047" y="161303"/>
                        </a:cubicBezTo>
                        <a:cubicBezTo>
                          <a:pt x="888447" y="162942"/>
                          <a:pt x="926956" y="198993"/>
                          <a:pt x="951537" y="195716"/>
                        </a:cubicBezTo>
                        <a:cubicBezTo>
                          <a:pt x="976118" y="192439"/>
                          <a:pt x="969563" y="160483"/>
                          <a:pt x="1010531" y="141638"/>
                        </a:cubicBezTo>
                        <a:cubicBezTo>
                          <a:pt x="1051499" y="122793"/>
                          <a:pt x="1137897" y="105953"/>
                          <a:pt x="1197344" y="82645"/>
                        </a:cubicBezTo>
                        <a:cubicBezTo>
                          <a:pt x="1256791" y="59337"/>
                          <a:pt x="1346262" y="-12167"/>
                          <a:pt x="1367214" y="1791"/>
                        </a:cubicBezTo>
                        <a:cubicBezTo>
                          <a:pt x="1388166" y="15749"/>
                          <a:pt x="1400529" y="115229"/>
                          <a:pt x="1323056" y="166395"/>
                        </a:cubicBezTo>
                        <a:cubicBezTo>
                          <a:pt x="1245583" y="217561"/>
                          <a:pt x="1000347" y="285875"/>
                          <a:pt x="902376" y="308787"/>
                        </a:cubicBezTo>
                        <a:cubicBezTo>
                          <a:pt x="804405" y="331699"/>
                          <a:pt x="782750" y="312883"/>
                          <a:pt x="735228" y="303870"/>
                        </a:cubicBezTo>
                        <a:cubicBezTo>
                          <a:pt x="687706" y="294857"/>
                          <a:pt x="656570" y="252251"/>
                          <a:pt x="617241" y="254709"/>
                        </a:cubicBezTo>
                        <a:cubicBezTo>
                          <a:pt x="577912" y="257167"/>
                          <a:pt x="534486" y="304690"/>
                          <a:pt x="499254" y="318619"/>
                        </a:cubicBezTo>
                        <a:cubicBezTo>
                          <a:pt x="464022" y="332548"/>
                          <a:pt x="435344" y="315341"/>
                          <a:pt x="405847" y="338283"/>
                        </a:cubicBezTo>
                        <a:cubicBezTo>
                          <a:pt x="376350" y="361225"/>
                          <a:pt x="361602" y="443980"/>
                          <a:pt x="322273" y="456270"/>
                        </a:cubicBezTo>
                        <a:cubicBezTo>
                          <a:pt x="282944" y="468560"/>
                          <a:pt x="213299" y="418580"/>
                          <a:pt x="169873" y="412025"/>
                        </a:cubicBezTo>
                        <a:cubicBezTo>
                          <a:pt x="126447" y="405470"/>
                          <a:pt x="105730" y="451975"/>
                          <a:pt x="73366" y="457711"/>
                        </a:cubicBezTo>
                        <a:lnTo>
                          <a:pt x="0" y="476467"/>
                        </a:lnTo>
                        <a:close/>
                      </a:path>
                    </a:pathLst>
                  </a:custGeom>
                  <a:solidFill>
                    <a:srgbClr val="8FFF8F"/>
                  </a:solidFill>
                  <a:ln w="19050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3" name="Freeform: Shape 132">
                    <a:extLst>
                      <a:ext uri="{FF2B5EF4-FFF2-40B4-BE49-F238E27FC236}">
                        <a16:creationId xmlns:a16="http://schemas.microsoft.com/office/drawing/2014/main" id="{87AFF9BD-3B9A-7E68-0ACF-5F2ADAC912C1}"/>
                      </a:ext>
                    </a:extLst>
                  </p:cNvPr>
                  <p:cNvSpPr/>
                  <p:nvPr/>
                </p:nvSpPr>
                <p:spPr>
                  <a:xfrm>
                    <a:off x="5909183" y="2068497"/>
                    <a:ext cx="924288" cy="260840"/>
                  </a:xfrm>
                  <a:custGeom>
                    <a:avLst/>
                    <a:gdLst>
                      <a:gd name="connsiteX0" fmla="*/ 4 w 924288"/>
                      <a:gd name="connsiteY0" fmla="*/ 50355 h 260840"/>
                      <a:gd name="connsiteX1" fmla="*/ 157320 w 924288"/>
                      <a:gd name="connsiteY1" fmla="*/ 109348 h 260840"/>
                      <a:gd name="connsiteX2" fmla="*/ 290056 w 924288"/>
                      <a:gd name="connsiteY2" fmla="*/ 119180 h 260840"/>
                      <a:gd name="connsiteX3" fmla="*/ 408043 w 924288"/>
                      <a:gd name="connsiteY3" fmla="*/ 133929 h 260840"/>
                      <a:gd name="connsiteX4" fmla="*/ 516198 w 924288"/>
                      <a:gd name="connsiteY4" fmla="*/ 148677 h 260840"/>
                      <a:gd name="connsiteX5" fmla="*/ 648933 w 924288"/>
                      <a:gd name="connsiteY5" fmla="*/ 70019 h 260840"/>
                      <a:gd name="connsiteX6" fmla="*/ 796417 w 924288"/>
                      <a:gd name="connsiteY6" fmla="*/ 6109 h 260840"/>
                      <a:gd name="connsiteX7" fmla="*/ 924236 w 924288"/>
                      <a:gd name="connsiteY7" fmla="*/ 15942 h 260840"/>
                      <a:gd name="connsiteX8" fmla="*/ 781669 w 924288"/>
                      <a:gd name="connsiteY8" fmla="*/ 124097 h 260840"/>
                      <a:gd name="connsiteX9" fmla="*/ 457204 w 924288"/>
                      <a:gd name="connsiteY9" fmla="*/ 251916 h 260840"/>
                      <a:gd name="connsiteX10" fmla="*/ 162236 w 924288"/>
                      <a:gd name="connsiteY10" fmla="*/ 232251 h 260840"/>
                      <a:gd name="connsiteX11" fmla="*/ 4 w 924288"/>
                      <a:gd name="connsiteY11" fmla="*/ 50355 h 2608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24288" h="260840">
                        <a:moveTo>
                          <a:pt x="4" y="50355"/>
                        </a:moveTo>
                        <a:cubicBezTo>
                          <a:pt x="-815" y="29871"/>
                          <a:pt x="108978" y="97877"/>
                          <a:pt x="157320" y="109348"/>
                        </a:cubicBezTo>
                        <a:cubicBezTo>
                          <a:pt x="205662" y="120819"/>
                          <a:pt x="248269" y="115083"/>
                          <a:pt x="290056" y="119180"/>
                        </a:cubicBezTo>
                        <a:cubicBezTo>
                          <a:pt x="331843" y="123277"/>
                          <a:pt x="370353" y="129013"/>
                          <a:pt x="408043" y="133929"/>
                        </a:cubicBezTo>
                        <a:cubicBezTo>
                          <a:pt x="445733" y="138845"/>
                          <a:pt x="476050" y="159329"/>
                          <a:pt x="516198" y="148677"/>
                        </a:cubicBezTo>
                        <a:cubicBezTo>
                          <a:pt x="556346" y="138025"/>
                          <a:pt x="602230" y="93780"/>
                          <a:pt x="648933" y="70019"/>
                        </a:cubicBezTo>
                        <a:cubicBezTo>
                          <a:pt x="695636" y="46258"/>
                          <a:pt x="750533" y="15122"/>
                          <a:pt x="796417" y="6109"/>
                        </a:cubicBezTo>
                        <a:cubicBezTo>
                          <a:pt x="842301" y="-2904"/>
                          <a:pt x="926694" y="-3723"/>
                          <a:pt x="924236" y="15942"/>
                        </a:cubicBezTo>
                        <a:cubicBezTo>
                          <a:pt x="921778" y="35607"/>
                          <a:pt x="859508" y="84768"/>
                          <a:pt x="781669" y="124097"/>
                        </a:cubicBezTo>
                        <a:cubicBezTo>
                          <a:pt x="703830" y="163426"/>
                          <a:pt x="560443" y="233890"/>
                          <a:pt x="457204" y="251916"/>
                        </a:cubicBezTo>
                        <a:cubicBezTo>
                          <a:pt x="353965" y="269942"/>
                          <a:pt x="237617" y="259290"/>
                          <a:pt x="162236" y="232251"/>
                        </a:cubicBezTo>
                        <a:cubicBezTo>
                          <a:pt x="86855" y="205212"/>
                          <a:pt x="823" y="70839"/>
                          <a:pt x="4" y="50355"/>
                        </a:cubicBezTo>
                        <a:close/>
                      </a:path>
                    </a:pathLst>
                  </a:custGeom>
                  <a:solidFill>
                    <a:srgbClr val="8FFF8F"/>
                  </a:solidFill>
                  <a:ln w="19050">
                    <a:solidFill>
                      <a:srgbClr val="0066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4" name="Freeform: Shape 133">
                    <a:extLst>
                      <a:ext uri="{FF2B5EF4-FFF2-40B4-BE49-F238E27FC236}">
                        <a16:creationId xmlns:a16="http://schemas.microsoft.com/office/drawing/2014/main" id="{53B4BBE4-5C1D-A10B-AFB1-B4F96DFAD471}"/>
                      </a:ext>
                    </a:extLst>
                  </p:cNvPr>
                  <p:cNvSpPr/>
                  <p:nvPr/>
                </p:nvSpPr>
                <p:spPr>
                  <a:xfrm>
                    <a:off x="577420" y="1205359"/>
                    <a:ext cx="11520825" cy="2160839"/>
                  </a:xfrm>
                  <a:custGeom>
                    <a:avLst/>
                    <a:gdLst>
                      <a:gd name="connsiteX0" fmla="*/ 1084699 w 13481074"/>
                      <a:gd name="connsiteY0" fmla="*/ 1038981 h 2464744"/>
                      <a:gd name="connsiteX1" fmla="*/ 1144989 w 13481074"/>
                      <a:gd name="connsiteY1" fmla="*/ 1149513 h 2464744"/>
                      <a:gd name="connsiteX2" fmla="*/ 1185182 w 13481074"/>
                      <a:gd name="connsiteY2" fmla="*/ 1410770 h 2464744"/>
                      <a:gd name="connsiteX3" fmla="*/ 1235424 w 13481074"/>
                      <a:gd name="connsiteY3" fmla="*/ 1501205 h 2464744"/>
                      <a:gd name="connsiteX4" fmla="*/ 1315811 w 13481074"/>
                      <a:gd name="connsiteY4" fmla="*/ 1471060 h 2464744"/>
                      <a:gd name="connsiteX5" fmla="*/ 1426343 w 13481074"/>
                      <a:gd name="connsiteY5" fmla="*/ 1501205 h 2464744"/>
                      <a:gd name="connsiteX6" fmla="*/ 1476584 w 13481074"/>
                      <a:gd name="connsiteY6" fmla="*/ 1511253 h 2464744"/>
                      <a:gd name="connsiteX7" fmla="*/ 1556971 w 13481074"/>
                      <a:gd name="connsiteY7" fmla="*/ 1481108 h 2464744"/>
                      <a:gd name="connsiteX8" fmla="*/ 1647406 w 13481074"/>
                      <a:gd name="connsiteY8" fmla="*/ 1501205 h 2464744"/>
                      <a:gd name="connsiteX9" fmla="*/ 1717745 w 13481074"/>
                      <a:gd name="connsiteY9" fmla="*/ 1471060 h 2464744"/>
                      <a:gd name="connsiteX10" fmla="*/ 1798132 w 13481074"/>
                      <a:gd name="connsiteY10" fmla="*/ 1461012 h 2464744"/>
                      <a:gd name="connsiteX11" fmla="*/ 1918712 w 13481074"/>
                      <a:gd name="connsiteY11" fmla="*/ 1551447 h 2464744"/>
                      <a:gd name="connsiteX12" fmla="*/ 2049340 w 13481074"/>
                      <a:gd name="connsiteY12" fmla="*/ 1591640 h 2464744"/>
                      <a:gd name="connsiteX13" fmla="*/ 2119679 w 13481074"/>
                      <a:gd name="connsiteY13" fmla="*/ 1390673 h 2464744"/>
                      <a:gd name="connsiteX14" fmla="*/ 2139776 w 13481074"/>
                      <a:gd name="connsiteY14" fmla="*/ 1481108 h 2464744"/>
                      <a:gd name="connsiteX15" fmla="*/ 2169921 w 13481074"/>
                      <a:gd name="connsiteY15" fmla="*/ 1410770 h 2464744"/>
                      <a:gd name="connsiteX16" fmla="*/ 2210114 w 13481074"/>
                      <a:gd name="connsiteY16" fmla="*/ 1682075 h 2464744"/>
                      <a:gd name="connsiteX17" fmla="*/ 2250307 w 13481074"/>
                      <a:gd name="connsiteY17" fmla="*/ 1732317 h 2464744"/>
                      <a:gd name="connsiteX18" fmla="*/ 2551758 w 13481074"/>
                      <a:gd name="connsiteY18" fmla="*/ 1682075 h 2464744"/>
                      <a:gd name="connsiteX19" fmla="*/ 3094369 w 13481074"/>
                      <a:gd name="connsiteY19" fmla="*/ 1651930 h 2464744"/>
                      <a:gd name="connsiteX20" fmla="*/ 3305384 w 13481074"/>
                      <a:gd name="connsiteY20" fmla="*/ 1682075 h 2464744"/>
                      <a:gd name="connsiteX21" fmla="*/ 3606835 w 13481074"/>
                      <a:gd name="connsiteY21" fmla="*/ 1772511 h 2464744"/>
                      <a:gd name="connsiteX22" fmla="*/ 4008769 w 13481074"/>
                      <a:gd name="connsiteY22" fmla="*/ 1732317 h 2464744"/>
                      <a:gd name="connsiteX23" fmla="*/ 4249929 w 13481074"/>
                      <a:gd name="connsiteY23" fmla="*/ 1571544 h 2464744"/>
                      <a:gd name="connsiteX24" fmla="*/ 4481042 w 13481074"/>
                      <a:gd name="connsiteY24" fmla="*/ 1461012 h 2464744"/>
                      <a:gd name="connsiteX25" fmla="*/ 4641815 w 13481074"/>
                      <a:gd name="connsiteY25" fmla="*/ 1461012 h 2464744"/>
                      <a:gd name="connsiteX26" fmla="*/ 4772444 w 13481074"/>
                      <a:gd name="connsiteY26" fmla="*/ 1390673 h 2464744"/>
                      <a:gd name="connsiteX27" fmla="*/ 4852831 w 13481074"/>
                      <a:gd name="connsiteY27" fmla="*/ 1360528 h 2464744"/>
                      <a:gd name="connsiteX28" fmla="*/ 4913121 w 13481074"/>
                      <a:gd name="connsiteY28" fmla="*/ 1310286 h 2464744"/>
                      <a:gd name="connsiteX29" fmla="*/ 5083943 w 13481074"/>
                      <a:gd name="connsiteY29" fmla="*/ 1340431 h 2464744"/>
                      <a:gd name="connsiteX30" fmla="*/ 5294958 w 13481074"/>
                      <a:gd name="connsiteY30" fmla="*/ 1340431 h 2464744"/>
                      <a:gd name="connsiteX31" fmla="*/ 5616505 w 13481074"/>
                      <a:gd name="connsiteY31" fmla="*/ 1209803 h 2464744"/>
                      <a:gd name="connsiteX32" fmla="*/ 5696892 w 13481074"/>
                      <a:gd name="connsiteY32" fmla="*/ 1099271 h 2464744"/>
                      <a:gd name="connsiteX33" fmla="*/ 5706940 w 13481074"/>
                      <a:gd name="connsiteY33" fmla="*/ 697337 h 2464744"/>
                      <a:gd name="connsiteX34" fmla="*/ 5747134 w 13481074"/>
                      <a:gd name="connsiteY34" fmla="*/ 466225 h 2464744"/>
                      <a:gd name="connsiteX35" fmla="*/ 5767231 w 13481074"/>
                      <a:gd name="connsiteY35" fmla="*/ 526515 h 2464744"/>
                      <a:gd name="connsiteX36" fmla="*/ 5797376 w 13481074"/>
                      <a:gd name="connsiteY36" fmla="*/ 335596 h 2464744"/>
                      <a:gd name="connsiteX37" fmla="*/ 5837569 w 13481074"/>
                      <a:gd name="connsiteY37" fmla="*/ 405935 h 2464744"/>
                      <a:gd name="connsiteX38" fmla="*/ 5857666 w 13481074"/>
                      <a:gd name="connsiteY38" fmla="*/ 245161 h 2464744"/>
                      <a:gd name="connsiteX39" fmla="*/ 5917956 w 13481074"/>
                      <a:gd name="connsiteY39" fmla="*/ 265258 h 2464744"/>
                      <a:gd name="connsiteX40" fmla="*/ 6018439 w 13481074"/>
                      <a:gd name="connsiteY40" fmla="*/ 184871 h 2464744"/>
                      <a:gd name="connsiteX41" fmla="*/ 6139020 w 13481074"/>
                      <a:gd name="connsiteY41" fmla="*/ 144678 h 2464744"/>
                      <a:gd name="connsiteX42" fmla="*/ 6199310 w 13481074"/>
                      <a:gd name="connsiteY42" fmla="*/ 174823 h 2464744"/>
                      <a:gd name="connsiteX43" fmla="*/ 6239503 w 13481074"/>
                      <a:gd name="connsiteY43" fmla="*/ 285355 h 2464744"/>
                      <a:gd name="connsiteX44" fmla="*/ 6269648 w 13481074"/>
                      <a:gd name="connsiteY44" fmla="*/ 225064 h 2464744"/>
                      <a:gd name="connsiteX45" fmla="*/ 6319890 w 13481074"/>
                      <a:gd name="connsiteY45" fmla="*/ 315500 h 2464744"/>
                      <a:gd name="connsiteX46" fmla="*/ 6329938 w 13481074"/>
                      <a:gd name="connsiteY46" fmla="*/ 275306 h 2464744"/>
                      <a:gd name="connsiteX47" fmla="*/ 6350035 w 13481074"/>
                      <a:gd name="connsiteY47" fmla="*/ 647095 h 2464744"/>
                      <a:gd name="connsiteX48" fmla="*/ 6370132 w 13481074"/>
                      <a:gd name="connsiteY48" fmla="*/ 606902 h 2464744"/>
                      <a:gd name="connsiteX49" fmla="*/ 6400277 w 13481074"/>
                      <a:gd name="connsiteY49" fmla="*/ 908352 h 2464744"/>
                      <a:gd name="connsiteX50" fmla="*/ 6500760 w 13481074"/>
                      <a:gd name="connsiteY50" fmla="*/ 1139464 h 2464744"/>
                      <a:gd name="connsiteX51" fmla="*/ 6651486 w 13481074"/>
                      <a:gd name="connsiteY51" fmla="*/ 1209803 h 2464744"/>
                      <a:gd name="connsiteX52" fmla="*/ 6962984 w 13481074"/>
                      <a:gd name="connsiteY52" fmla="*/ 1159561 h 2464744"/>
                      <a:gd name="connsiteX53" fmla="*/ 7274483 w 13481074"/>
                      <a:gd name="connsiteY53" fmla="*/ 1018884 h 2464744"/>
                      <a:gd name="connsiteX54" fmla="*/ 7435257 w 13481074"/>
                      <a:gd name="connsiteY54" fmla="*/ 918401 h 2464744"/>
                      <a:gd name="connsiteX55" fmla="*/ 7626176 w 13481074"/>
                      <a:gd name="connsiteY55" fmla="*/ 848062 h 2464744"/>
                      <a:gd name="connsiteX56" fmla="*/ 7776901 w 13481074"/>
                      <a:gd name="connsiteY56" fmla="*/ 807869 h 2464744"/>
                      <a:gd name="connsiteX57" fmla="*/ 7807046 w 13481074"/>
                      <a:gd name="connsiteY57" fmla="*/ 566708 h 2464744"/>
                      <a:gd name="connsiteX58" fmla="*/ 7786949 w 13481074"/>
                      <a:gd name="connsiteY58" fmla="*/ 235113 h 2464744"/>
                      <a:gd name="connsiteX59" fmla="*/ 7857288 w 13481074"/>
                      <a:gd name="connsiteY59" fmla="*/ 215016 h 2464744"/>
                      <a:gd name="connsiteX60" fmla="*/ 7877384 w 13481074"/>
                      <a:gd name="connsiteY60" fmla="*/ 184871 h 2464744"/>
                      <a:gd name="connsiteX61" fmla="*/ 7927626 w 13481074"/>
                      <a:gd name="connsiteY61" fmla="*/ 245161 h 2464744"/>
                      <a:gd name="connsiteX62" fmla="*/ 7957771 w 13481074"/>
                      <a:gd name="connsiteY62" fmla="*/ 184871 h 2464744"/>
                      <a:gd name="connsiteX63" fmla="*/ 7987916 w 13481074"/>
                      <a:gd name="connsiteY63" fmla="*/ 275306 h 2464744"/>
                      <a:gd name="connsiteX64" fmla="*/ 8018061 w 13481074"/>
                      <a:gd name="connsiteY64" fmla="*/ 184871 h 2464744"/>
                      <a:gd name="connsiteX65" fmla="*/ 8068303 w 13481074"/>
                      <a:gd name="connsiteY65" fmla="*/ 365741 h 2464744"/>
                      <a:gd name="connsiteX66" fmla="*/ 8078351 w 13481074"/>
                      <a:gd name="connsiteY66" fmla="*/ 606902 h 2464744"/>
                      <a:gd name="connsiteX67" fmla="*/ 8098448 w 13481074"/>
                      <a:gd name="connsiteY67" fmla="*/ 576757 h 2464744"/>
                      <a:gd name="connsiteX68" fmla="*/ 8148690 w 13481074"/>
                      <a:gd name="connsiteY68" fmla="*/ 707385 h 2464744"/>
                      <a:gd name="connsiteX69" fmla="*/ 8249173 w 13481074"/>
                      <a:gd name="connsiteY69" fmla="*/ 787772 h 2464744"/>
                      <a:gd name="connsiteX70" fmla="*/ 8349657 w 13481074"/>
                      <a:gd name="connsiteY70" fmla="*/ 677240 h 2464744"/>
                      <a:gd name="connsiteX71" fmla="*/ 8430044 w 13481074"/>
                      <a:gd name="connsiteY71" fmla="*/ 848062 h 2464744"/>
                      <a:gd name="connsiteX72" fmla="*/ 8651107 w 13481074"/>
                      <a:gd name="connsiteY72" fmla="*/ 838014 h 2464744"/>
                      <a:gd name="connsiteX73" fmla="*/ 8791784 w 13481074"/>
                      <a:gd name="connsiteY73" fmla="*/ 777724 h 2464744"/>
                      <a:gd name="connsiteX74" fmla="*/ 8872171 w 13481074"/>
                      <a:gd name="connsiteY74" fmla="*/ 667192 h 2464744"/>
                      <a:gd name="connsiteX75" fmla="*/ 9002800 w 13481074"/>
                      <a:gd name="connsiteY75" fmla="*/ 797820 h 2464744"/>
                      <a:gd name="connsiteX76" fmla="*/ 9113332 w 13481074"/>
                      <a:gd name="connsiteY76" fmla="*/ 767675 h 2464744"/>
                      <a:gd name="connsiteX77" fmla="*/ 9173622 w 13481074"/>
                      <a:gd name="connsiteY77" fmla="*/ 616950 h 2464744"/>
                      <a:gd name="connsiteX78" fmla="*/ 9274105 w 13481074"/>
                      <a:gd name="connsiteY78" fmla="*/ 757627 h 2464744"/>
                      <a:gd name="connsiteX79" fmla="*/ 9374589 w 13481074"/>
                      <a:gd name="connsiteY79" fmla="*/ 807869 h 2464744"/>
                      <a:gd name="connsiteX80" fmla="*/ 9505217 w 13481074"/>
                      <a:gd name="connsiteY80" fmla="*/ 948546 h 2464744"/>
                      <a:gd name="connsiteX81" fmla="*/ 9696136 w 13481074"/>
                      <a:gd name="connsiteY81" fmla="*/ 868159 h 2464744"/>
                      <a:gd name="connsiteX82" fmla="*/ 9726281 w 13481074"/>
                      <a:gd name="connsiteY82" fmla="*/ 777724 h 2464744"/>
                      <a:gd name="connsiteX83" fmla="*/ 9806668 w 13481074"/>
                      <a:gd name="connsiteY83" fmla="*/ 817917 h 2464744"/>
                      <a:gd name="connsiteX84" fmla="*/ 9907151 w 13481074"/>
                      <a:gd name="connsiteY84" fmla="*/ 777724 h 2464744"/>
                      <a:gd name="connsiteX85" fmla="*/ 10138264 w 13481074"/>
                      <a:gd name="connsiteY85" fmla="*/ 827966 h 2464744"/>
                      <a:gd name="connsiteX86" fmla="*/ 10429666 w 13481074"/>
                      <a:gd name="connsiteY86" fmla="*/ 747579 h 2464744"/>
                      <a:gd name="connsiteX87" fmla="*/ 10620584 w 13481074"/>
                      <a:gd name="connsiteY87" fmla="*/ 596853 h 2464744"/>
                      <a:gd name="connsiteX88" fmla="*/ 10791406 w 13481074"/>
                      <a:gd name="connsiteY88" fmla="*/ 586805 h 2464744"/>
                      <a:gd name="connsiteX89" fmla="*/ 10891890 w 13481074"/>
                      <a:gd name="connsiteY89" fmla="*/ 586805 h 2464744"/>
                      <a:gd name="connsiteX90" fmla="*/ 10992373 w 13481074"/>
                      <a:gd name="connsiteY90" fmla="*/ 325548 h 2464744"/>
                      <a:gd name="connsiteX91" fmla="*/ 11092857 w 13481074"/>
                      <a:gd name="connsiteY91" fmla="*/ 496370 h 2464744"/>
                      <a:gd name="connsiteX92" fmla="*/ 11545033 w 13481074"/>
                      <a:gd name="connsiteY92" fmla="*/ 526515 h 2464744"/>
                      <a:gd name="connsiteX93" fmla="*/ 11756048 w 13481074"/>
                      <a:gd name="connsiteY93" fmla="*/ 496370 h 2464744"/>
                      <a:gd name="connsiteX94" fmla="*/ 11876628 w 13481074"/>
                      <a:gd name="connsiteY94" fmla="*/ 436080 h 2464744"/>
                      <a:gd name="connsiteX95" fmla="*/ 11977112 w 13481074"/>
                      <a:gd name="connsiteY95" fmla="*/ 345645 h 2464744"/>
                      <a:gd name="connsiteX96" fmla="*/ 12127837 w 13481074"/>
                      <a:gd name="connsiteY96" fmla="*/ 325548 h 2464744"/>
                      <a:gd name="connsiteX97" fmla="*/ 12147934 w 13481074"/>
                      <a:gd name="connsiteY97" fmla="*/ 265258 h 2464744"/>
                      <a:gd name="connsiteX98" fmla="*/ 12318756 w 13481074"/>
                      <a:gd name="connsiteY98" fmla="*/ 325548 h 2464744"/>
                      <a:gd name="connsiteX99" fmla="*/ 12610158 w 13481074"/>
                      <a:gd name="connsiteY99" fmla="*/ 104484 h 2464744"/>
                      <a:gd name="connsiteX100" fmla="*/ 12620206 w 13481074"/>
                      <a:gd name="connsiteY100" fmla="*/ 2244783 h 2464744"/>
                      <a:gd name="connsiteX101" fmla="*/ 1104795 w 13481074"/>
                      <a:gd name="connsiteY101" fmla="*/ 2264880 h 2464744"/>
                      <a:gd name="connsiteX102" fmla="*/ 1114844 w 13481074"/>
                      <a:gd name="connsiteY102" fmla="*/ 1089223 h 2464744"/>
                      <a:gd name="connsiteX0" fmla="*/ 1084699 w 13481074"/>
                      <a:gd name="connsiteY0" fmla="*/ 1038981 h 2403696"/>
                      <a:gd name="connsiteX1" fmla="*/ 1144989 w 13481074"/>
                      <a:gd name="connsiteY1" fmla="*/ 1149513 h 2403696"/>
                      <a:gd name="connsiteX2" fmla="*/ 1185182 w 13481074"/>
                      <a:gd name="connsiteY2" fmla="*/ 1410770 h 2403696"/>
                      <a:gd name="connsiteX3" fmla="*/ 1235424 w 13481074"/>
                      <a:gd name="connsiteY3" fmla="*/ 1501205 h 2403696"/>
                      <a:gd name="connsiteX4" fmla="*/ 1315811 w 13481074"/>
                      <a:gd name="connsiteY4" fmla="*/ 1471060 h 2403696"/>
                      <a:gd name="connsiteX5" fmla="*/ 1426343 w 13481074"/>
                      <a:gd name="connsiteY5" fmla="*/ 1501205 h 2403696"/>
                      <a:gd name="connsiteX6" fmla="*/ 1476584 w 13481074"/>
                      <a:gd name="connsiteY6" fmla="*/ 1511253 h 2403696"/>
                      <a:gd name="connsiteX7" fmla="*/ 1556971 w 13481074"/>
                      <a:gd name="connsiteY7" fmla="*/ 1481108 h 2403696"/>
                      <a:gd name="connsiteX8" fmla="*/ 1647406 w 13481074"/>
                      <a:gd name="connsiteY8" fmla="*/ 1501205 h 2403696"/>
                      <a:gd name="connsiteX9" fmla="*/ 1717745 w 13481074"/>
                      <a:gd name="connsiteY9" fmla="*/ 1471060 h 2403696"/>
                      <a:gd name="connsiteX10" fmla="*/ 1798132 w 13481074"/>
                      <a:gd name="connsiteY10" fmla="*/ 1461012 h 2403696"/>
                      <a:gd name="connsiteX11" fmla="*/ 1918712 w 13481074"/>
                      <a:gd name="connsiteY11" fmla="*/ 1551447 h 2403696"/>
                      <a:gd name="connsiteX12" fmla="*/ 2049340 w 13481074"/>
                      <a:gd name="connsiteY12" fmla="*/ 1591640 h 2403696"/>
                      <a:gd name="connsiteX13" fmla="*/ 2119679 w 13481074"/>
                      <a:gd name="connsiteY13" fmla="*/ 1390673 h 2403696"/>
                      <a:gd name="connsiteX14" fmla="*/ 2139776 w 13481074"/>
                      <a:gd name="connsiteY14" fmla="*/ 1481108 h 2403696"/>
                      <a:gd name="connsiteX15" fmla="*/ 2169921 w 13481074"/>
                      <a:gd name="connsiteY15" fmla="*/ 1410770 h 2403696"/>
                      <a:gd name="connsiteX16" fmla="*/ 2210114 w 13481074"/>
                      <a:gd name="connsiteY16" fmla="*/ 1682075 h 2403696"/>
                      <a:gd name="connsiteX17" fmla="*/ 2250307 w 13481074"/>
                      <a:gd name="connsiteY17" fmla="*/ 1732317 h 2403696"/>
                      <a:gd name="connsiteX18" fmla="*/ 2551758 w 13481074"/>
                      <a:gd name="connsiteY18" fmla="*/ 1682075 h 2403696"/>
                      <a:gd name="connsiteX19" fmla="*/ 3094369 w 13481074"/>
                      <a:gd name="connsiteY19" fmla="*/ 1651930 h 2403696"/>
                      <a:gd name="connsiteX20" fmla="*/ 3305384 w 13481074"/>
                      <a:gd name="connsiteY20" fmla="*/ 1682075 h 2403696"/>
                      <a:gd name="connsiteX21" fmla="*/ 3606835 w 13481074"/>
                      <a:gd name="connsiteY21" fmla="*/ 1772511 h 2403696"/>
                      <a:gd name="connsiteX22" fmla="*/ 4008769 w 13481074"/>
                      <a:gd name="connsiteY22" fmla="*/ 1732317 h 2403696"/>
                      <a:gd name="connsiteX23" fmla="*/ 4249929 w 13481074"/>
                      <a:gd name="connsiteY23" fmla="*/ 1571544 h 2403696"/>
                      <a:gd name="connsiteX24" fmla="*/ 4481042 w 13481074"/>
                      <a:gd name="connsiteY24" fmla="*/ 1461012 h 2403696"/>
                      <a:gd name="connsiteX25" fmla="*/ 4641815 w 13481074"/>
                      <a:gd name="connsiteY25" fmla="*/ 1461012 h 2403696"/>
                      <a:gd name="connsiteX26" fmla="*/ 4772444 w 13481074"/>
                      <a:gd name="connsiteY26" fmla="*/ 1390673 h 2403696"/>
                      <a:gd name="connsiteX27" fmla="*/ 4852831 w 13481074"/>
                      <a:gd name="connsiteY27" fmla="*/ 1360528 h 2403696"/>
                      <a:gd name="connsiteX28" fmla="*/ 4913121 w 13481074"/>
                      <a:gd name="connsiteY28" fmla="*/ 1310286 h 2403696"/>
                      <a:gd name="connsiteX29" fmla="*/ 5083943 w 13481074"/>
                      <a:gd name="connsiteY29" fmla="*/ 1340431 h 2403696"/>
                      <a:gd name="connsiteX30" fmla="*/ 5294958 w 13481074"/>
                      <a:gd name="connsiteY30" fmla="*/ 1340431 h 2403696"/>
                      <a:gd name="connsiteX31" fmla="*/ 5616505 w 13481074"/>
                      <a:gd name="connsiteY31" fmla="*/ 1209803 h 2403696"/>
                      <a:gd name="connsiteX32" fmla="*/ 5696892 w 13481074"/>
                      <a:gd name="connsiteY32" fmla="*/ 1099271 h 2403696"/>
                      <a:gd name="connsiteX33" fmla="*/ 5706940 w 13481074"/>
                      <a:gd name="connsiteY33" fmla="*/ 697337 h 2403696"/>
                      <a:gd name="connsiteX34" fmla="*/ 5747134 w 13481074"/>
                      <a:gd name="connsiteY34" fmla="*/ 466225 h 2403696"/>
                      <a:gd name="connsiteX35" fmla="*/ 5767231 w 13481074"/>
                      <a:gd name="connsiteY35" fmla="*/ 526515 h 2403696"/>
                      <a:gd name="connsiteX36" fmla="*/ 5797376 w 13481074"/>
                      <a:gd name="connsiteY36" fmla="*/ 335596 h 2403696"/>
                      <a:gd name="connsiteX37" fmla="*/ 5837569 w 13481074"/>
                      <a:gd name="connsiteY37" fmla="*/ 405935 h 2403696"/>
                      <a:gd name="connsiteX38" fmla="*/ 5857666 w 13481074"/>
                      <a:gd name="connsiteY38" fmla="*/ 245161 h 2403696"/>
                      <a:gd name="connsiteX39" fmla="*/ 5917956 w 13481074"/>
                      <a:gd name="connsiteY39" fmla="*/ 265258 h 2403696"/>
                      <a:gd name="connsiteX40" fmla="*/ 6018439 w 13481074"/>
                      <a:gd name="connsiteY40" fmla="*/ 184871 h 2403696"/>
                      <a:gd name="connsiteX41" fmla="*/ 6139020 w 13481074"/>
                      <a:gd name="connsiteY41" fmla="*/ 144678 h 2403696"/>
                      <a:gd name="connsiteX42" fmla="*/ 6199310 w 13481074"/>
                      <a:gd name="connsiteY42" fmla="*/ 174823 h 2403696"/>
                      <a:gd name="connsiteX43" fmla="*/ 6239503 w 13481074"/>
                      <a:gd name="connsiteY43" fmla="*/ 285355 h 2403696"/>
                      <a:gd name="connsiteX44" fmla="*/ 6269648 w 13481074"/>
                      <a:gd name="connsiteY44" fmla="*/ 225064 h 2403696"/>
                      <a:gd name="connsiteX45" fmla="*/ 6319890 w 13481074"/>
                      <a:gd name="connsiteY45" fmla="*/ 315500 h 2403696"/>
                      <a:gd name="connsiteX46" fmla="*/ 6329938 w 13481074"/>
                      <a:gd name="connsiteY46" fmla="*/ 275306 h 2403696"/>
                      <a:gd name="connsiteX47" fmla="*/ 6350035 w 13481074"/>
                      <a:gd name="connsiteY47" fmla="*/ 647095 h 2403696"/>
                      <a:gd name="connsiteX48" fmla="*/ 6370132 w 13481074"/>
                      <a:gd name="connsiteY48" fmla="*/ 606902 h 2403696"/>
                      <a:gd name="connsiteX49" fmla="*/ 6400277 w 13481074"/>
                      <a:gd name="connsiteY49" fmla="*/ 908352 h 2403696"/>
                      <a:gd name="connsiteX50" fmla="*/ 6500760 w 13481074"/>
                      <a:gd name="connsiteY50" fmla="*/ 1139464 h 2403696"/>
                      <a:gd name="connsiteX51" fmla="*/ 6651486 w 13481074"/>
                      <a:gd name="connsiteY51" fmla="*/ 1209803 h 2403696"/>
                      <a:gd name="connsiteX52" fmla="*/ 6962984 w 13481074"/>
                      <a:gd name="connsiteY52" fmla="*/ 1159561 h 2403696"/>
                      <a:gd name="connsiteX53" fmla="*/ 7274483 w 13481074"/>
                      <a:gd name="connsiteY53" fmla="*/ 1018884 h 2403696"/>
                      <a:gd name="connsiteX54" fmla="*/ 7435257 w 13481074"/>
                      <a:gd name="connsiteY54" fmla="*/ 918401 h 2403696"/>
                      <a:gd name="connsiteX55" fmla="*/ 7626176 w 13481074"/>
                      <a:gd name="connsiteY55" fmla="*/ 848062 h 2403696"/>
                      <a:gd name="connsiteX56" fmla="*/ 7776901 w 13481074"/>
                      <a:gd name="connsiteY56" fmla="*/ 807869 h 2403696"/>
                      <a:gd name="connsiteX57" fmla="*/ 7807046 w 13481074"/>
                      <a:gd name="connsiteY57" fmla="*/ 566708 h 2403696"/>
                      <a:gd name="connsiteX58" fmla="*/ 7786949 w 13481074"/>
                      <a:gd name="connsiteY58" fmla="*/ 235113 h 2403696"/>
                      <a:gd name="connsiteX59" fmla="*/ 7857288 w 13481074"/>
                      <a:gd name="connsiteY59" fmla="*/ 215016 h 2403696"/>
                      <a:gd name="connsiteX60" fmla="*/ 7877384 w 13481074"/>
                      <a:gd name="connsiteY60" fmla="*/ 184871 h 2403696"/>
                      <a:gd name="connsiteX61" fmla="*/ 7927626 w 13481074"/>
                      <a:gd name="connsiteY61" fmla="*/ 245161 h 2403696"/>
                      <a:gd name="connsiteX62" fmla="*/ 7957771 w 13481074"/>
                      <a:gd name="connsiteY62" fmla="*/ 184871 h 2403696"/>
                      <a:gd name="connsiteX63" fmla="*/ 7987916 w 13481074"/>
                      <a:gd name="connsiteY63" fmla="*/ 275306 h 2403696"/>
                      <a:gd name="connsiteX64" fmla="*/ 8018061 w 13481074"/>
                      <a:gd name="connsiteY64" fmla="*/ 184871 h 2403696"/>
                      <a:gd name="connsiteX65" fmla="*/ 8068303 w 13481074"/>
                      <a:gd name="connsiteY65" fmla="*/ 365741 h 2403696"/>
                      <a:gd name="connsiteX66" fmla="*/ 8078351 w 13481074"/>
                      <a:gd name="connsiteY66" fmla="*/ 606902 h 2403696"/>
                      <a:gd name="connsiteX67" fmla="*/ 8098448 w 13481074"/>
                      <a:gd name="connsiteY67" fmla="*/ 576757 h 2403696"/>
                      <a:gd name="connsiteX68" fmla="*/ 8148690 w 13481074"/>
                      <a:gd name="connsiteY68" fmla="*/ 707385 h 2403696"/>
                      <a:gd name="connsiteX69" fmla="*/ 8249173 w 13481074"/>
                      <a:gd name="connsiteY69" fmla="*/ 787772 h 2403696"/>
                      <a:gd name="connsiteX70" fmla="*/ 8349657 w 13481074"/>
                      <a:gd name="connsiteY70" fmla="*/ 677240 h 2403696"/>
                      <a:gd name="connsiteX71" fmla="*/ 8430044 w 13481074"/>
                      <a:gd name="connsiteY71" fmla="*/ 848062 h 2403696"/>
                      <a:gd name="connsiteX72" fmla="*/ 8651107 w 13481074"/>
                      <a:gd name="connsiteY72" fmla="*/ 838014 h 2403696"/>
                      <a:gd name="connsiteX73" fmla="*/ 8791784 w 13481074"/>
                      <a:gd name="connsiteY73" fmla="*/ 777724 h 2403696"/>
                      <a:gd name="connsiteX74" fmla="*/ 8872171 w 13481074"/>
                      <a:gd name="connsiteY74" fmla="*/ 667192 h 2403696"/>
                      <a:gd name="connsiteX75" fmla="*/ 9002800 w 13481074"/>
                      <a:gd name="connsiteY75" fmla="*/ 797820 h 2403696"/>
                      <a:gd name="connsiteX76" fmla="*/ 9113332 w 13481074"/>
                      <a:gd name="connsiteY76" fmla="*/ 767675 h 2403696"/>
                      <a:gd name="connsiteX77" fmla="*/ 9173622 w 13481074"/>
                      <a:gd name="connsiteY77" fmla="*/ 616950 h 2403696"/>
                      <a:gd name="connsiteX78" fmla="*/ 9274105 w 13481074"/>
                      <a:gd name="connsiteY78" fmla="*/ 757627 h 2403696"/>
                      <a:gd name="connsiteX79" fmla="*/ 9374589 w 13481074"/>
                      <a:gd name="connsiteY79" fmla="*/ 807869 h 2403696"/>
                      <a:gd name="connsiteX80" fmla="*/ 9505217 w 13481074"/>
                      <a:gd name="connsiteY80" fmla="*/ 948546 h 2403696"/>
                      <a:gd name="connsiteX81" fmla="*/ 9696136 w 13481074"/>
                      <a:gd name="connsiteY81" fmla="*/ 868159 h 2403696"/>
                      <a:gd name="connsiteX82" fmla="*/ 9726281 w 13481074"/>
                      <a:gd name="connsiteY82" fmla="*/ 777724 h 2403696"/>
                      <a:gd name="connsiteX83" fmla="*/ 9806668 w 13481074"/>
                      <a:gd name="connsiteY83" fmla="*/ 817917 h 2403696"/>
                      <a:gd name="connsiteX84" fmla="*/ 9907151 w 13481074"/>
                      <a:gd name="connsiteY84" fmla="*/ 777724 h 2403696"/>
                      <a:gd name="connsiteX85" fmla="*/ 10138264 w 13481074"/>
                      <a:gd name="connsiteY85" fmla="*/ 827966 h 2403696"/>
                      <a:gd name="connsiteX86" fmla="*/ 10429666 w 13481074"/>
                      <a:gd name="connsiteY86" fmla="*/ 747579 h 2403696"/>
                      <a:gd name="connsiteX87" fmla="*/ 10620584 w 13481074"/>
                      <a:gd name="connsiteY87" fmla="*/ 596853 h 2403696"/>
                      <a:gd name="connsiteX88" fmla="*/ 10791406 w 13481074"/>
                      <a:gd name="connsiteY88" fmla="*/ 586805 h 2403696"/>
                      <a:gd name="connsiteX89" fmla="*/ 10891890 w 13481074"/>
                      <a:gd name="connsiteY89" fmla="*/ 586805 h 2403696"/>
                      <a:gd name="connsiteX90" fmla="*/ 10992373 w 13481074"/>
                      <a:gd name="connsiteY90" fmla="*/ 325548 h 2403696"/>
                      <a:gd name="connsiteX91" fmla="*/ 11092857 w 13481074"/>
                      <a:gd name="connsiteY91" fmla="*/ 496370 h 2403696"/>
                      <a:gd name="connsiteX92" fmla="*/ 11545033 w 13481074"/>
                      <a:gd name="connsiteY92" fmla="*/ 526515 h 2403696"/>
                      <a:gd name="connsiteX93" fmla="*/ 11756048 w 13481074"/>
                      <a:gd name="connsiteY93" fmla="*/ 496370 h 2403696"/>
                      <a:gd name="connsiteX94" fmla="*/ 11876628 w 13481074"/>
                      <a:gd name="connsiteY94" fmla="*/ 436080 h 2403696"/>
                      <a:gd name="connsiteX95" fmla="*/ 11977112 w 13481074"/>
                      <a:gd name="connsiteY95" fmla="*/ 345645 h 2403696"/>
                      <a:gd name="connsiteX96" fmla="*/ 12127837 w 13481074"/>
                      <a:gd name="connsiteY96" fmla="*/ 325548 h 2403696"/>
                      <a:gd name="connsiteX97" fmla="*/ 12147934 w 13481074"/>
                      <a:gd name="connsiteY97" fmla="*/ 265258 h 2403696"/>
                      <a:gd name="connsiteX98" fmla="*/ 12318756 w 13481074"/>
                      <a:gd name="connsiteY98" fmla="*/ 325548 h 2403696"/>
                      <a:gd name="connsiteX99" fmla="*/ 12610158 w 13481074"/>
                      <a:gd name="connsiteY99" fmla="*/ 104484 h 2403696"/>
                      <a:gd name="connsiteX100" fmla="*/ 12620206 w 13481074"/>
                      <a:gd name="connsiteY100" fmla="*/ 2244783 h 2403696"/>
                      <a:gd name="connsiteX101" fmla="*/ 1104795 w 13481074"/>
                      <a:gd name="connsiteY101" fmla="*/ 2264880 h 2403696"/>
                      <a:gd name="connsiteX102" fmla="*/ 1114844 w 13481074"/>
                      <a:gd name="connsiteY102" fmla="*/ 1089223 h 2403696"/>
                      <a:gd name="connsiteX0" fmla="*/ 407298 w 12803673"/>
                      <a:gd name="connsiteY0" fmla="*/ 1038981 h 2403696"/>
                      <a:gd name="connsiteX1" fmla="*/ 467588 w 12803673"/>
                      <a:gd name="connsiteY1" fmla="*/ 1149513 h 2403696"/>
                      <a:gd name="connsiteX2" fmla="*/ 507781 w 12803673"/>
                      <a:gd name="connsiteY2" fmla="*/ 1410770 h 2403696"/>
                      <a:gd name="connsiteX3" fmla="*/ 558023 w 12803673"/>
                      <a:gd name="connsiteY3" fmla="*/ 1501205 h 2403696"/>
                      <a:gd name="connsiteX4" fmla="*/ 638410 w 12803673"/>
                      <a:gd name="connsiteY4" fmla="*/ 1471060 h 2403696"/>
                      <a:gd name="connsiteX5" fmla="*/ 748942 w 12803673"/>
                      <a:gd name="connsiteY5" fmla="*/ 1501205 h 2403696"/>
                      <a:gd name="connsiteX6" fmla="*/ 799183 w 12803673"/>
                      <a:gd name="connsiteY6" fmla="*/ 1511253 h 2403696"/>
                      <a:gd name="connsiteX7" fmla="*/ 879570 w 12803673"/>
                      <a:gd name="connsiteY7" fmla="*/ 1481108 h 2403696"/>
                      <a:gd name="connsiteX8" fmla="*/ 970005 w 12803673"/>
                      <a:gd name="connsiteY8" fmla="*/ 1501205 h 2403696"/>
                      <a:gd name="connsiteX9" fmla="*/ 1040344 w 12803673"/>
                      <a:gd name="connsiteY9" fmla="*/ 1471060 h 2403696"/>
                      <a:gd name="connsiteX10" fmla="*/ 1120731 w 12803673"/>
                      <a:gd name="connsiteY10" fmla="*/ 1461012 h 2403696"/>
                      <a:gd name="connsiteX11" fmla="*/ 1241311 w 12803673"/>
                      <a:gd name="connsiteY11" fmla="*/ 1551447 h 2403696"/>
                      <a:gd name="connsiteX12" fmla="*/ 1371939 w 12803673"/>
                      <a:gd name="connsiteY12" fmla="*/ 1591640 h 2403696"/>
                      <a:gd name="connsiteX13" fmla="*/ 1442278 w 12803673"/>
                      <a:gd name="connsiteY13" fmla="*/ 1390673 h 2403696"/>
                      <a:gd name="connsiteX14" fmla="*/ 1462375 w 12803673"/>
                      <a:gd name="connsiteY14" fmla="*/ 1481108 h 2403696"/>
                      <a:gd name="connsiteX15" fmla="*/ 1492520 w 12803673"/>
                      <a:gd name="connsiteY15" fmla="*/ 1410770 h 2403696"/>
                      <a:gd name="connsiteX16" fmla="*/ 1532713 w 12803673"/>
                      <a:gd name="connsiteY16" fmla="*/ 1682075 h 2403696"/>
                      <a:gd name="connsiteX17" fmla="*/ 1572906 w 12803673"/>
                      <a:gd name="connsiteY17" fmla="*/ 1732317 h 2403696"/>
                      <a:gd name="connsiteX18" fmla="*/ 1874357 w 12803673"/>
                      <a:gd name="connsiteY18" fmla="*/ 1682075 h 2403696"/>
                      <a:gd name="connsiteX19" fmla="*/ 2416968 w 12803673"/>
                      <a:gd name="connsiteY19" fmla="*/ 1651930 h 2403696"/>
                      <a:gd name="connsiteX20" fmla="*/ 2627983 w 12803673"/>
                      <a:gd name="connsiteY20" fmla="*/ 1682075 h 2403696"/>
                      <a:gd name="connsiteX21" fmla="*/ 2929434 w 12803673"/>
                      <a:gd name="connsiteY21" fmla="*/ 1772511 h 2403696"/>
                      <a:gd name="connsiteX22" fmla="*/ 3331368 w 12803673"/>
                      <a:gd name="connsiteY22" fmla="*/ 1732317 h 2403696"/>
                      <a:gd name="connsiteX23" fmla="*/ 3572528 w 12803673"/>
                      <a:gd name="connsiteY23" fmla="*/ 1571544 h 2403696"/>
                      <a:gd name="connsiteX24" fmla="*/ 3803641 w 12803673"/>
                      <a:gd name="connsiteY24" fmla="*/ 1461012 h 2403696"/>
                      <a:gd name="connsiteX25" fmla="*/ 3964414 w 12803673"/>
                      <a:gd name="connsiteY25" fmla="*/ 1461012 h 2403696"/>
                      <a:gd name="connsiteX26" fmla="*/ 4095043 w 12803673"/>
                      <a:gd name="connsiteY26" fmla="*/ 1390673 h 2403696"/>
                      <a:gd name="connsiteX27" fmla="*/ 4175430 w 12803673"/>
                      <a:gd name="connsiteY27" fmla="*/ 1360528 h 2403696"/>
                      <a:gd name="connsiteX28" fmla="*/ 4235720 w 12803673"/>
                      <a:gd name="connsiteY28" fmla="*/ 1310286 h 2403696"/>
                      <a:gd name="connsiteX29" fmla="*/ 4406542 w 12803673"/>
                      <a:gd name="connsiteY29" fmla="*/ 1340431 h 2403696"/>
                      <a:gd name="connsiteX30" fmla="*/ 4617557 w 12803673"/>
                      <a:gd name="connsiteY30" fmla="*/ 1340431 h 2403696"/>
                      <a:gd name="connsiteX31" fmla="*/ 4939104 w 12803673"/>
                      <a:gd name="connsiteY31" fmla="*/ 1209803 h 2403696"/>
                      <a:gd name="connsiteX32" fmla="*/ 5019491 w 12803673"/>
                      <a:gd name="connsiteY32" fmla="*/ 1099271 h 2403696"/>
                      <a:gd name="connsiteX33" fmla="*/ 5029539 w 12803673"/>
                      <a:gd name="connsiteY33" fmla="*/ 697337 h 2403696"/>
                      <a:gd name="connsiteX34" fmla="*/ 5069733 w 12803673"/>
                      <a:gd name="connsiteY34" fmla="*/ 466225 h 2403696"/>
                      <a:gd name="connsiteX35" fmla="*/ 5089830 w 12803673"/>
                      <a:gd name="connsiteY35" fmla="*/ 526515 h 2403696"/>
                      <a:gd name="connsiteX36" fmla="*/ 5119975 w 12803673"/>
                      <a:gd name="connsiteY36" fmla="*/ 335596 h 2403696"/>
                      <a:gd name="connsiteX37" fmla="*/ 5160168 w 12803673"/>
                      <a:gd name="connsiteY37" fmla="*/ 405935 h 2403696"/>
                      <a:gd name="connsiteX38" fmla="*/ 5180265 w 12803673"/>
                      <a:gd name="connsiteY38" fmla="*/ 245161 h 2403696"/>
                      <a:gd name="connsiteX39" fmla="*/ 5240555 w 12803673"/>
                      <a:gd name="connsiteY39" fmla="*/ 265258 h 2403696"/>
                      <a:gd name="connsiteX40" fmla="*/ 5341038 w 12803673"/>
                      <a:gd name="connsiteY40" fmla="*/ 184871 h 2403696"/>
                      <a:gd name="connsiteX41" fmla="*/ 5461619 w 12803673"/>
                      <a:gd name="connsiteY41" fmla="*/ 144678 h 2403696"/>
                      <a:gd name="connsiteX42" fmla="*/ 5521909 w 12803673"/>
                      <a:gd name="connsiteY42" fmla="*/ 174823 h 2403696"/>
                      <a:gd name="connsiteX43" fmla="*/ 5562102 w 12803673"/>
                      <a:gd name="connsiteY43" fmla="*/ 285355 h 2403696"/>
                      <a:gd name="connsiteX44" fmla="*/ 5592247 w 12803673"/>
                      <a:gd name="connsiteY44" fmla="*/ 225064 h 2403696"/>
                      <a:gd name="connsiteX45" fmla="*/ 5642489 w 12803673"/>
                      <a:gd name="connsiteY45" fmla="*/ 315500 h 2403696"/>
                      <a:gd name="connsiteX46" fmla="*/ 5652537 w 12803673"/>
                      <a:gd name="connsiteY46" fmla="*/ 275306 h 2403696"/>
                      <a:gd name="connsiteX47" fmla="*/ 5672634 w 12803673"/>
                      <a:gd name="connsiteY47" fmla="*/ 647095 h 2403696"/>
                      <a:gd name="connsiteX48" fmla="*/ 5692731 w 12803673"/>
                      <a:gd name="connsiteY48" fmla="*/ 606902 h 2403696"/>
                      <a:gd name="connsiteX49" fmla="*/ 5722876 w 12803673"/>
                      <a:gd name="connsiteY49" fmla="*/ 908352 h 2403696"/>
                      <a:gd name="connsiteX50" fmla="*/ 5823359 w 12803673"/>
                      <a:gd name="connsiteY50" fmla="*/ 1139464 h 2403696"/>
                      <a:gd name="connsiteX51" fmla="*/ 5974085 w 12803673"/>
                      <a:gd name="connsiteY51" fmla="*/ 1209803 h 2403696"/>
                      <a:gd name="connsiteX52" fmla="*/ 6285583 w 12803673"/>
                      <a:gd name="connsiteY52" fmla="*/ 1159561 h 2403696"/>
                      <a:gd name="connsiteX53" fmla="*/ 6597082 w 12803673"/>
                      <a:gd name="connsiteY53" fmla="*/ 1018884 h 2403696"/>
                      <a:gd name="connsiteX54" fmla="*/ 6757856 w 12803673"/>
                      <a:gd name="connsiteY54" fmla="*/ 918401 h 2403696"/>
                      <a:gd name="connsiteX55" fmla="*/ 6948775 w 12803673"/>
                      <a:gd name="connsiteY55" fmla="*/ 848062 h 2403696"/>
                      <a:gd name="connsiteX56" fmla="*/ 7099500 w 12803673"/>
                      <a:gd name="connsiteY56" fmla="*/ 807869 h 2403696"/>
                      <a:gd name="connsiteX57" fmla="*/ 7129645 w 12803673"/>
                      <a:gd name="connsiteY57" fmla="*/ 566708 h 2403696"/>
                      <a:gd name="connsiteX58" fmla="*/ 7109548 w 12803673"/>
                      <a:gd name="connsiteY58" fmla="*/ 235113 h 2403696"/>
                      <a:gd name="connsiteX59" fmla="*/ 7179887 w 12803673"/>
                      <a:gd name="connsiteY59" fmla="*/ 215016 h 2403696"/>
                      <a:gd name="connsiteX60" fmla="*/ 7199983 w 12803673"/>
                      <a:gd name="connsiteY60" fmla="*/ 184871 h 2403696"/>
                      <a:gd name="connsiteX61" fmla="*/ 7250225 w 12803673"/>
                      <a:gd name="connsiteY61" fmla="*/ 245161 h 2403696"/>
                      <a:gd name="connsiteX62" fmla="*/ 7280370 w 12803673"/>
                      <a:gd name="connsiteY62" fmla="*/ 184871 h 2403696"/>
                      <a:gd name="connsiteX63" fmla="*/ 7310515 w 12803673"/>
                      <a:gd name="connsiteY63" fmla="*/ 275306 h 2403696"/>
                      <a:gd name="connsiteX64" fmla="*/ 7340660 w 12803673"/>
                      <a:gd name="connsiteY64" fmla="*/ 184871 h 2403696"/>
                      <a:gd name="connsiteX65" fmla="*/ 7390902 w 12803673"/>
                      <a:gd name="connsiteY65" fmla="*/ 365741 h 2403696"/>
                      <a:gd name="connsiteX66" fmla="*/ 7400950 w 12803673"/>
                      <a:gd name="connsiteY66" fmla="*/ 606902 h 2403696"/>
                      <a:gd name="connsiteX67" fmla="*/ 7421047 w 12803673"/>
                      <a:gd name="connsiteY67" fmla="*/ 576757 h 2403696"/>
                      <a:gd name="connsiteX68" fmla="*/ 7471289 w 12803673"/>
                      <a:gd name="connsiteY68" fmla="*/ 707385 h 2403696"/>
                      <a:gd name="connsiteX69" fmla="*/ 7571772 w 12803673"/>
                      <a:gd name="connsiteY69" fmla="*/ 787772 h 2403696"/>
                      <a:gd name="connsiteX70" fmla="*/ 7672256 w 12803673"/>
                      <a:gd name="connsiteY70" fmla="*/ 677240 h 2403696"/>
                      <a:gd name="connsiteX71" fmla="*/ 7752643 w 12803673"/>
                      <a:gd name="connsiteY71" fmla="*/ 848062 h 2403696"/>
                      <a:gd name="connsiteX72" fmla="*/ 7973706 w 12803673"/>
                      <a:gd name="connsiteY72" fmla="*/ 838014 h 2403696"/>
                      <a:gd name="connsiteX73" fmla="*/ 8114383 w 12803673"/>
                      <a:gd name="connsiteY73" fmla="*/ 777724 h 2403696"/>
                      <a:gd name="connsiteX74" fmla="*/ 8194770 w 12803673"/>
                      <a:gd name="connsiteY74" fmla="*/ 667192 h 2403696"/>
                      <a:gd name="connsiteX75" fmla="*/ 8325399 w 12803673"/>
                      <a:gd name="connsiteY75" fmla="*/ 797820 h 2403696"/>
                      <a:gd name="connsiteX76" fmla="*/ 8435931 w 12803673"/>
                      <a:gd name="connsiteY76" fmla="*/ 767675 h 2403696"/>
                      <a:gd name="connsiteX77" fmla="*/ 8496221 w 12803673"/>
                      <a:gd name="connsiteY77" fmla="*/ 616950 h 2403696"/>
                      <a:gd name="connsiteX78" fmla="*/ 8596704 w 12803673"/>
                      <a:gd name="connsiteY78" fmla="*/ 757627 h 2403696"/>
                      <a:gd name="connsiteX79" fmla="*/ 8697188 w 12803673"/>
                      <a:gd name="connsiteY79" fmla="*/ 807869 h 2403696"/>
                      <a:gd name="connsiteX80" fmla="*/ 8827816 w 12803673"/>
                      <a:gd name="connsiteY80" fmla="*/ 948546 h 2403696"/>
                      <a:gd name="connsiteX81" fmla="*/ 9018735 w 12803673"/>
                      <a:gd name="connsiteY81" fmla="*/ 868159 h 2403696"/>
                      <a:gd name="connsiteX82" fmla="*/ 9048880 w 12803673"/>
                      <a:gd name="connsiteY82" fmla="*/ 777724 h 2403696"/>
                      <a:gd name="connsiteX83" fmla="*/ 9129267 w 12803673"/>
                      <a:gd name="connsiteY83" fmla="*/ 817917 h 2403696"/>
                      <a:gd name="connsiteX84" fmla="*/ 9229750 w 12803673"/>
                      <a:gd name="connsiteY84" fmla="*/ 777724 h 2403696"/>
                      <a:gd name="connsiteX85" fmla="*/ 9460863 w 12803673"/>
                      <a:gd name="connsiteY85" fmla="*/ 827966 h 2403696"/>
                      <a:gd name="connsiteX86" fmla="*/ 9752265 w 12803673"/>
                      <a:gd name="connsiteY86" fmla="*/ 747579 h 2403696"/>
                      <a:gd name="connsiteX87" fmla="*/ 9943183 w 12803673"/>
                      <a:gd name="connsiteY87" fmla="*/ 596853 h 2403696"/>
                      <a:gd name="connsiteX88" fmla="*/ 10114005 w 12803673"/>
                      <a:gd name="connsiteY88" fmla="*/ 586805 h 2403696"/>
                      <a:gd name="connsiteX89" fmla="*/ 10214489 w 12803673"/>
                      <a:gd name="connsiteY89" fmla="*/ 586805 h 2403696"/>
                      <a:gd name="connsiteX90" fmla="*/ 10314972 w 12803673"/>
                      <a:gd name="connsiteY90" fmla="*/ 325548 h 2403696"/>
                      <a:gd name="connsiteX91" fmla="*/ 10415456 w 12803673"/>
                      <a:gd name="connsiteY91" fmla="*/ 496370 h 2403696"/>
                      <a:gd name="connsiteX92" fmla="*/ 10867632 w 12803673"/>
                      <a:gd name="connsiteY92" fmla="*/ 526515 h 2403696"/>
                      <a:gd name="connsiteX93" fmla="*/ 11078647 w 12803673"/>
                      <a:gd name="connsiteY93" fmla="*/ 496370 h 2403696"/>
                      <a:gd name="connsiteX94" fmla="*/ 11199227 w 12803673"/>
                      <a:gd name="connsiteY94" fmla="*/ 436080 h 2403696"/>
                      <a:gd name="connsiteX95" fmla="*/ 11299711 w 12803673"/>
                      <a:gd name="connsiteY95" fmla="*/ 345645 h 2403696"/>
                      <a:gd name="connsiteX96" fmla="*/ 11450436 w 12803673"/>
                      <a:gd name="connsiteY96" fmla="*/ 325548 h 2403696"/>
                      <a:gd name="connsiteX97" fmla="*/ 11470533 w 12803673"/>
                      <a:gd name="connsiteY97" fmla="*/ 265258 h 2403696"/>
                      <a:gd name="connsiteX98" fmla="*/ 11641355 w 12803673"/>
                      <a:gd name="connsiteY98" fmla="*/ 325548 h 2403696"/>
                      <a:gd name="connsiteX99" fmla="*/ 11932757 w 12803673"/>
                      <a:gd name="connsiteY99" fmla="*/ 104484 h 2403696"/>
                      <a:gd name="connsiteX100" fmla="*/ 11942805 w 12803673"/>
                      <a:gd name="connsiteY100" fmla="*/ 2244783 h 2403696"/>
                      <a:gd name="connsiteX101" fmla="*/ 427394 w 12803673"/>
                      <a:gd name="connsiteY101" fmla="*/ 2264880 h 2403696"/>
                      <a:gd name="connsiteX102" fmla="*/ 437443 w 12803673"/>
                      <a:gd name="connsiteY102" fmla="*/ 1089223 h 2403696"/>
                      <a:gd name="connsiteX0" fmla="*/ 0 w 12396375"/>
                      <a:gd name="connsiteY0" fmla="*/ 1038981 h 2403696"/>
                      <a:gd name="connsiteX1" fmla="*/ 60290 w 12396375"/>
                      <a:gd name="connsiteY1" fmla="*/ 1149513 h 2403696"/>
                      <a:gd name="connsiteX2" fmla="*/ 100483 w 12396375"/>
                      <a:gd name="connsiteY2" fmla="*/ 1410770 h 2403696"/>
                      <a:gd name="connsiteX3" fmla="*/ 150725 w 12396375"/>
                      <a:gd name="connsiteY3" fmla="*/ 1501205 h 2403696"/>
                      <a:gd name="connsiteX4" fmla="*/ 231112 w 12396375"/>
                      <a:gd name="connsiteY4" fmla="*/ 1471060 h 2403696"/>
                      <a:gd name="connsiteX5" fmla="*/ 341644 w 12396375"/>
                      <a:gd name="connsiteY5" fmla="*/ 1501205 h 2403696"/>
                      <a:gd name="connsiteX6" fmla="*/ 391885 w 12396375"/>
                      <a:gd name="connsiteY6" fmla="*/ 1511253 h 2403696"/>
                      <a:gd name="connsiteX7" fmla="*/ 472272 w 12396375"/>
                      <a:gd name="connsiteY7" fmla="*/ 1481108 h 2403696"/>
                      <a:gd name="connsiteX8" fmla="*/ 562707 w 12396375"/>
                      <a:gd name="connsiteY8" fmla="*/ 1501205 h 2403696"/>
                      <a:gd name="connsiteX9" fmla="*/ 633046 w 12396375"/>
                      <a:gd name="connsiteY9" fmla="*/ 1471060 h 2403696"/>
                      <a:gd name="connsiteX10" fmla="*/ 713433 w 12396375"/>
                      <a:gd name="connsiteY10" fmla="*/ 1461012 h 2403696"/>
                      <a:gd name="connsiteX11" fmla="*/ 834013 w 12396375"/>
                      <a:gd name="connsiteY11" fmla="*/ 1551447 h 2403696"/>
                      <a:gd name="connsiteX12" fmla="*/ 964641 w 12396375"/>
                      <a:gd name="connsiteY12" fmla="*/ 1591640 h 2403696"/>
                      <a:gd name="connsiteX13" fmla="*/ 1034980 w 12396375"/>
                      <a:gd name="connsiteY13" fmla="*/ 1390673 h 2403696"/>
                      <a:gd name="connsiteX14" fmla="*/ 1055077 w 12396375"/>
                      <a:gd name="connsiteY14" fmla="*/ 1481108 h 2403696"/>
                      <a:gd name="connsiteX15" fmla="*/ 1085222 w 12396375"/>
                      <a:gd name="connsiteY15" fmla="*/ 1410770 h 2403696"/>
                      <a:gd name="connsiteX16" fmla="*/ 1125415 w 12396375"/>
                      <a:gd name="connsiteY16" fmla="*/ 1682075 h 2403696"/>
                      <a:gd name="connsiteX17" fmla="*/ 1165608 w 12396375"/>
                      <a:gd name="connsiteY17" fmla="*/ 1732317 h 2403696"/>
                      <a:gd name="connsiteX18" fmla="*/ 1467059 w 12396375"/>
                      <a:gd name="connsiteY18" fmla="*/ 1682075 h 2403696"/>
                      <a:gd name="connsiteX19" fmla="*/ 2009670 w 12396375"/>
                      <a:gd name="connsiteY19" fmla="*/ 1651930 h 2403696"/>
                      <a:gd name="connsiteX20" fmla="*/ 2220685 w 12396375"/>
                      <a:gd name="connsiteY20" fmla="*/ 1682075 h 2403696"/>
                      <a:gd name="connsiteX21" fmla="*/ 2522136 w 12396375"/>
                      <a:gd name="connsiteY21" fmla="*/ 1772511 h 2403696"/>
                      <a:gd name="connsiteX22" fmla="*/ 2924070 w 12396375"/>
                      <a:gd name="connsiteY22" fmla="*/ 1732317 h 2403696"/>
                      <a:gd name="connsiteX23" fmla="*/ 3165230 w 12396375"/>
                      <a:gd name="connsiteY23" fmla="*/ 1571544 h 2403696"/>
                      <a:gd name="connsiteX24" fmla="*/ 3396343 w 12396375"/>
                      <a:gd name="connsiteY24" fmla="*/ 1461012 h 2403696"/>
                      <a:gd name="connsiteX25" fmla="*/ 3557116 w 12396375"/>
                      <a:gd name="connsiteY25" fmla="*/ 1461012 h 2403696"/>
                      <a:gd name="connsiteX26" fmla="*/ 3687745 w 12396375"/>
                      <a:gd name="connsiteY26" fmla="*/ 1390673 h 2403696"/>
                      <a:gd name="connsiteX27" fmla="*/ 3768132 w 12396375"/>
                      <a:gd name="connsiteY27" fmla="*/ 1360528 h 2403696"/>
                      <a:gd name="connsiteX28" fmla="*/ 3828422 w 12396375"/>
                      <a:gd name="connsiteY28" fmla="*/ 1310286 h 2403696"/>
                      <a:gd name="connsiteX29" fmla="*/ 3999244 w 12396375"/>
                      <a:gd name="connsiteY29" fmla="*/ 1340431 h 2403696"/>
                      <a:gd name="connsiteX30" fmla="*/ 4210259 w 12396375"/>
                      <a:gd name="connsiteY30" fmla="*/ 1340431 h 2403696"/>
                      <a:gd name="connsiteX31" fmla="*/ 4531806 w 12396375"/>
                      <a:gd name="connsiteY31" fmla="*/ 1209803 h 2403696"/>
                      <a:gd name="connsiteX32" fmla="*/ 4612193 w 12396375"/>
                      <a:gd name="connsiteY32" fmla="*/ 1099271 h 2403696"/>
                      <a:gd name="connsiteX33" fmla="*/ 4622241 w 12396375"/>
                      <a:gd name="connsiteY33" fmla="*/ 697337 h 2403696"/>
                      <a:gd name="connsiteX34" fmla="*/ 4662435 w 12396375"/>
                      <a:gd name="connsiteY34" fmla="*/ 466225 h 2403696"/>
                      <a:gd name="connsiteX35" fmla="*/ 4682532 w 12396375"/>
                      <a:gd name="connsiteY35" fmla="*/ 526515 h 2403696"/>
                      <a:gd name="connsiteX36" fmla="*/ 4712677 w 12396375"/>
                      <a:gd name="connsiteY36" fmla="*/ 335596 h 2403696"/>
                      <a:gd name="connsiteX37" fmla="*/ 4752870 w 12396375"/>
                      <a:gd name="connsiteY37" fmla="*/ 405935 h 2403696"/>
                      <a:gd name="connsiteX38" fmla="*/ 4772967 w 12396375"/>
                      <a:gd name="connsiteY38" fmla="*/ 245161 h 2403696"/>
                      <a:gd name="connsiteX39" fmla="*/ 4833257 w 12396375"/>
                      <a:gd name="connsiteY39" fmla="*/ 265258 h 2403696"/>
                      <a:gd name="connsiteX40" fmla="*/ 4933740 w 12396375"/>
                      <a:gd name="connsiteY40" fmla="*/ 184871 h 2403696"/>
                      <a:gd name="connsiteX41" fmla="*/ 5054321 w 12396375"/>
                      <a:gd name="connsiteY41" fmla="*/ 144678 h 2403696"/>
                      <a:gd name="connsiteX42" fmla="*/ 5114611 w 12396375"/>
                      <a:gd name="connsiteY42" fmla="*/ 174823 h 2403696"/>
                      <a:gd name="connsiteX43" fmla="*/ 5154804 w 12396375"/>
                      <a:gd name="connsiteY43" fmla="*/ 285355 h 2403696"/>
                      <a:gd name="connsiteX44" fmla="*/ 5184949 w 12396375"/>
                      <a:gd name="connsiteY44" fmla="*/ 225064 h 2403696"/>
                      <a:gd name="connsiteX45" fmla="*/ 5235191 w 12396375"/>
                      <a:gd name="connsiteY45" fmla="*/ 315500 h 2403696"/>
                      <a:gd name="connsiteX46" fmla="*/ 5245239 w 12396375"/>
                      <a:gd name="connsiteY46" fmla="*/ 275306 h 2403696"/>
                      <a:gd name="connsiteX47" fmla="*/ 5265336 w 12396375"/>
                      <a:gd name="connsiteY47" fmla="*/ 647095 h 2403696"/>
                      <a:gd name="connsiteX48" fmla="*/ 5285433 w 12396375"/>
                      <a:gd name="connsiteY48" fmla="*/ 606902 h 2403696"/>
                      <a:gd name="connsiteX49" fmla="*/ 5315578 w 12396375"/>
                      <a:gd name="connsiteY49" fmla="*/ 908352 h 2403696"/>
                      <a:gd name="connsiteX50" fmla="*/ 5416061 w 12396375"/>
                      <a:gd name="connsiteY50" fmla="*/ 1139464 h 2403696"/>
                      <a:gd name="connsiteX51" fmla="*/ 5566787 w 12396375"/>
                      <a:gd name="connsiteY51" fmla="*/ 1209803 h 2403696"/>
                      <a:gd name="connsiteX52" fmla="*/ 5878285 w 12396375"/>
                      <a:gd name="connsiteY52" fmla="*/ 1159561 h 2403696"/>
                      <a:gd name="connsiteX53" fmla="*/ 6189784 w 12396375"/>
                      <a:gd name="connsiteY53" fmla="*/ 1018884 h 2403696"/>
                      <a:gd name="connsiteX54" fmla="*/ 6350558 w 12396375"/>
                      <a:gd name="connsiteY54" fmla="*/ 918401 h 2403696"/>
                      <a:gd name="connsiteX55" fmla="*/ 6541477 w 12396375"/>
                      <a:gd name="connsiteY55" fmla="*/ 848062 h 2403696"/>
                      <a:gd name="connsiteX56" fmla="*/ 6692202 w 12396375"/>
                      <a:gd name="connsiteY56" fmla="*/ 807869 h 2403696"/>
                      <a:gd name="connsiteX57" fmla="*/ 6722347 w 12396375"/>
                      <a:gd name="connsiteY57" fmla="*/ 566708 h 2403696"/>
                      <a:gd name="connsiteX58" fmla="*/ 6702250 w 12396375"/>
                      <a:gd name="connsiteY58" fmla="*/ 235113 h 2403696"/>
                      <a:gd name="connsiteX59" fmla="*/ 6772589 w 12396375"/>
                      <a:gd name="connsiteY59" fmla="*/ 215016 h 2403696"/>
                      <a:gd name="connsiteX60" fmla="*/ 6792685 w 12396375"/>
                      <a:gd name="connsiteY60" fmla="*/ 184871 h 2403696"/>
                      <a:gd name="connsiteX61" fmla="*/ 6842927 w 12396375"/>
                      <a:gd name="connsiteY61" fmla="*/ 245161 h 2403696"/>
                      <a:gd name="connsiteX62" fmla="*/ 6873072 w 12396375"/>
                      <a:gd name="connsiteY62" fmla="*/ 184871 h 2403696"/>
                      <a:gd name="connsiteX63" fmla="*/ 6903217 w 12396375"/>
                      <a:gd name="connsiteY63" fmla="*/ 275306 h 2403696"/>
                      <a:gd name="connsiteX64" fmla="*/ 6933362 w 12396375"/>
                      <a:gd name="connsiteY64" fmla="*/ 184871 h 2403696"/>
                      <a:gd name="connsiteX65" fmla="*/ 6983604 w 12396375"/>
                      <a:gd name="connsiteY65" fmla="*/ 365741 h 2403696"/>
                      <a:gd name="connsiteX66" fmla="*/ 6993652 w 12396375"/>
                      <a:gd name="connsiteY66" fmla="*/ 606902 h 2403696"/>
                      <a:gd name="connsiteX67" fmla="*/ 7013749 w 12396375"/>
                      <a:gd name="connsiteY67" fmla="*/ 576757 h 2403696"/>
                      <a:gd name="connsiteX68" fmla="*/ 7063991 w 12396375"/>
                      <a:gd name="connsiteY68" fmla="*/ 707385 h 2403696"/>
                      <a:gd name="connsiteX69" fmla="*/ 7164474 w 12396375"/>
                      <a:gd name="connsiteY69" fmla="*/ 787772 h 2403696"/>
                      <a:gd name="connsiteX70" fmla="*/ 7264958 w 12396375"/>
                      <a:gd name="connsiteY70" fmla="*/ 677240 h 2403696"/>
                      <a:gd name="connsiteX71" fmla="*/ 7345345 w 12396375"/>
                      <a:gd name="connsiteY71" fmla="*/ 848062 h 2403696"/>
                      <a:gd name="connsiteX72" fmla="*/ 7566408 w 12396375"/>
                      <a:gd name="connsiteY72" fmla="*/ 838014 h 2403696"/>
                      <a:gd name="connsiteX73" fmla="*/ 7707085 w 12396375"/>
                      <a:gd name="connsiteY73" fmla="*/ 777724 h 2403696"/>
                      <a:gd name="connsiteX74" fmla="*/ 7787472 w 12396375"/>
                      <a:gd name="connsiteY74" fmla="*/ 667192 h 2403696"/>
                      <a:gd name="connsiteX75" fmla="*/ 7918101 w 12396375"/>
                      <a:gd name="connsiteY75" fmla="*/ 797820 h 2403696"/>
                      <a:gd name="connsiteX76" fmla="*/ 8028633 w 12396375"/>
                      <a:gd name="connsiteY76" fmla="*/ 767675 h 2403696"/>
                      <a:gd name="connsiteX77" fmla="*/ 8088923 w 12396375"/>
                      <a:gd name="connsiteY77" fmla="*/ 616950 h 2403696"/>
                      <a:gd name="connsiteX78" fmla="*/ 8189406 w 12396375"/>
                      <a:gd name="connsiteY78" fmla="*/ 757627 h 2403696"/>
                      <a:gd name="connsiteX79" fmla="*/ 8289890 w 12396375"/>
                      <a:gd name="connsiteY79" fmla="*/ 807869 h 2403696"/>
                      <a:gd name="connsiteX80" fmla="*/ 8420518 w 12396375"/>
                      <a:gd name="connsiteY80" fmla="*/ 948546 h 2403696"/>
                      <a:gd name="connsiteX81" fmla="*/ 8611437 w 12396375"/>
                      <a:gd name="connsiteY81" fmla="*/ 868159 h 2403696"/>
                      <a:gd name="connsiteX82" fmla="*/ 8641582 w 12396375"/>
                      <a:gd name="connsiteY82" fmla="*/ 777724 h 2403696"/>
                      <a:gd name="connsiteX83" fmla="*/ 8721969 w 12396375"/>
                      <a:gd name="connsiteY83" fmla="*/ 817917 h 2403696"/>
                      <a:gd name="connsiteX84" fmla="*/ 8822452 w 12396375"/>
                      <a:gd name="connsiteY84" fmla="*/ 777724 h 2403696"/>
                      <a:gd name="connsiteX85" fmla="*/ 9053565 w 12396375"/>
                      <a:gd name="connsiteY85" fmla="*/ 827966 h 2403696"/>
                      <a:gd name="connsiteX86" fmla="*/ 9344967 w 12396375"/>
                      <a:gd name="connsiteY86" fmla="*/ 747579 h 2403696"/>
                      <a:gd name="connsiteX87" fmla="*/ 9535885 w 12396375"/>
                      <a:gd name="connsiteY87" fmla="*/ 596853 h 2403696"/>
                      <a:gd name="connsiteX88" fmla="*/ 9706707 w 12396375"/>
                      <a:gd name="connsiteY88" fmla="*/ 586805 h 2403696"/>
                      <a:gd name="connsiteX89" fmla="*/ 9807191 w 12396375"/>
                      <a:gd name="connsiteY89" fmla="*/ 586805 h 2403696"/>
                      <a:gd name="connsiteX90" fmla="*/ 9907674 w 12396375"/>
                      <a:gd name="connsiteY90" fmla="*/ 325548 h 2403696"/>
                      <a:gd name="connsiteX91" fmla="*/ 10008158 w 12396375"/>
                      <a:gd name="connsiteY91" fmla="*/ 496370 h 2403696"/>
                      <a:gd name="connsiteX92" fmla="*/ 10460334 w 12396375"/>
                      <a:gd name="connsiteY92" fmla="*/ 526515 h 2403696"/>
                      <a:gd name="connsiteX93" fmla="*/ 10671349 w 12396375"/>
                      <a:gd name="connsiteY93" fmla="*/ 496370 h 2403696"/>
                      <a:gd name="connsiteX94" fmla="*/ 10791929 w 12396375"/>
                      <a:gd name="connsiteY94" fmla="*/ 436080 h 2403696"/>
                      <a:gd name="connsiteX95" fmla="*/ 10892413 w 12396375"/>
                      <a:gd name="connsiteY95" fmla="*/ 345645 h 2403696"/>
                      <a:gd name="connsiteX96" fmla="*/ 11043138 w 12396375"/>
                      <a:gd name="connsiteY96" fmla="*/ 325548 h 2403696"/>
                      <a:gd name="connsiteX97" fmla="*/ 11063235 w 12396375"/>
                      <a:gd name="connsiteY97" fmla="*/ 265258 h 2403696"/>
                      <a:gd name="connsiteX98" fmla="*/ 11234057 w 12396375"/>
                      <a:gd name="connsiteY98" fmla="*/ 325548 h 2403696"/>
                      <a:gd name="connsiteX99" fmla="*/ 11525459 w 12396375"/>
                      <a:gd name="connsiteY99" fmla="*/ 104484 h 2403696"/>
                      <a:gd name="connsiteX100" fmla="*/ 11535507 w 12396375"/>
                      <a:gd name="connsiteY100" fmla="*/ 2244783 h 2403696"/>
                      <a:gd name="connsiteX101" fmla="*/ 20096 w 12396375"/>
                      <a:gd name="connsiteY101" fmla="*/ 2264880 h 2403696"/>
                      <a:gd name="connsiteX102" fmla="*/ 30145 w 12396375"/>
                      <a:gd name="connsiteY102" fmla="*/ 1089223 h 2403696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81108 h 2264880"/>
                      <a:gd name="connsiteX8" fmla="*/ 562707 w 11545675"/>
                      <a:gd name="connsiteY8" fmla="*/ 1501205 h 2264880"/>
                      <a:gd name="connsiteX9" fmla="*/ 633046 w 11545675"/>
                      <a:gd name="connsiteY9" fmla="*/ 1471060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87745 w 11545675"/>
                      <a:gd name="connsiteY26" fmla="*/ 1390673 h 2264880"/>
                      <a:gd name="connsiteX27" fmla="*/ 3768132 w 11545675"/>
                      <a:gd name="connsiteY27" fmla="*/ 1360528 h 2264880"/>
                      <a:gd name="connsiteX28" fmla="*/ 3828422 w 11545675"/>
                      <a:gd name="connsiteY28" fmla="*/ 1310286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81108 h 2264880"/>
                      <a:gd name="connsiteX8" fmla="*/ 562707 w 11545675"/>
                      <a:gd name="connsiteY8" fmla="*/ 1501205 h 2264880"/>
                      <a:gd name="connsiteX9" fmla="*/ 633046 w 11545675"/>
                      <a:gd name="connsiteY9" fmla="*/ 1471060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8132 w 11545675"/>
                      <a:gd name="connsiteY27" fmla="*/ 1360528 h 2264880"/>
                      <a:gd name="connsiteX28" fmla="*/ 3828422 w 11545675"/>
                      <a:gd name="connsiteY28" fmla="*/ 1310286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81108 h 2264880"/>
                      <a:gd name="connsiteX8" fmla="*/ 562707 w 11545675"/>
                      <a:gd name="connsiteY8" fmla="*/ 1501205 h 2264880"/>
                      <a:gd name="connsiteX9" fmla="*/ 633046 w 11545675"/>
                      <a:gd name="connsiteY9" fmla="*/ 1471060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8132 w 11545675"/>
                      <a:gd name="connsiteY27" fmla="*/ 1360528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81108 h 2264880"/>
                      <a:gd name="connsiteX8" fmla="*/ 562707 w 11545675"/>
                      <a:gd name="connsiteY8" fmla="*/ 1501205 h 2264880"/>
                      <a:gd name="connsiteX9" fmla="*/ 633046 w 11545675"/>
                      <a:gd name="connsiteY9" fmla="*/ 1471060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81108 h 2264880"/>
                      <a:gd name="connsiteX8" fmla="*/ 566565 w 11545675"/>
                      <a:gd name="connsiteY8" fmla="*/ 1478055 h 2264880"/>
                      <a:gd name="connsiteX9" fmla="*/ 633046 w 11545675"/>
                      <a:gd name="connsiteY9" fmla="*/ 1471060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33046 w 11545675"/>
                      <a:gd name="connsiteY9" fmla="*/ 1471060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13433 w 11545675"/>
                      <a:gd name="connsiteY10" fmla="*/ 1461012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34013 w 11545675"/>
                      <a:gd name="connsiteY11" fmla="*/ 1551447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41730 w 11545675"/>
                      <a:gd name="connsiteY11" fmla="*/ 1536014 h 2264880"/>
                      <a:gd name="connsiteX12" fmla="*/ 964641 w 11545675"/>
                      <a:gd name="connsiteY12" fmla="*/ 1591640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41730 w 11545675"/>
                      <a:gd name="connsiteY11" fmla="*/ 1536014 h 2264880"/>
                      <a:gd name="connsiteX12" fmla="*/ 964641 w 11545675"/>
                      <a:gd name="connsiteY12" fmla="*/ 1576207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41730 w 11545675"/>
                      <a:gd name="connsiteY11" fmla="*/ 1536014 h 2264880"/>
                      <a:gd name="connsiteX12" fmla="*/ 964641 w 11545675"/>
                      <a:gd name="connsiteY12" fmla="*/ 1576207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30145 w 11545675"/>
                      <a:gd name="connsiteY102" fmla="*/ 1089223 h 2264880"/>
                      <a:gd name="connsiteX103" fmla="*/ 0 w 11545675"/>
                      <a:gd name="connsiteY103" fmla="*/ 1038981 h 2264880"/>
                      <a:gd name="connsiteX0" fmla="*/ 499 w 11546174"/>
                      <a:gd name="connsiteY0" fmla="*/ 1038981 h 2264880"/>
                      <a:gd name="connsiteX1" fmla="*/ 60789 w 11546174"/>
                      <a:gd name="connsiteY1" fmla="*/ 1149513 h 2264880"/>
                      <a:gd name="connsiteX2" fmla="*/ 100982 w 11546174"/>
                      <a:gd name="connsiteY2" fmla="*/ 1410770 h 2264880"/>
                      <a:gd name="connsiteX3" fmla="*/ 151224 w 11546174"/>
                      <a:gd name="connsiteY3" fmla="*/ 1501205 h 2264880"/>
                      <a:gd name="connsiteX4" fmla="*/ 231611 w 11546174"/>
                      <a:gd name="connsiteY4" fmla="*/ 1471060 h 2264880"/>
                      <a:gd name="connsiteX5" fmla="*/ 342143 w 11546174"/>
                      <a:gd name="connsiteY5" fmla="*/ 1501205 h 2264880"/>
                      <a:gd name="connsiteX6" fmla="*/ 392384 w 11546174"/>
                      <a:gd name="connsiteY6" fmla="*/ 1511253 h 2264880"/>
                      <a:gd name="connsiteX7" fmla="*/ 472771 w 11546174"/>
                      <a:gd name="connsiteY7" fmla="*/ 1469533 h 2264880"/>
                      <a:gd name="connsiteX8" fmla="*/ 567064 w 11546174"/>
                      <a:gd name="connsiteY8" fmla="*/ 1478055 h 2264880"/>
                      <a:gd name="connsiteX9" fmla="*/ 641262 w 11546174"/>
                      <a:gd name="connsiteY9" fmla="*/ 1440195 h 2264880"/>
                      <a:gd name="connsiteX10" fmla="*/ 733223 w 11546174"/>
                      <a:gd name="connsiteY10" fmla="*/ 1449438 h 2264880"/>
                      <a:gd name="connsiteX11" fmla="*/ 842229 w 11546174"/>
                      <a:gd name="connsiteY11" fmla="*/ 1536014 h 2264880"/>
                      <a:gd name="connsiteX12" fmla="*/ 965140 w 11546174"/>
                      <a:gd name="connsiteY12" fmla="*/ 1576207 h 2264880"/>
                      <a:gd name="connsiteX13" fmla="*/ 1035479 w 11546174"/>
                      <a:gd name="connsiteY13" fmla="*/ 1390673 h 2264880"/>
                      <a:gd name="connsiteX14" fmla="*/ 1055576 w 11546174"/>
                      <a:gd name="connsiteY14" fmla="*/ 1481108 h 2264880"/>
                      <a:gd name="connsiteX15" fmla="*/ 1085721 w 11546174"/>
                      <a:gd name="connsiteY15" fmla="*/ 1410770 h 2264880"/>
                      <a:gd name="connsiteX16" fmla="*/ 1125914 w 11546174"/>
                      <a:gd name="connsiteY16" fmla="*/ 1682075 h 2264880"/>
                      <a:gd name="connsiteX17" fmla="*/ 1166107 w 11546174"/>
                      <a:gd name="connsiteY17" fmla="*/ 1732317 h 2264880"/>
                      <a:gd name="connsiteX18" fmla="*/ 1467558 w 11546174"/>
                      <a:gd name="connsiteY18" fmla="*/ 1682075 h 2264880"/>
                      <a:gd name="connsiteX19" fmla="*/ 2010169 w 11546174"/>
                      <a:gd name="connsiteY19" fmla="*/ 1651930 h 2264880"/>
                      <a:gd name="connsiteX20" fmla="*/ 2221184 w 11546174"/>
                      <a:gd name="connsiteY20" fmla="*/ 1682075 h 2264880"/>
                      <a:gd name="connsiteX21" fmla="*/ 2522635 w 11546174"/>
                      <a:gd name="connsiteY21" fmla="*/ 1772511 h 2264880"/>
                      <a:gd name="connsiteX22" fmla="*/ 2924569 w 11546174"/>
                      <a:gd name="connsiteY22" fmla="*/ 1732317 h 2264880"/>
                      <a:gd name="connsiteX23" fmla="*/ 3165729 w 11546174"/>
                      <a:gd name="connsiteY23" fmla="*/ 1571544 h 2264880"/>
                      <a:gd name="connsiteX24" fmla="*/ 3396842 w 11546174"/>
                      <a:gd name="connsiteY24" fmla="*/ 1461012 h 2264880"/>
                      <a:gd name="connsiteX25" fmla="*/ 3557615 w 11546174"/>
                      <a:gd name="connsiteY25" fmla="*/ 1461012 h 2264880"/>
                      <a:gd name="connsiteX26" fmla="*/ 3676596 w 11546174"/>
                      <a:gd name="connsiteY26" fmla="*/ 1384849 h 2264880"/>
                      <a:gd name="connsiteX27" fmla="*/ 3762806 w 11546174"/>
                      <a:gd name="connsiteY27" fmla="*/ 1343055 h 2264880"/>
                      <a:gd name="connsiteX28" fmla="*/ 3887163 w 11546174"/>
                      <a:gd name="connsiteY28" fmla="*/ 1281165 h 2264880"/>
                      <a:gd name="connsiteX29" fmla="*/ 3999743 w 11546174"/>
                      <a:gd name="connsiteY29" fmla="*/ 1340431 h 2264880"/>
                      <a:gd name="connsiteX30" fmla="*/ 4210758 w 11546174"/>
                      <a:gd name="connsiteY30" fmla="*/ 1340431 h 2264880"/>
                      <a:gd name="connsiteX31" fmla="*/ 4532305 w 11546174"/>
                      <a:gd name="connsiteY31" fmla="*/ 1209803 h 2264880"/>
                      <a:gd name="connsiteX32" fmla="*/ 4612692 w 11546174"/>
                      <a:gd name="connsiteY32" fmla="*/ 1099271 h 2264880"/>
                      <a:gd name="connsiteX33" fmla="*/ 4622740 w 11546174"/>
                      <a:gd name="connsiteY33" fmla="*/ 697337 h 2264880"/>
                      <a:gd name="connsiteX34" fmla="*/ 4662934 w 11546174"/>
                      <a:gd name="connsiteY34" fmla="*/ 466225 h 2264880"/>
                      <a:gd name="connsiteX35" fmla="*/ 4683031 w 11546174"/>
                      <a:gd name="connsiteY35" fmla="*/ 526515 h 2264880"/>
                      <a:gd name="connsiteX36" fmla="*/ 4713176 w 11546174"/>
                      <a:gd name="connsiteY36" fmla="*/ 335596 h 2264880"/>
                      <a:gd name="connsiteX37" fmla="*/ 4753369 w 11546174"/>
                      <a:gd name="connsiteY37" fmla="*/ 405935 h 2264880"/>
                      <a:gd name="connsiteX38" fmla="*/ 4773466 w 11546174"/>
                      <a:gd name="connsiteY38" fmla="*/ 245161 h 2264880"/>
                      <a:gd name="connsiteX39" fmla="*/ 4833756 w 11546174"/>
                      <a:gd name="connsiteY39" fmla="*/ 265258 h 2264880"/>
                      <a:gd name="connsiteX40" fmla="*/ 4934239 w 11546174"/>
                      <a:gd name="connsiteY40" fmla="*/ 184871 h 2264880"/>
                      <a:gd name="connsiteX41" fmla="*/ 5054820 w 11546174"/>
                      <a:gd name="connsiteY41" fmla="*/ 144678 h 2264880"/>
                      <a:gd name="connsiteX42" fmla="*/ 5115110 w 11546174"/>
                      <a:gd name="connsiteY42" fmla="*/ 174823 h 2264880"/>
                      <a:gd name="connsiteX43" fmla="*/ 5155303 w 11546174"/>
                      <a:gd name="connsiteY43" fmla="*/ 285355 h 2264880"/>
                      <a:gd name="connsiteX44" fmla="*/ 5185448 w 11546174"/>
                      <a:gd name="connsiteY44" fmla="*/ 225064 h 2264880"/>
                      <a:gd name="connsiteX45" fmla="*/ 5235690 w 11546174"/>
                      <a:gd name="connsiteY45" fmla="*/ 315500 h 2264880"/>
                      <a:gd name="connsiteX46" fmla="*/ 5245738 w 11546174"/>
                      <a:gd name="connsiteY46" fmla="*/ 275306 h 2264880"/>
                      <a:gd name="connsiteX47" fmla="*/ 5265835 w 11546174"/>
                      <a:gd name="connsiteY47" fmla="*/ 647095 h 2264880"/>
                      <a:gd name="connsiteX48" fmla="*/ 5285932 w 11546174"/>
                      <a:gd name="connsiteY48" fmla="*/ 606902 h 2264880"/>
                      <a:gd name="connsiteX49" fmla="*/ 5316077 w 11546174"/>
                      <a:gd name="connsiteY49" fmla="*/ 908352 h 2264880"/>
                      <a:gd name="connsiteX50" fmla="*/ 5416560 w 11546174"/>
                      <a:gd name="connsiteY50" fmla="*/ 1139464 h 2264880"/>
                      <a:gd name="connsiteX51" fmla="*/ 5567286 w 11546174"/>
                      <a:gd name="connsiteY51" fmla="*/ 1209803 h 2264880"/>
                      <a:gd name="connsiteX52" fmla="*/ 5878784 w 11546174"/>
                      <a:gd name="connsiteY52" fmla="*/ 1159561 h 2264880"/>
                      <a:gd name="connsiteX53" fmla="*/ 6190283 w 11546174"/>
                      <a:gd name="connsiteY53" fmla="*/ 1018884 h 2264880"/>
                      <a:gd name="connsiteX54" fmla="*/ 6351057 w 11546174"/>
                      <a:gd name="connsiteY54" fmla="*/ 918401 h 2264880"/>
                      <a:gd name="connsiteX55" fmla="*/ 6541976 w 11546174"/>
                      <a:gd name="connsiteY55" fmla="*/ 848062 h 2264880"/>
                      <a:gd name="connsiteX56" fmla="*/ 6692701 w 11546174"/>
                      <a:gd name="connsiteY56" fmla="*/ 807869 h 2264880"/>
                      <a:gd name="connsiteX57" fmla="*/ 6722846 w 11546174"/>
                      <a:gd name="connsiteY57" fmla="*/ 566708 h 2264880"/>
                      <a:gd name="connsiteX58" fmla="*/ 6702749 w 11546174"/>
                      <a:gd name="connsiteY58" fmla="*/ 235113 h 2264880"/>
                      <a:gd name="connsiteX59" fmla="*/ 6773088 w 11546174"/>
                      <a:gd name="connsiteY59" fmla="*/ 215016 h 2264880"/>
                      <a:gd name="connsiteX60" fmla="*/ 6793184 w 11546174"/>
                      <a:gd name="connsiteY60" fmla="*/ 184871 h 2264880"/>
                      <a:gd name="connsiteX61" fmla="*/ 6843426 w 11546174"/>
                      <a:gd name="connsiteY61" fmla="*/ 245161 h 2264880"/>
                      <a:gd name="connsiteX62" fmla="*/ 6873571 w 11546174"/>
                      <a:gd name="connsiteY62" fmla="*/ 184871 h 2264880"/>
                      <a:gd name="connsiteX63" fmla="*/ 6903716 w 11546174"/>
                      <a:gd name="connsiteY63" fmla="*/ 275306 h 2264880"/>
                      <a:gd name="connsiteX64" fmla="*/ 6933861 w 11546174"/>
                      <a:gd name="connsiteY64" fmla="*/ 184871 h 2264880"/>
                      <a:gd name="connsiteX65" fmla="*/ 6984103 w 11546174"/>
                      <a:gd name="connsiteY65" fmla="*/ 365741 h 2264880"/>
                      <a:gd name="connsiteX66" fmla="*/ 6994151 w 11546174"/>
                      <a:gd name="connsiteY66" fmla="*/ 606902 h 2264880"/>
                      <a:gd name="connsiteX67" fmla="*/ 7014248 w 11546174"/>
                      <a:gd name="connsiteY67" fmla="*/ 576757 h 2264880"/>
                      <a:gd name="connsiteX68" fmla="*/ 7064490 w 11546174"/>
                      <a:gd name="connsiteY68" fmla="*/ 707385 h 2264880"/>
                      <a:gd name="connsiteX69" fmla="*/ 7164973 w 11546174"/>
                      <a:gd name="connsiteY69" fmla="*/ 787772 h 2264880"/>
                      <a:gd name="connsiteX70" fmla="*/ 7265457 w 11546174"/>
                      <a:gd name="connsiteY70" fmla="*/ 677240 h 2264880"/>
                      <a:gd name="connsiteX71" fmla="*/ 7345844 w 11546174"/>
                      <a:gd name="connsiteY71" fmla="*/ 848062 h 2264880"/>
                      <a:gd name="connsiteX72" fmla="*/ 7566907 w 11546174"/>
                      <a:gd name="connsiteY72" fmla="*/ 838014 h 2264880"/>
                      <a:gd name="connsiteX73" fmla="*/ 7707584 w 11546174"/>
                      <a:gd name="connsiteY73" fmla="*/ 777724 h 2264880"/>
                      <a:gd name="connsiteX74" fmla="*/ 7787971 w 11546174"/>
                      <a:gd name="connsiteY74" fmla="*/ 667192 h 2264880"/>
                      <a:gd name="connsiteX75" fmla="*/ 7918600 w 11546174"/>
                      <a:gd name="connsiteY75" fmla="*/ 797820 h 2264880"/>
                      <a:gd name="connsiteX76" fmla="*/ 8029132 w 11546174"/>
                      <a:gd name="connsiteY76" fmla="*/ 767675 h 2264880"/>
                      <a:gd name="connsiteX77" fmla="*/ 8089422 w 11546174"/>
                      <a:gd name="connsiteY77" fmla="*/ 616950 h 2264880"/>
                      <a:gd name="connsiteX78" fmla="*/ 8189905 w 11546174"/>
                      <a:gd name="connsiteY78" fmla="*/ 757627 h 2264880"/>
                      <a:gd name="connsiteX79" fmla="*/ 8290389 w 11546174"/>
                      <a:gd name="connsiteY79" fmla="*/ 807869 h 2264880"/>
                      <a:gd name="connsiteX80" fmla="*/ 8421017 w 11546174"/>
                      <a:gd name="connsiteY80" fmla="*/ 948546 h 2264880"/>
                      <a:gd name="connsiteX81" fmla="*/ 8611936 w 11546174"/>
                      <a:gd name="connsiteY81" fmla="*/ 868159 h 2264880"/>
                      <a:gd name="connsiteX82" fmla="*/ 8642081 w 11546174"/>
                      <a:gd name="connsiteY82" fmla="*/ 777724 h 2264880"/>
                      <a:gd name="connsiteX83" fmla="*/ 8722468 w 11546174"/>
                      <a:gd name="connsiteY83" fmla="*/ 817917 h 2264880"/>
                      <a:gd name="connsiteX84" fmla="*/ 8822951 w 11546174"/>
                      <a:gd name="connsiteY84" fmla="*/ 777724 h 2264880"/>
                      <a:gd name="connsiteX85" fmla="*/ 9054064 w 11546174"/>
                      <a:gd name="connsiteY85" fmla="*/ 827966 h 2264880"/>
                      <a:gd name="connsiteX86" fmla="*/ 9345466 w 11546174"/>
                      <a:gd name="connsiteY86" fmla="*/ 747579 h 2264880"/>
                      <a:gd name="connsiteX87" fmla="*/ 9536384 w 11546174"/>
                      <a:gd name="connsiteY87" fmla="*/ 596853 h 2264880"/>
                      <a:gd name="connsiteX88" fmla="*/ 9707206 w 11546174"/>
                      <a:gd name="connsiteY88" fmla="*/ 586805 h 2264880"/>
                      <a:gd name="connsiteX89" fmla="*/ 9807690 w 11546174"/>
                      <a:gd name="connsiteY89" fmla="*/ 586805 h 2264880"/>
                      <a:gd name="connsiteX90" fmla="*/ 9908173 w 11546174"/>
                      <a:gd name="connsiteY90" fmla="*/ 325548 h 2264880"/>
                      <a:gd name="connsiteX91" fmla="*/ 10008657 w 11546174"/>
                      <a:gd name="connsiteY91" fmla="*/ 496370 h 2264880"/>
                      <a:gd name="connsiteX92" fmla="*/ 10460833 w 11546174"/>
                      <a:gd name="connsiteY92" fmla="*/ 526515 h 2264880"/>
                      <a:gd name="connsiteX93" fmla="*/ 10671848 w 11546174"/>
                      <a:gd name="connsiteY93" fmla="*/ 496370 h 2264880"/>
                      <a:gd name="connsiteX94" fmla="*/ 10792428 w 11546174"/>
                      <a:gd name="connsiteY94" fmla="*/ 436080 h 2264880"/>
                      <a:gd name="connsiteX95" fmla="*/ 10892912 w 11546174"/>
                      <a:gd name="connsiteY95" fmla="*/ 345645 h 2264880"/>
                      <a:gd name="connsiteX96" fmla="*/ 11043637 w 11546174"/>
                      <a:gd name="connsiteY96" fmla="*/ 325548 h 2264880"/>
                      <a:gd name="connsiteX97" fmla="*/ 11063734 w 11546174"/>
                      <a:gd name="connsiteY97" fmla="*/ 265258 h 2264880"/>
                      <a:gd name="connsiteX98" fmla="*/ 11234556 w 11546174"/>
                      <a:gd name="connsiteY98" fmla="*/ 325548 h 2264880"/>
                      <a:gd name="connsiteX99" fmla="*/ 11525958 w 11546174"/>
                      <a:gd name="connsiteY99" fmla="*/ 104484 h 2264880"/>
                      <a:gd name="connsiteX100" fmla="*/ 11536006 w 11546174"/>
                      <a:gd name="connsiteY100" fmla="*/ 2244783 h 2264880"/>
                      <a:gd name="connsiteX101" fmla="*/ 20595 w 11546174"/>
                      <a:gd name="connsiteY101" fmla="*/ 2264880 h 2264880"/>
                      <a:gd name="connsiteX102" fmla="*/ 15211 w 11546174"/>
                      <a:gd name="connsiteY102" fmla="*/ 1089223 h 2264880"/>
                      <a:gd name="connsiteX103" fmla="*/ 499 w 11546174"/>
                      <a:gd name="connsiteY103" fmla="*/ 1038981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41730 w 11545675"/>
                      <a:gd name="connsiteY11" fmla="*/ 1536014 h 2264880"/>
                      <a:gd name="connsiteX12" fmla="*/ 964641 w 11545675"/>
                      <a:gd name="connsiteY12" fmla="*/ 1576207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14712 w 11545675"/>
                      <a:gd name="connsiteY102" fmla="*/ 1089223 h 2264880"/>
                      <a:gd name="connsiteX103" fmla="*/ 0 w 11545675"/>
                      <a:gd name="connsiteY103" fmla="*/ 1038981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41730 w 11545675"/>
                      <a:gd name="connsiteY11" fmla="*/ 1536014 h 2264880"/>
                      <a:gd name="connsiteX12" fmla="*/ 964641 w 11545675"/>
                      <a:gd name="connsiteY12" fmla="*/ 1576207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14712 w 11545675"/>
                      <a:gd name="connsiteY102" fmla="*/ 1089223 h 2264880"/>
                      <a:gd name="connsiteX103" fmla="*/ 0 w 11545675"/>
                      <a:gd name="connsiteY103" fmla="*/ 1038981 h 2264880"/>
                      <a:gd name="connsiteX0" fmla="*/ 0 w 11545675"/>
                      <a:gd name="connsiteY0" fmla="*/ 1038981 h 2264880"/>
                      <a:gd name="connsiteX1" fmla="*/ 60290 w 11545675"/>
                      <a:gd name="connsiteY1" fmla="*/ 1149513 h 2264880"/>
                      <a:gd name="connsiteX2" fmla="*/ 100483 w 11545675"/>
                      <a:gd name="connsiteY2" fmla="*/ 1410770 h 2264880"/>
                      <a:gd name="connsiteX3" fmla="*/ 150725 w 11545675"/>
                      <a:gd name="connsiteY3" fmla="*/ 1501205 h 2264880"/>
                      <a:gd name="connsiteX4" fmla="*/ 231112 w 11545675"/>
                      <a:gd name="connsiteY4" fmla="*/ 1471060 h 2264880"/>
                      <a:gd name="connsiteX5" fmla="*/ 341644 w 11545675"/>
                      <a:gd name="connsiteY5" fmla="*/ 1501205 h 2264880"/>
                      <a:gd name="connsiteX6" fmla="*/ 391885 w 11545675"/>
                      <a:gd name="connsiteY6" fmla="*/ 1511253 h 2264880"/>
                      <a:gd name="connsiteX7" fmla="*/ 472272 w 11545675"/>
                      <a:gd name="connsiteY7" fmla="*/ 1469533 h 2264880"/>
                      <a:gd name="connsiteX8" fmla="*/ 566565 w 11545675"/>
                      <a:gd name="connsiteY8" fmla="*/ 1478055 h 2264880"/>
                      <a:gd name="connsiteX9" fmla="*/ 640763 w 11545675"/>
                      <a:gd name="connsiteY9" fmla="*/ 1440195 h 2264880"/>
                      <a:gd name="connsiteX10" fmla="*/ 732724 w 11545675"/>
                      <a:gd name="connsiteY10" fmla="*/ 1449438 h 2264880"/>
                      <a:gd name="connsiteX11" fmla="*/ 841730 w 11545675"/>
                      <a:gd name="connsiteY11" fmla="*/ 1536014 h 2264880"/>
                      <a:gd name="connsiteX12" fmla="*/ 964641 w 11545675"/>
                      <a:gd name="connsiteY12" fmla="*/ 1576207 h 2264880"/>
                      <a:gd name="connsiteX13" fmla="*/ 1034980 w 11545675"/>
                      <a:gd name="connsiteY13" fmla="*/ 1390673 h 2264880"/>
                      <a:gd name="connsiteX14" fmla="*/ 1055077 w 11545675"/>
                      <a:gd name="connsiteY14" fmla="*/ 1481108 h 2264880"/>
                      <a:gd name="connsiteX15" fmla="*/ 1085222 w 11545675"/>
                      <a:gd name="connsiteY15" fmla="*/ 1410770 h 2264880"/>
                      <a:gd name="connsiteX16" fmla="*/ 1125415 w 11545675"/>
                      <a:gd name="connsiteY16" fmla="*/ 1682075 h 2264880"/>
                      <a:gd name="connsiteX17" fmla="*/ 1165608 w 11545675"/>
                      <a:gd name="connsiteY17" fmla="*/ 1732317 h 2264880"/>
                      <a:gd name="connsiteX18" fmla="*/ 1467059 w 11545675"/>
                      <a:gd name="connsiteY18" fmla="*/ 1682075 h 2264880"/>
                      <a:gd name="connsiteX19" fmla="*/ 2009670 w 11545675"/>
                      <a:gd name="connsiteY19" fmla="*/ 1651930 h 2264880"/>
                      <a:gd name="connsiteX20" fmla="*/ 2220685 w 11545675"/>
                      <a:gd name="connsiteY20" fmla="*/ 1682075 h 2264880"/>
                      <a:gd name="connsiteX21" fmla="*/ 2522136 w 11545675"/>
                      <a:gd name="connsiteY21" fmla="*/ 1772511 h 2264880"/>
                      <a:gd name="connsiteX22" fmla="*/ 2924070 w 11545675"/>
                      <a:gd name="connsiteY22" fmla="*/ 1732317 h 2264880"/>
                      <a:gd name="connsiteX23" fmla="*/ 3165230 w 11545675"/>
                      <a:gd name="connsiteY23" fmla="*/ 1571544 h 2264880"/>
                      <a:gd name="connsiteX24" fmla="*/ 3396343 w 11545675"/>
                      <a:gd name="connsiteY24" fmla="*/ 1461012 h 2264880"/>
                      <a:gd name="connsiteX25" fmla="*/ 3557116 w 11545675"/>
                      <a:gd name="connsiteY25" fmla="*/ 1461012 h 2264880"/>
                      <a:gd name="connsiteX26" fmla="*/ 3676097 w 11545675"/>
                      <a:gd name="connsiteY26" fmla="*/ 1384849 h 2264880"/>
                      <a:gd name="connsiteX27" fmla="*/ 3762307 w 11545675"/>
                      <a:gd name="connsiteY27" fmla="*/ 1343055 h 2264880"/>
                      <a:gd name="connsiteX28" fmla="*/ 3886664 w 11545675"/>
                      <a:gd name="connsiteY28" fmla="*/ 1281165 h 2264880"/>
                      <a:gd name="connsiteX29" fmla="*/ 3999244 w 11545675"/>
                      <a:gd name="connsiteY29" fmla="*/ 1340431 h 2264880"/>
                      <a:gd name="connsiteX30" fmla="*/ 4210259 w 11545675"/>
                      <a:gd name="connsiteY30" fmla="*/ 1340431 h 2264880"/>
                      <a:gd name="connsiteX31" fmla="*/ 4531806 w 11545675"/>
                      <a:gd name="connsiteY31" fmla="*/ 1209803 h 2264880"/>
                      <a:gd name="connsiteX32" fmla="*/ 4612193 w 11545675"/>
                      <a:gd name="connsiteY32" fmla="*/ 1099271 h 2264880"/>
                      <a:gd name="connsiteX33" fmla="*/ 4622241 w 11545675"/>
                      <a:gd name="connsiteY33" fmla="*/ 697337 h 2264880"/>
                      <a:gd name="connsiteX34" fmla="*/ 4662435 w 11545675"/>
                      <a:gd name="connsiteY34" fmla="*/ 466225 h 2264880"/>
                      <a:gd name="connsiteX35" fmla="*/ 4682532 w 11545675"/>
                      <a:gd name="connsiteY35" fmla="*/ 526515 h 2264880"/>
                      <a:gd name="connsiteX36" fmla="*/ 4712677 w 11545675"/>
                      <a:gd name="connsiteY36" fmla="*/ 335596 h 2264880"/>
                      <a:gd name="connsiteX37" fmla="*/ 4752870 w 11545675"/>
                      <a:gd name="connsiteY37" fmla="*/ 405935 h 2264880"/>
                      <a:gd name="connsiteX38" fmla="*/ 4772967 w 11545675"/>
                      <a:gd name="connsiteY38" fmla="*/ 245161 h 2264880"/>
                      <a:gd name="connsiteX39" fmla="*/ 4833257 w 11545675"/>
                      <a:gd name="connsiteY39" fmla="*/ 265258 h 2264880"/>
                      <a:gd name="connsiteX40" fmla="*/ 4933740 w 11545675"/>
                      <a:gd name="connsiteY40" fmla="*/ 184871 h 2264880"/>
                      <a:gd name="connsiteX41" fmla="*/ 5054321 w 11545675"/>
                      <a:gd name="connsiteY41" fmla="*/ 144678 h 2264880"/>
                      <a:gd name="connsiteX42" fmla="*/ 5114611 w 11545675"/>
                      <a:gd name="connsiteY42" fmla="*/ 174823 h 2264880"/>
                      <a:gd name="connsiteX43" fmla="*/ 5154804 w 11545675"/>
                      <a:gd name="connsiteY43" fmla="*/ 285355 h 2264880"/>
                      <a:gd name="connsiteX44" fmla="*/ 5184949 w 11545675"/>
                      <a:gd name="connsiteY44" fmla="*/ 225064 h 2264880"/>
                      <a:gd name="connsiteX45" fmla="*/ 5235191 w 11545675"/>
                      <a:gd name="connsiteY45" fmla="*/ 315500 h 2264880"/>
                      <a:gd name="connsiteX46" fmla="*/ 5245239 w 11545675"/>
                      <a:gd name="connsiteY46" fmla="*/ 275306 h 2264880"/>
                      <a:gd name="connsiteX47" fmla="*/ 5265336 w 11545675"/>
                      <a:gd name="connsiteY47" fmla="*/ 647095 h 2264880"/>
                      <a:gd name="connsiteX48" fmla="*/ 5285433 w 11545675"/>
                      <a:gd name="connsiteY48" fmla="*/ 606902 h 2264880"/>
                      <a:gd name="connsiteX49" fmla="*/ 5315578 w 11545675"/>
                      <a:gd name="connsiteY49" fmla="*/ 908352 h 2264880"/>
                      <a:gd name="connsiteX50" fmla="*/ 5416061 w 11545675"/>
                      <a:gd name="connsiteY50" fmla="*/ 1139464 h 2264880"/>
                      <a:gd name="connsiteX51" fmla="*/ 5566787 w 11545675"/>
                      <a:gd name="connsiteY51" fmla="*/ 1209803 h 2264880"/>
                      <a:gd name="connsiteX52" fmla="*/ 5878285 w 11545675"/>
                      <a:gd name="connsiteY52" fmla="*/ 1159561 h 2264880"/>
                      <a:gd name="connsiteX53" fmla="*/ 6189784 w 11545675"/>
                      <a:gd name="connsiteY53" fmla="*/ 1018884 h 2264880"/>
                      <a:gd name="connsiteX54" fmla="*/ 6350558 w 11545675"/>
                      <a:gd name="connsiteY54" fmla="*/ 918401 h 2264880"/>
                      <a:gd name="connsiteX55" fmla="*/ 6541477 w 11545675"/>
                      <a:gd name="connsiteY55" fmla="*/ 848062 h 2264880"/>
                      <a:gd name="connsiteX56" fmla="*/ 6692202 w 11545675"/>
                      <a:gd name="connsiteY56" fmla="*/ 807869 h 2264880"/>
                      <a:gd name="connsiteX57" fmla="*/ 6722347 w 11545675"/>
                      <a:gd name="connsiteY57" fmla="*/ 566708 h 2264880"/>
                      <a:gd name="connsiteX58" fmla="*/ 6702250 w 11545675"/>
                      <a:gd name="connsiteY58" fmla="*/ 235113 h 2264880"/>
                      <a:gd name="connsiteX59" fmla="*/ 6772589 w 11545675"/>
                      <a:gd name="connsiteY59" fmla="*/ 215016 h 2264880"/>
                      <a:gd name="connsiteX60" fmla="*/ 6792685 w 11545675"/>
                      <a:gd name="connsiteY60" fmla="*/ 184871 h 2264880"/>
                      <a:gd name="connsiteX61" fmla="*/ 6842927 w 11545675"/>
                      <a:gd name="connsiteY61" fmla="*/ 245161 h 2264880"/>
                      <a:gd name="connsiteX62" fmla="*/ 6873072 w 11545675"/>
                      <a:gd name="connsiteY62" fmla="*/ 184871 h 2264880"/>
                      <a:gd name="connsiteX63" fmla="*/ 6903217 w 11545675"/>
                      <a:gd name="connsiteY63" fmla="*/ 275306 h 2264880"/>
                      <a:gd name="connsiteX64" fmla="*/ 6933362 w 11545675"/>
                      <a:gd name="connsiteY64" fmla="*/ 184871 h 2264880"/>
                      <a:gd name="connsiteX65" fmla="*/ 6983604 w 11545675"/>
                      <a:gd name="connsiteY65" fmla="*/ 365741 h 2264880"/>
                      <a:gd name="connsiteX66" fmla="*/ 6993652 w 11545675"/>
                      <a:gd name="connsiteY66" fmla="*/ 606902 h 2264880"/>
                      <a:gd name="connsiteX67" fmla="*/ 7013749 w 11545675"/>
                      <a:gd name="connsiteY67" fmla="*/ 576757 h 2264880"/>
                      <a:gd name="connsiteX68" fmla="*/ 7063991 w 11545675"/>
                      <a:gd name="connsiteY68" fmla="*/ 707385 h 2264880"/>
                      <a:gd name="connsiteX69" fmla="*/ 7164474 w 11545675"/>
                      <a:gd name="connsiteY69" fmla="*/ 787772 h 2264880"/>
                      <a:gd name="connsiteX70" fmla="*/ 7264958 w 11545675"/>
                      <a:gd name="connsiteY70" fmla="*/ 677240 h 2264880"/>
                      <a:gd name="connsiteX71" fmla="*/ 7345345 w 11545675"/>
                      <a:gd name="connsiteY71" fmla="*/ 848062 h 2264880"/>
                      <a:gd name="connsiteX72" fmla="*/ 7566408 w 11545675"/>
                      <a:gd name="connsiteY72" fmla="*/ 838014 h 2264880"/>
                      <a:gd name="connsiteX73" fmla="*/ 7707085 w 11545675"/>
                      <a:gd name="connsiteY73" fmla="*/ 777724 h 2264880"/>
                      <a:gd name="connsiteX74" fmla="*/ 7787472 w 11545675"/>
                      <a:gd name="connsiteY74" fmla="*/ 667192 h 2264880"/>
                      <a:gd name="connsiteX75" fmla="*/ 7918101 w 11545675"/>
                      <a:gd name="connsiteY75" fmla="*/ 797820 h 2264880"/>
                      <a:gd name="connsiteX76" fmla="*/ 8028633 w 11545675"/>
                      <a:gd name="connsiteY76" fmla="*/ 767675 h 2264880"/>
                      <a:gd name="connsiteX77" fmla="*/ 8088923 w 11545675"/>
                      <a:gd name="connsiteY77" fmla="*/ 616950 h 2264880"/>
                      <a:gd name="connsiteX78" fmla="*/ 8189406 w 11545675"/>
                      <a:gd name="connsiteY78" fmla="*/ 757627 h 2264880"/>
                      <a:gd name="connsiteX79" fmla="*/ 8289890 w 11545675"/>
                      <a:gd name="connsiteY79" fmla="*/ 807869 h 2264880"/>
                      <a:gd name="connsiteX80" fmla="*/ 8420518 w 11545675"/>
                      <a:gd name="connsiteY80" fmla="*/ 948546 h 2264880"/>
                      <a:gd name="connsiteX81" fmla="*/ 8611437 w 11545675"/>
                      <a:gd name="connsiteY81" fmla="*/ 868159 h 2264880"/>
                      <a:gd name="connsiteX82" fmla="*/ 8641582 w 11545675"/>
                      <a:gd name="connsiteY82" fmla="*/ 777724 h 2264880"/>
                      <a:gd name="connsiteX83" fmla="*/ 8721969 w 11545675"/>
                      <a:gd name="connsiteY83" fmla="*/ 817917 h 2264880"/>
                      <a:gd name="connsiteX84" fmla="*/ 8822452 w 11545675"/>
                      <a:gd name="connsiteY84" fmla="*/ 777724 h 2264880"/>
                      <a:gd name="connsiteX85" fmla="*/ 9053565 w 11545675"/>
                      <a:gd name="connsiteY85" fmla="*/ 827966 h 2264880"/>
                      <a:gd name="connsiteX86" fmla="*/ 9344967 w 11545675"/>
                      <a:gd name="connsiteY86" fmla="*/ 747579 h 2264880"/>
                      <a:gd name="connsiteX87" fmla="*/ 9535885 w 11545675"/>
                      <a:gd name="connsiteY87" fmla="*/ 596853 h 2264880"/>
                      <a:gd name="connsiteX88" fmla="*/ 9706707 w 11545675"/>
                      <a:gd name="connsiteY88" fmla="*/ 586805 h 2264880"/>
                      <a:gd name="connsiteX89" fmla="*/ 9807191 w 11545675"/>
                      <a:gd name="connsiteY89" fmla="*/ 586805 h 2264880"/>
                      <a:gd name="connsiteX90" fmla="*/ 9907674 w 11545675"/>
                      <a:gd name="connsiteY90" fmla="*/ 325548 h 2264880"/>
                      <a:gd name="connsiteX91" fmla="*/ 10008158 w 11545675"/>
                      <a:gd name="connsiteY91" fmla="*/ 496370 h 2264880"/>
                      <a:gd name="connsiteX92" fmla="*/ 10460334 w 11545675"/>
                      <a:gd name="connsiteY92" fmla="*/ 526515 h 2264880"/>
                      <a:gd name="connsiteX93" fmla="*/ 10671349 w 11545675"/>
                      <a:gd name="connsiteY93" fmla="*/ 496370 h 2264880"/>
                      <a:gd name="connsiteX94" fmla="*/ 10791929 w 11545675"/>
                      <a:gd name="connsiteY94" fmla="*/ 436080 h 2264880"/>
                      <a:gd name="connsiteX95" fmla="*/ 10892413 w 11545675"/>
                      <a:gd name="connsiteY95" fmla="*/ 345645 h 2264880"/>
                      <a:gd name="connsiteX96" fmla="*/ 11043138 w 11545675"/>
                      <a:gd name="connsiteY96" fmla="*/ 325548 h 2264880"/>
                      <a:gd name="connsiteX97" fmla="*/ 11063235 w 11545675"/>
                      <a:gd name="connsiteY97" fmla="*/ 265258 h 2264880"/>
                      <a:gd name="connsiteX98" fmla="*/ 11234057 w 11545675"/>
                      <a:gd name="connsiteY98" fmla="*/ 325548 h 2264880"/>
                      <a:gd name="connsiteX99" fmla="*/ 11525459 w 11545675"/>
                      <a:gd name="connsiteY99" fmla="*/ 104484 h 2264880"/>
                      <a:gd name="connsiteX100" fmla="*/ 11535507 w 11545675"/>
                      <a:gd name="connsiteY100" fmla="*/ 2244783 h 2264880"/>
                      <a:gd name="connsiteX101" fmla="*/ 20096 w 11545675"/>
                      <a:gd name="connsiteY101" fmla="*/ 2264880 h 2264880"/>
                      <a:gd name="connsiteX102" fmla="*/ 14712 w 11545675"/>
                      <a:gd name="connsiteY102" fmla="*/ 1089223 h 2264880"/>
                      <a:gd name="connsiteX103" fmla="*/ 0 w 11545675"/>
                      <a:gd name="connsiteY103" fmla="*/ 1038981 h 2264880"/>
                      <a:gd name="connsiteX0" fmla="*/ 4580 w 11530963"/>
                      <a:gd name="connsiteY0" fmla="*/ 1031265 h 2264880"/>
                      <a:gd name="connsiteX1" fmla="*/ 45578 w 11530963"/>
                      <a:gd name="connsiteY1" fmla="*/ 1149513 h 2264880"/>
                      <a:gd name="connsiteX2" fmla="*/ 85771 w 11530963"/>
                      <a:gd name="connsiteY2" fmla="*/ 1410770 h 2264880"/>
                      <a:gd name="connsiteX3" fmla="*/ 136013 w 11530963"/>
                      <a:gd name="connsiteY3" fmla="*/ 1501205 h 2264880"/>
                      <a:gd name="connsiteX4" fmla="*/ 216400 w 11530963"/>
                      <a:gd name="connsiteY4" fmla="*/ 1471060 h 2264880"/>
                      <a:gd name="connsiteX5" fmla="*/ 326932 w 11530963"/>
                      <a:gd name="connsiteY5" fmla="*/ 1501205 h 2264880"/>
                      <a:gd name="connsiteX6" fmla="*/ 377173 w 11530963"/>
                      <a:gd name="connsiteY6" fmla="*/ 1511253 h 2264880"/>
                      <a:gd name="connsiteX7" fmla="*/ 457560 w 11530963"/>
                      <a:gd name="connsiteY7" fmla="*/ 1469533 h 2264880"/>
                      <a:gd name="connsiteX8" fmla="*/ 551853 w 11530963"/>
                      <a:gd name="connsiteY8" fmla="*/ 1478055 h 2264880"/>
                      <a:gd name="connsiteX9" fmla="*/ 626051 w 11530963"/>
                      <a:gd name="connsiteY9" fmla="*/ 1440195 h 2264880"/>
                      <a:gd name="connsiteX10" fmla="*/ 718012 w 11530963"/>
                      <a:gd name="connsiteY10" fmla="*/ 1449438 h 2264880"/>
                      <a:gd name="connsiteX11" fmla="*/ 827018 w 11530963"/>
                      <a:gd name="connsiteY11" fmla="*/ 1536014 h 2264880"/>
                      <a:gd name="connsiteX12" fmla="*/ 949929 w 11530963"/>
                      <a:gd name="connsiteY12" fmla="*/ 1576207 h 2264880"/>
                      <a:gd name="connsiteX13" fmla="*/ 1020268 w 11530963"/>
                      <a:gd name="connsiteY13" fmla="*/ 1390673 h 2264880"/>
                      <a:gd name="connsiteX14" fmla="*/ 1040365 w 11530963"/>
                      <a:gd name="connsiteY14" fmla="*/ 1481108 h 2264880"/>
                      <a:gd name="connsiteX15" fmla="*/ 1070510 w 11530963"/>
                      <a:gd name="connsiteY15" fmla="*/ 1410770 h 2264880"/>
                      <a:gd name="connsiteX16" fmla="*/ 1110703 w 11530963"/>
                      <a:gd name="connsiteY16" fmla="*/ 1682075 h 2264880"/>
                      <a:gd name="connsiteX17" fmla="*/ 1150896 w 11530963"/>
                      <a:gd name="connsiteY17" fmla="*/ 1732317 h 2264880"/>
                      <a:gd name="connsiteX18" fmla="*/ 1452347 w 11530963"/>
                      <a:gd name="connsiteY18" fmla="*/ 1682075 h 2264880"/>
                      <a:gd name="connsiteX19" fmla="*/ 1994958 w 11530963"/>
                      <a:gd name="connsiteY19" fmla="*/ 1651930 h 2264880"/>
                      <a:gd name="connsiteX20" fmla="*/ 2205973 w 11530963"/>
                      <a:gd name="connsiteY20" fmla="*/ 1682075 h 2264880"/>
                      <a:gd name="connsiteX21" fmla="*/ 2507424 w 11530963"/>
                      <a:gd name="connsiteY21" fmla="*/ 1772511 h 2264880"/>
                      <a:gd name="connsiteX22" fmla="*/ 2909358 w 11530963"/>
                      <a:gd name="connsiteY22" fmla="*/ 1732317 h 2264880"/>
                      <a:gd name="connsiteX23" fmla="*/ 3150518 w 11530963"/>
                      <a:gd name="connsiteY23" fmla="*/ 1571544 h 2264880"/>
                      <a:gd name="connsiteX24" fmla="*/ 3381631 w 11530963"/>
                      <a:gd name="connsiteY24" fmla="*/ 1461012 h 2264880"/>
                      <a:gd name="connsiteX25" fmla="*/ 3542404 w 11530963"/>
                      <a:gd name="connsiteY25" fmla="*/ 1461012 h 2264880"/>
                      <a:gd name="connsiteX26" fmla="*/ 3661385 w 11530963"/>
                      <a:gd name="connsiteY26" fmla="*/ 1384849 h 2264880"/>
                      <a:gd name="connsiteX27" fmla="*/ 3747595 w 11530963"/>
                      <a:gd name="connsiteY27" fmla="*/ 1343055 h 2264880"/>
                      <a:gd name="connsiteX28" fmla="*/ 3871952 w 11530963"/>
                      <a:gd name="connsiteY28" fmla="*/ 1281165 h 2264880"/>
                      <a:gd name="connsiteX29" fmla="*/ 3984532 w 11530963"/>
                      <a:gd name="connsiteY29" fmla="*/ 1340431 h 2264880"/>
                      <a:gd name="connsiteX30" fmla="*/ 4195547 w 11530963"/>
                      <a:gd name="connsiteY30" fmla="*/ 1340431 h 2264880"/>
                      <a:gd name="connsiteX31" fmla="*/ 4517094 w 11530963"/>
                      <a:gd name="connsiteY31" fmla="*/ 1209803 h 2264880"/>
                      <a:gd name="connsiteX32" fmla="*/ 4597481 w 11530963"/>
                      <a:gd name="connsiteY32" fmla="*/ 1099271 h 2264880"/>
                      <a:gd name="connsiteX33" fmla="*/ 4607529 w 11530963"/>
                      <a:gd name="connsiteY33" fmla="*/ 697337 h 2264880"/>
                      <a:gd name="connsiteX34" fmla="*/ 4647723 w 11530963"/>
                      <a:gd name="connsiteY34" fmla="*/ 466225 h 2264880"/>
                      <a:gd name="connsiteX35" fmla="*/ 4667820 w 11530963"/>
                      <a:gd name="connsiteY35" fmla="*/ 526515 h 2264880"/>
                      <a:gd name="connsiteX36" fmla="*/ 4697965 w 11530963"/>
                      <a:gd name="connsiteY36" fmla="*/ 335596 h 2264880"/>
                      <a:gd name="connsiteX37" fmla="*/ 4738158 w 11530963"/>
                      <a:gd name="connsiteY37" fmla="*/ 405935 h 2264880"/>
                      <a:gd name="connsiteX38" fmla="*/ 4758255 w 11530963"/>
                      <a:gd name="connsiteY38" fmla="*/ 245161 h 2264880"/>
                      <a:gd name="connsiteX39" fmla="*/ 4818545 w 11530963"/>
                      <a:gd name="connsiteY39" fmla="*/ 265258 h 2264880"/>
                      <a:gd name="connsiteX40" fmla="*/ 4919028 w 11530963"/>
                      <a:gd name="connsiteY40" fmla="*/ 184871 h 2264880"/>
                      <a:gd name="connsiteX41" fmla="*/ 5039609 w 11530963"/>
                      <a:gd name="connsiteY41" fmla="*/ 144678 h 2264880"/>
                      <a:gd name="connsiteX42" fmla="*/ 5099899 w 11530963"/>
                      <a:gd name="connsiteY42" fmla="*/ 174823 h 2264880"/>
                      <a:gd name="connsiteX43" fmla="*/ 5140092 w 11530963"/>
                      <a:gd name="connsiteY43" fmla="*/ 285355 h 2264880"/>
                      <a:gd name="connsiteX44" fmla="*/ 5170237 w 11530963"/>
                      <a:gd name="connsiteY44" fmla="*/ 225064 h 2264880"/>
                      <a:gd name="connsiteX45" fmla="*/ 5220479 w 11530963"/>
                      <a:gd name="connsiteY45" fmla="*/ 315500 h 2264880"/>
                      <a:gd name="connsiteX46" fmla="*/ 5230527 w 11530963"/>
                      <a:gd name="connsiteY46" fmla="*/ 275306 h 2264880"/>
                      <a:gd name="connsiteX47" fmla="*/ 5250624 w 11530963"/>
                      <a:gd name="connsiteY47" fmla="*/ 647095 h 2264880"/>
                      <a:gd name="connsiteX48" fmla="*/ 5270721 w 11530963"/>
                      <a:gd name="connsiteY48" fmla="*/ 606902 h 2264880"/>
                      <a:gd name="connsiteX49" fmla="*/ 5300866 w 11530963"/>
                      <a:gd name="connsiteY49" fmla="*/ 908352 h 2264880"/>
                      <a:gd name="connsiteX50" fmla="*/ 5401349 w 11530963"/>
                      <a:gd name="connsiteY50" fmla="*/ 1139464 h 2264880"/>
                      <a:gd name="connsiteX51" fmla="*/ 5552075 w 11530963"/>
                      <a:gd name="connsiteY51" fmla="*/ 1209803 h 2264880"/>
                      <a:gd name="connsiteX52" fmla="*/ 5863573 w 11530963"/>
                      <a:gd name="connsiteY52" fmla="*/ 1159561 h 2264880"/>
                      <a:gd name="connsiteX53" fmla="*/ 6175072 w 11530963"/>
                      <a:gd name="connsiteY53" fmla="*/ 1018884 h 2264880"/>
                      <a:gd name="connsiteX54" fmla="*/ 6335846 w 11530963"/>
                      <a:gd name="connsiteY54" fmla="*/ 918401 h 2264880"/>
                      <a:gd name="connsiteX55" fmla="*/ 6526765 w 11530963"/>
                      <a:gd name="connsiteY55" fmla="*/ 848062 h 2264880"/>
                      <a:gd name="connsiteX56" fmla="*/ 6677490 w 11530963"/>
                      <a:gd name="connsiteY56" fmla="*/ 807869 h 2264880"/>
                      <a:gd name="connsiteX57" fmla="*/ 6707635 w 11530963"/>
                      <a:gd name="connsiteY57" fmla="*/ 566708 h 2264880"/>
                      <a:gd name="connsiteX58" fmla="*/ 6687538 w 11530963"/>
                      <a:gd name="connsiteY58" fmla="*/ 235113 h 2264880"/>
                      <a:gd name="connsiteX59" fmla="*/ 6757877 w 11530963"/>
                      <a:gd name="connsiteY59" fmla="*/ 215016 h 2264880"/>
                      <a:gd name="connsiteX60" fmla="*/ 6777973 w 11530963"/>
                      <a:gd name="connsiteY60" fmla="*/ 184871 h 2264880"/>
                      <a:gd name="connsiteX61" fmla="*/ 6828215 w 11530963"/>
                      <a:gd name="connsiteY61" fmla="*/ 245161 h 2264880"/>
                      <a:gd name="connsiteX62" fmla="*/ 6858360 w 11530963"/>
                      <a:gd name="connsiteY62" fmla="*/ 184871 h 2264880"/>
                      <a:gd name="connsiteX63" fmla="*/ 6888505 w 11530963"/>
                      <a:gd name="connsiteY63" fmla="*/ 275306 h 2264880"/>
                      <a:gd name="connsiteX64" fmla="*/ 6918650 w 11530963"/>
                      <a:gd name="connsiteY64" fmla="*/ 184871 h 2264880"/>
                      <a:gd name="connsiteX65" fmla="*/ 6968892 w 11530963"/>
                      <a:gd name="connsiteY65" fmla="*/ 365741 h 2264880"/>
                      <a:gd name="connsiteX66" fmla="*/ 6978940 w 11530963"/>
                      <a:gd name="connsiteY66" fmla="*/ 606902 h 2264880"/>
                      <a:gd name="connsiteX67" fmla="*/ 6999037 w 11530963"/>
                      <a:gd name="connsiteY67" fmla="*/ 576757 h 2264880"/>
                      <a:gd name="connsiteX68" fmla="*/ 7049279 w 11530963"/>
                      <a:gd name="connsiteY68" fmla="*/ 707385 h 2264880"/>
                      <a:gd name="connsiteX69" fmla="*/ 7149762 w 11530963"/>
                      <a:gd name="connsiteY69" fmla="*/ 787772 h 2264880"/>
                      <a:gd name="connsiteX70" fmla="*/ 7250246 w 11530963"/>
                      <a:gd name="connsiteY70" fmla="*/ 677240 h 2264880"/>
                      <a:gd name="connsiteX71" fmla="*/ 7330633 w 11530963"/>
                      <a:gd name="connsiteY71" fmla="*/ 848062 h 2264880"/>
                      <a:gd name="connsiteX72" fmla="*/ 7551696 w 11530963"/>
                      <a:gd name="connsiteY72" fmla="*/ 838014 h 2264880"/>
                      <a:gd name="connsiteX73" fmla="*/ 7692373 w 11530963"/>
                      <a:gd name="connsiteY73" fmla="*/ 777724 h 2264880"/>
                      <a:gd name="connsiteX74" fmla="*/ 7772760 w 11530963"/>
                      <a:gd name="connsiteY74" fmla="*/ 667192 h 2264880"/>
                      <a:gd name="connsiteX75" fmla="*/ 7903389 w 11530963"/>
                      <a:gd name="connsiteY75" fmla="*/ 797820 h 2264880"/>
                      <a:gd name="connsiteX76" fmla="*/ 8013921 w 11530963"/>
                      <a:gd name="connsiteY76" fmla="*/ 767675 h 2264880"/>
                      <a:gd name="connsiteX77" fmla="*/ 8074211 w 11530963"/>
                      <a:gd name="connsiteY77" fmla="*/ 616950 h 2264880"/>
                      <a:gd name="connsiteX78" fmla="*/ 8174694 w 11530963"/>
                      <a:gd name="connsiteY78" fmla="*/ 757627 h 2264880"/>
                      <a:gd name="connsiteX79" fmla="*/ 8275178 w 11530963"/>
                      <a:gd name="connsiteY79" fmla="*/ 807869 h 2264880"/>
                      <a:gd name="connsiteX80" fmla="*/ 8405806 w 11530963"/>
                      <a:gd name="connsiteY80" fmla="*/ 948546 h 2264880"/>
                      <a:gd name="connsiteX81" fmla="*/ 8596725 w 11530963"/>
                      <a:gd name="connsiteY81" fmla="*/ 868159 h 2264880"/>
                      <a:gd name="connsiteX82" fmla="*/ 8626870 w 11530963"/>
                      <a:gd name="connsiteY82" fmla="*/ 777724 h 2264880"/>
                      <a:gd name="connsiteX83" fmla="*/ 8707257 w 11530963"/>
                      <a:gd name="connsiteY83" fmla="*/ 817917 h 2264880"/>
                      <a:gd name="connsiteX84" fmla="*/ 8807740 w 11530963"/>
                      <a:gd name="connsiteY84" fmla="*/ 777724 h 2264880"/>
                      <a:gd name="connsiteX85" fmla="*/ 9038853 w 11530963"/>
                      <a:gd name="connsiteY85" fmla="*/ 827966 h 2264880"/>
                      <a:gd name="connsiteX86" fmla="*/ 9330255 w 11530963"/>
                      <a:gd name="connsiteY86" fmla="*/ 747579 h 2264880"/>
                      <a:gd name="connsiteX87" fmla="*/ 9521173 w 11530963"/>
                      <a:gd name="connsiteY87" fmla="*/ 596853 h 2264880"/>
                      <a:gd name="connsiteX88" fmla="*/ 9691995 w 11530963"/>
                      <a:gd name="connsiteY88" fmla="*/ 586805 h 2264880"/>
                      <a:gd name="connsiteX89" fmla="*/ 9792479 w 11530963"/>
                      <a:gd name="connsiteY89" fmla="*/ 586805 h 2264880"/>
                      <a:gd name="connsiteX90" fmla="*/ 9892962 w 11530963"/>
                      <a:gd name="connsiteY90" fmla="*/ 325548 h 2264880"/>
                      <a:gd name="connsiteX91" fmla="*/ 9993446 w 11530963"/>
                      <a:gd name="connsiteY91" fmla="*/ 496370 h 2264880"/>
                      <a:gd name="connsiteX92" fmla="*/ 10445622 w 11530963"/>
                      <a:gd name="connsiteY92" fmla="*/ 526515 h 2264880"/>
                      <a:gd name="connsiteX93" fmla="*/ 10656637 w 11530963"/>
                      <a:gd name="connsiteY93" fmla="*/ 496370 h 2264880"/>
                      <a:gd name="connsiteX94" fmla="*/ 10777217 w 11530963"/>
                      <a:gd name="connsiteY94" fmla="*/ 436080 h 2264880"/>
                      <a:gd name="connsiteX95" fmla="*/ 10877701 w 11530963"/>
                      <a:gd name="connsiteY95" fmla="*/ 345645 h 2264880"/>
                      <a:gd name="connsiteX96" fmla="*/ 11028426 w 11530963"/>
                      <a:gd name="connsiteY96" fmla="*/ 325548 h 2264880"/>
                      <a:gd name="connsiteX97" fmla="*/ 11048523 w 11530963"/>
                      <a:gd name="connsiteY97" fmla="*/ 265258 h 2264880"/>
                      <a:gd name="connsiteX98" fmla="*/ 11219345 w 11530963"/>
                      <a:gd name="connsiteY98" fmla="*/ 325548 h 2264880"/>
                      <a:gd name="connsiteX99" fmla="*/ 11510747 w 11530963"/>
                      <a:gd name="connsiteY99" fmla="*/ 104484 h 2264880"/>
                      <a:gd name="connsiteX100" fmla="*/ 11520795 w 11530963"/>
                      <a:gd name="connsiteY100" fmla="*/ 2244783 h 2264880"/>
                      <a:gd name="connsiteX101" fmla="*/ 5384 w 11530963"/>
                      <a:gd name="connsiteY101" fmla="*/ 2264880 h 2264880"/>
                      <a:gd name="connsiteX102" fmla="*/ 0 w 11530963"/>
                      <a:gd name="connsiteY102" fmla="*/ 1089223 h 2264880"/>
                      <a:gd name="connsiteX103" fmla="*/ 4580 w 11530963"/>
                      <a:gd name="connsiteY103" fmla="*/ 1031265 h 2264880"/>
                      <a:gd name="connsiteX0" fmla="*/ 4580 w 11530963"/>
                      <a:gd name="connsiteY0" fmla="*/ 1031265 h 2264880"/>
                      <a:gd name="connsiteX1" fmla="*/ 45578 w 11530963"/>
                      <a:gd name="connsiteY1" fmla="*/ 1149513 h 2264880"/>
                      <a:gd name="connsiteX2" fmla="*/ 85771 w 11530963"/>
                      <a:gd name="connsiteY2" fmla="*/ 1410770 h 2264880"/>
                      <a:gd name="connsiteX3" fmla="*/ 136013 w 11530963"/>
                      <a:gd name="connsiteY3" fmla="*/ 1501205 h 2264880"/>
                      <a:gd name="connsiteX4" fmla="*/ 216400 w 11530963"/>
                      <a:gd name="connsiteY4" fmla="*/ 1471060 h 2264880"/>
                      <a:gd name="connsiteX5" fmla="*/ 326932 w 11530963"/>
                      <a:gd name="connsiteY5" fmla="*/ 1501205 h 2264880"/>
                      <a:gd name="connsiteX6" fmla="*/ 377173 w 11530963"/>
                      <a:gd name="connsiteY6" fmla="*/ 1511253 h 2264880"/>
                      <a:gd name="connsiteX7" fmla="*/ 457560 w 11530963"/>
                      <a:gd name="connsiteY7" fmla="*/ 1469533 h 2264880"/>
                      <a:gd name="connsiteX8" fmla="*/ 551853 w 11530963"/>
                      <a:gd name="connsiteY8" fmla="*/ 1478055 h 2264880"/>
                      <a:gd name="connsiteX9" fmla="*/ 626051 w 11530963"/>
                      <a:gd name="connsiteY9" fmla="*/ 1440195 h 2264880"/>
                      <a:gd name="connsiteX10" fmla="*/ 718012 w 11530963"/>
                      <a:gd name="connsiteY10" fmla="*/ 1449438 h 2264880"/>
                      <a:gd name="connsiteX11" fmla="*/ 827018 w 11530963"/>
                      <a:gd name="connsiteY11" fmla="*/ 1536014 h 2264880"/>
                      <a:gd name="connsiteX12" fmla="*/ 949929 w 11530963"/>
                      <a:gd name="connsiteY12" fmla="*/ 1576207 h 2264880"/>
                      <a:gd name="connsiteX13" fmla="*/ 1020268 w 11530963"/>
                      <a:gd name="connsiteY13" fmla="*/ 1390673 h 2264880"/>
                      <a:gd name="connsiteX14" fmla="*/ 1040365 w 11530963"/>
                      <a:gd name="connsiteY14" fmla="*/ 1481108 h 2264880"/>
                      <a:gd name="connsiteX15" fmla="*/ 1070510 w 11530963"/>
                      <a:gd name="connsiteY15" fmla="*/ 1410770 h 2264880"/>
                      <a:gd name="connsiteX16" fmla="*/ 1110703 w 11530963"/>
                      <a:gd name="connsiteY16" fmla="*/ 1682075 h 2264880"/>
                      <a:gd name="connsiteX17" fmla="*/ 1150896 w 11530963"/>
                      <a:gd name="connsiteY17" fmla="*/ 1732317 h 2264880"/>
                      <a:gd name="connsiteX18" fmla="*/ 1452347 w 11530963"/>
                      <a:gd name="connsiteY18" fmla="*/ 1682075 h 2264880"/>
                      <a:gd name="connsiteX19" fmla="*/ 1994958 w 11530963"/>
                      <a:gd name="connsiteY19" fmla="*/ 1651930 h 2264880"/>
                      <a:gd name="connsiteX20" fmla="*/ 2205973 w 11530963"/>
                      <a:gd name="connsiteY20" fmla="*/ 1682075 h 2264880"/>
                      <a:gd name="connsiteX21" fmla="*/ 2507424 w 11530963"/>
                      <a:gd name="connsiteY21" fmla="*/ 1772511 h 2264880"/>
                      <a:gd name="connsiteX22" fmla="*/ 2909358 w 11530963"/>
                      <a:gd name="connsiteY22" fmla="*/ 1732317 h 2264880"/>
                      <a:gd name="connsiteX23" fmla="*/ 3150518 w 11530963"/>
                      <a:gd name="connsiteY23" fmla="*/ 1571544 h 2264880"/>
                      <a:gd name="connsiteX24" fmla="*/ 3381631 w 11530963"/>
                      <a:gd name="connsiteY24" fmla="*/ 1461012 h 2264880"/>
                      <a:gd name="connsiteX25" fmla="*/ 3542404 w 11530963"/>
                      <a:gd name="connsiteY25" fmla="*/ 1461012 h 2264880"/>
                      <a:gd name="connsiteX26" fmla="*/ 3661385 w 11530963"/>
                      <a:gd name="connsiteY26" fmla="*/ 1384849 h 2264880"/>
                      <a:gd name="connsiteX27" fmla="*/ 3747595 w 11530963"/>
                      <a:gd name="connsiteY27" fmla="*/ 1343055 h 2264880"/>
                      <a:gd name="connsiteX28" fmla="*/ 3871952 w 11530963"/>
                      <a:gd name="connsiteY28" fmla="*/ 1281165 h 2264880"/>
                      <a:gd name="connsiteX29" fmla="*/ 3984532 w 11530963"/>
                      <a:gd name="connsiteY29" fmla="*/ 1340431 h 2264880"/>
                      <a:gd name="connsiteX30" fmla="*/ 4195547 w 11530963"/>
                      <a:gd name="connsiteY30" fmla="*/ 1340431 h 2264880"/>
                      <a:gd name="connsiteX31" fmla="*/ 4517094 w 11530963"/>
                      <a:gd name="connsiteY31" fmla="*/ 1209803 h 2264880"/>
                      <a:gd name="connsiteX32" fmla="*/ 4597481 w 11530963"/>
                      <a:gd name="connsiteY32" fmla="*/ 1099271 h 2264880"/>
                      <a:gd name="connsiteX33" fmla="*/ 4607529 w 11530963"/>
                      <a:gd name="connsiteY33" fmla="*/ 697337 h 2264880"/>
                      <a:gd name="connsiteX34" fmla="*/ 4647723 w 11530963"/>
                      <a:gd name="connsiteY34" fmla="*/ 466225 h 2264880"/>
                      <a:gd name="connsiteX35" fmla="*/ 4667820 w 11530963"/>
                      <a:gd name="connsiteY35" fmla="*/ 526515 h 2264880"/>
                      <a:gd name="connsiteX36" fmla="*/ 4697965 w 11530963"/>
                      <a:gd name="connsiteY36" fmla="*/ 335596 h 2264880"/>
                      <a:gd name="connsiteX37" fmla="*/ 4738158 w 11530963"/>
                      <a:gd name="connsiteY37" fmla="*/ 405935 h 2264880"/>
                      <a:gd name="connsiteX38" fmla="*/ 4758255 w 11530963"/>
                      <a:gd name="connsiteY38" fmla="*/ 245161 h 2264880"/>
                      <a:gd name="connsiteX39" fmla="*/ 4818545 w 11530963"/>
                      <a:gd name="connsiteY39" fmla="*/ 265258 h 2264880"/>
                      <a:gd name="connsiteX40" fmla="*/ 4919028 w 11530963"/>
                      <a:gd name="connsiteY40" fmla="*/ 184871 h 2264880"/>
                      <a:gd name="connsiteX41" fmla="*/ 5039609 w 11530963"/>
                      <a:gd name="connsiteY41" fmla="*/ 144678 h 2264880"/>
                      <a:gd name="connsiteX42" fmla="*/ 5099899 w 11530963"/>
                      <a:gd name="connsiteY42" fmla="*/ 174823 h 2264880"/>
                      <a:gd name="connsiteX43" fmla="*/ 5140092 w 11530963"/>
                      <a:gd name="connsiteY43" fmla="*/ 285355 h 2264880"/>
                      <a:gd name="connsiteX44" fmla="*/ 5170237 w 11530963"/>
                      <a:gd name="connsiteY44" fmla="*/ 225064 h 2264880"/>
                      <a:gd name="connsiteX45" fmla="*/ 5220479 w 11530963"/>
                      <a:gd name="connsiteY45" fmla="*/ 315500 h 2264880"/>
                      <a:gd name="connsiteX46" fmla="*/ 5230527 w 11530963"/>
                      <a:gd name="connsiteY46" fmla="*/ 275306 h 2264880"/>
                      <a:gd name="connsiteX47" fmla="*/ 5250624 w 11530963"/>
                      <a:gd name="connsiteY47" fmla="*/ 647095 h 2264880"/>
                      <a:gd name="connsiteX48" fmla="*/ 5270721 w 11530963"/>
                      <a:gd name="connsiteY48" fmla="*/ 606902 h 2264880"/>
                      <a:gd name="connsiteX49" fmla="*/ 5300866 w 11530963"/>
                      <a:gd name="connsiteY49" fmla="*/ 908352 h 2264880"/>
                      <a:gd name="connsiteX50" fmla="*/ 5401349 w 11530963"/>
                      <a:gd name="connsiteY50" fmla="*/ 1139464 h 2264880"/>
                      <a:gd name="connsiteX51" fmla="*/ 5552075 w 11530963"/>
                      <a:gd name="connsiteY51" fmla="*/ 1209803 h 2264880"/>
                      <a:gd name="connsiteX52" fmla="*/ 5863573 w 11530963"/>
                      <a:gd name="connsiteY52" fmla="*/ 1159561 h 2264880"/>
                      <a:gd name="connsiteX53" fmla="*/ 6175072 w 11530963"/>
                      <a:gd name="connsiteY53" fmla="*/ 1018884 h 2264880"/>
                      <a:gd name="connsiteX54" fmla="*/ 6335846 w 11530963"/>
                      <a:gd name="connsiteY54" fmla="*/ 918401 h 2264880"/>
                      <a:gd name="connsiteX55" fmla="*/ 6526765 w 11530963"/>
                      <a:gd name="connsiteY55" fmla="*/ 848062 h 2264880"/>
                      <a:gd name="connsiteX56" fmla="*/ 6677490 w 11530963"/>
                      <a:gd name="connsiteY56" fmla="*/ 807869 h 2264880"/>
                      <a:gd name="connsiteX57" fmla="*/ 6707635 w 11530963"/>
                      <a:gd name="connsiteY57" fmla="*/ 566708 h 2264880"/>
                      <a:gd name="connsiteX58" fmla="*/ 6687538 w 11530963"/>
                      <a:gd name="connsiteY58" fmla="*/ 235113 h 2264880"/>
                      <a:gd name="connsiteX59" fmla="*/ 6757877 w 11530963"/>
                      <a:gd name="connsiteY59" fmla="*/ 215016 h 2264880"/>
                      <a:gd name="connsiteX60" fmla="*/ 6777973 w 11530963"/>
                      <a:gd name="connsiteY60" fmla="*/ 184871 h 2264880"/>
                      <a:gd name="connsiteX61" fmla="*/ 6828215 w 11530963"/>
                      <a:gd name="connsiteY61" fmla="*/ 245161 h 2264880"/>
                      <a:gd name="connsiteX62" fmla="*/ 6858360 w 11530963"/>
                      <a:gd name="connsiteY62" fmla="*/ 184871 h 2264880"/>
                      <a:gd name="connsiteX63" fmla="*/ 6888505 w 11530963"/>
                      <a:gd name="connsiteY63" fmla="*/ 275306 h 2264880"/>
                      <a:gd name="connsiteX64" fmla="*/ 6918650 w 11530963"/>
                      <a:gd name="connsiteY64" fmla="*/ 184871 h 2264880"/>
                      <a:gd name="connsiteX65" fmla="*/ 6968892 w 11530963"/>
                      <a:gd name="connsiteY65" fmla="*/ 365741 h 2264880"/>
                      <a:gd name="connsiteX66" fmla="*/ 6978940 w 11530963"/>
                      <a:gd name="connsiteY66" fmla="*/ 606902 h 2264880"/>
                      <a:gd name="connsiteX67" fmla="*/ 6999037 w 11530963"/>
                      <a:gd name="connsiteY67" fmla="*/ 576757 h 2264880"/>
                      <a:gd name="connsiteX68" fmla="*/ 7049279 w 11530963"/>
                      <a:gd name="connsiteY68" fmla="*/ 707385 h 2264880"/>
                      <a:gd name="connsiteX69" fmla="*/ 7149762 w 11530963"/>
                      <a:gd name="connsiteY69" fmla="*/ 787772 h 2264880"/>
                      <a:gd name="connsiteX70" fmla="*/ 7250246 w 11530963"/>
                      <a:gd name="connsiteY70" fmla="*/ 677240 h 2264880"/>
                      <a:gd name="connsiteX71" fmla="*/ 7330633 w 11530963"/>
                      <a:gd name="connsiteY71" fmla="*/ 848062 h 2264880"/>
                      <a:gd name="connsiteX72" fmla="*/ 7551696 w 11530963"/>
                      <a:gd name="connsiteY72" fmla="*/ 838014 h 2264880"/>
                      <a:gd name="connsiteX73" fmla="*/ 7692373 w 11530963"/>
                      <a:gd name="connsiteY73" fmla="*/ 777724 h 2264880"/>
                      <a:gd name="connsiteX74" fmla="*/ 7772760 w 11530963"/>
                      <a:gd name="connsiteY74" fmla="*/ 667192 h 2264880"/>
                      <a:gd name="connsiteX75" fmla="*/ 7903389 w 11530963"/>
                      <a:gd name="connsiteY75" fmla="*/ 797820 h 2264880"/>
                      <a:gd name="connsiteX76" fmla="*/ 8013921 w 11530963"/>
                      <a:gd name="connsiteY76" fmla="*/ 767675 h 2264880"/>
                      <a:gd name="connsiteX77" fmla="*/ 8074211 w 11530963"/>
                      <a:gd name="connsiteY77" fmla="*/ 616950 h 2264880"/>
                      <a:gd name="connsiteX78" fmla="*/ 8174694 w 11530963"/>
                      <a:gd name="connsiteY78" fmla="*/ 757627 h 2264880"/>
                      <a:gd name="connsiteX79" fmla="*/ 8275178 w 11530963"/>
                      <a:gd name="connsiteY79" fmla="*/ 807869 h 2264880"/>
                      <a:gd name="connsiteX80" fmla="*/ 8405806 w 11530963"/>
                      <a:gd name="connsiteY80" fmla="*/ 948546 h 2264880"/>
                      <a:gd name="connsiteX81" fmla="*/ 8596725 w 11530963"/>
                      <a:gd name="connsiteY81" fmla="*/ 868159 h 2264880"/>
                      <a:gd name="connsiteX82" fmla="*/ 8626870 w 11530963"/>
                      <a:gd name="connsiteY82" fmla="*/ 777724 h 2264880"/>
                      <a:gd name="connsiteX83" fmla="*/ 8707257 w 11530963"/>
                      <a:gd name="connsiteY83" fmla="*/ 817917 h 2264880"/>
                      <a:gd name="connsiteX84" fmla="*/ 8807740 w 11530963"/>
                      <a:gd name="connsiteY84" fmla="*/ 777724 h 2264880"/>
                      <a:gd name="connsiteX85" fmla="*/ 9038853 w 11530963"/>
                      <a:gd name="connsiteY85" fmla="*/ 827966 h 2264880"/>
                      <a:gd name="connsiteX86" fmla="*/ 9330255 w 11530963"/>
                      <a:gd name="connsiteY86" fmla="*/ 747579 h 2264880"/>
                      <a:gd name="connsiteX87" fmla="*/ 9521173 w 11530963"/>
                      <a:gd name="connsiteY87" fmla="*/ 596853 h 2264880"/>
                      <a:gd name="connsiteX88" fmla="*/ 9691995 w 11530963"/>
                      <a:gd name="connsiteY88" fmla="*/ 586805 h 2264880"/>
                      <a:gd name="connsiteX89" fmla="*/ 9792479 w 11530963"/>
                      <a:gd name="connsiteY89" fmla="*/ 586805 h 2264880"/>
                      <a:gd name="connsiteX90" fmla="*/ 9892962 w 11530963"/>
                      <a:gd name="connsiteY90" fmla="*/ 325548 h 2264880"/>
                      <a:gd name="connsiteX91" fmla="*/ 9993446 w 11530963"/>
                      <a:gd name="connsiteY91" fmla="*/ 496370 h 2264880"/>
                      <a:gd name="connsiteX92" fmla="*/ 10445622 w 11530963"/>
                      <a:gd name="connsiteY92" fmla="*/ 526515 h 2264880"/>
                      <a:gd name="connsiteX93" fmla="*/ 10656637 w 11530963"/>
                      <a:gd name="connsiteY93" fmla="*/ 496370 h 2264880"/>
                      <a:gd name="connsiteX94" fmla="*/ 10777217 w 11530963"/>
                      <a:gd name="connsiteY94" fmla="*/ 436080 h 2264880"/>
                      <a:gd name="connsiteX95" fmla="*/ 10877701 w 11530963"/>
                      <a:gd name="connsiteY95" fmla="*/ 345645 h 2264880"/>
                      <a:gd name="connsiteX96" fmla="*/ 11028426 w 11530963"/>
                      <a:gd name="connsiteY96" fmla="*/ 325548 h 2264880"/>
                      <a:gd name="connsiteX97" fmla="*/ 11048523 w 11530963"/>
                      <a:gd name="connsiteY97" fmla="*/ 265258 h 2264880"/>
                      <a:gd name="connsiteX98" fmla="*/ 11219345 w 11530963"/>
                      <a:gd name="connsiteY98" fmla="*/ 325548 h 2264880"/>
                      <a:gd name="connsiteX99" fmla="*/ 11510747 w 11530963"/>
                      <a:gd name="connsiteY99" fmla="*/ 104484 h 2264880"/>
                      <a:gd name="connsiteX100" fmla="*/ 11520795 w 11530963"/>
                      <a:gd name="connsiteY100" fmla="*/ 2244783 h 2264880"/>
                      <a:gd name="connsiteX101" fmla="*/ 5384 w 11530963"/>
                      <a:gd name="connsiteY101" fmla="*/ 2264880 h 2264880"/>
                      <a:gd name="connsiteX102" fmla="*/ 0 w 11530963"/>
                      <a:gd name="connsiteY102" fmla="*/ 1089223 h 2264880"/>
                      <a:gd name="connsiteX103" fmla="*/ 4580 w 11530963"/>
                      <a:gd name="connsiteY103" fmla="*/ 1031265 h 2264880"/>
                      <a:gd name="connsiteX0" fmla="*/ 4580 w 11520825"/>
                      <a:gd name="connsiteY0" fmla="*/ 927224 h 2160839"/>
                      <a:gd name="connsiteX1" fmla="*/ 45578 w 11520825"/>
                      <a:gd name="connsiteY1" fmla="*/ 1045472 h 2160839"/>
                      <a:gd name="connsiteX2" fmla="*/ 85771 w 11520825"/>
                      <a:gd name="connsiteY2" fmla="*/ 1306729 h 2160839"/>
                      <a:gd name="connsiteX3" fmla="*/ 136013 w 11520825"/>
                      <a:gd name="connsiteY3" fmla="*/ 1397164 h 2160839"/>
                      <a:gd name="connsiteX4" fmla="*/ 216400 w 11520825"/>
                      <a:gd name="connsiteY4" fmla="*/ 1367019 h 2160839"/>
                      <a:gd name="connsiteX5" fmla="*/ 326932 w 11520825"/>
                      <a:gd name="connsiteY5" fmla="*/ 1397164 h 2160839"/>
                      <a:gd name="connsiteX6" fmla="*/ 377173 w 11520825"/>
                      <a:gd name="connsiteY6" fmla="*/ 1407212 h 2160839"/>
                      <a:gd name="connsiteX7" fmla="*/ 457560 w 11520825"/>
                      <a:gd name="connsiteY7" fmla="*/ 1365492 h 2160839"/>
                      <a:gd name="connsiteX8" fmla="*/ 551853 w 11520825"/>
                      <a:gd name="connsiteY8" fmla="*/ 1374014 h 2160839"/>
                      <a:gd name="connsiteX9" fmla="*/ 626051 w 11520825"/>
                      <a:gd name="connsiteY9" fmla="*/ 1336154 h 2160839"/>
                      <a:gd name="connsiteX10" fmla="*/ 718012 w 11520825"/>
                      <a:gd name="connsiteY10" fmla="*/ 1345397 h 2160839"/>
                      <a:gd name="connsiteX11" fmla="*/ 827018 w 11520825"/>
                      <a:gd name="connsiteY11" fmla="*/ 1431973 h 2160839"/>
                      <a:gd name="connsiteX12" fmla="*/ 949929 w 11520825"/>
                      <a:gd name="connsiteY12" fmla="*/ 1472166 h 2160839"/>
                      <a:gd name="connsiteX13" fmla="*/ 1020268 w 11520825"/>
                      <a:gd name="connsiteY13" fmla="*/ 1286632 h 2160839"/>
                      <a:gd name="connsiteX14" fmla="*/ 1040365 w 11520825"/>
                      <a:gd name="connsiteY14" fmla="*/ 1377067 h 2160839"/>
                      <a:gd name="connsiteX15" fmla="*/ 1070510 w 11520825"/>
                      <a:gd name="connsiteY15" fmla="*/ 1306729 h 2160839"/>
                      <a:gd name="connsiteX16" fmla="*/ 1110703 w 11520825"/>
                      <a:gd name="connsiteY16" fmla="*/ 1578034 h 2160839"/>
                      <a:gd name="connsiteX17" fmla="*/ 1150896 w 11520825"/>
                      <a:gd name="connsiteY17" fmla="*/ 1628276 h 2160839"/>
                      <a:gd name="connsiteX18" fmla="*/ 1452347 w 11520825"/>
                      <a:gd name="connsiteY18" fmla="*/ 1578034 h 2160839"/>
                      <a:gd name="connsiteX19" fmla="*/ 1994958 w 11520825"/>
                      <a:gd name="connsiteY19" fmla="*/ 1547889 h 2160839"/>
                      <a:gd name="connsiteX20" fmla="*/ 2205973 w 11520825"/>
                      <a:gd name="connsiteY20" fmla="*/ 1578034 h 2160839"/>
                      <a:gd name="connsiteX21" fmla="*/ 2507424 w 11520825"/>
                      <a:gd name="connsiteY21" fmla="*/ 1668470 h 2160839"/>
                      <a:gd name="connsiteX22" fmla="*/ 2909358 w 11520825"/>
                      <a:gd name="connsiteY22" fmla="*/ 1628276 h 2160839"/>
                      <a:gd name="connsiteX23" fmla="*/ 3150518 w 11520825"/>
                      <a:gd name="connsiteY23" fmla="*/ 1467503 h 2160839"/>
                      <a:gd name="connsiteX24" fmla="*/ 3381631 w 11520825"/>
                      <a:gd name="connsiteY24" fmla="*/ 1356971 h 2160839"/>
                      <a:gd name="connsiteX25" fmla="*/ 3542404 w 11520825"/>
                      <a:gd name="connsiteY25" fmla="*/ 1356971 h 2160839"/>
                      <a:gd name="connsiteX26" fmla="*/ 3661385 w 11520825"/>
                      <a:gd name="connsiteY26" fmla="*/ 1280808 h 2160839"/>
                      <a:gd name="connsiteX27" fmla="*/ 3747595 w 11520825"/>
                      <a:gd name="connsiteY27" fmla="*/ 1239014 h 2160839"/>
                      <a:gd name="connsiteX28" fmla="*/ 3871952 w 11520825"/>
                      <a:gd name="connsiteY28" fmla="*/ 1177124 h 2160839"/>
                      <a:gd name="connsiteX29" fmla="*/ 3984532 w 11520825"/>
                      <a:gd name="connsiteY29" fmla="*/ 1236390 h 2160839"/>
                      <a:gd name="connsiteX30" fmla="*/ 4195547 w 11520825"/>
                      <a:gd name="connsiteY30" fmla="*/ 1236390 h 2160839"/>
                      <a:gd name="connsiteX31" fmla="*/ 4517094 w 11520825"/>
                      <a:gd name="connsiteY31" fmla="*/ 1105762 h 2160839"/>
                      <a:gd name="connsiteX32" fmla="*/ 4597481 w 11520825"/>
                      <a:gd name="connsiteY32" fmla="*/ 995230 h 2160839"/>
                      <a:gd name="connsiteX33" fmla="*/ 4607529 w 11520825"/>
                      <a:gd name="connsiteY33" fmla="*/ 593296 h 2160839"/>
                      <a:gd name="connsiteX34" fmla="*/ 4647723 w 11520825"/>
                      <a:gd name="connsiteY34" fmla="*/ 362184 h 2160839"/>
                      <a:gd name="connsiteX35" fmla="*/ 4667820 w 11520825"/>
                      <a:gd name="connsiteY35" fmla="*/ 422474 h 2160839"/>
                      <a:gd name="connsiteX36" fmla="*/ 4697965 w 11520825"/>
                      <a:gd name="connsiteY36" fmla="*/ 231555 h 2160839"/>
                      <a:gd name="connsiteX37" fmla="*/ 4738158 w 11520825"/>
                      <a:gd name="connsiteY37" fmla="*/ 301894 h 2160839"/>
                      <a:gd name="connsiteX38" fmla="*/ 4758255 w 11520825"/>
                      <a:gd name="connsiteY38" fmla="*/ 141120 h 2160839"/>
                      <a:gd name="connsiteX39" fmla="*/ 4818545 w 11520825"/>
                      <a:gd name="connsiteY39" fmla="*/ 161217 h 2160839"/>
                      <a:gd name="connsiteX40" fmla="*/ 4919028 w 11520825"/>
                      <a:gd name="connsiteY40" fmla="*/ 80830 h 2160839"/>
                      <a:gd name="connsiteX41" fmla="*/ 5039609 w 11520825"/>
                      <a:gd name="connsiteY41" fmla="*/ 40637 h 2160839"/>
                      <a:gd name="connsiteX42" fmla="*/ 5099899 w 11520825"/>
                      <a:gd name="connsiteY42" fmla="*/ 70782 h 2160839"/>
                      <a:gd name="connsiteX43" fmla="*/ 5140092 w 11520825"/>
                      <a:gd name="connsiteY43" fmla="*/ 181314 h 2160839"/>
                      <a:gd name="connsiteX44" fmla="*/ 5170237 w 11520825"/>
                      <a:gd name="connsiteY44" fmla="*/ 121023 h 2160839"/>
                      <a:gd name="connsiteX45" fmla="*/ 5220479 w 11520825"/>
                      <a:gd name="connsiteY45" fmla="*/ 211459 h 2160839"/>
                      <a:gd name="connsiteX46" fmla="*/ 5230527 w 11520825"/>
                      <a:gd name="connsiteY46" fmla="*/ 171265 h 2160839"/>
                      <a:gd name="connsiteX47" fmla="*/ 5250624 w 11520825"/>
                      <a:gd name="connsiteY47" fmla="*/ 543054 h 2160839"/>
                      <a:gd name="connsiteX48" fmla="*/ 5270721 w 11520825"/>
                      <a:gd name="connsiteY48" fmla="*/ 502861 h 2160839"/>
                      <a:gd name="connsiteX49" fmla="*/ 5300866 w 11520825"/>
                      <a:gd name="connsiteY49" fmla="*/ 804311 h 2160839"/>
                      <a:gd name="connsiteX50" fmla="*/ 5401349 w 11520825"/>
                      <a:gd name="connsiteY50" fmla="*/ 1035423 h 2160839"/>
                      <a:gd name="connsiteX51" fmla="*/ 5552075 w 11520825"/>
                      <a:gd name="connsiteY51" fmla="*/ 1105762 h 2160839"/>
                      <a:gd name="connsiteX52" fmla="*/ 5863573 w 11520825"/>
                      <a:gd name="connsiteY52" fmla="*/ 1055520 h 2160839"/>
                      <a:gd name="connsiteX53" fmla="*/ 6175072 w 11520825"/>
                      <a:gd name="connsiteY53" fmla="*/ 914843 h 2160839"/>
                      <a:gd name="connsiteX54" fmla="*/ 6335846 w 11520825"/>
                      <a:gd name="connsiteY54" fmla="*/ 814360 h 2160839"/>
                      <a:gd name="connsiteX55" fmla="*/ 6526765 w 11520825"/>
                      <a:gd name="connsiteY55" fmla="*/ 744021 h 2160839"/>
                      <a:gd name="connsiteX56" fmla="*/ 6677490 w 11520825"/>
                      <a:gd name="connsiteY56" fmla="*/ 703828 h 2160839"/>
                      <a:gd name="connsiteX57" fmla="*/ 6707635 w 11520825"/>
                      <a:gd name="connsiteY57" fmla="*/ 462667 h 2160839"/>
                      <a:gd name="connsiteX58" fmla="*/ 6687538 w 11520825"/>
                      <a:gd name="connsiteY58" fmla="*/ 131072 h 2160839"/>
                      <a:gd name="connsiteX59" fmla="*/ 6757877 w 11520825"/>
                      <a:gd name="connsiteY59" fmla="*/ 110975 h 2160839"/>
                      <a:gd name="connsiteX60" fmla="*/ 6777973 w 11520825"/>
                      <a:gd name="connsiteY60" fmla="*/ 80830 h 2160839"/>
                      <a:gd name="connsiteX61" fmla="*/ 6828215 w 11520825"/>
                      <a:gd name="connsiteY61" fmla="*/ 141120 h 2160839"/>
                      <a:gd name="connsiteX62" fmla="*/ 6858360 w 11520825"/>
                      <a:gd name="connsiteY62" fmla="*/ 80830 h 2160839"/>
                      <a:gd name="connsiteX63" fmla="*/ 6888505 w 11520825"/>
                      <a:gd name="connsiteY63" fmla="*/ 171265 h 2160839"/>
                      <a:gd name="connsiteX64" fmla="*/ 6918650 w 11520825"/>
                      <a:gd name="connsiteY64" fmla="*/ 80830 h 2160839"/>
                      <a:gd name="connsiteX65" fmla="*/ 6968892 w 11520825"/>
                      <a:gd name="connsiteY65" fmla="*/ 261700 h 2160839"/>
                      <a:gd name="connsiteX66" fmla="*/ 6978940 w 11520825"/>
                      <a:gd name="connsiteY66" fmla="*/ 502861 h 2160839"/>
                      <a:gd name="connsiteX67" fmla="*/ 6999037 w 11520825"/>
                      <a:gd name="connsiteY67" fmla="*/ 472716 h 2160839"/>
                      <a:gd name="connsiteX68" fmla="*/ 7049279 w 11520825"/>
                      <a:gd name="connsiteY68" fmla="*/ 603344 h 2160839"/>
                      <a:gd name="connsiteX69" fmla="*/ 7149762 w 11520825"/>
                      <a:gd name="connsiteY69" fmla="*/ 683731 h 2160839"/>
                      <a:gd name="connsiteX70" fmla="*/ 7250246 w 11520825"/>
                      <a:gd name="connsiteY70" fmla="*/ 573199 h 2160839"/>
                      <a:gd name="connsiteX71" fmla="*/ 7330633 w 11520825"/>
                      <a:gd name="connsiteY71" fmla="*/ 744021 h 2160839"/>
                      <a:gd name="connsiteX72" fmla="*/ 7551696 w 11520825"/>
                      <a:gd name="connsiteY72" fmla="*/ 733973 h 2160839"/>
                      <a:gd name="connsiteX73" fmla="*/ 7692373 w 11520825"/>
                      <a:gd name="connsiteY73" fmla="*/ 673683 h 2160839"/>
                      <a:gd name="connsiteX74" fmla="*/ 7772760 w 11520825"/>
                      <a:gd name="connsiteY74" fmla="*/ 563151 h 2160839"/>
                      <a:gd name="connsiteX75" fmla="*/ 7903389 w 11520825"/>
                      <a:gd name="connsiteY75" fmla="*/ 693779 h 2160839"/>
                      <a:gd name="connsiteX76" fmla="*/ 8013921 w 11520825"/>
                      <a:gd name="connsiteY76" fmla="*/ 663634 h 2160839"/>
                      <a:gd name="connsiteX77" fmla="*/ 8074211 w 11520825"/>
                      <a:gd name="connsiteY77" fmla="*/ 512909 h 2160839"/>
                      <a:gd name="connsiteX78" fmla="*/ 8174694 w 11520825"/>
                      <a:gd name="connsiteY78" fmla="*/ 653586 h 2160839"/>
                      <a:gd name="connsiteX79" fmla="*/ 8275178 w 11520825"/>
                      <a:gd name="connsiteY79" fmla="*/ 703828 h 2160839"/>
                      <a:gd name="connsiteX80" fmla="*/ 8405806 w 11520825"/>
                      <a:gd name="connsiteY80" fmla="*/ 844505 h 2160839"/>
                      <a:gd name="connsiteX81" fmla="*/ 8596725 w 11520825"/>
                      <a:gd name="connsiteY81" fmla="*/ 764118 h 2160839"/>
                      <a:gd name="connsiteX82" fmla="*/ 8626870 w 11520825"/>
                      <a:gd name="connsiteY82" fmla="*/ 673683 h 2160839"/>
                      <a:gd name="connsiteX83" fmla="*/ 8707257 w 11520825"/>
                      <a:gd name="connsiteY83" fmla="*/ 713876 h 2160839"/>
                      <a:gd name="connsiteX84" fmla="*/ 8807740 w 11520825"/>
                      <a:gd name="connsiteY84" fmla="*/ 673683 h 2160839"/>
                      <a:gd name="connsiteX85" fmla="*/ 9038853 w 11520825"/>
                      <a:gd name="connsiteY85" fmla="*/ 723925 h 2160839"/>
                      <a:gd name="connsiteX86" fmla="*/ 9330255 w 11520825"/>
                      <a:gd name="connsiteY86" fmla="*/ 643538 h 2160839"/>
                      <a:gd name="connsiteX87" fmla="*/ 9521173 w 11520825"/>
                      <a:gd name="connsiteY87" fmla="*/ 492812 h 2160839"/>
                      <a:gd name="connsiteX88" fmla="*/ 9691995 w 11520825"/>
                      <a:gd name="connsiteY88" fmla="*/ 482764 h 2160839"/>
                      <a:gd name="connsiteX89" fmla="*/ 9792479 w 11520825"/>
                      <a:gd name="connsiteY89" fmla="*/ 482764 h 2160839"/>
                      <a:gd name="connsiteX90" fmla="*/ 9892962 w 11520825"/>
                      <a:gd name="connsiteY90" fmla="*/ 221507 h 2160839"/>
                      <a:gd name="connsiteX91" fmla="*/ 9993446 w 11520825"/>
                      <a:gd name="connsiteY91" fmla="*/ 392329 h 2160839"/>
                      <a:gd name="connsiteX92" fmla="*/ 10445622 w 11520825"/>
                      <a:gd name="connsiteY92" fmla="*/ 422474 h 2160839"/>
                      <a:gd name="connsiteX93" fmla="*/ 10656637 w 11520825"/>
                      <a:gd name="connsiteY93" fmla="*/ 392329 h 2160839"/>
                      <a:gd name="connsiteX94" fmla="*/ 10777217 w 11520825"/>
                      <a:gd name="connsiteY94" fmla="*/ 332039 h 2160839"/>
                      <a:gd name="connsiteX95" fmla="*/ 10877701 w 11520825"/>
                      <a:gd name="connsiteY95" fmla="*/ 241604 h 2160839"/>
                      <a:gd name="connsiteX96" fmla="*/ 11028426 w 11520825"/>
                      <a:gd name="connsiteY96" fmla="*/ 221507 h 2160839"/>
                      <a:gd name="connsiteX97" fmla="*/ 11048523 w 11520825"/>
                      <a:gd name="connsiteY97" fmla="*/ 161217 h 2160839"/>
                      <a:gd name="connsiteX98" fmla="*/ 11219345 w 11520825"/>
                      <a:gd name="connsiteY98" fmla="*/ 221507 h 2160839"/>
                      <a:gd name="connsiteX99" fmla="*/ 11510747 w 11520825"/>
                      <a:gd name="connsiteY99" fmla="*/ 443 h 2160839"/>
                      <a:gd name="connsiteX100" fmla="*/ 11520795 w 11520825"/>
                      <a:gd name="connsiteY100" fmla="*/ 2140742 h 2160839"/>
                      <a:gd name="connsiteX101" fmla="*/ 5384 w 11520825"/>
                      <a:gd name="connsiteY101" fmla="*/ 2160839 h 2160839"/>
                      <a:gd name="connsiteX102" fmla="*/ 0 w 11520825"/>
                      <a:gd name="connsiteY102" fmla="*/ 985182 h 2160839"/>
                      <a:gd name="connsiteX103" fmla="*/ 4580 w 11520825"/>
                      <a:gd name="connsiteY103" fmla="*/ 927224 h 21608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</a:cxnLst>
                    <a:rect l="l" t="t" r="r" b="b"/>
                    <a:pathLst>
                      <a:path w="11520825" h="2160839">
                        <a:moveTo>
                          <a:pt x="4580" y="927224"/>
                        </a:moveTo>
                        <a:cubicBezTo>
                          <a:pt x="26351" y="951507"/>
                          <a:pt x="32046" y="982221"/>
                          <a:pt x="45578" y="1045472"/>
                        </a:cubicBezTo>
                        <a:cubicBezTo>
                          <a:pt x="59110" y="1108723"/>
                          <a:pt x="70699" y="1248114"/>
                          <a:pt x="85771" y="1306729"/>
                        </a:cubicBezTo>
                        <a:cubicBezTo>
                          <a:pt x="100843" y="1365344"/>
                          <a:pt x="114242" y="1387116"/>
                          <a:pt x="136013" y="1397164"/>
                        </a:cubicBezTo>
                        <a:cubicBezTo>
                          <a:pt x="157785" y="1407212"/>
                          <a:pt x="184580" y="1367019"/>
                          <a:pt x="216400" y="1367019"/>
                        </a:cubicBezTo>
                        <a:cubicBezTo>
                          <a:pt x="248220" y="1367019"/>
                          <a:pt x="326932" y="1397164"/>
                          <a:pt x="326932" y="1397164"/>
                        </a:cubicBezTo>
                        <a:cubicBezTo>
                          <a:pt x="353728" y="1403863"/>
                          <a:pt x="355402" y="1412491"/>
                          <a:pt x="377173" y="1407212"/>
                        </a:cubicBezTo>
                        <a:cubicBezTo>
                          <a:pt x="398944" y="1401933"/>
                          <a:pt x="428447" y="1371025"/>
                          <a:pt x="457560" y="1365492"/>
                        </a:cubicBezTo>
                        <a:cubicBezTo>
                          <a:pt x="486673" y="1359959"/>
                          <a:pt x="523771" y="1378904"/>
                          <a:pt x="551853" y="1374014"/>
                        </a:cubicBezTo>
                        <a:cubicBezTo>
                          <a:pt x="579935" y="1369124"/>
                          <a:pt x="598358" y="1340924"/>
                          <a:pt x="626051" y="1336154"/>
                        </a:cubicBezTo>
                        <a:cubicBezTo>
                          <a:pt x="653744" y="1331385"/>
                          <a:pt x="684518" y="1329427"/>
                          <a:pt x="718012" y="1345397"/>
                        </a:cubicBezTo>
                        <a:cubicBezTo>
                          <a:pt x="751506" y="1361367"/>
                          <a:pt x="788365" y="1410845"/>
                          <a:pt x="827018" y="1431973"/>
                        </a:cubicBezTo>
                        <a:cubicBezTo>
                          <a:pt x="865671" y="1453101"/>
                          <a:pt x="917721" y="1496389"/>
                          <a:pt x="949929" y="1472166"/>
                        </a:cubicBezTo>
                        <a:cubicBezTo>
                          <a:pt x="982137" y="1447943"/>
                          <a:pt x="1005195" y="1302482"/>
                          <a:pt x="1020268" y="1286632"/>
                        </a:cubicBezTo>
                        <a:cubicBezTo>
                          <a:pt x="1035341" y="1270782"/>
                          <a:pt x="1031991" y="1373718"/>
                          <a:pt x="1040365" y="1377067"/>
                        </a:cubicBezTo>
                        <a:cubicBezTo>
                          <a:pt x="1048739" y="1380416"/>
                          <a:pt x="1058787" y="1273235"/>
                          <a:pt x="1070510" y="1306729"/>
                        </a:cubicBezTo>
                        <a:cubicBezTo>
                          <a:pt x="1082233" y="1340223"/>
                          <a:pt x="1097305" y="1524443"/>
                          <a:pt x="1110703" y="1578034"/>
                        </a:cubicBezTo>
                        <a:cubicBezTo>
                          <a:pt x="1124101" y="1631625"/>
                          <a:pt x="1120962" y="1616701"/>
                          <a:pt x="1150896" y="1628276"/>
                        </a:cubicBezTo>
                        <a:cubicBezTo>
                          <a:pt x="1180830" y="1639851"/>
                          <a:pt x="1311670" y="1591432"/>
                          <a:pt x="1452347" y="1578034"/>
                        </a:cubicBezTo>
                        <a:cubicBezTo>
                          <a:pt x="1593024" y="1564636"/>
                          <a:pt x="1869354" y="1547889"/>
                          <a:pt x="1994958" y="1547889"/>
                        </a:cubicBezTo>
                        <a:cubicBezTo>
                          <a:pt x="2120562" y="1547889"/>
                          <a:pt x="2120562" y="1557937"/>
                          <a:pt x="2205973" y="1578034"/>
                        </a:cubicBezTo>
                        <a:cubicBezTo>
                          <a:pt x="2291384" y="1598131"/>
                          <a:pt x="2390193" y="1660096"/>
                          <a:pt x="2507424" y="1668470"/>
                        </a:cubicBezTo>
                        <a:cubicBezTo>
                          <a:pt x="2624655" y="1676844"/>
                          <a:pt x="2802176" y="1661770"/>
                          <a:pt x="2909358" y="1628276"/>
                        </a:cubicBezTo>
                        <a:cubicBezTo>
                          <a:pt x="3016540" y="1594782"/>
                          <a:pt x="3071806" y="1512720"/>
                          <a:pt x="3150518" y="1467503"/>
                        </a:cubicBezTo>
                        <a:cubicBezTo>
                          <a:pt x="3229230" y="1422286"/>
                          <a:pt x="3316317" y="1375393"/>
                          <a:pt x="3381631" y="1356971"/>
                        </a:cubicBezTo>
                        <a:cubicBezTo>
                          <a:pt x="3446945" y="1338549"/>
                          <a:pt x="3495778" y="1369665"/>
                          <a:pt x="3542404" y="1356971"/>
                        </a:cubicBezTo>
                        <a:cubicBezTo>
                          <a:pt x="3589030" y="1344277"/>
                          <a:pt x="3627187" y="1300468"/>
                          <a:pt x="3661385" y="1280808"/>
                        </a:cubicBezTo>
                        <a:cubicBezTo>
                          <a:pt x="3695584" y="1261149"/>
                          <a:pt x="3712501" y="1256295"/>
                          <a:pt x="3747595" y="1239014"/>
                        </a:cubicBezTo>
                        <a:cubicBezTo>
                          <a:pt x="3782689" y="1221733"/>
                          <a:pt x="3832463" y="1177561"/>
                          <a:pt x="3871952" y="1177124"/>
                        </a:cubicBezTo>
                        <a:cubicBezTo>
                          <a:pt x="3911441" y="1176687"/>
                          <a:pt x="3930600" y="1226512"/>
                          <a:pt x="3984532" y="1236390"/>
                        </a:cubicBezTo>
                        <a:cubicBezTo>
                          <a:pt x="4038464" y="1246268"/>
                          <a:pt x="4106787" y="1258161"/>
                          <a:pt x="4195547" y="1236390"/>
                        </a:cubicBezTo>
                        <a:cubicBezTo>
                          <a:pt x="4284307" y="1214619"/>
                          <a:pt x="4450105" y="1145955"/>
                          <a:pt x="4517094" y="1105762"/>
                        </a:cubicBezTo>
                        <a:cubicBezTo>
                          <a:pt x="4584083" y="1065569"/>
                          <a:pt x="4582409" y="1080641"/>
                          <a:pt x="4597481" y="995230"/>
                        </a:cubicBezTo>
                        <a:cubicBezTo>
                          <a:pt x="4612553" y="909819"/>
                          <a:pt x="4599155" y="698803"/>
                          <a:pt x="4607529" y="593296"/>
                        </a:cubicBezTo>
                        <a:cubicBezTo>
                          <a:pt x="4615903" y="487789"/>
                          <a:pt x="4637675" y="390654"/>
                          <a:pt x="4647723" y="362184"/>
                        </a:cubicBezTo>
                        <a:cubicBezTo>
                          <a:pt x="4657771" y="333714"/>
                          <a:pt x="4659446" y="444245"/>
                          <a:pt x="4667820" y="422474"/>
                        </a:cubicBezTo>
                        <a:cubicBezTo>
                          <a:pt x="4676194" y="400703"/>
                          <a:pt x="4686242" y="251652"/>
                          <a:pt x="4697965" y="231555"/>
                        </a:cubicBezTo>
                        <a:cubicBezTo>
                          <a:pt x="4709688" y="211458"/>
                          <a:pt x="4728110" y="316966"/>
                          <a:pt x="4738158" y="301894"/>
                        </a:cubicBezTo>
                        <a:cubicBezTo>
                          <a:pt x="4748206" y="286821"/>
                          <a:pt x="4744857" y="164566"/>
                          <a:pt x="4758255" y="141120"/>
                        </a:cubicBezTo>
                        <a:cubicBezTo>
                          <a:pt x="4771653" y="117674"/>
                          <a:pt x="4791749" y="171265"/>
                          <a:pt x="4818545" y="161217"/>
                        </a:cubicBezTo>
                        <a:cubicBezTo>
                          <a:pt x="4845341" y="151169"/>
                          <a:pt x="4882184" y="100927"/>
                          <a:pt x="4919028" y="80830"/>
                        </a:cubicBezTo>
                        <a:cubicBezTo>
                          <a:pt x="4955872" y="60733"/>
                          <a:pt x="5009464" y="42312"/>
                          <a:pt x="5039609" y="40637"/>
                        </a:cubicBezTo>
                        <a:cubicBezTo>
                          <a:pt x="5069754" y="38962"/>
                          <a:pt x="5083152" y="47336"/>
                          <a:pt x="5099899" y="70782"/>
                        </a:cubicBezTo>
                        <a:cubicBezTo>
                          <a:pt x="5116646" y="94228"/>
                          <a:pt x="5128369" y="172941"/>
                          <a:pt x="5140092" y="181314"/>
                        </a:cubicBezTo>
                        <a:cubicBezTo>
                          <a:pt x="5151815" y="189687"/>
                          <a:pt x="5156839" y="115999"/>
                          <a:pt x="5170237" y="121023"/>
                        </a:cubicBezTo>
                        <a:cubicBezTo>
                          <a:pt x="5183635" y="126047"/>
                          <a:pt x="5220479" y="211459"/>
                          <a:pt x="5220479" y="211459"/>
                        </a:cubicBezTo>
                        <a:cubicBezTo>
                          <a:pt x="5230527" y="219833"/>
                          <a:pt x="5225503" y="115999"/>
                          <a:pt x="5230527" y="171265"/>
                        </a:cubicBezTo>
                        <a:cubicBezTo>
                          <a:pt x="5235551" y="226531"/>
                          <a:pt x="5250624" y="543054"/>
                          <a:pt x="5250624" y="543054"/>
                        </a:cubicBezTo>
                        <a:cubicBezTo>
                          <a:pt x="5257323" y="598320"/>
                          <a:pt x="5262347" y="459318"/>
                          <a:pt x="5270721" y="502861"/>
                        </a:cubicBezTo>
                        <a:cubicBezTo>
                          <a:pt x="5279095" y="546404"/>
                          <a:pt x="5279095" y="715551"/>
                          <a:pt x="5300866" y="804311"/>
                        </a:cubicBezTo>
                        <a:cubicBezTo>
                          <a:pt x="5322637" y="893071"/>
                          <a:pt x="5359481" y="985181"/>
                          <a:pt x="5401349" y="1035423"/>
                        </a:cubicBezTo>
                        <a:cubicBezTo>
                          <a:pt x="5443217" y="1085665"/>
                          <a:pt x="5475038" y="1102413"/>
                          <a:pt x="5552075" y="1105762"/>
                        </a:cubicBezTo>
                        <a:cubicBezTo>
                          <a:pt x="5629112" y="1109111"/>
                          <a:pt x="5759740" y="1087340"/>
                          <a:pt x="5863573" y="1055520"/>
                        </a:cubicBezTo>
                        <a:cubicBezTo>
                          <a:pt x="5967406" y="1023700"/>
                          <a:pt x="6096360" y="955036"/>
                          <a:pt x="6175072" y="914843"/>
                        </a:cubicBezTo>
                        <a:cubicBezTo>
                          <a:pt x="6253784" y="874650"/>
                          <a:pt x="6277231" y="842830"/>
                          <a:pt x="6335846" y="814360"/>
                        </a:cubicBezTo>
                        <a:cubicBezTo>
                          <a:pt x="6394461" y="785890"/>
                          <a:pt x="6469824" y="762443"/>
                          <a:pt x="6526765" y="744021"/>
                        </a:cubicBezTo>
                        <a:cubicBezTo>
                          <a:pt x="6583706" y="725599"/>
                          <a:pt x="6647345" y="750720"/>
                          <a:pt x="6677490" y="703828"/>
                        </a:cubicBezTo>
                        <a:cubicBezTo>
                          <a:pt x="6707635" y="656936"/>
                          <a:pt x="6705960" y="558126"/>
                          <a:pt x="6707635" y="462667"/>
                        </a:cubicBezTo>
                        <a:cubicBezTo>
                          <a:pt x="6709310" y="367208"/>
                          <a:pt x="6679164" y="189687"/>
                          <a:pt x="6687538" y="131072"/>
                        </a:cubicBezTo>
                        <a:cubicBezTo>
                          <a:pt x="6695912" y="72457"/>
                          <a:pt x="6757877" y="110975"/>
                          <a:pt x="6757877" y="110975"/>
                        </a:cubicBezTo>
                        <a:cubicBezTo>
                          <a:pt x="6772949" y="102601"/>
                          <a:pt x="6766250" y="75806"/>
                          <a:pt x="6777973" y="80830"/>
                        </a:cubicBezTo>
                        <a:cubicBezTo>
                          <a:pt x="6789696" y="85854"/>
                          <a:pt x="6814817" y="141120"/>
                          <a:pt x="6828215" y="141120"/>
                        </a:cubicBezTo>
                        <a:cubicBezTo>
                          <a:pt x="6841613" y="141120"/>
                          <a:pt x="6848312" y="75806"/>
                          <a:pt x="6858360" y="80830"/>
                        </a:cubicBezTo>
                        <a:cubicBezTo>
                          <a:pt x="6868408" y="85854"/>
                          <a:pt x="6878457" y="171265"/>
                          <a:pt x="6888505" y="171265"/>
                        </a:cubicBezTo>
                        <a:cubicBezTo>
                          <a:pt x="6898553" y="171265"/>
                          <a:pt x="6905252" y="65758"/>
                          <a:pt x="6918650" y="80830"/>
                        </a:cubicBezTo>
                        <a:cubicBezTo>
                          <a:pt x="6932048" y="95902"/>
                          <a:pt x="6958844" y="191362"/>
                          <a:pt x="6968892" y="261700"/>
                        </a:cubicBezTo>
                        <a:cubicBezTo>
                          <a:pt x="6978940" y="332038"/>
                          <a:pt x="6978940" y="502861"/>
                          <a:pt x="6978940" y="502861"/>
                        </a:cubicBezTo>
                        <a:cubicBezTo>
                          <a:pt x="6983964" y="538030"/>
                          <a:pt x="6987314" y="455969"/>
                          <a:pt x="6999037" y="472716"/>
                        </a:cubicBezTo>
                        <a:cubicBezTo>
                          <a:pt x="7010760" y="489463"/>
                          <a:pt x="7024158" y="568175"/>
                          <a:pt x="7049279" y="603344"/>
                        </a:cubicBezTo>
                        <a:cubicBezTo>
                          <a:pt x="7074400" y="638513"/>
                          <a:pt x="7116268" y="688755"/>
                          <a:pt x="7149762" y="683731"/>
                        </a:cubicBezTo>
                        <a:cubicBezTo>
                          <a:pt x="7183256" y="678707"/>
                          <a:pt x="7220101" y="563151"/>
                          <a:pt x="7250246" y="573199"/>
                        </a:cubicBezTo>
                        <a:cubicBezTo>
                          <a:pt x="7280391" y="583247"/>
                          <a:pt x="7280391" y="717225"/>
                          <a:pt x="7330633" y="744021"/>
                        </a:cubicBezTo>
                        <a:cubicBezTo>
                          <a:pt x="7380875" y="770817"/>
                          <a:pt x="7491406" y="745696"/>
                          <a:pt x="7551696" y="733973"/>
                        </a:cubicBezTo>
                        <a:cubicBezTo>
                          <a:pt x="7611986" y="722250"/>
                          <a:pt x="7655529" y="702153"/>
                          <a:pt x="7692373" y="673683"/>
                        </a:cubicBezTo>
                        <a:cubicBezTo>
                          <a:pt x="7729217" y="645213"/>
                          <a:pt x="7737591" y="559802"/>
                          <a:pt x="7772760" y="563151"/>
                        </a:cubicBezTo>
                        <a:cubicBezTo>
                          <a:pt x="7807929" y="566500"/>
                          <a:pt x="7863195" y="677032"/>
                          <a:pt x="7903389" y="693779"/>
                        </a:cubicBezTo>
                        <a:cubicBezTo>
                          <a:pt x="7943583" y="710526"/>
                          <a:pt x="7985451" y="693779"/>
                          <a:pt x="8013921" y="663634"/>
                        </a:cubicBezTo>
                        <a:cubicBezTo>
                          <a:pt x="8042391" y="633489"/>
                          <a:pt x="8047416" y="514584"/>
                          <a:pt x="8074211" y="512909"/>
                        </a:cubicBezTo>
                        <a:cubicBezTo>
                          <a:pt x="8101006" y="511234"/>
                          <a:pt x="8141200" y="621766"/>
                          <a:pt x="8174694" y="653586"/>
                        </a:cubicBezTo>
                        <a:cubicBezTo>
                          <a:pt x="8208189" y="685406"/>
                          <a:pt x="8236659" y="672008"/>
                          <a:pt x="8275178" y="703828"/>
                        </a:cubicBezTo>
                        <a:cubicBezTo>
                          <a:pt x="8313697" y="735648"/>
                          <a:pt x="8352215" y="834457"/>
                          <a:pt x="8405806" y="844505"/>
                        </a:cubicBezTo>
                        <a:cubicBezTo>
                          <a:pt x="8459397" y="854553"/>
                          <a:pt x="8559881" y="792588"/>
                          <a:pt x="8596725" y="764118"/>
                        </a:cubicBezTo>
                        <a:cubicBezTo>
                          <a:pt x="8633569" y="735648"/>
                          <a:pt x="8608448" y="682057"/>
                          <a:pt x="8626870" y="673683"/>
                        </a:cubicBezTo>
                        <a:cubicBezTo>
                          <a:pt x="8645292" y="665309"/>
                          <a:pt x="8677112" y="713876"/>
                          <a:pt x="8707257" y="713876"/>
                        </a:cubicBezTo>
                        <a:cubicBezTo>
                          <a:pt x="8737402" y="713876"/>
                          <a:pt x="8752474" y="672008"/>
                          <a:pt x="8807740" y="673683"/>
                        </a:cubicBezTo>
                        <a:cubicBezTo>
                          <a:pt x="8863006" y="675358"/>
                          <a:pt x="8951767" y="728949"/>
                          <a:pt x="9038853" y="723925"/>
                        </a:cubicBezTo>
                        <a:cubicBezTo>
                          <a:pt x="9125939" y="718901"/>
                          <a:pt x="9249868" y="682057"/>
                          <a:pt x="9330255" y="643538"/>
                        </a:cubicBezTo>
                        <a:cubicBezTo>
                          <a:pt x="9410642" y="605019"/>
                          <a:pt x="9460883" y="519608"/>
                          <a:pt x="9521173" y="492812"/>
                        </a:cubicBezTo>
                        <a:cubicBezTo>
                          <a:pt x="9581463" y="466016"/>
                          <a:pt x="9646777" y="484439"/>
                          <a:pt x="9691995" y="482764"/>
                        </a:cubicBezTo>
                        <a:cubicBezTo>
                          <a:pt x="9737213" y="481089"/>
                          <a:pt x="9758985" y="526307"/>
                          <a:pt x="9792479" y="482764"/>
                        </a:cubicBezTo>
                        <a:cubicBezTo>
                          <a:pt x="9825974" y="439221"/>
                          <a:pt x="9859468" y="236579"/>
                          <a:pt x="9892962" y="221507"/>
                        </a:cubicBezTo>
                        <a:cubicBezTo>
                          <a:pt x="9926457" y="206434"/>
                          <a:pt x="9901336" y="358835"/>
                          <a:pt x="9993446" y="392329"/>
                        </a:cubicBezTo>
                        <a:cubicBezTo>
                          <a:pt x="10085556" y="425823"/>
                          <a:pt x="10335090" y="422474"/>
                          <a:pt x="10445622" y="422474"/>
                        </a:cubicBezTo>
                        <a:cubicBezTo>
                          <a:pt x="10556154" y="422474"/>
                          <a:pt x="10601371" y="407402"/>
                          <a:pt x="10656637" y="392329"/>
                        </a:cubicBezTo>
                        <a:cubicBezTo>
                          <a:pt x="10711903" y="377256"/>
                          <a:pt x="10740373" y="357160"/>
                          <a:pt x="10777217" y="332039"/>
                        </a:cubicBezTo>
                        <a:cubicBezTo>
                          <a:pt x="10814061" y="306918"/>
                          <a:pt x="10835833" y="260026"/>
                          <a:pt x="10877701" y="241604"/>
                        </a:cubicBezTo>
                        <a:cubicBezTo>
                          <a:pt x="10919569" y="223182"/>
                          <a:pt x="10999956" y="234905"/>
                          <a:pt x="11028426" y="221507"/>
                        </a:cubicBezTo>
                        <a:cubicBezTo>
                          <a:pt x="11056896" y="208109"/>
                          <a:pt x="11016703" y="161217"/>
                          <a:pt x="11048523" y="161217"/>
                        </a:cubicBezTo>
                        <a:cubicBezTo>
                          <a:pt x="11080343" y="161217"/>
                          <a:pt x="11142308" y="248303"/>
                          <a:pt x="11219345" y="221507"/>
                        </a:cubicBezTo>
                        <a:cubicBezTo>
                          <a:pt x="11296382" y="194711"/>
                          <a:pt x="11502946" y="-10771"/>
                          <a:pt x="11510747" y="443"/>
                        </a:cubicBezTo>
                        <a:cubicBezTo>
                          <a:pt x="11518548" y="11657"/>
                          <a:pt x="11499023" y="2152465"/>
                          <a:pt x="11520795" y="2140742"/>
                        </a:cubicBezTo>
                        <a:cubicBezTo>
                          <a:pt x="11542567" y="2129019"/>
                          <a:pt x="10619" y="2155518"/>
                          <a:pt x="5384" y="2160839"/>
                        </a:cubicBezTo>
                        <a:cubicBezTo>
                          <a:pt x="11638" y="2148311"/>
                          <a:pt x="11606" y="1560959"/>
                          <a:pt x="0" y="985182"/>
                        </a:cubicBezTo>
                        <a:lnTo>
                          <a:pt x="4580" y="927224"/>
                        </a:lnTo>
                        <a:close/>
                      </a:path>
                    </a:pathLst>
                  </a:custGeom>
                  <a:solidFill>
                    <a:srgbClr val="5D93FF"/>
                  </a:solidFill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135" name="Picture 134" descr="Graphical user interface&#10;&#10;Description automatically generated">
                    <a:extLst>
                      <a:ext uri="{FF2B5EF4-FFF2-40B4-BE49-F238E27FC236}">
                        <a16:creationId xmlns:a16="http://schemas.microsoft.com/office/drawing/2014/main" id="{DD4EB701-2DA3-F773-FB24-4BEE163AFEB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864" t="4435" r="94376" b="89526"/>
                  <a:stretch/>
                </p:blipFill>
                <p:spPr>
                  <a:xfrm>
                    <a:off x="496104" y="721668"/>
                    <a:ext cx="89239" cy="421884"/>
                  </a:xfrm>
                  <a:prstGeom prst="rect">
                    <a:avLst/>
                  </a:prstGeom>
                </p:spPr>
              </p:pic>
              <p:sp>
                <p:nvSpPr>
                  <p:cNvPr id="138" name="Rectangle 137">
                    <a:extLst>
                      <a:ext uri="{FF2B5EF4-FFF2-40B4-BE49-F238E27FC236}">
                        <a16:creationId xmlns:a16="http://schemas.microsoft.com/office/drawing/2014/main" id="{396AF18F-EEF2-DFEA-F6CB-2115E7E7AF83}"/>
                      </a:ext>
                    </a:extLst>
                  </p:cNvPr>
                  <p:cNvSpPr/>
                  <p:nvPr/>
                </p:nvSpPr>
                <p:spPr>
                  <a:xfrm>
                    <a:off x="577420" y="617022"/>
                    <a:ext cx="11512895" cy="2725143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5CC6888D-F676-1074-43D0-8B37E114996F}"/>
                    </a:ext>
                  </a:extLst>
                </p:cNvPr>
                <p:cNvSpPr txBox="1"/>
                <p:nvPr/>
              </p:nvSpPr>
              <p:spPr>
                <a:xfrm>
                  <a:off x="482931" y="262338"/>
                  <a:ext cx="371894" cy="2302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0</a:t>
                  </a:r>
                </a:p>
              </p:txBody>
            </p:sp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71365983-284A-53FE-8E5B-BFCA4F8E79BF}"/>
                    </a:ext>
                  </a:extLst>
                </p:cNvPr>
                <p:cNvSpPr txBox="1"/>
                <p:nvPr/>
              </p:nvSpPr>
              <p:spPr>
                <a:xfrm>
                  <a:off x="308607" y="739050"/>
                  <a:ext cx="54012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-20</a:t>
                  </a:r>
                </a:p>
              </p:txBody>
            </p:sp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3E87A533-E9F6-FBDF-EE4B-9ED88E486B51}"/>
                    </a:ext>
                  </a:extLst>
                </p:cNvPr>
                <p:cNvSpPr txBox="1"/>
                <p:nvPr/>
              </p:nvSpPr>
              <p:spPr>
                <a:xfrm>
                  <a:off x="321193" y="1270450"/>
                  <a:ext cx="5416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-40</a:t>
                  </a:r>
                </a:p>
              </p:txBody>
            </p:sp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2E9594F4-783A-C192-9EF5-11586F6AEA08}"/>
                    </a:ext>
                  </a:extLst>
                </p:cNvPr>
                <p:cNvSpPr txBox="1"/>
                <p:nvPr/>
              </p:nvSpPr>
              <p:spPr>
                <a:xfrm>
                  <a:off x="299582" y="1778353"/>
                  <a:ext cx="50797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/>
                    <a:t>-60</a:t>
                  </a:r>
                </a:p>
              </p:txBody>
            </p:sp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EFFFC922-0CC6-6A80-256E-938612ED4930}"/>
                    </a:ext>
                  </a:extLst>
                </p:cNvPr>
                <p:cNvSpPr txBox="1"/>
                <p:nvPr/>
              </p:nvSpPr>
              <p:spPr>
                <a:xfrm rot="16200000">
                  <a:off x="-584066" y="907680"/>
                  <a:ext cx="15741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/>
                    <a:t>Depth (m)</a:t>
                  </a: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C04A955-374A-EA8A-12D9-55B9CBC7A60E}"/>
                  </a:ext>
                </a:extLst>
              </p:cNvPr>
              <p:cNvGrpSpPr/>
              <p:nvPr/>
            </p:nvGrpSpPr>
            <p:grpSpPr>
              <a:xfrm>
                <a:off x="98098" y="2097518"/>
                <a:ext cx="12317061" cy="4712948"/>
                <a:chOff x="98098" y="2097518"/>
                <a:chExt cx="12317061" cy="4712948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05997BBA-DEE3-0CD7-26C0-7CD48B42641D}"/>
                    </a:ext>
                  </a:extLst>
                </p:cNvPr>
                <p:cNvGrpSpPr/>
                <p:nvPr/>
              </p:nvGrpSpPr>
              <p:grpSpPr>
                <a:xfrm>
                  <a:off x="98098" y="2097518"/>
                  <a:ext cx="12317061" cy="4712948"/>
                  <a:chOff x="98098" y="2097518"/>
                  <a:chExt cx="12317061" cy="4712948"/>
                </a:xfrm>
              </p:grpSpPr>
              <p:sp>
                <p:nvSpPr>
                  <p:cNvPr id="74" name="TextBox 73">
                    <a:extLst>
                      <a:ext uri="{FF2B5EF4-FFF2-40B4-BE49-F238E27FC236}">
                        <a16:creationId xmlns:a16="http://schemas.microsoft.com/office/drawing/2014/main" id="{C49AF3CB-34B3-B76F-67E3-5793082EDCAD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84666" y="6502689"/>
                    <a:ext cx="5094164" cy="307777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nb-NO" sz="1400" i="1" dirty="0"/>
                      <a:t>Siddall, 2003; Fleitmann et al., 2004; Nicholson et al., 2020 </a:t>
                    </a:r>
                  </a:p>
                </p:txBody>
              </p:sp>
              <p:pic>
                <p:nvPicPr>
                  <p:cNvPr id="77" name="Picture 76">
                    <a:extLst>
                      <a:ext uri="{FF2B5EF4-FFF2-40B4-BE49-F238E27FC236}">
                        <a16:creationId xmlns:a16="http://schemas.microsoft.com/office/drawing/2014/main" id="{3DE6D37C-28A3-1120-FF72-7E1DB7A76DB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6">
                            <a14:imgEffect>
                              <a14:saturation sat="33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077" r="51181" b="8270"/>
                  <a:stretch/>
                </p:blipFill>
                <p:spPr bwMode="auto">
                  <a:xfrm>
                    <a:off x="334250" y="2646321"/>
                    <a:ext cx="4239669" cy="36851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78" name="Rectangle 77">
                    <a:extLst>
                      <a:ext uri="{FF2B5EF4-FFF2-40B4-BE49-F238E27FC236}">
                        <a16:creationId xmlns:a16="http://schemas.microsoft.com/office/drawing/2014/main" id="{3F0B29B9-58DE-24A6-B049-690FB80C569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983707" y="2644925"/>
                    <a:ext cx="3609667" cy="3429774"/>
                  </a:xfrm>
                  <a:prstGeom prst="rect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80F9DB40-C812-0AB3-2D5B-8E2E8F33E12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106904" y="6240183"/>
                    <a:ext cx="165116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636365"/>
                        </a:solidFill>
                      </a:rPr>
                      <a:t>Age (ka BP)</a:t>
                    </a:r>
                  </a:p>
                </p:txBody>
              </p:sp>
              <p:sp>
                <p:nvSpPr>
                  <p:cNvPr id="80" name="TextBox 79">
                    <a:extLst>
                      <a:ext uri="{FF2B5EF4-FFF2-40B4-BE49-F238E27FC236}">
                        <a16:creationId xmlns:a16="http://schemas.microsoft.com/office/drawing/2014/main" id="{2D065581-D1B9-BFEB-AF7B-D7A601B68F1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990667" y="5619767"/>
                    <a:ext cx="1775354" cy="4152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Pluvial</a:t>
                    </a:r>
                  </a:p>
                </p:txBody>
              </p:sp>
              <p:sp>
                <p:nvSpPr>
                  <p:cNvPr id="81" name="TextBox 80">
                    <a:extLst>
                      <a:ext uri="{FF2B5EF4-FFF2-40B4-BE49-F238E27FC236}">
                        <a16:creationId xmlns:a16="http://schemas.microsoft.com/office/drawing/2014/main" id="{D7510E30-9A10-B0EE-B6E5-776E78C3C94C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4990667" y="5080832"/>
                    <a:ext cx="1775354" cy="4152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Arid</a:t>
                    </a:r>
                  </a:p>
                </p:txBody>
              </p:sp>
              <p:sp>
                <p:nvSpPr>
                  <p:cNvPr id="82" name="Rectangle 81">
                    <a:extLst>
                      <a:ext uri="{FF2B5EF4-FFF2-40B4-BE49-F238E27FC236}">
                        <a16:creationId xmlns:a16="http://schemas.microsoft.com/office/drawing/2014/main" id="{455D3898-A736-8953-6569-92176E4A785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4701346" y="5198704"/>
                    <a:ext cx="299840" cy="405308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3" name="Rectangle 82">
                    <a:extLst>
                      <a:ext uri="{FF2B5EF4-FFF2-40B4-BE49-F238E27FC236}">
                        <a16:creationId xmlns:a16="http://schemas.microsoft.com/office/drawing/2014/main" id="{E55F1E46-3679-D183-82EE-0292BF4A6FB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4699322" y="5713333"/>
                    <a:ext cx="291345" cy="346470"/>
                  </a:xfrm>
                  <a:prstGeom prst="rect">
                    <a:avLst/>
                  </a:prstGeom>
                  <a:solidFill>
                    <a:srgbClr val="387056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" name="TextBox 54">
                    <a:extLst>
                      <a:ext uri="{FF2B5EF4-FFF2-40B4-BE49-F238E27FC236}">
                        <a16:creationId xmlns:a16="http://schemas.microsoft.com/office/drawing/2014/main" id="{3430BF98-FEBB-E91B-6B16-E427DD730E93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 rot="16200000">
                    <a:off x="-558206" y="3864720"/>
                    <a:ext cx="1651162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>
                        <a:solidFill>
                          <a:srgbClr val="636365"/>
                        </a:solidFill>
                      </a:rPr>
                      <a:t>Sea Level (m)</a:t>
                    </a:r>
                  </a:p>
                </p:txBody>
              </p:sp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F142485B-C6B2-73E0-5795-38158F8162B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262165" y="2167122"/>
                    <a:ext cx="374501" cy="242362"/>
                  </a:xfrm>
                  <a:prstGeom prst="rect">
                    <a:avLst/>
                  </a:prstGeom>
                  <a:solidFill>
                    <a:srgbClr val="5D93FF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b="1" dirty="0">
                        <a:solidFill>
                          <a:schemeClr val="tx1"/>
                        </a:solidFill>
                      </a:rPr>
                      <a:t>U1</a:t>
                    </a:r>
                  </a:p>
                </p:txBody>
              </p:sp>
              <p:cxnSp>
                <p:nvCxnSpPr>
                  <p:cNvPr id="125" name="Straight Arrow Connector 124">
                    <a:extLst>
                      <a:ext uri="{FF2B5EF4-FFF2-40B4-BE49-F238E27FC236}">
                        <a16:creationId xmlns:a16="http://schemas.microsoft.com/office/drawing/2014/main" id="{C609903C-97D5-16B7-36E9-152FF457CB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3452265" y="2416742"/>
                    <a:ext cx="0" cy="207028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6748B5A7-DB09-FD07-62C1-BDFC7605AA99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5524105" y="2097518"/>
                    <a:ext cx="6891054" cy="4141074"/>
                    <a:chOff x="5524105" y="2097518"/>
                    <a:chExt cx="6891054" cy="4141074"/>
                  </a:xfrm>
                </p:grpSpPr>
                <p:sp>
                  <p:nvSpPr>
                    <p:cNvPr id="73" name="Rectangle 72">
                      <a:extLst>
                        <a:ext uri="{FF2B5EF4-FFF2-40B4-BE49-F238E27FC236}">
                          <a16:creationId xmlns:a16="http://schemas.microsoft.com/office/drawing/2014/main" id="{B8BAB1B8-CA53-4EF6-1492-9468776D53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6040664" y="2697132"/>
                      <a:ext cx="5751716" cy="354146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84" name="TextBox 83">
                      <a:extLst>
                        <a:ext uri="{FF2B5EF4-FFF2-40B4-BE49-F238E27FC236}">
                          <a16:creationId xmlns:a16="http://schemas.microsoft.com/office/drawing/2014/main" id="{6A64A595-D9C1-0B7F-F7FF-650A7357BA8A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10705899" y="5694626"/>
                      <a:ext cx="947874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/>
                        <a:t>V.E. 50x</a:t>
                      </a:r>
                    </a:p>
                  </p:txBody>
                </p:sp>
                <p:sp>
                  <p:nvSpPr>
                    <p:cNvPr id="85" name="TextBox 84">
                      <a:extLst>
                        <a:ext uri="{FF2B5EF4-FFF2-40B4-BE49-F238E27FC236}">
                          <a16:creationId xmlns:a16="http://schemas.microsoft.com/office/drawing/2014/main" id="{14F3081C-79E7-AF1F-D5C0-93C7C2511248}"/>
                        </a:ext>
                      </a:extLst>
                    </p:cNvPr>
                    <p:cNvSpPr txBox="1">
                      <a:spLocks/>
                    </p:cNvSpPr>
                    <p:nvPr/>
                  </p:nvSpPr>
                  <p:spPr>
                    <a:xfrm>
                      <a:off x="5524105" y="2097518"/>
                      <a:ext cx="6891054" cy="4001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000" b="1" dirty="0">
                          <a:highlight>
                            <a:srgbClr val="C0C0C0"/>
                          </a:highlight>
                          <a:sym typeface="Wingdings" panose="05000000000000000000" pitchFamily="2" charset="2"/>
                        </a:rPr>
                        <a:t>Intermittent sea level + Arid Carbonate, siliciclastic, erosion</a:t>
                      </a:r>
                      <a:endParaRPr lang="en-US" sz="2000" b="1" dirty="0">
                        <a:highlight>
                          <a:srgbClr val="C0C0C0"/>
                        </a:highlight>
                      </a:endParaRPr>
                    </a:p>
                  </p:txBody>
                </p:sp>
                <p:sp>
                  <p:nvSpPr>
                    <p:cNvPr id="86" name="Rectangle 85">
                      <a:extLst>
                        <a:ext uri="{FF2B5EF4-FFF2-40B4-BE49-F238E27FC236}">
                          <a16:creationId xmlns:a16="http://schemas.microsoft.com/office/drawing/2014/main" id="{12B0B50D-B2FA-2624-C5A8-354FE9A82FD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6040664" y="2703753"/>
                      <a:ext cx="3744822" cy="439744"/>
                    </a:xfrm>
                    <a:prstGeom prst="rect">
                      <a:avLst/>
                    </a:prstGeom>
                    <a:solidFill>
                      <a:srgbClr val="F28EDD"/>
                    </a:solidFill>
                    <a:ln w="12700"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U5 : Holocene (Present day) </a:t>
                      </a:r>
                    </a:p>
                  </p:txBody>
                </p:sp>
              </p:grpSp>
              <p:grpSp>
                <p:nvGrpSpPr>
                  <p:cNvPr id="5" name="Group 4">
                    <a:extLst>
                      <a:ext uri="{FF2B5EF4-FFF2-40B4-BE49-F238E27FC236}">
                        <a16:creationId xmlns:a16="http://schemas.microsoft.com/office/drawing/2014/main" id="{E602BDDE-6AA8-0434-8B8E-AFE8A8A13D72}"/>
                      </a:ext>
                    </a:extLst>
                  </p:cNvPr>
                  <p:cNvGrpSpPr/>
                  <p:nvPr/>
                </p:nvGrpSpPr>
                <p:grpSpPr>
                  <a:xfrm>
                    <a:off x="2797513" y="2168876"/>
                    <a:ext cx="374501" cy="456648"/>
                    <a:chOff x="2797513" y="2168876"/>
                    <a:chExt cx="374501" cy="456648"/>
                  </a:xfrm>
                </p:grpSpPr>
                <p:sp>
                  <p:nvSpPr>
                    <p:cNvPr id="87" name="Rectangle 86">
                      <a:extLst>
                        <a:ext uri="{FF2B5EF4-FFF2-40B4-BE49-F238E27FC236}">
                          <a16:creationId xmlns:a16="http://schemas.microsoft.com/office/drawing/2014/main" id="{817A1A34-563C-9718-72C0-ABCF9F7E17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797513" y="2168876"/>
                      <a:ext cx="374501" cy="242362"/>
                    </a:xfrm>
                    <a:prstGeom prst="rect">
                      <a:avLst/>
                    </a:prstGeom>
                    <a:solidFill>
                      <a:srgbClr val="8FFF8F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U2</a:t>
                      </a:r>
                    </a:p>
                  </p:txBody>
                </p:sp>
                <p:cxnSp>
                  <p:nvCxnSpPr>
                    <p:cNvPr id="88" name="Straight Arrow Connector 87">
                      <a:extLst>
                        <a:ext uri="{FF2B5EF4-FFF2-40B4-BE49-F238E27FC236}">
                          <a16:creationId xmlns:a16="http://schemas.microsoft.com/office/drawing/2014/main" id="{41383708-599D-38C4-0A21-B213B272B5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987613" y="2418496"/>
                      <a:ext cx="0" cy="207028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26" name="Group 125">
                    <a:extLst>
                      <a:ext uri="{FF2B5EF4-FFF2-40B4-BE49-F238E27FC236}">
                        <a16:creationId xmlns:a16="http://schemas.microsoft.com/office/drawing/2014/main" id="{1B847DF3-6AC2-4EDE-1207-A6F0DB73F889}"/>
                      </a:ext>
                    </a:extLst>
                  </p:cNvPr>
                  <p:cNvGrpSpPr/>
                  <p:nvPr/>
                </p:nvGrpSpPr>
                <p:grpSpPr>
                  <a:xfrm>
                    <a:off x="2292516" y="2169356"/>
                    <a:ext cx="374501" cy="456648"/>
                    <a:chOff x="2797513" y="2168876"/>
                    <a:chExt cx="374501" cy="456648"/>
                  </a:xfrm>
                </p:grpSpPr>
                <p:sp>
                  <p:nvSpPr>
                    <p:cNvPr id="127" name="Rectangle 126">
                      <a:extLst>
                        <a:ext uri="{FF2B5EF4-FFF2-40B4-BE49-F238E27FC236}">
                          <a16:creationId xmlns:a16="http://schemas.microsoft.com/office/drawing/2014/main" id="{1F4E17B3-6A57-CD69-3246-0D015AEC7EC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797513" y="2168876"/>
                      <a:ext cx="374501" cy="242362"/>
                    </a:xfrm>
                    <a:prstGeom prst="rect">
                      <a:avLst/>
                    </a:prstGeom>
                    <a:solidFill>
                      <a:srgbClr val="FF8989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U3</a:t>
                      </a:r>
                    </a:p>
                  </p:txBody>
                </p:sp>
                <p:cxnSp>
                  <p:nvCxnSpPr>
                    <p:cNvPr id="128" name="Straight Arrow Connector 127">
                      <a:extLst>
                        <a:ext uri="{FF2B5EF4-FFF2-40B4-BE49-F238E27FC236}">
                          <a16:creationId xmlns:a16="http://schemas.microsoft.com/office/drawing/2014/main" id="{32D01634-7F04-B0CE-C4D3-B638FC76B0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2987613" y="2418496"/>
                      <a:ext cx="0" cy="207028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42" name="Group 141">
                  <a:extLst>
                    <a:ext uri="{FF2B5EF4-FFF2-40B4-BE49-F238E27FC236}">
                      <a16:creationId xmlns:a16="http://schemas.microsoft.com/office/drawing/2014/main" id="{531439DC-B6EF-C5EB-D18C-85848425F2CF}"/>
                    </a:ext>
                  </a:extLst>
                </p:cNvPr>
                <p:cNvGrpSpPr/>
                <p:nvPr/>
              </p:nvGrpSpPr>
              <p:grpSpPr>
                <a:xfrm>
                  <a:off x="897712" y="2165622"/>
                  <a:ext cx="374501" cy="456648"/>
                  <a:chOff x="2797513" y="2168876"/>
                  <a:chExt cx="374501" cy="456648"/>
                </a:xfrm>
              </p:grpSpPr>
              <p:sp>
                <p:nvSpPr>
                  <p:cNvPr id="143" name="Rectangle 142">
                    <a:extLst>
                      <a:ext uri="{FF2B5EF4-FFF2-40B4-BE49-F238E27FC236}">
                        <a16:creationId xmlns:a16="http://schemas.microsoft.com/office/drawing/2014/main" id="{E51271F8-A7A6-D553-035E-0DF40BFBD1B5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2797513" y="2168876"/>
                    <a:ext cx="374501" cy="242362"/>
                  </a:xfrm>
                  <a:prstGeom prst="rect">
                    <a:avLst/>
                  </a:prstGeom>
                  <a:solidFill>
                    <a:srgbClr val="F28EDD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sz="1200" b="1" dirty="0">
                        <a:solidFill>
                          <a:schemeClr val="tx1"/>
                        </a:solidFill>
                      </a:rPr>
                      <a:t>U5</a:t>
                    </a:r>
                  </a:p>
                </p:txBody>
              </p:sp>
              <p:cxnSp>
                <p:nvCxnSpPr>
                  <p:cNvPr id="144" name="Straight Arrow Connector 143">
                    <a:extLst>
                      <a:ext uri="{FF2B5EF4-FFF2-40B4-BE49-F238E27FC236}">
                        <a16:creationId xmlns:a16="http://schemas.microsoft.com/office/drawing/2014/main" id="{ECADFC12-0887-A730-21C6-6F9628794B9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87613" y="2418496"/>
                    <a:ext cx="0" cy="207028"/>
                  </a:xfrm>
                  <a:prstGeom prst="straightConnector1">
                    <a:avLst/>
                  </a:prstGeom>
                  <a:ln w="28575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9D20CEB0-818F-F64B-6C76-4B1B8805A6D8}"/>
                </a:ext>
              </a:extLst>
            </p:cNvPr>
            <p:cNvCxnSpPr/>
            <p:nvPr/>
          </p:nvCxnSpPr>
          <p:spPr>
            <a:xfrm flipV="1">
              <a:off x="9186765" y="4293432"/>
              <a:ext cx="2400300" cy="1574800"/>
            </a:xfrm>
            <a:prstGeom prst="line">
              <a:avLst/>
            </a:prstGeom>
            <a:ln>
              <a:solidFill>
                <a:srgbClr val="9190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E2D79DB-3FE9-70C0-D464-423FA213FA6B}"/>
                </a:ext>
              </a:extLst>
            </p:cNvPr>
            <p:cNvSpPr txBox="1"/>
            <p:nvPr/>
          </p:nvSpPr>
          <p:spPr>
            <a:xfrm rot="19405867">
              <a:off x="9949969" y="4915809"/>
              <a:ext cx="1273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60 km</a:t>
              </a:r>
            </a:p>
          </p:txBody>
        </p:sp>
      </p:grpSp>
      <p:grpSp>
        <p:nvGrpSpPr>
          <p:cNvPr id="149" name="SL1">
            <a:extLst>
              <a:ext uri="{FF2B5EF4-FFF2-40B4-BE49-F238E27FC236}">
                <a16:creationId xmlns:a16="http://schemas.microsoft.com/office/drawing/2014/main" id="{5492E45C-EE9E-780C-A58C-65E89C978E91}"/>
              </a:ext>
            </a:extLst>
          </p:cNvPr>
          <p:cNvGrpSpPr/>
          <p:nvPr/>
        </p:nvGrpSpPr>
        <p:grpSpPr>
          <a:xfrm>
            <a:off x="748589" y="456090"/>
            <a:ext cx="8093120" cy="369332"/>
            <a:chOff x="732641" y="152486"/>
            <a:chExt cx="8093120" cy="369332"/>
          </a:xfrm>
        </p:grpSpPr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E811A467-B0E2-D11D-C909-48CA0CDF460C}"/>
                </a:ext>
              </a:extLst>
            </p:cNvPr>
            <p:cNvCxnSpPr>
              <a:cxnSpLocks/>
            </p:cNvCxnSpPr>
            <p:nvPr/>
          </p:nvCxnSpPr>
          <p:spPr>
            <a:xfrm>
              <a:off x="732641" y="152486"/>
              <a:ext cx="7851793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E183AC76-67FE-063E-27A1-ADB6F8B7DA4B}"/>
                </a:ext>
              </a:extLst>
            </p:cNvPr>
            <p:cNvSpPr txBox="1"/>
            <p:nvPr/>
          </p:nvSpPr>
          <p:spPr>
            <a:xfrm>
              <a:off x="7532989" y="152486"/>
              <a:ext cx="12927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Sea Level</a:t>
              </a:r>
            </a:p>
          </p:txBody>
        </p:sp>
      </p:grpSp>
      <p:grpSp>
        <p:nvGrpSpPr>
          <p:cNvPr id="146" name="SL2">
            <a:extLst>
              <a:ext uri="{FF2B5EF4-FFF2-40B4-BE49-F238E27FC236}">
                <a16:creationId xmlns:a16="http://schemas.microsoft.com/office/drawing/2014/main" id="{791AF6BC-9F60-282A-3080-E93C4DE8E018}"/>
              </a:ext>
            </a:extLst>
          </p:cNvPr>
          <p:cNvGrpSpPr/>
          <p:nvPr/>
        </p:nvGrpSpPr>
        <p:grpSpPr>
          <a:xfrm>
            <a:off x="983707" y="3513883"/>
            <a:ext cx="4866701" cy="369332"/>
            <a:chOff x="1011643" y="3340521"/>
            <a:chExt cx="4866701" cy="369332"/>
          </a:xfrm>
        </p:grpSpPr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A485BD31-01DC-1559-80E9-6B36379CB5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643" y="3557303"/>
              <a:ext cx="3609666" cy="1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D1F5500-D7D9-4003-0047-51C3089C5127}"/>
                </a:ext>
              </a:extLst>
            </p:cNvPr>
            <p:cNvSpPr txBox="1"/>
            <p:nvPr/>
          </p:nvSpPr>
          <p:spPr>
            <a:xfrm>
              <a:off x="4585572" y="3340521"/>
              <a:ext cx="12927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Sea Level</a:t>
              </a:r>
            </a:p>
          </p:txBody>
        </p:sp>
      </p:grpSp>
      <p:sp>
        <p:nvSpPr>
          <p:cNvPr id="129" name="RedBox">
            <a:extLst>
              <a:ext uri="{FF2B5EF4-FFF2-40B4-BE49-F238E27FC236}">
                <a16:creationId xmlns:a16="http://schemas.microsoft.com/office/drawing/2014/main" id="{53D62049-C576-D391-4DB5-DC6C5A278F9E}"/>
              </a:ext>
            </a:extLst>
          </p:cNvPr>
          <p:cNvSpPr/>
          <p:nvPr/>
        </p:nvSpPr>
        <p:spPr>
          <a:xfrm>
            <a:off x="970413" y="2674644"/>
            <a:ext cx="228303" cy="342977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6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AB7F0-058A-48BA-BC49-AEE983AD1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messages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AC60-5B75-44E9-8846-6371F95BC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0395"/>
            <a:ext cx="10515600" cy="4917210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spcBef>
                <a:spcPts val="0"/>
              </a:spcBef>
            </a:pPr>
            <a:r>
              <a:rPr lang="en-US" sz="2400" dirty="0"/>
              <a:t>Al </a:t>
            </a:r>
            <a:r>
              <a:rPr lang="en-US" sz="2400" dirty="0" err="1"/>
              <a:t>Wajh</a:t>
            </a:r>
            <a:r>
              <a:rPr lang="en-US" sz="2400" dirty="0"/>
              <a:t> Show complex interplay between climate and sea level 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/>
              <a:t>Carbonate deposition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/>
              <a:t>Siliciclastic deposition (terrestrial and aeolian)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dirty="0"/>
              <a:t>Little evidence of karstification</a:t>
            </a:r>
          </a:p>
          <a:p>
            <a:pPr lvl="1">
              <a:lnSpc>
                <a:spcPct val="2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dirty="0"/>
          </a:p>
          <a:p>
            <a:pPr marL="228600" lvl="1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Insights of this study will improve our understanding of other carbonate platforms under similar conditions.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E7155-F1C1-4B43-B91B-5E5562542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1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CB2B9-7CFC-E78E-B726-85C946ED2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050" name="Picture 2" descr="Thank you arabic calligraphy illustration vector islamic • wall stickers you,  vector, typography | myloview.com">
            <a:extLst>
              <a:ext uri="{FF2B5EF4-FFF2-40B4-BE49-F238E27FC236}">
                <a16:creationId xmlns:a16="http://schemas.microsoft.com/office/drawing/2014/main" id="{461560BB-B93B-CECB-EE77-C2D466493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7"/>
          <a:stretch/>
        </p:blipFill>
        <p:spPr bwMode="auto">
          <a:xfrm>
            <a:off x="2674302" y="1504989"/>
            <a:ext cx="6843395" cy="404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EA8C2D-ABC3-46EC-940F-0FBB3157F680}"/>
              </a:ext>
            </a:extLst>
          </p:cNvPr>
          <p:cNvSpPr/>
          <p:nvPr/>
        </p:nvSpPr>
        <p:spPr>
          <a:xfrm>
            <a:off x="11247120" y="0"/>
            <a:ext cx="944880" cy="802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2505CD-E994-378A-DAC0-286B963A7126}"/>
              </a:ext>
            </a:extLst>
          </p:cNvPr>
          <p:cNvGrpSpPr/>
          <p:nvPr/>
        </p:nvGrpSpPr>
        <p:grpSpPr>
          <a:xfrm>
            <a:off x="0" y="0"/>
            <a:ext cx="12039600" cy="1086260"/>
            <a:chOff x="0" y="0"/>
            <a:chExt cx="12039600" cy="1086260"/>
          </a:xfrm>
          <a:solidFill>
            <a:schemeClr val="bg1"/>
          </a:solidFill>
        </p:grpSpPr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DB471470-518D-7309-57C4-B0DAB41294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9239" y="131190"/>
              <a:ext cx="2850361" cy="823880"/>
            </a:xfrm>
            <a:prstGeom prst="rect">
              <a:avLst/>
            </a:prstGeom>
            <a:grpFill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948C7D-F466-1566-DD5D-F3C0D8D19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559" b="89706" l="4260" r="95943">
                          <a14:foregroundMark x1="11359" y1="52941" x2="11359" y2="52941"/>
                          <a14:foregroundMark x1="4260" y1="50735" x2="4260" y2="50735"/>
                          <a14:foregroundMark x1="13387" y1="86765" x2="13387" y2="86765"/>
                          <a14:foregroundMark x1="18053" y1="55147" x2="18053" y2="55147"/>
                          <a14:foregroundMark x1="29006" y1="52941" x2="29006" y2="52941"/>
                          <a14:foregroundMark x1="39757" y1="47059" x2="39757" y2="47059"/>
                          <a14:foregroundMark x1="42394" y1="49265" x2="42394" y2="49265"/>
                          <a14:foregroundMark x1="46247" y1="42647" x2="46247" y2="42647"/>
                          <a14:foregroundMark x1="48884" y1="42647" x2="48884" y2="42647"/>
                          <a14:foregroundMark x1="53144" y1="42647" x2="53144" y2="42647"/>
                          <a14:foregroundMark x1="56795" y1="42647" x2="56795" y2="42647"/>
                          <a14:foregroundMark x1="58824" y1="41912" x2="58824" y2="41912"/>
                          <a14:foregroundMark x1="72819" y1="44118" x2="72819" y2="44118"/>
                          <a14:foregroundMark x1="76471" y1="44118" x2="76471" y2="44118"/>
                          <a14:foregroundMark x1="87018" y1="36029" x2="87018" y2="36029"/>
                          <a14:foregroundMark x1="95943" y1="37500" x2="95943" y2="37500"/>
                          <a14:foregroundMark x1="38945" y1="61029" x2="38945" y2="61029"/>
                          <a14:foregroundMark x1="41988" y1="64706" x2="41988" y2="64706"/>
                          <a14:foregroundMark x1="45436" y1="66176" x2="45436" y2="66176"/>
                          <a14:foregroundMark x1="47667" y1="64706" x2="47667" y2="64706"/>
                          <a14:foregroundMark x1="51318" y1="63971" x2="51318" y2="63971"/>
                          <a14:foregroundMark x1="57606" y1="63971" x2="57606" y2="63971"/>
                          <a14:foregroundMark x1="61258" y1="63235" x2="61258" y2="63235"/>
                          <a14:foregroundMark x1="63895" y1="66912" x2="63895" y2="66912"/>
                          <a14:backgroundMark x1="42596" y1="41912" x2="42596" y2="41912"/>
                          <a14:backgroundMark x1="38337" y1="62500" x2="38337" y2="62500"/>
                          <a14:backgroundMark x1="50304" y1="41912" x2="50304" y2="41912"/>
                          <a14:backgroundMark x1="56389" y1="46324" x2="56389" y2="46324"/>
                          <a14:backgroundMark x1="56592" y1="41912" x2="56592" y2="41912"/>
                          <a14:backgroundMark x1="58824" y1="63971" x2="58824" y2="63971"/>
                          <a14:backgroundMark x1="48479" y1="61029" x2="48479" y2="61029"/>
                          <a14:backgroundMark x1="46247" y1="43382" x2="46247" y2="43382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937688" cy="1086260"/>
            </a:xfrm>
            <a:prstGeom prst="rect">
              <a:avLst/>
            </a:prstGeom>
            <a:grpFill/>
          </p:spPr>
        </p:pic>
      </p:grpSp>
      <p:pic>
        <p:nvPicPr>
          <p:cNvPr id="19" name="Picture 18" descr="Qr code&#10;&#10;Description automatically generated">
            <a:extLst>
              <a:ext uri="{FF2B5EF4-FFF2-40B4-BE49-F238E27FC236}">
                <a16:creationId xmlns:a16="http://schemas.microsoft.com/office/drawing/2014/main" id="{90B82435-9791-A8EE-D14E-DBFC6FECC0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6" y="4728971"/>
            <a:ext cx="1801708" cy="1801708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18381EA5-B313-1C0B-C1CD-F1B03AD562DF}"/>
              </a:ext>
            </a:extLst>
          </p:cNvPr>
          <p:cNvSpPr txBox="1"/>
          <p:nvPr/>
        </p:nvSpPr>
        <p:spPr>
          <a:xfrm>
            <a:off x="0" y="6530679"/>
            <a:ext cx="34002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indah.putri@kaust.edu.sa</a:t>
            </a:r>
          </a:p>
        </p:txBody>
      </p:sp>
    </p:spTree>
    <p:extLst>
      <p:ext uri="{BB962C8B-B14F-4D97-AF65-F5344CB8AC3E}">
        <p14:creationId xmlns:p14="http://schemas.microsoft.com/office/powerpoint/2010/main" val="372649678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1CD951-D39F-4588-868E-476848E86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+mn-lt"/>
              </a:rPr>
              <a:t>Modern carbonate studies around the world</a:t>
            </a:r>
            <a:endParaRPr lang="en-US" dirty="0">
              <a:latin typeface="+mn-lt"/>
            </a:endParaRPr>
          </a:p>
        </p:txBody>
      </p:sp>
      <p:sp>
        <p:nvSpPr>
          <p:cNvPr id="7" name="AutoShape 8" descr="File:A large blank world map with oceans marked in blue.svg - Wikimedia  Commons"/>
          <p:cNvSpPr>
            <a:spLocks noChangeAspect="1" noChangeArrowheads="1"/>
          </p:cNvSpPr>
          <p:nvPr/>
        </p:nvSpPr>
        <p:spPr bwMode="auto">
          <a:xfrm>
            <a:off x="2548823" y="69371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647F76-7E9B-4AAC-9EE2-60AAEE28D49B}"/>
              </a:ext>
            </a:extLst>
          </p:cNvPr>
          <p:cNvSpPr/>
          <p:nvPr/>
        </p:nvSpPr>
        <p:spPr>
          <a:xfrm>
            <a:off x="449691" y="1571707"/>
            <a:ext cx="9331313" cy="517915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Rectangle 12"/>
          <p:cNvSpPr/>
          <p:nvPr/>
        </p:nvSpPr>
        <p:spPr>
          <a:xfrm>
            <a:off x="3418347" y="6430471"/>
            <a:ext cx="88991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cs typeface="Times New Roman" panose="02020603050405020304" pitchFamily="18" charset="0"/>
              </a:rPr>
              <a:t>Thornthwaite-Type Global Climate Classification (</a:t>
            </a:r>
            <a:r>
              <a:rPr lang="en-US" sz="1600" i="1" dirty="0" err="1">
                <a:cs typeface="Times New Roman" panose="02020603050405020304" pitchFamily="18" charset="0"/>
              </a:rPr>
              <a:t>Feddema</a:t>
            </a:r>
            <a:r>
              <a:rPr lang="en-US" sz="1600" i="1" dirty="0">
                <a:cs typeface="Times New Roman" panose="02020603050405020304" pitchFamily="18" charset="0"/>
              </a:rPr>
              <a:t>, 2005)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C1AD97-659F-4EAE-810F-6CBE55A9F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t>2</a:t>
            </a:fld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0FD1E48-7726-4A7A-9719-84FEAA91902C}"/>
              </a:ext>
            </a:extLst>
          </p:cNvPr>
          <p:cNvSpPr txBox="1"/>
          <p:nvPr/>
        </p:nvSpPr>
        <p:spPr>
          <a:xfrm>
            <a:off x="1803145" y="924215"/>
            <a:ext cx="901725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1686B"/>
            </a:solidFill>
            <a:prstDash val="sysDash"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ea typeface="Calibri" panose="020F0502020204030204" pitchFamily="34" charset="0"/>
              </a:rPr>
              <a:t>Land-attached</a:t>
            </a:r>
            <a:r>
              <a:rPr lang="en-US" sz="2400" u="sng" dirty="0">
                <a:ea typeface="Calibri" panose="020F0502020204030204" pitchFamily="34" charset="0"/>
              </a:rPr>
              <a:t> </a:t>
            </a:r>
            <a:r>
              <a:rPr lang="en-US" sz="2400" dirty="0">
                <a:ea typeface="Calibri" panose="020F0502020204030204" pitchFamily="34" charset="0"/>
              </a:rPr>
              <a:t>carbonate platform in </a:t>
            </a:r>
            <a:r>
              <a:rPr lang="en-US" sz="2400" b="1" u="sng" dirty="0">
                <a:ea typeface="Calibri" panose="020F0502020204030204" pitchFamily="34" charset="0"/>
              </a:rPr>
              <a:t>arid</a:t>
            </a:r>
            <a:r>
              <a:rPr lang="en-US" sz="24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400" dirty="0">
                <a:ea typeface="Calibri" panose="020F0502020204030204" pitchFamily="34" charset="0"/>
              </a:rPr>
              <a:t>setting</a:t>
            </a:r>
            <a:r>
              <a:rPr lang="en-US" sz="2400" b="1" dirty="0">
                <a:solidFill>
                  <a:srgbClr val="FF0000"/>
                </a:solidFill>
                <a:ea typeface="Calibri" panose="020F0502020204030204" pitchFamily="34" charset="0"/>
              </a:rPr>
              <a:t> </a:t>
            </a:r>
            <a:r>
              <a:rPr lang="en-US" sz="2400" dirty="0">
                <a:ea typeface="Calibri" panose="020F0502020204030204" pitchFamily="34" charset="0"/>
              </a:rPr>
              <a:t>is underexplored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31DE0A-26AB-4086-BCB4-8C1B687E3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4281" y="1848418"/>
            <a:ext cx="1817123" cy="25292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E86462-000D-26BF-55D2-63A08EB4D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426" y="1728236"/>
            <a:ext cx="9644829" cy="4567219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4A27FF0F-8F8E-4B74-B443-4688D1BF7764}"/>
              </a:ext>
            </a:extLst>
          </p:cNvPr>
          <p:cNvSpPr txBox="1"/>
          <p:nvPr/>
        </p:nvSpPr>
        <p:spPr>
          <a:xfrm>
            <a:off x="5422321" y="2967335"/>
            <a:ext cx="1347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glow rad="88900">
                    <a:srgbClr val="0070C0"/>
                  </a:glow>
                </a:effectLst>
              </a:rPr>
              <a:t>Al </a:t>
            </a:r>
            <a:r>
              <a:rPr lang="en-US" sz="2400" dirty="0" err="1">
                <a:solidFill>
                  <a:schemeClr val="bg1"/>
                </a:solidFill>
                <a:effectLst>
                  <a:glow rad="88900">
                    <a:srgbClr val="0070C0"/>
                  </a:glow>
                </a:effectLst>
              </a:rPr>
              <a:t>Wajh</a:t>
            </a:r>
            <a:endParaRPr lang="en-US" sz="2400" dirty="0">
              <a:solidFill>
                <a:schemeClr val="bg1"/>
              </a:solidFill>
              <a:effectLst>
                <a:glow rad="88900">
                  <a:srgbClr val="0070C0"/>
                </a:glow>
              </a:effectLst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28D8482-E6BE-ABE5-5B3A-3CD765A46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255" y="3157889"/>
            <a:ext cx="182363" cy="142719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96952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886FB2C-0D9B-97A2-E73E-76BEECB3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+mn-lt"/>
              </a:rPr>
              <a:t>Why Al </a:t>
            </a:r>
            <a:r>
              <a:rPr lang="en-US" sz="3200" dirty="0" err="1">
                <a:latin typeface="+mn-lt"/>
              </a:rPr>
              <a:t>Wajh</a:t>
            </a:r>
            <a:r>
              <a:rPr lang="en-US" sz="3200" dirty="0">
                <a:latin typeface="+mn-lt"/>
              </a:rPr>
              <a:t> Platform ?</a:t>
            </a:r>
            <a:endParaRPr lang="en-US" dirty="0">
              <a:latin typeface="+mn-lt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ADBB7D-0E57-4C27-A3B0-A70D70526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t>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1550BA-B665-3F52-2368-532C0F2EDCA5}"/>
              </a:ext>
            </a:extLst>
          </p:cNvPr>
          <p:cNvGrpSpPr/>
          <p:nvPr/>
        </p:nvGrpSpPr>
        <p:grpSpPr>
          <a:xfrm>
            <a:off x="186298" y="1201820"/>
            <a:ext cx="11783284" cy="4695148"/>
            <a:chOff x="186298" y="1201820"/>
            <a:chExt cx="11783284" cy="469514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F3E9DF9-369D-96D7-38AA-AE8AC1FA53F2}"/>
                </a:ext>
              </a:extLst>
            </p:cNvPr>
            <p:cNvSpPr/>
            <p:nvPr/>
          </p:nvSpPr>
          <p:spPr>
            <a:xfrm>
              <a:off x="9375648" y="1548372"/>
              <a:ext cx="2556902" cy="411144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1686B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Map&#10;&#10;Description automatically generated">
              <a:extLst>
                <a:ext uri="{FF2B5EF4-FFF2-40B4-BE49-F238E27FC236}">
                  <a16:creationId xmlns:a16="http://schemas.microsoft.com/office/drawing/2014/main" id="{48C46E01-61EB-4B19-9CC4-562DE455ED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259" r="77227" b="1714"/>
            <a:stretch/>
          </p:blipFill>
          <p:spPr>
            <a:xfrm>
              <a:off x="186298" y="1868616"/>
              <a:ext cx="2743106" cy="392903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2079E4-B2CB-45E2-88FB-39C00B1493C1}"/>
                </a:ext>
              </a:extLst>
            </p:cNvPr>
            <p:cNvSpPr/>
            <p:nvPr/>
          </p:nvSpPr>
          <p:spPr>
            <a:xfrm>
              <a:off x="1108611" y="3026836"/>
              <a:ext cx="266457" cy="193788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1CA4A79-5A9D-4F75-8420-23B6CFDAE8A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5068" y="1201820"/>
              <a:ext cx="1855764" cy="18250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41AE3BE-396C-492F-8C5A-79D5AF17DC52}"/>
                </a:ext>
              </a:extLst>
            </p:cNvPr>
            <p:cNvCxnSpPr>
              <a:cxnSpLocks/>
            </p:cNvCxnSpPr>
            <p:nvPr/>
          </p:nvCxnSpPr>
          <p:spPr>
            <a:xfrm>
              <a:off x="1375068" y="3220624"/>
              <a:ext cx="1855764" cy="26763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7544468-532E-D09B-6E6C-EF3C6F05EE30}"/>
                </a:ext>
              </a:extLst>
            </p:cNvPr>
            <p:cNvSpPr txBox="1"/>
            <p:nvPr/>
          </p:nvSpPr>
          <p:spPr>
            <a:xfrm>
              <a:off x="9338616" y="2142155"/>
              <a:ext cx="2630966" cy="2923877"/>
            </a:xfrm>
            <a:prstGeom prst="rect">
              <a:avLst/>
            </a:prstGeom>
            <a:noFill/>
            <a:ln w="38100"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/>
                <a:t>Rift Basin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endParaRPr lang="en-US" sz="2400" dirty="0"/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/>
                <a:t>Land-attached carbonate platform</a:t>
              </a:r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endParaRPr lang="en-US" sz="2400" dirty="0"/>
            </a:p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2400" dirty="0"/>
                <a:t>Arid climate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00F8056-DF97-7048-51A1-3928E5257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0832" y="1201820"/>
            <a:ext cx="5999356" cy="469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638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93D6F1-0A08-84B5-FC0E-773356370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How to Investigate Al </a:t>
            </a:r>
            <a:r>
              <a:rPr lang="en-US" sz="3200" b="1" dirty="0" err="1">
                <a:latin typeface="+mn-lt"/>
              </a:rPr>
              <a:t>Wajh</a:t>
            </a:r>
            <a:r>
              <a:rPr lang="en-US" sz="3200" b="1" dirty="0">
                <a:latin typeface="+mn-lt"/>
              </a:rPr>
              <a:t> Platform Architecture? </a:t>
            </a:r>
            <a:endParaRPr lang="en-US" dirty="0">
              <a:latin typeface="+mn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C8F0E6-BE9E-4349-ADD6-D5263367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t>4</a:t>
            </a:fld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C826956-0512-4AFF-BFAA-75E956869ADB}"/>
              </a:ext>
            </a:extLst>
          </p:cNvPr>
          <p:cNvCxnSpPr/>
          <p:nvPr/>
        </p:nvCxnSpPr>
        <p:spPr>
          <a:xfrm flipV="1">
            <a:off x="11779110" y="6033047"/>
            <a:ext cx="488065" cy="167995"/>
          </a:xfrm>
          <a:prstGeom prst="straightConnector1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D35D5ABA-4825-4D99-B1DF-D686B4A1D0F7}"/>
              </a:ext>
            </a:extLst>
          </p:cNvPr>
          <p:cNvSpPr txBox="1"/>
          <p:nvPr/>
        </p:nvSpPr>
        <p:spPr>
          <a:xfrm>
            <a:off x="168857" y="4863799"/>
            <a:ext cx="5038424" cy="122174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1686B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2400" b="1" dirty="0"/>
              <a:t>Database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700 km Sub-bottom profiling (SBP)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 Sea sea-level and climate </a:t>
            </a:r>
          </a:p>
        </p:txBody>
      </p:sp>
      <p:pic>
        <p:nvPicPr>
          <p:cNvPr id="88" name="Picture 87" descr="A picture containing text, sky, day&#10;&#10;Description automatically generated">
            <a:extLst>
              <a:ext uri="{FF2B5EF4-FFF2-40B4-BE49-F238E27FC236}">
                <a16:creationId xmlns:a16="http://schemas.microsoft.com/office/drawing/2014/main" id="{7A7E798A-E41B-47BE-B570-2DCCB6F5E6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7" y="1579547"/>
            <a:ext cx="5066874" cy="3118913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EF0AAC60-5346-4ACF-8201-7E64B2382DD8}"/>
              </a:ext>
            </a:extLst>
          </p:cNvPr>
          <p:cNvSpPr txBox="1"/>
          <p:nvPr/>
        </p:nvSpPr>
        <p:spPr>
          <a:xfrm>
            <a:off x="885844" y="1070889"/>
            <a:ext cx="3875219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/>
              <a:t>Acquisition (2018 and 2019)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8F1A3D0-47A0-4CCE-ABC9-D30654FB67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9" t="3326"/>
          <a:stretch/>
        </p:blipFill>
        <p:spPr>
          <a:xfrm>
            <a:off x="5503816" y="1463039"/>
            <a:ext cx="6519325" cy="479157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B69912-BC98-7F29-6233-AC40C363F279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8300936" y="1948879"/>
            <a:ext cx="964047" cy="6681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5D73DDD-AE37-ED0A-9B4F-C1968BE420BD}"/>
              </a:ext>
            </a:extLst>
          </p:cNvPr>
          <p:cNvSpPr txBox="1"/>
          <p:nvPr/>
        </p:nvSpPr>
        <p:spPr>
          <a:xfrm>
            <a:off x="8446851" y="1579547"/>
            <a:ext cx="16362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SBP Lines</a:t>
            </a:r>
          </a:p>
        </p:txBody>
      </p:sp>
    </p:spTree>
    <p:extLst>
      <p:ext uri="{BB962C8B-B14F-4D97-AF65-F5344CB8AC3E}">
        <p14:creationId xmlns:p14="http://schemas.microsoft.com/office/powerpoint/2010/main" val="119567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00538-EFA4-4A7D-B819-32D83DBCF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9ECBE882-2C3C-42AD-92ED-816DD442A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r="638" b="64540"/>
          <a:stretch/>
        </p:blipFill>
        <p:spPr>
          <a:xfrm>
            <a:off x="91439" y="826981"/>
            <a:ext cx="12100561" cy="26149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BFFCBEB-09CB-B1E8-DDB0-C7FB4CAD4FE0}"/>
              </a:ext>
            </a:extLst>
          </p:cNvPr>
          <p:cNvGrpSpPr/>
          <p:nvPr/>
        </p:nvGrpSpPr>
        <p:grpSpPr>
          <a:xfrm>
            <a:off x="542114" y="3530475"/>
            <a:ext cx="4568808" cy="3200272"/>
            <a:chOff x="542114" y="3530475"/>
            <a:chExt cx="3314701" cy="2321819"/>
          </a:xfrm>
        </p:grpSpPr>
        <p:pic>
          <p:nvPicPr>
            <p:cNvPr id="68" name="Picture 6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075CE16-D31A-49A0-A1B2-494C86551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0" t="68022" r="67482" b="-434"/>
            <a:stretch/>
          </p:blipFill>
          <p:spPr>
            <a:xfrm>
              <a:off x="542114" y="3530475"/>
              <a:ext cx="3314701" cy="2321819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7BEAA6F-E1F8-4194-98C8-459D725BF107}"/>
                </a:ext>
              </a:extLst>
            </p:cNvPr>
            <p:cNvSpPr txBox="1"/>
            <p:nvPr/>
          </p:nvSpPr>
          <p:spPr>
            <a:xfrm>
              <a:off x="1899592" y="3716594"/>
              <a:ext cx="851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01600">
                      <a:schemeClr val="bg1"/>
                    </a:glow>
                  </a:effectLst>
                </a:rPr>
                <a:t>A’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5BD5D6D-A7D0-4A6C-A66B-A4A605536CD8}"/>
                </a:ext>
              </a:extLst>
            </p:cNvPr>
            <p:cNvSpPr txBox="1"/>
            <p:nvPr/>
          </p:nvSpPr>
          <p:spPr>
            <a:xfrm>
              <a:off x="1243780" y="4599778"/>
              <a:ext cx="851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01600">
                      <a:schemeClr val="bg1"/>
                    </a:glow>
                  </a:effectLst>
                </a:rPr>
                <a:t>A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4C150CC-0CA2-A839-6FD1-E534F06BC891}"/>
              </a:ext>
            </a:extLst>
          </p:cNvPr>
          <p:cNvSpPr txBox="1"/>
          <p:nvPr/>
        </p:nvSpPr>
        <p:spPr>
          <a:xfrm>
            <a:off x="11636829" y="990600"/>
            <a:ext cx="55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E8DA0-87C7-5DC3-B63C-4774392675CF}"/>
              </a:ext>
            </a:extLst>
          </p:cNvPr>
          <p:cNvSpPr txBox="1"/>
          <p:nvPr/>
        </p:nvSpPr>
        <p:spPr>
          <a:xfrm>
            <a:off x="542114" y="1005706"/>
            <a:ext cx="55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84CC781-2A71-A887-BB3D-A53828D64971}"/>
              </a:ext>
            </a:extLst>
          </p:cNvPr>
          <p:cNvSpPr/>
          <p:nvPr/>
        </p:nvSpPr>
        <p:spPr>
          <a:xfrm>
            <a:off x="585019" y="1056968"/>
            <a:ext cx="11515542" cy="23105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5">
            <a:extLst>
              <a:ext uri="{FF2B5EF4-FFF2-40B4-BE49-F238E27FC236}">
                <a16:creationId xmlns:a16="http://schemas.microsoft.com/office/drawing/2014/main" id="{24592D3C-FEC0-A80D-CBA1-4E5E1365F55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0423040" cy="551488"/>
          </a:xfrm>
          <a:prstGeom prst="rect">
            <a:avLst/>
          </a:prstGeom>
          <a:gradFill flip="none" rotWithShape="1">
            <a:gsLst>
              <a:gs pos="0">
                <a:srgbClr val="01A4A6">
                  <a:tint val="66000"/>
                  <a:satMod val="160000"/>
                </a:srgbClr>
              </a:gs>
              <a:gs pos="50000">
                <a:srgbClr val="01A4A6">
                  <a:tint val="44500"/>
                  <a:satMod val="160000"/>
                </a:srgbClr>
              </a:gs>
              <a:gs pos="100000">
                <a:srgbClr val="01A4A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Al </a:t>
            </a:r>
            <a:r>
              <a:rPr lang="en-US" dirty="0" err="1">
                <a:latin typeface="+mn-lt"/>
              </a:rPr>
              <a:t>Wajh</a:t>
            </a:r>
            <a:r>
              <a:rPr lang="en-US" dirty="0">
                <a:latin typeface="+mn-lt"/>
              </a:rPr>
              <a:t> Lagoon Architecture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201988-C638-B4D2-A4B7-0A7197DC20E4}"/>
              </a:ext>
            </a:extLst>
          </p:cNvPr>
          <p:cNvSpPr txBox="1"/>
          <p:nvPr/>
        </p:nvSpPr>
        <p:spPr>
          <a:xfrm rot="21103923">
            <a:off x="8962769" y="1450335"/>
            <a:ext cx="228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Sea floor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A94408-0CB8-FC50-5460-37373015E222}"/>
              </a:ext>
            </a:extLst>
          </p:cNvPr>
          <p:cNvSpPr txBox="1"/>
          <p:nvPr/>
        </p:nvSpPr>
        <p:spPr>
          <a:xfrm rot="21103923">
            <a:off x="9145799" y="2143260"/>
            <a:ext cx="228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Multiple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1800AC-E6D5-5DE8-4D7F-24F4D78972CC}"/>
              </a:ext>
            </a:extLst>
          </p:cNvPr>
          <p:cNvCxnSpPr/>
          <p:nvPr/>
        </p:nvCxnSpPr>
        <p:spPr>
          <a:xfrm>
            <a:off x="1689418" y="1116834"/>
            <a:ext cx="0" cy="113172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9050366-FE08-533A-F895-AC4ABB79932C}"/>
              </a:ext>
            </a:extLst>
          </p:cNvPr>
          <p:cNvSpPr txBox="1"/>
          <p:nvPr/>
        </p:nvSpPr>
        <p:spPr>
          <a:xfrm>
            <a:off x="954803" y="1516120"/>
            <a:ext cx="16746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Water column </a:t>
            </a:r>
          </a:p>
        </p:txBody>
      </p:sp>
    </p:spTree>
    <p:extLst>
      <p:ext uri="{BB962C8B-B14F-4D97-AF65-F5344CB8AC3E}">
        <p14:creationId xmlns:p14="http://schemas.microsoft.com/office/powerpoint/2010/main" val="29642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00538-EFA4-4A7D-B819-32D83DBCF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9ECBE882-2C3C-42AD-92ED-816DD442A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r="638" b="64540"/>
          <a:stretch/>
        </p:blipFill>
        <p:spPr>
          <a:xfrm>
            <a:off x="91439" y="826981"/>
            <a:ext cx="12100561" cy="26149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BFFCBEB-09CB-B1E8-DDB0-C7FB4CAD4FE0}"/>
              </a:ext>
            </a:extLst>
          </p:cNvPr>
          <p:cNvGrpSpPr/>
          <p:nvPr/>
        </p:nvGrpSpPr>
        <p:grpSpPr>
          <a:xfrm>
            <a:off x="542114" y="3530475"/>
            <a:ext cx="4568808" cy="3200272"/>
            <a:chOff x="542114" y="3530475"/>
            <a:chExt cx="3314701" cy="2321819"/>
          </a:xfrm>
        </p:grpSpPr>
        <p:pic>
          <p:nvPicPr>
            <p:cNvPr id="68" name="Picture 6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075CE16-D31A-49A0-A1B2-494C86551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0" t="68022" r="67482" b="-434"/>
            <a:stretch/>
          </p:blipFill>
          <p:spPr>
            <a:xfrm>
              <a:off x="542114" y="3530475"/>
              <a:ext cx="3314701" cy="2321819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7BEAA6F-E1F8-4194-98C8-459D725BF107}"/>
                </a:ext>
              </a:extLst>
            </p:cNvPr>
            <p:cNvSpPr txBox="1"/>
            <p:nvPr/>
          </p:nvSpPr>
          <p:spPr>
            <a:xfrm>
              <a:off x="1899592" y="3716594"/>
              <a:ext cx="851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01600">
                      <a:schemeClr val="bg1"/>
                    </a:glow>
                  </a:effectLst>
                </a:rPr>
                <a:t>A’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5BD5D6D-A7D0-4A6C-A66B-A4A605536CD8}"/>
                </a:ext>
              </a:extLst>
            </p:cNvPr>
            <p:cNvSpPr txBox="1"/>
            <p:nvPr/>
          </p:nvSpPr>
          <p:spPr>
            <a:xfrm>
              <a:off x="1243780" y="4599778"/>
              <a:ext cx="851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01600">
                      <a:schemeClr val="bg1"/>
                    </a:glow>
                  </a:effectLst>
                </a:rPr>
                <a:t>A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71240BB-5345-715D-4489-EA471D368F94}"/>
              </a:ext>
            </a:extLst>
          </p:cNvPr>
          <p:cNvSpPr/>
          <p:nvPr/>
        </p:nvSpPr>
        <p:spPr>
          <a:xfrm>
            <a:off x="686704" y="1027527"/>
            <a:ext cx="11512895" cy="231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E8DA0-87C7-5DC3-B63C-4774392675CF}"/>
              </a:ext>
            </a:extLst>
          </p:cNvPr>
          <p:cNvSpPr txBox="1"/>
          <p:nvPr/>
        </p:nvSpPr>
        <p:spPr>
          <a:xfrm>
            <a:off x="542114" y="1005706"/>
            <a:ext cx="55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933B71B-6C1A-3EFE-1CF7-3270A466370A}"/>
              </a:ext>
            </a:extLst>
          </p:cNvPr>
          <p:cNvSpPr/>
          <p:nvPr/>
        </p:nvSpPr>
        <p:spPr>
          <a:xfrm>
            <a:off x="579784" y="1994928"/>
            <a:ext cx="4598680" cy="709695"/>
          </a:xfrm>
          <a:custGeom>
            <a:avLst/>
            <a:gdLst>
              <a:gd name="connsiteX0" fmla="*/ 2585 w 4582844"/>
              <a:gd name="connsiteY0" fmla="*/ 132975 h 709695"/>
              <a:gd name="connsiteX1" fmla="*/ 164955 w 4582844"/>
              <a:gd name="connsiteY1" fmla="*/ 244070 h 709695"/>
              <a:gd name="connsiteX2" fmla="*/ 340143 w 4582844"/>
              <a:gd name="connsiteY2" fmla="*/ 269708 h 709695"/>
              <a:gd name="connsiteX3" fmla="*/ 605063 w 4582844"/>
              <a:gd name="connsiteY3" fmla="*/ 261162 h 709695"/>
              <a:gd name="connsiteX4" fmla="*/ 699067 w 4582844"/>
              <a:gd name="connsiteY4" fmla="*/ 282526 h 709695"/>
              <a:gd name="connsiteX5" fmla="*/ 835800 w 4582844"/>
              <a:gd name="connsiteY5" fmla="*/ 355165 h 709695"/>
              <a:gd name="connsiteX6" fmla="*/ 1545100 w 4582844"/>
              <a:gd name="connsiteY6" fmla="*/ 376530 h 709695"/>
              <a:gd name="connsiteX7" fmla="*/ 2933792 w 4582844"/>
              <a:gd name="connsiteY7" fmla="*/ 299618 h 709695"/>
              <a:gd name="connsiteX8" fmla="*/ 3433721 w 4582844"/>
              <a:gd name="connsiteY8" fmla="*/ 244070 h 709695"/>
              <a:gd name="connsiteX9" fmla="*/ 3651639 w 4582844"/>
              <a:gd name="connsiteY9" fmla="*/ 226979 h 709695"/>
              <a:gd name="connsiteX10" fmla="*/ 3771280 w 4582844"/>
              <a:gd name="connsiteY10" fmla="*/ 162885 h 709695"/>
              <a:gd name="connsiteX11" fmla="*/ 3843919 w 4582844"/>
              <a:gd name="connsiteY11" fmla="*/ 197068 h 709695"/>
              <a:gd name="connsiteX12" fmla="*/ 3895194 w 4582844"/>
              <a:gd name="connsiteY12" fmla="*/ 171431 h 709695"/>
              <a:gd name="connsiteX13" fmla="*/ 3989198 w 4582844"/>
              <a:gd name="connsiteY13" fmla="*/ 192795 h 709695"/>
              <a:gd name="connsiteX14" fmla="*/ 4249844 w 4582844"/>
              <a:gd name="connsiteY14" fmla="*/ 167158 h 709695"/>
              <a:gd name="connsiteX15" fmla="*/ 4493400 w 4582844"/>
              <a:gd name="connsiteY15" fmla="*/ 137248 h 709695"/>
              <a:gd name="connsiteX16" fmla="*/ 4574585 w 4582844"/>
              <a:gd name="connsiteY16" fmla="*/ 515 h 709695"/>
              <a:gd name="connsiteX17" fmla="*/ 4561766 w 4582844"/>
              <a:gd name="connsiteY17" fmla="*/ 192795 h 709695"/>
              <a:gd name="connsiteX18" fmla="*/ 4412215 w 4582844"/>
              <a:gd name="connsiteY18" fmla="*/ 214160 h 709695"/>
              <a:gd name="connsiteX19" fmla="*/ 4147295 w 4582844"/>
              <a:gd name="connsiteY19" fmla="*/ 265435 h 709695"/>
              <a:gd name="connsiteX20" fmla="*/ 3997743 w 4582844"/>
              <a:gd name="connsiteY20" fmla="*/ 222706 h 709695"/>
              <a:gd name="connsiteX21" fmla="*/ 3839646 w 4582844"/>
              <a:gd name="connsiteY21" fmla="*/ 239797 h 709695"/>
              <a:gd name="connsiteX22" fmla="*/ 3690095 w 4582844"/>
              <a:gd name="connsiteY22" fmla="*/ 299618 h 709695"/>
              <a:gd name="connsiteX23" fmla="*/ 3480723 w 4582844"/>
              <a:gd name="connsiteY23" fmla="*/ 333801 h 709695"/>
              <a:gd name="connsiteX24" fmla="*/ 3343990 w 4582844"/>
              <a:gd name="connsiteY24" fmla="*/ 423532 h 709695"/>
              <a:gd name="connsiteX25" fmla="*/ 3241441 w 4582844"/>
              <a:gd name="connsiteY25" fmla="*/ 487625 h 709695"/>
              <a:gd name="connsiteX26" fmla="*/ 2967975 w 4582844"/>
              <a:gd name="connsiteY26" fmla="*/ 632904 h 709695"/>
              <a:gd name="connsiteX27" fmla="*/ 2408226 w 4582844"/>
              <a:gd name="connsiteY27" fmla="*/ 705543 h 709695"/>
              <a:gd name="connsiteX28" fmla="*/ 1788656 w 4582844"/>
              <a:gd name="connsiteY28" fmla="*/ 701270 h 709695"/>
              <a:gd name="connsiteX29" fmla="*/ 1241725 w 4582844"/>
              <a:gd name="connsiteY29" fmla="*/ 696997 h 709695"/>
              <a:gd name="connsiteX30" fmla="*/ 1083628 w 4582844"/>
              <a:gd name="connsiteY30" fmla="*/ 654268 h 709695"/>
              <a:gd name="connsiteX31" fmla="*/ 1075082 w 4582844"/>
              <a:gd name="connsiteY31" fmla="*/ 504717 h 709695"/>
              <a:gd name="connsiteX32" fmla="*/ 1053717 w 4582844"/>
              <a:gd name="connsiteY32" fmla="*/ 590175 h 709695"/>
              <a:gd name="connsiteX33" fmla="*/ 1015261 w 4582844"/>
              <a:gd name="connsiteY33" fmla="*/ 508990 h 709695"/>
              <a:gd name="connsiteX34" fmla="*/ 968259 w 4582844"/>
              <a:gd name="connsiteY34" fmla="*/ 487625 h 709695"/>
              <a:gd name="connsiteX35" fmla="*/ 878529 w 4582844"/>
              <a:gd name="connsiteY35" fmla="*/ 432078 h 709695"/>
              <a:gd name="connsiteX36" fmla="*/ 788798 w 4582844"/>
              <a:gd name="connsiteY36" fmla="*/ 397894 h 709695"/>
              <a:gd name="connsiteX37" fmla="*/ 686248 w 4582844"/>
              <a:gd name="connsiteY37" fmla="*/ 346620 h 709695"/>
              <a:gd name="connsiteX38" fmla="*/ 634973 w 4582844"/>
              <a:gd name="connsiteY38" fmla="*/ 316709 h 709695"/>
              <a:gd name="connsiteX39" fmla="*/ 472603 w 4582844"/>
              <a:gd name="connsiteY39" fmla="*/ 346620 h 709695"/>
              <a:gd name="connsiteX40" fmla="*/ 220502 w 4582844"/>
              <a:gd name="connsiteY40" fmla="*/ 338074 h 709695"/>
              <a:gd name="connsiteX41" fmla="*/ 105134 w 4582844"/>
              <a:gd name="connsiteY41" fmla="*/ 338074 h 709695"/>
              <a:gd name="connsiteX42" fmla="*/ 66678 w 4582844"/>
              <a:gd name="connsiteY42" fmla="*/ 320982 h 709695"/>
              <a:gd name="connsiteX43" fmla="*/ 2585 w 4582844"/>
              <a:gd name="connsiteY43" fmla="*/ 132975 h 709695"/>
              <a:gd name="connsiteX0" fmla="*/ 3354 w 4583613"/>
              <a:gd name="connsiteY0" fmla="*/ 132975 h 709695"/>
              <a:gd name="connsiteX1" fmla="*/ 182816 w 4583613"/>
              <a:gd name="connsiteY1" fmla="*/ 226979 h 709695"/>
              <a:gd name="connsiteX2" fmla="*/ 340912 w 4583613"/>
              <a:gd name="connsiteY2" fmla="*/ 269708 h 709695"/>
              <a:gd name="connsiteX3" fmla="*/ 605832 w 4583613"/>
              <a:gd name="connsiteY3" fmla="*/ 261162 h 709695"/>
              <a:gd name="connsiteX4" fmla="*/ 699836 w 4583613"/>
              <a:gd name="connsiteY4" fmla="*/ 282526 h 709695"/>
              <a:gd name="connsiteX5" fmla="*/ 836569 w 4583613"/>
              <a:gd name="connsiteY5" fmla="*/ 355165 h 709695"/>
              <a:gd name="connsiteX6" fmla="*/ 1545869 w 4583613"/>
              <a:gd name="connsiteY6" fmla="*/ 376530 h 709695"/>
              <a:gd name="connsiteX7" fmla="*/ 2934561 w 4583613"/>
              <a:gd name="connsiteY7" fmla="*/ 299618 h 709695"/>
              <a:gd name="connsiteX8" fmla="*/ 3434490 w 4583613"/>
              <a:gd name="connsiteY8" fmla="*/ 244070 h 709695"/>
              <a:gd name="connsiteX9" fmla="*/ 3652408 w 4583613"/>
              <a:gd name="connsiteY9" fmla="*/ 226979 h 709695"/>
              <a:gd name="connsiteX10" fmla="*/ 3772049 w 4583613"/>
              <a:gd name="connsiteY10" fmla="*/ 162885 h 709695"/>
              <a:gd name="connsiteX11" fmla="*/ 3844688 w 4583613"/>
              <a:gd name="connsiteY11" fmla="*/ 197068 h 709695"/>
              <a:gd name="connsiteX12" fmla="*/ 3895963 w 4583613"/>
              <a:gd name="connsiteY12" fmla="*/ 171431 h 709695"/>
              <a:gd name="connsiteX13" fmla="*/ 3989967 w 4583613"/>
              <a:gd name="connsiteY13" fmla="*/ 192795 h 709695"/>
              <a:gd name="connsiteX14" fmla="*/ 4250613 w 4583613"/>
              <a:gd name="connsiteY14" fmla="*/ 167158 h 709695"/>
              <a:gd name="connsiteX15" fmla="*/ 4494169 w 4583613"/>
              <a:gd name="connsiteY15" fmla="*/ 137248 h 709695"/>
              <a:gd name="connsiteX16" fmla="*/ 4575354 w 4583613"/>
              <a:gd name="connsiteY16" fmla="*/ 515 h 709695"/>
              <a:gd name="connsiteX17" fmla="*/ 4562535 w 4583613"/>
              <a:gd name="connsiteY17" fmla="*/ 192795 h 709695"/>
              <a:gd name="connsiteX18" fmla="*/ 4412984 w 4583613"/>
              <a:gd name="connsiteY18" fmla="*/ 214160 h 709695"/>
              <a:gd name="connsiteX19" fmla="*/ 4148064 w 4583613"/>
              <a:gd name="connsiteY19" fmla="*/ 265435 h 709695"/>
              <a:gd name="connsiteX20" fmla="*/ 3998512 w 4583613"/>
              <a:gd name="connsiteY20" fmla="*/ 222706 h 709695"/>
              <a:gd name="connsiteX21" fmla="*/ 3840415 w 4583613"/>
              <a:gd name="connsiteY21" fmla="*/ 239797 h 709695"/>
              <a:gd name="connsiteX22" fmla="*/ 3690864 w 4583613"/>
              <a:gd name="connsiteY22" fmla="*/ 299618 h 709695"/>
              <a:gd name="connsiteX23" fmla="*/ 3481492 w 4583613"/>
              <a:gd name="connsiteY23" fmla="*/ 333801 h 709695"/>
              <a:gd name="connsiteX24" fmla="*/ 3344759 w 4583613"/>
              <a:gd name="connsiteY24" fmla="*/ 423532 h 709695"/>
              <a:gd name="connsiteX25" fmla="*/ 3242210 w 4583613"/>
              <a:gd name="connsiteY25" fmla="*/ 487625 h 709695"/>
              <a:gd name="connsiteX26" fmla="*/ 2968744 w 4583613"/>
              <a:gd name="connsiteY26" fmla="*/ 632904 h 709695"/>
              <a:gd name="connsiteX27" fmla="*/ 2408995 w 4583613"/>
              <a:gd name="connsiteY27" fmla="*/ 705543 h 709695"/>
              <a:gd name="connsiteX28" fmla="*/ 1789425 w 4583613"/>
              <a:gd name="connsiteY28" fmla="*/ 701270 h 709695"/>
              <a:gd name="connsiteX29" fmla="*/ 1242494 w 4583613"/>
              <a:gd name="connsiteY29" fmla="*/ 696997 h 709695"/>
              <a:gd name="connsiteX30" fmla="*/ 1084397 w 4583613"/>
              <a:gd name="connsiteY30" fmla="*/ 654268 h 709695"/>
              <a:gd name="connsiteX31" fmla="*/ 1075851 w 4583613"/>
              <a:gd name="connsiteY31" fmla="*/ 504717 h 709695"/>
              <a:gd name="connsiteX32" fmla="*/ 1054486 w 4583613"/>
              <a:gd name="connsiteY32" fmla="*/ 590175 h 709695"/>
              <a:gd name="connsiteX33" fmla="*/ 1016030 w 4583613"/>
              <a:gd name="connsiteY33" fmla="*/ 508990 h 709695"/>
              <a:gd name="connsiteX34" fmla="*/ 969028 w 4583613"/>
              <a:gd name="connsiteY34" fmla="*/ 487625 h 709695"/>
              <a:gd name="connsiteX35" fmla="*/ 879298 w 4583613"/>
              <a:gd name="connsiteY35" fmla="*/ 432078 h 709695"/>
              <a:gd name="connsiteX36" fmla="*/ 789567 w 4583613"/>
              <a:gd name="connsiteY36" fmla="*/ 397894 h 709695"/>
              <a:gd name="connsiteX37" fmla="*/ 687017 w 4583613"/>
              <a:gd name="connsiteY37" fmla="*/ 346620 h 709695"/>
              <a:gd name="connsiteX38" fmla="*/ 635742 w 4583613"/>
              <a:gd name="connsiteY38" fmla="*/ 316709 h 709695"/>
              <a:gd name="connsiteX39" fmla="*/ 473372 w 4583613"/>
              <a:gd name="connsiteY39" fmla="*/ 346620 h 709695"/>
              <a:gd name="connsiteX40" fmla="*/ 221271 w 4583613"/>
              <a:gd name="connsiteY40" fmla="*/ 338074 h 709695"/>
              <a:gd name="connsiteX41" fmla="*/ 105903 w 4583613"/>
              <a:gd name="connsiteY41" fmla="*/ 338074 h 709695"/>
              <a:gd name="connsiteX42" fmla="*/ 67447 w 4583613"/>
              <a:gd name="connsiteY42" fmla="*/ 320982 h 709695"/>
              <a:gd name="connsiteX43" fmla="*/ 3354 w 4583613"/>
              <a:gd name="connsiteY43" fmla="*/ 132975 h 709695"/>
              <a:gd name="connsiteX0" fmla="*/ 3354 w 4583613"/>
              <a:gd name="connsiteY0" fmla="*/ 132975 h 709695"/>
              <a:gd name="connsiteX1" fmla="*/ 182816 w 4583613"/>
              <a:gd name="connsiteY1" fmla="*/ 226979 h 709695"/>
              <a:gd name="connsiteX2" fmla="*/ 340912 w 4583613"/>
              <a:gd name="connsiteY2" fmla="*/ 269708 h 709695"/>
              <a:gd name="connsiteX3" fmla="*/ 605832 w 4583613"/>
              <a:gd name="connsiteY3" fmla="*/ 261162 h 709695"/>
              <a:gd name="connsiteX4" fmla="*/ 699836 w 4583613"/>
              <a:gd name="connsiteY4" fmla="*/ 282526 h 709695"/>
              <a:gd name="connsiteX5" fmla="*/ 836569 w 4583613"/>
              <a:gd name="connsiteY5" fmla="*/ 355165 h 709695"/>
              <a:gd name="connsiteX6" fmla="*/ 1545869 w 4583613"/>
              <a:gd name="connsiteY6" fmla="*/ 376530 h 709695"/>
              <a:gd name="connsiteX7" fmla="*/ 2934561 w 4583613"/>
              <a:gd name="connsiteY7" fmla="*/ 299618 h 709695"/>
              <a:gd name="connsiteX8" fmla="*/ 3434490 w 4583613"/>
              <a:gd name="connsiteY8" fmla="*/ 244070 h 709695"/>
              <a:gd name="connsiteX9" fmla="*/ 3652408 w 4583613"/>
              <a:gd name="connsiteY9" fmla="*/ 226979 h 709695"/>
              <a:gd name="connsiteX10" fmla="*/ 3772049 w 4583613"/>
              <a:gd name="connsiteY10" fmla="*/ 162885 h 709695"/>
              <a:gd name="connsiteX11" fmla="*/ 3844688 w 4583613"/>
              <a:gd name="connsiteY11" fmla="*/ 197068 h 709695"/>
              <a:gd name="connsiteX12" fmla="*/ 3895963 w 4583613"/>
              <a:gd name="connsiteY12" fmla="*/ 171431 h 709695"/>
              <a:gd name="connsiteX13" fmla="*/ 3989967 w 4583613"/>
              <a:gd name="connsiteY13" fmla="*/ 192795 h 709695"/>
              <a:gd name="connsiteX14" fmla="*/ 4250613 w 4583613"/>
              <a:gd name="connsiteY14" fmla="*/ 167158 h 709695"/>
              <a:gd name="connsiteX15" fmla="*/ 4494169 w 4583613"/>
              <a:gd name="connsiteY15" fmla="*/ 137248 h 709695"/>
              <a:gd name="connsiteX16" fmla="*/ 4575354 w 4583613"/>
              <a:gd name="connsiteY16" fmla="*/ 515 h 709695"/>
              <a:gd name="connsiteX17" fmla="*/ 4562535 w 4583613"/>
              <a:gd name="connsiteY17" fmla="*/ 192795 h 709695"/>
              <a:gd name="connsiteX18" fmla="*/ 4412984 w 4583613"/>
              <a:gd name="connsiteY18" fmla="*/ 214160 h 709695"/>
              <a:gd name="connsiteX19" fmla="*/ 4148064 w 4583613"/>
              <a:gd name="connsiteY19" fmla="*/ 265435 h 709695"/>
              <a:gd name="connsiteX20" fmla="*/ 3998512 w 4583613"/>
              <a:gd name="connsiteY20" fmla="*/ 222706 h 709695"/>
              <a:gd name="connsiteX21" fmla="*/ 3840415 w 4583613"/>
              <a:gd name="connsiteY21" fmla="*/ 239797 h 709695"/>
              <a:gd name="connsiteX22" fmla="*/ 3690864 w 4583613"/>
              <a:gd name="connsiteY22" fmla="*/ 299618 h 709695"/>
              <a:gd name="connsiteX23" fmla="*/ 3481492 w 4583613"/>
              <a:gd name="connsiteY23" fmla="*/ 333801 h 709695"/>
              <a:gd name="connsiteX24" fmla="*/ 3344759 w 4583613"/>
              <a:gd name="connsiteY24" fmla="*/ 423532 h 709695"/>
              <a:gd name="connsiteX25" fmla="*/ 3242210 w 4583613"/>
              <a:gd name="connsiteY25" fmla="*/ 487625 h 709695"/>
              <a:gd name="connsiteX26" fmla="*/ 2968744 w 4583613"/>
              <a:gd name="connsiteY26" fmla="*/ 632904 h 709695"/>
              <a:gd name="connsiteX27" fmla="*/ 2408995 w 4583613"/>
              <a:gd name="connsiteY27" fmla="*/ 705543 h 709695"/>
              <a:gd name="connsiteX28" fmla="*/ 1789425 w 4583613"/>
              <a:gd name="connsiteY28" fmla="*/ 701270 h 709695"/>
              <a:gd name="connsiteX29" fmla="*/ 1242494 w 4583613"/>
              <a:gd name="connsiteY29" fmla="*/ 696997 h 709695"/>
              <a:gd name="connsiteX30" fmla="*/ 1084397 w 4583613"/>
              <a:gd name="connsiteY30" fmla="*/ 654268 h 709695"/>
              <a:gd name="connsiteX31" fmla="*/ 1075851 w 4583613"/>
              <a:gd name="connsiteY31" fmla="*/ 504717 h 709695"/>
              <a:gd name="connsiteX32" fmla="*/ 1054486 w 4583613"/>
              <a:gd name="connsiteY32" fmla="*/ 590175 h 709695"/>
              <a:gd name="connsiteX33" fmla="*/ 1016030 w 4583613"/>
              <a:gd name="connsiteY33" fmla="*/ 508990 h 709695"/>
              <a:gd name="connsiteX34" fmla="*/ 969028 w 4583613"/>
              <a:gd name="connsiteY34" fmla="*/ 487625 h 709695"/>
              <a:gd name="connsiteX35" fmla="*/ 879298 w 4583613"/>
              <a:gd name="connsiteY35" fmla="*/ 432078 h 709695"/>
              <a:gd name="connsiteX36" fmla="*/ 789567 w 4583613"/>
              <a:gd name="connsiteY36" fmla="*/ 397894 h 709695"/>
              <a:gd name="connsiteX37" fmla="*/ 687017 w 4583613"/>
              <a:gd name="connsiteY37" fmla="*/ 346620 h 709695"/>
              <a:gd name="connsiteX38" fmla="*/ 635742 w 4583613"/>
              <a:gd name="connsiteY38" fmla="*/ 316709 h 709695"/>
              <a:gd name="connsiteX39" fmla="*/ 473372 w 4583613"/>
              <a:gd name="connsiteY39" fmla="*/ 346620 h 709695"/>
              <a:gd name="connsiteX40" fmla="*/ 221271 w 4583613"/>
              <a:gd name="connsiteY40" fmla="*/ 338074 h 709695"/>
              <a:gd name="connsiteX41" fmla="*/ 105903 w 4583613"/>
              <a:gd name="connsiteY41" fmla="*/ 338074 h 709695"/>
              <a:gd name="connsiteX42" fmla="*/ 67447 w 4583613"/>
              <a:gd name="connsiteY42" fmla="*/ 320982 h 709695"/>
              <a:gd name="connsiteX43" fmla="*/ 3354 w 4583613"/>
              <a:gd name="connsiteY43" fmla="*/ 132975 h 709695"/>
              <a:gd name="connsiteX0" fmla="*/ 3354 w 4583613"/>
              <a:gd name="connsiteY0" fmla="*/ 132975 h 709695"/>
              <a:gd name="connsiteX1" fmla="*/ 182816 w 4583613"/>
              <a:gd name="connsiteY1" fmla="*/ 226979 h 709695"/>
              <a:gd name="connsiteX2" fmla="*/ 340912 w 4583613"/>
              <a:gd name="connsiteY2" fmla="*/ 269708 h 709695"/>
              <a:gd name="connsiteX3" fmla="*/ 605832 w 4583613"/>
              <a:gd name="connsiteY3" fmla="*/ 261162 h 709695"/>
              <a:gd name="connsiteX4" fmla="*/ 699836 w 4583613"/>
              <a:gd name="connsiteY4" fmla="*/ 282526 h 709695"/>
              <a:gd name="connsiteX5" fmla="*/ 836569 w 4583613"/>
              <a:gd name="connsiteY5" fmla="*/ 355165 h 709695"/>
              <a:gd name="connsiteX6" fmla="*/ 1545869 w 4583613"/>
              <a:gd name="connsiteY6" fmla="*/ 376530 h 709695"/>
              <a:gd name="connsiteX7" fmla="*/ 2934561 w 4583613"/>
              <a:gd name="connsiteY7" fmla="*/ 299618 h 709695"/>
              <a:gd name="connsiteX8" fmla="*/ 3434490 w 4583613"/>
              <a:gd name="connsiteY8" fmla="*/ 244070 h 709695"/>
              <a:gd name="connsiteX9" fmla="*/ 3652408 w 4583613"/>
              <a:gd name="connsiteY9" fmla="*/ 226979 h 709695"/>
              <a:gd name="connsiteX10" fmla="*/ 3772049 w 4583613"/>
              <a:gd name="connsiteY10" fmla="*/ 162885 h 709695"/>
              <a:gd name="connsiteX11" fmla="*/ 3844688 w 4583613"/>
              <a:gd name="connsiteY11" fmla="*/ 197068 h 709695"/>
              <a:gd name="connsiteX12" fmla="*/ 3895963 w 4583613"/>
              <a:gd name="connsiteY12" fmla="*/ 171431 h 709695"/>
              <a:gd name="connsiteX13" fmla="*/ 3989967 w 4583613"/>
              <a:gd name="connsiteY13" fmla="*/ 192795 h 709695"/>
              <a:gd name="connsiteX14" fmla="*/ 4250613 w 4583613"/>
              <a:gd name="connsiteY14" fmla="*/ 167158 h 709695"/>
              <a:gd name="connsiteX15" fmla="*/ 4494169 w 4583613"/>
              <a:gd name="connsiteY15" fmla="*/ 137248 h 709695"/>
              <a:gd name="connsiteX16" fmla="*/ 4575354 w 4583613"/>
              <a:gd name="connsiteY16" fmla="*/ 515 h 709695"/>
              <a:gd name="connsiteX17" fmla="*/ 4562535 w 4583613"/>
              <a:gd name="connsiteY17" fmla="*/ 192795 h 709695"/>
              <a:gd name="connsiteX18" fmla="*/ 4412984 w 4583613"/>
              <a:gd name="connsiteY18" fmla="*/ 214160 h 709695"/>
              <a:gd name="connsiteX19" fmla="*/ 4148064 w 4583613"/>
              <a:gd name="connsiteY19" fmla="*/ 265435 h 709695"/>
              <a:gd name="connsiteX20" fmla="*/ 3998512 w 4583613"/>
              <a:gd name="connsiteY20" fmla="*/ 222706 h 709695"/>
              <a:gd name="connsiteX21" fmla="*/ 3840415 w 4583613"/>
              <a:gd name="connsiteY21" fmla="*/ 239797 h 709695"/>
              <a:gd name="connsiteX22" fmla="*/ 3690864 w 4583613"/>
              <a:gd name="connsiteY22" fmla="*/ 299618 h 709695"/>
              <a:gd name="connsiteX23" fmla="*/ 3481492 w 4583613"/>
              <a:gd name="connsiteY23" fmla="*/ 333801 h 709695"/>
              <a:gd name="connsiteX24" fmla="*/ 3344759 w 4583613"/>
              <a:gd name="connsiteY24" fmla="*/ 423532 h 709695"/>
              <a:gd name="connsiteX25" fmla="*/ 3242210 w 4583613"/>
              <a:gd name="connsiteY25" fmla="*/ 487625 h 709695"/>
              <a:gd name="connsiteX26" fmla="*/ 2968744 w 4583613"/>
              <a:gd name="connsiteY26" fmla="*/ 632904 h 709695"/>
              <a:gd name="connsiteX27" fmla="*/ 2408995 w 4583613"/>
              <a:gd name="connsiteY27" fmla="*/ 705543 h 709695"/>
              <a:gd name="connsiteX28" fmla="*/ 1789425 w 4583613"/>
              <a:gd name="connsiteY28" fmla="*/ 701270 h 709695"/>
              <a:gd name="connsiteX29" fmla="*/ 1242494 w 4583613"/>
              <a:gd name="connsiteY29" fmla="*/ 696997 h 709695"/>
              <a:gd name="connsiteX30" fmla="*/ 1084397 w 4583613"/>
              <a:gd name="connsiteY30" fmla="*/ 654268 h 709695"/>
              <a:gd name="connsiteX31" fmla="*/ 1075851 w 4583613"/>
              <a:gd name="connsiteY31" fmla="*/ 504717 h 709695"/>
              <a:gd name="connsiteX32" fmla="*/ 1054486 w 4583613"/>
              <a:gd name="connsiteY32" fmla="*/ 590175 h 709695"/>
              <a:gd name="connsiteX33" fmla="*/ 1016030 w 4583613"/>
              <a:gd name="connsiteY33" fmla="*/ 508990 h 709695"/>
              <a:gd name="connsiteX34" fmla="*/ 969028 w 4583613"/>
              <a:gd name="connsiteY34" fmla="*/ 487625 h 709695"/>
              <a:gd name="connsiteX35" fmla="*/ 879298 w 4583613"/>
              <a:gd name="connsiteY35" fmla="*/ 432078 h 709695"/>
              <a:gd name="connsiteX36" fmla="*/ 789567 w 4583613"/>
              <a:gd name="connsiteY36" fmla="*/ 397894 h 709695"/>
              <a:gd name="connsiteX37" fmla="*/ 687017 w 4583613"/>
              <a:gd name="connsiteY37" fmla="*/ 346620 h 709695"/>
              <a:gd name="connsiteX38" fmla="*/ 635742 w 4583613"/>
              <a:gd name="connsiteY38" fmla="*/ 316709 h 709695"/>
              <a:gd name="connsiteX39" fmla="*/ 473372 w 4583613"/>
              <a:gd name="connsiteY39" fmla="*/ 346620 h 709695"/>
              <a:gd name="connsiteX40" fmla="*/ 221271 w 4583613"/>
              <a:gd name="connsiteY40" fmla="*/ 338074 h 709695"/>
              <a:gd name="connsiteX41" fmla="*/ 105903 w 4583613"/>
              <a:gd name="connsiteY41" fmla="*/ 338074 h 709695"/>
              <a:gd name="connsiteX42" fmla="*/ 67447 w 4583613"/>
              <a:gd name="connsiteY42" fmla="*/ 286798 h 709695"/>
              <a:gd name="connsiteX43" fmla="*/ 3354 w 4583613"/>
              <a:gd name="connsiteY43" fmla="*/ 132975 h 709695"/>
              <a:gd name="connsiteX0" fmla="*/ 2988 w 4598680"/>
              <a:gd name="connsiteY0" fmla="*/ 140691 h 709695"/>
              <a:gd name="connsiteX1" fmla="*/ 197883 w 4598680"/>
              <a:gd name="connsiteY1" fmla="*/ 226979 h 709695"/>
              <a:gd name="connsiteX2" fmla="*/ 355979 w 4598680"/>
              <a:gd name="connsiteY2" fmla="*/ 269708 h 709695"/>
              <a:gd name="connsiteX3" fmla="*/ 620899 w 4598680"/>
              <a:gd name="connsiteY3" fmla="*/ 261162 h 709695"/>
              <a:gd name="connsiteX4" fmla="*/ 714903 w 4598680"/>
              <a:gd name="connsiteY4" fmla="*/ 282526 h 709695"/>
              <a:gd name="connsiteX5" fmla="*/ 851636 w 4598680"/>
              <a:gd name="connsiteY5" fmla="*/ 355165 h 709695"/>
              <a:gd name="connsiteX6" fmla="*/ 1560936 w 4598680"/>
              <a:gd name="connsiteY6" fmla="*/ 376530 h 709695"/>
              <a:gd name="connsiteX7" fmla="*/ 2949628 w 4598680"/>
              <a:gd name="connsiteY7" fmla="*/ 299618 h 709695"/>
              <a:gd name="connsiteX8" fmla="*/ 3449557 w 4598680"/>
              <a:gd name="connsiteY8" fmla="*/ 244070 h 709695"/>
              <a:gd name="connsiteX9" fmla="*/ 3667475 w 4598680"/>
              <a:gd name="connsiteY9" fmla="*/ 226979 h 709695"/>
              <a:gd name="connsiteX10" fmla="*/ 3787116 w 4598680"/>
              <a:gd name="connsiteY10" fmla="*/ 162885 h 709695"/>
              <a:gd name="connsiteX11" fmla="*/ 3859755 w 4598680"/>
              <a:gd name="connsiteY11" fmla="*/ 197068 h 709695"/>
              <a:gd name="connsiteX12" fmla="*/ 3911030 w 4598680"/>
              <a:gd name="connsiteY12" fmla="*/ 171431 h 709695"/>
              <a:gd name="connsiteX13" fmla="*/ 4005034 w 4598680"/>
              <a:gd name="connsiteY13" fmla="*/ 192795 h 709695"/>
              <a:gd name="connsiteX14" fmla="*/ 4265680 w 4598680"/>
              <a:gd name="connsiteY14" fmla="*/ 167158 h 709695"/>
              <a:gd name="connsiteX15" fmla="*/ 4509236 w 4598680"/>
              <a:gd name="connsiteY15" fmla="*/ 137248 h 709695"/>
              <a:gd name="connsiteX16" fmla="*/ 4590421 w 4598680"/>
              <a:gd name="connsiteY16" fmla="*/ 515 h 709695"/>
              <a:gd name="connsiteX17" fmla="*/ 4577602 w 4598680"/>
              <a:gd name="connsiteY17" fmla="*/ 192795 h 709695"/>
              <a:gd name="connsiteX18" fmla="*/ 4428051 w 4598680"/>
              <a:gd name="connsiteY18" fmla="*/ 214160 h 709695"/>
              <a:gd name="connsiteX19" fmla="*/ 4163131 w 4598680"/>
              <a:gd name="connsiteY19" fmla="*/ 265435 h 709695"/>
              <a:gd name="connsiteX20" fmla="*/ 4013579 w 4598680"/>
              <a:gd name="connsiteY20" fmla="*/ 222706 h 709695"/>
              <a:gd name="connsiteX21" fmla="*/ 3855482 w 4598680"/>
              <a:gd name="connsiteY21" fmla="*/ 239797 h 709695"/>
              <a:gd name="connsiteX22" fmla="*/ 3705931 w 4598680"/>
              <a:gd name="connsiteY22" fmla="*/ 299618 h 709695"/>
              <a:gd name="connsiteX23" fmla="*/ 3496559 w 4598680"/>
              <a:gd name="connsiteY23" fmla="*/ 333801 h 709695"/>
              <a:gd name="connsiteX24" fmla="*/ 3359826 w 4598680"/>
              <a:gd name="connsiteY24" fmla="*/ 423532 h 709695"/>
              <a:gd name="connsiteX25" fmla="*/ 3257277 w 4598680"/>
              <a:gd name="connsiteY25" fmla="*/ 487625 h 709695"/>
              <a:gd name="connsiteX26" fmla="*/ 2983811 w 4598680"/>
              <a:gd name="connsiteY26" fmla="*/ 632904 h 709695"/>
              <a:gd name="connsiteX27" fmla="*/ 2424062 w 4598680"/>
              <a:gd name="connsiteY27" fmla="*/ 705543 h 709695"/>
              <a:gd name="connsiteX28" fmla="*/ 1804492 w 4598680"/>
              <a:gd name="connsiteY28" fmla="*/ 701270 h 709695"/>
              <a:gd name="connsiteX29" fmla="*/ 1257561 w 4598680"/>
              <a:gd name="connsiteY29" fmla="*/ 696997 h 709695"/>
              <a:gd name="connsiteX30" fmla="*/ 1099464 w 4598680"/>
              <a:gd name="connsiteY30" fmla="*/ 654268 h 709695"/>
              <a:gd name="connsiteX31" fmla="*/ 1090918 w 4598680"/>
              <a:gd name="connsiteY31" fmla="*/ 504717 h 709695"/>
              <a:gd name="connsiteX32" fmla="*/ 1069553 w 4598680"/>
              <a:gd name="connsiteY32" fmla="*/ 590175 h 709695"/>
              <a:gd name="connsiteX33" fmla="*/ 1031097 w 4598680"/>
              <a:gd name="connsiteY33" fmla="*/ 508990 h 709695"/>
              <a:gd name="connsiteX34" fmla="*/ 984095 w 4598680"/>
              <a:gd name="connsiteY34" fmla="*/ 487625 h 709695"/>
              <a:gd name="connsiteX35" fmla="*/ 894365 w 4598680"/>
              <a:gd name="connsiteY35" fmla="*/ 432078 h 709695"/>
              <a:gd name="connsiteX36" fmla="*/ 804634 w 4598680"/>
              <a:gd name="connsiteY36" fmla="*/ 397894 h 709695"/>
              <a:gd name="connsiteX37" fmla="*/ 702084 w 4598680"/>
              <a:gd name="connsiteY37" fmla="*/ 346620 h 709695"/>
              <a:gd name="connsiteX38" fmla="*/ 650809 w 4598680"/>
              <a:gd name="connsiteY38" fmla="*/ 316709 h 709695"/>
              <a:gd name="connsiteX39" fmla="*/ 488439 w 4598680"/>
              <a:gd name="connsiteY39" fmla="*/ 346620 h 709695"/>
              <a:gd name="connsiteX40" fmla="*/ 236338 w 4598680"/>
              <a:gd name="connsiteY40" fmla="*/ 338074 h 709695"/>
              <a:gd name="connsiteX41" fmla="*/ 120970 w 4598680"/>
              <a:gd name="connsiteY41" fmla="*/ 338074 h 709695"/>
              <a:gd name="connsiteX42" fmla="*/ 82514 w 4598680"/>
              <a:gd name="connsiteY42" fmla="*/ 286798 h 709695"/>
              <a:gd name="connsiteX43" fmla="*/ 2988 w 4598680"/>
              <a:gd name="connsiteY43" fmla="*/ 140691 h 70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598680" h="709695">
                <a:moveTo>
                  <a:pt x="2988" y="140691"/>
                </a:moveTo>
                <a:cubicBezTo>
                  <a:pt x="22216" y="130721"/>
                  <a:pt x="139051" y="205476"/>
                  <a:pt x="197883" y="226979"/>
                </a:cubicBezTo>
                <a:cubicBezTo>
                  <a:pt x="256715" y="248482"/>
                  <a:pt x="285477" y="264011"/>
                  <a:pt x="355979" y="269708"/>
                </a:cubicBezTo>
                <a:cubicBezTo>
                  <a:pt x="426481" y="275405"/>
                  <a:pt x="561079" y="259026"/>
                  <a:pt x="620899" y="261162"/>
                </a:cubicBezTo>
                <a:cubicBezTo>
                  <a:pt x="680719" y="263298"/>
                  <a:pt x="676447" y="266859"/>
                  <a:pt x="714903" y="282526"/>
                </a:cubicBezTo>
                <a:cubicBezTo>
                  <a:pt x="753359" y="298193"/>
                  <a:pt x="710631" y="339498"/>
                  <a:pt x="851636" y="355165"/>
                </a:cubicBezTo>
                <a:cubicBezTo>
                  <a:pt x="992642" y="370832"/>
                  <a:pt x="1211271" y="385788"/>
                  <a:pt x="1560936" y="376530"/>
                </a:cubicBezTo>
                <a:cubicBezTo>
                  <a:pt x="1910601" y="367272"/>
                  <a:pt x="2634858" y="321695"/>
                  <a:pt x="2949628" y="299618"/>
                </a:cubicBezTo>
                <a:cubicBezTo>
                  <a:pt x="3264398" y="277541"/>
                  <a:pt x="3329916" y="256176"/>
                  <a:pt x="3449557" y="244070"/>
                </a:cubicBezTo>
                <a:cubicBezTo>
                  <a:pt x="3569198" y="231964"/>
                  <a:pt x="3611215" y="240510"/>
                  <a:pt x="3667475" y="226979"/>
                </a:cubicBezTo>
                <a:cubicBezTo>
                  <a:pt x="3723735" y="213448"/>
                  <a:pt x="3755069" y="167870"/>
                  <a:pt x="3787116" y="162885"/>
                </a:cubicBezTo>
                <a:cubicBezTo>
                  <a:pt x="3819163" y="157900"/>
                  <a:pt x="3839103" y="195644"/>
                  <a:pt x="3859755" y="197068"/>
                </a:cubicBezTo>
                <a:cubicBezTo>
                  <a:pt x="3880407" y="198492"/>
                  <a:pt x="3886817" y="172143"/>
                  <a:pt x="3911030" y="171431"/>
                </a:cubicBezTo>
                <a:cubicBezTo>
                  <a:pt x="3935243" y="170719"/>
                  <a:pt x="3945926" y="193507"/>
                  <a:pt x="4005034" y="192795"/>
                </a:cubicBezTo>
                <a:cubicBezTo>
                  <a:pt x="4064142" y="192083"/>
                  <a:pt x="4181646" y="176416"/>
                  <a:pt x="4265680" y="167158"/>
                </a:cubicBezTo>
                <a:cubicBezTo>
                  <a:pt x="4349714" y="157900"/>
                  <a:pt x="4455113" y="165022"/>
                  <a:pt x="4509236" y="137248"/>
                </a:cubicBezTo>
                <a:cubicBezTo>
                  <a:pt x="4563359" y="109474"/>
                  <a:pt x="4579027" y="-8743"/>
                  <a:pt x="4590421" y="515"/>
                </a:cubicBezTo>
                <a:cubicBezTo>
                  <a:pt x="4601815" y="9773"/>
                  <a:pt x="4604664" y="157188"/>
                  <a:pt x="4577602" y="192795"/>
                </a:cubicBezTo>
                <a:cubicBezTo>
                  <a:pt x="4550540" y="228402"/>
                  <a:pt x="4497129" y="202053"/>
                  <a:pt x="4428051" y="214160"/>
                </a:cubicBezTo>
                <a:cubicBezTo>
                  <a:pt x="4358973" y="226267"/>
                  <a:pt x="4232210" y="264011"/>
                  <a:pt x="4163131" y="265435"/>
                </a:cubicBezTo>
                <a:cubicBezTo>
                  <a:pt x="4094052" y="266859"/>
                  <a:pt x="4064854" y="226979"/>
                  <a:pt x="4013579" y="222706"/>
                </a:cubicBezTo>
                <a:cubicBezTo>
                  <a:pt x="3962304" y="218433"/>
                  <a:pt x="3906757" y="226978"/>
                  <a:pt x="3855482" y="239797"/>
                </a:cubicBezTo>
                <a:cubicBezTo>
                  <a:pt x="3804207" y="252616"/>
                  <a:pt x="3765752" y="283951"/>
                  <a:pt x="3705931" y="299618"/>
                </a:cubicBezTo>
                <a:cubicBezTo>
                  <a:pt x="3646111" y="315285"/>
                  <a:pt x="3554243" y="313149"/>
                  <a:pt x="3496559" y="333801"/>
                </a:cubicBezTo>
                <a:cubicBezTo>
                  <a:pt x="3438875" y="354453"/>
                  <a:pt x="3399706" y="397895"/>
                  <a:pt x="3359826" y="423532"/>
                </a:cubicBezTo>
                <a:cubicBezTo>
                  <a:pt x="3319946" y="449169"/>
                  <a:pt x="3319946" y="452730"/>
                  <a:pt x="3257277" y="487625"/>
                </a:cubicBezTo>
                <a:cubicBezTo>
                  <a:pt x="3194608" y="522520"/>
                  <a:pt x="3122680" y="596584"/>
                  <a:pt x="2983811" y="632904"/>
                </a:cubicBezTo>
                <a:cubicBezTo>
                  <a:pt x="2844942" y="669224"/>
                  <a:pt x="2620615" y="694149"/>
                  <a:pt x="2424062" y="705543"/>
                </a:cubicBezTo>
                <a:cubicBezTo>
                  <a:pt x="2227509" y="716937"/>
                  <a:pt x="1804492" y="701270"/>
                  <a:pt x="1804492" y="701270"/>
                </a:cubicBezTo>
                <a:lnTo>
                  <a:pt x="1257561" y="696997"/>
                </a:lnTo>
                <a:cubicBezTo>
                  <a:pt x="1140056" y="689163"/>
                  <a:pt x="1127238" y="686315"/>
                  <a:pt x="1099464" y="654268"/>
                </a:cubicBezTo>
                <a:cubicBezTo>
                  <a:pt x="1071690" y="622221"/>
                  <a:pt x="1095903" y="515399"/>
                  <a:pt x="1090918" y="504717"/>
                </a:cubicBezTo>
                <a:cubicBezTo>
                  <a:pt x="1085933" y="494035"/>
                  <a:pt x="1079523" y="589463"/>
                  <a:pt x="1069553" y="590175"/>
                </a:cubicBezTo>
                <a:cubicBezTo>
                  <a:pt x="1059583" y="590887"/>
                  <a:pt x="1045340" y="526082"/>
                  <a:pt x="1031097" y="508990"/>
                </a:cubicBezTo>
                <a:cubicBezTo>
                  <a:pt x="1016854" y="491898"/>
                  <a:pt x="1006884" y="500444"/>
                  <a:pt x="984095" y="487625"/>
                </a:cubicBezTo>
                <a:cubicBezTo>
                  <a:pt x="961306" y="474806"/>
                  <a:pt x="924275" y="447033"/>
                  <a:pt x="894365" y="432078"/>
                </a:cubicBezTo>
                <a:cubicBezTo>
                  <a:pt x="864455" y="417123"/>
                  <a:pt x="836681" y="412137"/>
                  <a:pt x="804634" y="397894"/>
                </a:cubicBezTo>
                <a:cubicBezTo>
                  <a:pt x="772587" y="383651"/>
                  <a:pt x="727722" y="360151"/>
                  <a:pt x="702084" y="346620"/>
                </a:cubicBezTo>
                <a:cubicBezTo>
                  <a:pt x="676446" y="333089"/>
                  <a:pt x="686416" y="316709"/>
                  <a:pt x="650809" y="316709"/>
                </a:cubicBezTo>
                <a:cubicBezTo>
                  <a:pt x="615202" y="316709"/>
                  <a:pt x="557518" y="343059"/>
                  <a:pt x="488439" y="346620"/>
                </a:cubicBezTo>
                <a:cubicBezTo>
                  <a:pt x="419361" y="350181"/>
                  <a:pt x="297583" y="339498"/>
                  <a:pt x="236338" y="338074"/>
                </a:cubicBezTo>
                <a:cubicBezTo>
                  <a:pt x="175093" y="336650"/>
                  <a:pt x="146607" y="340923"/>
                  <a:pt x="120970" y="338074"/>
                </a:cubicBezTo>
                <a:cubicBezTo>
                  <a:pt x="95333" y="335225"/>
                  <a:pt x="102178" y="319695"/>
                  <a:pt x="82514" y="286798"/>
                </a:cubicBezTo>
                <a:cubicBezTo>
                  <a:pt x="62850" y="253901"/>
                  <a:pt x="-16240" y="150661"/>
                  <a:pt x="2988" y="140691"/>
                </a:cubicBezTo>
                <a:close/>
              </a:path>
            </a:pathLst>
          </a:custGeom>
          <a:solidFill>
            <a:srgbClr val="F28EDD"/>
          </a:solidFill>
          <a:ln w="19050">
            <a:solidFill>
              <a:srgbClr val="C81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18657BA-EEEF-ACA5-242E-041A5FFB6CE6}"/>
              </a:ext>
            </a:extLst>
          </p:cNvPr>
          <p:cNvSpPr/>
          <p:nvPr/>
        </p:nvSpPr>
        <p:spPr>
          <a:xfrm>
            <a:off x="5870961" y="1972354"/>
            <a:ext cx="1209415" cy="212492"/>
          </a:xfrm>
          <a:custGeom>
            <a:avLst/>
            <a:gdLst>
              <a:gd name="connsiteX0" fmla="*/ 0 w 1209415"/>
              <a:gd name="connsiteY0" fmla="*/ 10270 h 212492"/>
              <a:gd name="connsiteX1" fmla="*/ 102549 w 1209415"/>
              <a:gd name="connsiteY1" fmla="*/ 100001 h 212492"/>
              <a:gd name="connsiteX2" fmla="*/ 538385 w 1209415"/>
              <a:gd name="connsiteY2" fmla="*/ 95728 h 212492"/>
              <a:gd name="connsiteX3" fmla="*/ 811850 w 1209415"/>
              <a:gd name="connsiteY3" fmla="*/ 78637 h 212492"/>
              <a:gd name="connsiteX4" fmla="*/ 1051132 w 1209415"/>
              <a:gd name="connsiteY4" fmla="*/ 27362 h 212492"/>
              <a:gd name="connsiteX5" fmla="*/ 1209230 w 1209415"/>
              <a:gd name="connsiteY5" fmla="*/ 1725 h 212492"/>
              <a:gd name="connsiteX6" fmla="*/ 1021222 w 1209415"/>
              <a:gd name="connsiteY6" fmla="*/ 74364 h 212492"/>
              <a:gd name="connsiteX7" fmla="*/ 922946 w 1209415"/>
              <a:gd name="connsiteY7" fmla="*/ 112820 h 212492"/>
              <a:gd name="connsiteX8" fmla="*/ 773394 w 1209415"/>
              <a:gd name="connsiteY8" fmla="*/ 108547 h 212492"/>
              <a:gd name="connsiteX9" fmla="*/ 666572 w 1209415"/>
              <a:gd name="connsiteY9" fmla="*/ 168367 h 212492"/>
              <a:gd name="connsiteX10" fmla="*/ 581114 w 1209415"/>
              <a:gd name="connsiteY10" fmla="*/ 206824 h 212492"/>
              <a:gd name="connsiteX11" fmla="*/ 380288 w 1209415"/>
              <a:gd name="connsiteY11" fmla="*/ 202551 h 212492"/>
              <a:gd name="connsiteX12" fmla="*/ 239282 w 1209415"/>
              <a:gd name="connsiteY12" fmla="*/ 211096 h 212492"/>
              <a:gd name="connsiteX13" fmla="*/ 102549 w 1209415"/>
              <a:gd name="connsiteY13" fmla="*/ 168367 h 212492"/>
              <a:gd name="connsiteX14" fmla="*/ 34183 w 1209415"/>
              <a:gd name="connsiteY14" fmla="*/ 108547 h 21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9415" h="212492">
                <a:moveTo>
                  <a:pt x="0" y="10270"/>
                </a:moveTo>
                <a:cubicBezTo>
                  <a:pt x="6409" y="48014"/>
                  <a:pt x="12818" y="85758"/>
                  <a:pt x="102549" y="100001"/>
                </a:cubicBezTo>
                <a:cubicBezTo>
                  <a:pt x="192280" y="114244"/>
                  <a:pt x="420168" y="99289"/>
                  <a:pt x="538385" y="95728"/>
                </a:cubicBezTo>
                <a:cubicBezTo>
                  <a:pt x="656602" y="92167"/>
                  <a:pt x="726392" y="90031"/>
                  <a:pt x="811850" y="78637"/>
                </a:cubicBezTo>
                <a:cubicBezTo>
                  <a:pt x="897308" y="67243"/>
                  <a:pt x="984902" y="40181"/>
                  <a:pt x="1051132" y="27362"/>
                </a:cubicBezTo>
                <a:cubicBezTo>
                  <a:pt x="1117362" y="14543"/>
                  <a:pt x="1214215" y="-6109"/>
                  <a:pt x="1209230" y="1725"/>
                </a:cubicBezTo>
                <a:cubicBezTo>
                  <a:pt x="1204245" y="9559"/>
                  <a:pt x="1021222" y="74364"/>
                  <a:pt x="1021222" y="74364"/>
                </a:cubicBezTo>
                <a:cubicBezTo>
                  <a:pt x="973508" y="92880"/>
                  <a:pt x="964251" y="107123"/>
                  <a:pt x="922946" y="112820"/>
                </a:cubicBezTo>
                <a:cubicBezTo>
                  <a:pt x="881641" y="118517"/>
                  <a:pt x="816123" y="99289"/>
                  <a:pt x="773394" y="108547"/>
                </a:cubicBezTo>
                <a:cubicBezTo>
                  <a:pt x="730665" y="117805"/>
                  <a:pt x="698619" y="151988"/>
                  <a:pt x="666572" y="168367"/>
                </a:cubicBezTo>
                <a:cubicBezTo>
                  <a:pt x="634525" y="184747"/>
                  <a:pt x="628828" y="201127"/>
                  <a:pt x="581114" y="206824"/>
                </a:cubicBezTo>
                <a:cubicBezTo>
                  <a:pt x="533400" y="212521"/>
                  <a:pt x="437260" y="201839"/>
                  <a:pt x="380288" y="202551"/>
                </a:cubicBezTo>
                <a:cubicBezTo>
                  <a:pt x="323316" y="203263"/>
                  <a:pt x="285572" y="216793"/>
                  <a:pt x="239282" y="211096"/>
                </a:cubicBezTo>
                <a:cubicBezTo>
                  <a:pt x="192992" y="205399"/>
                  <a:pt x="136732" y="185458"/>
                  <a:pt x="102549" y="168367"/>
                </a:cubicBezTo>
                <a:cubicBezTo>
                  <a:pt x="68366" y="151276"/>
                  <a:pt x="51274" y="129911"/>
                  <a:pt x="34183" y="108547"/>
                </a:cubicBezTo>
              </a:path>
            </a:pathLst>
          </a:custGeom>
          <a:solidFill>
            <a:srgbClr val="F28EDD"/>
          </a:solidFill>
          <a:ln w="19050">
            <a:solidFill>
              <a:srgbClr val="C81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1E795A8-B0EC-73AD-B23D-8832102F5439}"/>
              </a:ext>
            </a:extLst>
          </p:cNvPr>
          <p:cNvSpPr/>
          <p:nvPr/>
        </p:nvSpPr>
        <p:spPr>
          <a:xfrm>
            <a:off x="7622665" y="1194464"/>
            <a:ext cx="4467650" cy="881074"/>
          </a:xfrm>
          <a:custGeom>
            <a:avLst/>
            <a:gdLst>
              <a:gd name="connsiteX0" fmla="*/ 184 w 4475048"/>
              <a:gd name="connsiteY0" fmla="*/ 612378 h 864586"/>
              <a:gd name="connsiteX1" fmla="*/ 124098 w 4475048"/>
              <a:gd name="connsiteY1" fmla="*/ 667926 h 864586"/>
              <a:gd name="connsiteX2" fmla="*/ 213828 w 4475048"/>
              <a:gd name="connsiteY2" fmla="*/ 680745 h 864586"/>
              <a:gd name="connsiteX3" fmla="*/ 380471 w 4475048"/>
              <a:gd name="connsiteY3" fmla="*/ 706382 h 864586"/>
              <a:gd name="connsiteX4" fmla="*/ 547114 w 4475048"/>
              <a:gd name="connsiteY4" fmla="*/ 667926 h 864586"/>
              <a:gd name="connsiteX5" fmla="*/ 705212 w 4475048"/>
              <a:gd name="connsiteY5" fmla="*/ 655107 h 864586"/>
              <a:gd name="connsiteX6" fmla="*/ 846217 w 4475048"/>
              <a:gd name="connsiteY6" fmla="*/ 663653 h 864586"/>
              <a:gd name="connsiteX7" fmla="*/ 1025679 w 4475048"/>
              <a:gd name="connsiteY7" fmla="*/ 629470 h 864586"/>
              <a:gd name="connsiteX8" fmla="*/ 1269234 w 4475048"/>
              <a:gd name="connsiteY8" fmla="*/ 603833 h 864586"/>
              <a:gd name="connsiteX9" fmla="*/ 1414513 w 4475048"/>
              <a:gd name="connsiteY9" fmla="*/ 620924 h 864586"/>
              <a:gd name="connsiteX10" fmla="*/ 1824711 w 4475048"/>
              <a:gd name="connsiteY10" fmla="*/ 586741 h 864586"/>
              <a:gd name="connsiteX11" fmla="*/ 2311821 w 4475048"/>
              <a:gd name="connsiteY11" fmla="*/ 522647 h 864586"/>
              <a:gd name="connsiteX12" fmla="*/ 2538285 w 4475048"/>
              <a:gd name="connsiteY12" fmla="*/ 475646 h 864586"/>
              <a:gd name="connsiteX13" fmla="*/ 2563922 w 4475048"/>
              <a:gd name="connsiteY13" fmla="*/ 450008 h 864586"/>
              <a:gd name="connsiteX14" fmla="*/ 2666471 w 4475048"/>
              <a:gd name="connsiteY14" fmla="*/ 432917 h 864586"/>
              <a:gd name="connsiteX15" fmla="*/ 2833114 w 4475048"/>
              <a:gd name="connsiteY15" fmla="*/ 377369 h 864586"/>
              <a:gd name="connsiteX16" fmla="*/ 3038214 w 4475048"/>
              <a:gd name="connsiteY16" fmla="*/ 356005 h 864586"/>
              <a:gd name="connsiteX17" fmla="*/ 3465503 w 4475048"/>
              <a:gd name="connsiteY17" fmla="*/ 257728 h 864586"/>
              <a:gd name="connsiteX18" fmla="*/ 3726150 w 4475048"/>
              <a:gd name="connsiteY18" fmla="*/ 167997 h 864586"/>
              <a:gd name="connsiteX19" fmla="*/ 4016707 w 4475048"/>
              <a:gd name="connsiteY19" fmla="*/ 129541 h 864586"/>
              <a:gd name="connsiteX20" fmla="*/ 4255989 w 4475048"/>
              <a:gd name="connsiteY20" fmla="*/ 91085 h 864586"/>
              <a:gd name="connsiteX21" fmla="*/ 4375630 w 4475048"/>
              <a:gd name="connsiteY21" fmla="*/ 61175 h 864586"/>
              <a:gd name="connsiteX22" fmla="*/ 4473907 w 4475048"/>
              <a:gd name="connsiteY22" fmla="*/ 1354 h 864586"/>
              <a:gd name="connsiteX23" fmla="*/ 4414086 w 4475048"/>
              <a:gd name="connsiteY23" fmla="*/ 125268 h 864586"/>
              <a:gd name="connsiteX24" fmla="*/ 4200442 w 4475048"/>
              <a:gd name="connsiteY24" fmla="*/ 270547 h 864586"/>
              <a:gd name="connsiteX25" fmla="*/ 4063709 w 4475048"/>
              <a:gd name="connsiteY25" fmla="*/ 244909 h 864586"/>
              <a:gd name="connsiteX26" fmla="*/ 3995342 w 4475048"/>
              <a:gd name="connsiteY26" fmla="*/ 223545 h 864586"/>
              <a:gd name="connsiteX27" fmla="*/ 3935522 w 4475048"/>
              <a:gd name="connsiteY27" fmla="*/ 283365 h 864586"/>
              <a:gd name="connsiteX28" fmla="*/ 3820154 w 4475048"/>
              <a:gd name="connsiteY28" fmla="*/ 279092 h 864586"/>
              <a:gd name="connsiteX29" fmla="*/ 3730423 w 4475048"/>
              <a:gd name="connsiteY29" fmla="*/ 368823 h 864586"/>
              <a:gd name="connsiteX30" fmla="*/ 3662056 w 4475048"/>
              <a:gd name="connsiteY30" fmla="*/ 420098 h 864586"/>
              <a:gd name="connsiteX31" fmla="*/ 3568053 w 4475048"/>
              <a:gd name="connsiteY31" fmla="*/ 454281 h 864586"/>
              <a:gd name="connsiteX32" fmla="*/ 3439866 w 4475048"/>
              <a:gd name="connsiteY32" fmla="*/ 458554 h 864586"/>
              <a:gd name="connsiteX33" fmla="*/ 3311679 w 4475048"/>
              <a:gd name="connsiteY33" fmla="*/ 462827 h 864586"/>
              <a:gd name="connsiteX34" fmla="*/ 3145036 w 4475048"/>
              <a:gd name="connsiteY34" fmla="*/ 467100 h 864586"/>
              <a:gd name="connsiteX35" fmla="*/ 3038214 w 4475048"/>
              <a:gd name="connsiteY35" fmla="*/ 462827 h 864586"/>
              <a:gd name="connsiteX36" fmla="*/ 2969847 w 4475048"/>
              <a:gd name="connsiteY36" fmla="*/ 428644 h 864586"/>
              <a:gd name="connsiteX37" fmla="*/ 2927118 w 4475048"/>
              <a:gd name="connsiteY37" fmla="*/ 381642 h 864586"/>
              <a:gd name="connsiteX38" fmla="*/ 2803204 w 4475048"/>
              <a:gd name="connsiteY38" fmla="*/ 394461 h 864586"/>
              <a:gd name="connsiteX39" fmla="*/ 2739111 w 4475048"/>
              <a:gd name="connsiteY39" fmla="*/ 531193 h 864586"/>
              <a:gd name="connsiteX40" fmla="*/ 2632288 w 4475048"/>
              <a:gd name="connsiteY40" fmla="*/ 539739 h 864586"/>
              <a:gd name="connsiteX41" fmla="*/ 2495556 w 4475048"/>
              <a:gd name="connsiteY41" fmla="*/ 561104 h 864586"/>
              <a:gd name="connsiteX42" fmla="*/ 2371642 w 4475048"/>
              <a:gd name="connsiteY42" fmla="*/ 591014 h 864586"/>
              <a:gd name="connsiteX43" fmla="*/ 2269092 w 4475048"/>
              <a:gd name="connsiteY43" fmla="*/ 676472 h 864586"/>
              <a:gd name="connsiteX44" fmla="*/ 2132359 w 4475048"/>
              <a:gd name="connsiteY44" fmla="*/ 736292 h 864586"/>
              <a:gd name="connsiteX45" fmla="*/ 1948625 w 4475048"/>
              <a:gd name="connsiteY45" fmla="*/ 749111 h 864586"/>
              <a:gd name="connsiteX46" fmla="*/ 1880258 w 4475048"/>
              <a:gd name="connsiteY46" fmla="*/ 740565 h 864586"/>
              <a:gd name="connsiteX47" fmla="*/ 1760617 w 4475048"/>
              <a:gd name="connsiteY47" fmla="*/ 710655 h 864586"/>
              <a:gd name="connsiteX48" fmla="*/ 1687978 w 4475048"/>
              <a:gd name="connsiteY48" fmla="*/ 761930 h 864586"/>
              <a:gd name="connsiteX49" fmla="*/ 1602520 w 4475048"/>
              <a:gd name="connsiteY49" fmla="*/ 740565 h 864586"/>
              <a:gd name="connsiteX50" fmla="*/ 1521335 w 4475048"/>
              <a:gd name="connsiteY50" fmla="*/ 826023 h 864586"/>
              <a:gd name="connsiteX51" fmla="*/ 1414513 w 4475048"/>
              <a:gd name="connsiteY51" fmla="*/ 864479 h 864586"/>
              <a:gd name="connsiteX52" fmla="*/ 1252142 w 4475048"/>
              <a:gd name="connsiteY52" fmla="*/ 834569 h 864586"/>
              <a:gd name="connsiteX53" fmla="*/ 1183776 w 4475048"/>
              <a:gd name="connsiteY53" fmla="*/ 753384 h 864586"/>
              <a:gd name="connsiteX54" fmla="*/ 1115410 w 4475048"/>
              <a:gd name="connsiteY54" fmla="*/ 702109 h 864586"/>
              <a:gd name="connsiteX55" fmla="*/ 1055589 w 4475048"/>
              <a:gd name="connsiteY55" fmla="*/ 573922 h 864586"/>
              <a:gd name="connsiteX56" fmla="*/ 970131 w 4475048"/>
              <a:gd name="connsiteY56" fmla="*/ 749111 h 864586"/>
              <a:gd name="connsiteX57" fmla="*/ 871855 w 4475048"/>
              <a:gd name="connsiteY57" fmla="*/ 774748 h 864586"/>
              <a:gd name="connsiteX58" fmla="*/ 790670 w 4475048"/>
              <a:gd name="connsiteY58" fmla="*/ 723474 h 864586"/>
              <a:gd name="connsiteX59" fmla="*/ 739395 w 4475048"/>
              <a:gd name="connsiteY59" fmla="*/ 620924 h 864586"/>
              <a:gd name="connsiteX60" fmla="*/ 636845 w 4475048"/>
              <a:gd name="connsiteY60" fmla="*/ 770476 h 864586"/>
              <a:gd name="connsiteX61" fmla="*/ 483021 w 4475048"/>
              <a:gd name="connsiteY61" fmla="*/ 817477 h 864586"/>
              <a:gd name="connsiteX62" fmla="*/ 359107 w 4475048"/>
              <a:gd name="connsiteY62" fmla="*/ 817477 h 864586"/>
              <a:gd name="connsiteX63" fmla="*/ 252285 w 4475048"/>
              <a:gd name="connsiteY63" fmla="*/ 774748 h 864586"/>
              <a:gd name="connsiteX64" fmla="*/ 196737 w 4475048"/>
              <a:gd name="connsiteY64" fmla="*/ 714928 h 864586"/>
              <a:gd name="connsiteX65" fmla="*/ 183918 w 4475048"/>
              <a:gd name="connsiteY65" fmla="*/ 642289 h 864586"/>
              <a:gd name="connsiteX66" fmla="*/ 98460 w 4475048"/>
              <a:gd name="connsiteY66" fmla="*/ 740565 h 864586"/>
              <a:gd name="connsiteX67" fmla="*/ 184 w 4475048"/>
              <a:gd name="connsiteY67" fmla="*/ 612378 h 864586"/>
              <a:gd name="connsiteX0" fmla="*/ 184 w 4475048"/>
              <a:gd name="connsiteY0" fmla="*/ 612378 h 914663"/>
              <a:gd name="connsiteX1" fmla="*/ 124098 w 4475048"/>
              <a:gd name="connsiteY1" fmla="*/ 667926 h 914663"/>
              <a:gd name="connsiteX2" fmla="*/ 213828 w 4475048"/>
              <a:gd name="connsiteY2" fmla="*/ 680745 h 914663"/>
              <a:gd name="connsiteX3" fmla="*/ 380471 w 4475048"/>
              <a:gd name="connsiteY3" fmla="*/ 706382 h 914663"/>
              <a:gd name="connsiteX4" fmla="*/ 547114 w 4475048"/>
              <a:gd name="connsiteY4" fmla="*/ 667926 h 914663"/>
              <a:gd name="connsiteX5" fmla="*/ 705212 w 4475048"/>
              <a:gd name="connsiteY5" fmla="*/ 655107 h 914663"/>
              <a:gd name="connsiteX6" fmla="*/ 846217 w 4475048"/>
              <a:gd name="connsiteY6" fmla="*/ 663653 h 914663"/>
              <a:gd name="connsiteX7" fmla="*/ 1025679 w 4475048"/>
              <a:gd name="connsiteY7" fmla="*/ 629470 h 914663"/>
              <a:gd name="connsiteX8" fmla="*/ 1269234 w 4475048"/>
              <a:gd name="connsiteY8" fmla="*/ 603833 h 914663"/>
              <a:gd name="connsiteX9" fmla="*/ 1414513 w 4475048"/>
              <a:gd name="connsiteY9" fmla="*/ 620924 h 914663"/>
              <a:gd name="connsiteX10" fmla="*/ 1824711 w 4475048"/>
              <a:gd name="connsiteY10" fmla="*/ 586741 h 914663"/>
              <a:gd name="connsiteX11" fmla="*/ 2311821 w 4475048"/>
              <a:gd name="connsiteY11" fmla="*/ 522647 h 914663"/>
              <a:gd name="connsiteX12" fmla="*/ 2538285 w 4475048"/>
              <a:gd name="connsiteY12" fmla="*/ 475646 h 914663"/>
              <a:gd name="connsiteX13" fmla="*/ 2563922 w 4475048"/>
              <a:gd name="connsiteY13" fmla="*/ 450008 h 914663"/>
              <a:gd name="connsiteX14" fmla="*/ 2666471 w 4475048"/>
              <a:gd name="connsiteY14" fmla="*/ 432917 h 914663"/>
              <a:gd name="connsiteX15" fmla="*/ 2833114 w 4475048"/>
              <a:gd name="connsiteY15" fmla="*/ 377369 h 914663"/>
              <a:gd name="connsiteX16" fmla="*/ 3038214 w 4475048"/>
              <a:gd name="connsiteY16" fmla="*/ 356005 h 914663"/>
              <a:gd name="connsiteX17" fmla="*/ 3465503 w 4475048"/>
              <a:gd name="connsiteY17" fmla="*/ 257728 h 914663"/>
              <a:gd name="connsiteX18" fmla="*/ 3726150 w 4475048"/>
              <a:gd name="connsiteY18" fmla="*/ 167997 h 914663"/>
              <a:gd name="connsiteX19" fmla="*/ 4016707 w 4475048"/>
              <a:gd name="connsiteY19" fmla="*/ 129541 h 914663"/>
              <a:gd name="connsiteX20" fmla="*/ 4255989 w 4475048"/>
              <a:gd name="connsiteY20" fmla="*/ 91085 h 914663"/>
              <a:gd name="connsiteX21" fmla="*/ 4375630 w 4475048"/>
              <a:gd name="connsiteY21" fmla="*/ 61175 h 914663"/>
              <a:gd name="connsiteX22" fmla="*/ 4473907 w 4475048"/>
              <a:gd name="connsiteY22" fmla="*/ 1354 h 914663"/>
              <a:gd name="connsiteX23" fmla="*/ 4414086 w 4475048"/>
              <a:gd name="connsiteY23" fmla="*/ 125268 h 914663"/>
              <a:gd name="connsiteX24" fmla="*/ 4200442 w 4475048"/>
              <a:gd name="connsiteY24" fmla="*/ 270547 h 914663"/>
              <a:gd name="connsiteX25" fmla="*/ 4063709 w 4475048"/>
              <a:gd name="connsiteY25" fmla="*/ 244909 h 914663"/>
              <a:gd name="connsiteX26" fmla="*/ 3995342 w 4475048"/>
              <a:gd name="connsiteY26" fmla="*/ 223545 h 914663"/>
              <a:gd name="connsiteX27" fmla="*/ 3935522 w 4475048"/>
              <a:gd name="connsiteY27" fmla="*/ 283365 h 914663"/>
              <a:gd name="connsiteX28" fmla="*/ 3820154 w 4475048"/>
              <a:gd name="connsiteY28" fmla="*/ 279092 h 914663"/>
              <a:gd name="connsiteX29" fmla="*/ 3730423 w 4475048"/>
              <a:gd name="connsiteY29" fmla="*/ 368823 h 914663"/>
              <a:gd name="connsiteX30" fmla="*/ 3662056 w 4475048"/>
              <a:gd name="connsiteY30" fmla="*/ 420098 h 914663"/>
              <a:gd name="connsiteX31" fmla="*/ 3568053 w 4475048"/>
              <a:gd name="connsiteY31" fmla="*/ 454281 h 914663"/>
              <a:gd name="connsiteX32" fmla="*/ 3439866 w 4475048"/>
              <a:gd name="connsiteY32" fmla="*/ 458554 h 914663"/>
              <a:gd name="connsiteX33" fmla="*/ 3311679 w 4475048"/>
              <a:gd name="connsiteY33" fmla="*/ 462827 h 914663"/>
              <a:gd name="connsiteX34" fmla="*/ 3145036 w 4475048"/>
              <a:gd name="connsiteY34" fmla="*/ 467100 h 914663"/>
              <a:gd name="connsiteX35" fmla="*/ 3038214 w 4475048"/>
              <a:gd name="connsiteY35" fmla="*/ 462827 h 914663"/>
              <a:gd name="connsiteX36" fmla="*/ 2969847 w 4475048"/>
              <a:gd name="connsiteY36" fmla="*/ 428644 h 914663"/>
              <a:gd name="connsiteX37" fmla="*/ 2927118 w 4475048"/>
              <a:gd name="connsiteY37" fmla="*/ 381642 h 914663"/>
              <a:gd name="connsiteX38" fmla="*/ 2803204 w 4475048"/>
              <a:gd name="connsiteY38" fmla="*/ 394461 h 914663"/>
              <a:gd name="connsiteX39" fmla="*/ 2739111 w 4475048"/>
              <a:gd name="connsiteY39" fmla="*/ 531193 h 914663"/>
              <a:gd name="connsiteX40" fmla="*/ 2632288 w 4475048"/>
              <a:gd name="connsiteY40" fmla="*/ 539739 h 914663"/>
              <a:gd name="connsiteX41" fmla="*/ 2495556 w 4475048"/>
              <a:gd name="connsiteY41" fmla="*/ 561104 h 914663"/>
              <a:gd name="connsiteX42" fmla="*/ 2371642 w 4475048"/>
              <a:gd name="connsiteY42" fmla="*/ 591014 h 914663"/>
              <a:gd name="connsiteX43" fmla="*/ 2269092 w 4475048"/>
              <a:gd name="connsiteY43" fmla="*/ 676472 h 914663"/>
              <a:gd name="connsiteX44" fmla="*/ 2132359 w 4475048"/>
              <a:gd name="connsiteY44" fmla="*/ 736292 h 914663"/>
              <a:gd name="connsiteX45" fmla="*/ 1948625 w 4475048"/>
              <a:gd name="connsiteY45" fmla="*/ 749111 h 914663"/>
              <a:gd name="connsiteX46" fmla="*/ 1880258 w 4475048"/>
              <a:gd name="connsiteY46" fmla="*/ 740565 h 914663"/>
              <a:gd name="connsiteX47" fmla="*/ 1760617 w 4475048"/>
              <a:gd name="connsiteY47" fmla="*/ 710655 h 914663"/>
              <a:gd name="connsiteX48" fmla="*/ 1687978 w 4475048"/>
              <a:gd name="connsiteY48" fmla="*/ 761930 h 914663"/>
              <a:gd name="connsiteX49" fmla="*/ 1602520 w 4475048"/>
              <a:gd name="connsiteY49" fmla="*/ 740565 h 914663"/>
              <a:gd name="connsiteX50" fmla="*/ 1521335 w 4475048"/>
              <a:gd name="connsiteY50" fmla="*/ 826023 h 914663"/>
              <a:gd name="connsiteX51" fmla="*/ 1391364 w 4475048"/>
              <a:gd name="connsiteY51" fmla="*/ 914636 h 914663"/>
              <a:gd name="connsiteX52" fmla="*/ 1252142 w 4475048"/>
              <a:gd name="connsiteY52" fmla="*/ 834569 h 914663"/>
              <a:gd name="connsiteX53" fmla="*/ 1183776 w 4475048"/>
              <a:gd name="connsiteY53" fmla="*/ 753384 h 914663"/>
              <a:gd name="connsiteX54" fmla="*/ 1115410 w 4475048"/>
              <a:gd name="connsiteY54" fmla="*/ 702109 h 914663"/>
              <a:gd name="connsiteX55" fmla="*/ 1055589 w 4475048"/>
              <a:gd name="connsiteY55" fmla="*/ 573922 h 914663"/>
              <a:gd name="connsiteX56" fmla="*/ 970131 w 4475048"/>
              <a:gd name="connsiteY56" fmla="*/ 749111 h 914663"/>
              <a:gd name="connsiteX57" fmla="*/ 871855 w 4475048"/>
              <a:gd name="connsiteY57" fmla="*/ 774748 h 914663"/>
              <a:gd name="connsiteX58" fmla="*/ 790670 w 4475048"/>
              <a:gd name="connsiteY58" fmla="*/ 723474 h 914663"/>
              <a:gd name="connsiteX59" fmla="*/ 739395 w 4475048"/>
              <a:gd name="connsiteY59" fmla="*/ 620924 h 914663"/>
              <a:gd name="connsiteX60" fmla="*/ 636845 w 4475048"/>
              <a:gd name="connsiteY60" fmla="*/ 770476 h 914663"/>
              <a:gd name="connsiteX61" fmla="*/ 483021 w 4475048"/>
              <a:gd name="connsiteY61" fmla="*/ 817477 h 914663"/>
              <a:gd name="connsiteX62" fmla="*/ 359107 w 4475048"/>
              <a:gd name="connsiteY62" fmla="*/ 817477 h 914663"/>
              <a:gd name="connsiteX63" fmla="*/ 252285 w 4475048"/>
              <a:gd name="connsiteY63" fmla="*/ 774748 h 914663"/>
              <a:gd name="connsiteX64" fmla="*/ 196737 w 4475048"/>
              <a:gd name="connsiteY64" fmla="*/ 714928 h 914663"/>
              <a:gd name="connsiteX65" fmla="*/ 183918 w 4475048"/>
              <a:gd name="connsiteY65" fmla="*/ 642289 h 914663"/>
              <a:gd name="connsiteX66" fmla="*/ 98460 w 4475048"/>
              <a:gd name="connsiteY66" fmla="*/ 740565 h 914663"/>
              <a:gd name="connsiteX67" fmla="*/ 184 w 4475048"/>
              <a:gd name="connsiteY67" fmla="*/ 612378 h 914663"/>
              <a:gd name="connsiteX0" fmla="*/ 184 w 4475048"/>
              <a:gd name="connsiteY0" fmla="*/ 612378 h 914663"/>
              <a:gd name="connsiteX1" fmla="*/ 124098 w 4475048"/>
              <a:gd name="connsiteY1" fmla="*/ 667926 h 914663"/>
              <a:gd name="connsiteX2" fmla="*/ 213828 w 4475048"/>
              <a:gd name="connsiteY2" fmla="*/ 680745 h 914663"/>
              <a:gd name="connsiteX3" fmla="*/ 380471 w 4475048"/>
              <a:gd name="connsiteY3" fmla="*/ 706382 h 914663"/>
              <a:gd name="connsiteX4" fmla="*/ 547114 w 4475048"/>
              <a:gd name="connsiteY4" fmla="*/ 667926 h 914663"/>
              <a:gd name="connsiteX5" fmla="*/ 705212 w 4475048"/>
              <a:gd name="connsiteY5" fmla="*/ 655107 h 914663"/>
              <a:gd name="connsiteX6" fmla="*/ 846217 w 4475048"/>
              <a:gd name="connsiteY6" fmla="*/ 663653 h 914663"/>
              <a:gd name="connsiteX7" fmla="*/ 1025679 w 4475048"/>
              <a:gd name="connsiteY7" fmla="*/ 629470 h 914663"/>
              <a:gd name="connsiteX8" fmla="*/ 1269234 w 4475048"/>
              <a:gd name="connsiteY8" fmla="*/ 603833 h 914663"/>
              <a:gd name="connsiteX9" fmla="*/ 1414513 w 4475048"/>
              <a:gd name="connsiteY9" fmla="*/ 620924 h 914663"/>
              <a:gd name="connsiteX10" fmla="*/ 1824711 w 4475048"/>
              <a:gd name="connsiteY10" fmla="*/ 586741 h 914663"/>
              <a:gd name="connsiteX11" fmla="*/ 2311821 w 4475048"/>
              <a:gd name="connsiteY11" fmla="*/ 522647 h 914663"/>
              <a:gd name="connsiteX12" fmla="*/ 2538285 w 4475048"/>
              <a:gd name="connsiteY12" fmla="*/ 475646 h 914663"/>
              <a:gd name="connsiteX13" fmla="*/ 2563922 w 4475048"/>
              <a:gd name="connsiteY13" fmla="*/ 450008 h 914663"/>
              <a:gd name="connsiteX14" fmla="*/ 2666471 w 4475048"/>
              <a:gd name="connsiteY14" fmla="*/ 432917 h 914663"/>
              <a:gd name="connsiteX15" fmla="*/ 2833114 w 4475048"/>
              <a:gd name="connsiteY15" fmla="*/ 377369 h 914663"/>
              <a:gd name="connsiteX16" fmla="*/ 3038214 w 4475048"/>
              <a:gd name="connsiteY16" fmla="*/ 356005 h 914663"/>
              <a:gd name="connsiteX17" fmla="*/ 3465503 w 4475048"/>
              <a:gd name="connsiteY17" fmla="*/ 257728 h 914663"/>
              <a:gd name="connsiteX18" fmla="*/ 3726150 w 4475048"/>
              <a:gd name="connsiteY18" fmla="*/ 167997 h 914663"/>
              <a:gd name="connsiteX19" fmla="*/ 4016707 w 4475048"/>
              <a:gd name="connsiteY19" fmla="*/ 129541 h 914663"/>
              <a:gd name="connsiteX20" fmla="*/ 4255989 w 4475048"/>
              <a:gd name="connsiteY20" fmla="*/ 91085 h 914663"/>
              <a:gd name="connsiteX21" fmla="*/ 4375630 w 4475048"/>
              <a:gd name="connsiteY21" fmla="*/ 61175 h 914663"/>
              <a:gd name="connsiteX22" fmla="*/ 4473907 w 4475048"/>
              <a:gd name="connsiteY22" fmla="*/ 1354 h 914663"/>
              <a:gd name="connsiteX23" fmla="*/ 4414086 w 4475048"/>
              <a:gd name="connsiteY23" fmla="*/ 125268 h 914663"/>
              <a:gd name="connsiteX24" fmla="*/ 4200442 w 4475048"/>
              <a:gd name="connsiteY24" fmla="*/ 270547 h 914663"/>
              <a:gd name="connsiteX25" fmla="*/ 4063709 w 4475048"/>
              <a:gd name="connsiteY25" fmla="*/ 244909 h 914663"/>
              <a:gd name="connsiteX26" fmla="*/ 3995342 w 4475048"/>
              <a:gd name="connsiteY26" fmla="*/ 223545 h 914663"/>
              <a:gd name="connsiteX27" fmla="*/ 3935522 w 4475048"/>
              <a:gd name="connsiteY27" fmla="*/ 283365 h 914663"/>
              <a:gd name="connsiteX28" fmla="*/ 3820154 w 4475048"/>
              <a:gd name="connsiteY28" fmla="*/ 279092 h 914663"/>
              <a:gd name="connsiteX29" fmla="*/ 3730423 w 4475048"/>
              <a:gd name="connsiteY29" fmla="*/ 368823 h 914663"/>
              <a:gd name="connsiteX30" fmla="*/ 3662056 w 4475048"/>
              <a:gd name="connsiteY30" fmla="*/ 420098 h 914663"/>
              <a:gd name="connsiteX31" fmla="*/ 3568053 w 4475048"/>
              <a:gd name="connsiteY31" fmla="*/ 454281 h 914663"/>
              <a:gd name="connsiteX32" fmla="*/ 3439866 w 4475048"/>
              <a:gd name="connsiteY32" fmla="*/ 458554 h 914663"/>
              <a:gd name="connsiteX33" fmla="*/ 3311679 w 4475048"/>
              <a:gd name="connsiteY33" fmla="*/ 462827 h 914663"/>
              <a:gd name="connsiteX34" fmla="*/ 3145036 w 4475048"/>
              <a:gd name="connsiteY34" fmla="*/ 467100 h 914663"/>
              <a:gd name="connsiteX35" fmla="*/ 3038214 w 4475048"/>
              <a:gd name="connsiteY35" fmla="*/ 462827 h 914663"/>
              <a:gd name="connsiteX36" fmla="*/ 2969847 w 4475048"/>
              <a:gd name="connsiteY36" fmla="*/ 428644 h 914663"/>
              <a:gd name="connsiteX37" fmla="*/ 2927118 w 4475048"/>
              <a:gd name="connsiteY37" fmla="*/ 381642 h 914663"/>
              <a:gd name="connsiteX38" fmla="*/ 2803204 w 4475048"/>
              <a:gd name="connsiteY38" fmla="*/ 394461 h 914663"/>
              <a:gd name="connsiteX39" fmla="*/ 2739111 w 4475048"/>
              <a:gd name="connsiteY39" fmla="*/ 531193 h 914663"/>
              <a:gd name="connsiteX40" fmla="*/ 2632288 w 4475048"/>
              <a:gd name="connsiteY40" fmla="*/ 539739 h 914663"/>
              <a:gd name="connsiteX41" fmla="*/ 2495556 w 4475048"/>
              <a:gd name="connsiteY41" fmla="*/ 561104 h 914663"/>
              <a:gd name="connsiteX42" fmla="*/ 2414083 w 4475048"/>
              <a:gd name="connsiteY42" fmla="*/ 652745 h 914663"/>
              <a:gd name="connsiteX43" fmla="*/ 2269092 w 4475048"/>
              <a:gd name="connsiteY43" fmla="*/ 676472 h 914663"/>
              <a:gd name="connsiteX44" fmla="*/ 2132359 w 4475048"/>
              <a:gd name="connsiteY44" fmla="*/ 736292 h 914663"/>
              <a:gd name="connsiteX45" fmla="*/ 1948625 w 4475048"/>
              <a:gd name="connsiteY45" fmla="*/ 749111 h 914663"/>
              <a:gd name="connsiteX46" fmla="*/ 1880258 w 4475048"/>
              <a:gd name="connsiteY46" fmla="*/ 740565 h 914663"/>
              <a:gd name="connsiteX47" fmla="*/ 1760617 w 4475048"/>
              <a:gd name="connsiteY47" fmla="*/ 710655 h 914663"/>
              <a:gd name="connsiteX48" fmla="*/ 1687978 w 4475048"/>
              <a:gd name="connsiteY48" fmla="*/ 761930 h 914663"/>
              <a:gd name="connsiteX49" fmla="*/ 1602520 w 4475048"/>
              <a:gd name="connsiteY49" fmla="*/ 740565 h 914663"/>
              <a:gd name="connsiteX50" fmla="*/ 1521335 w 4475048"/>
              <a:gd name="connsiteY50" fmla="*/ 826023 h 914663"/>
              <a:gd name="connsiteX51" fmla="*/ 1391364 w 4475048"/>
              <a:gd name="connsiteY51" fmla="*/ 914636 h 914663"/>
              <a:gd name="connsiteX52" fmla="*/ 1252142 w 4475048"/>
              <a:gd name="connsiteY52" fmla="*/ 834569 h 914663"/>
              <a:gd name="connsiteX53" fmla="*/ 1183776 w 4475048"/>
              <a:gd name="connsiteY53" fmla="*/ 753384 h 914663"/>
              <a:gd name="connsiteX54" fmla="*/ 1115410 w 4475048"/>
              <a:gd name="connsiteY54" fmla="*/ 702109 h 914663"/>
              <a:gd name="connsiteX55" fmla="*/ 1055589 w 4475048"/>
              <a:gd name="connsiteY55" fmla="*/ 573922 h 914663"/>
              <a:gd name="connsiteX56" fmla="*/ 970131 w 4475048"/>
              <a:gd name="connsiteY56" fmla="*/ 749111 h 914663"/>
              <a:gd name="connsiteX57" fmla="*/ 871855 w 4475048"/>
              <a:gd name="connsiteY57" fmla="*/ 774748 h 914663"/>
              <a:gd name="connsiteX58" fmla="*/ 790670 w 4475048"/>
              <a:gd name="connsiteY58" fmla="*/ 723474 h 914663"/>
              <a:gd name="connsiteX59" fmla="*/ 739395 w 4475048"/>
              <a:gd name="connsiteY59" fmla="*/ 620924 h 914663"/>
              <a:gd name="connsiteX60" fmla="*/ 636845 w 4475048"/>
              <a:gd name="connsiteY60" fmla="*/ 770476 h 914663"/>
              <a:gd name="connsiteX61" fmla="*/ 483021 w 4475048"/>
              <a:gd name="connsiteY61" fmla="*/ 817477 h 914663"/>
              <a:gd name="connsiteX62" fmla="*/ 359107 w 4475048"/>
              <a:gd name="connsiteY62" fmla="*/ 817477 h 914663"/>
              <a:gd name="connsiteX63" fmla="*/ 252285 w 4475048"/>
              <a:gd name="connsiteY63" fmla="*/ 774748 h 914663"/>
              <a:gd name="connsiteX64" fmla="*/ 196737 w 4475048"/>
              <a:gd name="connsiteY64" fmla="*/ 714928 h 914663"/>
              <a:gd name="connsiteX65" fmla="*/ 183918 w 4475048"/>
              <a:gd name="connsiteY65" fmla="*/ 642289 h 914663"/>
              <a:gd name="connsiteX66" fmla="*/ 98460 w 4475048"/>
              <a:gd name="connsiteY66" fmla="*/ 740565 h 914663"/>
              <a:gd name="connsiteX67" fmla="*/ 184 w 4475048"/>
              <a:gd name="connsiteY67" fmla="*/ 612378 h 914663"/>
              <a:gd name="connsiteX0" fmla="*/ 184 w 4475048"/>
              <a:gd name="connsiteY0" fmla="*/ 612378 h 914663"/>
              <a:gd name="connsiteX1" fmla="*/ 124098 w 4475048"/>
              <a:gd name="connsiteY1" fmla="*/ 667926 h 914663"/>
              <a:gd name="connsiteX2" fmla="*/ 213828 w 4475048"/>
              <a:gd name="connsiteY2" fmla="*/ 680745 h 914663"/>
              <a:gd name="connsiteX3" fmla="*/ 380471 w 4475048"/>
              <a:gd name="connsiteY3" fmla="*/ 706382 h 914663"/>
              <a:gd name="connsiteX4" fmla="*/ 547114 w 4475048"/>
              <a:gd name="connsiteY4" fmla="*/ 667926 h 914663"/>
              <a:gd name="connsiteX5" fmla="*/ 705212 w 4475048"/>
              <a:gd name="connsiteY5" fmla="*/ 655107 h 914663"/>
              <a:gd name="connsiteX6" fmla="*/ 846217 w 4475048"/>
              <a:gd name="connsiteY6" fmla="*/ 663653 h 914663"/>
              <a:gd name="connsiteX7" fmla="*/ 1025679 w 4475048"/>
              <a:gd name="connsiteY7" fmla="*/ 629470 h 914663"/>
              <a:gd name="connsiteX8" fmla="*/ 1269234 w 4475048"/>
              <a:gd name="connsiteY8" fmla="*/ 603833 h 914663"/>
              <a:gd name="connsiteX9" fmla="*/ 1414513 w 4475048"/>
              <a:gd name="connsiteY9" fmla="*/ 620924 h 914663"/>
              <a:gd name="connsiteX10" fmla="*/ 1824711 w 4475048"/>
              <a:gd name="connsiteY10" fmla="*/ 586741 h 914663"/>
              <a:gd name="connsiteX11" fmla="*/ 2311821 w 4475048"/>
              <a:gd name="connsiteY11" fmla="*/ 522647 h 914663"/>
              <a:gd name="connsiteX12" fmla="*/ 2538285 w 4475048"/>
              <a:gd name="connsiteY12" fmla="*/ 475646 h 914663"/>
              <a:gd name="connsiteX13" fmla="*/ 2563922 w 4475048"/>
              <a:gd name="connsiteY13" fmla="*/ 450008 h 914663"/>
              <a:gd name="connsiteX14" fmla="*/ 2666471 w 4475048"/>
              <a:gd name="connsiteY14" fmla="*/ 432917 h 914663"/>
              <a:gd name="connsiteX15" fmla="*/ 2833114 w 4475048"/>
              <a:gd name="connsiteY15" fmla="*/ 377369 h 914663"/>
              <a:gd name="connsiteX16" fmla="*/ 3038214 w 4475048"/>
              <a:gd name="connsiteY16" fmla="*/ 356005 h 914663"/>
              <a:gd name="connsiteX17" fmla="*/ 3465503 w 4475048"/>
              <a:gd name="connsiteY17" fmla="*/ 257728 h 914663"/>
              <a:gd name="connsiteX18" fmla="*/ 3726150 w 4475048"/>
              <a:gd name="connsiteY18" fmla="*/ 167997 h 914663"/>
              <a:gd name="connsiteX19" fmla="*/ 4016707 w 4475048"/>
              <a:gd name="connsiteY19" fmla="*/ 129541 h 914663"/>
              <a:gd name="connsiteX20" fmla="*/ 4255989 w 4475048"/>
              <a:gd name="connsiteY20" fmla="*/ 91085 h 914663"/>
              <a:gd name="connsiteX21" fmla="*/ 4375630 w 4475048"/>
              <a:gd name="connsiteY21" fmla="*/ 61175 h 914663"/>
              <a:gd name="connsiteX22" fmla="*/ 4473907 w 4475048"/>
              <a:gd name="connsiteY22" fmla="*/ 1354 h 914663"/>
              <a:gd name="connsiteX23" fmla="*/ 4414086 w 4475048"/>
              <a:gd name="connsiteY23" fmla="*/ 125268 h 914663"/>
              <a:gd name="connsiteX24" fmla="*/ 4200442 w 4475048"/>
              <a:gd name="connsiteY24" fmla="*/ 270547 h 914663"/>
              <a:gd name="connsiteX25" fmla="*/ 4063709 w 4475048"/>
              <a:gd name="connsiteY25" fmla="*/ 244909 h 914663"/>
              <a:gd name="connsiteX26" fmla="*/ 3995342 w 4475048"/>
              <a:gd name="connsiteY26" fmla="*/ 223545 h 914663"/>
              <a:gd name="connsiteX27" fmla="*/ 3935522 w 4475048"/>
              <a:gd name="connsiteY27" fmla="*/ 283365 h 914663"/>
              <a:gd name="connsiteX28" fmla="*/ 3820154 w 4475048"/>
              <a:gd name="connsiteY28" fmla="*/ 279092 h 914663"/>
              <a:gd name="connsiteX29" fmla="*/ 3730423 w 4475048"/>
              <a:gd name="connsiteY29" fmla="*/ 368823 h 914663"/>
              <a:gd name="connsiteX30" fmla="*/ 3662056 w 4475048"/>
              <a:gd name="connsiteY30" fmla="*/ 420098 h 914663"/>
              <a:gd name="connsiteX31" fmla="*/ 3568053 w 4475048"/>
              <a:gd name="connsiteY31" fmla="*/ 454281 h 914663"/>
              <a:gd name="connsiteX32" fmla="*/ 3439866 w 4475048"/>
              <a:gd name="connsiteY32" fmla="*/ 458554 h 914663"/>
              <a:gd name="connsiteX33" fmla="*/ 3311679 w 4475048"/>
              <a:gd name="connsiteY33" fmla="*/ 462827 h 914663"/>
              <a:gd name="connsiteX34" fmla="*/ 3145036 w 4475048"/>
              <a:gd name="connsiteY34" fmla="*/ 467100 h 914663"/>
              <a:gd name="connsiteX35" fmla="*/ 3038214 w 4475048"/>
              <a:gd name="connsiteY35" fmla="*/ 462827 h 914663"/>
              <a:gd name="connsiteX36" fmla="*/ 2923548 w 4475048"/>
              <a:gd name="connsiteY36" fmla="*/ 478801 h 914663"/>
              <a:gd name="connsiteX37" fmla="*/ 2927118 w 4475048"/>
              <a:gd name="connsiteY37" fmla="*/ 381642 h 914663"/>
              <a:gd name="connsiteX38" fmla="*/ 2803204 w 4475048"/>
              <a:gd name="connsiteY38" fmla="*/ 394461 h 914663"/>
              <a:gd name="connsiteX39" fmla="*/ 2739111 w 4475048"/>
              <a:gd name="connsiteY39" fmla="*/ 531193 h 914663"/>
              <a:gd name="connsiteX40" fmla="*/ 2632288 w 4475048"/>
              <a:gd name="connsiteY40" fmla="*/ 539739 h 914663"/>
              <a:gd name="connsiteX41" fmla="*/ 2495556 w 4475048"/>
              <a:gd name="connsiteY41" fmla="*/ 561104 h 914663"/>
              <a:gd name="connsiteX42" fmla="*/ 2414083 w 4475048"/>
              <a:gd name="connsiteY42" fmla="*/ 652745 h 914663"/>
              <a:gd name="connsiteX43" fmla="*/ 2269092 w 4475048"/>
              <a:gd name="connsiteY43" fmla="*/ 676472 h 914663"/>
              <a:gd name="connsiteX44" fmla="*/ 2132359 w 4475048"/>
              <a:gd name="connsiteY44" fmla="*/ 736292 h 914663"/>
              <a:gd name="connsiteX45" fmla="*/ 1948625 w 4475048"/>
              <a:gd name="connsiteY45" fmla="*/ 749111 h 914663"/>
              <a:gd name="connsiteX46" fmla="*/ 1880258 w 4475048"/>
              <a:gd name="connsiteY46" fmla="*/ 740565 h 914663"/>
              <a:gd name="connsiteX47" fmla="*/ 1760617 w 4475048"/>
              <a:gd name="connsiteY47" fmla="*/ 710655 h 914663"/>
              <a:gd name="connsiteX48" fmla="*/ 1687978 w 4475048"/>
              <a:gd name="connsiteY48" fmla="*/ 761930 h 914663"/>
              <a:gd name="connsiteX49" fmla="*/ 1602520 w 4475048"/>
              <a:gd name="connsiteY49" fmla="*/ 740565 h 914663"/>
              <a:gd name="connsiteX50" fmla="*/ 1521335 w 4475048"/>
              <a:gd name="connsiteY50" fmla="*/ 826023 h 914663"/>
              <a:gd name="connsiteX51" fmla="*/ 1391364 w 4475048"/>
              <a:gd name="connsiteY51" fmla="*/ 914636 h 914663"/>
              <a:gd name="connsiteX52" fmla="*/ 1252142 w 4475048"/>
              <a:gd name="connsiteY52" fmla="*/ 834569 h 914663"/>
              <a:gd name="connsiteX53" fmla="*/ 1183776 w 4475048"/>
              <a:gd name="connsiteY53" fmla="*/ 753384 h 914663"/>
              <a:gd name="connsiteX54" fmla="*/ 1115410 w 4475048"/>
              <a:gd name="connsiteY54" fmla="*/ 702109 h 914663"/>
              <a:gd name="connsiteX55" fmla="*/ 1055589 w 4475048"/>
              <a:gd name="connsiteY55" fmla="*/ 573922 h 914663"/>
              <a:gd name="connsiteX56" fmla="*/ 970131 w 4475048"/>
              <a:gd name="connsiteY56" fmla="*/ 749111 h 914663"/>
              <a:gd name="connsiteX57" fmla="*/ 871855 w 4475048"/>
              <a:gd name="connsiteY57" fmla="*/ 774748 h 914663"/>
              <a:gd name="connsiteX58" fmla="*/ 790670 w 4475048"/>
              <a:gd name="connsiteY58" fmla="*/ 723474 h 914663"/>
              <a:gd name="connsiteX59" fmla="*/ 739395 w 4475048"/>
              <a:gd name="connsiteY59" fmla="*/ 620924 h 914663"/>
              <a:gd name="connsiteX60" fmla="*/ 636845 w 4475048"/>
              <a:gd name="connsiteY60" fmla="*/ 770476 h 914663"/>
              <a:gd name="connsiteX61" fmla="*/ 483021 w 4475048"/>
              <a:gd name="connsiteY61" fmla="*/ 817477 h 914663"/>
              <a:gd name="connsiteX62" fmla="*/ 359107 w 4475048"/>
              <a:gd name="connsiteY62" fmla="*/ 817477 h 914663"/>
              <a:gd name="connsiteX63" fmla="*/ 252285 w 4475048"/>
              <a:gd name="connsiteY63" fmla="*/ 774748 h 914663"/>
              <a:gd name="connsiteX64" fmla="*/ 196737 w 4475048"/>
              <a:gd name="connsiteY64" fmla="*/ 714928 h 914663"/>
              <a:gd name="connsiteX65" fmla="*/ 183918 w 4475048"/>
              <a:gd name="connsiteY65" fmla="*/ 642289 h 914663"/>
              <a:gd name="connsiteX66" fmla="*/ 98460 w 4475048"/>
              <a:gd name="connsiteY66" fmla="*/ 740565 h 914663"/>
              <a:gd name="connsiteX67" fmla="*/ 184 w 4475048"/>
              <a:gd name="connsiteY67" fmla="*/ 612378 h 914663"/>
              <a:gd name="connsiteX0" fmla="*/ 184 w 4475048"/>
              <a:gd name="connsiteY0" fmla="*/ 612378 h 914663"/>
              <a:gd name="connsiteX1" fmla="*/ 124098 w 4475048"/>
              <a:gd name="connsiteY1" fmla="*/ 667926 h 914663"/>
              <a:gd name="connsiteX2" fmla="*/ 213828 w 4475048"/>
              <a:gd name="connsiteY2" fmla="*/ 680745 h 914663"/>
              <a:gd name="connsiteX3" fmla="*/ 380471 w 4475048"/>
              <a:gd name="connsiteY3" fmla="*/ 706382 h 914663"/>
              <a:gd name="connsiteX4" fmla="*/ 547114 w 4475048"/>
              <a:gd name="connsiteY4" fmla="*/ 667926 h 914663"/>
              <a:gd name="connsiteX5" fmla="*/ 705212 w 4475048"/>
              <a:gd name="connsiteY5" fmla="*/ 655107 h 914663"/>
              <a:gd name="connsiteX6" fmla="*/ 846217 w 4475048"/>
              <a:gd name="connsiteY6" fmla="*/ 663653 h 914663"/>
              <a:gd name="connsiteX7" fmla="*/ 1025679 w 4475048"/>
              <a:gd name="connsiteY7" fmla="*/ 629470 h 914663"/>
              <a:gd name="connsiteX8" fmla="*/ 1269234 w 4475048"/>
              <a:gd name="connsiteY8" fmla="*/ 603833 h 914663"/>
              <a:gd name="connsiteX9" fmla="*/ 1414513 w 4475048"/>
              <a:gd name="connsiteY9" fmla="*/ 620924 h 914663"/>
              <a:gd name="connsiteX10" fmla="*/ 1824711 w 4475048"/>
              <a:gd name="connsiteY10" fmla="*/ 586741 h 914663"/>
              <a:gd name="connsiteX11" fmla="*/ 2311821 w 4475048"/>
              <a:gd name="connsiteY11" fmla="*/ 522647 h 914663"/>
              <a:gd name="connsiteX12" fmla="*/ 2538285 w 4475048"/>
              <a:gd name="connsiteY12" fmla="*/ 475646 h 914663"/>
              <a:gd name="connsiteX13" fmla="*/ 2563922 w 4475048"/>
              <a:gd name="connsiteY13" fmla="*/ 450008 h 914663"/>
              <a:gd name="connsiteX14" fmla="*/ 2666471 w 4475048"/>
              <a:gd name="connsiteY14" fmla="*/ 432917 h 914663"/>
              <a:gd name="connsiteX15" fmla="*/ 2833114 w 4475048"/>
              <a:gd name="connsiteY15" fmla="*/ 377369 h 914663"/>
              <a:gd name="connsiteX16" fmla="*/ 3038214 w 4475048"/>
              <a:gd name="connsiteY16" fmla="*/ 356005 h 914663"/>
              <a:gd name="connsiteX17" fmla="*/ 3465503 w 4475048"/>
              <a:gd name="connsiteY17" fmla="*/ 257728 h 914663"/>
              <a:gd name="connsiteX18" fmla="*/ 3726150 w 4475048"/>
              <a:gd name="connsiteY18" fmla="*/ 167997 h 914663"/>
              <a:gd name="connsiteX19" fmla="*/ 4016707 w 4475048"/>
              <a:gd name="connsiteY19" fmla="*/ 129541 h 914663"/>
              <a:gd name="connsiteX20" fmla="*/ 4255989 w 4475048"/>
              <a:gd name="connsiteY20" fmla="*/ 91085 h 914663"/>
              <a:gd name="connsiteX21" fmla="*/ 4375630 w 4475048"/>
              <a:gd name="connsiteY21" fmla="*/ 61175 h 914663"/>
              <a:gd name="connsiteX22" fmla="*/ 4473907 w 4475048"/>
              <a:gd name="connsiteY22" fmla="*/ 1354 h 914663"/>
              <a:gd name="connsiteX23" fmla="*/ 4414086 w 4475048"/>
              <a:gd name="connsiteY23" fmla="*/ 125268 h 914663"/>
              <a:gd name="connsiteX24" fmla="*/ 4200442 w 4475048"/>
              <a:gd name="connsiteY24" fmla="*/ 270547 h 914663"/>
              <a:gd name="connsiteX25" fmla="*/ 4063709 w 4475048"/>
              <a:gd name="connsiteY25" fmla="*/ 244909 h 914663"/>
              <a:gd name="connsiteX26" fmla="*/ 3995342 w 4475048"/>
              <a:gd name="connsiteY26" fmla="*/ 223545 h 914663"/>
              <a:gd name="connsiteX27" fmla="*/ 3935522 w 4475048"/>
              <a:gd name="connsiteY27" fmla="*/ 283365 h 914663"/>
              <a:gd name="connsiteX28" fmla="*/ 3820154 w 4475048"/>
              <a:gd name="connsiteY28" fmla="*/ 279092 h 914663"/>
              <a:gd name="connsiteX29" fmla="*/ 3730423 w 4475048"/>
              <a:gd name="connsiteY29" fmla="*/ 368823 h 914663"/>
              <a:gd name="connsiteX30" fmla="*/ 3662056 w 4475048"/>
              <a:gd name="connsiteY30" fmla="*/ 420098 h 914663"/>
              <a:gd name="connsiteX31" fmla="*/ 3568053 w 4475048"/>
              <a:gd name="connsiteY31" fmla="*/ 454281 h 914663"/>
              <a:gd name="connsiteX32" fmla="*/ 3439866 w 4475048"/>
              <a:gd name="connsiteY32" fmla="*/ 458554 h 914663"/>
              <a:gd name="connsiteX33" fmla="*/ 3311679 w 4475048"/>
              <a:gd name="connsiteY33" fmla="*/ 462827 h 914663"/>
              <a:gd name="connsiteX34" fmla="*/ 3145036 w 4475048"/>
              <a:gd name="connsiteY34" fmla="*/ 467100 h 914663"/>
              <a:gd name="connsiteX35" fmla="*/ 3038214 w 4475048"/>
              <a:gd name="connsiteY35" fmla="*/ 462827 h 914663"/>
              <a:gd name="connsiteX36" fmla="*/ 2923548 w 4475048"/>
              <a:gd name="connsiteY36" fmla="*/ 478801 h 914663"/>
              <a:gd name="connsiteX37" fmla="*/ 2876961 w 4475048"/>
              <a:gd name="connsiteY37" fmla="*/ 412508 h 914663"/>
              <a:gd name="connsiteX38" fmla="*/ 2803204 w 4475048"/>
              <a:gd name="connsiteY38" fmla="*/ 394461 h 914663"/>
              <a:gd name="connsiteX39" fmla="*/ 2739111 w 4475048"/>
              <a:gd name="connsiteY39" fmla="*/ 531193 h 914663"/>
              <a:gd name="connsiteX40" fmla="*/ 2632288 w 4475048"/>
              <a:gd name="connsiteY40" fmla="*/ 539739 h 914663"/>
              <a:gd name="connsiteX41" fmla="*/ 2495556 w 4475048"/>
              <a:gd name="connsiteY41" fmla="*/ 561104 h 914663"/>
              <a:gd name="connsiteX42" fmla="*/ 2414083 w 4475048"/>
              <a:gd name="connsiteY42" fmla="*/ 652745 h 914663"/>
              <a:gd name="connsiteX43" fmla="*/ 2269092 w 4475048"/>
              <a:gd name="connsiteY43" fmla="*/ 676472 h 914663"/>
              <a:gd name="connsiteX44" fmla="*/ 2132359 w 4475048"/>
              <a:gd name="connsiteY44" fmla="*/ 736292 h 914663"/>
              <a:gd name="connsiteX45" fmla="*/ 1948625 w 4475048"/>
              <a:gd name="connsiteY45" fmla="*/ 749111 h 914663"/>
              <a:gd name="connsiteX46" fmla="*/ 1880258 w 4475048"/>
              <a:gd name="connsiteY46" fmla="*/ 740565 h 914663"/>
              <a:gd name="connsiteX47" fmla="*/ 1760617 w 4475048"/>
              <a:gd name="connsiteY47" fmla="*/ 710655 h 914663"/>
              <a:gd name="connsiteX48" fmla="*/ 1687978 w 4475048"/>
              <a:gd name="connsiteY48" fmla="*/ 761930 h 914663"/>
              <a:gd name="connsiteX49" fmla="*/ 1602520 w 4475048"/>
              <a:gd name="connsiteY49" fmla="*/ 740565 h 914663"/>
              <a:gd name="connsiteX50" fmla="*/ 1521335 w 4475048"/>
              <a:gd name="connsiteY50" fmla="*/ 826023 h 914663"/>
              <a:gd name="connsiteX51" fmla="*/ 1391364 w 4475048"/>
              <a:gd name="connsiteY51" fmla="*/ 914636 h 914663"/>
              <a:gd name="connsiteX52" fmla="*/ 1252142 w 4475048"/>
              <a:gd name="connsiteY52" fmla="*/ 834569 h 914663"/>
              <a:gd name="connsiteX53" fmla="*/ 1183776 w 4475048"/>
              <a:gd name="connsiteY53" fmla="*/ 753384 h 914663"/>
              <a:gd name="connsiteX54" fmla="*/ 1115410 w 4475048"/>
              <a:gd name="connsiteY54" fmla="*/ 702109 h 914663"/>
              <a:gd name="connsiteX55" fmla="*/ 1055589 w 4475048"/>
              <a:gd name="connsiteY55" fmla="*/ 573922 h 914663"/>
              <a:gd name="connsiteX56" fmla="*/ 970131 w 4475048"/>
              <a:gd name="connsiteY56" fmla="*/ 749111 h 914663"/>
              <a:gd name="connsiteX57" fmla="*/ 871855 w 4475048"/>
              <a:gd name="connsiteY57" fmla="*/ 774748 h 914663"/>
              <a:gd name="connsiteX58" fmla="*/ 790670 w 4475048"/>
              <a:gd name="connsiteY58" fmla="*/ 723474 h 914663"/>
              <a:gd name="connsiteX59" fmla="*/ 739395 w 4475048"/>
              <a:gd name="connsiteY59" fmla="*/ 620924 h 914663"/>
              <a:gd name="connsiteX60" fmla="*/ 636845 w 4475048"/>
              <a:gd name="connsiteY60" fmla="*/ 770476 h 914663"/>
              <a:gd name="connsiteX61" fmla="*/ 483021 w 4475048"/>
              <a:gd name="connsiteY61" fmla="*/ 817477 h 914663"/>
              <a:gd name="connsiteX62" fmla="*/ 359107 w 4475048"/>
              <a:gd name="connsiteY62" fmla="*/ 817477 h 914663"/>
              <a:gd name="connsiteX63" fmla="*/ 252285 w 4475048"/>
              <a:gd name="connsiteY63" fmla="*/ 774748 h 914663"/>
              <a:gd name="connsiteX64" fmla="*/ 196737 w 4475048"/>
              <a:gd name="connsiteY64" fmla="*/ 714928 h 914663"/>
              <a:gd name="connsiteX65" fmla="*/ 183918 w 4475048"/>
              <a:gd name="connsiteY65" fmla="*/ 642289 h 914663"/>
              <a:gd name="connsiteX66" fmla="*/ 98460 w 4475048"/>
              <a:gd name="connsiteY66" fmla="*/ 740565 h 914663"/>
              <a:gd name="connsiteX67" fmla="*/ 184 w 4475048"/>
              <a:gd name="connsiteY67" fmla="*/ 612378 h 914663"/>
              <a:gd name="connsiteX0" fmla="*/ 184 w 4475048"/>
              <a:gd name="connsiteY0" fmla="*/ 612378 h 914663"/>
              <a:gd name="connsiteX1" fmla="*/ 124098 w 4475048"/>
              <a:gd name="connsiteY1" fmla="*/ 667926 h 914663"/>
              <a:gd name="connsiteX2" fmla="*/ 213828 w 4475048"/>
              <a:gd name="connsiteY2" fmla="*/ 680745 h 914663"/>
              <a:gd name="connsiteX3" fmla="*/ 380471 w 4475048"/>
              <a:gd name="connsiteY3" fmla="*/ 706382 h 914663"/>
              <a:gd name="connsiteX4" fmla="*/ 547114 w 4475048"/>
              <a:gd name="connsiteY4" fmla="*/ 667926 h 914663"/>
              <a:gd name="connsiteX5" fmla="*/ 705212 w 4475048"/>
              <a:gd name="connsiteY5" fmla="*/ 655107 h 914663"/>
              <a:gd name="connsiteX6" fmla="*/ 846217 w 4475048"/>
              <a:gd name="connsiteY6" fmla="*/ 663653 h 914663"/>
              <a:gd name="connsiteX7" fmla="*/ 1025679 w 4475048"/>
              <a:gd name="connsiteY7" fmla="*/ 629470 h 914663"/>
              <a:gd name="connsiteX8" fmla="*/ 1269234 w 4475048"/>
              <a:gd name="connsiteY8" fmla="*/ 603833 h 914663"/>
              <a:gd name="connsiteX9" fmla="*/ 1414513 w 4475048"/>
              <a:gd name="connsiteY9" fmla="*/ 620924 h 914663"/>
              <a:gd name="connsiteX10" fmla="*/ 1824711 w 4475048"/>
              <a:gd name="connsiteY10" fmla="*/ 586741 h 914663"/>
              <a:gd name="connsiteX11" fmla="*/ 2311821 w 4475048"/>
              <a:gd name="connsiteY11" fmla="*/ 522647 h 914663"/>
              <a:gd name="connsiteX12" fmla="*/ 2538285 w 4475048"/>
              <a:gd name="connsiteY12" fmla="*/ 475646 h 914663"/>
              <a:gd name="connsiteX13" fmla="*/ 2563922 w 4475048"/>
              <a:gd name="connsiteY13" fmla="*/ 450008 h 914663"/>
              <a:gd name="connsiteX14" fmla="*/ 2666471 w 4475048"/>
              <a:gd name="connsiteY14" fmla="*/ 432917 h 914663"/>
              <a:gd name="connsiteX15" fmla="*/ 2833114 w 4475048"/>
              <a:gd name="connsiteY15" fmla="*/ 377369 h 914663"/>
              <a:gd name="connsiteX16" fmla="*/ 3038214 w 4475048"/>
              <a:gd name="connsiteY16" fmla="*/ 356005 h 914663"/>
              <a:gd name="connsiteX17" fmla="*/ 3465503 w 4475048"/>
              <a:gd name="connsiteY17" fmla="*/ 257728 h 914663"/>
              <a:gd name="connsiteX18" fmla="*/ 3726150 w 4475048"/>
              <a:gd name="connsiteY18" fmla="*/ 167997 h 914663"/>
              <a:gd name="connsiteX19" fmla="*/ 4016707 w 4475048"/>
              <a:gd name="connsiteY19" fmla="*/ 129541 h 914663"/>
              <a:gd name="connsiteX20" fmla="*/ 4255989 w 4475048"/>
              <a:gd name="connsiteY20" fmla="*/ 91085 h 914663"/>
              <a:gd name="connsiteX21" fmla="*/ 4375630 w 4475048"/>
              <a:gd name="connsiteY21" fmla="*/ 61175 h 914663"/>
              <a:gd name="connsiteX22" fmla="*/ 4473907 w 4475048"/>
              <a:gd name="connsiteY22" fmla="*/ 1354 h 914663"/>
              <a:gd name="connsiteX23" fmla="*/ 4414086 w 4475048"/>
              <a:gd name="connsiteY23" fmla="*/ 125268 h 914663"/>
              <a:gd name="connsiteX24" fmla="*/ 4200442 w 4475048"/>
              <a:gd name="connsiteY24" fmla="*/ 270547 h 914663"/>
              <a:gd name="connsiteX25" fmla="*/ 4063709 w 4475048"/>
              <a:gd name="connsiteY25" fmla="*/ 244909 h 914663"/>
              <a:gd name="connsiteX26" fmla="*/ 4022349 w 4475048"/>
              <a:gd name="connsiteY26" fmla="*/ 285276 h 914663"/>
              <a:gd name="connsiteX27" fmla="*/ 3935522 w 4475048"/>
              <a:gd name="connsiteY27" fmla="*/ 283365 h 914663"/>
              <a:gd name="connsiteX28" fmla="*/ 3820154 w 4475048"/>
              <a:gd name="connsiteY28" fmla="*/ 279092 h 914663"/>
              <a:gd name="connsiteX29" fmla="*/ 3730423 w 4475048"/>
              <a:gd name="connsiteY29" fmla="*/ 368823 h 914663"/>
              <a:gd name="connsiteX30" fmla="*/ 3662056 w 4475048"/>
              <a:gd name="connsiteY30" fmla="*/ 420098 h 914663"/>
              <a:gd name="connsiteX31" fmla="*/ 3568053 w 4475048"/>
              <a:gd name="connsiteY31" fmla="*/ 454281 h 914663"/>
              <a:gd name="connsiteX32" fmla="*/ 3439866 w 4475048"/>
              <a:gd name="connsiteY32" fmla="*/ 458554 h 914663"/>
              <a:gd name="connsiteX33" fmla="*/ 3311679 w 4475048"/>
              <a:gd name="connsiteY33" fmla="*/ 462827 h 914663"/>
              <a:gd name="connsiteX34" fmla="*/ 3145036 w 4475048"/>
              <a:gd name="connsiteY34" fmla="*/ 467100 h 914663"/>
              <a:gd name="connsiteX35" fmla="*/ 3038214 w 4475048"/>
              <a:gd name="connsiteY35" fmla="*/ 462827 h 914663"/>
              <a:gd name="connsiteX36" fmla="*/ 2923548 w 4475048"/>
              <a:gd name="connsiteY36" fmla="*/ 478801 h 914663"/>
              <a:gd name="connsiteX37" fmla="*/ 2876961 w 4475048"/>
              <a:gd name="connsiteY37" fmla="*/ 412508 h 914663"/>
              <a:gd name="connsiteX38" fmla="*/ 2803204 w 4475048"/>
              <a:gd name="connsiteY38" fmla="*/ 394461 h 914663"/>
              <a:gd name="connsiteX39" fmla="*/ 2739111 w 4475048"/>
              <a:gd name="connsiteY39" fmla="*/ 531193 h 914663"/>
              <a:gd name="connsiteX40" fmla="*/ 2632288 w 4475048"/>
              <a:gd name="connsiteY40" fmla="*/ 539739 h 914663"/>
              <a:gd name="connsiteX41" fmla="*/ 2495556 w 4475048"/>
              <a:gd name="connsiteY41" fmla="*/ 561104 h 914663"/>
              <a:gd name="connsiteX42" fmla="*/ 2414083 w 4475048"/>
              <a:gd name="connsiteY42" fmla="*/ 652745 h 914663"/>
              <a:gd name="connsiteX43" fmla="*/ 2269092 w 4475048"/>
              <a:gd name="connsiteY43" fmla="*/ 676472 h 914663"/>
              <a:gd name="connsiteX44" fmla="*/ 2132359 w 4475048"/>
              <a:gd name="connsiteY44" fmla="*/ 736292 h 914663"/>
              <a:gd name="connsiteX45" fmla="*/ 1948625 w 4475048"/>
              <a:gd name="connsiteY45" fmla="*/ 749111 h 914663"/>
              <a:gd name="connsiteX46" fmla="*/ 1880258 w 4475048"/>
              <a:gd name="connsiteY46" fmla="*/ 740565 h 914663"/>
              <a:gd name="connsiteX47" fmla="*/ 1760617 w 4475048"/>
              <a:gd name="connsiteY47" fmla="*/ 710655 h 914663"/>
              <a:gd name="connsiteX48" fmla="*/ 1687978 w 4475048"/>
              <a:gd name="connsiteY48" fmla="*/ 761930 h 914663"/>
              <a:gd name="connsiteX49" fmla="*/ 1602520 w 4475048"/>
              <a:gd name="connsiteY49" fmla="*/ 740565 h 914663"/>
              <a:gd name="connsiteX50" fmla="*/ 1521335 w 4475048"/>
              <a:gd name="connsiteY50" fmla="*/ 826023 h 914663"/>
              <a:gd name="connsiteX51" fmla="*/ 1391364 w 4475048"/>
              <a:gd name="connsiteY51" fmla="*/ 914636 h 914663"/>
              <a:gd name="connsiteX52" fmla="*/ 1252142 w 4475048"/>
              <a:gd name="connsiteY52" fmla="*/ 834569 h 914663"/>
              <a:gd name="connsiteX53" fmla="*/ 1183776 w 4475048"/>
              <a:gd name="connsiteY53" fmla="*/ 753384 h 914663"/>
              <a:gd name="connsiteX54" fmla="*/ 1115410 w 4475048"/>
              <a:gd name="connsiteY54" fmla="*/ 702109 h 914663"/>
              <a:gd name="connsiteX55" fmla="*/ 1055589 w 4475048"/>
              <a:gd name="connsiteY55" fmla="*/ 573922 h 914663"/>
              <a:gd name="connsiteX56" fmla="*/ 970131 w 4475048"/>
              <a:gd name="connsiteY56" fmla="*/ 749111 h 914663"/>
              <a:gd name="connsiteX57" fmla="*/ 871855 w 4475048"/>
              <a:gd name="connsiteY57" fmla="*/ 774748 h 914663"/>
              <a:gd name="connsiteX58" fmla="*/ 790670 w 4475048"/>
              <a:gd name="connsiteY58" fmla="*/ 723474 h 914663"/>
              <a:gd name="connsiteX59" fmla="*/ 739395 w 4475048"/>
              <a:gd name="connsiteY59" fmla="*/ 620924 h 914663"/>
              <a:gd name="connsiteX60" fmla="*/ 636845 w 4475048"/>
              <a:gd name="connsiteY60" fmla="*/ 770476 h 914663"/>
              <a:gd name="connsiteX61" fmla="*/ 483021 w 4475048"/>
              <a:gd name="connsiteY61" fmla="*/ 817477 h 914663"/>
              <a:gd name="connsiteX62" fmla="*/ 359107 w 4475048"/>
              <a:gd name="connsiteY62" fmla="*/ 817477 h 914663"/>
              <a:gd name="connsiteX63" fmla="*/ 252285 w 4475048"/>
              <a:gd name="connsiteY63" fmla="*/ 774748 h 914663"/>
              <a:gd name="connsiteX64" fmla="*/ 196737 w 4475048"/>
              <a:gd name="connsiteY64" fmla="*/ 714928 h 914663"/>
              <a:gd name="connsiteX65" fmla="*/ 183918 w 4475048"/>
              <a:gd name="connsiteY65" fmla="*/ 642289 h 914663"/>
              <a:gd name="connsiteX66" fmla="*/ 98460 w 4475048"/>
              <a:gd name="connsiteY66" fmla="*/ 740565 h 914663"/>
              <a:gd name="connsiteX67" fmla="*/ 184 w 4475048"/>
              <a:gd name="connsiteY67" fmla="*/ 612378 h 914663"/>
              <a:gd name="connsiteX0" fmla="*/ 184 w 4467650"/>
              <a:gd name="connsiteY0" fmla="*/ 578789 h 881074"/>
              <a:gd name="connsiteX1" fmla="*/ 124098 w 4467650"/>
              <a:gd name="connsiteY1" fmla="*/ 634337 h 881074"/>
              <a:gd name="connsiteX2" fmla="*/ 213828 w 4467650"/>
              <a:gd name="connsiteY2" fmla="*/ 647156 h 881074"/>
              <a:gd name="connsiteX3" fmla="*/ 380471 w 4467650"/>
              <a:gd name="connsiteY3" fmla="*/ 672793 h 881074"/>
              <a:gd name="connsiteX4" fmla="*/ 547114 w 4467650"/>
              <a:gd name="connsiteY4" fmla="*/ 634337 h 881074"/>
              <a:gd name="connsiteX5" fmla="*/ 705212 w 4467650"/>
              <a:gd name="connsiteY5" fmla="*/ 621518 h 881074"/>
              <a:gd name="connsiteX6" fmla="*/ 846217 w 4467650"/>
              <a:gd name="connsiteY6" fmla="*/ 630064 h 881074"/>
              <a:gd name="connsiteX7" fmla="*/ 1025679 w 4467650"/>
              <a:gd name="connsiteY7" fmla="*/ 595881 h 881074"/>
              <a:gd name="connsiteX8" fmla="*/ 1269234 w 4467650"/>
              <a:gd name="connsiteY8" fmla="*/ 570244 h 881074"/>
              <a:gd name="connsiteX9" fmla="*/ 1414513 w 4467650"/>
              <a:gd name="connsiteY9" fmla="*/ 587335 h 881074"/>
              <a:gd name="connsiteX10" fmla="*/ 1824711 w 4467650"/>
              <a:gd name="connsiteY10" fmla="*/ 553152 h 881074"/>
              <a:gd name="connsiteX11" fmla="*/ 2311821 w 4467650"/>
              <a:gd name="connsiteY11" fmla="*/ 489058 h 881074"/>
              <a:gd name="connsiteX12" fmla="*/ 2538285 w 4467650"/>
              <a:gd name="connsiteY12" fmla="*/ 442057 h 881074"/>
              <a:gd name="connsiteX13" fmla="*/ 2563922 w 4467650"/>
              <a:gd name="connsiteY13" fmla="*/ 416419 h 881074"/>
              <a:gd name="connsiteX14" fmla="*/ 2666471 w 4467650"/>
              <a:gd name="connsiteY14" fmla="*/ 399328 h 881074"/>
              <a:gd name="connsiteX15" fmla="*/ 2833114 w 4467650"/>
              <a:gd name="connsiteY15" fmla="*/ 343780 h 881074"/>
              <a:gd name="connsiteX16" fmla="*/ 3038214 w 4467650"/>
              <a:gd name="connsiteY16" fmla="*/ 322416 h 881074"/>
              <a:gd name="connsiteX17" fmla="*/ 3465503 w 4467650"/>
              <a:gd name="connsiteY17" fmla="*/ 224139 h 881074"/>
              <a:gd name="connsiteX18" fmla="*/ 3726150 w 4467650"/>
              <a:gd name="connsiteY18" fmla="*/ 134408 h 881074"/>
              <a:gd name="connsiteX19" fmla="*/ 4016707 w 4467650"/>
              <a:gd name="connsiteY19" fmla="*/ 95952 h 881074"/>
              <a:gd name="connsiteX20" fmla="*/ 4255989 w 4467650"/>
              <a:gd name="connsiteY20" fmla="*/ 57496 h 881074"/>
              <a:gd name="connsiteX21" fmla="*/ 4375630 w 4467650"/>
              <a:gd name="connsiteY21" fmla="*/ 27586 h 881074"/>
              <a:gd name="connsiteX22" fmla="*/ 4466191 w 4467650"/>
              <a:gd name="connsiteY22" fmla="*/ 2489 h 881074"/>
              <a:gd name="connsiteX23" fmla="*/ 4414086 w 4467650"/>
              <a:gd name="connsiteY23" fmla="*/ 91679 h 881074"/>
              <a:gd name="connsiteX24" fmla="*/ 4200442 w 4467650"/>
              <a:gd name="connsiteY24" fmla="*/ 236958 h 881074"/>
              <a:gd name="connsiteX25" fmla="*/ 4063709 w 4467650"/>
              <a:gd name="connsiteY25" fmla="*/ 211320 h 881074"/>
              <a:gd name="connsiteX26" fmla="*/ 4022349 w 4467650"/>
              <a:gd name="connsiteY26" fmla="*/ 251687 h 881074"/>
              <a:gd name="connsiteX27" fmla="*/ 3935522 w 4467650"/>
              <a:gd name="connsiteY27" fmla="*/ 249776 h 881074"/>
              <a:gd name="connsiteX28" fmla="*/ 3820154 w 4467650"/>
              <a:gd name="connsiteY28" fmla="*/ 245503 h 881074"/>
              <a:gd name="connsiteX29" fmla="*/ 3730423 w 4467650"/>
              <a:gd name="connsiteY29" fmla="*/ 335234 h 881074"/>
              <a:gd name="connsiteX30" fmla="*/ 3662056 w 4467650"/>
              <a:gd name="connsiteY30" fmla="*/ 386509 h 881074"/>
              <a:gd name="connsiteX31" fmla="*/ 3568053 w 4467650"/>
              <a:gd name="connsiteY31" fmla="*/ 420692 h 881074"/>
              <a:gd name="connsiteX32" fmla="*/ 3439866 w 4467650"/>
              <a:gd name="connsiteY32" fmla="*/ 424965 h 881074"/>
              <a:gd name="connsiteX33" fmla="*/ 3311679 w 4467650"/>
              <a:gd name="connsiteY33" fmla="*/ 429238 h 881074"/>
              <a:gd name="connsiteX34" fmla="*/ 3145036 w 4467650"/>
              <a:gd name="connsiteY34" fmla="*/ 433511 h 881074"/>
              <a:gd name="connsiteX35" fmla="*/ 3038214 w 4467650"/>
              <a:gd name="connsiteY35" fmla="*/ 429238 h 881074"/>
              <a:gd name="connsiteX36" fmla="*/ 2923548 w 4467650"/>
              <a:gd name="connsiteY36" fmla="*/ 445212 h 881074"/>
              <a:gd name="connsiteX37" fmla="*/ 2876961 w 4467650"/>
              <a:gd name="connsiteY37" fmla="*/ 378919 h 881074"/>
              <a:gd name="connsiteX38" fmla="*/ 2803204 w 4467650"/>
              <a:gd name="connsiteY38" fmla="*/ 360872 h 881074"/>
              <a:gd name="connsiteX39" fmla="*/ 2739111 w 4467650"/>
              <a:gd name="connsiteY39" fmla="*/ 497604 h 881074"/>
              <a:gd name="connsiteX40" fmla="*/ 2632288 w 4467650"/>
              <a:gd name="connsiteY40" fmla="*/ 506150 h 881074"/>
              <a:gd name="connsiteX41" fmla="*/ 2495556 w 4467650"/>
              <a:gd name="connsiteY41" fmla="*/ 527515 h 881074"/>
              <a:gd name="connsiteX42" fmla="*/ 2414083 w 4467650"/>
              <a:gd name="connsiteY42" fmla="*/ 619156 h 881074"/>
              <a:gd name="connsiteX43" fmla="*/ 2269092 w 4467650"/>
              <a:gd name="connsiteY43" fmla="*/ 642883 h 881074"/>
              <a:gd name="connsiteX44" fmla="*/ 2132359 w 4467650"/>
              <a:gd name="connsiteY44" fmla="*/ 702703 h 881074"/>
              <a:gd name="connsiteX45" fmla="*/ 1948625 w 4467650"/>
              <a:gd name="connsiteY45" fmla="*/ 715522 h 881074"/>
              <a:gd name="connsiteX46" fmla="*/ 1880258 w 4467650"/>
              <a:gd name="connsiteY46" fmla="*/ 706976 h 881074"/>
              <a:gd name="connsiteX47" fmla="*/ 1760617 w 4467650"/>
              <a:gd name="connsiteY47" fmla="*/ 677066 h 881074"/>
              <a:gd name="connsiteX48" fmla="*/ 1687978 w 4467650"/>
              <a:gd name="connsiteY48" fmla="*/ 728341 h 881074"/>
              <a:gd name="connsiteX49" fmla="*/ 1602520 w 4467650"/>
              <a:gd name="connsiteY49" fmla="*/ 706976 h 881074"/>
              <a:gd name="connsiteX50" fmla="*/ 1521335 w 4467650"/>
              <a:gd name="connsiteY50" fmla="*/ 792434 h 881074"/>
              <a:gd name="connsiteX51" fmla="*/ 1391364 w 4467650"/>
              <a:gd name="connsiteY51" fmla="*/ 881047 h 881074"/>
              <a:gd name="connsiteX52" fmla="*/ 1252142 w 4467650"/>
              <a:gd name="connsiteY52" fmla="*/ 800980 h 881074"/>
              <a:gd name="connsiteX53" fmla="*/ 1183776 w 4467650"/>
              <a:gd name="connsiteY53" fmla="*/ 719795 h 881074"/>
              <a:gd name="connsiteX54" fmla="*/ 1115410 w 4467650"/>
              <a:gd name="connsiteY54" fmla="*/ 668520 h 881074"/>
              <a:gd name="connsiteX55" fmla="*/ 1055589 w 4467650"/>
              <a:gd name="connsiteY55" fmla="*/ 540333 h 881074"/>
              <a:gd name="connsiteX56" fmla="*/ 970131 w 4467650"/>
              <a:gd name="connsiteY56" fmla="*/ 715522 h 881074"/>
              <a:gd name="connsiteX57" fmla="*/ 871855 w 4467650"/>
              <a:gd name="connsiteY57" fmla="*/ 741159 h 881074"/>
              <a:gd name="connsiteX58" fmla="*/ 790670 w 4467650"/>
              <a:gd name="connsiteY58" fmla="*/ 689885 h 881074"/>
              <a:gd name="connsiteX59" fmla="*/ 739395 w 4467650"/>
              <a:gd name="connsiteY59" fmla="*/ 587335 h 881074"/>
              <a:gd name="connsiteX60" fmla="*/ 636845 w 4467650"/>
              <a:gd name="connsiteY60" fmla="*/ 736887 h 881074"/>
              <a:gd name="connsiteX61" fmla="*/ 483021 w 4467650"/>
              <a:gd name="connsiteY61" fmla="*/ 783888 h 881074"/>
              <a:gd name="connsiteX62" fmla="*/ 359107 w 4467650"/>
              <a:gd name="connsiteY62" fmla="*/ 783888 h 881074"/>
              <a:gd name="connsiteX63" fmla="*/ 252285 w 4467650"/>
              <a:gd name="connsiteY63" fmla="*/ 741159 h 881074"/>
              <a:gd name="connsiteX64" fmla="*/ 196737 w 4467650"/>
              <a:gd name="connsiteY64" fmla="*/ 681339 h 881074"/>
              <a:gd name="connsiteX65" fmla="*/ 183918 w 4467650"/>
              <a:gd name="connsiteY65" fmla="*/ 608700 h 881074"/>
              <a:gd name="connsiteX66" fmla="*/ 98460 w 4467650"/>
              <a:gd name="connsiteY66" fmla="*/ 706976 h 881074"/>
              <a:gd name="connsiteX67" fmla="*/ 184 w 4467650"/>
              <a:gd name="connsiteY67" fmla="*/ 578789 h 881074"/>
              <a:gd name="connsiteX0" fmla="*/ 184 w 4467650"/>
              <a:gd name="connsiteY0" fmla="*/ 578789 h 881074"/>
              <a:gd name="connsiteX1" fmla="*/ 124098 w 4467650"/>
              <a:gd name="connsiteY1" fmla="*/ 634337 h 881074"/>
              <a:gd name="connsiteX2" fmla="*/ 213828 w 4467650"/>
              <a:gd name="connsiteY2" fmla="*/ 647156 h 881074"/>
              <a:gd name="connsiteX3" fmla="*/ 380471 w 4467650"/>
              <a:gd name="connsiteY3" fmla="*/ 672793 h 881074"/>
              <a:gd name="connsiteX4" fmla="*/ 547114 w 4467650"/>
              <a:gd name="connsiteY4" fmla="*/ 634337 h 881074"/>
              <a:gd name="connsiteX5" fmla="*/ 705212 w 4467650"/>
              <a:gd name="connsiteY5" fmla="*/ 621518 h 881074"/>
              <a:gd name="connsiteX6" fmla="*/ 846217 w 4467650"/>
              <a:gd name="connsiteY6" fmla="*/ 630064 h 881074"/>
              <a:gd name="connsiteX7" fmla="*/ 1025679 w 4467650"/>
              <a:gd name="connsiteY7" fmla="*/ 595881 h 881074"/>
              <a:gd name="connsiteX8" fmla="*/ 1269234 w 4467650"/>
              <a:gd name="connsiteY8" fmla="*/ 570244 h 881074"/>
              <a:gd name="connsiteX9" fmla="*/ 1414513 w 4467650"/>
              <a:gd name="connsiteY9" fmla="*/ 587335 h 881074"/>
              <a:gd name="connsiteX10" fmla="*/ 1824711 w 4467650"/>
              <a:gd name="connsiteY10" fmla="*/ 553152 h 881074"/>
              <a:gd name="connsiteX11" fmla="*/ 2311821 w 4467650"/>
              <a:gd name="connsiteY11" fmla="*/ 489058 h 881074"/>
              <a:gd name="connsiteX12" fmla="*/ 2538285 w 4467650"/>
              <a:gd name="connsiteY12" fmla="*/ 442057 h 881074"/>
              <a:gd name="connsiteX13" fmla="*/ 2563922 w 4467650"/>
              <a:gd name="connsiteY13" fmla="*/ 416419 h 881074"/>
              <a:gd name="connsiteX14" fmla="*/ 2666471 w 4467650"/>
              <a:gd name="connsiteY14" fmla="*/ 399328 h 881074"/>
              <a:gd name="connsiteX15" fmla="*/ 2833114 w 4467650"/>
              <a:gd name="connsiteY15" fmla="*/ 343780 h 881074"/>
              <a:gd name="connsiteX16" fmla="*/ 3038214 w 4467650"/>
              <a:gd name="connsiteY16" fmla="*/ 322416 h 881074"/>
              <a:gd name="connsiteX17" fmla="*/ 3465503 w 4467650"/>
              <a:gd name="connsiteY17" fmla="*/ 224139 h 881074"/>
              <a:gd name="connsiteX18" fmla="*/ 3726150 w 4467650"/>
              <a:gd name="connsiteY18" fmla="*/ 134408 h 881074"/>
              <a:gd name="connsiteX19" fmla="*/ 4016707 w 4467650"/>
              <a:gd name="connsiteY19" fmla="*/ 95952 h 881074"/>
              <a:gd name="connsiteX20" fmla="*/ 4255989 w 4467650"/>
              <a:gd name="connsiteY20" fmla="*/ 57496 h 881074"/>
              <a:gd name="connsiteX21" fmla="*/ 4375630 w 4467650"/>
              <a:gd name="connsiteY21" fmla="*/ 27586 h 881074"/>
              <a:gd name="connsiteX22" fmla="*/ 4466191 w 4467650"/>
              <a:gd name="connsiteY22" fmla="*/ 2489 h 881074"/>
              <a:gd name="connsiteX23" fmla="*/ 4414086 w 4467650"/>
              <a:gd name="connsiteY23" fmla="*/ 91679 h 881074"/>
              <a:gd name="connsiteX24" fmla="*/ 4200442 w 4467650"/>
              <a:gd name="connsiteY24" fmla="*/ 236958 h 881074"/>
              <a:gd name="connsiteX25" fmla="*/ 4063709 w 4467650"/>
              <a:gd name="connsiteY25" fmla="*/ 211320 h 881074"/>
              <a:gd name="connsiteX26" fmla="*/ 4022349 w 4467650"/>
              <a:gd name="connsiteY26" fmla="*/ 251687 h 881074"/>
              <a:gd name="connsiteX27" fmla="*/ 3935522 w 4467650"/>
              <a:gd name="connsiteY27" fmla="*/ 249776 h 881074"/>
              <a:gd name="connsiteX28" fmla="*/ 3820154 w 4467650"/>
              <a:gd name="connsiteY28" fmla="*/ 245503 h 881074"/>
              <a:gd name="connsiteX29" fmla="*/ 3730423 w 4467650"/>
              <a:gd name="connsiteY29" fmla="*/ 335234 h 881074"/>
              <a:gd name="connsiteX30" fmla="*/ 3662056 w 4467650"/>
              <a:gd name="connsiteY30" fmla="*/ 386509 h 881074"/>
              <a:gd name="connsiteX31" fmla="*/ 3568053 w 4467650"/>
              <a:gd name="connsiteY31" fmla="*/ 420692 h 881074"/>
              <a:gd name="connsiteX32" fmla="*/ 3439866 w 4467650"/>
              <a:gd name="connsiteY32" fmla="*/ 424965 h 881074"/>
              <a:gd name="connsiteX33" fmla="*/ 3311679 w 4467650"/>
              <a:gd name="connsiteY33" fmla="*/ 429238 h 881074"/>
              <a:gd name="connsiteX34" fmla="*/ 3145036 w 4467650"/>
              <a:gd name="connsiteY34" fmla="*/ 433511 h 881074"/>
              <a:gd name="connsiteX35" fmla="*/ 3038214 w 4467650"/>
              <a:gd name="connsiteY35" fmla="*/ 429238 h 881074"/>
              <a:gd name="connsiteX36" fmla="*/ 2923548 w 4467650"/>
              <a:gd name="connsiteY36" fmla="*/ 445212 h 881074"/>
              <a:gd name="connsiteX37" fmla="*/ 2876961 w 4467650"/>
              <a:gd name="connsiteY37" fmla="*/ 378919 h 881074"/>
              <a:gd name="connsiteX38" fmla="*/ 2803204 w 4467650"/>
              <a:gd name="connsiteY38" fmla="*/ 360872 h 881074"/>
              <a:gd name="connsiteX39" fmla="*/ 2739111 w 4467650"/>
              <a:gd name="connsiteY39" fmla="*/ 497604 h 881074"/>
              <a:gd name="connsiteX40" fmla="*/ 2632288 w 4467650"/>
              <a:gd name="connsiteY40" fmla="*/ 506150 h 881074"/>
              <a:gd name="connsiteX41" fmla="*/ 2495556 w 4467650"/>
              <a:gd name="connsiteY41" fmla="*/ 527515 h 881074"/>
              <a:gd name="connsiteX42" fmla="*/ 2414083 w 4467650"/>
              <a:gd name="connsiteY42" fmla="*/ 619156 h 881074"/>
              <a:gd name="connsiteX43" fmla="*/ 2269092 w 4467650"/>
              <a:gd name="connsiteY43" fmla="*/ 642883 h 881074"/>
              <a:gd name="connsiteX44" fmla="*/ 2132359 w 4467650"/>
              <a:gd name="connsiteY44" fmla="*/ 702703 h 881074"/>
              <a:gd name="connsiteX45" fmla="*/ 1975839 w 4467650"/>
              <a:gd name="connsiteY45" fmla="*/ 778114 h 881074"/>
              <a:gd name="connsiteX46" fmla="*/ 1880258 w 4467650"/>
              <a:gd name="connsiteY46" fmla="*/ 706976 h 881074"/>
              <a:gd name="connsiteX47" fmla="*/ 1760617 w 4467650"/>
              <a:gd name="connsiteY47" fmla="*/ 677066 h 881074"/>
              <a:gd name="connsiteX48" fmla="*/ 1687978 w 4467650"/>
              <a:gd name="connsiteY48" fmla="*/ 728341 h 881074"/>
              <a:gd name="connsiteX49" fmla="*/ 1602520 w 4467650"/>
              <a:gd name="connsiteY49" fmla="*/ 706976 h 881074"/>
              <a:gd name="connsiteX50" fmla="*/ 1521335 w 4467650"/>
              <a:gd name="connsiteY50" fmla="*/ 792434 h 881074"/>
              <a:gd name="connsiteX51" fmla="*/ 1391364 w 4467650"/>
              <a:gd name="connsiteY51" fmla="*/ 881047 h 881074"/>
              <a:gd name="connsiteX52" fmla="*/ 1252142 w 4467650"/>
              <a:gd name="connsiteY52" fmla="*/ 800980 h 881074"/>
              <a:gd name="connsiteX53" fmla="*/ 1183776 w 4467650"/>
              <a:gd name="connsiteY53" fmla="*/ 719795 h 881074"/>
              <a:gd name="connsiteX54" fmla="*/ 1115410 w 4467650"/>
              <a:gd name="connsiteY54" fmla="*/ 668520 h 881074"/>
              <a:gd name="connsiteX55" fmla="*/ 1055589 w 4467650"/>
              <a:gd name="connsiteY55" fmla="*/ 540333 h 881074"/>
              <a:gd name="connsiteX56" fmla="*/ 970131 w 4467650"/>
              <a:gd name="connsiteY56" fmla="*/ 715522 h 881074"/>
              <a:gd name="connsiteX57" fmla="*/ 871855 w 4467650"/>
              <a:gd name="connsiteY57" fmla="*/ 741159 h 881074"/>
              <a:gd name="connsiteX58" fmla="*/ 790670 w 4467650"/>
              <a:gd name="connsiteY58" fmla="*/ 689885 h 881074"/>
              <a:gd name="connsiteX59" fmla="*/ 739395 w 4467650"/>
              <a:gd name="connsiteY59" fmla="*/ 587335 h 881074"/>
              <a:gd name="connsiteX60" fmla="*/ 636845 w 4467650"/>
              <a:gd name="connsiteY60" fmla="*/ 736887 h 881074"/>
              <a:gd name="connsiteX61" fmla="*/ 483021 w 4467650"/>
              <a:gd name="connsiteY61" fmla="*/ 783888 h 881074"/>
              <a:gd name="connsiteX62" fmla="*/ 359107 w 4467650"/>
              <a:gd name="connsiteY62" fmla="*/ 783888 h 881074"/>
              <a:gd name="connsiteX63" fmla="*/ 252285 w 4467650"/>
              <a:gd name="connsiteY63" fmla="*/ 741159 h 881074"/>
              <a:gd name="connsiteX64" fmla="*/ 196737 w 4467650"/>
              <a:gd name="connsiteY64" fmla="*/ 681339 h 881074"/>
              <a:gd name="connsiteX65" fmla="*/ 183918 w 4467650"/>
              <a:gd name="connsiteY65" fmla="*/ 608700 h 881074"/>
              <a:gd name="connsiteX66" fmla="*/ 98460 w 4467650"/>
              <a:gd name="connsiteY66" fmla="*/ 706976 h 881074"/>
              <a:gd name="connsiteX67" fmla="*/ 184 w 4467650"/>
              <a:gd name="connsiteY67" fmla="*/ 578789 h 881074"/>
              <a:gd name="connsiteX0" fmla="*/ 184 w 4467650"/>
              <a:gd name="connsiteY0" fmla="*/ 578789 h 881074"/>
              <a:gd name="connsiteX1" fmla="*/ 124098 w 4467650"/>
              <a:gd name="connsiteY1" fmla="*/ 634337 h 881074"/>
              <a:gd name="connsiteX2" fmla="*/ 213828 w 4467650"/>
              <a:gd name="connsiteY2" fmla="*/ 647156 h 881074"/>
              <a:gd name="connsiteX3" fmla="*/ 380471 w 4467650"/>
              <a:gd name="connsiteY3" fmla="*/ 672793 h 881074"/>
              <a:gd name="connsiteX4" fmla="*/ 547114 w 4467650"/>
              <a:gd name="connsiteY4" fmla="*/ 634337 h 881074"/>
              <a:gd name="connsiteX5" fmla="*/ 705212 w 4467650"/>
              <a:gd name="connsiteY5" fmla="*/ 621518 h 881074"/>
              <a:gd name="connsiteX6" fmla="*/ 846217 w 4467650"/>
              <a:gd name="connsiteY6" fmla="*/ 630064 h 881074"/>
              <a:gd name="connsiteX7" fmla="*/ 1025679 w 4467650"/>
              <a:gd name="connsiteY7" fmla="*/ 595881 h 881074"/>
              <a:gd name="connsiteX8" fmla="*/ 1269234 w 4467650"/>
              <a:gd name="connsiteY8" fmla="*/ 570244 h 881074"/>
              <a:gd name="connsiteX9" fmla="*/ 1414513 w 4467650"/>
              <a:gd name="connsiteY9" fmla="*/ 587335 h 881074"/>
              <a:gd name="connsiteX10" fmla="*/ 1824711 w 4467650"/>
              <a:gd name="connsiteY10" fmla="*/ 553152 h 881074"/>
              <a:gd name="connsiteX11" fmla="*/ 2311821 w 4467650"/>
              <a:gd name="connsiteY11" fmla="*/ 489058 h 881074"/>
              <a:gd name="connsiteX12" fmla="*/ 2538285 w 4467650"/>
              <a:gd name="connsiteY12" fmla="*/ 442057 h 881074"/>
              <a:gd name="connsiteX13" fmla="*/ 2563922 w 4467650"/>
              <a:gd name="connsiteY13" fmla="*/ 416419 h 881074"/>
              <a:gd name="connsiteX14" fmla="*/ 2666471 w 4467650"/>
              <a:gd name="connsiteY14" fmla="*/ 399328 h 881074"/>
              <a:gd name="connsiteX15" fmla="*/ 2833114 w 4467650"/>
              <a:gd name="connsiteY15" fmla="*/ 343780 h 881074"/>
              <a:gd name="connsiteX16" fmla="*/ 3038214 w 4467650"/>
              <a:gd name="connsiteY16" fmla="*/ 322416 h 881074"/>
              <a:gd name="connsiteX17" fmla="*/ 3465503 w 4467650"/>
              <a:gd name="connsiteY17" fmla="*/ 224139 h 881074"/>
              <a:gd name="connsiteX18" fmla="*/ 3726150 w 4467650"/>
              <a:gd name="connsiteY18" fmla="*/ 134408 h 881074"/>
              <a:gd name="connsiteX19" fmla="*/ 4016707 w 4467650"/>
              <a:gd name="connsiteY19" fmla="*/ 95952 h 881074"/>
              <a:gd name="connsiteX20" fmla="*/ 4255989 w 4467650"/>
              <a:gd name="connsiteY20" fmla="*/ 57496 h 881074"/>
              <a:gd name="connsiteX21" fmla="*/ 4375630 w 4467650"/>
              <a:gd name="connsiteY21" fmla="*/ 27586 h 881074"/>
              <a:gd name="connsiteX22" fmla="*/ 4466191 w 4467650"/>
              <a:gd name="connsiteY22" fmla="*/ 2489 h 881074"/>
              <a:gd name="connsiteX23" fmla="*/ 4414086 w 4467650"/>
              <a:gd name="connsiteY23" fmla="*/ 91679 h 881074"/>
              <a:gd name="connsiteX24" fmla="*/ 4200442 w 4467650"/>
              <a:gd name="connsiteY24" fmla="*/ 236958 h 881074"/>
              <a:gd name="connsiteX25" fmla="*/ 4063709 w 4467650"/>
              <a:gd name="connsiteY25" fmla="*/ 211320 h 881074"/>
              <a:gd name="connsiteX26" fmla="*/ 4022349 w 4467650"/>
              <a:gd name="connsiteY26" fmla="*/ 251687 h 881074"/>
              <a:gd name="connsiteX27" fmla="*/ 3935522 w 4467650"/>
              <a:gd name="connsiteY27" fmla="*/ 249776 h 881074"/>
              <a:gd name="connsiteX28" fmla="*/ 3820154 w 4467650"/>
              <a:gd name="connsiteY28" fmla="*/ 245503 h 881074"/>
              <a:gd name="connsiteX29" fmla="*/ 3730423 w 4467650"/>
              <a:gd name="connsiteY29" fmla="*/ 335234 h 881074"/>
              <a:gd name="connsiteX30" fmla="*/ 3662056 w 4467650"/>
              <a:gd name="connsiteY30" fmla="*/ 386509 h 881074"/>
              <a:gd name="connsiteX31" fmla="*/ 3568053 w 4467650"/>
              <a:gd name="connsiteY31" fmla="*/ 420692 h 881074"/>
              <a:gd name="connsiteX32" fmla="*/ 3439866 w 4467650"/>
              <a:gd name="connsiteY32" fmla="*/ 424965 h 881074"/>
              <a:gd name="connsiteX33" fmla="*/ 3311679 w 4467650"/>
              <a:gd name="connsiteY33" fmla="*/ 429238 h 881074"/>
              <a:gd name="connsiteX34" fmla="*/ 3145036 w 4467650"/>
              <a:gd name="connsiteY34" fmla="*/ 433511 h 881074"/>
              <a:gd name="connsiteX35" fmla="*/ 3038214 w 4467650"/>
              <a:gd name="connsiteY35" fmla="*/ 429238 h 881074"/>
              <a:gd name="connsiteX36" fmla="*/ 2923548 w 4467650"/>
              <a:gd name="connsiteY36" fmla="*/ 445212 h 881074"/>
              <a:gd name="connsiteX37" fmla="*/ 2876961 w 4467650"/>
              <a:gd name="connsiteY37" fmla="*/ 378919 h 881074"/>
              <a:gd name="connsiteX38" fmla="*/ 2803204 w 4467650"/>
              <a:gd name="connsiteY38" fmla="*/ 360872 h 881074"/>
              <a:gd name="connsiteX39" fmla="*/ 2739111 w 4467650"/>
              <a:gd name="connsiteY39" fmla="*/ 497604 h 881074"/>
              <a:gd name="connsiteX40" fmla="*/ 2632288 w 4467650"/>
              <a:gd name="connsiteY40" fmla="*/ 506150 h 881074"/>
              <a:gd name="connsiteX41" fmla="*/ 2495556 w 4467650"/>
              <a:gd name="connsiteY41" fmla="*/ 527515 h 881074"/>
              <a:gd name="connsiteX42" fmla="*/ 2414083 w 4467650"/>
              <a:gd name="connsiteY42" fmla="*/ 619156 h 881074"/>
              <a:gd name="connsiteX43" fmla="*/ 2288142 w 4467650"/>
              <a:gd name="connsiteY43" fmla="*/ 675540 h 881074"/>
              <a:gd name="connsiteX44" fmla="*/ 2132359 w 4467650"/>
              <a:gd name="connsiteY44" fmla="*/ 702703 h 881074"/>
              <a:gd name="connsiteX45" fmla="*/ 1975839 w 4467650"/>
              <a:gd name="connsiteY45" fmla="*/ 778114 h 881074"/>
              <a:gd name="connsiteX46" fmla="*/ 1880258 w 4467650"/>
              <a:gd name="connsiteY46" fmla="*/ 706976 h 881074"/>
              <a:gd name="connsiteX47" fmla="*/ 1760617 w 4467650"/>
              <a:gd name="connsiteY47" fmla="*/ 677066 h 881074"/>
              <a:gd name="connsiteX48" fmla="*/ 1687978 w 4467650"/>
              <a:gd name="connsiteY48" fmla="*/ 728341 h 881074"/>
              <a:gd name="connsiteX49" fmla="*/ 1602520 w 4467650"/>
              <a:gd name="connsiteY49" fmla="*/ 706976 h 881074"/>
              <a:gd name="connsiteX50" fmla="*/ 1521335 w 4467650"/>
              <a:gd name="connsiteY50" fmla="*/ 792434 h 881074"/>
              <a:gd name="connsiteX51" fmla="*/ 1391364 w 4467650"/>
              <a:gd name="connsiteY51" fmla="*/ 881047 h 881074"/>
              <a:gd name="connsiteX52" fmla="*/ 1252142 w 4467650"/>
              <a:gd name="connsiteY52" fmla="*/ 800980 h 881074"/>
              <a:gd name="connsiteX53" fmla="*/ 1183776 w 4467650"/>
              <a:gd name="connsiteY53" fmla="*/ 719795 h 881074"/>
              <a:gd name="connsiteX54" fmla="*/ 1115410 w 4467650"/>
              <a:gd name="connsiteY54" fmla="*/ 668520 h 881074"/>
              <a:gd name="connsiteX55" fmla="*/ 1055589 w 4467650"/>
              <a:gd name="connsiteY55" fmla="*/ 540333 h 881074"/>
              <a:gd name="connsiteX56" fmla="*/ 970131 w 4467650"/>
              <a:gd name="connsiteY56" fmla="*/ 715522 h 881074"/>
              <a:gd name="connsiteX57" fmla="*/ 871855 w 4467650"/>
              <a:gd name="connsiteY57" fmla="*/ 741159 h 881074"/>
              <a:gd name="connsiteX58" fmla="*/ 790670 w 4467650"/>
              <a:gd name="connsiteY58" fmla="*/ 689885 h 881074"/>
              <a:gd name="connsiteX59" fmla="*/ 739395 w 4467650"/>
              <a:gd name="connsiteY59" fmla="*/ 587335 h 881074"/>
              <a:gd name="connsiteX60" fmla="*/ 636845 w 4467650"/>
              <a:gd name="connsiteY60" fmla="*/ 736887 h 881074"/>
              <a:gd name="connsiteX61" fmla="*/ 483021 w 4467650"/>
              <a:gd name="connsiteY61" fmla="*/ 783888 h 881074"/>
              <a:gd name="connsiteX62" fmla="*/ 359107 w 4467650"/>
              <a:gd name="connsiteY62" fmla="*/ 783888 h 881074"/>
              <a:gd name="connsiteX63" fmla="*/ 252285 w 4467650"/>
              <a:gd name="connsiteY63" fmla="*/ 741159 h 881074"/>
              <a:gd name="connsiteX64" fmla="*/ 196737 w 4467650"/>
              <a:gd name="connsiteY64" fmla="*/ 681339 h 881074"/>
              <a:gd name="connsiteX65" fmla="*/ 183918 w 4467650"/>
              <a:gd name="connsiteY65" fmla="*/ 608700 h 881074"/>
              <a:gd name="connsiteX66" fmla="*/ 98460 w 4467650"/>
              <a:gd name="connsiteY66" fmla="*/ 706976 h 881074"/>
              <a:gd name="connsiteX67" fmla="*/ 184 w 4467650"/>
              <a:gd name="connsiteY67" fmla="*/ 578789 h 881074"/>
              <a:gd name="connsiteX0" fmla="*/ 184 w 4467650"/>
              <a:gd name="connsiteY0" fmla="*/ 578789 h 881074"/>
              <a:gd name="connsiteX1" fmla="*/ 124098 w 4467650"/>
              <a:gd name="connsiteY1" fmla="*/ 634337 h 881074"/>
              <a:gd name="connsiteX2" fmla="*/ 213828 w 4467650"/>
              <a:gd name="connsiteY2" fmla="*/ 647156 h 881074"/>
              <a:gd name="connsiteX3" fmla="*/ 380471 w 4467650"/>
              <a:gd name="connsiteY3" fmla="*/ 672793 h 881074"/>
              <a:gd name="connsiteX4" fmla="*/ 547114 w 4467650"/>
              <a:gd name="connsiteY4" fmla="*/ 634337 h 881074"/>
              <a:gd name="connsiteX5" fmla="*/ 705212 w 4467650"/>
              <a:gd name="connsiteY5" fmla="*/ 621518 h 881074"/>
              <a:gd name="connsiteX6" fmla="*/ 846217 w 4467650"/>
              <a:gd name="connsiteY6" fmla="*/ 630064 h 881074"/>
              <a:gd name="connsiteX7" fmla="*/ 1025679 w 4467650"/>
              <a:gd name="connsiteY7" fmla="*/ 595881 h 881074"/>
              <a:gd name="connsiteX8" fmla="*/ 1269234 w 4467650"/>
              <a:gd name="connsiteY8" fmla="*/ 570244 h 881074"/>
              <a:gd name="connsiteX9" fmla="*/ 1414513 w 4467650"/>
              <a:gd name="connsiteY9" fmla="*/ 587335 h 881074"/>
              <a:gd name="connsiteX10" fmla="*/ 1824711 w 4467650"/>
              <a:gd name="connsiteY10" fmla="*/ 553152 h 881074"/>
              <a:gd name="connsiteX11" fmla="*/ 2311821 w 4467650"/>
              <a:gd name="connsiteY11" fmla="*/ 489058 h 881074"/>
              <a:gd name="connsiteX12" fmla="*/ 2538285 w 4467650"/>
              <a:gd name="connsiteY12" fmla="*/ 442057 h 881074"/>
              <a:gd name="connsiteX13" fmla="*/ 2563922 w 4467650"/>
              <a:gd name="connsiteY13" fmla="*/ 416419 h 881074"/>
              <a:gd name="connsiteX14" fmla="*/ 2666471 w 4467650"/>
              <a:gd name="connsiteY14" fmla="*/ 399328 h 881074"/>
              <a:gd name="connsiteX15" fmla="*/ 2833114 w 4467650"/>
              <a:gd name="connsiteY15" fmla="*/ 343780 h 881074"/>
              <a:gd name="connsiteX16" fmla="*/ 3038214 w 4467650"/>
              <a:gd name="connsiteY16" fmla="*/ 322416 h 881074"/>
              <a:gd name="connsiteX17" fmla="*/ 3465503 w 4467650"/>
              <a:gd name="connsiteY17" fmla="*/ 224139 h 881074"/>
              <a:gd name="connsiteX18" fmla="*/ 3726150 w 4467650"/>
              <a:gd name="connsiteY18" fmla="*/ 134408 h 881074"/>
              <a:gd name="connsiteX19" fmla="*/ 4016707 w 4467650"/>
              <a:gd name="connsiteY19" fmla="*/ 95952 h 881074"/>
              <a:gd name="connsiteX20" fmla="*/ 4255989 w 4467650"/>
              <a:gd name="connsiteY20" fmla="*/ 57496 h 881074"/>
              <a:gd name="connsiteX21" fmla="*/ 4375630 w 4467650"/>
              <a:gd name="connsiteY21" fmla="*/ 27586 h 881074"/>
              <a:gd name="connsiteX22" fmla="*/ 4466191 w 4467650"/>
              <a:gd name="connsiteY22" fmla="*/ 2489 h 881074"/>
              <a:gd name="connsiteX23" fmla="*/ 4414086 w 4467650"/>
              <a:gd name="connsiteY23" fmla="*/ 91679 h 881074"/>
              <a:gd name="connsiteX24" fmla="*/ 4200442 w 4467650"/>
              <a:gd name="connsiteY24" fmla="*/ 236958 h 881074"/>
              <a:gd name="connsiteX25" fmla="*/ 4063709 w 4467650"/>
              <a:gd name="connsiteY25" fmla="*/ 211320 h 881074"/>
              <a:gd name="connsiteX26" fmla="*/ 4022349 w 4467650"/>
              <a:gd name="connsiteY26" fmla="*/ 251687 h 881074"/>
              <a:gd name="connsiteX27" fmla="*/ 3935522 w 4467650"/>
              <a:gd name="connsiteY27" fmla="*/ 249776 h 881074"/>
              <a:gd name="connsiteX28" fmla="*/ 3820154 w 4467650"/>
              <a:gd name="connsiteY28" fmla="*/ 245503 h 881074"/>
              <a:gd name="connsiteX29" fmla="*/ 3730423 w 4467650"/>
              <a:gd name="connsiteY29" fmla="*/ 335234 h 881074"/>
              <a:gd name="connsiteX30" fmla="*/ 3662056 w 4467650"/>
              <a:gd name="connsiteY30" fmla="*/ 386509 h 881074"/>
              <a:gd name="connsiteX31" fmla="*/ 3568053 w 4467650"/>
              <a:gd name="connsiteY31" fmla="*/ 420692 h 881074"/>
              <a:gd name="connsiteX32" fmla="*/ 3439866 w 4467650"/>
              <a:gd name="connsiteY32" fmla="*/ 424965 h 881074"/>
              <a:gd name="connsiteX33" fmla="*/ 3311679 w 4467650"/>
              <a:gd name="connsiteY33" fmla="*/ 429238 h 881074"/>
              <a:gd name="connsiteX34" fmla="*/ 3145036 w 4467650"/>
              <a:gd name="connsiteY34" fmla="*/ 433511 h 881074"/>
              <a:gd name="connsiteX35" fmla="*/ 3038214 w 4467650"/>
              <a:gd name="connsiteY35" fmla="*/ 429238 h 881074"/>
              <a:gd name="connsiteX36" fmla="*/ 2923548 w 4467650"/>
              <a:gd name="connsiteY36" fmla="*/ 445212 h 881074"/>
              <a:gd name="connsiteX37" fmla="*/ 2876961 w 4467650"/>
              <a:gd name="connsiteY37" fmla="*/ 378919 h 881074"/>
              <a:gd name="connsiteX38" fmla="*/ 2803204 w 4467650"/>
              <a:gd name="connsiteY38" fmla="*/ 360872 h 881074"/>
              <a:gd name="connsiteX39" fmla="*/ 2739111 w 4467650"/>
              <a:gd name="connsiteY39" fmla="*/ 497604 h 881074"/>
              <a:gd name="connsiteX40" fmla="*/ 2632288 w 4467650"/>
              <a:gd name="connsiteY40" fmla="*/ 506150 h 881074"/>
              <a:gd name="connsiteX41" fmla="*/ 2495556 w 4467650"/>
              <a:gd name="connsiteY41" fmla="*/ 527515 h 881074"/>
              <a:gd name="connsiteX42" fmla="*/ 2414083 w 4467650"/>
              <a:gd name="connsiteY42" fmla="*/ 619156 h 881074"/>
              <a:gd name="connsiteX43" fmla="*/ 2288142 w 4467650"/>
              <a:gd name="connsiteY43" fmla="*/ 675540 h 881074"/>
              <a:gd name="connsiteX44" fmla="*/ 2143245 w 4467650"/>
              <a:gd name="connsiteY44" fmla="*/ 727196 h 881074"/>
              <a:gd name="connsiteX45" fmla="*/ 1975839 w 4467650"/>
              <a:gd name="connsiteY45" fmla="*/ 778114 h 881074"/>
              <a:gd name="connsiteX46" fmla="*/ 1880258 w 4467650"/>
              <a:gd name="connsiteY46" fmla="*/ 706976 h 881074"/>
              <a:gd name="connsiteX47" fmla="*/ 1760617 w 4467650"/>
              <a:gd name="connsiteY47" fmla="*/ 677066 h 881074"/>
              <a:gd name="connsiteX48" fmla="*/ 1687978 w 4467650"/>
              <a:gd name="connsiteY48" fmla="*/ 728341 h 881074"/>
              <a:gd name="connsiteX49" fmla="*/ 1602520 w 4467650"/>
              <a:gd name="connsiteY49" fmla="*/ 706976 h 881074"/>
              <a:gd name="connsiteX50" fmla="*/ 1521335 w 4467650"/>
              <a:gd name="connsiteY50" fmla="*/ 792434 h 881074"/>
              <a:gd name="connsiteX51" fmla="*/ 1391364 w 4467650"/>
              <a:gd name="connsiteY51" fmla="*/ 881047 h 881074"/>
              <a:gd name="connsiteX52" fmla="*/ 1252142 w 4467650"/>
              <a:gd name="connsiteY52" fmla="*/ 800980 h 881074"/>
              <a:gd name="connsiteX53" fmla="*/ 1183776 w 4467650"/>
              <a:gd name="connsiteY53" fmla="*/ 719795 h 881074"/>
              <a:gd name="connsiteX54" fmla="*/ 1115410 w 4467650"/>
              <a:gd name="connsiteY54" fmla="*/ 668520 h 881074"/>
              <a:gd name="connsiteX55" fmla="*/ 1055589 w 4467650"/>
              <a:gd name="connsiteY55" fmla="*/ 540333 h 881074"/>
              <a:gd name="connsiteX56" fmla="*/ 970131 w 4467650"/>
              <a:gd name="connsiteY56" fmla="*/ 715522 h 881074"/>
              <a:gd name="connsiteX57" fmla="*/ 871855 w 4467650"/>
              <a:gd name="connsiteY57" fmla="*/ 741159 h 881074"/>
              <a:gd name="connsiteX58" fmla="*/ 790670 w 4467650"/>
              <a:gd name="connsiteY58" fmla="*/ 689885 h 881074"/>
              <a:gd name="connsiteX59" fmla="*/ 739395 w 4467650"/>
              <a:gd name="connsiteY59" fmla="*/ 587335 h 881074"/>
              <a:gd name="connsiteX60" fmla="*/ 636845 w 4467650"/>
              <a:gd name="connsiteY60" fmla="*/ 736887 h 881074"/>
              <a:gd name="connsiteX61" fmla="*/ 483021 w 4467650"/>
              <a:gd name="connsiteY61" fmla="*/ 783888 h 881074"/>
              <a:gd name="connsiteX62" fmla="*/ 359107 w 4467650"/>
              <a:gd name="connsiteY62" fmla="*/ 783888 h 881074"/>
              <a:gd name="connsiteX63" fmla="*/ 252285 w 4467650"/>
              <a:gd name="connsiteY63" fmla="*/ 741159 h 881074"/>
              <a:gd name="connsiteX64" fmla="*/ 196737 w 4467650"/>
              <a:gd name="connsiteY64" fmla="*/ 681339 h 881074"/>
              <a:gd name="connsiteX65" fmla="*/ 183918 w 4467650"/>
              <a:gd name="connsiteY65" fmla="*/ 608700 h 881074"/>
              <a:gd name="connsiteX66" fmla="*/ 98460 w 4467650"/>
              <a:gd name="connsiteY66" fmla="*/ 706976 h 881074"/>
              <a:gd name="connsiteX67" fmla="*/ 184 w 4467650"/>
              <a:gd name="connsiteY67" fmla="*/ 578789 h 88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467650" h="881074">
                <a:moveTo>
                  <a:pt x="184" y="578789"/>
                </a:moveTo>
                <a:cubicBezTo>
                  <a:pt x="4457" y="566683"/>
                  <a:pt x="88491" y="622943"/>
                  <a:pt x="124098" y="634337"/>
                </a:cubicBezTo>
                <a:cubicBezTo>
                  <a:pt x="159705" y="645732"/>
                  <a:pt x="171099" y="640747"/>
                  <a:pt x="213828" y="647156"/>
                </a:cubicBezTo>
                <a:cubicBezTo>
                  <a:pt x="256557" y="653565"/>
                  <a:pt x="324923" y="674930"/>
                  <a:pt x="380471" y="672793"/>
                </a:cubicBezTo>
                <a:cubicBezTo>
                  <a:pt x="436019" y="670656"/>
                  <a:pt x="492991" y="642883"/>
                  <a:pt x="547114" y="634337"/>
                </a:cubicBezTo>
                <a:cubicBezTo>
                  <a:pt x="601238" y="625791"/>
                  <a:pt x="655362" y="622230"/>
                  <a:pt x="705212" y="621518"/>
                </a:cubicBezTo>
                <a:cubicBezTo>
                  <a:pt x="755062" y="620806"/>
                  <a:pt x="792806" y="634337"/>
                  <a:pt x="846217" y="630064"/>
                </a:cubicBezTo>
                <a:cubicBezTo>
                  <a:pt x="899628" y="625791"/>
                  <a:pt x="955176" y="605851"/>
                  <a:pt x="1025679" y="595881"/>
                </a:cubicBezTo>
                <a:cubicBezTo>
                  <a:pt x="1096182" y="585911"/>
                  <a:pt x="1204428" y="571668"/>
                  <a:pt x="1269234" y="570244"/>
                </a:cubicBezTo>
                <a:cubicBezTo>
                  <a:pt x="1334040" y="568820"/>
                  <a:pt x="1321934" y="590184"/>
                  <a:pt x="1414513" y="587335"/>
                </a:cubicBezTo>
                <a:cubicBezTo>
                  <a:pt x="1507092" y="584486"/>
                  <a:pt x="1675160" y="569532"/>
                  <a:pt x="1824711" y="553152"/>
                </a:cubicBezTo>
                <a:cubicBezTo>
                  <a:pt x="1974262" y="536772"/>
                  <a:pt x="2192892" y="507574"/>
                  <a:pt x="2311821" y="489058"/>
                </a:cubicBezTo>
                <a:cubicBezTo>
                  <a:pt x="2430750" y="470542"/>
                  <a:pt x="2496268" y="454163"/>
                  <a:pt x="2538285" y="442057"/>
                </a:cubicBezTo>
                <a:cubicBezTo>
                  <a:pt x="2580302" y="429950"/>
                  <a:pt x="2542558" y="423541"/>
                  <a:pt x="2563922" y="416419"/>
                </a:cubicBezTo>
                <a:cubicBezTo>
                  <a:pt x="2585286" y="409297"/>
                  <a:pt x="2621606" y="411434"/>
                  <a:pt x="2666471" y="399328"/>
                </a:cubicBezTo>
                <a:cubicBezTo>
                  <a:pt x="2711336" y="387221"/>
                  <a:pt x="2771157" y="356599"/>
                  <a:pt x="2833114" y="343780"/>
                </a:cubicBezTo>
                <a:cubicBezTo>
                  <a:pt x="2895071" y="330961"/>
                  <a:pt x="2932816" y="342356"/>
                  <a:pt x="3038214" y="322416"/>
                </a:cubicBezTo>
                <a:cubicBezTo>
                  <a:pt x="3143612" y="302476"/>
                  <a:pt x="3350847" y="255474"/>
                  <a:pt x="3465503" y="224139"/>
                </a:cubicBezTo>
                <a:cubicBezTo>
                  <a:pt x="3580159" y="192804"/>
                  <a:pt x="3634283" y="155772"/>
                  <a:pt x="3726150" y="134408"/>
                </a:cubicBezTo>
                <a:cubicBezTo>
                  <a:pt x="3818017" y="113044"/>
                  <a:pt x="3928401" y="108771"/>
                  <a:pt x="4016707" y="95952"/>
                </a:cubicBezTo>
                <a:cubicBezTo>
                  <a:pt x="4105014" y="83133"/>
                  <a:pt x="4196169" y="68890"/>
                  <a:pt x="4255989" y="57496"/>
                </a:cubicBezTo>
                <a:cubicBezTo>
                  <a:pt x="4315809" y="46102"/>
                  <a:pt x="4340596" y="36754"/>
                  <a:pt x="4375630" y="27586"/>
                </a:cubicBezTo>
                <a:cubicBezTo>
                  <a:pt x="4410664" y="18418"/>
                  <a:pt x="4459782" y="-8193"/>
                  <a:pt x="4466191" y="2489"/>
                </a:cubicBezTo>
                <a:cubicBezTo>
                  <a:pt x="4472600" y="13171"/>
                  <a:pt x="4458378" y="52601"/>
                  <a:pt x="4414086" y="91679"/>
                </a:cubicBezTo>
                <a:cubicBezTo>
                  <a:pt x="4369795" y="130757"/>
                  <a:pt x="4258838" y="217018"/>
                  <a:pt x="4200442" y="236958"/>
                </a:cubicBezTo>
                <a:cubicBezTo>
                  <a:pt x="4142046" y="256898"/>
                  <a:pt x="4093391" y="208865"/>
                  <a:pt x="4063709" y="211320"/>
                </a:cubicBezTo>
                <a:cubicBezTo>
                  <a:pt x="4034027" y="213775"/>
                  <a:pt x="4043714" y="245278"/>
                  <a:pt x="4022349" y="251687"/>
                </a:cubicBezTo>
                <a:cubicBezTo>
                  <a:pt x="4000985" y="258096"/>
                  <a:pt x="3969221" y="250807"/>
                  <a:pt x="3935522" y="249776"/>
                </a:cubicBezTo>
                <a:cubicBezTo>
                  <a:pt x="3901823" y="248745"/>
                  <a:pt x="3854337" y="231260"/>
                  <a:pt x="3820154" y="245503"/>
                </a:cubicBezTo>
                <a:cubicBezTo>
                  <a:pt x="3785971" y="259746"/>
                  <a:pt x="3756773" y="311733"/>
                  <a:pt x="3730423" y="335234"/>
                </a:cubicBezTo>
                <a:cubicBezTo>
                  <a:pt x="3704073" y="358735"/>
                  <a:pt x="3689118" y="372266"/>
                  <a:pt x="3662056" y="386509"/>
                </a:cubicBezTo>
                <a:cubicBezTo>
                  <a:pt x="3634994" y="400752"/>
                  <a:pt x="3605085" y="414283"/>
                  <a:pt x="3568053" y="420692"/>
                </a:cubicBezTo>
                <a:cubicBezTo>
                  <a:pt x="3531021" y="427101"/>
                  <a:pt x="3439866" y="424965"/>
                  <a:pt x="3439866" y="424965"/>
                </a:cubicBezTo>
                <a:lnTo>
                  <a:pt x="3311679" y="429238"/>
                </a:lnTo>
                <a:lnTo>
                  <a:pt x="3145036" y="433511"/>
                </a:lnTo>
                <a:cubicBezTo>
                  <a:pt x="3099459" y="433511"/>
                  <a:pt x="3075128" y="427288"/>
                  <a:pt x="3038214" y="429238"/>
                </a:cubicBezTo>
                <a:cubicBezTo>
                  <a:pt x="3001300" y="431188"/>
                  <a:pt x="2950423" y="453598"/>
                  <a:pt x="2923548" y="445212"/>
                </a:cubicBezTo>
                <a:cubicBezTo>
                  <a:pt x="2896673" y="436826"/>
                  <a:pt x="2897018" y="392976"/>
                  <a:pt x="2876961" y="378919"/>
                </a:cubicBezTo>
                <a:cubicBezTo>
                  <a:pt x="2856904" y="364862"/>
                  <a:pt x="2826179" y="341091"/>
                  <a:pt x="2803204" y="360872"/>
                </a:cubicBezTo>
                <a:cubicBezTo>
                  <a:pt x="2780229" y="380653"/>
                  <a:pt x="2767597" y="473391"/>
                  <a:pt x="2739111" y="497604"/>
                </a:cubicBezTo>
                <a:cubicBezTo>
                  <a:pt x="2710625" y="521817"/>
                  <a:pt x="2672881" y="501165"/>
                  <a:pt x="2632288" y="506150"/>
                </a:cubicBezTo>
                <a:cubicBezTo>
                  <a:pt x="2591695" y="511135"/>
                  <a:pt x="2531924" y="508681"/>
                  <a:pt x="2495556" y="527515"/>
                </a:cubicBezTo>
                <a:cubicBezTo>
                  <a:pt x="2459189" y="546349"/>
                  <a:pt x="2448652" y="594485"/>
                  <a:pt x="2414083" y="619156"/>
                </a:cubicBezTo>
                <a:cubicBezTo>
                  <a:pt x="2379514" y="643827"/>
                  <a:pt x="2333282" y="657533"/>
                  <a:pt x="2288142" y="675540"/>
                </a:cubicBezTo>
                <a:cubicBezTo>
                  <a:pt x="2243002" y="693547"/>
                  <a:pt x="2195295" y="710100"/>
                  <a:pt x="2143245" y="727196"/>
                </a:cubicBezTo>
                <a:cubicBezTo>
                  <a:pt x="2091195" y="744292"/>
                  <a:pt x="2019670" y="781484"/>
                  <a:pt x="1975839" y="778114"/>
                </a:cubicBezTo>
                <a:cubicBezTo>
                  <a:pt x="1932008" y="774744"/>
                  <a:pt x="1916128" y="723817"/>
                  <a:pt x="1880258" y="706976"/>
                </a:cubicBezTo>
                <a:cubicBezTo>
                  <a:pt x="1844388" y="690135"/>
                  <a:pt x="1792664" y="673505"/>
                  <a:pt x="1760617" y="677066"/>
                </a:cubicBezTo>
                <a:cubicBezTo>
                  <a:pt x="1728570" y="680627"/>
                  <a:pt x="1714327" y="723356"/>
                  <a:pt x="1687978" y="728341"/>
                </a:cubicBezTo>
                <a:cubicBezTo>
                  <a:pt x="1661629" y="733326"/>
                  <a:pt x="1630294" y="696294"/>
                  <a:pt x="1602520" y="706976"/>
                </a:cubicBezTo>
                <a:cubicBezTo>
                  <a:pt x="1574746" y="717658"/>
                  <a:pt x="1556528" y="763422"/>
                  <a:pt x="1521335" y="792434"/>
                </a:cubicBezTo>
                <a:cubicBezTo>
                  <a:pt x="1486142" y="821446"/>
                  <a:pt x="1436229" y="879623"/>
                  <a:pt x="1391364" y="881047"/>
                </a:cubicBezTo>
                <a:cubicBezTo>
                  <a:pt x="1346499" y="882471"/>
                  <a:pt x="1286740" y="827855"/>
                  <a:pt x="1252142" y="800980"/>
                </a:cubicBezTo>
                <a:cubicBezTo>
                  <a:pt x="1217544" y="774105"/>
                  <a:pt x="1206565" y="741872"/>
                  <a:pt x="1183776" y="719795"/>
                </a:cubicBezTo>
                <a:cubicBezTo>
                  <a:pt x="1160987" y="697718"/>
                  <a:pt x="1136774" y="698430"/>
                  <a:pt x="1115410" y="668520"/>
                </a:cubicBezTo>
                <a:cubicBezTo>
                  <a:pt x="1094046" y="638610"/>
                  <a:pt x="1079802" y="532499"/>
                  <a:pt x="1055589" y="540333"/>
                </a:cubicBezTo>
                <a:cubicBezTo>
                  <a:pt x="1031376" y="548167"/>
                  <a:pt x="1000753" y="682051"/>
                  <a:pt x="970131" y="715522"/>
                </a:cubicBezTo>
                <a:cubicBezTo>
                  <a:pt x="939509" y="748993"/>
                  <a:pt x="901765" y="745432"/>
                  <a:pt x="871855" y="741159"/>
                </a:cubicBezTo>
                <a:cubicBezTo>
                  <a:pt x="841945" y="736886"/>
                  <a:pt x="812747" y="715522"/>
                  <a:pt x="790670" y="689885"/>
                </a:cubicBezTo>
                <a:cubicBezTo>
                  <a:pt x="768593" y="664248"/>
                  <a:pt x="765032" y="579501"/>
                  <a:pt x="739395" y="587335"/>
                </a:cubicBezTo>
                <a:cubicBezTo>
                  <a:pt x="713758" y="595169"/>
                  <a:pt x="679574" y="704128"/>
                  <a:pt x="636845" y="736887"/>
                </a:cubicBezTo>
                <a:cubicBezTo>
                  <a:pt x="594116" y="769646"/>
                  <a:pt x="529311" y="776055"/>
                  <a:pt x="483021" y="783888"/>
                </a:cubicBezTo>
                <a:cubicBezTo>
                  <a:pt x="436731" y="791721"/>
                  <a:pt x="397563" y="791009"/>
                  <a:pt x="359107" y="783888"/>
                </a:cubicBezTo>
                <a:cubicBezTo>
                  <a:pt x="320651" y="776767"/>
                  <a:pt x="279347" y="758251"/>
                  <a:pt x="252285" y="741159"/>
                </a:cubicBezTo>
                <a:cubicBezTo>
                  <a:pt x="225223" y="724068"/>
                  <a:pt x="208131" y="703415"/>
                  <a:pt x="196737" y="681339"/>
                </a:cubicBezTo>
                <a:cubicBezTo>
                  <a:pt x="185343" y="659263"/>
                  <a:pt x="200298" y="604427"/>
                  <a:pt x="183918" y="608700"/>
                </a:cubicBezTo>
                <a:cubicBezTo>
                  <a:pt x="167538" y="612973"/>
                  <a:pt x="129794" y="706264"/>
                  <a:pt x="98460" y="706976"/>
                </a:cubicBezTo>
                <a:cubicBezTo>
                  <a:pt x="67126" y="707688"/>
                  <a:pt x="-4089" y="590895"/>
                  <a:pt x="184" y="578789"/>
                </a:cubicBezTo>
                <a:close/>
              </a:path>
            </a:pathLst>
          </a:custGeom>
          <a:solidFill>
            <a:srgbClr val="F28EDD"/>
          </a:solidFill>
          <a:ln w="19050">
            <a:solidFill>
              <a:srgbClr val="C81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67F11B2-D023-F8B9-2470-1F324ACD41FC}"/>
              </a:ext>
            </a:extLst>
          </p:cNvPr>
          <p:cNvSpPr/>
          <p:nvPr/>
        </p:nvSpPr>
        <p:spPr>
          <a:xfrm>
            <a:off x="660036" y="2320103"/>
            <a:ext cx="779182" cy="161254"/>
          </a:xfrm>
          <a:custGeom>
            <a:avLst/>
            <a:gdLst>
              <a:gd name="connsiteX0" fmla="*/ 2264 w 775509"/>
              <a:gd name="connsiteY0" fmla="*/ 4363 h 161263"/>
              <a:gd name="connsiteX1" fmla="*/ 177453 w 775509"/>
              <a:gd name="connsiteY1" fmla="*/ 25728 h 161263"/>
              <a:gd name="connsiteX2" fmla="*/ 327004 w 775509"/>
              <a:gd name="connsiteY2" fmla="*/ 42819 h 161263"/>
              <a:gd name="connsiteX3" fmla="*/ 455191 w 775509"/>
              <a:gd name="connsiteY3" fmla="*/ 21455 h 161263"/>
              <a:gd name="connsiteX4" fmla="*/ 566286 w 775509"/>
              <a:gd name="connsiteY4" fmla="*/ 90 h 161263"/>
              <a:gd name="connsiteX5" fmla="*/ 638926 w 775509"/>
              <a:gd name="connsiteY5" fmla="*/ 30000 h 161263"/>
              <a:gd name="connsiteX6" fmla="*/ 711565 w 775509"/>
              <a:gd name="connsiteY6" fmla="*/ 94094 h 161263"/>
              <a:gd name="connsiteX7" fmla="*/ 771386 w 775509"/>
              <a:gd name="connsiteY7" fmla="*/ 115458 h 161263"/>
              <a:gd name="connsiteX8" fmla="*/ 591924 w 775509"/>
              <a:gd name="connsiteY8" fmla="*/ 145369 h 161263"/>
              <a:gd name="connsiteX9" fmla="*/ 391098 w 775509"/>
              <a:gd name="connsiteY9" fmla="*/ 158187 h 161263"/>
              <a:gd name="connsiteX10" fmla="*/ 233001 w 775509"/>
              <a:gd name="connsiteY10" fmla="*/ 158187 h 161263"/>
              <a:gd name="connsiteX11" fmla="*/ 151815 w 775509"/>
              <a:gd name="connsiteY11" fmla="*/ 124004 h 161263"/>
              <a:gd name="connsiteX12" fmla="*/ 83449 w 775509"/>
              <a:gd name="connsiteY12" fmla="*/ 85548 h 161263"/>
              <a:gd name="connsiteX13" fmla="*/ 2264 w 775509"/>
              <a:gd name="connsiteY13" fmla="*/ 4363 h 161263"/>
              <a:gd name="connsiteX0" fmla="*/ 2264 w 775509"/>
              <a:gd name="connsiteY0" fmla="*/ 4354 h 161254"/>
              <a:gd name="connsiteX1" fmla="*/ 177453 w 775509"/>
              <a:gd name="connsiteY1" fmla="*/ 25719 h 161254"/>
              <a:gd name="connsiteX2" fmla="*/ 322732 w 775509"/>
              <a:gd name="connsiteY2" fmla="*/ 29991 h 161254"/>
              <a:gd name="connsiteX3" fmla="*/ 455191 w 775509"/>
              <a:gd name="connsiteY3" fmla="*/ 21446 h 161254"/>
              <a:gd name="connsiteX4" fmla="*/ 566286 w 775509"/>
              <a:gd name="connsiteY4" fmla="*/ 81 h 161254"/>
              <a:gd name="connsiteX5" fmla="*/ 638926 w 775509"/>
              <a:gd name="connsiteY5" fmla="*/ 29991 h 161254"/>
              <a:gd name="connsiteX6" fmla="*/ 711565 w 775509"/>
              <a:gd name="connsiteY6" fmla="*/ 94085 h 161254"/>
              <a:gd name="connsiteX7" fmla="*/ 771386 w 775509"/>
              <a:gd name="connsiteY7" fmla="*/ 115449 h 161254"/>
              <a:gd name="connsiteX8" fmla="*/ 591924 w 775509"/>
              <a:gd name="connsiteY8" fmla="*/ 145360 h 161254"/>
              <a:gd name="connsiteX9" fmla="*/ 391098 w 775509"/>
              <a:gd name="connsiteY9" fmla="*/ 158178 h 161254"/>
              <a:gd name="connsiteX10" fmla="*/ 233001 w 775509"/>
              <a:gd name="connsiteY10" fmla="*/ 158178 h 161254"/>
              <a:gd name="connsiteX11" fmla="*/ 151815 w 775509"/>
              <a:gd name="connsiteY11" fmla="*/ 123995 h 161254"/>
              <a:gd name="connsiteX12" fmla="*/ 83449 w 775509"/>
              <a:gd name="connsiteY12" fmla="*/ 85539 h 161254"/>
              <a:gd name="connsiteX13" fmla="*/ 2264 w 775509"/>
              <a:gd name="connsiteY13" fmla="*/ 4354 h 161254"/>
              <a:gd name="connsiteX0" fmla="*/ 2264 w 779182"/>
              <a:gd name="connsiteY0" fmla="*/ 4354 h 161254"/>
              <a:gd name="connsiteX1" fmla="*/ 177453 w 779182"/>
              <a:gd name="connsiteY1" fmla="*/ 25719 h 161254"/>
              <a:gd name="connsiteX2" fmla="*/ 322732 w 779182"/>
              <a:gd name="connsiteY2" fmla="*/ 29991 h 161254"/>
              <a:gd name="connsiteX3" fmla="*/ 455191 w 779182"/>
              <a:gd name="connsiteY3" fmla="*/ 21446 h 161254"/>
              <a:gd name="connsiteX4" fmla="*/ 566286 w 779182"/>
              <a:gd name="connsiteY4" fmla="*/ 81 h 161254"/>
              <a:gd name="connsiteX5" fmla="*/ 638926 w 779182"/>
              <a:gd name="connsiteY5" fmla="*/ 29991 h 161254"/>
              <a:gd name="connsiteX6" fmla="*/ 736146 w 779182"/>
              <a:gd name="connsiteY6" fmla="*/ 89169 h 161254"/>
              <a:gd name="connsiteX7" fmla="*/ 771386 w 779182"/>
              <a:gd name="connsiteY7" fmla="*/ 115449 h 161254"/>
              <a:gd name="connsiteX8" fmla="*/ 591924 w 779182"/>
              <a:gd name="connsiteY8" fmla="*/ 145360 h 161254"/>
              <a:gd name="connsiteX9" fmla="*/ 391098 w 779182"/>
              <a:gd name="connsiteY9" fmla="*/ 158178 h 161254"/>
              <a:gd name="connsiteX10" fmla="*/ 233001 w 779182"/>
              <a:gd name="connsiteY10" fmla="*/ 158178 h 161254"/>
              <a:gd name="connsiteX11" fmla="*/ 151815 w 779182"/>
              <a:gd name="connsiteY11" fmla="*/ 123995 h 161254"/>
              <a:gd name="connsiteX12" fmla="*/ 83449 w 779182"/>
              <a:gd name="connsiteY12" fmla="*/ 85539 h 161254"/>
              <a:gd name="connsiteX13" fmla="*/ 2264 w 779182"/>
              <a:gd name="connsiteY13" fmla="*/ 4354 h 1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9182" h="161254">
                <a:moveTo>
                  <a:pt x="2264" y="4354"/>
                </a:moveTo>
                <a:cubicBezTo>
                  <a:pt x="17931" y="-5616"/>
                  <a:pt x="124042" y="21446"/>
                  <a:pt x="177453" y="25719"/>
                </a:cubicBezTo>
                <a:cubicBezTo>
                  <a:pt x="230864" y="29992"/>
                  <a:pt x="276442" y="30703"/>
                  <a:pt x="322732" y="29991"/>
                </a:cubicBezTo>
                <a:cubicBezTo>
                  <a:pt x="369022" y="29279"/>
                  <a:pt x="414599" y="26431"/>
                  <a:pt x="455191" y="21446"/>
                </a:cubicBezTo>
                <a:cubicBezTo>
                  <a:pt x="495783" y="16461"/>
                  <a:pt x="535664" y="-1343"/>
                  <a:pt x="566286" y="81"/>
                </a:cubicBezTo>
                <a:cubicBezTo>
                  <a:pt x="596908" y="1505"/>
                  <a:pt x="610616" y="15143"/>
                  <a:pt x="638926" y="29991"/>
                </a:cubicBezTo>
                <a:cubicBezTo>
                  <a:pt x="667236" y="44839"/>
                  <a:pt x="714069" y="74926"/>
                  <a:pt x="736146" y="89169"/>
                </a:cubicBezTo>
                <a:cubicBezTo>
                  <a:pt x="758223" y="103412"/>
                  <a:pt x="795423" y="106084"/>
                  <a:pt x="771386" y="115449"/>
                </a:cubicBezTo>
                <a:cubicBezTo>
                  <a:pt x="747349" y="124814"/>
                  <a:pt x="655305" y="138239"/>
                  <a:pt x="591924" y="145360"/>
                </a:cubicBezTo>
                <a:cubicBezTo>
                  <a:pt x="528543" y="152481"/>
                  <a:pt x="450918" y="156042"/>
                  <a:pt x="391098" y="158178"/>
                </a:cubicBezTo>
                <a:cubicBezTo>
                  <a:pt x="331278" y="160314"/>
                  <a:pt x="272882" y="163875"/>
                  <a:pt x="233001" y="158178"/>
                </a:cubicBezTo>
                <a:cubicBezTo>
                  <a:pt x="193121" y="152481"/>
                  <a:pt x="176740" y="136101"/>
                  <a:pt x="151815" y="123995"/>
                </a:cubicBezTo>
                <a:cubicBezTo>
                  <a:pt x="126890" y="111889"/>
                  <a:pt x="110511" y="99070"/>
                  <a:pt x="83449" y="85539"/>
                </a:cubicBezTo>
                <a:cubicBezTo>
                  <a:pt x="56387" y="72008"/>
                  <a:pt x="-13403" y="14324"/>
                  <a:pt x="2264" y="4354"/>
                </a:cubicBezTo>
                <a:close/>
              </a:path>
            </a:pathLst>
          </a:custGeom>
          <a:solidFill>
            <a:srgbClr val="FF898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EE654E0-8CA1-F3F9-A8BC-58FD3C3EE5A3}"/>
              </a:ext>
            </a:extLst>
          </p:cNvPr>
          <p:cNvSpPr/>
          <p:nvPr/>
        </p:nvSpPr>
        <p:spPr>
          <a:xfrm>
            <a:off x="3895456" y="2193090"/>
            <a:ext cx="1233654" cy="293342"/>
          </a:xfrm>
          <a:custGeom>
            <a:avLst/>
            <a:gdLst>
              <a:gd name="connsiteX0" fmla="*/ 1048 w 1161221"/>
              <a:gd name="connsiteY0" fmla="*/ 245714 h 250747"/>
              <a:gd name="connsiteX1" fmla="*/ 129235 w 1161221"/>
              <a:gd name="connsiteY1" fmla="*/ 160256 h 250747"/>
              <a:gd name="connsiteX2" fmla="*/ 334334 w 1161221"/>
              <a:gd name="connsiteY2" fmla="*/ 108982 h 250747"/>
              <a:gd name="connsiteX3" fmla="*/ 411247 w 1161221"/>
              <a:gd name="connsiteY3" fmla="*/ 70526 h 250747"/>
              <a:gd name="connsiteX4" fmla="*/ 577890 w 1161221"/>
              <a:gd name="connsiteY4" fmla="*/ 14978 h 250747"/>
              <a:gd name="connsiteX5" fmla="*/ 740260 w 1161221"/>
              <a:gd name="connsiteY5" fmla="*/ 49161 h 250747"/>
              <a:gd name="connsiteX6" fmla="*/ 834263 w 1161221"/>
              <a:gd name="connsiteY6" fmla="*/ 79071 h 250747"/>
              <a:gd name="connsiteX7" fmla="*/ 1005179 w 1161221"/>
              <a:gd name="connsiteY7" fmla="*/ 32069 h 250747"/>
              <a:gd name="connsiteX8" fmla="*/ 1159004 w 1161221"/>
              <a:gd name="connsiteY8" fmla="*/ 2159 h 250747"/>
              <a:gd name="connsiteX9" fmla="*/ 885538 w 1161221"/>
              <a:gd name="connsiteY9" fmla="*/ 91890 h 250747"/>
              <a:gd name="connsiteX10" fmla="*/ 800080 w 1161221"/>
              <a:gd name="connsiteY10" fmla="*/ 151711 h 250747"/>
              <a:gd name="connsiteX11" fmla="*/ 748806 w 1161221"/>
              <a:gd name="connsiteY11" fmla="*/ 164529 h 250747"/>
              <a:gd name="connsiteX12" fmla="*/ 718895 w 1161221"/>
              <a:gd name="connsiteY12" fmla="*/ 134619 h 250747"/>
              <a:gd name="connsiteX13" fmla="*/ 633437 w 1161221"/>
              <a:gd name="connsiteY13" fmla="*/ 130346 h 250747"/>
              <a:gd name="connsiteX14" fmla="*/ 547979 w 1161221"/>
              <a:gd name="connsiteY14" fmla="*/ 87617 h 250747"/>
              <a:gd name="connsiteX15" fmla="*/ 462521 w 1161221"/>
              <a:gd name="connsiteY15" fmla="*/ 108982 h 250747"/>
              <a:gd name="connsiteX16" fmla="*/ 364245 w 1161221"/>
              <a:gd name="connsiteY16" fmla="*/ 207258 h 250747"/>
              <a:gd name="connsiteX17" fmla="*/ 197602 w 1161221"/>
              <a:gd name="connsiteY17" fmla="*/ 237169 h 250747"/>
              <a:gd name="connsiteX18" fmla="*/ 1048 w 1161221"/>
              <a:gd name="connsiteY18" fmla="*/ 245714 h 250747"/>
              <a:gd name="connsiteX0" fmla="*/ 1416 w 1161589"/>
              <a:gd name="connsiteY0" fmla="*/ 245714 h 252306"/>
              <a:gd name="connsiteX1" fmla="*/ 121058 w 1161589"/>
              <a:gd name="connsiteY1" fmla="*/ 138892 h 252306"/>
              <a:gd name="connsiteX2" fmla="*/ 334702 w 1161589"/>
              <a:gd name="connsiteY2" fmla="*/ 108982 h 252306"/>
              <a:gd name="connsiteX3" fmla="*/ 411615 w 1161589"/>
              <a:gd name="connsiteY3" fmla="*/ 70526 h 252306"/>
              <a:gd name="connsiteX4" fmla="*/ 578258 w 1161589"/>
              <a:gd name="connsiteY4" fmla="*/ 14978 h 252306"/>
              <a:gd name="connsiteX5" fmla="*/ 740628 w 1161589"/>
              <a:gd name="connsiteY5" fmla="*/ 49161 h 252306"/>
              <a:gd name="connsiteX6" fmla="*/ 834631 w 1161589"/>
              <a:gd name="connsiteY6" fmla="*/ 79071 h 252306"/>
              <a:gd name="connsiteX7" fmla="*/ 1005547 w 1161589"/>
              <a:gd name="connsiteY7" fmla="*/ 32069 h 252306"/>
              <a:gd name="connsiteX8" fmla="*/ 1159372 w 1161589"/>
              <a:gd name="connsiteY8" fmla="*/ 2159 h 252306"/>
              <a:gd name="connsiteX9" fmla="*/ 885906 w 1161589"/>
              <a:gd name="connsiteY9" fmla="*/ 91890 h 252306"/>
              <a:gd name="connsiteX10" fmla="*/ 800448 w 1161589"/>
              <a:gd name="connsiteY10" fmla="*/ 151711 h 252306"/>
              <a:gd name="connsiteX11" fmla="*/ 749174 w 1161589"/>
              <a:gd name="connsiteY11" fmla="*/ 164529 h 252306"/>
              <a:gd name="connsiteX12" fmla="*/ 719263 w 1161589"/>
              <a:gd name="connsiteY12" fmla="*/ 134619 h 252306"/>
              <a:gd name="connsiteX13" fmla="*/ 633805 w 1161589"/>
              <a:gd name="connsiteY13" fmla="*/ 130346 h 252306"/>
              <a:gd name="connsiteX14" fmla="*/ 548347 w 1161589"/>
              <a:gd name="connsiteY14" fmla="*/ 87617 h 252306"/>
              <a:gd name="connsiteX15" fmla="*/ 462889 w 1161589"/>
              <a:gd name="connsiteY15" fmla="*/ 108982 h 252306"/>
              <a:gd name="connsiteX16" fmla="*/ 364613 w 1161589"/>
              <a:gd name="connsiteY16" fmla="*/ 207258 h 252306"/>
              <a:gd name="connsiteX17" fmla="*/ 197970 w 1161589"/>
              <a:gd name="connsiteY17" fmla="*/ 237169 h 252306"/>
              <a:gd name="connsiteX18" fmla="*/ 1416 w 1161589"/>
              <a:gd name="connsiteY18" fmla="*/ 245714 h 252306"/>
              <a:gd name="connsiteX0" fmla="*/ 1038 w 1199667"/>
              <a:gd name="connsiteY0" fmla="*/ 245714 h 252306"/>
              <a:gd name="connsiteX1" fmla="*/ 159136 w 1199667"/>
              <a:gd name="connsiteY1" fmla="*/ 138892 h 252306"/>
              <a:gd name="connsiteX2" fmla="*/ 372780 w 1199667"/>
              <a:gd name="connsiteY2" fmla="*/ 108982 h 252306"/>
              <a:gd name="connsiteX3" fmla="*/ 449693 w 1199667"/>
              <a:gd name="connsiteY3" fmla="*/ 70526 h 252306"/>
              <a:gd name="connsiteX4" fmla="*/ 616336 w 1199667"/>
              <a:gd name="connsiteY4" fmla="*/ 14978 h 252306"/>
              <a:gd name="connsiteX5" fmla="*/ 778706 w 1199667"/>
              <a:gd name="connsiteY5" fmla="*/ 49161 h 252306"/>
              <a:gd name="connsiteX6" fmla="*/ 872709 w 1199667"/>
              <a:gd name="connsiteY6" fmla="*/ 79071 h 252306"/>
              <a:gd name="connsiteX7" fmla="*/ 1043625 w 1199667"/>
              <a:gd name="connsiteY7" fmla="*/ 32069 h 252306"/>
              <a:gd name="connsiteX8" fmla="*/ 1197450 w 1199667"/>
              <a:gd name="connsiteY8" fmla="*/ 2159 h 252306"/>
              <a:gd name="connsiteX9" fmla="*/ 923984 w 1199667"/>
              <a:gd name="connsiteY9" fmla="*/ 91890 h 252306"/>
              <a:gd name="connsiteX10" fmla="*/ 838526 w 1199667"/>
              <a:gd name="connsiteY10" fmla="*/ 151711 h 252306"/>
              <a:gd name="connsiteX11" fmla="*/ 787252 w 1199667"/>
              <a:gd name="connsiteY11" fmla="*/ 164529 h 252306"/>
              <a:gd name="connsiteX12" fmla="*/ 757341 w 1199667"/>
              <a:gd name="connsiteY12" fmla="*/ 134619 h 252306"/>
              <a:gd name="connsiteX13" fmla="*/ 671883 w 1199667"/>
              <a:gd name="connsiteY13" fmla="*/ 130346 h 252306"/>
              <a:gd name="connsiteX14" fmla="*/ 586425 w 1199667"/>
              <a:gd name="connsiteY14" fmla="*/ 87617 h 252306"/>
              <a:gd name="connsiteX15" fmla="*/ 500967 w 1199667"/>
              <a:gd name="connsiteY15" fmla="*/ 108982 h 252306"/>
              <a:gd name="connsiteX16" fmla="*/ 402691 w 1199667"/>
              <a:gd name="connsiteY16" fmla="*/ 207258 h 252306"/>
              <a:gd name="connsiteX17" fmla="*/ 236048 w 1199667"/>
              <a:gd name="connsiteY17" fmla="*/ 237169 h 252306"/>
              <a:gd name="connsiteX18" fmla="*/ 1038 w 1199667"/>
              <a:gd name="connsiteY18" fmla="*/ 245714 h 252306"/>
              <a:gd name="connsiteX0" fmla="*/ 1038 w 1199107"/>
              <a:gd name="connsiteY0" fmla="*/ 246944 h 253536"/>
              <a:gd name="connsiteX1" fmla="*/ 159136 w 1199107"/>
              <a:gd name="connsiteY1" fmla="*/ 140122 h 253536"/>
              <a:gd name="connsiteX2" fmla="*/ 372780 w 1199107"/>
              <a:gd name="connsiteY2" fmla="*/ 110212 h 253536"/>
              <a:gd name="connsiteX3" fmla="*/ 449693 w 1199107"/>
              <a:gd name="connsiteY3" fmla="*/ 71756 h 253536"/>
              <a:gd name="connsiteX4" fmla="*/ 616336 w 1199107"/>
              <a:gd name="connsiteY4" fmla="*/ 16208 h 253536"/>
              <a:gd name="connsiteX5" fmla="*/ 778706 w 1199107"/>
              <a:gd name="connsiteY5" fmla="*/ 50391 h 253536"/>
              <a:gd name="connsiteX6" fmla="*/ 872709 w 1199107"/>
              <a:gd name="connsiteY6" fmla="*/ 80301 h 253536"/>
              <a:gd name="connsiteX7" fmla="*/ 1030807 w 1199107"/>
              <a:gd name="connsiteY7" fmla="*/ 24754 h 253536"/>
              <a:gd name="connsiteX8" fmla="*/ 1197450 w 1199107"/>
              <a:gd name="connsiteY8" fmla="*/ 3389 h 253536"/>
              <a:gd name="connsiteX9" fmla="*/ 923984 w 1199107"/>
              <a:gd name="connsiteY9" fmla="*/ 93120 h 253536"/>
              <a:gd name="connsiteX10" fmla="*/ 838526 w 1199107"/>
              <a:gd name="connsiteY10" fmla="*/ 152941 h 253536"/>
              <a:gd name="connsiteX11" fmla="*/ 787252 w 1199107"/>
              <a:gd name="connsiteY11" fmla="*/ 165759 h 253536"/>
              <a:gd name="connsiteX12" fmla="*/ 757341 w 1199107"/>
              <a:gd name="connsiteY12" fmla="*/ 135849 h 253536"/>
              <a:gd name="connsiteX13" fmla="*/ 671883 w 1199107"/>
              <a:gd name="connsiteY13" fmla="*/ 131576 h 253536"/>
              <a:gd name="connsiteX14" fmla="*/ 586425 w 1199107"/>
              <a:gd name="connsiteY14" fmla="*/ 88847 h 253536"/>
              <a:gd name="connsiteX15" fmla="*/ 500967 w 1199107"/>
              <a:gd name="connsiteY15" fmla="*/ 110212 h 253536"/>
              <a:gd name="connsiteX16" fmla="*/ 402691 w 1199107"/>
              <a:gd name="connsiteY16" fmla="*/ 208488 h 253536"/>
              <a:gd name="connsiteX17" fmla="*/ 236048 w 1199107"/>
              <a:gd name="connsiteY17" fmla="*/ 238399 h 253536"/>
              <a:gd name="connsiteX18" fmla="*/ 1038 w 1199107"/>
              <a:gd name="connsiteY18" fmla="*/ 246944 h 253536"/>
              <a:gd name="connsiteX0" fmla="*/ 1038 w 1199083"/>
              <a:gd name="connsiteY0" fmla="*/ 246736 h 253328"/>
              <a:gd name="connsiteX1" fmla="*/ 159136 w 1199083"/>
              <a:gd name="connsiteY1" fmla="*/ 139914 h 253328"/>
              <a:gd name="connsiteX2" fmla="*/ 372780 w 1199083"/>
              <a:gd name="connsiteY2" fmla="*/ 110004 h 253328"/>
              <a:gd name="connsiteX3" fmla="*/ 449693 w 1199083"/>
              <a:gd name="connsiteY3" fmla="*/ 71548 h 253328"/>
              <a:gd name="connsiteX4" fmla="*/ 616336 w 1199083"/>
              <a:gd name="connsiteY4" fmla="*/ 16000 h 253328"/>
              <a:gd name="connsiteX5" fmla="*/ 778706 w 1199083"/>
              <a:gd name="connsiteY5" fmla="*/ 50183 h 253328"/>
              <a:gd name="connsiteX6" fmla="*/ 885527 w 1199083"/>
              <a:gd name="connsiteY6" fmla="*/ 67274 h 253328"/>
              <a:gd name="connsiteX7" fmla="*/ 1030807 w 1199083"/>
              <a:gd name="connsiteY7" fmla="*/ 24546 h 253328"/>
              <a:gd name="connsiteX8" fmla="*/ 1197450 w 1199083"/>
              <a:gd name="connsiteY8" fmla="*/ 3181 h 253328"/>
              <a:gd name="connsiteX9" fmla="*/ 923984 w 1199083"/>
              <a:gd name="connsiteY9" fmla="*/ 92912 h 253328"/>
              <a:gd name="connsiteX10" fmla="*/ 838526 w 1199083"/>
              <a:gd name="connsiteY10" fmla="*/ 152733 h 253328"/>
              <a:gd name="connsiteX11" fmla="*/ 787252 w 1199083"/>
              <a:gd name="connsiteY11" fmla="*/ 165551 h 253328"/>
              <a:gd name="connsiteX12" fmla="*/ 757341 w 1199083"/>
              <a:gd name="connsiteY12" fmla="*/ 135641 h 253328"/>
              <a:gd name="connsiteX13" fmla="*/ 671883 w 1199083"/>
              <a:gd name="connsiteY13" fmla="*/ 131368 h 253328"/>
              <a:gd name="connsiteX14" fmla="*/ 586425 w 1199083"/>
              <a:gd name="connsiteY14" fmla="*/ 88639 h 253328"/>
              <a:gd name="connsiteX15" fmla="*/ 500967 w 1199083"/>
              <a:gd name="connsiteY15" fmla="*/ 110004 h 253328"/>
              <a:gd name="connsiteX16" fmla="*/ 402691 w 1199083"/>
              <a:gd name="connsiteY16" fmla="*/ 208280 h 253328"/>
              <a:gd name="connsiteX17" fmla="*/ 236048 w 1199083"/>
              <a:gd name="connsiteY17" fmla="*/ 238191 h 253328"/>
              <a:gd name="connsiteX18" fmla="*/ 1038 w 1199083"/>
              <a:gd name="connsiteY18" fmla="*/ 246736 h 253328"/>
              <a:gd name="connsiteX0" fmla="*/ 837 w 1233279"/>
              <a:gd name="connsiteY0" fmla="*/ 284000 h 287283"/>
              <a:gd name="connsiteX1" fmla="*/ 193332 w 1233279"/>
              <a:gd name="connsiteY1" fmla="*/ 139914 h 287283"/>
              <a:gd name="connsiteX2" fmla="*/ 406976 w 1233279"/>
              <a:gd name="connsiteY2" fmla="*/ 110004 h 287283"/>
              <a:gd name="connsiteX3" fmla="*/ 483889 w 1233279"/>
              <a:gd name="connsiteY3" fmla="*/ 71548 h 287283"/>
              <a:gd name="connsiteX4" fmla="*/ 650532 w 1233279"/>
              <a:gd name="connsiteY4" fmla="*/ 16000 h 287283"/>
              <a:gd name="connsiteX5" fmla="*/ 812902 w 1233279"/>
              <a:gd name="connsiteY5" fmla="*/ 50183 h 287283"/>
              <a:gd name="connsiteX6" fmla="*/ 919723 w 1233279"/>
              <a:gd name="connsiteY6" fmla="*/ 67274 h 287283"/>
              <a:gd name="connsiteX7" fmla="*/ 1065003 w 1233279"/>
              <a:gd name="connsiteY7" fmla="*/ 24546 h 287283"/>
              <a:gd name="connsiteX8" fmla="*/ 1231646 w 1233279"/>
              <a:gd name="connsiteY8" fmla="*/ 3181 h 287283"/>
              <a:gd name="connsiteX9" fmla="*/ 958180 w 1233279"/>
              <a:gd name="connsiteY9" fmla="*/ 92912 h 287283"/>
              <a:gd name="connsiteX10" fmla="*/ 872722 w 1233279"/>
              <a:gd name="connsiteY10" fmla="*/ 152733 h 287283"/>
              <a:gd name="connsiteX11" fmla="*/ 821448 w 1233279"/>
              <a:gd name="connsiteY11" fmla="*/ 165551 h 287283"/>
              <a:gd name="connsiteX12" fmla="*/ 791537 w 1233279"/>
              <a:gd name="connsiteY12" fmla="*/ 135641 h 287283"/>
              <a:gd name="connsiteX13" fmla="*/ 706079 w 1233279"/>
              <a:gd name="connsiteY13" fmla="*/ 131368 h 287283"/>
              <a:gd name="connsiteX14" fmla="*/ 620621 w 1233279"/>
              <a:gd name="connsiteY14" fmla="*/ 88639 h 287283"/>
              <a:gd name="connsiteX15" fmla="*/ 535163 w 1233279"/>
              <a:gd name="connsiteY15" fmla="*/ 110004 h 287283"/>
              <a:gd name="connsiteX16" fmla="*/ 436887 w 1233279"/>
              <a:gd name="connsiteY16" fmla="*/ 208280 h 287283"/>
              <a:gd name="connsiteX17" fmla="*/ 270244 w 1233279"/>
              <a:gd name="connsiteY17" fmla="*/ 238191 h 287283"/>
              <a:gd name="connsiteX18" fmla="*/ 837 w 1233279"/>
              <a:gd name="connsiteY18" fmla="*/ 284000 h 287283"/>
              <a:gd name="connsiteX0" fmla="*/ 837 w 1233279"/>
              <a:gd name="connsiteY0" fmla="*/ 284000 h 287283"/>
              <a:gd name="connsiteX1" fmla="*/ 193332 w 1233279"/>
              <a:gd name="connsiteY1" fmla="*/ 139914 h 287283"/>
              <a:gd name="connsiteX2" fmla="*/ 406976 w 1233279"/>
              <a:gd name="connsiteY2" fmla="*/ 110004 h 287283"/>
              <a:gd name="connsiteX3" fmla="*/ 483889 w 1233279"/>
              <a:gd name="connsiteY3" fmla="*/ 71548 h 287283"/>
              <a:gd name="connsiteX4" fmla="*/ 650532 w 1233279"/>
              <a:gd name="connsiteY4" fmla="*/ 16000 h 287283"/>
              <a:gd name="connsiteX5" fmla="*/ 812902 w 1233279"/>
              <a:gd name="connsiteY5" fmla="*/ 50183 h 287283"/>
              <a:gd name="connsiteX6" fmla="*/ 919723 w 1233279"/>
              <a:gd name="connsiteY6" fmla="*/ 67274 h 287283"/>
              <a:gd name="connsiteX7" fmla="*/ 1065003 w 1233279"/>
              <a:gd name="connsiteY7" fmla="*/ 24546 h 287283"/>
              <a:gd name="connsiteX8" fmla="*/ 1231646 w 1233279"/>
              <a:gd name="connsiteY8" fmla="*/ 3181 h 287283"/>
              <a:gd name="connsiteX9" fmla="*/ 958180 w 1233279"/>
              <a:gd name="connsiteY9" fmla="*/ 92912 h 287283"/>
              <a:gd name="connsiteX10" fmla="*/ 872722 w 1233279"/>
              <a:gd name="connsiteY10" fmla="*/ 152733 h 287283"/>
              <a:gd name="connsiteX11" fmla="*/ 821448 w 1233279"/>
              <a:gd name="connsiteY11" fmla="*/ 165551 h 287283"/>
              <a:gd name="connsiteX12" fmla="*/ 791537 w 1233279"/>
              <a:gd name="connsiteY12" fmla="*/ 135641 h 287283"/>
              <a:gd name="connsiteX13" fmla="*/ 706079 w 1233279"/>
              <a:gd name="connsiteY13" fmla="*/ 131368 h 287283"/>
              <a:gd name="connsiteX14" fmla="*/ 620621 w 1233279"/>
              <a:gd name="connsiteY14" fmla="*/ 88639 h 287283"/>
              <a:gd name="connsiteX15" fmla="*/ 535163 w 1233279"/>
              <a:gd name="connsiteY15" fmla="*/ 110004 h 287283"/>
              <a:gd name="connsiteX16" fmla="*/ 436887 w 1233279"/>
              <a:gd name="connsiteY16" fmla="*/ 208280 h 287283"/>
              <a:gd name="connsiteX17" fmla="*/ 270244 w 1233279"/>
              <a:gd name="connsiteY17" fmla="*/ 238191 h 287283"/>
              <a:gd name="connsiteX18" fmla="*/ 837 w 1233279"/>
              <a:gd name="connsiteY18" fmla="*/ 284000 h 287283"/>
              <a:gd name="connsiteX0" fmla="*/ 1212 w 1233654"/>
              <a:gd name="connsiteY0" fmla="*/ 284000 h 293342"/>
              <a:gd name="connsiteX1" fmla="*/ 193707 w 1233654"/>
              <a:gd name="connsiteY1" fmla="*/ 139914 h 293342"/>
              <a:gd name="connsiteX2" fmla="*/ 407351 w 1233654"/>
              <a:gd name="connsiteY2" fmla="*/ 110004 h 293342"/>
              <a:gd name="connsiteX3" fmla="*/ 484264 w 1233654"/>
              <a:gd name="connsiteY3" fmla="*/ 71548 h 293342"/>
              <a:gd name="connsiteX4" fmla="*/ 650907 w 1233654"/>
              <a:gd name="connsiteY4" fmla="*/ 16000 h 293342"/>
              <a:gd name="connsiteX5" fmla="*/ 813277 w 1233654"/>
              <a:gd name="connsiteY5" fmla="*/ 50183 h 293342"/>
              <a:gd name="connsiteX6" fmla="*/ 920098 w 1233654"/>
              <a:gd name="connsiteY6" fmla="*/ 67274 h 293342"/>
              <a:gd name="connsiteX7" fmla="*/ 1065378 w 1233654"/>
              <a:gd name="connsiteY7" fmla="*/ 24546 h 293342"/>
              <a:gd name="connsiteX8" fmla="*/ 1232021 w 1233654"/>
              <a:gd name="connsiteY8" fmla="*/ 3181 h 293342"/>
              <a:gd name="connsiteX9" fmla="*/ 958555 w 1233654"/>
              <a:gd name="connsiteY9" fmla="*/ 92912 h 293342"/>
              <a:gd name="connsiteX10" fmla="*/ 873097 w 1233654"/>
              <a:gd name="connsiteY10" fmla="*/ 152733 h 293342"/>
              <a:gd name="connsiteX11" fmla="*/ 821823 w 1233654"/>
              <a:gd name="connsiteY11" fmla="*/ 165551 h 293342"/>
              <a:gd name="connsiteX12" fmla="*/ 791912 w 1233654"/>
              <a:gd name="connsiteY12" fmla="*/ 135641 h 293342"/>
              <a:gd name="connsiteX13" fmla="*/ 706454 w 1233654"/>
              <a:gd name="connsiteY13" fmla="*/ 131368 h 293342"/>
              <a:gd name="connsiteX14" fmla="*/ 620996 w 1233654"/>
              <a:gd name="connsiteY14" fmla="*/ 88639 h 293342"/>
              <a:gd name="connsiteX15" fmla="*/ 535538 w 1233654"/>
              <a:gd name="connsiteY15" fmla="*/ 110004 h 293342"/>
              <a:gd name="connsiteX16" fmla="*/ 437262 w 1233654"/>
              <a:gd name="connsiteY16" fmla="*/ 208280 h 293342"/>
              <a:gd name="connsiteX17" fmla="*/ 270619 w 1233654"/>
              <a:gd name="connsiteY17" fmla="*/ 238191 h 293342"/>
              <a:gd name="connsiteX18" fmla="*/ 1212 w 1233654"/>
              <a:gd name="connsiteY18" fmla="*/ 284000 h 29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33654" h="293342">
                <a:moveTo>
                  <a:pt x="1212" y="284000"/>
                </a:moveTo>
                <a:cubicBezTo>
                  <a:pt x="-14473" y="250422"/>
                  <a:pt x="126017" y="168913"/>
                  <a:pt x="193707" y="139914"/>
                </a:cubicBezTo>
                <a:cubicBezTo>
                  <a:pt x="261397" y="110915"/>
                  <a:pt x="358925" y="121398"/>
                  <a:pt x="407351" y="110004"/>
                </a:cubicBezTo>
                <a:cubicBezTo>
                  <a:pt x="455777" y="98610"/>
                  <a:pt x="443671" y="87215"/>
                  <a:pt x="484264" y="71548"/>
                </a:cubicBezTo>
                <a:cubicBezTo>
                  <a:pt x="524857" y="55881"/>
                  <a:pt x="596072" y="19561"/>
                  <a:pt x="650907" y="16000"/>
                </a:cubicBezTo>
                <a:cubicBezTo>
                  <a:pt x="705742" y="12439"/>
                  <a:pt x="768412" y="41637"/>
                  <a:pt x="813277" y="50183"/>
                </a:cubicBezTo>
                <a:cubicBezTo>
                  <a:pt x="858142" y="58729"/>
                  <a:pt x="878081" y="71547"/>
                  <a:pt x="920098" y="67274"/>
                </a:cubicBezTo>
                <a:cubicBezTo>
                  <a:pt x="962115" y="63001"/>
                  <a:pt x="1013391" y="35228"/>
                  <a:pt x="1065378" y="24546"/>
                </a:cubicBezTo>
                <a:cubicBezTo>
                  <a:pt x="1117365" y="13864"/>
                  <a:pt x="1249825" y="-8213"/>
                  <a:pt x="1232021" y="3181"/>
                </a:cubicBezTo>
                <a:cubicBezTo>
                  <a:pt x="1214217" y="14575"/>
                  <a:pt x="1018376" y="67987"/>
                  <a:pt x="958555" y="92912"/>
                </a:cubicBezTo>
                <a:cubicBezTo>
                  <a:pt x="898734" y="117837"/>
                  <a:pt x="895886" y="140627"/>
                  <a:pt x="873097" y="152733"/>
                </a:cubicBezTo>
                <a:cubicBezTo>
                  <a:pt x="850308" y="164839"/>
                  <a:pt x="835354" y="168400"/>
                  <a:pt x="821823" y="165551"/>
                </a:cubicBezTo>
                <a:cubicBezTo>
                  <a:pt x="808292" y="162702"/>
                  <a:pt x="811140" y="141338"/>
                  <a:pt x="791912" y="135641"/>
                </a:cubicBezTo>
                <a:cubicBezTo>
                  <a:pt x="772684" y="129944"/>
                  <a:pt x="734940" y="139202"/>
                  <a:pt x="706454" y="131368"/>
                </a:cubicBezTo>
                <a:cubicBezTo>
                  <a:pt x="677968" y="123534"/>
                  <a:pt x="649482" y="92200"/>
                  <a:pt x="620996" y="88639"/>
                </a:cubicBezTo>
                <a:cubicBezTo>
                  <a:pt x="592510" y="85078"/>
                  <a:pt x="566160" y="90064"/>
                  <a:pt x="535538" y="110004"/>
                </a:cubicBezTo>
                <a:cubicBezTo>
                  <a:pt x="504916" y="129944"/>
                  <a:pt x="481415" y="186916"/>
                  <a:pt x="437262" y="208280"/>
                </a:cubicBezTo>
                <a:cubicBezTo>
                  <a:pt x="393109" y="229644"/>
                  <a:pt x="343294" y="225571"/>
                  <a:pt x="270619" y="238191"/>
                </a:cubicBezTo>
                <a:cubicBezTo>
                  <a:pt x="197944" y="250811"/>
                  <a:pt x="16897" y="317578"/>
                  <a:pt x="1212" y="284000"/>
                </a:cubicBezTo>
                <a:close/>
              </a:path>
            </a:pathLst>
          </a:custGeom>
          <a:solidFill>
            <a:srgbClr val="FF898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51F5BFB-6045-5C3F-9563-86DE6E252E2F}"/>
              </a:ext>
            </a:extLst>
          </p:cNvPr>
          <p:cNvSpPr/>
          <p:nvPr/>
        </p:nvSpPr>
        <p:spPr>
          <a:xfrm>
            <a:off x="6182825" y="2144031"/>
            <a:ext cx="350435" cy="69910"/>
          </a:xfrm>
          <a:custGeom>
            <a:avLst/>
            <a:gdLst>
              <a:gd name="connsiteX0" fmla="*/ 57 w 350435"/>
              <a:gd name="connsiteY0" fmla="*/ 26601 h 69450"/>
              <a:gd name="connsiteX1" fmla="*/ 145336 w 350435"/>
              <a:gd name="connsiteY1" fmla="*/ 39419 h 69450"/>
              <a:gd name="connsiteX2" fmla="*/ 269250 w 350435"/>
              <a:gd name="connsiteY2" fmla="*/ 18055 h 69450"/>
              <a:gd name="connsiteX3" fmla="*/ 350435 w 350435"/>
              <a:gd name="connsiteY3" fmla="*/ 963 h 69450"/>
              <a:gd name="connsiteX4" fmla="*/ 269250 w 350435"/>
              <a:gd name="connsiteY4" fmla="*/ 47965 h 69450"/>
              <a:gd name="connsiteX5" fmla="*/ 162427 w 350435"/>
              <a:gd name="connsiteY5" fmla="*/ 69330 h 69450"/>
              <a:gd name="connsiteX6" fmla="*/ 57 w 350435"/>
              <a:gd name="connsiteY6" fmla="*/ 26601 h 69450"/>
              <a:gd name="connsiteX0" fmla="*/ 57 w 350435"/>
              <a:gd name="connsiteY0" fmla="*/ 26601 h 69910"/>
              <a:gd name="connsiteX1" fmla="*/ 145336 w 350435"/>
              <a:gd name="connsiteY1" fmla="*/ 39419 h 69910"/>
              <a:gd name="connsiteX2" fmla="*/ 269250 w 350435"/>
              <a:gd name="connsiteY2" fmla="*/ 18055 h 69910"/>
              <a:gd name="connsiteX3" fmla="*/ 350435 w 350435"/>
              <a:gd name="connsiteY3" fmla="*/ 963 h 69910"/>
              <a:gd name="connsiteX4" fmla="*/ 269250 w 350435"/>
              <a:gd name="connsiteY4" fmla="*/ 47965 h 69910"/>
              <a:gd name="connsiteX5" fmla="*/ 162427 w 350435"/>
              <a:gd name="connsiteY5" fmla="*/ 69330 h 69910"/>
              <a:gd name="connsiteX6" fmla="*/ 57 w 350435"/>
              <a:gd name="connsiteY6" fmla="*/ 26601 h 6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435" h="69910">
                <a:moveTo>
                  <a:pt x="57" y="26601"/>
                </a:moveTo>
                <a:cubicBezTo>
                  <a:pt x="-2791" y="21616"/>
                  <a:pt x="100471" y="40843"/>
                  <a:pt x="145336" y="39419"/>
                </a:cubicBezTo>
                <a:cubicBezTo>
                  <a:pt x="190201" y="37995"/>
                  <a:pt x="235067" y="24464"/>
                  <a:pt x="269250" y="18055"/>
                </a:cubicBezTo>
                <a:cubicBezTo>
                  <a:pt x="303433" y="11646"/>
                  <a:pt x="350435" y="-4022"/>
                  <a:pt x="350435" y="963"/>
                </a:cubicBezTo>
                <a:cubicBezTo>
                  <a:pt x="350435" y="5948"/>
                  <a:pt x="300585" y="36571"/>
                  <a:pt x="269250" y="47965"/>
                </a:cubicBezTo>
                <a:cubicBezTo>
                  <a:pt x="237915" y="59359"/>
                  <a:pt x="207293" y="72891"/>
                  <a:pt x="162427" y="69330"/>
                </a:cubicBezTo>
                <a:cubicBezTo>
                  <a:pt x="117562" y="65769"/>
                  <a:pt x="2905" y="31586"/>
                  <a:pt x="57" y="26601"/>
                </a:cubicBezTo>
                <a:close/>
              </a:path>
            </a:pathLst>
          </a:custGeom>
          <a:solidFill>
            <a:srgbClr val="FF898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066FE1B-95CF-C1D7-7BC5-FEF16B672FF2}"/>
              </a:ext>
            </a:extLst>
          </p:cNvPr>
          <p:cNvSpPr/>
          <p:nvPr/>
        </p:nvSpPr>
        <p:spPr>
          <a:xfrm>
            <a:off x="1654926" y="2451684"/>
            <a:ext cx="2278297" cy="373903"/>
          </a:xfrm>
          <a:custGeom>
            <a:avLst/>
            <a:gdLst>
              <a:gd name="connsiteX0" fmla="*/ 10049 w 2260989"/>
              <a:gd name="connsiteY0" fmla="*/ 150785 h 373849"/>
              <a:gd name="connsiteX1" fmla="*/ 160774 w 2260989"/>
              <a:gd name="connsiteY1" fmla="*/ 251269 h 373849"/>
              <a:gd name="connsiteX2" fmla="*/ 803869 w 2260989"/>
              <a:gd name="connsiteY2" fmla="*/ 241220 h 373849"/>
              <a:gd name="connsiteX3" fmla="*/ 1326383 w 2260989"/>
              <a:gd name="connsiteY3" fmla="*/ 231172 h 373849"/>
              <a:gd name="connsiteX4" fmla="*/ 1828800 w 2260989"/>
              <a:gd name="connsiteY4" fmla="*/ 170882 h 373849"/>
              <a:gd name="connsiteX5" fmla="*/ 2250831 w 2260989"/>
              <a:gd name="connsiteY5" fmla="*/ 60 h 373849"/>
              <a:gd name="connsiteX6" fmla="*/ 2110154 w 2260989"/>
              <a:gd name="connsiteY6" fmla="*/ 190978 h 373849"/>
              <a:gd name="connsiteX7" fmla="*/ 1889090 w 2260989"/>
              <a:gd name="connsiteY7" fmla="*/ 321607 h 373849"/>
              <a:gd name="connsiteX8" fmla="*/ 1517301 w 2260989"/>
              <a:gd name="connsiteY8" fmla="*/ 351752 h 373849"/>
              <a:gd name="connsiteX9" fmla="*/ 1175658 w 2260989"/>
              <a:gd name="connsiteY9" fmla="*/ 371849 h 373849"/>
              <a:gd name="connsiteX10" fmla="*/ 984739 w 2260989"/>
              <a:gd name="connsiteY10" fmla="*/ 301510 h 373849"/>
              <a:gd name="connsiteX11" fmla="*/ 663192 w 2260989"/>
              <a:gd name="connsiteY11" fmla="*/ 301510 h 373849"/>
              <a:gd name="connsiteX12" fmla="*/ 271306 w 2260989"/>
              <a:gd name="connsiteY12" fmla="*/ 311559 h 373849"/>
              <a:gd name="connsiteX13" fmla="*/ 50242 w 2260989"/>
              <a:gd name="connsiteY13" fmla="*/ 271365 h 373849"/>
              <a:gd name="connsiteX14" fmla="*/ 0 w 2260989"/>
              <a:gd name="connsiteY14" fmla="*/ 221124 h 373849"/>
              <a:gd name="connsiteX0" fmla="*/ 10049 w 2265197"/>
              <a:gd name="connsiteY0" fmla="*/ 150839 h 373903"/>
              <a:gd name="connsiteX1" fmla="*/ 160774 w 2265197"/>
              <a:gd name="connsiteY1" fmla="*/ 251323 h 373903"/>
              <a:gd name="connsiteX2" fmla="*/ 803869 w 2265197"/>
              <a:gd name="connsiteY2" fmla="*/ 241274 h 373903"/>
              <a:gd name="connsiteX3" fmla="*/ 1326383 w 2265197"/>
              <a:gd name="connsiteY3" fmla="*/ 231226 h 373903"/>
              <a:gd name="connsiteX4" fmla="*/ 1828800 w 2265197"/>
              <a:gd name="connsiteY4" fmla="*/ 170936 h 373903"/>
              <a:gd name="connsiteX5" fmla="*/ 2250831 w 2265197"/>
              <a:gd name="connsiteY5" fmla="*/ 114 h 373903"/>
              <a:gd name="connsiteX6" fmla="*/ 2141020 w 2265197"/>
              <a:gd name="connsiteY6" fmla="*/ 198748 h 373903"/>
              <a:gd name="connsiteX7" fmla="*/ 1889090 w 2265197"/>
              <a:gd name="connsiteY7" fmla="*/ 321661 h 373903"/>
              <a:gd name="connsiteX8" fmla="*/ 1517301 w 2265197"/>
              <a:gd name="connsiteY8" fmla="*/ 351806 h 373903"/>
              <a:gd name="connsiteX9" fmla="*/ 1175658 w 2265197"/>
              <a:gd name="connsiteY9" fmla="*/ 371903 h 373903"/>
              <a:gd name="connsiteX10" fmla="*/ 984739 w 2265197"/>
              <a:gd name="connsiteY10" fmla="*/ 301564 h 373903"/>
              <a:gd name="connsiteX11" fmla="*/ 663192 w 2265197"/>
              <a:gd name="connsiteY11" fmla="*/ 301564 h 373903"/>
              <a:gd name="connsiteX12" fmla="*/ 271306 w 2265197"/>
              <a:gd name="connsiteY12" fmla="*/ 311613 h 373903"/>
              <a:gd name="connsiteX13" fmla="*/ 50242 w 2265197"/>
              <a:gd name="connsiteY13" fmla="*/ 271419 h 373903"/>
              <a:gd name="connsiteX14" fmla="*/ 0 w 2265197"/>
              <a:gd name="connsiteY14" fmla="*/ 221178 h 373903"/>
              <a:gd name="connsiteX0" fmla="*/ 10049 w 2265197"/>
              <a:gd name="connsiteY0" fmla="*/ 150839 h 373903"/>
              <a:gd name="connsiteX1" fmla="*/ 160774 w 2265197"/>
              <a:gd name="connsiteY1" fmla="*/ 251323 h 373903"/>
              <a:gd name="connsiteX2" fmla="*/ 803869 w 2265197"/>
              <a:gd name="connsiteY2" fmla="*/ 241274 h 373903"/>
              <a:gd name="connsiteX3" fmla="*/ 1326383 w 2265197"/>
              <a:gd name="connsiteY3" fmla="*/ 231226 h 373903"/>
              <a:gd name="connsiteX4" fmla="*/ 1828800 w 2265197"/>
              <a:gd name="connsiteY4" fmla="*/ 170936 h 373903"/>
              <a:gd name="connsiteX5" fmla="*/ 2250831 w 2265197"/>
              <a:gd name="connsiteY5" fmla="*/ 114 h 373903"/>
              <a:gd name="connsiteX6" fmla="*/ 2141020 w 2265197"/>
              <a:gd name="connsiteY6" fmla="*/ 198748 h 373903"/>
              <a:gd name="connsiteX7" fmla="*/ 1889090 w 2265197"/>
              <a:gd name="connsiteY7" fmla="*/ 321661 h 373903"/>
              <a:gd name="connsiteX8" fmla="*/ 1517301 w 2265197"/>
              <a:gd name="connsiteY8" fmla="*/ 351806 h 373903"/>
              <a:gd name="connsiteX9" fmla="*/ 1175658 w 2265197"/>
              <a:gd name="connsiteY9" fmla="*/ 371903 h 373903"/>
              <a:gd name="connsiteX10" fmla="*/ 984739 w 2265197"/>
              <a:gd name="connsiteY10" fmla="*/ 301564 h 373903"/>
              <a:gd name="connsiteX11" fmla="*/ 663192 w 2265197"/>
              <a:gd name="connsiteY11" fmla="*/ 301564 h 373903"/>
              <a:gd name="connsiteX12" fmla="*/ 271306 w 2265197"/>
              <a:gd name="connsiteY12" fmla="*/ 311613 h 373903"/>
              <a:gd name="connsiteX13" fmla="*/ 81108 w 2265197"/>
              <a:gd name="connsiteY13" fmla="*/ 294568 h 373903"/>
              <a:gd name="connsiteX14" fmla="*/ 0 w 2265197"/>
              <a:gd name="connsiteY14" fmla="*/ 221178 h 373903"/>
              <a:gd name="connsiteX0" fmla="*/ 0 w 2278297"/>
              <a:gd name="connsiteY0" fmla="*/ 143122 h 373903"/>
              <a:gd name="connsiteX1" fmla="*/ 173874 w 2278297"/>
              <a:gd name="connsiteY1" fmla="*/ 251323 h 373903"/>
              <a:gd name="connsiteX2" fmla="*/ 816969 w 2278297"/>
              <a:gd name="connsiteY2" fmla="*/ 241274 h 373903"/>
              <a:gd name="connsiteX3" fmla="*/ 1339483 w 2278297"/>
              <a:gd name="connsiteY3" fmla="*/ 231226 h 373903"/>
              <a:gd name="connsiteX4" fmla="*/ 1841900 w 2278297"/>
              <a:gd name="connsiteY4" fmla="*/ 170936 h 373903"/>
              <a:gd name="connsiteX5" fmla="*/ 2263931 w 2278297"/>
              <a:gd name="connsiteY5" fmla="*/ 114 h 373903"/>
              <a:gd name="connsiteX6" fmla="*/ 2154120 w 2278297"/>
              <a:gd name="connsiteY6" fmla="*/ 198748 h 373903"/>
              <a:gd name="connsiteX7" fmla="*/ 1902190 w 2278297"/>
              <a:gd name="connsiteY7" fmla="*/ 321661 h 373903"/>
              <a:gd name="connsiteX8" fmla="*/ 1530401 w 2278297"/>
              <a:gd name="connsiteY8" fmla="*/ 351806 h 373903"/>
              <a:gd name="connsiteX9" fmla="*/ 1188758 w 2278297"/>
              <a:gd name="connsiteY9" fmla="*/ 371903 h 373903"/>
              <a:gd name="connsiteX10" fmla="*/ 997839 w 2278297"/>
              <a:gd name="connsiteY10" fmla="*/ 301564 h 373903"/>
              <a:gd name="connsiteX11" fmla="*/ 676292 w 2278297"/>
              <a:gd name="connsiteY11" fmla="*/ 301564 h 373903"/>
              <a:gd name="connsiteX12" fmla="*/ 284406 w 2278297"/>
              <a:gd name="connsiteY12" fmla="*/ 311613 h 373903"/>
              <a:gd name="connsiteX13" fmla="*/ 94208 w 2278297"/>
              <a:gd name="connsiteY13" fmla="*/ 294568 h 373903"/>
              <a:gd name="connsiteX14" fmla="*/ 13100 w 2278297"/>
              <a:gd name="connsiteY14" fmla="*/ 221178 h 37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8297" h="373903">
                <a:moveTo>
                  <a:pt x="0" y="143122"/>
                </a:moveTo>
                <a:cubicBezTo>
                  <a:pt x="9211" y="185828"/>
                  <a:pt x="37712" y="234964"/>
                  <a:pt x="173874" y="251323"/>
                </a:cubicBezTo>
                <a:cubicBezTo>
                  <a:pt x="310036" y="267682"/>
                  <a:pt x="816969" y="241274"/>
                  <a:pt x="816969" y="241274"/>
                </a:cubicBezTo>
                <a:cubicBezTo>
                  <a:pt x="1011237" y="237925"/>
                  <a:pt x="1168661" y="242949"/>
                  <a:pt x="1339483" y="231226"/>
                </a:cubicBezTo>
                <a:cubicBezTo>
                  <a:pt x="1510305" y="219503"/>
                  <a:pt x="1687825" y="209455"/>
                  <a:pt x="1841900" y="170936"/>
                </a:cubicBezTo>
                <a:cubicBezTo>
                  <a:pt x="1995975" y="132417"/>
                  <a:pt x="2211894" y="-4521"/>
                  <a:pt x="2263931" y="114"/>
                </a:cubicBezTo>
                <a:cubicBezTo>
                  <a:pt x="2315968" y="4749"/>
                  <a:pt x="2214410" y="145157"/>
                  <a:pt x="2154120" y="198748"/>
                </a:cubicBezTo>
                <a:cubicBezTo>
                  <a:pt x="2093830" y="252339"/>
                  <a:pt x="2006143" y="296151"/>
                  <a:pt x="1902190" y="321661"/>
                </a:cubicBezTo>
                <a:cubicBezTo>
                  <a:pt x="1798237" y="347171"/>
                  <a:pt x="1649306" y="343432"/>
                  <a:pt x="1530401" y="351806"/>
                </a:cubicBezTo>
                <a:cubicBezTo>
                  <a:pt x="1411496" y="360180"/>
                  <a:pt x="1277518" y="380277"/>
                  <a:pt x="1188758" y="371903"/>
                </a:cubicBezTo>
                <a:cubicBezTo>
                  <a:pt x="1099998" y="363529"/>
                  <a:pt x="1083250" y="313287"/>
                  <a:pt x="997839" y="301564"/>
                </a:cubicBezTo>
                <a:cubicBezTo>
                  <a:pt x="912428" y="289841"/>
                  <a:pt x="795198" y="299889"/>
                  <a:pt x="676292" y="301564"/>
                </a:cubicBezTo>
                <a:cubicBezTo>
                  <a:pt x="557387" y="303239"/>
                  <a:pt x="381420" y="312779"/>
                  <a:pt x="284406" y="311613"/>
                </a:cubicBezTo>
                <a:cubicBezTo>
                  <a:pt x="187392" y="310447"/>
                  <a:pt x="139426" y="309640"/>
                  <a:pt x="94208" y="294568"/>
                </a:cubicBezTo>
                <a:cubicBezTo>
                  <a:pt x="48990" y="279496"/>
                  <a:pt x="15612" y="238762"/>
                  <a:pt x="13100" y="221178"/>
                </a:cubicBezTo>
              </a:path>
            </a:pathLst>
          </a:custGeom>
          <a:solidFill>
            <a:srgbClr val="FFD54F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326CA5B-5DF4-7E94-E09F-3CBF407CD2B5}"/>
              </a:ext>
            </a:extLst>
          </p:cNvPr>
          <p:cNvSpPr/>
          <p:nvPr/>
        </p:nvSpPr>
        <p:spPr>
          <a:xfrm>
            <a:off x="622831" y="2223290"/>
            <a:ext cx="954462" cy="466757"/>
          </a:xfrm>
          <a:custGeom>
            <a:avLst/>
            <a:gdLst>
              <a:gd name="connsiteX0" fmla="*/ 0 w 938196"/>
              <a:gd name="connsiteY0" fmla="*/ 21750 h 352056"/>
              <a:gd name="connsiteX1" fmla="*/ 54077 w 938196"/>
              <a:gd name="connsiteY1" fmla="*/ 2085 h 352056"/>
              <a:gd name="connsiteX2" fmla="*/ 137651 w 938196"/>
              <a:gd name="connsiteY2" fmla="*/ 65995 h 352056"/>
              <a:gd name="connsiteX3" fmla="*/ 240890 w 938196"/>
              <a:gd name="connsiteY3" fmla="*/ 129905 h 352056"/>
              <a:gd name="connsiteX4" fmla="*/ 437535 w 938196"/>
              <a:gd name="connsiteY4" fmla="*/ 124989 h 352056"/>
              <a:gd name="connsiteX5" fmla="*/ 619432 w 938196"/>
              <a:gd name="connsiteY5" fmla="*/ 124989 h 352056"/>
              <a:gd name="connsiteX6" fmla="*/ 742335 w 938196"/>
              <a:gd name="connsiteY6" fmla="*/ 100408 h 352056"/>
              <a:gd name="connsiteX7" fmla="*/ 830826 w 938196"/>
              <a:gd name="connsiteY7" fmla="*/ 90576 h 352056"/>
              <a:gd name="connsiteX8" fmla="*/ 889819 w 938196"/>
              <a:gd name="connsiteY8" fmla="*/ 124989 h 352056"/>
              <a:gd name="connsiteX9" fmla="*/ 934064 w 938196"/>
              <a:gd name="connsiteY9" fmla="*/ 188898 h 352056"/>
              <a:gd name="connsiteX10" fmla="*/ 934064 w 938196"/>
              <a:gd name="connsiteY10" fmla="*/ 297053 h 352056"/>
              <a:gd name="connsiteX11" fmla="*/ 914400 w 938196"/>
              <a:gd name="connsiteY11" fmla="*/ 346214 h 352056"/>
              <a:gd name="connsiteX12" fmla="*/ 835742 w 938196"/>
              <a:gd name="connsiteY12" fmla="*/ 346214 h 352056"/>
              <a:gd name="connsiteX13" fmla="*/ 757084 w 938196"/>
              <a:gd name="connsiteY13" fmla="*/ 301969 h 352056"/>
              <a:gd name="connsiteX14" fmla="*/ 673509 w 938196"/>
              <a:gd name="connsiteY14" fmla="*/ 242976 h 352056"/>
              <a:gd name="connsiteX15" fmla="*/ 619432 w 938196"/>
              <a:gd name="connsiteY15" fmla="*/ 198731 h 352056"/>
              <a:gd name="connsiteX16" fmla="*/ 545690 w 938196"/>
              <a:gd name="connsiteY16" fmla="*/ 233143 h 352056"/>
              <a:gd name="connsiteX17" fmla="*/ 486697 w 938196"/>
              <a:gd name="connsiteY17" fmla="*/ 257724 h 352056"/>
              <a:gd name="connsiteX18" fmla="*/ 427703 w 938196"/>
              <a:gd name="connsiteY18" fmla="*/ 233143 h 352056"/>
              <a:gd name="connsiteX19" fmla="*/ 329380 w 938196"/>
              <a:gd name="connsiteY19" fmla="*/ 272473 h 352056"/>
              <a:gd name="connsiteX20" fmla="*/ 235974 w 938196"/>
              <a:gd name="connsiteY20" fmla="*/ 252808 h 352056"/>
              <a:gd name="connsiteX21" fmla="*/ 152400 w 938196"/>
              <a:gd name="connsiteY21" fmla="*/ 257724 h 352056"/>
              <a:gd name="connsiteX22" fmla="*/ 122903 w 938196"/>
              <a:gd name="connsiteY22" fmla="*/ 262640 h 352056"/>
              <a:gd name="connsiteX23" fmla="*/ 39329 w 938196"/>
              <a:gd name="connsiteY23" fmla="*/ 188898 h 352056"/>
              <a:gd name="connsiteX24" fmla="*/ 9832 w 938196"/>
              <a:gd name="connsiteY24" fmla="*/ 85660 h 352056"/>
              <a:gd name="connsiteX0" fmla="*/ 0 w 938196"/>
              <a:gd name="connsiteY0" fmla="*/ 21750 h 352056"/>
              <a:gd name="connsiteX1" fmla="*/ 54077 w 938196"/>
              <a:gd name="connsiteY1" fmla="*/ 2085 h 352056"/>
              <a:gd name="connsiteX2" fmla="*/ 137651 w 938196"/>
              <a:gd name="connsiteY2" fmla="*/ 65995 h 352056"/>
              <a:gd name="connsiteX3" fmla="*/ 240890 w 938196"/>
              <a:gd name="connsiteY3" fmla="*/ 129905 h 352056"/>
              <a:gd name="connsiteX4" fmla="*/ 437535 w 938196"/>
              <a:gd name="connsiteY4" fmla="*/ 124989 h 352056"/>
              <a:gd name="connsiteX5" fmla="*/ 619432 w 938196"/>
              <a:gd name="connsiteY5" fmla="*/ 124989 h 352056"/>
              <a:gd name="connsiteX6" fmla="*/ 742335 w 938196"/>
              <a:gd name="connsiteY6" fmla="*/ 100408 h 352056"/>
              <a:gd name="connsiteX7" fmla="*/ 830826 w 938196"/>
              <a:gd name="connsiteY7" fmla="*/ 90576 h 352056"/>
              <a:gd name="connsiteX8" fmla="*/ 889819 w 938196"/>
              <a:gd name="connsiteY8" fmla="*/ 124989 h 352056"/>
              <a:gd name="connsiteX9" fmla="*/ 934064 w 938196"/>
              <a:gd name="connsiteY9" fmla="*/ 188898 h 352056"/>
              <a:gd name="connsiteX10" fmla="*/ 934064 w 938196"/>
              <a:gd name="connsiteY10" fmla="*/ 297053 h 352056"/>
              <a:gd name="connsiteX11" fmla="*/ 914400 w 938196"/>
              <a:gd name="connsiteY11" fmla="*/ 346214 h 352056"/>
              <a:gd name="connsiteX12" fmla="*/ 835742 w 938196"/>
              <a:gd name="connsiteY12" fmla="*/ 346214 h 352056"/>
              <a:gd name="connsiteX13" fmla="*/ 757084 w 938196"/>
              <a:gd name="connsiteY13" fmla="*/ 301969 h 352056"/>
              <a:gd name="connsiteX14" fmla="*/ 673509 w 938196"/>
              <a:gd name="connsiteY14" fmla="*/ 242976 h 352056"/>
              <a:gd name="connsiteX15" fmla="*/ 619432 w 938196"/>
              <a:gd name="connsiteY15" fmla="*/ 198731 h 352056"/>
              <a:gd name="connsiteX16" fmla="*/ 545690 w 938196"/>
              <a:gd name="connsiteY16" fmla="*/ 233143 h 352056"/>
              <a:gd name="connsiteX17" fmla="*/ 486697 w 938196"/>
              <a:gd name="connsiteY17" fmla="*/ 257724 h 352056"/>
              <a:gd name="connsiteX18" fmla="*/ 427703 w 938196"/>
              <a:gd name="connsiteY18" fmla="*/ 233143 h 352056"/>
              <a:gd name="connsiteX19" fmla="*/ 329380 w 938196"/>
              <a:gd name="connsiteY19" fmla="*/ 272473 h 352056"/>
              <a:gd name="connsiteX20" fmla="*/ 235974 w 938196"/>
              <a:gd name="connsiteY20" fmla="*/ 252808 h 352056"/>
              <a:gd name="connsiteX21" fmla="*/ 152400 w 938196"/>
              <a:gd name="connsiteY21" fmla="*/ 257724 h 352056"/>
              <a:gd name="connsiteX22" fmla="*/ 122903 w 938196"/>
              <a:gd name="connsiteY22" fmla="*/ 262640 h 352056"/>
              <a:gd name="connsiteX23" fmla="*/ 39329 w 938196"/>
              <a:gd name="connsiteY23" fmla="*/ 188898 h 352056"/>
              <a:gd name="connsiteX24" fmla="*/ 9832 w 938196"/>
              <a:gd name="connsiteY24" fmla="*/ 85660 h 352056"/>
              <a:gd name="connsiteX25" fmla="*/ 0 w 938196"/>
              <a:gd name="connsiteY25" fmla="*/ 21750 h 352056"/>
              <a:gd name="connsiteX0" fmla="*/ 0 w 938196"/>
              <a:gd name="connsiteY0" fmla="*/ 21750 h 352056"/>
              <a:gd name="connsiteX1" fmla="*/ 54077 w 938196"/>
              <a:gd name="connsiteY1" fmla="*/ 2085 h 352056"/>
              <a:gd name="connsiteX2" fmla="*/ 137651 w 938196"/>
              <a:gd name="connsiteY2" fmla="*/ 65995 h 352056"/>
              <a:gd name="connsiteX3" fmla="*/ 240890 w 938196"/>
              <a:gd name="connsiteY3" fmla="*/ 129905 h 352056"/>
              <a:gd name="connsiteX4" fmla="*/ 437535 w 938196"/>
              <a:gd name="connsiteY4" fmla="*/ 124989 h 352056"/>
              <a:gd name="connsiteX5" fmla="*/ 619432 w 938196"/>
              <a:gd name="connsiteY5" fmla="*/ 124989 h 352056"/>
              <a:gd name="connsiteX6" fmla="*/ 742335 w 938196"/>
              <a:gd name="connsiteY6" fmla="*/ 100408 h 352056"/>
              <a:gd name="connsiteX7" fmla="*/ 830826 w 938196"/>
              <a:gd name="connsiteY7" fmla="*/ 90576 h 352056"/>
              <a:gd name="connsiteX8" fmla="*/ 889819 w 938196"/>
              <a:gd name="connsiteY8" fmla="*/ 124989 h 352056"/>
              <a:gd name="connsiteX9" fmla="*/ 934064 w 938196"/>
              <a:gd name="connsiteY9" fmla="*/ 188898 h 352056"/>
              <a:gd name="connsiteX10" fmla="*/ 934064 w 938196"/>
              <a:gd name="connsiteY10" fmla="*/ 297053 h 352056"/>
              <a:gd name="connsiteX11" fmla="*/ 914400 w 938196"/>
              <a:gd name="connsiteY11" fmla="*/ 346214 h 352056"/>
              <a:gd name="connsiteX12" fmla="*/ 835742 w 938196"/>
              <a:gd name="connsiteY12" fmla="*/ 346214 h 352056"/>
              <a:gd name="connsiteX13" fmla="*/ 757084 w 938196"/>
              <a:gd name="connsiteY13" fmla="*/ 301969 h 352056"/>
              <a:gd name="connsiteX14" fmla="*/ 673509 w 938196"/>
              <a:gd name="connsiteY14" fmla="*/ 242976 h 352056"/>
              <a:gd name="connsiteX15" fmla="*/ 619432 w 938196"/>
              <a:gd name="connsiteY15" fmla="*/ 198731 h 352056"/>
              <a:gd name="connsiteX16" fmla="*/ 545690 w 938196"/>
              <a:gd name="connsiteY16" fmla="*/ 233143 h 352056"/>
              <a:gd name="connsiteX17" fmla="*/ 486697 w 938196"/>
              <a:gd name="connsiteY17" fmla="*/ 257724 h 352056"/>
              <a:gd name="connsiteX18" fmla="*/ 427703 w 938196"/>
              <a:gd name="connsiteY18" fmla="*/ 233143 h 352056"/>
              <a:gd name="connsiteX19" fmla="*/ 329380 w 938196"/>
              <a:gd name="connsiteY19" fmla="*/ 272473 h 352056"/>
              <a:gd name="connsiteX20" fmla="*/ 235974 w 938196"/>
              <a:gd name="connsiteY20" fmla="*/ 252808 h 352056"/>
              <a:gd name="connsiteX21" fmla="*/ 152400 w 938196"/>
              <a:gd name="connsiteY21" fmla="*/ 257724 h 352056"/>
              <a:gd name="connsiteX22" fmla="*/ 122903 w 938196"/>
              <a:gd name="connsiteY22" fmla="*/ 262640 h 352056"/>
              <a:gd name="connsiteX23" fmla="*/ 16032 w 938196"/>
              <a:gd name="connsiteY23" fmla="*/ 229667 h 352056"/>
              <a:gd name="connsiteX24" fmla="*/ 9832 w 938196"/>
              <a:gd name="connsiteY24" fmla="*/ 85660 h 352056"/>
              <a:gd name="connsiteX25" fmla="*/ 0 w 938196"/>
              <a:gd name="connsiteY25" fmla="*/ 21750 h 352056"/>
              <a:gd name="connsiteX0" fmla="*/ 0 w 938196"/>
              <a:gd name="connsiteY0" fmla="*/ 21750 h 352056"/>
              <a:gd name="connsiteX1" fmla="*/ 54077 w 938196"/>
              <a:gd name="connsiteY1" fmla="*/ 2085 h 352056"/>
              <a:gd name="connsiteX2" fmla="*/ 137651 w 938196"/>
              <a:gd name="connsiteY2" fmla="*/ 65995 h 352056"/>
              <a:gd name="connsiteX3" fmla="*/ 240890 w 938196"/>
              <a:gd name="connsiteY3" fmla="*/ 129905 h 352056"/>
              <a:gd name="connsiteX4" fmla="*/ 437535 w 938196"/>
              <a:gd name="connsiteY4" fmla="*/ 124989 h 352056"/>
              <a:gd name="connsiteX5" fmla="*/ 619432 w 938196"/>
              <a:gd name="connsiteY5" fmla="*/ 124989 h 352056"/>
              <a:gd name="connsiteX6" fmla="*/ 742335 w 938196"/>
              <a:gd name="connsiteY6" fmla="*/ 100408 h 352056"/>
              <a:gd name="connsiteX7" fmla="*/ 830826 w 938196"/>
              <a:gd name="connsiteY7" fmla="*/ 90576 h 352056"/>
              <a:gd name="connsiteX8" fmla="*/ 889819 w 938196"/>
              <a:gd name="connsiteY8" fmla="*/ 124989 h 352056"/>
              <a:gd name="connsiteX9" fmla="*/ 934064 w 938196"/>
              <a:gd name="connsiteY9" fmla="*/ 188898 h 352056"/>
              <a:gd name="connsiteX10" fmla="*/ 934064 w 938196"/>
              <a:gd name="connsiteY10" fmla="*/ 297053 h 352056"/>
              <a:gd name="connsiteX11" fmla="*/ 914400 w 938196"/>
              <a:gd name="connsiteY11" fmla="*/ 346214 h 352056"/>
              <a:gd name="connsiteX12" fmla="*/ 835742 w 938196"/>
              <a:gd name="connsiteY12" fmla="*/ 346214 h 352056"/>
              <a:gd name="connsiteX13" fmla="*/ 757084 w 938196"/>
              <a:gd name="connsiteY13" fmla="*/ 301969 h 352056"/>
              <a:gd name="connsiteX14" fmla="*/ 673509 w 938196"/>
              <a:gd name="connsiteY14" fmla="*/ 242976 h 352056"/>
              <a:gd name="connsiteX15" fmla="*/ 619432 w 938196"/>
              <a:gd name="connsiteY15" fmla="*/ 198731 h 352056"/>
              <a:gd name="connsiteX16" fmla="*/ 545690 w 938196"/>
              <a:gd name="connsiteY16" fmla="*/ 233143 h 352056"/>
              <a:gd name="connsiteX17" fmla="*/ 486697 w 938196"/>
              <a:gd name="connsiteY17" fmla="*/ 257724 h 352056"/>
              <a:gd name="connsiteX18" fmla="*/ 427703 w 938196"/>
              <a:gd name="connsiteY18" fmla="*/ 233143 h 352056"/>
              <a:gd name="connsiteX19" fmla="*/ 329380 w 938196"/>
              <a:gd name="connsiteY19" fmla="*/ 272473 h 352056"/>
              <a:gd name="connsiteX20" fmla="*/ 235974 w 938196"/>
              <a:gd name="connsiteY20" fmla="*/ 252808 h 352056"/>
              <a:gd name="connsiteX21" fmla="*/ 152400 w 938196"/>
              <a:gd name="connsiteY21" fmla="*/ 257724 h 352056"/>
              <a:gd name="connsiteX22" fmla="*/ 99606 w 938196"/>
              <a:gd name="connsiteY22" fmla="*/ 285937 h 352056"/>
              <a:gd name="connsiteX23" fmla="*/ 16032 w 938196"/>
              <a:gd name="connsiteY23" fmla="*/ 229667 h 352056"/>
              <a:gd name="connsiteX24" fmla="*/ 9832 w 938196"/>
              <a:gd name="connsiteY24" fmla="*/ 85660 h 352056"/>
              <a:gd name="connsiteX25" fmla="*/ 0 w 938196"/>
              <a:gd name="connsiteY25" fmla="*/ 21750 h 352056"/>
              <a:gd name="connsiteX0" fmla="*/ 16266 w 954462"/>
              <a:gd name="connsiteY0" fmla="*/ 136451 h 466757"/>
              <a:gd name="connsiteX1" fmla="*/ 6277 w 954462"/>
              <a:gd name="connsiteY1" fmla="*/ 301 h 466757"/>
              <a:gd name="connsiteX2" fmla="*/ 153917 w 954462"/>
              <a:gd name="connsiteY2" fmla="*/ 180696 h 466757"/>
              <a:gd name="connsiteX3" fmla="*/ 257156 w 954462"/>
              <a:gd name="connsiteY3" fmla="*/ 244606 h 466757"/>
              <a:gd name="connsiteX4" fmla="*/ 453801 w 954462"/>
              <a:gd name="connsiteY4" fmla="*/ 239690 h 466757"/>
              <a:gd name="connsiteX5" fmla="*/ 635698 w 954462"/>
              <a:gd name="connsiteY5" fmla="*/ 239690 h 466757"/>
              <a:gd name="connsiteX6" fmla="*/ 758601 w 954462"/>
              <a:gd name="connsiteY6" fmla="*/ 215109 h 466757"/>
              <a:gd name="connsiteX7" fmla="*/ 847092 w 954462"/>
              <a:gd name="connsiteY7" fmla="*/ 205277 h 466757"/>
              <a:gd name="connsiteX8" fmla="*/ 906085 w 954462"/>
              <a:gd name="connsiteY8" fmla="*/ 239690 h 466757"/>
              <a:gd name="connsiteX9" fmla="*/ 950330 w 954462"/>
              <a:gd name="connsiteY9" fmla="*/ 303599 h 466757"/>
              <a:gd name="connsiteX10" fmla="*/ 950330 w 954462"/>
              <a:gd name="connsiteY10" fmla="*/ 411754 h 466757"/>
              <a:gd name="connsiteX11" fmla="*/ 930666 w 954462"/>
              <a:gd name="connsiteY11" fmla="*/ 460915 h 466757"/>
              <a:gd name="connsiteX12" fmla="*/ 852008 w 954462"/>
              <a:gd name="connsiteY12" fmla="*/ 460915 h 466757"/>
              <a:gd name="connsiteX13" fmla="*/ 773350 w 954462"/>
              <a:gd name="connsiteY13" fmla="*/ 416670 h 466757"/>
              <a:gd name="connsiteX14" fmla="*/ 689775 w 954462"/>
              <a:gd name="connsiteY14" fmla="*/ 357677 h 466757"/>
              <a:gd name="connsiteX15" fmla="*/ 635698 w 954462"/>
              <a:gd name="connsiteY15" fmla="*/ 313432 h 466757"/>
              <a:gd name="connsiteX16" fmla="*/ 561956 w 954462"/>
              <a:gd name="connsiteY16" fmla="*/ 347844 h 466757"/>
              <a:gd name="connsiteX17" fmla="*/ 502963 w 954462"/>
              <a:gd name="connsiteY17" fmla="*/ 372425 h 466757"/>
              <a:gd name="connsiteX18" fmla="*/ 443969 w 954462"/>
              <a:gd name="connsiteY18" fmla="*/ 347844 h 466757"/>
              <a:gd name="connsiteX19" fmla="*/ 345646 w 954462"/>
              <a:gd name="connsiteY19" fmla="*/ 387174 h 466757"/>
              <a:gd name="connsiteX20" fmla="*/ 252240 w 954462"/>
              <a:gd name="connsiteY20" fmla="*/ 367509 h 466757"/>
              <a:gd name="connsiteX21" fmla="*/ 168666 w 954462"/>
              <a:gd name="connsiteY21" fmla="*/ 372425 h 466757"/>
              <a:gd name="connsiteX22" fmla="*/ 115872 w 954462"/>
              <a:gd name="connsiteY22" fmla="*/ 400638 h 466757"/>
              <a:gd name="connsiteX23" fmla="*/ 32298 w 954462"/>
              <a:gd name="connsiteY23" fmla="*/ 344368 h 466757"/>
              <a:gd name="connsiteX24" fmla="*/ 26098 w 954462"/>
              <a:gd name="connsiteY24" fmla="*/ 200361 h 466757"/>
              <a:gd name="connsiteX25" fmla="*/ 16266 w 954462"/>
              <a:gd name="connsiteY25" fmla="*/ 136451 h 46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54462" h="466757">
                <a:moveTo>
                  <a:pt x="16266" y="136451"/>
                </a:moveTo>
                <a:cubicBezTo>
                  <a:pt x="31833" y="122931"/>
                  <a:pt x="-16665" y="-7073"/>
                  <a:pt x="6277" y="301"/>
                </a:cubicBezTo>
                <a:cubicBezTo>
                  <a:pt x="29219" y="7675"/>
                  <a:pt x="112104" y="139979"/>
                  <a:pt x="153917" y="180696"/>
                </a:cubicBezTo>
                <a:cubicBezTo>
                  <a:pt x="195730" y="221413"/>
                  <a:pt x="207175" y="234774"/>
                  <a:pt x="257156" y="244606"/>
                </a:cubicBezTo>
                <a:cubicBezTo>
                  <a:pt x="307137" y="254438"/>
                  <a:pt x="390711" y="240509"/>
                  <a:pt x="453801" y="239690"/>
                </a:cubicBezTo>
                <a:cubicBezTo>
                  <a:pt x="516891" y="238871"/>
                  <a:pt x="584898" y="243787"/>
                  <a:pt x="635698" y="239690"/>
                </a:cubicBezTo>
                <a:cubicBezTo>
                  <a:pt x="686498" y="235593"/>
                  <a:pt x="723369" y="220844"/>
                  <a:pt x="758601" y="215109"/>
                </a:cubicBezTo>
                <a:cubicBezTo>
                  <a:pt x="793833" y="209374"/>
                  <a:pt x="822511" y="201180"/>
                  <a:pt x="847092" y="205277"/>
                </a:cubicBezTo>
                <a:cubicBezTo>
                  <a:pt x="871673" y="209374"/>
                  <a:pt x="888879" y="223303"/>
                  <a:pt x="906085" y="239690"/>
                </a:cubicBezTo>
                <a:cubicBezTo>
                  <a:pt x="923291" y="256077"/>
                  <a:pt x="942956" y="274922"/>
                  <a:pt x="950330" y="303599"/>
                </a:cubicBezTo>
                <a:cubicBezTo>
                  <a:pt x="957704" y="332276"/>
                  <a:pt x="953607" y="385535"/>
                  <a:pt x="950330" y="411754"/>
                </a:cubicBezTo>
                <a:cubicBezTo>
                  <a:pt x="947053" y="437973"/>
                  <a:pt x="947053" y="452722"/>
                  <a:pt x="930666" y="460915"/>
                </a:cubicBezTo>
                <a:cubicBezTo>
                  <a:pt x="914279" y="469109"/>
                  <a:pt x="878227" y="468289"/>
                  <a:pt x="852008" y="460915"/>
                </a:cubicBezTo>
                <a:cubicBezTo>
                  <a:pt x="825789" y="453541"/>
                  <a:pt x="800389" y="433876"/>
                  <a:pt x="773350" y="416670"/>
                </a:cubicBezTo>
                <a:cubicBezTo>
                  <a:pt x="746311" y="399464"/>
                  <a:pt x="712717" y="374883"/>
                  <a:pt x="689775" y="357677"/>
                </a:cubicBezTo>
                <a:cubicBezTo>
                  <a:pt x="666833" y="340471"/>
                  <a:pt x="657001" y="315071"/>
                  <a:pt x="635698" y="313432"/>
                </a:cubicBezTo>
                <a:cubicBezTo>
                  <a:pt x="614395" y="311793"/>
                  <a:pt x="561956" y="347844"/>
                  <a:pt x="561956" y="347844"/>
                </a:cubicBezTo>
                <a:cubicBezTo>
                  <a:pt x="539834" y="357676"/>
                  <a:pt x="522627" y="372425"/>
                  <a:pt x="502963" y="372425"/>
                </a:cubicBezTo>
                <a:cubicBezTo>
                  <a:pt x="483299" y="372425"/>
                  <a:pt x="470189" y="345386"/>
                  <a:pt x="443969" y="347844"/>
                </a:cubicBezTo>
                <a:cubicBezTo>
                  <a:pt x="417750" y="350302"/>
                  <a:pt x="377601" y="383897"/>
                  <a:pt x="345646" y="387174"/>
                </a:cubicBezTo>
                <a:cubicBezTo>
                  <a:pt x="313691" y="390451"/>
                  <a:pt x="281737" y="369967"/>
                  <a:pt x="252240" y="367509"/>
                </a:cubicBezTo>
                <a:cubicBezTo>
                  <a:pt x="222743" y="365051"/>
                  <a:pt x="191394" y="366904"/>
                  <a:pt x="168666" y="372425"/>
                </a:cubicBezTo>
                <a:cubicBezTo>
                  <a:pt x="145938" y="377947"/>
                  <a:pt x="138600" y="405314"/>
                  <a:pt x="115872" y="400638"/>
                </a:cubicBezTo>
                <a:cubicBezTo>
                  <a:pt x="93144" y="395962"/>
                  <a:pt x="51143" y="373865"/>
                  <a:pt x="32298" y="344368"/>
                </a:cubicBezTo>
                <a:cubicBezTo>
                  <a:pt x="13453" y="314871"/>
                  <a:pt x="31424" y="237231"/>
                  <a:pt x="26098" y="200361"/>
                </a:cubicBezTo>
                <a:lnTo>
                  <a:pt x="16266" y="136451"/>
                </a:lnTo>
                <a:close/>
              </a:path>
            </a:pathLst>
          </a:custGeom>
          <a:solidFill>
            <a:srgbClr val="8FFF8F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017A5D-D3AE-1925-8E8A-34009F312627}"/>
              </a:ext>
            </a:extLst>
          </p:cNvPr>
          <p:cNvSpPr/>
          <p:nvPr/>
        </p:nvSpPr>
        <p:spPr>
          <a:xfrm>
            <a:off x="1662345" y="2678298"/>
            <a:ext cx="454579" cy="154598"/>
          </a:xfrm>
          <a:custGeom>
            <a:avLst/>
            <a:gdLst>
              <a:gd name="connsiteX0" fmla="*/ 3927 w 126950"/>
              <a:gd name="connsiteY0" fmla="*/ 2143 h 122679"/>
              <a:gd name="connsiteX1" fmla="*/ 72753 w 126950"/>
              <a:gd name="connsiteY1" fmla="*/ 41472 h 122679"/>
              <a:gd name="connsiteX2" fmla="*/ 126831 w 126950"/>
              <a:gd name="connsiteY2" fmla="*/ 80801 h 122679"/>
              <a:gd name="connsiteX3" fmla="*/ 58005 w 126950"/>
              <a:gd name="connsiteY3" fmla="*/ 120130 h 122679"/>
              <a:gd name="connsiteX4" fmla="*/ 13760 w 126950"/>
              <a:gd name="connsiteY4" fmla="*/ 110298 h 122679"/>
              <a:gd name="connsiteX5" fmla="*/ 3927 w 126950"/>
              <a:gd name="connsiteY5" fmla="*/ 2143 h 122679"/>
              <a:gd name="connsiteX0" fmla="*/ 3927 w 429704"/>
              <a:gd name="connsiteY0" fmla="*/ 2062 h 122598"/>
              <a:gd name="connsiteX1" fmla="*/ 72753 w 429704"/>
              <a:gd name="connsiteY1" fmla="*/ 41391 h 122598"/>
              <a:gd name="connsiteX2" fmla="*/ 429689 w 429704"/>
              <a:gd name="connsiteY2" fmla="*/ 69072 h 122598"/>
              <a:gd name="connsiteX3" fmla="*/ 58005 w 429704"/>
              <a:gd name="connsiteY3" fmla="*/ 120049 h 122598"/>
              <a:gd name="connsiteX4" fmla="*/ 13760 w 429704"/>
              <a:gd name="connsiteY4" fmla="*/ 110217 h 122598"/>
              <a:gd name="connsiteX5" fmla="*/ 3927 w 429704"/>
              <a:gd name="connsiteY5" fmla="*/ 2062 h 122598"/>
              <a:gd name="connsiteX0" fmla="*/ 3927 w 429704"/>
              <a:gd name="connsiteY0" fmla="*/ 1369 h 154598"/>
              <a:gd name="connsiteX1" fmla="*/ 72753 w 429704"/>
              <a:gd name="connsiteY1" fmla="*/ 69819 h 154598"/>
              <a:gd name="connsiteX2" fmla="*/ 429689 w 429704"/>
              <a:gd name="connsiteY2" fmla="*/ 97500 h 154598"/>
              <a:gd name="connsiteX3" fmla="*/ 58005 w 429704"/>
              <a:gd name="connsiteY3" fmla="*/ 148477 h 154598"/>
              <a:gd name="connsiteX4" fmla="*/ 13760 w 429704"/>
              <a:gd name="connsiteY4" fmla="*/ 138645 h 154598"/>
              <a:gd name="connsiteX5" fmla="*/ 3927 w 429704"/>
              <a:gd name="connsiteY5" fmla="*/ 1369 h 154598"/>
              <a:gd name="connsiteX0" fmla="*/ 1794 w 454579"/>
              <a:gd name="connsiteY0" fmla="*/ 1369 h 154598"/>
              <a:gd name="connsiteX1" fmla="*/ 97628 w 454579"/>
              <a:gd name="connsiteY1" fmla="*/ 69819 h 154598"/>
              <a:gd name="connsiteX2" fmla="*/ 454564 w 454579"/>
              <a:gd name="connsiteY2" fmla="*/ 97500 h 154598"/>
              <a:gd name="connsiteX3" fmla="*/ 82880 w 454579"/>
              <a:gd name="connsiteY3" fmla="*/ 148477 h 154598"/>
              <a:gd name="connsiteX4" fmla="*/ 38635 w 454579"/>
              <a:gd name="connsiteY4" fmla="*/ 138645 h 154598"/>
              <a:gd name="connsiteX5" fmla="*/ 1794 w 454579"/>
              <a:gd name="connsiteY5" fmla="*/ 1369 h 15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4579" h="154598">
                <a:moveTo>
                  <a:pt x="1794" y="1369"/>
                </a:moveTo>
                <a:cubicBezTo>
                  <a:pt x="11626" y="-10102"/>
                  <a:pt x="22166" y="53797"/>
                  <a:pt x="97628" y="69819"/>
                </a:cubicBezTo>
                <a:cubicBezTo>
                  <a:pt x="173090" y="85841"/>
                  <a:pt x="457022" y="84390"/>
                  <a:pt x="454564" y="97500"/>
                </a:cubicBezTo>
                <a:cubicBezTo>
                  <a:pt x="452106" y="110610"/>
                  <a:pt x="101725" y="143561"/>
                  <a:pt x="82880" y="148477"/>
                </a:cubicBezTo>
                <a:cubicBezTo>
                  <a:pt x="64035" y="153393"/>
                  <a:pt x="52149" y="163163"/>
                  <a:pt x="38635" y="138645"/>
                </a:cubicBezTo>
                <a:cubicBezTo>
                  <a:pt x="25121" y="114127"/>
                  <a:pt x="-8038" y="12840"/>
                  <a:pt x="1794" y="1369"/>
                </a:cubicBezTo>
                <a:close/>
              </a:path>
            </a:pathLst>
          </a:custGeom>
          <a:solidFill>
            <a:srgbClr val="8FFF8F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90AA2D9-28F1-C161-5488-5DC3FF2300FB}"/>
              </a:ext>
            </a:extLst>
          </p:cNvPr>
          <p:cNvSpPr/>
          <p:nvPr/>
        </p:nvSpPr>
        <p:spPr>
          <a:xfrm>
            <a:off x="2871020" y="2752384"/>
            <a:ext cx="742534" cy="136304"/>
          </a:xfrm>
          <a:custGeom>
            <a:avLst/>
            <a:gdLst>
              <a:gd name="connsiteX0" fmla="*/ 0 w 742431"/>
              <a:gd name="connsiteY0" fmla="*/ 60373 h 132119"/>
              <a:gd name="connsiteX1" fmla="*/ 103239 w 742431"/>
              <a:gd name="connsiteY1" fmla="*/ 55457 h 132119"/>
              <a:gd name="connsiteX2" fmla="*/ 349046 w 742431"/>
              <a:gd name="connsiteY2" fmla="*/ 65289 h 132119"/>
              <a:gd name="connsiteX3" fmla="*/ 634181 w 742431"/>
              <a:gd name="connsiteY3" fmla="*/ 40708 h 132119"/>
              <a:gd name="connsiteX4" fmla="*/ 742336 w 742431"/>
              <a:gd name="connsiteY4" fmla="*/ 1379 h 132119"/>
              <a:gd name="connsiteX5" fmla="*/ 619433 w 742431"/>
              <a:gd name="connsiteY5" fmla="*/ 94786 h 132119"/>
              <a:gd name="connsiteX6" fmla="*/ 403123 w 742431"/>
              <a:gd name="connsiteY6" fmla="*/ 124283 h 132119"/>
              <a:gd name="connsiteX7" fmla="*/ 196646 w 742431"/>
              <a:gd name="connsiteY7" fmla="*/ 129199 h 132119"/>
              <a:gd name="connsiteX8" fmla="*/ 49162 w 742431"/>
              <a:gd name="connsiteY8" fmla="*/ 84954 h 132119"/>
              <a:gd name="connsiteX0" fmla="*/ 0 w 742431"/>
              <a:gd name="connsiteY0" fmla="*/ 60373 h 132119"/>
              <a:gd name="connsiteX1" fmla="*/ 103239 w 742431"/>
              <a:gd name="connsiteY1" fmla="*/ 55457 h 132119"/>
              <a:gd name="connsiteX2" fmla="*/ 349046 w 742431"/>
              <a:gd name="connsiteY2" fmla="*/ 65289 h 132119"/>
              <a:gd name="connsiteX3" fmla="*/ 634181 w 742431"/>
              <a:gd name="connsiteY3" fmla="*/ 40708 h 132119"/>
              <a:gd name="connsiteX4" fmla="*/ 742336 w 742431"/>
              <a:gd name="connsiteY4" fmla="*/ 1379 h 132119"/>
              <a:gd name="connsiteX5" fmla="*/ 619433 w 742431"/>
              <a:gd name="connsiteY5" fmla="*/ 94786 h 132119"/>
              <a:gd name="connsiteX6" fmla="*/ 403123 w 742431"/>
              <a:gd name="connsiteY6" fmla="*/ 124283 h 132119"/>
              <a:gd name="connsiteX7" fmla="*/ 196646 w 742431"/>
              <a:gd name="connsiteY7" fmla="*/ 129199 h 132119"/>
              <a:gd name="connsiteX8" fmla="*/ 49162 w 742431"/>
              <a:gd name="connsiteY8" fmla="*/ 84954 h 132119"/>
              <a:gd name="connsiteX9" fmla="*/ 0 w 742431"/>
              <a:gd name="connsiteY9" fmla="*/ 60373 h 132119"/>
              <a:gd name="connsiteX0" fmla="*/ 0 w 742429"/>
              <a:gd name="connsiteY0" fmla="*/ 60197 h 131943"/>
              <a:gd name="connsiteX1" fmla="*/ 103239 w 742429"/>
              <a:gd name="connsiteY1" fmla="*/ 55281 h 131943"/>
              <a:gd name="connsiteX2" fmla="*/ 354870 w 742429"/>
              <a:gd name="connsiteY2" fmla="*/ 24343 h 131943"/>
              <a:gd name="connsiteX3" fmla="*/ 634181 w 742429"/>
              <a:gd name="connsiteY3" fmla="*/ 40532 h 131943"/>
              <a:gd name="connsiteX4" fmla="*/ 742336 w 742429"/>
              <a:gd name="connsiteY4" fmla="*/ 1203 h 131943"/>
              <a:gd name="connsiteX5" fmla="*/ 619433 w 742429"/>
              <a:gd name="connsiteY5" fmla="*/ 94610 h 131943"/>
              <a:gd name="connsiteX6" fmla="*/ 403123 w 742429"/>
              <a:gd name="connsiteY6" fmla="*/ 124107 h 131943"/>
              <a:gd name="connsiteX7" fmla="*/ 196646 w 742429"/>
              <a:gd name="connsiteY7" fmla="*/ 129023 h 131943"/>
              <a:gd name="connsiteX8" fmla="*/ 49162 w 742429"/>
              <a:gd name="connsiteY8" fmla="*/ 84778 h 131943"/>
              <a:gd name="connsiteX9" fmla="*/ 0 w 742429"/>
              <a:gd name="connsiteY9" fmla="*/ 60197 h 131943"/>
              <a:gd name="connsiteX0" fmla="*/ 0 w 742429"/>
              <a:gd name="connsiteY0" fmla="*/ 60197 h 131943"/>
              <a:gd name="connsiteX1" fmla="*/ 103239 w 742429"/>
              <a:gd name="connsiteY1" fmla="*/ 55281 h 131943"/>
              <a:gd name="connsiteX2" fmla="*/ 354870 w 742429"/>
              <a:gd name="connsiteY2" fmla="*/ 24343 h 131943"/>
              <a:gd name="connsiteX3" fmla="*/ 634181 w 742429"/>
              <a:gd name="connsiteY3" fmla="*/ 40532 h 131943"/>
              <a:gd name="connsiteX4" fmla="*/ 742336 w 742429"/>
              <a:gd name="connsiteY4" fmla="*/ 1203 h 131943"/>
              <a:gd name="connsiteX5" fmla="*/ 619433 w 742429"/>
              <a:gd name="connsiteY5" fmla="*/ 94610 h 131943"/>
              <a:gd name="connsiteX6" fmla="*/ 403123 w 742429"/>
              <a:gd name="connsiteY6" fmla="*/ 124107 h 131943"/>
              <a:gd name="connsiteX7" fmla="*/ 196646 w 742429"/>
              <a:gd name="connsiteY7" fmla="*/ 129023 h 131943"/>
              <a:gd name="connsiteX8" fmla="*/ 49162 w 742429"/>
              <a:gd name="connsiteY8" fmla="*/ 84778 h 131943"/>
              <a:gd name="connsiteX9" fmla="*/ 0 w 742429"/>
              <a:gd name="connsiteY9" fmla="*/ 60197 h 131943"/>
              <a:gd name="connsiteX0" fmla="*/ 0 w 742534"/>
              <a:gd name="connsiteY0" fmla="*/ 63791 h 135537"/>
              <a:gd name="connsiteX1" fmla="*/ 103239 w 742534"/>
              <a:gd name="connsiteY1" fmla="*/ 58875 h 135537"/>
              <a:gd name="connsiteX2" fmla="*/ 354870 w 742534"/>
              <a:gd name="connsiteY2" fmla="*/ 27937 h 135537"/>
              <a:gd name="connsiteX3" fmla="*/ 640005 w 742534"/>
              <a:gd name="connsiteY3" fmla="*/ 15005 h 135537"/>
              <a:gd name="connsiteX4" fmla="*/ 742336 w 742534"/>
              <a:gd name="connsiteY4" fmla="*/ 4797 h 135537"/>
              <a:gd name="connsiteX5" fmla="*/ 619433 w 742534"/>
              <a:gd name="connsiteY5" fmla="*/ 98204 h 135537"/>
              <a:gd name="connsiteX6" fmla="*/ 403123 w 742534"/>
              <a:gd name="connsiteY6" fmla="*/ 127701 h 135537"/>
              <a:gd name="connsiteX7" fmla="*/ 196646 w 742534"/>
              <a:gd name="connsiteY7" fmla="*/ 132617 h 135537"/>
              <a:gd name="connsiteX8" fmla="*/ 49162 w 742534"/>
              <a:gd name="connsiteY8" fmla="*/ 88372 h 135537"/>
              <a:gd name="connsiteX9" fmla="*/ 0 w 742534"/>
              <a:gd name="connsiteY9" fmla="*/ 63791 h 135537"/>
              <a:gd name="connsiteX0" fmla="*/ 0 w 742534"/>
              <a:gd name="connsiteY0" fmla="*/ 64558 h 136304"/>
              <a:gd name="connsiteX1" fmla="*/ 103239 w 742534"/>
              <a:gd name="connsiteY1" fmla="*/ 59642 h 136304"/>
              <a:gd name="connsiteX2" fmla="*/ 354870 w 742534"/>
              <a:gd name="connsiteY2" fmla="*/ 57825 h 136304"/>
              <a:gd name="connsiteX3" fmla="*/ 640005 w 742534"/>
              <a:gd name="connsiteY3" fmla="*/ 15772 h 136304"/>
              <a:gd name="connsiteX4" fmla="*/ 742336 w 742534"/>
              <a:gd name="connsiteY4" fmla="*/ 5564 h 136304"/>
              <a:gd name="connsiteX5" fmla="*/ 619433 w 742534"/>
              <a:gd name="connsiteY5" fmla="*/ 98971 h 136304"/>
              <a:gd name="connsiteX6" fmla="*/ 403123 w 742534"/>
              <a:gd name="connsiteY6" fmla="*/ 128468 h 136304"/>
              <a:gd name="connsiteX7" fmla="*/ 196646 w 742534"/>
              <a:gd name="connsiteY7" fmla="*/ 133384 h 136304"/>
              <a:gd name="connsiteX8" fmla="*/ 49162 w 742534"/>
              <a:gd name="connsiteY8" fmla="*/ 89139 h 136304"/>
              <a:gd name="connsiteX9" fmla="*/ 0 w 742534"/>
              <a:gd name="connsiteY9" fmla="*/ 64558 h 1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2534" h="136304">
                <a:moveTo>
                  <a:pt x="0" y="64558"/>
                </a:moveTo>
                <a:cubicBezTo>
                  <a:pt x="22532" y="61690"/>
                  <a:pt x="44094" y="60764"/>
                  <a:pt x="103239" y="59642"/>
                </a:cubicBezTo>
                <a:cubicBezTo>
                  <a:pt x="162384" y="58520"/>
                  <a:pt x="265409" y="65137"/>
                  <a:pt x="354870" y="57825"/>
                </a:cubicBezTo>
                <a:cubicBezTo>
                  <a:pt x="444331" y="50513"/>
                  <a:pt x="575427" y="24482"/>
                  <a:pt x="640005" y="15772"/>
                </a:cubicBezTo>
                <a:cubicBezTo>
                  <a:pt x="704583" y="7062"/>
                  <a:pt x="745765" y="-8302"/>
                  <a:pt x="742336" y="5564"/>
                </a:cubicBezTo>
                <a:cubicBezTo>
                  <a:pt x="738907" y="19430"/>
                  <a:pt x="675968" y="78487"/>
                  <a:pt x="619433" y="98971"/>
                </a:cubicBezTo>
                <a:cubicBezTo>
                  <a:pt x="562898" y="119455"/>
                  <a:pt x="473588" y="122733"/>
                  <a:pt x="403123" y="128468"/>
                </a:cubicBezTo>
                <a:cubicBezTo>
                  <a:pt x="332659" y="134204"/>
                  <a:pt x="255639" y="139939"/>
                  <a:pt x="196646" y="133384"/>
                </a:cubicBezTo>
                <a:cubicBezTo>
                  <a:pt x="137653" y="126829"/>
                  <a:pt x="93407" y="107984"/>
                  <a:pt x="49162" y="89139"/>
                </a:cubicBezTo>
                <a:lnTo>
                  <a:pt x="0" y="64558"/>
                </a:lnTo>
                <a:close/>
              </a:path>
            </a:pathLst>
          </a:custGeom>
          <a:solidFill>
            <a:srgbClr val="8FFF8F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25825D2-6FCC-0C1E-AC0D-F0CA4A39567C}"/>
              </a:ext>
            </a:extLst>
          </p:cNvPr>
          <p:cNvSpPr/>
          <p:nvPr/>
        </p:nvSpPr>
        <p:spPr>
          <a:xfrm>
            <a:off x="3826940" y="2149279"/>
            <a:ext cx="1383055" cy="476467"/>
          </a:xfrm>
          <a:custGeom>
            <a:avLst/>
            <a:gdLst>
              <a:gd name="connsiteX0" fmla="*/ 0 w 1347023"/>
              <a:gd name="connsiteY0" fmla="*/ 446203 h 462887"/>
              <a:gd name="connsiteX1" fmla="*/ 88490 w 1347023"/>
              <a:gd name="connsiteY1" fmla="*/ 333132 h 462887"/>
              <a:gd name="connsiteX2" fmla="*/ 235974 w 1347023"/>
              <a:gd name="connsiteY2" fmla="*/ 303635 h 462887"/>
              <a:gd name="connsiteX3" fmla="*/ 457200 w 1347023"/>
              <a:gd name="connsiteY3" fmla="*/ 239726 h 462887"/>
              <a:gd name="connsiteX4" fmla="*/ 570271 w 1347023"/>
              <a:gd name="connsiteY4" fmla="*/ 175816 h 462887"/>
              <a:gd name="connsiteX5" fmla="*/ 634181 w 1347023"/>
              <a:gd name="connsiteY5" fmla="*/ 141403 h 462887"/>
              <a:gd name="connsiteX6" fmla="*/ 776748 w 1347023"/>
              <a:gd name="connsiteY6" fmla="*/ 141403 h 462887"/>
              <a:gd name="connsiteX7" fmla="*/ 781664 w 1347023"/>
              <a:gd name="connsiteY7" fmla="*/ 190564 h 462887"/>
              <a:gd name="connsiteX8" fmla="*/ 845574 w 1347023"/>
              <a:gd name="connsiteY8" fmla="*/ 165984 h 462887"/>
              <a:gd name="connsiteX9" fmla="*/ 934064 w 1347023"/>
              <a:gd name="connsiteY9" fmla="*/ 200397 h 462887"/>
              <a:gd name="connsiteX10" fmla="*/ 993058 w 1347023"/>
              <a:gd name="connsiteY10" fmla="*/ 146319 h 462887"/>
              <a:gd name="connsiteX11" fmla="*/ 1179871 w 1347023"/>
              <a:gd name="connsiteY11" fmla="*/ 87326 h 462887"/>
              <a:gd name="connsiteX12" fmla="*/ 1347019 w 1347023"/>
              <a:gd name="connsiteY12" fmla="*/ 3751 h 462887"/>
              <a:gd name="connsiteX13" fmla="*/ 1174955 w 1347023"/>
              <a:gd name="connsiteY13" fmla="*/ 220061 h 462887"/>
              <a:gd name="connsiteX14" fmla="*/ 884903 w 1347023"/>
              <a:gd name="connsiteY14" fmla="*/ 313468 h 462887"/>
              <a:gd name="connsiteX15" fmla="*/ 717755 w 1347023"/>
              <a:gd name="connsiteY15" fmla="*/ 308551 h 462887"/>
              <a:gd name="connsiteX16" fmla="*/ 599768 w 1347023"/>
              <a:gd name="connsiteY16" fmla="*/ 259390 h 462887"/>
              <a:gd name="connsiteX17" fmla="*/ 481781 w 1347023"/>
              <a:gd name="connsiteY17" fmla="*/ 323300 h 462887"/>
              <a:gd name="connsiteX18" fmla="*/ 388374 w 1347023"/>
              <a:gd name="connsiteY18" fmla="*/ 342964 h 462887"/>
              <a:gd name="connsiteX19" fmla="*/ 304800 w 1347023"/>
              <a:gd name="connsiteY19" fmla="*/ 460951 h 462887"/>
              <a:gd name="connsiteX20" fmla="*/ 152400 w 1347023"/>
              <a:gd name="connsiteY20" fmla="*/ 416706 h 462887"/>
              <a:gd name="connsiteX21" fmla="*/ 44245 w 1347023"/>
              <a:gd name="connsiteY21" fmla="*/ 421622 h 462887"/>
              <a:gd name="connsiteX0" fmla="*/ 0 w 1347023"/>
              <a:gd name="connsiteY0" fmla="*/ 446203 h 462887"/>
              <a:gd name="connsiteX1" fmla="*/ 88490 w 1347023"/>
              <a:gd name="connsiteY1" fmla="*/ 333132 h 462887"/>
              <a:gd name="connsiteX2" fmla="*/ 235974 w 1347023"/>
              <a:gd name="connsiteY2" fmla="*/ 303635 h 462887"/>
              <a:gd name="connsiteX3" fmla="*/ 457200 w 1347023"/>
              <a:gd name="connsiteY3" fmla="*/ 239726 h 462887"/>
              <a:gd name="connsiteX4" fmla="*/ 570271 w 1347023"/>
              <a:gd name="connsiteY4" fmla="*/ 175816 h 462887"/>
              <a:gd name="connsiteX5" fmla="*/ 634181 w 1347023"/>
              <a:gd name="connsiteY5" fmla="*/ 141403 h 462887"/>
              <a:gd name="connsiteX6" fmla="*/ 776748 w 1347023"/>
              <a:gd name="connsiteY6" fmla="*/ 141403 h 462887"/>
              <a:gd name="connsiteX7" fmla="*/ 781664 w 1347023"/>
              <a:gd name="connsiteY7" fmla="*/ 190564 h 462887"/>
              <a:gd name="connsiteX8" fmla="*/ 845574 w 1347023"/>
              <a:gd name="connsiteY8" fmla="*/ 165984 h 462887"/>
              <a:gd name="connsiteX9" fmla="*/ 934064 w 1347023"/>
              <a:gd name="connsiteY9" fmla="*/ 200397 h 462887"/>
              <a:gd name="connsiteX10" fmla="*/ 993058 w 1347023"/>
              <a:gd name="connsiteY10" fmla="*/ 146319 h 462887"/>
              <a:gd name="connsiteX11" fmla="*/ 1179871 w 1347023"/>
              <a:gd name="connsiteY11" fmla="*/ 87326 h 462887"/>
              <a:gd name="connsiteX12" fmla="*/ 1347019 w 1347023"/>
              <a:gd name="connsiteY12" fmla="*/ 3751 h 462887"/>
              <a:gd name="connsiteX13" fmla="*/ 1174955 w 1347023"/>
              <a:gd name="connsiteY13" fmla="*/ 220061 h 462887"/>
              <a:gd name="connsiteX14" fmla="*/ 884903 w 1347023"/>
              <a:gd name="connsiteY14" fmla="*/ 313468 h 462887"/>
              <a:gd name="connsiteX15" fmla="*/ 717755 w 1347023"/>
              <a:gd name="connsiteY15" fmla="*/ 308551 h 462887"/>
              <a:gd name="connsiteX16" fmla="*/ 599768 w 1347023"/>
              <a:gd name="connsiteY16" fmla="*/ 259390 h 462887"/>
              <a:gd name="connsiteX17" fmla="*/ 481781 w 1347023"/>
              <a:gd name="connsiteY17" fmla="*/ 323300 h 462887"/>
              <a:gd name="connsiteX18" fmla="*/ 388374 w 1347023"/>
              <a:gd name="connsiteY18" fmla="*/ 342964 h 462887"/>
              <a:gd name="connsiteX19" fmla="*/ 304800 w 1347023"/>
              <a:gd name="connsiteY19" fmla="*/ 460951 h 462887"/>
              <a:gd name="connsiteX20" fmla="*/ 152400 w 1347023"/>
              <a:gd name="connsiteY20" fmla="*/ 416706 h 462887"/>
              <a:gd name="connsiteX21" fmla="*/ 44245 w 1347023"/>
              <a:gd name="connsiteY21" fmla="*/ 421622 h 462887"/>
              <a:gd name="connsiteX22" fmla="*/ 0 w 1347023"/>
              <a:gd name="connsiteY22" fmla="*/ 446203 h 462887"/>
              <a:gd name="connsiteX0" fmla="*/ 0 w 1347023"/>
              <a:gd name="connsiteY0" fmla="*/ 446203 h 462887"/>
              <a:gd name="connsiteX1" fmla="*/ 88490 w 1347023"/>
              <a:gd name="connsiteY1" fmla="*/ 333132 h 462887"/>
              <a:gd name="connsiteX2" fmla="*/ 235974 w 1347023"/>
              <a:gd name="connsiteY2" fmla="*/ 303635 h 462887"/>
              <a:gd name="connsiteX3" fmla="*/ 457200 w 1347023"/>
              <a:gd name="connsiteY3" fmla="*/ 239726 h 462887"/>
              <a:gd name="connsiteX4" fmla="*/ 570271 w 1347023"/>
              <a:gd name="connsiteY4" fmla="*/ 175816 h 462887"/>
              <a:gd name="connsiteX5" fmla="*/ 634181 w 1347023"/>
              <a:gd name="connsiteY5" fmla="*/ 141403 h 462887"/>
              <a:gd name="connsiteX6" fmla="*/ 776748 w 1347023"/>
              <a:gd name="connsiteY6" fmla="*/ 141403 h 462887"/>
              <a:gd name="connsiteX7" fmla="*/ 781664 w 1347023"/>
              <a:gd name="connsiteY7" fmla="*/ 190564 h 462887"/>
              <a:gd name="connsiteX8" fmla="*/ 845574 w 1347023"/>
              <a:gd name="connsiteY8" fmla="*/ 165984 h 462887"/>
              <a:gd name="connsiteX9" fmla="*/ 934064 w 1347023"/>
              <a:gd name="connsiteY9" fmla="*/ 200397 h 462887"/>
              <a:gd name="connsiteX10" fmla="*/ 993058 w 1347023"/>
              <a:gd name="connsiteY10" fmla="*/ 146319 h 462887"/>
              <a:gd name="connsiteX11" fmla="*/ 1179871 w 1347023"/>
              <a:gd name="connsiteY11" fmla="*/ 87326 h 462887"/>
              <a:gd name="connsiteX12" fmla="*/ 1347019 w 1347023"/>
              <a:gd name="connsiteY12" fmla="*/ 3751 h 462887"/>
              <a:gd name="connsiteX13" fmla="*/ 1174955 w 1347023"/>
              <a:gd name="connsiteY13" fmla="*/ 220061 h 462887"/>
              <a:gd name="connsiteX14" fmla="*/ 884903 w 1347023"/>
              <a:gd name="connsiteY14" fmla="*/ 313468 h 462887"/>
              <a:gd name="connsiteX15" fmla="*/ 717755 w 1347023"/>
              <a:gd name="connsiteY15" fmla="*/ 308551 h 462887"/>
              <a:gd name="connsiteX16" fmla="*/ 599768 w 1347023"/>
              <a:gd name="connsiteY16" fmla="*/ 259390 h 462887"/>
              <a:gd name="connsiteX17" fmla="*/ 481781 w 1347023"/>
              <a:gd name="connsiteY17" fmla="*/ 323300 h 462887"/>
              <a:gd name="connsiteX18" fmla="*/ 388374 w 1347023"/>
              <a:gd name="connsiteY18" fmla="*/ 342964 h 462887"/>
              <a:gd name="connsiteX19" fmla="*/ 304800 w 1347023"/>
              <a:gd name="connsiteY19" fmla="*/ 460951 h 462887"/>
              <a:gd name="connsiteX20" fmla="*/ 152400 w 1347023"/>
              <a:gd name="connsiteY20" fmla="*/ 416706 h 462887"/>
              <a:gd name="connsiteX21" fmla="*/ 55893 w 1347023"/>
              <a:gd name="connsiteY21" fmla="*/ 462392 h 462887"/>
              <a:gd name="connsiteX22" fmla="*/ 0 w 1347023"/>
              <a:gd name="connsiteY22" fmla="*/ 446203 h 462887"/>
              <a:gd name="connsiteX0" fmla="*/ 0 w 1364496"/>
              <a:gd name="connsiteY0" fmla="*/ 481148 h 481148"/>
              <a:gd name="connsiteX1" fmla="*/ 105963 w 1364496"/>
              <a:gd name="connsiteY1" fmla="*/ 333132 h 481148"/>
              <a:gd name="connsiteX2" fmla="*/ 253447 w 1364496"/>
              <a:gd name="connsiteY2" fmla="*/ 303635 h 481148"/>
              <a:gd name="connsiteX3" fmla="*/ 474673 w 1364496"/>
              <a:gd name="connsiteY3" fmla="*/ 239726 h 481148"/>
              <a:gd name="connsiteX4" fmla="*/ 587744 w 1364496"/>
              <a:gd name="connsiteY4" fmla="*/ 175816 h 481148"/>
              <a:gd name="connsiteX5" fmla="*/ 651654 w 1364496"/>
              <a:gd name="connsiteY5" fmla="*/ 141403 h 481148"/>
              <a:gd name="connsiteX6" fmla="*/ 794221 w 1364496"/>
              <a:gd name="connsiteY6" fmla="*/ 141403 h 481148"/>
              <a:gd name="connsiteX7" fmla="*/ 799137 w 1364496"/>
              <a:gd name="connsiteY7" fmla="*/ 190564 h 481148"/>
              <a:gd name="connsiteX8" fmla="*/ 863047 w 1364496"/>
              <a:gd name="connsiteY8" fmla="*/ 165984 h 481148"/>
              <a:gd name="connsiteX9" fmla="*/ 951537 w 1364496"/>
              <a:gd name="connsiteY9" fmla="*/ 200397 h 481148"/>
              <a:gd name="connsiteX10" fmla="*/ 1010531 w 1364496"/>
              <a:gd name="connsiteY10" fmla="*/ 146319 h 481148"/>
              <a:gd name="connsiteX11" fmla="*/ 1197344 w 1364496"/>
              <a:gd name="connsiteY11" fmla="*/ 87326 h 481148"/>
              <a:gd name="connsiteX12" fmla="*/ 1364492 w 1364496"/>
              <a:gd name="connsiteY12" fmla="*/ 3751 h 481148"/>
              <a:gd name="connsiteX13" fmla="*/ 1192428 w 1364496"/>
              <a:gd name="connsiteY13" fmla="*/ 220061 h 481148"/>
              <a:gd name="connsiteX14" fmla="*/ 902376 w 1364496"/>
              <a:gd name="connsiteY14" fmla="*/ 313468 h 481148"/>
              <a:gd name="connsiteX15" fmla="*/ 735228 w 1364496"/>
              <a:gd name="connsiteY15" fmla="*/ 308551 h 481148"/>
              <a:gd name="connsiteX16" fmla="*/ 617241 w 1364496"/>
              <a:gd name="connsiteY16" fmla="*/ 259390 h 481148"/>
              <a:gd name="connsiteX17" fmla="*/ 499254 w 1364496"/>
              <a:gd name="connsiteY17" fmla="*/ 323300 h 481148"/>
              <a:gd name="connsiteX18" fmla="*/ 405847 w 1364496"/>
              <a:gd name="connsiteY18" fmla="*/ 342964 h 481148"/>
              <a:gd name="connsiteX19" fmla="*/ 322273 w 1364496"/>
              <a:gd name="connsiteY19" fmla="*/ 460951 h 481148"/>
              <a:gd name="connsiteX20" fmla="*/ 169873 w 1364496"/>
              <a:gd name="connsiteY20" fmla="*/ 416706 h 481148"/>
              <a:gd name="connsiteX21" fmla="*/ 73366 w 1364496"/>
              <a:gd name="connsiteY21" fmla="*/ 462392 h 481148"/>
              <a:gd name="connsiteX22" fmla="*/ 0 w 1364496"/>
              <a:gd name="connsiteY22" fmla="*/ 481148 h 481148"/>
              <a:gd name="connsiteX0" fmla="*/ 0 w 1364496"/>
              <a:gd name="connsiteY0" fmla="*/ 481148 h 481148"/>
              <a:gd name="connsiteX1" fmla="*/ 105963 w 1364496"/>
              <a:gd name="connsiteY1" fmla="*/ 333132 h 481148"/>
              <a:gd name="connsiteX2" fmla="*/ 253447 w 1364496"/>
              <a:gd name="connsiteY2" fmla="*/ 303635 h 481148"/>
              <a:gd name="connsiteX3" fmla="*/ 474673 w 1364496"/>
              <a:gd name="connsiteY3" fmla="*/ 239726 h 481148"/>
              <a:gd name="connsiteX4" fmla="*/ 587744 w 1364496"/>
              <a:gd name="connsiteY4" fmla="*/ 175816 h 481148"/>
              <a:gd name="connsiteX5" fmla="*/ 651654 w 1364496"/>
              <a:gd name="connsiteY5" fmla="*/ 141403 h 481148"/>
              <a:gd name="connsiteX6" fmla="*/ 794221 w 1364496"/>
              <a:gd name="connsiteY6" fmla="*/ 141403 h 481148"/>
              <a:gd name="connsiteX7" fmla="*/ 799137 w 1364496"/>
              <a:gd name="connsiteY7" fmla="*/ 190564 h 481148"/>
              <a:gd name="connsiteX8" fmla="*/ 863047 w 1364496"/>
              <a:gd name="connsiteY8" fmla="*/ 165984 h 481148"/>
              <a:gd name="connsiteX9" fmla="*/ 951537 w 1364496"/>
              <a:gd name="connsiteY9" fmla="*/ 200397 h 481148"/>
              <a:gd name="connsiteX10" fmla="*/ 1010531 w 1364496"/>
              <a:gd name="connsiteY10" fmla="*/ 146319 h 481148"/>
              <a:gd name="connsiteX11" fmla="*/ 1197344 w 1364496"/>
              <a:gd name="connsiteY11" fmla="*/ 87326 h 481148"/>
              <a:gd name="connsiteX12" fmla="*/ 1364492 w 1364496"/>
              <a:gd name="connsiteY12" fmla="*/ 3751 h 481148"/>
              <a:gd name="connsiteX13" fmla="*/ 1192428 w 1364496"/>
              <a:gd name="connsiteY13" fmla="*/ 220061 h 481148"/>
              <a:gd name="connsiteX14" fmla="*/ 902376 w 1364496"/>
              <a:gd name="connsiteY14" fmla="*/ 313468 h 481148"/>
              <a:gd name="connsiteX15" fmla="*/ 735228 w 1364496"/>
              <a:gd name="connsiteY15" fmla="*/ 308551 h 481148"/>
              <a:gd name="connsiteX16" fmla="*/ 617241 w 1364496"/>
              <a:gd name="connsiteY16" fmla="*/ 259390 h 481148"/>
              <a:gd name="connsiteX17" fmla="*/ 499254 w 1364496"/>
              <a:gd name="connsiteY17" fmla="*/ 323300 h 481148"/>
              <a:gd name="connsiteX18" fmla="*/ 405847 w 1364496"/>
              <a:gd name="connsiteY18" fmla="*/ 342964 h 481148"/>
              <a:gd name="connsiteX19" fmla="*/ 322273 w 1364496"/>
              <a:gd name="connsiteY19" fmla="*/ 460951 h 481148"/>
              <a:gd name="connsiteX20" fmla="*/ 169873 w 1364496"/>
              <a:gd name="connsiteY20" fmla="*/ 416706 h 481148"/>
              <a:gd name="connsiteX21" fmla="*/ 73366 w 1364496"/>
              <a:gd name="connsiteY21" fmla="*/ 462392 h 481148"/>
              <a:gd name="connsiteX22" fmla="*/ 0 w 1364496"/>
              <a:gd name="connsiteY22" fmla="*/ 481148 h 481148"/>
              <a:gd name="connsiteX0" fmla="*/ 0 w 1367218"/>
              <a:gd name="connsiteY0" fmla="*/ 478516 h 478516"/>
              <a:gd name="connsiteX1" fmla="*/ 105963 w 1367218"/>
              <a:gd name="connsiteY1" fmla="*/ 330500 h 478516"/>
              <a:gd name="connsiteX2" fmla="*/ 253447 w 1367218"/>
              <a:gd name="connsiteY2" fmla="*/ 301003 h 478516"/>
              <a:gd name="connsiteX3" fmla="*/ 474673 w 1367218"/>
              <a:gd name="connsiteY3" fmla="*/ 237094 h 478516"/>
              <a:gd name="connsiteX4" fmla="*/ 587744 w 1367218"/>
              <a:gd name="connsiteY4" fmla="*/ 173184 h 478516"/>
              <a:gd name="connsiteX5" fmla="*/ 651654 w 1367218"/>
              <a:gd name="connsiteY5" fmla="*/ 138771 h 478516"/>
              <a:gd name="connsiteX6" fmla="*/ 794221 w 1367218"/>
              <a:gd name="connsiteY6" fmla="*/ 138771 h 478516"/>
              <a:gd name="connsiteX7" fmla="*/ 799137 w 1367218"/>
              <a:gd name="connsiteY7" fmla="*/ 187932 h 478516"/>
              <a:gd name="connsiteX8" fmla="*/ 863047 w 1367218"/>
              <a:gd name="connsiteY8" fmla="*/ 163352 h 478516"/>
              <a:gd name="connsiteX9" fmla="*/ 951537 w 1367218"/>
              <a:gd name="connsiteY9" fmla="*/ 197765 h 478516"/>
              <a:gd name="connsiteX10" fmla="*/ 1010531 w 1367218"/>
              <a:gd name="connsiteY10" fmla="*/ 143687 h 478516"/>
              <a:gd name="connsiteX11" fmla="*/ 1197344 w 1367218"/>
              <a:gd name="connsiteY11" fmla="*/ 84694 h 478516"/>
              <a:gd name="connsiteX12" fmla="*/ 1367214 w 1367218"/>
              <a:gd name="connsiteY12" fmla="*/ 3840 h 478516"/>
              <a:gd name="connsiteX13" fmla="*/ 1192428 w 1367218"/>
              <a:gd name="connsiteY13" fmla="*/ 217429 h 478516"/>
              <a:gd name="connsiteX14" fmla="*/ 902376 w 1367218"/>
              <a:gd name="connsiteY14" fmla="*/ 310836 h 478516"/>
              <a:gd name="connsiteX15" fmla="*/ 735228 w 1367218"/>
              <a:gd name="connsiteY15" fmla="*/ 305919 h 478516"/>
              <a:gd name="connsiteX16" fmla="*/ 617241 w 1367218"/>
              <a:gd name="connsiteY16" fmla="*/ 256758 h 478516"/>
              <a:gd name="connsiteX17" fmla="*/ 499254 w 1367218"/>
              <a:gd name="connsiteY17" fmla="*/ 320668 h 478516"/>
              <a:gd name="connsiteX18" fmla="*/ 405847 w 1367218"/>
              <a:gd name="connsiteY18" fmla="*/ 340332 h 478516"/>
              <a:gd name="connsiteX19" fmla="*/ 322273 w 1367218"/>
              <a:gd name="connsiteY19" fmla="*/ 458319 h 478516"/>
              <a:gd name="connsiteX20" fmla="*/ 169873 w 1367218"/>
              <a:gd name="connsiteY20" fmla="*/ 414074 h 478516"/>
              <a:gd name="connsiteX21" fmla="*/ 73366 w 1367218"/>
              <a:gd name="connsiteY21" fmla="*/ 459760 h 478516"/>
              <a:gd name="connsiteX22" fmla="*/ 0 w 1367218"/>
              <a:gd name="connsiteY22" fmla="*/ 478516 h 478516"/>
              <a:gd name="connsiteX0" fmla="*/ 0 w 1383055"/>
              <a:gd name="connsiteY0" fmla="*/ 476467 h 476467"/>
              <a:gd name="connsiteX1" fmla="*/ 105963 w 1383055"/>
              <a:gd name="connsiteY1" fmla="*/ 328451 h 476467"/>
              <a:gd name="connsiteX2" fmla="*/ 253447 w 1383055"/>
              <a:gd name="connsiteY2" fmla="*/ 298954 h 476467"/>
              <a:gd name="connsiteX3" fmla="*/ 474673 w 1383055"/>
              <a:gd name="connsiteY3" fmla="*/ 235045 h 476467"/>
              <a:gd name="connsiteX4" fmla="*/ 587744 w 1383055"/>
              <a:gd name="connsiteY4" fmla="*/ 171135 h 476467"/>
              <a:gd name="connsiteX5" fmla="*/ 651654 w 1383055"/>
              <a:gd name="connsiteY5" fmla="*/ 136722 h 476467"/>
              <a:gd name="connsiteX6" fmla="*/ 794221 w 1383055"/>
              <a:gd name="connsiteY6" fmla="*/ 136722 h 476467"/>
              <a:gd name="connsiteX7" fmla="*/ 799137 w 1383055"/>
              <a:gd name="connsiteY7" fmla="*/ 185883 h 476467"/>
              <a:gd name="connsiteX8" fmla="*/ 863047 w 1383055"/>
              <a:gd name="connsiteY8" fmla="*/ 161303 h 476467"/>
              <a:gd name="connsiteX9" fmla="*/ 951537 w 1383055"/>
              <a:gd name="connsiteY9" fmla="*/ 195716 h 476467"/>
              <a:gd name="connsiteX10" fmla="*/ 1010531 w 1383055"/>
              <a:gd name="connsiteY10" fmla="*/ 141638 h 476467"/>
              <a:gd name="connsiteX11" fmla="*/ 1197344 w 1383055"/>
              <a:gd name="connsiteY11" fmla="*/ 82645 h 476467"/>
              <a:gd name="connsiteX12" fmla="*/ 1367214 w 1383055"/>
              <a:gd name="connsiteY12" fmla="*/ 1791 h 476467"/>
              <a:gd name="connsiteX13" fmla="*/ 1323056 w 1383055"/>
              <a:gd name="connsiteY13" fmla="*/ 166395 h 476467"/>
              <a:gd name="connsiteX14" fmla="*/ 902376 w 1383055"/>
              <a:gd name="connsiteY14" fmla="*/ 308787 h 476467"/>
              <a:gd name="connsiteX15" fmla="*/ 735228 w 1383055"/>
              <a:gd name="connsiteY15" fmla="*/ 303870 h 476467"/>
              <a:gd name="connsiteX16" fmla="*/ 617241 w 1383055"/>
              <a:gd name="connsiteY16" fmla="*/ 254709 h 476467"/>
              <a:gd name="connsiteX17" fmla="*/ 499254 w 1383055"/>
              <a:gd name="connsiteY17" fmla="*/ 318619 h 476467"/>
              <a:gd name="connsiteX18" fmla="*/ 405847 w 1383055"/>
              <a:gd name="connsiteY18" fmla="*/ 338283 h 476467"/>
              <a:gd name="connsiteX19" fmla="*/ 322273 w 1383055"/>
              <a:gd name="connsiteY19" fmla="*/ 456270 h 476467"/>
              <a:gd name="connsiteX20" fmla="*/ 169873 w 1383055"/>
              <a:gd name="connsiteY20" fmla="*/ 412025 h 476467"/>
              <a:gd name="connsiteX21" fmla="*/ 73366 w 1383055"/>
              <a:gd name="connsiteY21" fmla="*/ 457711 h 476467"/>
              <a:gd name="connsiteX22" fmla="*/ 0 w 1383055"/>
              <a:gd name="connsiteY22" fmla="*/ 476467 h 47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3055" h="476467">
                <a:moveTo>
                  <a:pt x="0" y="476467"/>
                </a:moveTo>
                <a:cubicBezTo>
                  <a:pt x="24580" y="431812"/>
                  <a:pt x="63722" y="358037"/>
                  <a:pt x="105963" y="328451"/>
                </a:cubicBezTo>
                <a:cubicBezTo>
                  <a:pt x="148204" y="298865"/>
                  <a:pt x="191996" y="314522"/>
                  <a:pt x="253447" y="298954"/>
                </a:cubicBezTo>
                <a:cubicBezTo>
                  <a:pt x="314898" y="283386"/>
                  <a:pt x="418957" y="256348"/>
                  <a:pt x="474673" y="235045"/>
                </a:cubicBezTo>
                <a:cubicBezTo>
                  <a:pt x="530389" y="213742"/>
                  <a:pt x="558247" y="187522"/>
                  <a:pt x="587744" y="171135"/>
                </a:cubicBezTo>
                <a:cubicBezTo>
                  <a:pt x="617241" y="154748"/>
                  <a:pt x="617241" y="142457"/>
                  <a:pt x="651654" y="136722"/>
                </a:cubicBezTo>
                <a:cubicBezTo>
                  <a:pt x="686067" y="130987"/>
                  <a:pt x="769641" y="128528"/>
                  <a:pt x="794221" y="136722"/>
                </a:cubicBezTo>
                <a:cubicBezTo>
                  <a:pt x="818802" y="144915"/>
                  <a:pt x="787666" y="181786"/>
                  <a:pt x="799137" y="185883"/>
                </a:cubicBezTo>
                <a:cubicBezTo>
                  <a:pt x="810608" y="189980"/>
                  <a:pt x="837647" y="159664"/>
                  <a:pt x="863047" y="161303"/>
                </a:cubicBezTo>
                <a:cubicBezTo>
                  <a:pt x="888447" y="162942"/>
                  <a:pt x="926956" y="198993"/>
                  <a:pt x="951537" y="195716"/>
                </a:cubicBezTo>
                <a:cubicBezTo>
                  <a:pt x="976118" y="192439"/>
                  <a:pt x="969563" y="160483"/>
                  <a:pt x="1010531" y="141638"/>
                </a:cubicBezTo>
                <a:cubicBezTo>
                  <a:pt x="1051499" y="122793"/>
                  <a:pt x="1137897" y="105953"/>
                  <a:pt x="1197344" y="82645"/>
                </a:cubicBezTo>
                <a:cubicBezTo>
                  <a:pt x="1256791" y="59337"/>
                  <a:pt x="1346262" y="-12167"/>
                  <a:pt x="1367214" y="1791"/>
                </a:cubicBezTo>
                <a:cubicBezTo>
                  <a:pt x="1388166" y="15749"/>
                  <a:pt x="1400529" y="115229"/>
                  <a:pt x="1323056" y="166395"/>
                </a:cubicBezTo>
                <a:cubicBezTo>
                  <a:pt x="1245583" y="217561"/>
                  <a:pt x="1000347" y="285875"/>
                  <a:pt x="902376" y="308787"/>
                </a:cubicBezTo>
                <a:cubicBezTo>
                  <a:pt x="804405" y="331699"/>
                  <a:pt x="782750" y="312883"/>
                  <a:pt x="735228" y="303870"/>
                </a:cubicBezTo>
                <a:cubicBezTo>
                  <a:pt x="687706" y="294857"/>
                  <a:pt x="656570" y="252251"/>
                  <a:pt x="617241" y="254709"/>
                </a:cubicBezTo>
                <a:cubicBezTo>
                  <a:pt x="577912" y="257167"/>
                  <a:pt x="534486" y="304690"/>
                  <a:pt x="499254" y="318619"/>
                </a:cubicBezTo>
                <a:cubicBezTo>
                  <a:pt x="464022" y="332548"/>
                  <a:pt x="435344" y="315341"/>
                  <a:pt x="405847" y="338283"/>
                </a:cubicBezTo>
                <a:cubicBezTo>
                  <a:pt x="376350" y="361225"/>
                  <a:pt x="361602" y="443980"/>
                  <a:pt x="322273" y="456270"/>
                </a:cubicBezTo>
                <a:cubicBezTo>
                  <a:pt x="282944" y="468560"/>
                  <a:pt x="213299" y="418580"/>
                  <a:pt x="169873" y="412025"/>
                </a:cubicBezTo>
                <a:cubicBezTo>
                  <a:pt x="126447" y="405470"/>
                  <a:pt x="105730" y="451975"/>
                  <a:pt x="73366" y="457711"/>
                </a:cubicBezTo>
                <a:lnTo>
                  <a:pt x="0" y="476467"/>
                </a:lnTo>
                <a:close/>
              </a:path>
            </a:pathLst>
          </a:custGeom>
          <a:solidFill>
            <a:srgbClr val="8FFF8F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BCFB394-4458-23FF-2074-786CE473F020}"/>
              </a:ext>
            </a:extLst>
          </p:cNvPr>
          <p:cNvSpPr/>
          <p:nvPr/>
        </p:nvSpPr>
        <p:spPr>
          <a:xfrm>
            <a:off x="5909183" y="2068497"/>
            <a:ext cx="924288" cy="260840"/>
          </a:xfrm>
          <a:custGeom>
            <a:avLst/>
            <a:gdLst>
              <a:gd name="connsiteX0" fmla="*/ 4 w 924288"/>
              <a:gd name="connsiteY0" fmla="*/ 50355 h 260840"/>
              <a:gd name="connsiteX1" fmla="*/ 157320 w 924288"/>
              <a:gd name="connsiteY1" fmla="*/ 109348 h 260840"/>
              <a:gd name="connsiteX2" fmla="*/ 290056 w 924288"/>
              <a:gd name="connsiteY2" fmla="*/ 119180 h 260840"/>
              <a:gd name="connsiteX3" fmla="*/ 408043 w 924288"/>
              <a:gd name="connsiteY3" fmla="*/ 133929 h 260840"/>
              <a:gd name="connsiteX4" fmla="*/ 516198 w 924288"/>
              <a:gd name="connsiteY4" fmla="*/ 148677 h 260840"/>
              <a:gd name="connsiteX5" fmla="*/ 648933 w 924288"/>
              <a:gd name="connsiteY5" fmla="*/ 70019 h 260840"/>
              <a:gd name="connsiteX6" fmla="*/ 796417 w 924288"/>
              <a:gd name="connsiteY6" fmla="*/ 6109 h 260840"/>
              <a:gd name="connsiteX7" fmla="*/ 924236 w 924288"/>
              <a:gd name="connsiteY7" fmla="*/ 15942 h 260840"/>
              <a:gd name="connsiteX8" fmla="*/ 781669 w 924288"/>
              <a:gd name="connsiteY8" fmla="*/ 124097 h 260840"/>
              <a:gd name="connsiteX9" fmla="*/ 457204 w 924288"/>
              <a:gd name="connsiteY9" fmla="*/ 251916 h 260840"/>
              <a:gd name="connsiteX10" fmla="*/ 162236 w 924288"/>
              <a:gd name="connsiteY10" fmla="*/ 232251 h 260840"/>
              <a:gd name="connsiteX11" fmla="*/ 4 w 924288"/>
              <a:gd name="connsiteY11" fmla="*/ 50355 h 26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4288" h="260840">
                <a:moveTo>
                  <a:pt x="4" y="50355"/>
                </a:moveTo>
                <a:cubicBezTo>
                  <a:pt x="-815" y="29871"/>
                  <a:pt x="108978" y="97877"/>
                  <a:pt x="157320" y="109348"/>
                </a:cubicBezTo>
                <a:cubicBezTo>
                  <a:pt x="205662" y="120819"/>
                  <a:pt x="248269" y="115083"/>
                  <a:pt x="290056" y="119180"/>
                </a:cubicBezTo>
                <a:cubicBezTo>
                  <a:pt x="331843" y="123277"/>
                  <a:pt x="370353" y="129013"/>
                  <a:pt x="408043" y="133929"/>
                </a:cubicBezTo>
                <a:cubicBezTo>
                  <a:pt x="445733" y="138845"/>
                  <a:pt x="476050" y="159329"/>
                  <a:pt x="516198" y="148677"/>
                </a:cubicBezTo>
                <a:cubicBezTo>
                  <a:pt x="556346" y="138025"/>
                  <a:pt x="602230" y="93780"/>
                  <a:pt x="648933" y="70019"/>
                </a:cubicBezTo>
                <a:cubicBezTo>
                  <a:pt x="695636" y="46258"/>
                  <a:pt x="750533" y="15122"/>
                  <a:pt x="796417" y="6109"/>
                </a:cubicBezTo>
                <a:cubicBezTo>
                  <a:pt x="842301" y="-2904"/>
                  <a:pt x="926694" y="-3723"/>
                  <a:pt x="924236" y="15942"/>
                </a:cubicBezTo>
                <a:cubicBezTo>
                  <a:pt x="921778" y="35607"/>
                  <a:pt x="859508" y="84768"/>
                  <a:pt x="781669" y="124097"/>
                </a:cubicBezTo>
                <a:cubicBezTo>
                  <a:pt x="703830" y="163426"/>
                  <a:pt x="560443" y="233890"/>
                  <a:pt x="457204" y="251916"/>
                </a:cubicBezTo>
                <a:cubicBezTo>
                  <a:pt x="353965" y="269942"/>
                  <a:pt x="237617" y="259290"/>
                  <a:pt x="162236" y="232251"/>
                </a:cubicBezTo>
                <a:cubicBezTo>
                  <a:pt x="86855" y="205212"/>
                  <a:pt x="823" y="70839"/>
                  <a:pt x="4" y="50355"/>
                </a:cubicBezTo>
                <a:close/>
              </a:path>
            </a:pathLst>
          </a:custGeom>
          <a:solidFill>
            <a:srgbClr val="8FFF8F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2CFD6BF-6C1A-9759-6BFD-0E315DF02924}"/>
              </a:ext>
            </a:extLst>
          </p:cNvPr>
          <p:cNvSpPr/>
          <p:nvPr/>
        </p:nvSpPr>
        <p:spPr>
          <a:xfrm>
            <a:off x="577420" y="1205359"/>
            <a:ext cx="11520825" cy="2160839"/>
          </a:xfrm>
          <a:custGeom>
            <a:avLst/>
            <a:gdLst>
              <a:gd name="connsiteX0" fmla="*/ 1084699 w 13481074"/>
              <a:gd name="connsiteY0" fmla="*/ 1038981 h 2464744"/>
              <a:gd name="connsiteX1" fmla="*/ 1144989 w 13481074"/>
              <a:gd name="connsiteY1" fmla="*/ 1149513 h 2464744"/>
              <a:gd name="connsiteX2" fmla="*/ 1185182 w 13481074"/>
              <a:gd name="connsiteY2" fmla="*/ 1410770 h 2464744"/>
              <a:gd name="connsiteX3" fmla="*/ 1235424 w 13481074"/>
              <a:gd name="connsiteY3" fmla="*/ 1501205 h 2464744"/>
              <a:gd name="connsiteX4" fmla="*/ 1315811 w 13481074"/>
              <a:gd name="connsiteY4" fmla="*/ 1471060 h 2464744"/>
              <a:gd name="connsiteX5" fmla="*/ 1426343 w 13481074"/>
              <a:gd name="connsiteY5" fmla="*/ 1501205 h 2464744"/>
              <a:gd name="connsiteX6" fmla="*/ 1476584 w 13481074"/>
              <a:gd name="connsiteY6" fmla="*/ 1511253 h 2464744"/>
              <a:gd name="connsiteX7" fmla="*/ 1556971 w 13481074"/>
              <a:gd name="connsiteY7" fmla="*/ 1481108 h 2464744"/>
              <a:gd name="connsiteX8" fmla="*/ 1647406 w 13481074"/>
              <a:gd name="connsiteY8" fmla="*/ 1501205 h 2464744"/>
              <a:gd name="connsiteX9" fmla="*/ 1717745 w 13481074"/>
              <a:gd name="connsiteY9" fmla="*/ 1471060 h 2464744"/>
              <a:gd name="connsiteX10" fmla="*/ 1798132 w 13481074"/>
              <a:gd name="connsiteY10" fmla="*/ 1461012 h 2464744"/>
              <a:gd name="connsiteX11" fmla="*/ 1918712 w 13481074"/>
              <a:gd name="connsiteY11" fmla="*/ 1551447 h 2464744"/>
              <a:gd name="connsiteX12" fmla="*/ 2049340 w 13481074"/>
              <a:gd name="connsiteY12" fmla="*/ 1591640 h 2464744"/>
              <a:gd name="connsiteX13" fmla="*/ 2119679 w 13481074"/>
              <a:gd name="connsiteY13" fmla="*/ 1390673 h 2464744"/>
              <a:gd name="connsiteX14" fmla="*/ 2139776 w 13481074"/>
              <a:gd name="connsiteY14" fmla="*/ 1481108 h 2464744"/>
              <a:gd name="connsiteX15" fmla="*/ 2169921 w 13481074"/>
              <a:gd name="connsiteY15" fmla="*/ 1410770 h 2464744"/>
              <a:gd name="connsiteX16" fmla="*/ 2210114 w 13481074"/>
              <a:gd name="connsiteY16" fmla="*/ 1682075 h 2464744"/>
              <a:gd name="connsiteX17" fmla="*/ 2250307 w 13481074"/>
              <a:gd name="connsiteY17" fmla="*/ 1732317 h 2464744"/>
              <a:gd name="connsiteX18" fmla="*/ 2551758 w 13481074"/>
              <a:gd name="connsiteY18" fmla="*/ 1682075 h 2464744"/>
              <a:gd name="connsiteX19" fmla="*/ 3094369 w 13481074"/>
              <a:gd name="connsiteY19" fmla="*/ 1651930 h 2464744"/>
              <a:gd name="connsiteX20" fmla="*/ 3305384 w 13481074"/>
              <a:gd name="connsiteY20" fmla="*/ 1682075 h 2464744"/>
              <a:gd name="connsiteX21" fmla="*/ 3606835 w 13481074"/>
              <a:gd name="connsiteY21" fmla="*/ 1772511 h 2464744"/>
              <a:gd name="connsiteX22" fmla="*/ 4008769 w 13481074"/>
              <a:gd name="connsiteY22" fmla="*/ 1732317 h 2464744"/>
              <a:gd name="connsiteX23" fmla="*/ 4249929 w 13481074"/>
              <a:gd name="connsiteY23" fmla="*/ 1571544 h 2464744"/>
              <a:gd name="connsiteX24" fmla="*/ 4481042 w 13481074"/>
              <a:gd name="connsiteY24" fmla="*/ 1461012 h 2464744"/>
              <a:gd name="connsiteX25" fmla="*/ 4641815 w 13481074"/>
              <a:gd name="connsiteY25" fmla="*/ 1461012 h 2464744"/>
              <a:gd name="connsiteX26" fmla="*/ 4772444 w 13481074"/>
              <a:gd name="connsiteY26" fmla="*/ 1390673 h 2464744"/>
              <a:gd name="connsiteX27" fmla="*/ 4852831 w 13481074"/>
              <a:gd name="connsiteY27" fmla="*/ 1360528 h 2464744"/>
              <a:gd name="connsiteX28" fmla="*/ 4913121 w 13481074"/>
              <a:gd name="connsiteY28" fmla="*/ 1310286 h 2464744"/>
              <a:gd name="connsiteX29" fmla="*/ 5083943 w 13481074"/>
              <a:gd name="connsiteY29" fmla="*/ 1340431 h 2464744"/>
              <a:gd name="connsiteX30" fmla="*/ 5294958 w 13481074"/>
              <a:gd name="connsiteY30" fmla="*/ 1340431 h 2464744"/>
              <a:gd name="connsiteX31" fmla="*/ 5616505 w 13481074"/>
              <a:gd name="connsiteY31" fmla="*/ 1209803 h 2464744"/>
              <a:gd name="connsiteX32" fmla="*/ 5696892 w 13481074"/>
              <a:gd name="connsiteY32" fmla="*/ 1099271 h 2464744"/>
              <a:gd name="connsiteX33" fmla="*/ 5706940 w 13481074"/>
              <a:gd name="connsiteY33" fmla="*/ 697337 h 2464744"/>
              <a:gd name="connsiteX34" fmla="*/ 5747134 w 13481074"/>
              <a:gd name="connsiteY34" fmla="*/ 466225 h 2464744"/>
              <a:gd name="connsiteX35" fmla="*/ 5767231 w 13481074"/>
              <a:gd name="connsiteY35" fmla="*/ 526515 h 2464744"/>
              <a:gd name="connsiteX36" fmla="*/ 5797376 w 13481074"/>
              <a:gd name="connsiteY36" fmla="*/ 335596 h 2464744"/>
              <a:gd name="connsiteX37" fmla="*/ 5837569 w 13481074"/>
              <a:gd name="connsiteY37" fmla="*/ 405935 h 2464744"/>
              <a:gd name="connsiteX38" fmla="*/ 5857666 w 13481074"/>
              <a:gd name="connsiteY38" fmla="*/ 245161 h 2464744"/>
              <a:gd name="connsiteX39" fmla="*/ 5917956 w 13481074"/>
              <a:gd name="connsiteY39" fmla="*/ 265258 h 2464744"/>
              <a:gd name="connsiteX40" fmla="*/ 6018439 w 13481074"/>
              <a:gd name="connsiteY40" fmla="*/ 184871 h 2464744"/>
              <a:gd name="connsiteX41" fmla="*/ 6139020 w 13481074"/>
              <a:gd name="connsiteY41" fmla="*/ 144678 h 2464744"/>
              <a:gd name="connsiteX42" fmla="*/ 6199310 w 13481074"/>
              <a:gd name="connsiteY42" fmla="*/ 174823 h 2464744"/>
              <a:gd name="connsiteX43" fmla="*/ 6239503 w 13481074"/>
              <a:gd name="connsiteY43" fmla="*/ 285355 h 2464744"/>
              <a:gd name="connsiteX44" fmla="*/ 6269648 w 13481074"/>
              <a:gd name="connsiteY44" fmla="*/ 225064 h 2464744"/>
              <a:gd name="connsiteX45" fmla="*/ 6319890 w 13481074"/>
              <a:gd name="connsiteY45" fmla="*/ 315500 h 2464744"/>
              <a:gd name="connsiteX46" fmla="*/ 6329938 w 13481074"/>
              <a:gd name="connsiteY46" fmla="*/ 275306 h 2464744"/>
              <a:gd name="connsiteX47" fmla="*/ 6350035 w 13481074"/>
              <a:gd name="connsiteY47" fmla="*/ 647095 h 2464744"/>
              <a:gd name="connsiteX48" fmla="*/ 6370132 w 13481074"/>
              <a:gd name="connsiteY48" fmla="*/ 606902 h 2464744"/>
              <a:gd name="connsiteX49" fmla="*/ 6400277 w 13481074"/>
              <a:gd name="connsiteY49" fmla="*/ 908352 h 2464744"/>
              <a:gd name="connsiteX50" fmla="*/ 6500760 w 13481074"/>
              <a:gd name="connsiteY50" fmla="*/ 1139464 h 2464744"/>
              <a:gd name="connsiteX51" fmla="*/ 6651486 w 13481074"/>
              <a:gd name="connsiteY51" fmla="*/ 1209803 h 2464744"/>
              <a:gd name="connsiteX52" fmla="*/ 6962984 w 13481074"/>
              <a:gd name="connsiteY52" fmla="*/ 1159561 h 2464744"/>
              <a:gd name="connsiteX53" fmla="*/ 7274483 w 13481074"/>
              <a:gd name="connsiteY53" fmla="*/ 1018884 h 2464744"/>
              <a:gd name="connsiteX54" fmla="*/ 7435257 w 13481074"/>
              <a:gd name="connsiteY54" fmla="*/ 918401 h 2464744"/>
              <a:gd name="connsiteX55" fmla="*/ 7626176 w 13481074"/>
              <a:gd name="connsiteY55" fmla="*/ 848062 h 2464744"/>
              <a:gd name="connsiteX56" fmla="*/ 7776901 w 13481074"/>
              <a:gd name="connsiteY56" fmla="*/ 807869 h 2464744"/>
              <a:gd name="connsiteX57" fmla="*/ 7807046 w 13481074"/>
              <a:gd name="connsiteY57" fmla="*/ 566708 h 2464744"/>
              <a:gd name="connsiteX58" fmla="*/ 7786949 w 13481074"/>
              <a:gd name="connsiteY58" fmla="*/ 235113 h 2464744"/>
              <a:gd name="connsiteX59" fmla="*/ 7857288 w 13481074"/>
              <a:gd name="connsiteY59" fmla="*/ 215016 h 2464744"/>
              <a:gd name="connsiteX60" fmla="*/ 7877384 w 13481074"/>
              <a:gd name="connsiteY60" fmla="*/ 184871 h 2464744"/>
              <a:gd name="connsiteX61" fmla="*/ 7927626 w 13481074"/>
              <a:gd name="connsiteY61" fmla="*/ 245161 h 2464744"/>
              <a:gd name="connsiteX62" fmla="*/ 7957771 w 13481074"/>
              <a:gd name="connsiteY62" fmla="*/ 184871 h 2464744"/>
              <a:gd name="connsiteX63" fmla="*/ 7987916 w 13481074"/>
              <a:gd name="connsiteY63" fmla="*/ 275306 h 2464744"/>
              <a:gd name="connsiteX64" fmla="*/ 8018061 w 13481074"/>
              <a:gd name="connsiteY64" fmla="*/ 184871 h 2464744"/>
              <a:gd name="connsiteX65" fmla="*/ 8068303 w 13481074"/>
              <a:gd name="connsiteY65" fmla="*/ 365741 h 2464744"/>
              <a:gd name="connsiteX66" fmla="*/ 8078351 w 13481074"/>
              <a:gd name="connsiteY66" fmla="*/ 606902 h 2464744"/>
              <a:gd name="connsiteX67" fmla="*/ 8098448 w 13481074"/>
              <a:gd name="connsiteY67" fmla="*/ 576757 h 2464744"/>
              <a:gd name="connsiteX68" fmla="*/ 8148690 w 13481074"/>
              <a:gd name="connsiteY68" fmla="*/ 707385 h 2464744"/>
              <a:gd name="connsiteX69" fmla="*/ 8249173 w 13481074"/>
              <a:gd name="connsiteY69" fmla="*/ 787772 h 2464744"/>
              <a:gd name="connsiteX70" fmla="*/ 8349657 w 13481074"/>
              <a:gd name="connsiteY70" fmla="*/ 677240 h 2464744"/>
              <a:gd name="connsiteX71" fmla="*/ 8430044 w 13481074"/>
              <a:gd name="connsiteY71" fmla="*/ 848062 h 2464744"/>
              <a:gd name="connsiteX72" fmla="*/ 8651107 w 13481074"/>
              <a:gd name="connsiteY72" fmla="*/ 838014 h 2464744"/>
              <a:gd name="connsiteX73" fmla="*/ 8791784 w 13481074"/>
              <a:gd name="connsiteY73" fmla="*/ 777724 h 2464744"/>
              <a:gd name="connsiteX74" fmla="*/ 8872171 w 13481074"/>
              <a:gd name="connsiteY74" fmla="*/ 667192 h 2464744"/>
              <a:gd name="connsiteX75" fmla="*/ 9002800 w 13481074"/>
              <a:gd name="connsiteY75" fmla="*/ 797820 h 2464744"/>
              <a:gd name="connsiteX76" fmla="*/ 9113332 w 13481074"/>
              <a:gd name="connsiteY76" fmla="*/ 767675 h 2464744"/>
              <a:gd name="connsiteX77" fmla="*/ 9173622 w 13481074"/>
              <a:gd name="connsiteY77" fmla="*/ 616950 h 2464744"/>
              <a:gd name="connsiteX78" fmla="*/ 9274105 w 13481074"/>
              <a:gd name="connsiteY78" fmla="*/ 757627 h 2464744"/>
              <a:gd name="connsiteX79" fmla="*/ 9374589 w 13481074"/>
              <a:gd name="connsiteY79" fmla="*/ 807869 h 2464744"/>
              <a:gd name="connsiteX80" fmla="*/ 9505217 w 13481074"/>
              <a:gd name="connsiteY80" fmla="*/ 948546 h 2464744"/>
              <a:gd name="connsiteX81" fmla="*/ 9696136 w 13481074"/>
              <a:gd name="connsiteY81" fmla="*/ 868159 h 2464744"/>
              <a:gd name="connsiteX82" fmla="*/ 9726281 w 13481074"/>
              <a:gd name="connsiteY82" fmla="*/ 777724 h 2464744"/>
              <a:gd name="connsiteX83" fmla="*/ 9806668 w 13481074"/>
              <a:gd name="connsiteY83" fmla="*/ 817917 h 2464744"/>
              <a:gd name="connsiteX84" fmla="*/ 9907151 w 13481074"/>
              <a:gd name="connsiteY84" fmla="*/ 777724 h 2464744"/>
              <a:gd name="connsiteX85" fmla="*/ 10138264 w 13481074"/>
              <a:gd name="connsiteY85" fmla="*/ 827966 h 2464744"/>
              <a:gd name="connsiteX86" fmla="*/ 10429666 w 13481074"/>
              <a:gd name="connsiteY86" fmla="*/ 747579 h 2464744"/>
              <a:gd name="connsiteX87" fmla="*/ 10620584 w 13481074"/>
              <a:gd name="connsiteY87" fmla="*/ 596853 h 2464744"/>
              <a:gd name="connsiteX88" fmla="*/ 10791406 w 13481074"/>
              <a:gd name="connsiteY88" fmla="*/ 586805 h 2464744"/>
              <a:gd name="connsiteX89" fmla="*/ 10891890 w 13481074"/>
              <a:gd name="connsiteY89" fmla="*/ 586805 h 2464744"/>
              <a:gd name="connsiteX90" fmla="*/ 10992373 w 13481074"/>
              <a:gd name="connsiteY90" fmla="*/ 325548 h 2464744"/>
              <a:gd name="connsiteX91" fmla="*/ 11092857 w 13481074"/>
              <a:gd name="connsiteY91" fmla="*/ 496370 h 2464744"/>
              <a:gd name="connsiteX92" fmla="*/ 11545033 w 13481074"/>
              <a:gd name="connsiteY92" fmla="*/ 526515 h 2464744"/>
              <a:gd name="connsiteX93" fmla="*/ 11756048 w 13481074"/>
              <a:gd name="connsiteY93" fmla="*/ 496370 h 2464744"/>
              <a:gd name="connsiteX94" fmla="*/ 11876628 w 13481074"/>
              <a:gd name="connsiteY94" fmla="*/ 436080 h 2464744"/>
              <a:gd name="connsiteX95" fmla="*/ 11977112 w 13481074"/>
              <a:gd name="connsiteY95" fmla="*/ 345645 h 2464744"/>
              <a:gd name="connsiteX96" fmla="*/ 12127837 w 13481074"/>
              <a:gd name="connsiteY96" fmla="*/ 325548 h 2464744"/>
              <a:gd name="connsiteX97" fmla="*/ 12147934 w 13481074"/>
              <a:gd name="connsiteY97" fmla="*/ 265258 h 2464744"/>
              <a:gd name="connsiteX98" fmla="*/ 12318756 w 13481074"/>
              <a:gd name="connsiteY98" fmla="*/ 325548 h 2464744"/>
              <a:gd name="connsiteX99" fmla="*/ 12610158 w 13481074"/>
              <a:gd name="connsiteY99" fmla="*/ 104484 h 2464744"/>
              <a:gd name="connsiteX100" fmla="*/ 12620206 w 13481074"/>
              <a:gd name="connsiteY100" fmla="*/ 2244783 h 2464744"/>
              <a:gd name="connsiteX101" fmla="*/ 1104795 w 13481074"/>
              <a:gd name="connsiteY101" fmla="*/ 2264880 h 2464744"/>
              <a:gd name="connsiteX102" fmla="*/ 1114844 w 13481074"/>
              <a:gd name="connsiteY102" fmla="*/ 1089223 h 2464744"/>
              <a:gd name="connsiteX0" fmla="*/ 1084699 w 13481074"/>
              <a:gd name="connsiteY0" fmla="*/ 1038981 h 2403696"/>
              <a:gd name="connsiteX1" fmla="*/ 1144989 w 13481074"/>
              <a:gd name="connsiteY1" fmla="*/ 1149513 h 2403696"/>
              <a:gd name="connsiteX2" fmla="*/ 1185182 w 13481074"/>
              <a:gd name="connsiteY2" fmla="*/ 1410770 h 2403696"/>
              <a:gd name="connsiteX3" fmla="*/ 1235424 w 13481074"/>
              <a:gd name="connsiteY3" fmla="*/ 1501205 h 2403696"/>
              <a:gd name="connsiteX4" fmla="*/ 1315811 w 13481074"/>
              <a:gd name="connsiteY4" fmla="*/ 1471060 h 2403696"/>
              <a:gd name="connsiteX5" fmla="*/ 1426343 w 13481074"/>
              <a:gd name="connsiteY5" fmla="*/ 1501205 h 2403696"/>
              <a:gd name="connsiteX6" fmla="*/ 1476584 w 13481074"/>
              <a:gd name="connsiteY6" fmla="*/ 1511253 h 2403696"/>
              <a:gd name="connsiteX7" fmla="*/ 1556971 w 13481074"/>
              <a:gd name="connsiteY7" fmla="*/ 1481108 h 2403696"/>
              <a:gd name="connsiteX8" fmla="*/ 1647406 w 13481074"/>
              <a:gd name="connsiteY8" fmla="*/ 1501205 h 2403696"/>
              <a:gd name="connsiteX9" fmla="*/ 1717745 w 13481074"/>
              <a:gd name="connsiteY9" fmla="*/ 1471060 h 2403696"/>
              <a:gd name="connsiteX10" fmla="*/ 1798132 w 13481074"/>
              <a:gd name="connsiteY10" fmla="*/ 1461012 h 2403696"/>
              <a:gd name="connsiteX11" fmla="*/ 1918712 w 13481074"/>
              <a:gd name="connsiteY11" fmla="*/ 1551447 h 2403696"/>
              <a:gd name="connsiteX12" fmla="*/ 2049340 w 13481074"/>
              <a:gd name="connsiteY12" fmla="*/ 1591640 h 2403696"/>
              <a:gd name="connsiteX13" fmla="*/ 2119679 w 13481074"/>
              <a:gd name="connsiteY13" fmla="*/ 1390673 h 2403696"/>
              <a:gd name="connsiteX14" fmla="*/ 2139776 w 13481074"/>
              <a:gd name="connsiteY14" fmla="*/ 1481108 h 2403696"/>
              <a:gd name="connsiteX15" fmla="*/ 2169921 w 13481074"/>
              <a:gd name="connsiteY15" fmla="*/ 1410770 h 2403696"/>
              <a:gd name="connsiteX16" fmla="*/ 2210114 w 13481074"/>
              <a:gd name="connsiteY16" fmla="*/ 1682075 h 2403696"/>
              <a:gd name="connsiteX17" fmla="*/ 2250307 w 13481074"/>
              <a:gd name="connsiteY17" fmla="*/ 1732317 h 2403696"/>
              <a:gd name="connsiteX18" fmla="*/ 2551758 w 13481074"/>
              <a:gd name="connsiteY18" fmla="*/ 1682075 h 2403696"/>
              <a:gd name="connsiteX19" fmla="*/ 3094369 w 13481074"/>
              <a:gd name="connsiteY19" fmla="*/ 1651930 h 2403696"/>
              <a:gd name="connsiteX20" fmla="*/ 3305384 w 13481074"/>
              <a:gd name="connsiteY20" fmla="*/ 1682075 h 2403696"/>
              <a:gd name="connsiteX21" fmla="*/ 3606835 w 13481074"/>
              <a:gd name="connsiteY21" fmla="*/ 1772511 h 2403696"/>
              <a:gd name="connsiteX22" fmla="*/ 4008769 w 13481074"/>
              <a:gd name="connsiteY22" fmla="*/ 1732317 h 2403696"/>
              <a:gd name="connsiteX23" fmla="*/ 4249929 w 13481074"/>
              <a:gd name="connsiteY23" fmla="*/ 1571544 h 2403696"/>
              <a:gd name="connsiteX24" fmla="*/ 4481042 w 13481074"/>
              <a:gd name="connsiteY24" fmla="*/ 1461012 h 2403696"/>
              <a:gd name="connsiteX25" fmla="*/ 4641815 w 13481074"/>
              <a:gd name="connsiteY25" fmla="*/ 1461012 h 2403696"/>
              <a:gd name="connsiteX26" fmla="*/ 4772444 w 13481074"/>
              <a:gd name="connsiteY26" fmla="*/ 1390673 h 2403696"/>
              <a:gd name="connsiteX27" fmla="*/ 4852831 w 13481074"/>
              <a:gd name="connsiteY27" fmla="*/ 1360528 h 2403696"/>
              <a:gd name="connsiteX28" fmla="*/ 4913121 w 13481074"/>
              <a:gd name="connsiteY28" fmla="*/ 1310286 h 2403696"/>
              <a:gd name="connsiteX29" fmla="*/ 5083943 w 13481074"/>
              <a:gd name="connsiteY29" fmla="*/ 1340431 h 2403696"/>
              <a:gd name="connsiteX30" fmla="*/ 5294958 w 13481074"/>
              <a:gd name="connsiteY30" fmla="*/ 1340431 h 2403696"/>
              <a:gd name="connsiteX31" fmla="*/ 5616505 w 13481074"/>
              <a:gd name="connsiteY31" fmla="*/ 1209803 h 2403696"/>
              <a:gd name="connsiteX32" fmla="*/ 5696892 w 13481074"/>
              <a:gd name="connsiteY32" fmla="*/ 1099271 h 2403696"/>
              <a:gd name="connsiteX33" fmla="*/ 5706940 w 13481074"/>
              <a:gd name="connsiteY33" fmla="*/ 697337 h 2403696"/>
              <a:gd name="connsiteX34" fmla="*/ 5747134 w 13481074"/>
              <a:gd name="connsiteY34" fmla="*/ 466225 h 2403696"/>
              <a:gd name="connsiteX35" fmla="*/ 5767231 w 13481074"/>
              <a:gd name="connsiteY35" fmla="*/ 526515 h 2403696"/>
              <a:gd name="connsiteX36" fmla="*/ 5797376 w 13481074"/>
              <a:gd name="connsiteY36" fmla="*/ 335596 h 2403696"/>
              <a:gd name="connsiteX37" fmla="*/ 5837569 w 13481074"/>
              <a:gd name="connsiteY37" fmla="*/ 405935 h 2403696"/>
              <a:gd name="connsiteX38" fmla="*/ 5857666 w 13481074"/>
              <a:gd name="connsiteY38" fmla="*/ 245161 h 2403696"/>
              <a:gd name="connsiteX39" fmla="*/ 5917956 w 13481074"/>
              <a:gd name="connsiteY39" fmla="*/ 265258 h 2403696"/>
              <a:gd name="connsiteX40" fmla="*/ 6018439 w 13481074"/>
              <a:gd name="connsiteY40" fmla="*/ 184871 h 2403696"/>
              <a:gd name="connsiteX41" fmla="*/ 6139020 w 13481074"/>
              <a:gd name="connsiteY41" fmla="*/ 144678 h 2403696"/>
              <a:gd name="connsiteX42" fmla="*/ 6199310 w 13481074"/>
              <a:gd name="connsiteY42" fmla="*/ 174823 h 2403696"/>
              <a:gd name="connsiteX43" fmla="*/ 6239503 w 13481074"/>
              <a:gd name="connsiteY43" fmla="*/ 285355 h 2403696"/>
              <a:gd name="connsiteX44" fmla="*/ 6269648 w 13481074"/>
              <a:gd name="connsiteY44" fmla="*/ 225064 h 2403696"/>
              <a:gd name="connsiteX45" fmla="*/ 6319890 w 13481074"/>
              <a:gd name="connsiteY45" fmla="*/ 315500 h 2403696"/>
              <a:gd name="connsiteX46" fmla="*/ 6329938 w 13481074"/>
              <a:gd name="connsiteY46" fmla="*/ 275306 h 2403696"/>
              <a:gd name="connsiteX47" fmla="*/ 6350035 w 13481074"/>
              <a:gd name="connsiteY47" fmla="*/ 647095 h 2403696"/>
              <a:gd name="connsiteX48" fmla="*/ 6370132 w 13481074"/>
              <a:gd name="connsiteY48" fmla="*/ 606902 h 2403696"/>
              <a:gd name="connsiteX49" fmla="*/ 6400277 w 13481074"/>
              <a:gd name="connsiteY49" fmla="*/ 908352 h 2403696"/>
              <a:gd name="connsiteX50" fmla="*/ 6500760 w 13481074"/>
              <a:gd name="connsiteY50" fmla="*/ 1139464 h 2403696"/>
              <a:gd name="connsiteX51" fmla="*/ 6651486 w 13481074"/>
              <a:gd name="connsiteY51" fmla="*/ 1209803 h 2403696"/>
              <a:gd name="connsiteX52" fmla="*/ 6962984 w 13481074"/>
              <a:gd name="connsiteY52" fmla="*/ 1159561 h 2403696"/>
              <a:gd name="connsiteX53" fmla="*/ 7274483 w 13481074"/>
              <a:gd name="connsiteY53" fmla="*/ 1018884 h 2403696"/>
              <a:gd name="connsiteX54" fmla="*/ 7435257 w 13481074"/>
              <a:gd name="connsiteY54" fmla="*/ 918401 h 2403696"/>
              <a:gd name="connsiteX55" fmla="*/ 7626176 w 13481074"/>
              <a:gd name="connsiteY55" fmla="*/ 848062 h 2403696"/>
              <a:gd name="connsiteX56" fmla="*/ 7776901 w 13481074"/>
              <a:gd name="connsiteY56" fmla="*/ 807869 h 2403696"/>
              <a:gd name="connsiteX57" fmla="*/ 7807046 w 13481074"/>
              <a:gd name="connsiteY57" fmla="*/ 566708 h 2403696"/>
              <a:gd name="connsiteX58" fmla="*/ 7786949 w 13481074"/>
              <a:gd name="connsiteY58" fmla="*/ 235113 h 2403696"/>
              <a:gd name="connsiteX59" fmla="*/ 7857288 w 13481074"/>
              <a:gd name="connsiteY59" fmla="*/ 215016 h 2403696"/>
              <a:gd name="connsiteX60" fmla="*/ 7877384 w 13481074"/>
              <a:gd name="connsiteY60" fmla="*/ 184871 h 2403696"/>
              <a:gd name="connsiteX61" fmla="*/ 7927626 w 13481074"/>
              <a:gd name="connsiteY61" fmla="*/ 245161 h 2403696"/>
              <a:gd name="connsiteX62" fmla="*/ 7957771 w 13481074"/>
              <a:gd name="connsiteY62" fmla="*/ 184871 h 2403696"/>
              <a:gd name="connsiteX63" fmla="*/ 7987916 w 13481074"/>
              <a:gd name="connsiteY63" fmla="*/ 275306 h 2403696"/>
              <a:gd name="connsiteX64" fmla="*/ 8018061 w 13481074"/>
              <a:gd name="connsiteY64" fmla="*/ 184871 h 2403696"/>
              <a:gd name="connsiteX65" fmla="*/ 8068303 w 13481074"/>
              <a:gd name="connsiteY65" fmla="*/ 365741 h 2403696"/>
              <a:gd name="connsiteX66" fmla="*/ 8078351 w 13481074"/>
              <a:gd name="connsiteY66" fmla="*/ 606902 h 2403696"/>
              <a:gd name="connsiteX67" fmla="*/ 8098448 w 13481074"/>
              <a:gd name="connsiteY67" fmla="*/ 576757 h 2403696"/>
              <a:gd name="connsiteX68" fmla="*/ 8148690 w 13481074"/>
              <a:gd name="connsiteY68" fmla="*/ 707385 h 2403696"/>
              <a:gd name="connsiteX69" fmla="*/ 8249173 w 13481074"/>
              <a:gd name="connsiteY69" fmla="*/ 787772 h 2403696"/>
              <a:gd name="connsiteX70" fmla="*/ 8349657 w 13481074"/>
              <a:gd name="connsiteY70" fmla="*/ 677240 h 2403696"/>
              <a:gd name="connsiteX71" fmla="*/ 8430044 w 13481074"/>
              <a:gd name="connsiteY71" fmla="*/ 848062 h 2403696"/>
              <a:gd name="connsiteX72" fmla="*/ 8651107 w 13481074"/>
              <a:gd name="connsiteY72" fmla="*/ 838014 h 2403696"/>
              <a:gd name="connsiteX73" fmla="*/ 8791784 w 13481074"/>
              <a:gd name="connsiteY73" fmla="*/ 777724 h 2403696"/>
              <a:gd name="connsiteX74" fmla="*/ 8872171 w 13481074"/>
              <a:gd name="connsiteY74" fmla="*/ 667192 h 2403696"/>
              <a:gd name="connsiteX75" fmla="*/ 9002800 w 13481074"/>
              <a:gd name="connsiteY75" fmla="*/ 797820 h 2403696"/>
              <a:gd name="connsiteX76" fmla="*/ 9113332 w 13481074"/>
              <a:gd name="connsiteY76" fmla="*/ 767675 h 2403696"/>
              <a:gd name="connsiteX77" fmla="*/ 9173622 w 13481074"/>
              <a:gd name="connsiteY77" fmla="*/ 616950 h 2403696"/>
              <a:gd name="connsiteX78" fmla="*/ 9274105 w 13481074"/>
              <a:gd name="connsiteY78" fmla="*/ 757627 h 2403696"/>
              <a:gd name="connsiteX79" fmla="*/ 9374589 w 13481074"/>
              <a:gd name="connsiteY79" fmla="*/ 807869 h 2403696"/>
              <a:gd name="connsiteX80" fmla="*/ 9505217 w 13481074"/>
              <a:gd name="connsiteY80" fmla="*/ 948546 h 2403696"/>
              <a:gd name="connsiteX81" fmla="*/ 9696136 w 13481074"/>
              <a:gd name="connsiteY81" fmla="*/ 868159 h 2403696"/>
              <a:gd name="connsiteX82" fmla="*/ 9726281 w 13481074"/>
              <a:gd name="connsiteY82" fmla="*/ 777724 h 2403696"/>
              <a:gd name="connsiteX83" fmla="*/ 9806668 w 13481074"/>
              <a:gd name="connsiteY83" fmla="*/ 817917 h 2403696"/>
              <a:gd name="connsiteX84" fmla="*/ 9907151 w 13481074"/>
              <a:gd name="connsiteY84" fmla="*/ 777724 h 2403696"/>
              <a:gd name="connsiteX85" fmla="*/ 10138264 w 13481074"/>
              <a:gd name="connsiteY85" fmla="*/ 827966 h 2403696"/>
              <a:gd name="connsiteX86" fmla="*/ 10429666 w 13481074"/>
              <a:gd name="connsiteY86" fmla="*/ 747579 h 2403696"/>
              <a:gd name="connsiteX87" fmla="*/ 10620584 w 13481074"/>
              <a:gd name="connsiteY87" fmla="*/ 596853 h 2403696"/>
              <a:gd name="connsiteX88" fmla="*/ 10791406 w 13481074"/>
              <a:gd name="connsiteY88" fmla="*/ 586805 h 2403696"/>
              <a:gd name="connsiteX89" fmla="*/ 10891890 w 13481074"/>
              <a:gd name="connsiteY89" fmla="*/ 586805 h 2403696"/>
              <a:gd name="connsiteX90" fmla="*/ 10992373 w 13481074"/>
              <a:gd name="connsiteY90" fmla="*/ 325548 h 2403696"/>
              <a:gd name="connsiteX91" fmla="*/ 11092857 w 13481074"/>
              <a:gd name="connsiteY91" fmla="*/ 496370 h 2403696"/>
              <a:gd name="connsiteX92" fmla="*/ 11545033 w 13481074"/>
              <a:gd name="connsiteY92" fmla="*/ 526515 h 2403696"/>
              <a:gd name="connsiteX93" fmla="*/ 11756048 w 13481074"/>
              <a:gd name="connsiteY93" fmla="*/ 496370 h 2403696"/>
              <a:gd name="connsiteX94" fmla="*/ 11876628 w 13481074"/>
              <a:gd name="connsiteY94" fmla="*/ 436080 h 2403696"/>
              <a:gd name="connsiteX95" fmla="*/ 11977112 w 13481074"/>
              <a:gd name="connsiteY95" fmla="*/ 345645 h 2403696"/>
              <a:gd name="connsiteX96" fmla="*/ 12127837 w 13481074"/>
              <a:gd name="connsiteY96" fmla="*/ 325548 h 2403696"/>
              <a:gd name="connsiteX97" fmla="*/ 12147934 w 13481074"/>
              <a:gd name="connsiteY97" fmla="*/ 265258 h 2403696"/>
              <a:gd name="connsiteX98" fmla="*/ 12318756 w 13481074"/>
              <a:gd name="connsiteY98" fmla="*/ 325548 h 2403696"/>
              <a:gd name="connsiteX99" fmla="*/ 12610158 w 13481074"/>
              <a:gd name="connsiteY99" fmla="*/ 104484 h 2403696"/>
              <a:gd name="connsiteX100" fmla="*/ 12620206 w 13481074"/>
              <a:gd name="connsiteY100" fmla="*/ 2244783 h 2403696"/>
              <a:gd name="connsiteX101" fmla="*/ 1104795 w 13481074"/>
              <a:gd name="connsiteY101" fmla="*/ 2264880 h 2403696"/>
              <a:gd name="connsiteX102" fmla="*/ 1114844 w 13481074"/>
              <a:gd name="connsiteY102" fmla="*/ 1089223 h 2403696"/>
              <a:gd name="connsiteX0" fmla="*/ 407298 w 12803673"/>
              <a:gd name="connsiteY0" fmla="*/ 1038981 h 2403696"/>
              <a:gd name="connsiteX1" fmla="*/ 467588 w 12803673"/>
              <a:gd name="connsiteY1" fmla="*/ 1149513 h 2403696"/>
              <a:gd name="connsiteX2" fmla="*/ 507781 w 12803673"/>
              <a:gd name="connsiteY2" fmla="*/ 1410770 h 2403696"/>
              <a:gd name="connsiteX3" fmla="*/ 558023 w 12803673"/>
              <a:gd name="connsiteY3" fmla="*/ 1501205 h 2403696"/>
              <a:gd name="connsiteX4" fmla="*/ 638410 w 12803673"/>
              <a:gd name="connsiteY4" fmla="*/ 1471060 h 2403696"/>
              <a:gd name="connsiteX5" fmla="*/ 748942 w 12803673"/>
              <a:gd name="connsiteY5" fmla="*/ 1501205 h 2403696"/>
              <a:gd name="connsiteX6" fmla="*/ 799183 w 12803673"/>
              <a:gd name="connsiteY6" fmla="*/ 1511253 h 2403696"/>
              <a:gd name="connsiteX7" fmla="*/ 879570 w 12803673"/>
              <a:gd name="connsiteY7" fmla="*/ 1481108 h 2403696"/>
              <a:gd name="connsiteX8" fmla="*/ 970005 w 12803673"/>
              <a:gd name="connsiteY8" fmla="*/ 1501205 h 2403696"/>
              <a:gd name="connsiteX9" fmla="*/ 1040344 w 12803673"/>
              <a:gd name="connsiteY9" fmla="*/ 1471060 h 2403696"/>
              <a:gd name="connsiteX10" fmla="*/ 1120731 w 12803673"/>
              <a:gd name="connsiteY10" fmla="*/ 1461012 h 2403696"/>
              <a:gd name="connsiteX11" fmla="*/ 1241311 w 12803673"/>
              <a:gd name="connsiteY11" fmla="*/ 1551447 h 2403696"/>
              <a:gd name="connsiteX12" fmla="*/ 1371939 w 12803673"/>
              <a:gd name="connsiteY12" fmla="*/ 1591640 h 2403696"/>
              <a:gd name="connsiteX13" fmla="*/ 1442278 w 12803673"/>
              <a:gd name="connsiteY13" fmla="*/ 1390673 h 2403696"/>
              <a:gd name="connsiteX14" fmla="*/ 1462375 w 12803673"/>
              <a:gd name="connsiteY14" fmla="*/ 1481108 h 2403696"/>
              <a:gd name="connsiteX15" fmla="*/ 1492520 w 12803673"/>
              <a:gd name="connsiteY15" fmla="*/ 1410770 h 2403696"/>
              <a:gd name="connsiteX16" fmla="*/ 1532713 w 12803673"/>
              <a:gd name="connsiteY16" fmla="*/ 1682075 h 2403696"/>
              <a:gd name="connsiteX17" fmla="*/ 1572906 w 12803673"/>
              <a:gd name="connsiteY17" fmla="*/ 1732317 h 2403696"/>
              <a:gd name="connsiteX18" fmla="*/ 1874357 w 12803673"/>
              <a:gd name="connsiteY18" fmla="*/ 1682075 h 2403696"/>
              <a:gd name="connsiteX19" fmla="*/ 2416968 w 12803673"/>
              <a:gd name="connsiteY19" fmla="*/ 1651930 h 2403696"/>
              <a:gd name="connsiteX20" fmla="*/ 2627983 w 12803673"/>
              <a:gd name="connsiteY20" fmla="*/ 1682075 h 2403696"/>
              <a:gd name="connsiteX21" fmla="*/ 2929434 w 12803673"/>
              <a:gd name="connsiteY21" fmla="*/ 1772511 h 2403696"/>
              <a:gd name="connsiteX22" fmla="*/ 3331368 w 12803673"/>
              <a:gd name="connsiteY22" fmla="*/ 1732317 h 2403696"/>
              <a:gd name="connsiteX23" fmla="*/ 3572528 w 12803673"/>
              <a:gd name="connsiteY23" fmla="*/ 1571544 h 2403696"/>
              <a:gd name="connsiteX24" fmla="*/ 3803641 w 12803673"/>
              <a:gd name="connsiteY24" fmla="*/ 1461012 h 2403696"/>
              <a:gd name="connsiteX25" fmla="*/ 3964414 w 12803673"/>
              <a:gd name="connsiteY25" fmla="*/ 1461012 h 2403696"/>
              <a:gd name="connsiteX26" fmla="*/ 4095043 w 12803673"/>
              <a:gd name="connsiteY26" fmla="*/ 1390673 h 2403696"/>
              <a:gd name="connsiteX27" fmla="*/ 4175430 w 12803673"/>
              <a:gd name="connsiteY27" fmla="*/ 1360528 h 2403696"/>
              <a:gd name="connsiteX28" fmla="*/ 4235720 w 12803673"/>
              <a:gd name="connsiteY28" fmla="*/ 1310286 h 2403696"/>
              <a:gd name="connsiteX29" fmla="*/ 4406542 w 12803673"/>
              <a:gd name="connsiteY29" fmla="*/ 1340431 h 2403696"/>
              <a:gd name="connsiteX30" fmla="*/ 4617557 w 12803673"/>
              <a:gd name="connsiteY30" fmla="*/ 1340431 h 2403696"/>
              <a:gd name="connsiteX31" fmla="*/ 4939104 w 12803673"/>
              <a:gd name="connsiteY31" fmla="*/ 1209803 h 2403696"/>
              <a:gd name="connsiteX32" fmla="*/ 5019491 w 12803673"/>
              <a:gd name="connsiteY32" fmla="*/ 1099271 h 2403696"/>
              <a:gd name="connsiteX33" fmla="*/ 5029539 w 12803673"/>
              <a:gd name="connsiteY33" fmla="*/ 697337 h 2403696"/>
              <a:gd name="connsiteX34" fmla="*/ 5069733 w 12803673"/>
              <a:gd name="connsiteY34" fmla="*/ 466225 h 2403696"/>
              <a:gd name="connsiteX35" fmla="*/ 5089830 w 12803673"/>
              <a:gd name="connsiteY35" fmla="*/ 526515 h 2403696"/>
              <a:gd name="connsiteX36" fmla="*/ 5119975 w 12803673"/>
              <a:gd name="connsiteY36" fmla="*/ 335596 h 2403696"/>
              <a:gd name="connsiteX37" fmla="*/ 5160168 w 12803673"/>
              <a:gd name="connsiteY37" fmla="*/ 405935 h 2403696"/>
              <a:gd name="connsiteX38" fmla="*/ 5180265 w 12803673"/>
              <a:gd name="connsiteY38" fmla="*/ 245161 h 2403696"/>
              <a:gd name="connsiteX39" fmla="*/ 5240555 w 12803673"/>
              <a:gd name="connsiteY39" fmla="*/ 265258 h 2403696"/>
              <a:gd name="connsiteX40" fmla="*/ 5341038 w 12803673"/>
              <a:gd name="connsiteY40" fmla="*/ 184871 h 2403696"/>
              <a:gd name="connsiteX41" fmla="*/ 5461619 w 12803673"/>
              <a:gd name="connsiteY41" fmla="*/ 144678 h 2403696"/>
              <a:gd name="connsiteX42" fmla="*/ 5521909 w 12803673"/>
              <a:gd name="connsiteY42" fmla="*/ 174823 h 2403696"/>
              <a:gd name="connsiteX43" fmla="*/ 5562102 w 12803673"/>
              <a:gd name="connsiteY43" fmla="*/ 285355 h 2403696"/>
              <a:gd name="connsiteX44" fmla="*/ 5592247 w 12803673"/>
              <a:gd name="connsiteY44" fmla="*/ 225064 h 2403696"/>
              <a:gd name="connsiteX45" fmla="*/ 5642489 w 12803673"/>
              <a:gd name="connsiteY45" fmla="*/ 315500 h 2403696"/>
              <a:gd name="connsiteX46" fmla="*/ 5652537 w 12803673"/>
              <a:gd name="connsiteY46" fmla="*/ 275306 h 2403696"/>
              <a:gd name="connsiteX47" fmla="*/ 5672634 w 12803673"/>
              <a:gd name="connsiteY47" fmla="*/ 647095 h 2403696"/>
              <a:gd name="connsiteX48" fmla="*/ 5692731 w 12803673"/>
              <a:gd name="connsiteY48" fmla="*/ 606902 h 2403696"/>
              <a:gd name="connsiteX49" fmla="*/ 5722876 w 12803673"/>
              <a:gd name="connsiteY49" fmla="*/ 908352 h 2403696"/>
              <a:gd name="connsiteX50" fmla="*/ 5823359 w 12803673"/>
              <a:gd name="connsiteY50" fmla="*/ 1139464 h 2403696"/>
              <a:gd name="connsiteX51" fmla="*/ 5974085 w 12803673"/>
              <a:gd name="connsiteY51" fmla="*/ 1209803 h 2403696"/>
              <a:gd name="connsiteX52" fmla="*/ 6285583 w 12803673"/>
              <a:gd name="connsiteY52" fmla="*/ 1159561 h 2403696"/>
              <a:gd name="connsiteX53" fmla="*/ 6597082 w 12803673"/>
              <a:gd name="connsiteY53" fmla="*/ 1018884 h 2403696"/>
              <a:gd name="connsiteX54" fmla="*/ 6757856 w 12803673"/>
              <a:gd name="connsiteY54" fmla="*/ 918401 h 2403696"/>
              <a:gd name="connsiteX55" fmla="*/ 6948775 w 12803673"/>
              <a:gd name="connsiteY55" fmla="*/ 848062 h 2403696"/>
              <a:gd name="connsiteX56" fmla="*/ 7099500 w 12803673"/>
              <a:gd name="connsiteY56" fmla="*/ 807869 h 2403696"/>
              <a:gd name="connsiteX57" fmla="*/ 7129645 w 12803673"/>
              <a:gd name="connsiteY57" fmla="*/ 566708 h 2403696"/>
              <a:gd name="connsiteX58" fmla="*/ 7109548 w 12803673"/>
              <a:gd name="connsiteY58" fmla="*/ 235113 h 2403696"/>
              <a:gd name="connsiteX59" fmla="*/ 7179887 w 12803673"/>
              <a:gd name="connsiteY59" fmla="*/ 215016 h 2403696"/>
              <a:gd name="connsiteX60" fmla="*/ 7199983 w 12803673"/>
              <a:gd name="connsiteY60" fmla="*/ 184871 h 2403696"/>
              <a:gd name="connsiteX61" fmla="*/ 7250225 w 12803673"/>
              <a:gd name="connsiteY61" fmla="*/ 245161 h 2403696"/>
              <a:gd name="connsiteX62" fmla="*/ 7280370 w 12803673"/>
              <a:gd name="connsiteY62" fmla="*/ 184871 h 2403696"/>
              <a:gd name="connsiteX63" fmla="*/ 7310515 w 12803673"/>
              <a:gd name="connsiteY63" fmla="*/ 275306 h 2403696"/>
              <a:gd name="connsiteX64" fmla="*/ 7340660 w 12803673"/>
              <a:gd name="connsiteY64" fmla="*/ 184871 h 2403696"/>
              <a:gd name="connsiteX65" fmla="*/ 7390902 w 12803673"/>
              <a:gd name="connsiteY65" fmla="*/ 365741 h 2403696"/>
              <a:gd name="connsiteX66" fmla="*/ 7400950 w 12803673"/>
              <a:gd name="connsiteY66" fmla="*/ 606902 h 2403696"/>
              <a:gd name="connsiteX67" fmla="*/ 7421047 w 12803673"/>
              <a:gd name="connsiteY67" fmla="*/ 576757 h 2403696"/>
              <a:gd name="connsiteX68" fmla="*/ 7471289 w 12803673"/>
              <a:gd name="connsiteY68" fmla="*/ 707385 h 2403696"/>
              <a:gd name="connsiteX69" fmla="*/ 7571772 w 12803673"/>
              <a:gd name="connsiteY69" fmla="*/ 787772 h 2403696"/>
              <a:gd name="connsiteX70" fmla="*/ 7672256 w 12803673"/>
              <a:gd name="connsiteY70" fmla="*/ 677240 h 2403696"/>
              <a:gd name="connsiteX71" fmla="*/ 7752643 w 12803673"/>
              <a:gd name="connsiteY71" fmla="*/ 848062 h 2403696"/>
              <a:gd name="connsiteX72" fmla="*/ 7973706 w 12803673"/>
              <a:gd name="connsiteY72" fmla="*/ 838014 h 2403696"/>
              <a:gd name="connsiteX73" fmla="*/ 8114383 w 12803673"/>
              <a:gd name="connsiteY73" fmla="*/ 777724 h 2403696"/>
              <a:gd name="connsiteX74" fmla="*/ 8194770 w 12803673"/>
              <a:gd name="connsiteY74" fmla="*/ 667192 h 2403696"/>
              <a:gd name="connsiteX75" fmla="*/ 8325399 w 12803673"/>
              <a:gd name="connsiteY75" fmla="*/ 797820 h 2403696"/>
              <a:gd name="connsiteX76" fmla="*/ 8435931 w 12803673"/>
              <a:gd name="connsiteY76" fmla="*/ 767675 h 2403696"/>
              <a:gd name="connsiteX77" fmla="*/ 8496221 w 12803673"/>
              <a:gd name="connsiteY77" fmla="*/ 616950 h 2403696"/>
              <a:gd name="connsiteX78" fmla="*/ 8596704 w 12803673"/>
              <a:gd name="connsiteY78" fmla="*/ 757627 h 2403696"/>
              <a:gd name="connsiteX79" fmla="*/ 8697188 w 12803673"/>
              <a:gd name="connsiteY79" fmla="*/ 807869 h 2403696"/>
              <a:gd name="connsiteX80" fmla="*/ 8827816 w 12803673"/>
              <a:gd name="connsiteY80" fmla="*/ 948546 h 2403696"/>
              <a:gd name="connsiteX81" fmla="*/ 9018735 w 12803673"/>
              <a:gd name="connsiteY81" fmla="*/ 868159 h 2403696"/>
              <a:gd name="connsiteX82" fmla="*/ 9048880 w 12803673"/>
              <a:gd name="connsiteY82" fmla="*/ 777724 h 2403696"/>
              <a:gd name="connsiteX83" fmla="*/ 9129267 w 12803673"/>
              <a:gd name="connsiteY83" fmla="*/ 817917 h 2403696"/>
              <a:gd name="connsiteX84" fmla="*/ 9229750 w 12803673"/>
              <a:gd name="connsiteY84" fmla="*/ 777724 h 2403696"/>
              <a:gd name="connsiteX85" fmla="*/ 9460863 w 12803673"/>
              <a:gd name="connsiteY85" fmla="*/ 827966 h 2403696"/>
              <a:gd name="connsiteX86" fmla="*/ 9752265 w 12803673"/>
              <a:gd name="connsiteY86" fmla="*/ 747579 h 2403696"/>
              <a:gd name="connsiteX87" fmla="*/ 9943183 w 12803673"/>
              <a:gd name="connsiteY87" fmla="*/ 596853 h 2403696"/>
              <a:gd name="connsiteX88" fmla="*/ 10114005 w 12803673"/>
              <a:gd name="connsiteY88" fmla="*/ 586805 h 2403696"/>
              <a:gd name="connsiteX89" fmla="*/ 10214489 w 12803673"/>
              <a:gd name="connsiteY89" fmla="*/ 586805 h 2403696"/>
              <a:gd name="connsiteX90" fmla="*/ 10314972 w 12803673"/>
              <a:gd name="connsiteY90" fmla="*/ 325548 h 2403696"/>
              <a:gd name="connsiteX91" fmla="*/ 10415456 w 12803673"/>
              <a:gd name="connsiteY91" fmla="*/ 496370 h 2403696"/>
              <a:gd name="connsiteX92" fmla="*/ 10867632 w 12803673"/>
              <a:gd name="connsiteY92" fmla="*/ 526515 h 2403696"/>
              <a:gd name="connsiteX93" fmla="*/ 11078647 w 12803673"/>
              <a:gd name="connsiteY93" fmla="*/ 496370 h 2403696"/>
              <a:gd name="connsiteX94" fmla="*/ 11199227 w 12803673"/>
              <a:gd name="connsiteY94" fmla="*/ 436080 h 2403696"/>
              <a:gd name="connsiteX95" fmla="*/ 11299711 w 12803673"/>
              <a:gd name="connsiteY95" fmla="*/ 345645 h 2403696"/>
              <a:gd name="connsiteX96" fmla="*/ 11450436 w 12803673"/>
              <a:gd name="connsiteY96" fmla="*/ 325548 h 2403696"/>
              <a:gd name="connsiteX97" fmla="*/ 11470533 w 12803673"/>
              <a:gd name="connsiteY97" fmla="*/ 265258 h 2403696"/>
              <a:gd name="connsiteX98" fmla="*/ 11641355 w 12803673"/>
              <a:gd name="connsiteY98" fmla="*/ 325548 h 2403696"/>
              <a:gd name="connsiteX99" fmla="*/ 11932757 w 12803673"/>
              <a:gd name="connsiteY99" fmla="*/ 104484 h 2403696"/>
              <a:gd name="connsiteX100" fmla="*/ 11942805 w 12803673"/>
              <a:gd name="connsiteY100" fmla="*/ 2244783 h 2403696"/>
              <a:gd name="connsiteX101" fmla="*/ 427394 w 12803673"/>
              <a:gd name="connsiteY101" fmla="*/ 2264880 h 2403696"/>
              <a:gd name="connsiteX102" fmla="*/ 437443 w 12803673"/>
              <a:gd name="connsiteY102" fmla="*/ 1089223 h 2403696"/>
              <a:gd name="connsiteX0" fmla="*/ 0 w 12396375"/>
              <a:gd name="connsiteY0" fmla="*/ 1038981 h 2403696"/>
              <a:gd name="connsiteX1" fmla="*/ 60290 w 12396375"/>
              <a:gd name="connsiteY1" fmla="*/ 1149513 h 2403696"/>
              <a:gd name="connsiteX2" fmla="*/ 100483 w 12396375"/>
              <a:gd name="connsiteY2" fmla="*/ 1410770 h 2403696"/>
              <a:gd name="connsiteX3" fmla="*/ 150725 w 12396375"/>
              <a:gd name="connsiteY3" fmla="*/ 1501205 h 2403696"/>
              <a:gd name="connsiteX4" fmla="*/ 231112 w 12396375"/>
              <a:gd name="connsiteY4" fmla="*/ 1471060 h 2403696"/>
              <a:gd name="connsiteX5" fmla="*/ 341644 w 12396375"/>
              <a:gd name="connsiteY5" fmla="*/ 1501205 h 2403696"/>
              <a:gd name="connsiteX6" fmla="*/ 391885 w 12396375"/>
              <a:gd name="connsiteY6" fmla="*/ 1511253 h 2403696"/>
              <a:gd name="connsiteX7" fmla="*/ 472272 w 12396375"/>
              <a:gd name="connsiteY7" fmla="*/ 1481108 h 2403696"/>
              <a:gd name="connsiteX8" fmla="*/ 562707 w 12396375"/>
              <a:gd name="connsiteY8" fmla="*/ 1501205 h 2403696"/>
              <a:gd name="connsiteX9" fmla="*/ 633046 w 12396375"/>
              <a:gd name="connsiteY9" fmla="*/ 1471060 h 2403696"/>
              <a:gd name="connsiteX10" fmla="*/ 713433 w 12396375"/>
              <a:gd name="connsiteY10" fmla="*/ 1461012 h 2403696"/>
              <a:gd name="connsiteX11" fmla="*/ 834013 w 12396375"/>
              <a:gd name="connsiteY11" fmla="*/ 1551447 h 2403696"/>
              <a:gd name="connsiteX12" fmla="*/ 964641 w 12396375"/>
              <a:gd name="connsiteY12" fmla="*/ 1591640 h 2403696"/>
              <a:gd name="connsiteX13" fmla="*/ 1034980 w 12396375"/>
              <a:gd name="connsiteY13" fmla="*/ 1390673 h 2403696"/>
              <a:gd name="connsiteX14" fmla="*/ 1055077 w 12396375"/>
              <a:gd name="connsiteY14" fmla="*/ 1481108 h 2403696"/>
              <a:gd name="connsiteX15" fmla="*/ 1085222 w 12396375"/>
              <a:gd name="connsiteY15" fmla="*/ 1410770 h 2403696"/>
              <a:gd name="connsiteX16" fmla="*/ 1125415 w 12396375"/>
              <a:gd name="connsiteY16" fmla="*/ 1682075 h 2403696"/>
              <a:gd name="connsiteX17" fmla="*/ 1165608 w 12396375"/>
              <a:gd name="connsiteY17" fmla="*/ 1732317 h 2403696"/>
              <a:gd name="connsiteX18" fmla="*/ 1467059 w 12396375"/>
              <a:gd name="connsiteY18" fmla="*/ 1682075 h 2403696"/>
              <a:gd name="connsiteX19" fmla="*/ 2009670 w 12396375"/>
              <a:gd name="connsiteY19" fmla="*/ 1651930 h 2403696"/>
              <a:gd name="connsiteX20" fmla="*/ 2220685 w 12396375"/>
              <a:gd name="connsiteY20" fmla="*/ 1682075 h 2403696"/>
              <a:gd name="connsiteX21" fmla="*/ 2522136 w 12396375"/>
              <a:gd name="connsiteY21" fmla="*/ 1772511 h 2403696"/>
              <a:gd name="connsiteX22" fmla="*/ 2924070 w 12396375"/>
              <a:gd name="connsiteY22" fmla="*/ 1732317 h 2403696"/>
              <a:gd name="connsiteX23" fmla="*/ 3165230 w 12396375"/>
              <a:gd name="connsiteY23" fmla="*/ 1571544 h 2403696"/>
              <a:gd name="connsiteX24" fmla="*/ 3396343 w 12396375"/>
              <a:gd name="connsiteY24" fmla="*/ 1461012 h 2403696"/>
              <a:gd name="connsiteX25" fmla="*/ 3557116 w 12396375"/>
              <a:gd name="connsiteY25" fmla="*/ 1461012 h 2403696"/>
              <a:gd name="connsiteX26" fmla="*/ 3687745 w 12396375"/>
              <a:gd name="connsiteY26" fmla="*/ 1390673 h 2403696"/>
              <a:gd name="connsiteX27" fmla="*/ 3768132 w 12396375"/>
              <a:gd name="connsiteY27" fmla="*/ 1360528 h 2403696"/>
              <a:gd name="connsiteX28" fmla="*/ 3828422 w 12396375"/>
              <a:gd name="connsiteY28" fmla="*/ 1310286 h 2403696"/>
              <a:gd name="connsiteX29" fmla="*/ 3999244 w 12396375"/>
              <a:gd name="connsiteY29" fmla="*/ 1340431 h 2403696"/>
              <a:gd name="connsiteX30" fmla="*/ 4210259 w 12396375"/>
              <a:gd name="connsiteY30" fmla="*/ 1340431 h 2403696"/>
              <a:gd name="connsiteX31" fmla="*/ 4531806 w 12396375"/>
              <a:gd name="connsiteY31" fmla="*/ 1209803 h 2403696"/>
              <a:gd name="connsiteX32" fmla="*/ 4612193 w 12396375"/>
              <a:gd name="connsiteY32" fmla="*/ 1099271 h 2403696"/>
              <a:gd name="connsiteX33" fmla="*/ 4622241 w 12396375"/>
              <a:gd name="connsiteY33" fmla="*/ 697337 h 2403696"/>
              <a:gd name="connsiteX34" fmla="*/ 4662435 w 12396375"/>
              <a:gd name="connsiteY34" fmla="*/ 466225 h 2403696"/>
              <a:gd name="connsiteX35" fmla="*/ 4682532 w 12396375"/>
              <a:gd name="connsiteY35" fmla="*/ 526515 h 2403696"/>
              <a:gd name="connsiteX36" fmla="*/ 4712677 w 12396375"/>
              <a:gd name="connsiteY36" fmla="*/ 335596 h 2403696"/>
              <a:gd name="connsiteX37" fmla="*/ 4752870 w 12396375"/>
              <a:gd name="connsiteY37" fmla="*/ 405935 h 2403696"/>
              <a:gd name="connsiteX38" fmla="*/ 4772967 w 12396375"/>
              <a:gd name="connsiteY38" fmla="*/ 245161 h 2403696"/>
              <a:gd name="connsiteX39" fmla="*/ 4833257 w 12396375"/>
              <a:gd name="connsiteY39" fmla="*/ 265258 h 2403696"/>
              <a:gd name="connsiteX40" fmla="*/ 4933740 w 12396375"/>
              <a:gd name="connsiteY40" fmla="*/ 184871 h 2403696"/>
              <a:gd name="connsiteX41" fmla="*/ 5054321 w 12396375"/>
              <a:gd name="connsiteY41" fmla="*/ 144678 h 2403696"/>
              <a:gd name="connsiteX42" fmla="*/ 5114611 w 12396375"/>
              <a:gd name="connsiteY42" fmla="*/ 174823 h 2403696"/>
              <a:gd name="connsiteX43" fmla="*/ 5154804 w 12396375"/>
              <a:gd name="connsiteY43" fmla="*/ 285355 h 2403696"/>
              <a:gd name="connsiteX44" fmla="*/ 5184949 w 12396375"/>
              <a:gd name="connsiteY44" fmla="*/ 225064 h 2403696"/>
              <a:gd name="connsiteX45" fmla="*/ 5235191 w 12396375"/>
              <a:gd name="connsiteY45" fmla="*/ 315500 h 2403696"/>
              <a:gd name="connsiteX46" fmla="*/ 5245239 w 12396375"/>
              <a:gd name="connsiteY46" fmla="*/ 275306 h 2403696"/>
              <a:gd name="connsiteX47" fmla="*/ 5265336 w 12396375"/>
              <a:gd name="connsiteY47" fmla="*/ 647095 h 2403696"/>
              <a:gd name="connsiteX48" fmla="*/ 5285433 w 12396375"/>
              <a:gd name="connsiteY48" fmla="*/ 606902 h 2403696"/>
              <a:gd name="connsiteX49" fmla="*/ 5315578 w 12396375"/>
              <a:gd name="connsiteY49" fmla="*/ 908352 h 2403696"/>
              <a:gd name="connsiteX50" fmla="*/ 5416061 w 12396375"/>
              <a:gd name="connsiteY50" fmla="*/ 1139464 h 2403696"/>
              <a:gd name="connsiteX51" fmla="*/ 5566787 w 12396375"/>
              <a:gd name="connsiteY51" fmla="*/ 1209803 h 2403696"/>
              <a:gd name="connsiteX52" fmla="*/ 5878285 w 12396375"/>
              <a:gd name="connsiteY52" fmla="*/ 1159561 h 2403696"/>
              <a:gd name="connsiteX53" fmla="*/ 6189784 w 12396375"/>
              <a:gd name="connsiteY53" fmla="*/ 1018884 h 2403696"/>
              <a:gd name="connsiteX54" fmla="*/ 6350558 w 12396375"/>
              <a:gd name="connsiteY54" fmla="*/ 918401 h 2403696"/>
              <a:gd name="connsiteX55" fmla="*/ 6541477 w 12396375"/>
              <a:gd name="connsiteY55" fmla="*/ 848062 h 2403696"/>
              <a:gd name="connsiteX56" fmla="*/ 6692202 w 12396375"/>
              <a:gd name="connsiteY56" fmla="*/ 807869 h 2403696"/>
              <a:gd name="connsiteX57" fmla="*/ 6722347 w 12396375"/>
              <a:gd name="connsiteY57" fmla="*/ 566708 h 2403696"/>
              <a:gd name="connsiteX58" fmla="*/ 6702250 w 12396375"/>
              <a:gd name="connsiteY58" fmla="*/ 235113 h 2403696"/>
              <a:gd name="connsiteX59" fmla="*/ 6772589 w 12396375"/>
              <a:gd name="connsiteY59" fmla="*/ 215016 h 2403696"/>
              <a:gd name="connsiteX60" fmla="*/ 6792685 w 12396375"/>
              <a:gd name="connsiteY60" fmla="*/ 184871 h 2403696"/>
              <a:gd name="connsiteX61" fmla="*/ 6842927 w 12396375"/>
              <a:gd name="connsiteY61" fmla="*/ 245161 h 2403696"/>
              <a:gd name="connsiteX62" fmla="*/ 6873072 w 12396375"/>
              <a:gd name="connsiteY62" fmla="*/ 184871 h 2403696"/>
              <a:gd name="connsiteX63" fmla="*/ 6903217 w 12396375"/>
              <a:gd name="connsiteY63" fmla="*/ 275306 h 2403696"/>
              <a:gd name="connsiteX64" fmla="*/ 6933362 w 12396375"/>
              <a:gd name="connsiteY64" fmla="*/ 184871 h 2403696"/>
              <a:gd name="connsiteX65" fmla="*/ 6983604 w 12396375"/>
              <a:gd name="connsiteY65" fmla="*/ 365741 h 2403696"/>
              <a:gd name="connsiteX66" fmla="*/ 6993652 w 12396375"/>
              <a:gd name="connsiteY66" fmla="*/ 606902 h 2403696"/>
              <a:gd name="connsiteX67" fmla="*/ 7013749 w 12396375"/>
              <a:gd name="connsiteY67" fmla="*/ 576757 h 2403696"/>
              <a:gd name="connsiteX68" fmla="*/ 7063991 w 12396375"/>
              <a:gd name="connsiteY68" fmla="*/ 707385 h 2403696"/>
              <a:gd name="connsiteX69" fmla="*/ 7164474 w 12396375"/>
              <a:gd name="connsiteY69" fmla="*/ 787772 h 2403696"/>
              <a:gd name="connsiteX70" fmla="*/ 7264958 w 12396375"/>
              <a:gd name="connsiteY70" fmla="*/ 677240 h 2403696"/>
              <a:gd name="connsiteX71" fmla="*/ 7345345 w 12396375"/>
              <a:gd name="connsiteY71" fmla="*/ 848062 h 2403696"/>
              <a:gd name="connsiteX72" fmla="*/ 7566408 w 12396375"/>
              <a:gd name="connsiteY72" fmla="*/ 838014 h 2403696"/>
              <a:gd name="connsiteX73" fmla="*/ 7707085 w 12396375"/>
              <a:gd name="connsiteY73" fmla="*/ 777724 h 2403696"/>
              <a:gd name="connsiteX74" fmla="*/ 7787472 w 12396375"/>
              <a:gd name="connsiteY74" fmla="*/ 667192 h 2403696"/>
              <a:gd name="connsiteX75" fmla="*/ 7918101 w 12396375"/>
              <a:gd name="connsiteY75" fmla="*/ 797820 h 2403696"/>
              <a:gd name="connsiteX76" fmla="*/ 8028633 w 12396375"/>
              <a:gd name="connsiteY76" fmla="*/ 767675 h 2403696"/>
              <a:gd name="connsiteX77" fmla="*/ 8088923 w 12396375"/>
              <a:gd name="connsiteY77" fmla="*/ 616950 h 2403696"/>
              <a:gd name="connsiteX78" fmla="*/ 8189406 w 12396375"/>
              <a:gd name="connsiteY78" fmla="*/ 757627 h 2403696"/>
              <a:gd name="connsiteX79" fmla="*/ 8289890 w 12396375"/>
              <a:gd name="connsiteY79" fmla="*/ 807869 h 2403696"/>
              <a:gd name="connsiteX80" fmla="*/ 8420518 w 12396375"/>
              <a:gd name="connsiteY80" fmla="*/ 948546 h 2403696"/>
              <a:gd name="connsiteX81" fmla="*/ 8611437 w 12396375"/>
              <a:gd name="connsiteY81" fmla="*/ 868159 h 2403696"/>
              <a:gd name="connsiteX82" fmla="*/ 8641582 w 12396375"/>
              <a:gd name="connsiteY82" fmla="*/ 777724 h 2403696"/>
              <a:gd name="connsiteX83" fmla="*/ 8721969 w 12396375"/>
              <a:gd name="connsiteY83" fmla="*/ 817917 h 2403696"/>
              <a:gd name="connsiteX84" fmla="*/ 8822452 w 12396375"/>
              <a:gd name="connsiteY84" fmla="*/ 777724 h 2403696"/>
              <a:gd name="connsiteX85" fmla="*/ 9053565 w 12396375"/>
              <a:gd name="connsiteY85" fmla="*/ 827966 h 2403696"/>
              <a:gd name="connsiteX86" fmla="*/ 9344967 w 12396375"/>
              <a:gd name="connsiteY86" fmla="*/ 747579 h 2403696"/>
              <a:gd name="connsiteX87" fmla="*/ 9535885 w 12396375"/>
              <a:gd name="connsiteY87" fmla="*/ 596853 h 2403696"/>
              <a:gd name="connsiteX88" fmla="*/ 9706707 w 12396375"/>
              <a:gd name="connsiteY88" fmla="*/ 586805 h 2403696"/>
              <a:gd name="connsiteX89" fmla="*/ 9807191 w 12396375"/>
              <a:gd name="connsiteY89" fmla="*/ 586805 h 2403696"/>
              <a:gd name="connsiteX90" fmla="*/ 9907674 w 12396375"/>
              <a:gd name="connsiteY90" fmla="*/ 325548 h 2403696"/>
              <a:gd name="connsiteX91" fmla="*/ 10008158 w 12396375"/>
              <a:gd name="connsiteY91" fmla="*/ 496370 h 2403696"/>
              <a:gd name="connsiteX92" fmla="*/ 10460334 w 12396375"/>
              <a:gd name="connsiteY92" fmla="*/ 526515 h 2403696"/>
              <a:gd name="connsiteX93" fmla="*/ 10671349 w 12396375"/>
              <a:gd name="connsiteY93" fmla="*/ 496370 h 2403696"/>
              <a:gd name="connsiteX94" fmla="*/ 10791929 w 12396375"/>
              <a:gd name="connsiteY94" fmla="*/ 436080 h 2403696"/>
              <a:gd name="connsiteX95" fmla="*/ 10892413 w 12396375"/>
              <a:gd name="connsiteY95" fmla="*/ 345645 h 2403696"/>
              <a:gd name="connsiteX96" fmla="*/ 11043138 w 12396375"/>
              <a:gd name="connsiteY96" fmla="*/ 325548 h 2403696"/>
              <a:gd name="connsiteX97" fmla="*/ 11063235 w 12396375"/>
              <a:gd name="connsiteY97" fmla="*/ 265258 h 2403696"/>
              <a:gd name="connsiteX98" fmla="*/ 11234057 w 12396375"/>
              <a:gd name="connsiteY98" fmla="*/ 325548 h 2403696"/>
              <a:gd name="connsiteX99" fmla="*/ 11525459 w 12396375"/>
              <a:gd name="connsiteY99" fmla="*/ 104484 h 2403696"/>
              <a:gd name="connsiteX100" fmla="*/ 11535507 w 12396375"/>
              <a:gd name="connsiteY100" fmla="*/ 2244783 h 2403696"/>
              <a:gd name="connsiteX101" fmla="*/ 20096 w 12396375"/>
              <a:gd name="connsiteY101" fmla="*/ 2264880 h 2403696"/>
              <a:gd name="connsiteX102" fmla="*/ 30145 w 12396375"/>
              <a:gd name="connsiteY102" fmla="*/ 1089223 h 2403696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81108 h 2264880"/>
              <a:gd name="connsiteX8" fmla="*/ 562707 w 11545675"/>
              <a:gd name="connsiteY8" fmla="*/ 1501205 h 2264880"/>
              <a:gd name="connsiteX9" fmla="*/ 633046 w 11545675"/>
              <a:gd name="connsiteY9" fmla="*/ 1471060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87745 w 11545675"/>
              <a:gd name="connsiteY26" fmla="*/ 1390673 h 2264880"/>
              <a:gd name="connsiteX27" fmla="*/ 3768132 w 11545675"/>
              <a:gd name="connsiteY27" fmla="*/ 1360528 h 2264880"/>
              <a:gd name="connsiteX28" fmla="*/ 3828422 w 11545675"/>
              <a:gd name="connsiteY28" fmla="*/ 1310286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81108 h 2264880"/>
              <a:gd name="connsiteX8" fmla="*/ 562707 w 11545675"/>
              <a:gd name="connsiteY8" fmla="*/ 1501205 h 2264880"/>
              <a:gd name="connsiteX9" fmla="*/ 633046 w 11545675"/>
              <a:gd name="connsiteY9" fmla="*/ 1471060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8132 w 11545675"/>
              <a:gd name="connsiteY27" fmla="*/ 1360528 h 2264880"/>
              <a:gd name="connsiteX28" fmla="*/ 3828422 w 11545675"/>
              <a:gd name="connsiteY28" fmla="*/ 1310286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81108 h 2264880"/>
              <a:gd name="connsiteX8" fmla="*/ 562707 w 11545675"/>
              <a:gd name="connsiteY8" fmla="*/ 1501205 h 2264880"/>
              <a:gd name="connsiteX9" fmla="*/ 633046 w 11545675"/>
              <a:gd name="connsiteY9" fmla="*/ 1471060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8132 w 11545675"/>
              <a:gd name="connsiteY27" fmla="*/ 1360528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81108 h 2264880"/>
              <a:gd name="connsiteX8" fmla="*/ 562707 w 11545675"/>
              <a:gd name="connsiteY8" fmla="*/ 1501205 h 2264880"/>
              <a:gd name="connsiteX9" fmla="*/ 633046 w 11545675"/>
              <a:gd name="connsiteY9" fmla="*/ 1471060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81108 h 2264880"/>
              <a:gd name="connsiteX8" fmla="*/ 566565 w 11545675"/>
              <a:gd name="connsiteY8" fmla="*/ 1478055 h 2264880"/>
              <a:gd name="connsiteX9" fmla="*/ 633046 w 11545675"/>
              <a:gd name="connsiteY9" fmla="*/ 1471060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33046 w 11545675"/>
              <a:gd name="connsiteY9" fmla="*/ 1471060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41730 w 11545675"/>
              <a:gd name="connsiteY11" fmla="*/ 1536014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41730 w 11545675"/>
              <a:gd name="connsiteY11" fmla="*/ 1536014 h 2264880"/>
              <a:gd name="connsiteX12" fmla="*/ 964641 w 11545675"/>
              <a:gd name="connsiteY12" fmla="*/ 1576207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41730 w 11545675"/>
              <a:gd name="connsiteY11" fmla="*/ 1536014 h 2264880"/>
              <a:gd name="connsiteX12" fmla="*/ 964641 w 11545675"/>
              <a:gd name="connsiteY12" fmla="*/ 1576207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103" fmla="*/ 0 w 11545675"/>
              <a:gd name="connsiteY103" fmla="*/ 1038981 h 2264880"/>
              <a:gd name="connsiteX0" fmla="*/ 499 w 11546174"/>
              <a:gd name="connsiteY0" fmla="*/ 1038981 h 2264880"/>
              <a:gd name="connsiteX1" fmla="*/ 60789 w 11546174"/>
              <a:gd name="connsiteY1" fmla="*/ 1149513 h 2264880"/>
              <a:gd name="connsiteX2" fmla="*/ 100982 w 11546174"/>
              <a:gd name="connsiteY2" fmla="*/ 1410770 h 2264880"/>
              <a:gd name="connsiteX3" fmla="*/ 151224 w 11546174"/>
              <a:gd name="connsiteY3" fmla="*/ 1501205 h 2264880"/>
              <a:gd name="connsiteX4" fmla="*/ 231611 w 11546174"/>
              <a:gd name="connsiteY4" fmla="*/ 1471060 h 2264880"/>
              <a:gd name="connsiteX5" fmla="*/ 342143 w 11546174"/>
              <a:gd name="connsiteY5" fmla="*/ 1501205 h 2264880"/>
              <a:gd name="connsiteX6" fmla="*/ 392384 w 11546174"/>
              <a:gd name="connsiteY6" fmla="*/ 1511253 h 2264880"/>
              <a:gd name="connsiteX7" fmla="*/ 472771 w 11546174"/>
              <a:gd name="connsiteY7" fmla="*/ 1469533 h 2264880"/>
              <a:gd name="connsiteX8" fmla="*/ 567064 w 11546174"/>
              <a:gd name="connsiteY8" fmla="*/ 1478055 h 2264880"/>
              <a:gd name="connsiteX9" fmla="*/ 641262 w 11546174"/>
              <a:gd name="connsiteY9" fmla="*/ 1440195 h 2264880"/>
              <a:gd name="connsiteX10" fmla="*/ 733223 w 11546174"/>
              <a:gd name="connsiteY10" fmla="*/ 1449438 h 2264880"/>
              <a:gd name="connsiteX11" fmla="*/ 842229 w 11546174"/>
              <a:gd name="connsiteY11" fmla="*/ 1536014 h 2264880"/>
              <a:gd name="connsiteX12" fmla="*/ 965140 w 11546174"/>
              <a:gd name="connsiteY12" fmla="*/ 1576207 h 2264880"/>
              <a:gd name="connsiteX13" fmla="*/ 1035479 w 11546174"/>
              <a:gd name="connsiteY13" fmla="*/ 1390673 h 2264880"/>
              <a:gd name="connsiteX14" fmla="*/ 1055576 w 11546174"/>
              <a:gd name="connsiteY14" fmla="*/ 1481108 h 2264880"/>
              <a:gd name="connsiteX15" fmla="*/ 1085721 w 11546174"/>
              <a:gd name="connsiteY15" fmla="*/ 1410770 h 2264880"/>
              <a:gd name="connsiteX16" fmla="*/ 1125914 w 11546174"/>
              <a:gd name="connsiteY16" fmla="*/ 1682075 h 2264880"/>
              <a:gd name="connsiteX17" fmla="*/ 1166107 w 11546174"/>
              <a:gd name="connsiteY17" fmla="*/ 1732317 h 2264880"/>
              <a:gd name="connsiteX18" fmla="*/ 1467558 w 11546174"/>
              <a:gd name="connsiteY18" fmla="*/ 1682075 h 2264880"/>
              <a:gd name="connsiteX19" fmla="*/ 2010169 w 11546174"/>
              <a:gd name="connsiteY19" fmla="*/ 1651930 h 2264880"/>
              <a:gd name="connsiteX20" fmla="*/ 2221184 w 11546174"/>
              <a:gd name="connsiteY20" fmla="*/ 1682075 h 2264880"/>
              <a:gd name="connsiteX21" fmla="*/ 2522635 w 11546174"/>
              <a:gd name="connsiteY21" fmla="*/ 1772511 h 2264880"/>
              <a:gd name="connsiteX22" fmla="*/ 2924569 w 11546174"/>
              <a:gd name="connsiteY22" fmla="*/ 1732317 h 2264880"/>
              <a:gd name="connsiteX23" fmla="*/ 3165729 w 11546174"/>
              <a:gd name="connsiteY23" fmla="*/ 1571544 h 2264880"/>
              <a:gd name="connsiteX24" fmla="*/ 3396842 w 11546174"/>
              <a:gd name="connsiteY24" fmla="*/ 1461012 h 2264880"/>
              <a:gd name="connsiteX25" fmla="*/ 3557615 w 11546174"/>
              <a:gd name="connsiteY25" fmla="*/ 1461012 h 2264880"/>
              <a:gd name="connsiteX26" fmla="*/ 3676596 w 11546174"/>
              <a:gd name="connsiteY26" fmla="*/ 1384849 h 2264880"/>
              <a:gd name="connsiteX27" fmla="*/ 3762806 w 11546174"/>
              <a:gd name="connsiteY27" fmla="*/ 1343055 h 2264880"/>
              <a:gd name="connsiteX28" fmla="*/ 3887163 w 11546174"/>
              <a:gd name="connsiteY28" fmla="*/ 1281165 h 2264880"/>
              <a:gd name="connsiteX29" fmla="*/ 3999743 w 11546174"/>
              <a:gd name="connsiteY29" fmla="*/ 1340431 h 2264880"/>
              <a:gd name="connsiteX30" fmla="*/ 4210758 w 11546174"/>
              <a:gd name="connsiteY30" fmla="*/ 1340431 h 2264880"/>
              <a:gd name="connsiteX31" fmla="*/ 4532305 w 11546174"/>
              <a:gd name="connsiteY31" fmla="*/ 1209803 h 2264880"/>
              <a:gd name="connsiteX32" fmla="*/ 4612692 w 11546174"/>
              <a:gd name="connsiteY32" fmla="*/ 1099271 h 2264880"/>
              <a:gd name="connsiteX33" fmla="*/ 4622740 w 11546174"/>
              <a:gd name="connsiteY33" fmla="*/ 697337 h 2264880"/>
              <a:gd name="connsiteX34" fmla="*/ 4662934 w 11546174"/>
              <a:gd name="connsiteY34" fmla="*/ 466225 h 2264880"/>
              <a:gd name="connsiteX35" fmla="*/ 4683031 w 11546174"/>
              <a:gd name="connsiteY35" fmla="*/ 526515 h 2264880"/>
              <a:gd name="connsiteX36" fmla="*/ 4713176 w 11546174"/>
              <a:gd name="connsiteY36" fmla="*/ 335596 h 2264880"/>
              <a:gd name="connsiteX37" fmla="*/ 4753369 w 11546174"/>
              <a:gd name="connsiteY37" fmla="*/ 405935 h 2264880"/>
              <a:gd name="connsiteX38" fmla="*/ 4773466 w 11546174"/>
              <a:gd name="connsiteY38" fmla="*/ 245161 h 2264880"/>
              <a:gd name="connsiteX39" fmla="*/ 4833756 w 11546174"/>
              <a:gd name="connsiteY39" fmla="*/ 265258 h 2264880"/>
              <a:gd name="connsiteX40" fmla="*/ 4934239 w 11546174"/>
              <a:gd name="connsiteY40" fmla="*/ 184871 h 2264880"/>
              <a:gd name="connsiteX41" fmla="*/ 5054820 w 11546174"/>
              <a:gd name="connsiteY41" fmla="*/ 144678 h 2264880"/>
              <a:gd name="connsiteX42" fmla="*/ 5115110 w 11546174"/>
              <a:gd name="connsiteY42" fmla="*/ 174823 h 2264880"/>
              <a:gd name="connsiteX43" fmla="*/ 5155303 w 11546174"/>
              <a:gd name="connsiteY43" fmla="*/ 285355 h 2264880"/>
              <a:gd name="connsiteX44" fmla="*/ 5185448 w 11546174"/>
              <a:gd name="connsiteY44" fmla="*/ 225064 h 2264880"/>
              <a:gd name="connsiteX45" fmla="*/ 5235690 w 11546174"/>
              <a:gd name="connsiteY45" fmla="*/ 315500 h 2264880"/>
              <a:gd name="connsiteX46" fmla="*/ 5245738 w 11546174"/>
              <a:gd name="connsiteY46" fmla="*/ 275306 h 2264880"/>
              <a:gd name="connsiteX47" fmla="*/ 5265835 w 11546174"/>
              <a:gd name="connsiteY47" fmla="*/ 647095 h 2264880"/>
              <a:gd name="connsiteX48" fmla="*/ 5285932 w 11546174"/>
              <a:gd name="connsiteY48" fmla="*/ 606902 h 2264880"/>
              <a:gd name="connsiteX49" fmla="*/ 5316077 w 11546174"/>
              <a:gd name="connsiteY49" fmla="*/ 908352 h 2264880"/>
              <a:gd name="connsiteX50" fmla="*/ 5416560 w 11546174"/>
              <a:gd name="connsiteY50" fmla="*/ 1139464 h 2264880"/>
              <a:gd name="connsiteX51" fmla="*/ 5567286 w 11546174"/>
              <a:gd name="connsiteY51" fmla="*/ 1209803 h 2264880"/>
              <a:gd name="connsiteX52" fmla="*/ 5878784 w 11546174"/>
              <a:gd name="connsiteY52" fmla="*/ 1159561 h 2264880"/>
              <a:gd name="connsiteX53" fmla="*/ 6190283 w 11546174"/>
              <a:gd name="connsiteY53" fmla="*/ 1018884 h 2264880"/>
              <a:gd name="connsiteX54" fmla="*/ 6351057 w 11546174"/>
              <a:gd name="connsiteY54" fmla="*/ 918401 h 2264880"/>
              <a:gd name="connsiteX55" fmla="*/ 6541976 w 11546174"/>
              <a:gd name="connsiteY55" fmla="*/ 848062 h 2264880"/>
              <a:gd name="connsiteX56" fmla="*/ 6692701 w 11546174"/>
              <a:gd name="connsiteY56" fmla="*/ 807869 h 2264880"/>
              <a:gd name="connsiteX57" fmla="*/ 6722846 w 11546174"/>
              <a:gd name="connsiteY57" fmla="*/ 566708 h 2264880"/>
              <a:gd name="connsiteX58" fmla="*/ 6702749 w 11546174"/>
              <a:gd name="connsiteY58" fmla="*/ 235113 h 2264880"/>
              <a:gd name="connsiteX59" fmla="*/ 6773088 w 11546174"/>
              <a:gd name="connsiteY59" fmla="*/ 215016 h 2264880"/>
              <a:gd name="connsiteX60" fmla="*/ 6793184 w 11546174"/>
              <a:gd name="connsiteY60" fmla="*/ 184871 h 2264880"/>
              <a:gd name="connsiteX61" fmla="*/ 6843426 w 11546174"/>
              <a:gd name="connsiteY61" fmla="*/ 245161 h 2264880"/>
              <a:gd name="connsiteX62" fmla="*/ 6873571 w 11546174"/>
              <a:gd name="connsiteY62" fmla="*/ 184871 h 2264880"/>
              <a:gd name="connsiteX63" fmla="*/ 6903716 w 11546174"/>
              <a:gd name="connsiteY63" fmla="*/ 275306 h 2264880"/>
              <a:gd name="connsiteX64" fmla="*/ 6933861 w 11546174"/>
              <a:gd name="connsiteY64" fmla="*/ 184871 h 2264880"/>
              <a:gd name="connsiteX65" fmla="*/ 6984103 w 11546174"/>
              <a:gd name="connsiteY65" fmla="*/ 365741 h 2264880"/>
              <a:gd name="connsiteX66" fmla="*/ 6994151 w 11546174"/>
              <a:gd name="connsiteY66" fmla="*/ 606902 h 2264880"/>
              <a:gd name="connsiteX67" fmla="*/ 7014248 w 11546174"/>
              <a:gd name="connsiteY67" fmla="*/ 576757 h 2264880"/>
              <a:gd name="connsiteX68" fmla="*/ 7064490 w 11546174"/>
              <a:gd name="connsiteY68" fmla="*/ 707385 h 2264880"/>
              <a:gd name="connsiteX69" fmla="*/ 7164973 w 11546174"/>
              <a:gd name="connsiteY69" fmla="*/ 787772 h 2264880"/>
              <a:gd name="connsiteX70" fmla="*/ 7265457 w 11546174"/>
              <a:gd name="connsiteY70" fmla="*/ 677240 h 2264880"/>
              <a:gd name="connsiteX71" fmla="*/ 7345844 w 11546174"/>
              <a:gd name="connsiteY71" fmla="*/ 848062 h 2264880"/>
              <a:gd name="connsiteX72" fmla="*/ 7566907 w 11546174"/>
              <a:gd name="connsiteY72" fmla="*/ 838014 h 2264880"/>
              <a:gd name="connsiteX73" fmla="*/ 7707584 w 11546174"/>
              <a:gd name="connsiteY73" fmla="*/ 777724 h 2264880"/>
              <a:gd name="connsiteX74" fmla="*/ 7787971 w 11546174"/>
              <a:gd name="connsiteY74" fmla="*/ 667192 h 2264880"/>
              <a:gd name="connsiteX75" fmla="*/ 7918600 w 11546174"/>
              <a:gd name="connsiteY75" fmla="*/ 797820 h 2264880"/>
              <a:gd name="connsiteX76" fmla="*/ 8029132 w 11546174"/>
              <a:gd name="connsiteY76" fmla="*/ 767675 h 2264880"/>
              <a:gd name="connsiteX77" fmla="*/ 8089422 w 11546174"/>
              <a:gd name="connsiteY77" fmla="*/ 616950 h 2264880"/>
              <a:gd name="connsiteX78" fmla="*/ 8189905 w 11546174"/>
              <a:gd name="connsiteY78" fmla="*/ 757627 h 2264880"/>
              <a:gd name="connsiteX79" fmla="*/ 8290389 w 11546174"/>
              <a:gd name="connsiteY79" fmla="*/ 807869 h 2264880"/>
              <a:gd name="connsiteX80" fmla="*/ 8421017 w 11546174"/>
              <a:gd name="connsiteY80" fmla="*/ 948546 h 2264880"/>
              <a:gd name="connsiteX81" fmla="*/ 8611936 w 11546174"/>
              <a:gd name="connsiteY81" fmla="*/ 868159 h 2264880"/>
              <a:gd name="connsiteX82" fmla="*/ 8642081 w 11546174"/>
              <a:gd name="connsiteY82" fmla="*/ 777724 h 2264880"/>
              <a:gd name="connsiteX83" fmla="*/ 8722468 w 11546174"/>
              <a:gd name="connsiteY83" fmla="*/ 817917 h 2264880"/>
              <a:gd name="connsiteX84" fmla="*/ 8822951 w 11546174"/>
              <a:gd name="connsiteY84" fmla="*/ 777724 h 2264880"/>
              <a:gd name="connsiteX85" fmla="*/ 9054064 w 11546174"/>
              <a:gd name="connsiteY85" fmla="*/ 827966 h 2264880"/>
              <a:gd name="connsiteX86" fmla="*/ 9345466 w 11546174"/>
              <a:gd name="connsiteY86" fmla="*/ 747579 h 2264880"/>
              <a:gd name="connsiteX87" fmla="*/ 9536384 w 11546174"/>
              <a:gd name="connsiteY87" fmla="*/ 596853 h 2264880"/>
              <a:gd name="connsiteX88" fmla="*/ 9707206 w 11546174"/>
              <a:gd name="connsiteY88" fmla="*/ 586805 h 2264880"/>
              <a:gd name="connsiteX89" fmla="*/ 9807690 w 11546174"/>
              <a:gd name="connsiteY89" fmla="*/ 586805 h 2264880"/>
              <a:gd name="connsiteX90" fmla="*/ 9908173 w 11546174"/>
              <a:gd name="connsiteY90" fmla="*/ 325548 h 2264880"/>
              <a:gd name="connsiteX91" fmla="*/ 10008657 w 11546174"/>
              <a:gd name="connsiteY91" fmla="*/ 496370 h 2264880"/>
              <a:gd name="connsiteX92" fmla="*/ 10460833 w 11546174"/>
              <a:gd name="connsiteY92" fmla="*/ 526515 h 2264880"/>
              <a:gd name="connsiteX93" fmla="*/ 10671848 w 11546174"/>
              <a:gd name="connsiteY93" fmla="*/ 496370 h 2264880"/>
              <a:gd name="connsiteX94" fmla="*/ 10792428 w 11546174"/>
              <a:gd name="connsiteY94" fmla="*/ 436080 h 2264880"/>
              <a:gd name="connsiteX95" fmla="*/ 10892912 w 11546174"/>
              <a:gd name="connsiteY95" fmla="*/ 345645 h 2264880"/>
              <a:gd name="connsiteX96" fmla="*/ 11043637 w 11546174"/>
              <a:gd name="connsiteY96" fmla="*/ 325548 h 2264880"/>
              <a:gd name="connsiteX97" fmla="*/ 11063734 w 11546174"/>
              <a:gd name="connsiteY97" fmla="*/ 265258 h 2264880"/>
              <a:gd name="connsiteX98" fmla="*/ 11234556 w 11546174"/>
              <a:gd name="connsiteY98" fmla="*/ 325548 h 2264880"/>
              <a:gd name="connsiteX99" fmla="*/ 11525958 w 11546174"/>
              <a:gd name="connsiteY99" fmla="*/ 104484 h 2264880"/>
              <a:gd name="connsiteX100" fmla="*/ 11536006 w 11546174"/>
              <a:gd name="connsiteY100" fmla="*/ 2244783 h 2264880"/>
              <a:gd name="connsiteX101" fmla="*/ 20595 w 11546174"/>
              <a:gd name="connsiteY101" fmla="*/ 2264880 h 2264880"/>
              <a:gd name="connsiteX102" fmla="*/ 15211 w 11546174"/>
              <a:gd name="connsiteY102" fmla="*/ 1089223 h 2264880"/>
              <a:gd name="connsiteX103" fmla="*/ 499 w 11546174"/>
              <a:gd name="connsiteY103" fmla="*/ 1038981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41730 w 11545675"/>
              <a:gd name="connsiteY11" fmla="*/ 1536014 h 2264880"/>
              <a:gd name="connsiteX12" fmla="*/ 964641 w 11545675"/>
              <a:gd name="connsiteY12" fmla="*/ 1576207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14712 w 11545675"/>
              <a:gd name="connsiteY102" fmla="*/ 1089223 h 2264880"/>
              <a:gd name="connsiteX103" fmla="*/ 0 w 11545675"/>
              <a:gd name="connsiteY103" fmla="*/ 1038981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41730 w 11545675"/>
              <a:gd name="connsiteY11" fmla="*/ 1536014 h 2264880"/>
              <a:gd name="connsiteX12" fmla="*/ 964641 w 11545675"/>
              <a:gd name="connsiteY12" fmla="*/ 1576207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14712 w 11545675"/>
              <a:gd name="connsiteY102" fmla="*/ 1089223 h 2264880"/>
              <a:gd name="connsiteX103" fmla="*/ 0 w 11545675"/>
              <a:gd name="connsiteY103" fmla="*/ 1038981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41730 w 11545675"/>
              <a:gd name="connsiteY11" fmla="*/ 1536014 h 2264880"/>
              <a:gd name="connsiteX12" fmla="*/ 964641 w 11545675"/>
              <a:gd name="connsiteY12" fmla="*/ 1576207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14712 w 11545675"/>
              <a:gd name="connsiteY102" fmla="*/ 1089223 h 2264880"/>
              <a:gd name="connsiteX103" fmla="*/ 0 w 11545675"/>
              <a:gd name="connsiteY103" fmla="*/ 1038981 h 2264880"/>
              <a:gd name="connsiteX0" fmla="*/ 4580 w 11530963"/>
              <a:gd name="connsiteY0" fmla="*/ 1031265 h 2264880"/>
              <a:gd name="connsiteX1" fmla="*/ 45578 w 11530963"/>
              <a:gd name="connsiteY1" fmla="*/ 1149513 h 2264880"/>
              <a:gd name="connsiteX2" fmla="*/ 85771 w 11530963"/>
              <a:gd name="connsiteY2" fmla="*/ 1410770 h 2264880"/>
              <a:gd name="connsiteX3" fmla="*/ 136013 w 11530963"/>
              <a:gd name="connsiteY3" fmla="*/ 1501205 h 2264880"/>
              <a:gd name="connsiteX4" fmla="*/ 216400 w 11530963"/>
              <a:gd name="connsiteY4" fmla="*/ 1471060 h 2264880"/>
              <a:gd name="connsiteX5" fmla="*/ 326932 w 11530963"/>
              <a:gd name="connsiteY5" fmla="*/ 1501205 h 2264880"/>
              <a:gd name="connsiteX6" fmla="*/ 377173 w 11530963"/>
              <a:gd name="connsiteY6" fmla="*/ 1511253 h 2264880"/>
              <a:gd name="connsiteX7" fmla="*/ 457560 w 11530963"/>
              <a:gd name="connsiteY7" fmla="*/ 1469533 h 2264880"/>
              <a:gd name="connsiteX8" fmla="*/ 551853 w 11530963"/>
              <a:gd name="connsiteY8" fmla="*/ 1478055 h 2264880"/>
              <a:gd name="connsiteX9" fmla="*/ 626051 w 11530963"/>
              <a:gd name="connsiteY9" fmla="*/ 1440195 h 2264880"/>
              <a:gd name="connsiteX10" fmla="*/ 718012 w 11530963"/>
              <a:gd name="connsiteY10" fmla="*/ 1449438 h 2264880"/>
              <a:gd name="connsiteX11" fmla="*/ 827018 w 11530963"/>
              <a:gd name="connsiteY11" fmla="*/ 1536014 h 2264880"/>
              <a:gd name="connsiteX12" fmla="*/ 949929 w 11530963"/>
              <a:gd name="connsiteY12" fmla="*/ 1576207 h 2264880"/>
              <a:gd name="connsiteX13" fmla="*/ 1020268 w 11530963"/>
              <a:gd name="connsiteY13" fmla="*/ 1390673 h 2264880"/>
              <a:gd name="connsiteX14" fmla="*/ 1040365 w 11530963"/>
              <a:gd name="connsiteY14" fmla="*/ 1481108 h 2264880"/>
              <a:gd name="connsiteX15" fmla="*/ 1070510 w 11530963"/>
              <a:gd name="connsiteY15" fmla="*/ 1410770 h 2264880"/>
              <a:gd name="connsiteX16" fmla="*/ 1110703 w 11530963"/>
              <a:gd name="connsiteY16" fmla="*/ 1682075 h 2264880"/>
              <a:gd name="connsiteX17" fmla="*/ 1150896 w 11530963"/>
              <a:gd name="connsiteY17" fmla="*/ 1732317 h 2264880"/>
              <a:gd name="connsiteX18" fmla="*/ 1452347 w 11530963"/>
              <a:gd name="connsiteY18" fmla="*/ 1682075 h 2264880"/>
              <a:gd name="connsiteX19" fmla="*/ 1994958 w 11530963"/>
              <a:gd name="connsiteY19" fmla="*/ 1651930 h 2264880"/>
              <a:gd name="connsiteX20" fmla="*/ 2205973 w 11530963"/>
              <a:gd name="connsiteY20" fmla="*/ 1682075 h 2264880"/>
              <a:gd name="connsiteX21" fmla="*/ 2507424 w 11530963"/>
              <a:gd name="connsiteY21" fmla="*/ 1772511 h 2264880"/>
              <a:gd name="connsiteX22" fmla="*/ 2909358 w 11530963"/>
              <a:gd name="connsiteY22" fmla="*/ 1732317 h 2264880"/>
              <a:gd name="connsiteX23" fmla="*/ 3150518 w 11530963"/>
              <a:gd name="connsiteY23" fmla="*/ 1571544 h 2264880"/>
              <a:gd name="connsiteX24" fmla="*/ 3381631 w 11530963"/>
              <a:gd name="connsiteY24" fmla="*/ 1461012 h 2264880"/>
              <a:gd name="connsiteX25" fmla="*/ 3542404 w 11530963"/>
              <a:gd name="connsiteY25" fmla="*/ 1461012 h 2264880"/>
              <a:gd name="connsiteX26" fmla="*/ 3661385 w 11530963"/>
              <a:gd name="connsiteY26" fmla="*/ 1384849 h 2264880"/>
              <a:gd name="connsiteX27" fmla="*/ 3747595 w 11530963"/>
              <a:gd name="connsiteY27" fmla="*/ 1343055 h 2264880"/>
              <a:gd name="connsiteX28" fmla="*/ 3871952 w 11530963"/>
              <a:gd name="connsiteY28" fmla="*/ 1281165 h 2264880"/>
              <a:gd name="connsiteX29" fmla="*/ 3984532 w 11530963"/>
              <a:gd name="connsiteY29" fmla="*/ 1340431 h 2264880"/>
              <a:gd name="connsiteX30" fmla="*/ 4195547 w 11530963"/>
              <a:gd name="connsiteY30" fmla="*/ 1340431 h 2264880"/>
              <a:gd name="connsiteX31" fmla="*/ 4517094 w 11530963"/>
              <a:gd name="connsiteY31" fmla="*/ 1209803 h 2264880"/>
              <a:gd name="connsiteX32" fmla="*/ 4597481 w 11530963"/>
              <a:gd name="connsiteY32" fmla="*/ 1099271 h 2264880"/>
              <a:gd name="connsiteX33" fmla="*/ 4607529 w 11530963"/>
              <a:gd name="connsiteY33" fmla="*/ 697337 h 2264880"/>
              <a:gd name="connsiteX34" fmla="*/ 4647723 w 11530963"/>
              <a:gd name="connsiteY34" fmla="*/ 466225 h 2264880"/>
              <a:gd name="connsiteX35" fmla="*/ 4667820 w 11530963"/>
              <a:gd name="connsiteY35" fmla="*/ 526515 h 2264880"/>
              <a:gd name="connsiteX36" fmla="*/ 4697965 w 11530963"/>
              <a:gd name="connsiteY36" fmla="*/ 335596 h 2264880"/>
              <a:gd name="connsiteX37" fmla="*/ 4738158 w 11530963"/>
              <a:gd name="connsiteY37" fmla="*/ 405935 h 2264880"/>
              <a:gd name="connsiteX38" fmla="*/ 4758255 w 11530963"/>
              <a:gd name="connsiteY38" fmla="*/ 245161 h 2264880"/>
              <a:gd name="connsiteX39" fmla="*/ 4818545 w 11530963"/>
              <a:gd name="connsiteY39" fmla="*/ 265258 h 2264880"/>
              <a:gd name="connsiteX40" fmla="*/ 4919028 w 11530963"/>
              <a:gd name="connsiteY40" fmla="*/ 184871 h 2264880"/>
              <a:gd name="connsiteX41" fmla="*/ 5039609 w 11530963"/>
              <a:gd name="connsiteY41" fmla="*/ 144678 h 2264880"/>
              <a:gd name="connsiteX42" fmla="*/ 5099899 w 11530963"/>
              <a:gd name="connsiteY42" fmla="*/ 174823 h 2264880"/>
              <a:gd name="connsiteX43" fmla="*/ 5140092 w 11530963"/>
              <a:gd name="connsiteY43" fmla="*/ 285355 h 2264880"/>
              <a:gd name="connsiteX44" fmla="*/ 5170237 w 11530963"/>
              <a:gd name="connsiteY44" fmla="*/ 225064 h 2264880"/>
              <a:gd name="connsiteX45" fmla="*/ 5220479 w 11530963"/>
              <a:gd name="connsiteY45" fmla="*/ 315500 h 2264880"/>
              <a:gd name="connsiteX46" fmla="*/ 5230527 w 11530963"/>
              <a:gd name="connsiteY46" fmla="*/ 275306 h 2264880"/>
              <a:gd name="connsiteX47" fmla="*/ 5250624 w 11530963"/>
              <a:gd name="connsiteY47" fmla="*/ 647095 h 2264880"/>
              <a:gd name="connsiteX48" fmla="*/ 5270721 w 11530963"/>
              <a:gd name="connsiteY48" fmla="*/ 606902 h 2264880"/>
              <a:gd name="connsiteX49" fmla="*/ 5300866 w 11530963"/>
              <a:gd name="connsiteY49" fmla="*/ 908352 h 2264880"/>
              <a:gd name="connsiteX50" fmla="*/ 5401349 w 11530963"/>
              <a:gd name="connsiteY50" fmla="*/ 1139464 h 2264880"/>
              <a:gd name="connsiteX51" fmla="*/ 5552075 w 11530963"/>
              <a:gd name="connsiteY51" fmla="*/ 1209803 h 2264880"/>
              <a:gd name="connsiteX52" fmla="*/ 5863573 w 11530963"/>
              <a:gd name="connsiteY52" fmla="*/ 1159561 h 2264880"/>
              <a:gd name="connsiteX53" fmla="*/ 6175072 w 11530963"/>
              <a:gd name="connsiteY53" fmla="*/ 1018884 h 2264880"/>
              <a:gd name="connsiteX54" fmla="*/ 6335846 w 11530963"/>
              <a:gd name="connsiteY54" fmla="*/ 918401 h 2264880"/>
              <a:gd name="connsiteX55" fmla="*/ 6526765 w 11530963"/>
              <a:gd name="connsiteY55" fmla="*/ 848062 h 2264880"/>
              <a:gd name="connsiteX56" fmla="*/ 6677490 w 11530963"/>
              <a:gd name="connsiteY56" fmla="*/ 807869 h 2264880"/>
              <a:gd name="connsiteX57" fmla="*/ 6707635 w 11530963"/>
              <a:gd name="connsiteY57" fmla="*/ 566708 h 2264880"/>
              <a:gd name="connsiteX58" fmla="*/ 6687538 w 11530963"/>
              <a:gd name="connsiteY58" fmla="*/ 235113 h 2264880"/>
              <a:gd name="connsiteX59" fmla="*/ 6757877 w 11530963"/>
              <a:gd name="connsiteY59" fmla="*/ 215016 h 2264880"/>
              <a:gd name="connsiteX60" fmla="*/ 6777973 w 11530963"/>
              <a:gd name="connsiteY60" fmla="*/ 184871 h 2264880"/>
              <a:gd name="connsiteX61" fmla="*/ 6828215 w 11530963"/>
              <a:gd name="connsiteY61" fmla="*/ 245161 h 2264880"/>
              <a:gd name="connsiteX62" fmla="*/ 6858360 w 11530963"/>
              <a:gd name="connsiteY62" fmla="*/ 184871 h 2264880"/>
              <a:gd name="connsiteX63" fmla="*/ 6888505 w 11530963"/>
              <a:gd name="connsiteY63" fmla="*/ 275306 h 2264880"/>
              <a:gd name="connsiteX64" fmla="*/ 6918650 w 11530963"/>
              <a:gd name="connsiteY64" fmla="*/ 184871 h 2264880"/>
              <a:gd name="connsiteX65" fmla="*/ 6968892 w 11530963"/>
              <a:gd name="connsiteY65" fmla="*/ 365741 h 2264880"/>
              <a:gd name="connsiteX66" fmla="*/ 6978940 w 11530963"/>
              <a:gd name="connsiteY66" fmla="*/ 606902 h 2264880"/>
              <a:gd name="connsiteX67" fmla="*/ 6999037 w 11530963"/>
              <a:gd name="connsiteY67" fmla="*/ 576757 h 2264880"/>
              <a:gd name="connsiteX68" fmla="*/ 7049279 w 11530963"/>
              <a:gd name="connsiteY68" fmla="*/ 707385 h 2264880"/>
              <a:gd name="connsiteX69" fmla="*/ 7149762 w 11530963"/>
              <a:gd name="connsiteY69" fmla="*/ 787772 h 2264880"/>
              <a:gd name="connsiteX70" fmla="*/ 7250246 w 11530963"/>
              <a:gd name="connsiteY70" fmla="*/ 677240 h 2264880"/>
              <a:gd name="connsiteX71" fmla="*/ 7330633 w 11530963"/>
              <a:gd name="connsiteY71" fmla="*/ 848062 h 2264880"/>
              <a:gd name="connsiteX72" fmla="*/ 7551696 w 11530963"/>
              <a:gd name="connsiteY72" fmla="*/ 838014 h 2264880"/>
              <a:gd name="connsiteX73" fmla="*/ 7692373 w 11530963"/>
              <a:gd name="connsiteY73" fmla="*/ 777724 h 2264880"/>
              <a:gd name="connsiteX74" fmla="*/ 7772760 w 11530963"/>
              <a:gd name="connsiteY74" fmla="*/ 667192 h 2264880"/>
              <a:gd name="connsiteX75" fmla="*/ 7903389 w 11530963"/>
              <a:gd name="connsiteY75" fmla="*/ 797820 h 2264880"/>
              <a:gd name="connsiteX76" fmla="*/ 8013921 w 11530963"/>
              <a:gd name="connsiteY76" fmla="*/ 767675 h 2264880"/>
              <a:gd name="connsiteX77" fmla="*/ 8074211 w 11530963"/>
              <a:gd name="connsiteY77" fmla="*/ 616950 h 2264880"/>
              <a:gd name="connsiteX78" fmla="*/ 8174694 w 11530963"/>
              <a:gd name="connsiteY78" fmla="*/ 757627 h 2264880"/>
              <a:gd name="connsiteX79" fmla="*/ 8275178 w 11530963"/>
              <a:gd name="connsiteY79" fmla="*/ 807869 h 2264880"/>
              <a:gd name="connsiteX80" fmla="*/ 8405806 w 11530963"/>
              <a:gd name="connsiteY80" fmla="*/ 948546 h 2264880"/>
              <a:gd name="connsiteX81" fmla="*/ 8596725 w 11530963"/>
              <a:gd name="connsiteY81" fmla="*/ 868159 h 2264880"/>
              <a:gd name="connsiteX82" fmla="*/ 8626870 w 11530963"/>
              <a:gd name="connsiteY82" fmla="*/ 777724 h 2264880"/>
              <a:gd name="connsiteX83" fmla="*/ 8707257 w 11530963"/>
              <a:gd name="connsiteY83" fmla="*/ 817917 h 2264880"/>
              <a:gd name="connsiteX84" fmla="*/ 8807740 w 11530963"/>
              <a:gd name="connsiteY84" fmla="*/ 777724 h 2264880"/>
              <a:gd name="connsiteX85" fmla="*/ 9038853 w 11530963"/>
              <a:gd name="connsiteY85" fmla="*/ 827966 h 2264880"/>
              <a:gd name="connsiteX86" fmla="*/ 9330255 w 11530963"/>
              <a:gd name="connsiteY86" fmla="*/ 747579 h 2264880"/>
              <a:gd name="connsiteX87" fmla="*/ 9521173 w 11530963"/>
              <a:gd name="connsiteY87" fmla="*/ 596853 h 2264880"/>
              <a:gd name="connsiteX88" fmla="*/ 9691995 w 11530963"/>
              <a:gd name="connsiteY88" fmla="*/ 586805 h 2264880"/>
              <a:gd name="connsiteX89" fmla="*/ 9792479 w 11530963"/>
              <a:gd name="connsiteY89" fmla="*/ 586805 h 2264880"/>
              <a:gd name="connsiteX90" fmla="*/ 9892962 w 11530963"/>
              <a:gd name="connsiteY90" fmla="*/ 325548 h 2264880"/>
              <a:gd name="connsiteX91" fmla="*/ 9993446 w 11530963"/>
              <a:gd name="connsiteY91" fmla="*/ 496370 h 2264880"/>
              <a:gd name="connsiteX92" fmla="*/ 10445622 w 11530963"/>
              <a:gd name="connsiteY92" fmla="*/ 526515 h 2264880"/>
              <a:gd name="connsiteX93" fmla="*/ 10656637 w 11530963"/>
              <a:gd name="connsiteY93" fmla="*/ 496370 h 2264880"/>
              <a:gd name="connsiteX94" fmla="*/ 10777217 w 11530963"/>
              <a:gd name="connsiteY94" fmla="*/ 436080 h 2264880"/>
              <a:gd name="connsiteX95" fmla="*/ 10877701 w 11530963"/>
              <a:gd name="connsiteY95" fmla="*/ 345645 h 2264880"/>
              <a:gd name="connsiteX96" fmla="*/ 11028426 w 11530963"/>
              <a:gd name="connsiteY96" fmla="*/ 325548 h 2264880"/>
              <a:gd name="connsiteX97" fmla="*/ 11048523 w 11530963"/>
              <a:gd name="connsiteY97" fmla="*/ 265258 h 2264880"/>
              <a:gd name="connsiteX98" fmla="*/ 11219345 w 11530963"/>
              <a:gd name="connsiteY98" fmla="*/ 325548 h 2264880"/>
              <a:gd name="connsiteX99" fmla="*/ 11510747 w 11530963"/>
              <a:gd name="connsiteY99" fmla="*/ 104484 h 2264880"/>
              <a:gd name="connsiteX100" fmla="*/ 11520795 w 11530963"/>
              <a:gd name="connsiteY100" fmla="*/ 2244783 h 2264880"/>
              <a:gd name="connsiteX101" fmla="*/ 5384 w 11530963"/>
              <a:gd name="connsiteY101" fmla="*/ 2264880 h 2264880"/>
              <a:gd name="connsiteX102" fmla="*/ 0 w 11530963"/>
              <a:gd name="connsiteY102" fmla="*/ 1089223 h 2264880"/>
              <a:gd name="connsiteX103" fmla="*/ 4580 w 11530963"/>
              <a:gd name="connsiteY103" fmla="*/ 1031265 h 2264880"/>
              <a:gd name="connsiteX0" fmla="*/ 4580 w 11530963"/>
              <a:gd name="connsiteY0" fmla="*/ 1031265 h 2264880"/>
              <a:gd name="connsiteX1" fmla="*/ 45578 w 11530963"/>
              <a:gd name="connsiteY1" fmla="*/ 1149513 h 2264880"/>
              <a:gd name="connsiteX2" fmla="*/ 85771 w 11530963"/>
              <a:gd name="connsiteY2" fmla="*/ 1410770 h 2264880"/>
              <a:gd name="connsiteX3" fmla="*/ 136013 w 11530963"/>
              <a:gd name="connsiteY3" fmla="*/ 1501205 h 2264880"/>
              <a:gd name="connsiteX4" fmla="*/ 216400 w 11530963"/>
              <a:gd name="connsiteY4" fmla="*/ 1471060 h 2264880"/>
              <a:gd name="connsiteX5" fmla="*/ 326932 w 11530963"/>
              <a:gd name="connsiteY5" fmla="*/ 1501205 h 2264880"/>
              <a:gd name="connsiteX6" fmla="*/ 377173 w 11530963"/>
              <a:gd name="connsiteY6" fmla="*/ 1511253 h 2264880"/>
              <a:gd name="connsiteX7" fmla="*/ 457560 w 11530963"/>
              <a:gd name="connsiteY7" fmla="*/ 1469533 h 2264880"/>
              <a:gd name="connsiteX8" fmla="*/ 551853 w 11530963"/>
              <a:gd name="connsiteY8" fmla="*/ 1478055 h 2264880"/>
              <a:gd name="connsiteX9" fmla="*/ 626051 w 11530963"/>
              <a:gd name="connsiteY9" fmla="*/ 1440195 h 2264880"/>
              <a:gd name="connsiteX10" fmla="*/ 718012 w 11530963"/>
              <a:gd name="connsiteY10" fmla="*/ 1449438 h 2264880"/>
              <a:gd name="connsiteX11" fmla="*/ 827018 w 11530963"/>
              <a:gd name="connsiteY11" fmla="*/ 1536014 h 2264880"/>
              <a:gd name="connsiteX12" fmla="*/ 949929 w 11530963"/>
              <a:gd name="connsiteY12" fmla="*/ 1576207 h 2264880"/>
              <a:gd name="connsiteX13" fmla="*/ 1020268 w 11530963"/>
              <a:gd name="connsiteY13" fmla="*/ 1390673 h 2264880"/>
              <a:gd name="connsiteX14" fmla="*/ 1040365 w 11530963"/>
              <a:gd name="connsiteY14" fmla="*/ 1481108 h 2264880"/>
              <a:gd name="connsiteX15" fmla="*/ 1070510 w 11530963"/>
              <a:gd name="connsiteY15" fmla="*/ 1410770 h 2264880"/>
              <a:gd name="connsiteX16" fmla="*/ 1110703 w 11530963"/>
              <a:gd name="connsiteY16" fmla="*/ 1682075 h 2264880"/>
              <a:gd name="connsiteX17" fmla="*/ 1150896 w 11530963"/>
              <a:gd name="connsiteY17" fmla="*/ 1732317 h 2264880"/>
              <a:gd name="connsiteX18" fmla="*/ 1452347 w 11530963"/>
              <a:gd name="connsiteY18" fmla="*/ 1682075 h 2264880"/>
              <a:gd name="connsiteX19" fmla="*/ 1994958 w 11530963"/>
              <a:gd name="connsiteY19" fmla="*/ 1651930 h 2264880"/>
              <a:gd name="connsiteX20" fmla="*/ 2205973 w 11530963"/>
              <a:gd name="connsiteY20" fmla="*/ 1682075 h 2264880"/>
              <a:gd name="connsiteX21" fmla="*/ 2507424 w 11530963"/>
              <a:gd name="connsiteY21" fmla="*/ 1772511 h 2264880"/>
              <a:gd name="connsiteX22" fmla="*/ 2909358 w 11530963"/>
              <a:gd name="connsiteY22" fmla="*/ 1732317 h 2264880"/>
              <a:gd name="connsiteX23" fmla="*/ 3150518 w 11530963"/>
              <a:gd name="connsiteY23" fmla="*/ 1571544 h 2264880"/>
              <a:gd name="connsiteX24" fmla="*/ 3381631 w 11530963"/>
              <a:gd name="connsiteY24" fmla="*/ 1461012 h 2264880"/>
              <a:gd name="connsiteX25" fmla="*/ 3542404 w 11530963"/>
              <a:gd name="connsiteY25" fmla="*/ 1461012 h 2264880"/>
              <a:gd name="connsiteX26" fmla="*/ 3661385 w 11530963"/>
              <a:gd name="connsiteY26" fmla="*/ 1384849 h 2264880"/>
              <a:gd name="connsiteX27" fmla="*/ 3747595 w 11530963"/>
              <a:gd name="connsiteY27" fmla="*/ 1343055 h 2264880"/>
              <a:gd name="connsiteX28" fmla="*/ 3871952 w 11530963"/>
              <a:gd name="connsiteY28" fmla="*/ 1281165 h 2264880"/>
              <a:gd name="connsiteX29" fmla="*/ 3984532 w 11530963"/>
              <a:gd name="connsiteY29" fmla="*/ 1340431 h 2264880"/>
              <a:gd name="connsiteX30" fmla="*/ 4195547 w 11530963"/>
              <a:gd name="connsiteY30" fmla="*/ 1340431 h 2264880"/>
              <a:gd name="connsiteX31" fmla="*/ 4517094 w 11530963"/>
              <a:gd name="connsiteY31" fmla="*/ 1209803 h 2264880"/>
              <a:gd name="connsiteX32" fmla="*/ 4597481 w 11530963"/>
              <a:gd name="connsiteY32" fmla="*/ 1099271 h 2264880"/>
              <a:gd name="connsiteX33" fmla="*/ 4607529 w 11530963"/>
              <a:gd name="connsiteY33" fmla="*/ 697337 h 2264880"/>
              <a:gd name="connsiteX34" fmla="*/ 4647723 w 11530963"/>
              <a:gd name="connsiteY34" fmla="*/ 466225 h 2264880"/>
              <a:gd name="connsiteX35" fmla="*/ 4667820 w 11530963"/>
              <a:gd name="connsiteY35" fmla="*/ 526515 h 2264880"/>
              <a:gd name="connsiteX36" fmla="*/ 4697965 w 11530963"/>
              <a:gd name="connsiteY36" fmla="*/ 335596 h 2264880"/>
              <a:gd name="connsiteX37" fmla="*/ 4738158 w 11530963"/>
              <a:gd name="connsiteY37" fmla="*/ 405935 h 2264880"/>
              <a:gd name="connsiteX38" fmla="*/ 4758255 w 11530963"/>
              <a:gd name="connsiteY38" fmla="*/ 245161 h 2264880"/>
              <a:gd name="connsiteX39" fmla="*/ 4818545 w 11530963"/>
              <a:gd name="connsiteY39" fmla="*/ 265258 h 2264880"/>
              <a:gd name="connsiteX40" fmla="*/ 4919028 w 11530963"/>
              <a:gd name="connsiteY40" fmla="*/ 184871 h 2264880"/>
              <a:gd name="connsiteX41" fmla="*/ 5039609 w 11530963"/>
              <a:gd name="connsiteY41" fmla="*/ 144678 h 2264880"/>
              <a:gd name="connsiteX42" fmla="*/ 5099899 w 11530963"/>
              <a:gd name="connsiteY42" fmla="*/ 174823 h 2264880"/>
              <a:gd name="connsiteX43" fmla="*/ 5140092 w 11530963"/>
              <a:gd name="connsiteY43" fmla="*/ 285355 h 2264880"/>
              <a:gd name="connsiteX44" fmla="*/ 5170237 w 11530963"/>
              <a:gd name="connsiteY44" fmla="*/ 225064 h 2264880"/>
              <a:gd name="connsiteX45" fmla="*/ 5220479 w 11530963"/>
              <a:gd name="connsiteY45" fmla="*/ 315500 h 2264880"/>
              <a:gd name="connsiteX46" fmla="*/ 5230527 w 11530963"/>
              <a:gd name="connsiteY46" fmla="*/ 275306 h 2264880"/>
              <a:gd name="connsiteX47" fmla="*/ 5250624 w 11530963"/>
              <a:gd name="connsiteY47" fmla="*/ 647095 h 2264880"/>
              <a:gd name="connsiteX48" fmla="*/ 5270721 w 11530963"/>
              <a:gd name="connsiteY48" fmla="*/ 606902 h 2264880"/>
              <a:gd name="connsiteX49" fmla="*/ 5300866 w 11530963"/>
              <a:gd name="connsiteY49" fmla="*/ 908352 h 2264880"/>
              <a:gd name="connsiteX50" fmla="*/ 5401349 w 11530963"/>
              <a:gd name="connsiteY50" fmla="*/ 1139464 h 2264880"/>
              <a:gd name="connsiteX51" fmla="*/ 5552075 w 11530963"/>
              <a:gd name="connsiteY51" fmla="*/ 1209803 h 2264880"/>
              <a:gd name="connsiteX52" fmla="*/ 5863573 w 11530963"/>
              <a:gd name="connsiteY52" fmla="*/ 1159561 h 2264880"/>
              <a:gd name="connsiteX53" fmla="*/ 6175072 w 11530963"/>
              <a:gd name="connsiteY53" fmla="*/ 1018884 h 2264880"/>
              <a:gd name="connsiteX54" fmla="*/ 6335846 w 11530963"/>
              <a:gd name="connsiteY54" fmla="*/ 918401 h 2264880"/>
              <a:gd name="connsiteX55" fmla="*/ 6526765 w 11530963"/>
              <a:gd name="connsiteY55" fmla="*/ 848062 h 2264880"/>
              <a:gd name="connsiteX56" fmla="*/ 6677490 w 11530963"/>
              <a:gd name="connsiteY56" fmla="*/ 807869 h 2264880"/>
              <a:gd name="connsiteX57" fmla="*/ 6707635 w 11530963"/>
              <a:gd name="connsiteY57" fmla="*/ 566708 h 2264880"/>
              <a:gd name="connsiteX58" fmla="*/ 6687538 w 11530963"/>
              <a:gd name="connsiteY58" fmla="*/ 235113 h 2264880"/>
              <a:gd name="connsiteX59" fmla="*/ 6757877 w 11530963"/>
              <a:gd name="connsiteY59" fmla="*/ 215016 h 2264880"/>
              <a:gd name="connsiteX60" fmla="*/ 6777973 w 11530963"/>
              <a:gd name="connsiteY60" fmla="*/ 184871 h 2264880"/>
              <a:gd name="connsiteX61" fmla="*/ 6828215 w 11530963"/>
              <a:gd name="connsiteY61" fmla="*/ 245161 h 2264880"/>
              <a:gd name="connsiteX62" fmla="*/ 6858360 w 11530963"/>
              <a:gd name="connsiteY62" fmla="*/ 184871 h 2264880"/>
              <a:gd name="connsiteX63" fmla="*/ 6888505 w 11530963"/>
              <a:gd name="connsiteY63" fmla="*/ 275306 h 2264880"/>
              <a:gd name="connsiteX64" fmla="*/ 6918650 w 11530963"/>
              <a:gd name="connsiteY64" fmla="*/ 184871 h 2264880"/>
              <a:gd name="connsiteX65" fmla="*/ 6968892 w 11530963"/>
              <a:gd name="connsiteY65" fmla="*/ 365741 h 2264880"/>
              <a:gd name="connsiteX66" fmla="*/ 6978940 w 11530963"/>
              <a:gd name="connsiteY66" fmla="*/ 606902 h 2264880"/>
              <a:gd name="connsiteX67" fmla="*/ 6999037 w 11530963"/>
              <a:gd name="connsiteY67" fmla="*/ 576757 h 2264880"/>
              <a:gd name="connsiteX68" fmla="*/ 7049279 w 11530963"/>
              <a:gd name="connsiteY68" fmla="*/ 707385 h 2264880"/>
              <a:gd name="connsiteX69" fmla="*/ 7149762 w 11530963"/>
              <a:gd name="connsiteY69" fmla="*/ 787772 h 2264880"/>
              <a:gd name="connsiteX70" fmla="*/ 7250246 w 11530963"/>
              <a:gd name="connsiteY70" fmla="*/ 677240 h 2264880"/>
              <a:gd name="connsiteX71" fmla="*/ 7330633 w 11530963"/>
              <a:gd name="connsiteY71" fmla="*/ 848062 h 2264880"/>
              <a:gd name="connsiteX72" fmla="*/ 7551696 w 11530963"/>
              <a:gd name="connsiteY72" fmla="*/ 838014 h 2264880"/>
              <a:gd name="connsiteX73" fmla="*/ 7692373 w 11530963"/>
              <a:gd name="connsiteY73" fmla="*/ 777724 h 2264880"/>
              <a:gd name="connsiteX74" fmla="*/ 7772760 w 11530963"/>
              <a:gd name="connsiteY74" fmla="*/ 667192 h 2264880"/>
              <a:gd name="connsiteX75" fmla="*/ 7903389 w 11530963"/>
              <a:gd name="connsiteY75" fmla="*/ 797820 h 2264880"/>
              <a:gd name="connsiteX76" fmla="*/ 8013921 w 11530963"/>
              <a:gd name="connsiteY76" fmla="*/ 767675 h 2264880"/>
              <a:gd name="connsiteX77" fmla="*/ 8074211 w 11530963"/>
              <a:gd name="connsiteY77" fmla="*/ 616950 h 2264880"/>
              <a:gd name="connsiteX78" fmla="*/ 8174694 w 11530963"/>
              <a:gd name="connsiteY78" fmla="*/ 757627 h 2264880"/>
              <a:gd name="connsiteX79" fmla="*/ 8275178 w 11530963"/>
              <a:gd name="connsiteY79" fmla="*/ 807869 h 2264880"/>
              <a:gd name="connsiteX80" fmla="*/ 8405806 w 11530963"/>
              <a:gd name="connsiteY80" fmla="*/ 948546 h 2264880"/>
              <a:gd name="connsiteX81" fmla="*/ 8596725 w 11530963"/>
              <a:gd name="connsiteY81" fmla="*/ 868159 h 2264880"/>
              <a:gd name="connsiteX82" fmla="*/ 8626870 w 11530963"/>
              <a:gd name="connsiteY82" fmla="*/ 777724 h 2264880"/>
              <a:gd name="connsiteX83" fmla="*/ 8707257 w 11530963"/>
              <a:gd name="connsiteY83" fmla="*/ 817917 h 2264880"/>
              <a:gd name="connsiteX84" fmla="*/ 8807740 w 11530963"/>
              <a:gd name="connsiteY84" fmla="*/ 777724 h 2264880"/>
              <a:gd name="connsiteX85" fmla="*/ 9038853 w 11530963"/>
              <a:gd name="connsiteY85" fmla="*/ 827966 h 2264880"/>
              <a:gd name="connsiteX86" fmla="*/ 9330255 w 11530963"/>
              <a:gd name="connsiteY86" fmla="*/ 747579 h 2264880"/>
              <a:gd name="connsiteX87" fmla="*/ 9521173 w 11530963"/>
              <a:gd name="connsiteY87" fmla="*/ 596853 h 2264880"/>
              <a:gd name="connsiteX88" fmla="*/ 9691995 w 11530963"/>
              <a:gd name="connsiteY88" fmla="*/ 586805 h 2264880"/>
              <a:gd name="connsiteX89" fmla="*/ 9792479 w 11530963"/>
              <a:gd name="connsiteY89" fmla="*/ 586805 h 2264880"/>
              <a:gd name="connsiteX90" fmla="*/ 9892962 w 11530963"/>
              <a:gd name="connsiteY90" fmla="*/ 325548 h 2264880"/>
              <a:gd name="connsiteX91" fmla="*/ 9993446 w 11530963"/>
              <a:gd name="connsiteY91" fmla="*/ 496370 h 2264880"/>
              <a:gd name="connsiteX92" fmla="*/ 10445622 w 11530963"/>
              <a:gd name="connsiteY92" fmla="*/ 526515 h 2264880"/>
              <a:gd name="connsiteX93" fmla="*/ 10656637 w 11530963"/>
              <a:gd name="connsiteY93" fmla="*/ 496370 h 2264880"/>
              <a:gd name="connsiteX94" fmla="*/ 10777217 w 11530963"/>
              <a:gd name="connsiteY94" fmla="*/ 436080 h 2264880"/>
              <a:gd name="connsiteX95" fmla="*/ 10877701 w 11530963"/>
              <a:gd name="connsiteY95" fmla="*/ 345645 h 2264880"/>
              <a:gd name="connsiteX96" fmla="*/ 11028426 w 11530963"/>
              <a:gd name="connsiteY96" fmla="*/ 325548 h 2264880"/>
              <a:gd name="connsiteX97" fmla="*/ 11048523 w 11530963"/>
              <a:gd name="connsiteY97" fmla="*/ 265258 h 2264880"/>
              <a:gd name="connsiteX98" fmla="*/ 11219345 w 11530963"/>
              <a:gd name="connsiteY98" fmla="*/ 325548 h 2264880"/>
              <a:gd name="connsiteX99" fmla="*/ 11510747 w 11530963"/>
              <a:gd name="connsiteY99" fmla="*/ 104484 h 2264880"/>
              <a:gd name="connsiteX100" fmla="*/ 11520795 w 11530963"/>
              <a:gd name="connsiteY100" fmla="*/ 2244783 h 2264880"/>
              <a:gd name="connsiteX101" fmla="*/ 5384 w 11530963"/>
              <a:gd name="connsiteY101" fmla="*/ 2264880 h 2264880"/>
              <a:gd name="connsiteX102" fmla="*/ 0 w 11530963"/>
              <a:gd name="connsiteY102" fmla="*/ 1089223 h 2264880"/>
              <a:gd name="connsiteX103" fmla="*/ 4580 w 11530963"/>
              <a:gd name="connsiteY103" fmla="*/ 1031265 h 2264880"/>
              <a:gd name="connsiteX0" fmla="*/ 4580 w 11520825"/>
              <a:gd name="connsiteY0" fmla="*/ 927224 h 2160839"/>
              <a:gd name="connsiteX1" fmla="*/ 45578 w 11520825"/>
              <a:gd name="connsiteY1" fmla="*/ 1045472 h 2160839"/>
              <a:gd name="connsiteX2" fmla="*/ 85771 w 11520825"/>
              <a:gd name="connsiteY2" fmla="*/ 1306729 h 2160839"/>
              <a:gd name="connsiteX3" fmla="*/ 136013 w 11520825"/>
              <a:gd name="connsiteY3" fmla="*/ 1397164 h 2160839"/>
              <a:gd name="connsiteX4" fmla="*/ 216400 w 11520825"/>
              <a:gd name="connsiteY4" fmla="*/ 1367019 h 2160839"/>
              <a:gd name="connsiteX5" fmla="*/ 326932 w 11520825"/>
              <a:gd name="connsiteY5" fmla="*/ 1397164 h 2160839"/>
              <a:gd name="connsiteX6" fmla="*/ 377173 w 11520825"/>
              <a:gd name="connsiteY6" fmla="*/ 1407212 h 2160839"/>
              <a:gd name="connsiteX7" fmla="*/ 457560 w 11520825"/>
              <a:gd name="connsiteY7" fmla="*/ 1365492 h 2160839"/>
              <a:gd name="connsiteX8" fmla="*/ 551853 w 11520825"/>
              <a:gd name="connsiteY8" fmla="*/ 1374014 h 2160839"/>
              <a:gd name="connsiteX9" fmla="*/ 626051 w 11520825"/>
              <a:gd name="connsiteY9" fmla="*/ 1336154 h 2160839"/>
              <a:gd name="connsiteX10" fmla="*/ 718012 w 11520825"/>
              <a:gd name="connsiteY10" fmla="*/ 1345397 h 2160839"/>
              <a:gd name="connsiteX11" fmla="*/ 827018 w 11520825"/>
              <a:gd name="connsiteY11" fmla="*/ 1431973 h 2160839"/>
              <a:gd name="connsiteX12" fmla="*/ 949929 w 11520825"/>
              <a:gd name="connsiteY12" fmla="*/ 1472166 h 2160839"/>
              <a:gd name="connsiteX13" fmla="*/ 1020268 w 11520825"/>
              <a:gd name="connsiteY13" fmla="*/ 1286632 h 2160839"/>
              <a:gd name="connsiteX14" fmla="*/ 1040365 w 11520825"/>
              <a:gd name="connsiteY14" fmla="*/ 1377067 h 2160839"/>
              <a:gd name="connsiteX15" fmla="*/ 1070510 w 11520825"/>
              <a:gd name="connsiteY15" fmla="*/ 1306729 h 2160839"/>
              <a:gd name="connsiteX16" fmla="*/ 1110703 w 11520825"/>
              <a:gd name="connsiteY16" fmla="*/ 1578034 h 2160839"/>
              <a:gd name="connsiteX17" fmla="*/ 1150896 w 11520825"/>
              <a:gd name="connsiteY17" fmla="*/ 1628276 h 2160839"/>
              <a:gd name="connsiteX18" fmla="*/ 1452347 w 11520825"/>
              <a:gd name="connsiteY18" fmla="*/ 1578034 h 2160839"/>
              <a:gd name="connsiteX19" fmla="*/ 1994958 w 11520825"/>
              <a:gd name="connsiteY19" fmla="*/ 1547889 h 2160839"/>
              <a:gd name="connsiteX20" fmla="*/ 2205973 w 11520825"/>
              <a:gd name="connsiteY20" fmla="*/ 1578034 h 2160839"/>
              <a:gd name="connsiteX21" fmla="*/ 2507424 w 11520825"/>
              <a:gd name="connsiteY21" fmla="*/ 1668470 h 2160839"/>
              <a:gd name="connsiteX22" fmla="*/ 2909358 w 11520825"/>
              <a:gd name="connsiteY22" fmla="*/ 1628276 h 2160839"/>
              <a:gd name="connsiteX23" fmla="*/ 3150518 w 11520825"/>
              <a:gd name="connsiteY23" fmla="*/ 1467503 h 2160839"/>
              <a:gd name="connsiteX24" fmla="*/ 3381631 w 11520825"/>
              <a:gd name="connsiteY24" fmla="*/ 1356971 h 2160839"/>
              <a:gd name="connsiteX25" fmla="*/ 3542404 w 11520825"/>
              <a:gd name="connsiteY25" fmla="*/ 1356971 h 2160839"/>
              <a:gd name="connsiteX26" fmla="*/ 3661385 w 11520825"/>
              <a:gd name="connsiteY26" fmla="*/ 1280808 h 2160839"/>
              <a:gd name="connsiteX27" fmla="*/ 3747595 w 11520825"/>
              <a:gd name="connsiteY27" fmla="*/ 1239014 h 2160839"/>
              <a:gd name="connsiteX28" fmla="*/ 3871952 w 11520825"/>
              <a:gd name="connsiteY28" fmla="*/ 1177124 h 2160839"/>
              <a:gd name="connsiteX29" fmla="*/ 3984532 w 11520825"/>
              <a:gd name="connsiteY29" fmla="*/ 1236390 h 2160839"/>
              <a:gd name="connsiteX30" fmla="*/ 4195547 w 11520825"/>
              <a:gd name="connsiteY30" fmla="*/ 1236390 h 2160839"/>
              <a:gd name="connsiteX31" fmla="*/ 4517094 w 11520825"/>
              <a:gd name="connsiteY31" fmla="*/ 1105762 h 2160839"/>
              <a:gd name="connsiteX32" fmla="*/ 4597481 w 11520825"/>
              <a:gd name="connsiteY32" fmla="*/ 995230 h 2160839"/>
              <a:gd name="connsiteX33" fmla="*/ 4607529 w 11520825"/>
              <a:gd name="connsiteY33" fmla="*/ 593296 h 2160839"/>
              <a:gd name="connsiteX34" fmla="*/ 4647723 w 11520825"/>
              <a:gd name="connsiteY34" fmla="*/ 362184 h 2160839"/>
              <a:gd name="connsiteX35" fmla="*/ 4667820 w 11520825"/>
              <a:gd name="connsiteY35" fmla="*/ 422474 h 2160839"/>
              <a:gd name="connsiteX36" fmla="*/ 4697965 w 11520825"/>
              <a:gd name="connsiteY36" fmla="*/ 231555 h 2160839"/>
              <a:gd name="connsiteX37" fmla="*/ 4738158 w 11520825"/>
              <a:gd name="connsiteY37" fmla="*/ 301894 h 2160839"/>
              <a:gd name="connsiteX38" fmla="*/ 4758255 w 11520825"/>
              <a:gd name="connsiteY38" fmla="*/ 141120 h 2160839"/>
              <a:gd name="connsiteX39" fmla="*/ 4818545 w 11520825"/>
              <a:gd name="connsiteY39" fmla="*/ 161217 h 2160839"/>
              <a:gd name="connsiteX40" fmla="*/ 4919028 w 11520825"/>
              <a:gd name="connsiteY40" fmla="*/ 80830 h 2160839"/>
              <a:gd name="connsiteX41" fmla="*/ 5039609 w 11520825"/>
              <a:gd name="connsiteY41" fmla="*/ 40637 h 2160839"/>
              <a:gd name="connsiteX42" fmla="*/ 5099899 w 11520825"/>
              <a:gd name="connsiteY42" fmla="*/ 70782 h 2160839"/>
              <a:gd name="connsiteX43" fmla="*/ 5140092 w 11520825"/>
              <a:gd name="connsiteY43" fmla="*/ 181314 h 2160839"/>
              <a:gd name="connsiteX44" fmla="*/ 5170237 w 11520825"/>
              <a:gd name="connsiteY44" fmla="*/ 121023 h 2160839"/>
              <a:gd name="connsiteX45" fmla="*/ 5220479 w 11520825"/>
              <a:gd name="connsiteY45" fmla="*/ 211459 h 2160839"/>
              <a:gd name="connsiteX46" fmla="*/ 5230527 w 11520825"/>
              <a:gd name="connsiteY46" fmla="*/ 171265 h 2160839"/>
              <a:gd name="connsiteX47" fmla="*/ 5250624 w 11520825"/>
              <a:gd name="connsiteY47" fmla="*/ 543054 h 2160839"/>
              <a:gd name="connsiteX48" fmla="*/ 5270721 w 11520825"/>
              <a:gd name="connsiteY48" fmla="*/ 502861 h 2160839"/>
              <a:gd name="connsiteX49" fmla="*/ 5300866 w 11520825"/>
              <a:gd name="connsiteY49" fmla="*/ 804311 h 2160839"/>
              <a:gd name="connsiteX50" fmla="*/ 5401349 w 11520825"/>
              <a:gd name="connsiteY50" fmla="*/ 1035423 h 2160839"/>
              <a:gd name="connsiteX51" fmla="*/ 5552075 w 11520825"/>
              <a:gd name="connsiteY51" fmla="*/ 1105762 h 2160839"/>
              <a:gd name="connsiteX52" fmla="*/ 5863573 w 11520825"/>
              <a:gd name="connsiteY52" fmla="*/ 1055520 h 2160839"/>
              <a:gd name="connsiteX53" fmla="*/ 6175072 w 11520825"/>
              <a:gd name="connsiteY53" fmla="*/ 914843 h 2160839"/>
              <a:gd name="connsiteX54" fmla="*/ 6335846 w 11520825"/>
              <a:gd name="connsiteY54" fmla="*/ 814360 h 2160839"/>
              <a:gd name="connsiteX55" fmla="*/ 6526765 w 11520825"/>
              <a:gd name="connsiteY55" fmla="*/ 744021 h 2160839"/>
              <a:gd name="connsiteX56" fmla="*/ 6677490 w 11520825"/>
              <a:gd name="connsiteY56" fmla="*/ 703828 h 2160839"/>
              <a:gd name="connsiteX57" fmla="*/ 6707635 w 11520825"/>
              <a:gd name="connsiteY57" fmla="*/ 462667 h 2160839"/>
              <a:gd name="connsiteX58" fmla="*/ 6687538 w 11520825"/>
              <a:gd name="connsiteY58" fmla="*/ 131072 h 2160839"/>
              <a:gd name="connsiteX59" fmla="*/ 6757877 w 11520825"/>
              <a:gd name="connsiteY59" fmla="*/ 110975 h 2160839"/>
              <a:gd name="connsiteX60" fmla="*/ 6777973 w 11520825"/>
              <a:gd name="connsiteY60" fmla="*/ 80830 h 2160839"/>
              <a:gd name="connsiteX61" fmla="*/ 6828215 w 11520825"/>
              <a:gd name="connsiteY61" fmla="*/ 141120 h 2160839"/>
              <a:gd name="connsiteX62" fmla="*/ 6858360 w 11520825"/>
              <a:gd name="connsiteY62" fmla="*/ 80830 h 2160839"/>
              <a:gd name="connsiteX63" fmla="*/ 6888505 w 11520825"/>
              <a:gd name="connsiteY63" fmla="*/ 171265 h 2160839"/>
              <a:gd name="connsiteX64" fmla="*/ 6918650 w 11520825"/>
              <a:gd name="connsiteY64" fmla="*/ 80830 h 2160839"/>
              <a:gd name="connsiteX65" fmla="*/ 6968892 w 11520825"/>
              <a:gd name="connsiteY65" fmla="*/ 261700 h 2160839"/>
              <a:gd name="connsiteX66" fmla="*/ 6978940 w 11520825"/>
              <a:gd name="connsiteY66" fmla="*/ 502861 h 2160839"/>
              <a:gd name="connsiteX67" fmla="*/ 6999037 w 11520825"/>
              <a:gd name="connsiteY67" fmla="*/ 472716 h 2160839"/>
              <a:gd name="connsiteX68" fmla="*/ 7049279 w 11520825"/>
              <a:gd name="connsiteY68" fmla="*/ 603344 h 2160839"/>
              <a:gd name="connsiteX69" fmla="*/ 7149762 w 11520825"/>
              <a:gd name="connsiteY69" fmla="*/ 683731 h 2160839"/>
              <a:gd name="connsiteX70" fmla="*/ 7250246 w 11520825"/>
              <a:gd name="connsiteY70" fmla="*/ 573199 h 2160839"/>
              <a:gd name="connsiteX71" fmla="*/ 7330633 w 11520825"/>
              <a:gd name="connsiteY71" fmla="*/ 744021 h 2160839"/>
              <a:gd name="connsiteX72" fmla="*/ 7551696 w 11520825"/>
              <a:gd name="connsiteY72" fmla="*/ 733973 h 2160839"/>
              <a:gd name="connsiteX73" fmla="*/ 7692373 w 11520825"/>
              <a:gd name="connsiteY73" fmla="*/ 673683 h 2160839"/>
              <a:gd name="connsiteX74" fmla="*/ 7772760 w 11520825"/>
              <a:gd name="connsiteY74" fmla="*/ 563151 h 2160839"/>
              <a:gd name="connsiteX75" fmla="*/ 7903389 w 11520825"/>
              <a:gd name="connsiteY75" fmla="*/ 693779 h 2160839"/>
              <a:gd name="connsiteX76" fmla="*/ 8013921 w 11520825"/>
              <a:gd name="connsiteY76" fmla="*/ 663634 h 2160839"/>
              <a:gd name="connsiteX77" fmla="*/ 8074211 w 11520825"/>
              <a:gd name="connsiteY77" fmla="*/ 512909 h 2160839"/>
              <a:gd name="connsiteX78" fmla="*/ 8174694 w 11520825"/>
              <a:gd name="connsiteY78" fmla="*/ 653586 h 2160839"/>
              <a:gd name="connsiteX79" fmla="*/ 8275178 w 11520825"/>
              <a:gd name="connsiteY79" fmla="*/ 703828 h 2160839"/>
              <a:gd name="connsiteX80" fmla="*/ 8405806 w 11520825"/>
              <a:gd name="connsiteY80" fmla="*/ 844505 h 2160839"/>
              <a:gd name="connsiteX81" fmla="*/ 8596725 w 11520825"/>
              <a:gd name="connsiteY81" fmla="*/ 764118 h 2160839"/>
              <a:gd name="connsiteX82" fmla="*/ 8626870 w 11520825"/>
              <a:gd name="connsiteY82" fmla="*/ 673683 h 2160839"/>
              <a:gd name="connsiteX83" fmla="*/ 8707257 w 11520825"/>
              <a:gd name="connsiteY83" fmla="*/ 713876 h 2160839"/>
              <a:gd name="connsiteX84" fmla="*/ 8807740 w 11520825"/>
              <a:gd name="connsiteY84" fmla="*/ 673683 h 2160839"/>
              <a:gd name="connsiteX85" fmla="*/ 9038853 w 11520825"/>
              <a:gd name="connsiteY85" fmla="*/ 723925 h 2160839"/>
              <a:gd name="connsiteX86" fmla="*/ 9330255 w 11520825"/>
              <a:gd name="connsiteY86" fmla="*/ 643538 h 2160839"/>
              <a:gd name="connsiteX87" fmla="*/ 9521173 w 11520825"/>
              <a:gd name="connsiteY87" fmla="*/ 492812 h 2160839"/>
              <a:gd name="connsiteX88" fmla="*/ 9691995 w 11520825"/>
              <a:gd name="connsiteY88" fmla="*/ 482764 h 2160839"/>
              <a:gd name="connsiteX89" fmla="*/ 9792479 w 11520825"/>
              <a:gd name="connsiteY89" fmla="*/ 482764 h 2160839"/>
              <a:gd name="connsiteX90" fmla="*/ 9892962 w 11520825"/>
              <a:gd name="connsiteY90" fmla="*/ 221507 h 2160839"/>
              <a:gd name="connsiteX91" fmla="*/ 9993446 w 11520825"/>
              <a:gd name="connsiteY91" fmla="*/ 392329 h 2160839"/>
              <a:gd name="connsiteX92" fmla="*/ 10445622 w 11520825"/>
              <a:gd name="connsiteY92" fmla="*/ 422474 h 2160839"/>
              <a:gd name="connsiteX93" fmla="*/ 10656637 w 11520825"/>
              <a:gd name="connsiteY93" fmla="*/ 392329 h 2160839"/>
              <a:gd name="connsiteX94" fmla="*/ 10777217 w 11520825"/>
              <a:gd name="connsiteY94" fmla="*/ 332039 h 2160839"/>
              <a:gd name="connsiteX95" fmla="*/ 10877701 w 11520825"/>
              <a:gd name="connsiteY95" fmla="*/ 241604 h 2160839"/>
              <a:gd name="connsiteX96" fmla="*/ 11028426 w 11520825"/>
              <a:gd name="connsiteY96" fmla="*/ 221507 h 2160839"/>
              <a:gd name="connsiteX97" fmla="*/ 11048523 w 11520825"/>
              <a:gd name="connsiteY97" fmla="*/ 161217 h 2160839"/>
              <a:gd name="connsiteX98" fmla="*/ 11219345 w 11520825"/>
              <a:gd name="connsiteY98" fmla="*/ 221507 h 2160839"/>
              <a:gd name="connsiteX99" fmla="*/ 11510747 w 11520825"/>
              <a:gd name="connsiteY99" fmla="*/ 443 h 2160839"/>
              <a:gd name="connsiteX100" fmla="*/ 11520795 w 11520825"/>
              <a:gd name="connsiteY100" fmla="*/ 2140742 h 2160839"/>
              <a:gd name="connsiteX101" fmla="*/ 5384 w 11520825"/>
              <a:gd name="connsiteY101" fmla="*/ 2160839 h 2160839"/>
              <a:gd name="connsiteX102" fmla="*/ 0 w 11520825"/>
              <a:gd name="connsiteY102" fmla="*/ 985182 h 2160839"/>
              <a:gd name="connsiteX103" fmla="*/ 4580 w 11520825"/>
              <a:gd name="connsiteY103" fmla="*/ 927224 h 216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520825" h="2160839">
                <a:moveTo>
                  <a:pt x="4580" y="927224"/>
                </a:moveTo>
                <a:cubicBezTo>
                  <a:pt x="26351" y="951507"/>
                  <a:pt x="32046" y="982221"/>
                  <a:pt x="45578" y="1045472"/>
                </a:cubicBezTo>
                <a:cubicBezTo>
                  <a:pt x="59110" y="1108723"/>
                  <a:pt x="70699" y="1248114"/>
                  <a:pt x="85771" y="1306729"/>
                </a:cubicBezTo>
                <a:cubicBezTo>
                  <a:pt x="100843" y="1365344"/>
                  <a:pt x="114242" y="1387116"/>
                  <a:pt x="136013" y="1397164"/>
                </a:cubicBezTo>
                <a:cubicBezTo>
                  <a:pt x="157785" y="1407212"/>
                  <a:pt x="184580" y="1367019"/>
                  <a:pt x="216400" y="1367019"/>
                </a:cubicBezTo>
                <a:cubicBezTo>
                  <a:pt x="248220" y="1367019"/>
                  <a:pt x="326932" y="1397164"/>
                  <a:pt x="326932" y="1397164"/>
                </a:cubicBezTo>
                <a:cubicBezTo>
                  <a:pt x="353728" y="1403863"/>
                  <a:pt x="355402" y="1412491"/>
                  <a:pt x="377173" y="1407212"/>
                </a:cubicBezTo>
                <a:cubicBezTo>
                  <a:pt x="398944" y="1401933"/>
                  <a:pt x="428447" y="1371025"/>
                  <a:pt x="457560" y="1365492"/>
                </a:cubicBezTo>
                <a:cubicBezTo>
                  <a:pt x="486673" y="1359959"/>
                  <a:pt x="523771" y="1378904"/>
                  <a:pt x="551853" y="1374014"/>
                </a:cubicBezTo>
                <a:cubicBezTo>
                  <a:pt x="579935" y="1369124"/>
                  <a:pt x="598358" y="1340924"/>
                  <a:pt x="626051" y="1336154"/>
                </a:cubicBezTo>
                <a:cubicBezTo>
                  <a:pt x="653744" y="1331385"/>
                  <a:pt x="684518" y="1329427"/>
                  <a:pt x="718012" y="1345397"/>
                </a:cubicBezTo>
                <a:cubicBezTo>
                  <a:pt x="751506" y="1361367"/>
                  <a:pt x="788365" y="1410845"/>
                  <a:pt x="827018" y="1431973"/>
                </a:cubicBezTo>
                <a:cubicBezTo>
                  <a:pt x="865671" y="1453101"/>
                  <a:pt x="917721" y="1496389"/>
                  <a:pt x="949929" y="1472166"/>
                </a:cubicBezTo>
                <a:cubicBezTo>
                  <a:pt x="982137" y="1447943"/>
                  <a:pt x="1005195" y="1302482"/>
                  <a:pt x="1020268" y="1286632"/>
                </a:cubicBezTo>
                <a:cubicBezTo>
                  <a:pt x="1035341" y="1270782"/>
                  <a:pt x="1031991" y="1373718"/>
                  <a:pt x="1040365" y="1377067"/>
                </a:cubicBezTo>
                <a:cubicBezTo>
                  <a:pt x="1048739" y="1380416"/>
                  <a:pt x="1058787" y="1273235"/>
                  <a:pt x="1070510" y="1306729"/>
                </a:cubicBezTo>
                <a:cubicBezTo>
                  <a:pt x="1082233" y="1340223"/>
                  <a:pt x="1097305" y="1524443"/>
                  <a:pt x="1110703" y="1578034"/>
                </a:cubicBezTo>
                <a:cubicBezTo>
                  <a:pt x="1124101" y="1631625"/>
                  <a:pt x="1120962" y="1616701"/>
                  <a:pt x="1150896" y="1628276"/>
                </a:cubicBezTo>
                <a:cubicBezTo>
                  <a:pt x="1180830" y="1639851"/>
                  <a:pt x="1311670" y="1591432"/>
                  <a:pt x="1452347" y="1578034"/>
                </a:cubicBezTo>
                <a:cubicBezTo>
                  <a:pt x="1593024" y="1564636"/>
                  <a:pt x="1869354" y="1547889"/>
                  <a:pt x="1994958" y="1547889"/>
                </a:cubicBezTo>
                <a:cubicBezTo>
                  <a:pt x="2120562" y="1547889"/>
                  <a:pt x="2120562" y="1557937"/>
                  <a:pt x="2205973" y="1578034"/>
                </a:cubicBezTo>
                <a:cubicBezTo>
                  <a:pt x="2291384" y="1598131"/>
                  <a:pt x="2390193" y="1660096"/>
                  <a:pt x="2507424" y="1668470"/>
                </a:cubicBezTo>
                <a:cubicBezTo>
                  <a:pt x="2624655" y="1676844"/>
                  <a:pt x="2802176" y="1661770"/>
                  <a:pt x="2909358" y="1628276"/>
                </a:cubicBezTo>
                <a:cubicBezTo>
                  <a:pt x="3016540" y="1594782"/>
                  <a:pt x="3071806" y="1512720"/>
                  <a:pt x="3150518" y="1467503"/>
                </a:cubicBezTo>
                <a:cubicBezTo>
                  <a:pt x="3229230" y="1422286"/>
                  <a:pt x="3316317" y="1375393"/>
                  <a:pt x="3381631" y="1356971"/>
                </a:cubicBezTo>
                <a:cubicBezTo>
                  <a:pt x="3446945" y="1338549"/>
                  <a:pt x="3495778" y="1369665"/>
                  <a:pt x="3542404" y="1356971"/>
                </a:cubicBezTo>
                <a:cubicBezTo>
                  <a:pt x="3589030" y="1344277"/>
                  <a:pt x="3627187" y="1300468"/>
                  <a:pt x="3661385" y="1280808"/>
                </a:cubicBezTo>
                <a:cubicBezTo>
                  <a:pt x="3695584" y="1261149"/>
                  <a:pt x="3712501" y="1256295"/>
                  <a:pt x="3747595" y="1239014"/>
                </a:cubicBezTo>
                <a:cubicBezTo>
                  <a:pt x="3782689" y="1221733"/>
                  <a:pt x="3832463" y="1177561"/>
                  <a:pt x="3871952" y="1177124"/>
                </a:cubicBezTo>
                <a:cubicBezTo>
                  <a:pt x="3911441" y="1176687"/>
                  <a:pt x="3930600" y="1226512"/>
                  <a:pt x="3984532" y="1236390"/>
                </a:cubicBezTo>
                <a:cubicBezTo>
                  <a:pt x="4038464" y="1246268"/>
                  <a:pt x="4106787" y="1258161"/>
                  <a:pt x="4195547" y="1236390"/>
                </a:cubicBezTo>
                <a:cubicBezTo>
                  <a:pt x="4284307" y="1214619"/>
                  <a:pt x="4450105" y="1145955"/>
                  <a:pt x="4517094" y="1105762"/>
                </a:cubicBezTo>
                <a:cubicBezTo>
                  <a:pt x="4584083" y="1065569"/>
                  <a:pt x="4582409" y="1080641"/>
                  <a:pt x="4597481" y="995230"/>
                </a:cubicBezTo>
                <a:cubicBezTo>
                  <a:pt x="4612553" y="909819"/>
                  <a:pt x="4599155" y="698803"/>
                  <a:pt x="4607529" y="593296"/>
                </a:cubicBezTo>
                <a:cubicBezTo>
                  <a:pt x="4615903" y="487789"/>
                  <a:pt x="4637675" y="390654"/>
                  <a:pt x="4647723" y="362184"/>
                </a:cubicBezTo>
                <a:cubicBezTo>
                  <a:pt x="4657771" y="333714"/>
                  <a:pt x="4659446" y="444245"/>
                  <a:pt x="4667820" y="422474"/>
                </a:cubicBezTo>
                <a:cubicBezTo>
                  <a:pt x="4676194" y="400703"/>
                  <a:pt x="4686242" y="251652"/>
                  <a:pt x="4697965" y="231555"/>
                </a:cubicBezTo>
                <a:cubicBezTo>
                  <a:pt x="4709688" y="211458"/>
                  <a:pt x="4728110" y="316966"/>
                  <a:pt x="4738158" y="301894"/>
                </a:cubicBezTo>
                <a:cubicBezTo>
                  <a:pt x="4748206" y="286821"/>
                  <a:pt x="4744857" y="164566"/>
                  <a:pt x="4758255" y="141120"/>
                </a:cubicBezTo>
                <a:cubicBezTo>
                  <a:pt x="4771653" y="117674"/>
                  <a:pt x="4791749" y="171265"/>
                  <a:pt x="4818545" y="161217"/>
                </a:cubicBezTo>
                <a:cubicBezTo>
                  <a:pt x="4845341" y="151169"/>
                  <a:pt x="4882184" y="100927"/>
                  <a:pt x="4919028" y="80830"/>
                </a:cubicBezTo>
                <a:cubicBezTo>
                  <a:pt x="4955872" y="60733"/>
                  <a:pt x="5009464" y="42312"/>
                  <a:pt x="5039609" y="40637"/>
                </a:cubicBezTo>
                <a:cubicBezTo>
                  <a:pt x="5069754" y="38962"/>
                  <a:pt x="5083152" y="47336"/>
                  <a:pt x="5099899" y="70782"/>
                </a:cubicBezTo>
                <a:cubicBezTo>
                  <a:pt x="5116646" y="94228"/>
                  <a:pt x="5128369" y="172941"/>
                  <a:pt x="5140092" y="181314"/>
                </a:cubicBezTo>
                <a:cubicBezTo>
                  <a:pt x="5151815" y="189687"/>
                  <a:pt x="5156839" y="115999"/>
                  <a:pt x="5170237" y="121023"/>
                </a:cubicBezTo>
                <a:cubicBezTo>
                  <a:pt x="5183635" y="126047"/>
                  <a:pt x="5220479" y="211459"/>
                  <a:pt x="5220479" y="211459"/>
                </a:cubicBezTo>
                <a:cubicBezTo>
                  <a:pt x="5230527" y="219833"/>
                  <a:pt x="5225503" y="115999"/>
                  <a:pt x="5230527" y="171265"/>
                </a:cubicBezTo>
                <a:cubicBezTo>
                  <a:pt x="5235551" y="226531"/>
                  <a:pt x="5250624" y="543054"/>
                  <a:pt x="5250624" y="543054"/>
                </a:cubicBezTo>
                <a:cubicBezTo>
                  <a:pt x="5257323" y="598320"/>
                  <a:pt x="5262347" y="459318"/>
                  <a:pt x="5270721" y="502861"/>
                </a:cubicBezTo>
                <a:cubicBezTo>
                  <a:pt x="5279095" y="546404"/>
                  <a:pt x="5279095" y="715551"/>
                  <a:pt x="5300866" y="804311"/>
                </a:cubicBezTo>
                <a:cubicBezTo>
                  <a:pt x="5322637" y="893071"/>
                  <a:pt x="5359481" y="985181"/>
                  <a:pt x="5401349" y="1035423"/>
                </a:cubicBezTo>
                <a:cubicBezTo>
                  <a:pt x="5443217" y="1085665"/>
                  <a:pt x="5475038" y="1102413"/>
                  <a:pt x="5552075" y="1105762"/>
                </a:cubicBezTo>
                <a:cubicBezTo>
                  <a:pt x="5629112" y="1109111"/>
                  <a:pt x="5759740" y="1087340"/>
                  <a:pt x="5863573" y="1055520"/>
                </a:cubicBezTo>
                <a:cubicBezTo>
                  <a:pt x="5967406" y="1023700"/>
                  <a:pt x="6096360" y="955036"/>
                  <a:pt x="6175072" y="914843"/>
                </a:cubicBezTo>
                <a:cubicBezTo>
                  <a:pt x="6253784" y="874650"/>
                  <a:pt x="6277231" y="842830"/>
                  <a:pt x="6335846" y="814360"/>
                </a:cubicBezTo>
                <a:cubicBezTo>
                  <a:pt x="6394461" y="785890"/>
                  <a:pt x="6469824" y="762443"/>
                  <a:pt x="6526765" y="744021"/>
                </a:cubicBezTo>
                <a:cubicBezTo>
                  <a:pt x="6583706" y="725599"/>
                  <a:pt x="6647345" y="750720"/>
                  <a:pt x="6677490" y="703828"/>
                </a:cubicBezTo>
                <a:cubicBezTo>
                  <a:pt x="6707635" y="656936"/>
                  <a:pt x="6705960" y="558126"/>
                  <a:pt x="6707635" y="462667"/>
                </a:cubicBezTo>
                <a:cubicBezTo>
                  <a:pt x="6709310" y="367208"/>
                  <a:pt x="6679164" y="189687"/>
                  <a:pt x="6687538" y="131072"/>
                </a:cubicBezTo>
                <a:cubicBezTo>
                  <a:pt x="6695912" y="72457"/>
                  <a:pt x="6757877" y="110975"/>
                  <a:pt x="6757877" y="110975"/>
                </a:cubicBezTo>
                <a:cubicBezTo>
                  <a:pt x="6772949" y="102601"/>
                  <a:pt x="6766250" y="75806"/>
                  <a:pt x="6777973" y="80830"/>
                </a:cubicBezTo>
                <a:cubicBezTo>
                  <a:pt x="6789696" y="85854"/>
                  <a:pt x="6814817" y="141120"/>
                  <a:pt x="6828215" y="141120"/>
                </a:cubicBezTo>
                <a:cubicBezTo>
                  <a:pt x="6841613" y="141120"/>
                  <a:pt x="6848312" y="75806"/>
                  <a:pt x="6858360" y="80830"/>
                </a:cubicBezTo>
                <a:cubicBezTo>
                  <a:pt x="6868408" y="85854"/>
                  <a:pt x="6878457" y="171265"/>
                  <a:pt x="6888505" y="171265"/>
                </a:cubicBezTo>
                <a:cubicBezTo>
                  <a:pt x="6898553" y="171265"/>
                  <a:pt x="6905252" y="65758"/>
                  <a:pt x="6918650" y="80830"/>
                </a:cubicBezTo>
                <a:cubicBezTo>
                  <a:pt x="6932048" y="95902"/>
                  <a:pt x="6958844" y="191362"/>
                  <a:pt x="6968892" y="261700"/>
                </a:cubicBezTo>
                <a:cubicBezTo>
                  <a:pt x="6978940" y="332038"/>
                  <a:pt x="6978940" y="502861"/>
                  <a:pt x="6978940" y="502861"/>
                </a:cubicBezTo>
                <a:cubicBezTo>
                  <a:pt x="6983964" y="538030"/>
                  <a:pt x="6987314" y="455969"/>
                  <a:pt x="6999037" y="472716"/>
                </a:cubicBezTo>
                <a:cubicBezTo>
                  <a:pt x="7010760" y="489463"/>
                  <a:pt x="7024158" y="568175"/>
                  <a:pt x="7049279" y="603344"/>
                </a:cubicBezTo>
                <a:cubicBezTo>
                  <a:pt x="7074400" y="638513"/>
                  <a:pt x="7116268" y="688755"/>
                  <a:pt x="7149762" y="683731"/>
                </a:cubicBezTo>
                <a:cubicBezTo>
                  <a:pt x="7183256" y="678707"/>
                  <a:pt x="7220101" y="563151"/>
                  <a:pt x="7250246" y="573199"/>
                </a:cubicBezTo>
                <a:cubicBezTo>
                  <a:pt x="7280391" y="583247"/>
                  <a:pt x="7280391" y="717225"/>
                  <a:pt x="7330633" y="744021"/>
                </a:cubicBezTo>
                <a:cubicBezTo>
                  <a:pt x="7380875" y="770817"/>
                  <a:pt x="7491406" y="745696"/>
                  <a:pt x="7551696" y="733973"/>
                </a:cubicBezTo>
                <a:cubicBezTo>
                  <a:pt x="7611986" y="722250"/>
                  <a:pt x="7655529" y="702153"/>
                  <a:pt x="7692373" y="673683"/>
                </a:cubicBezTo>
                <a:cubicBezTo>
                  <a:pt x="7729217" y="645213"/>
                  <a:pt x="7737591" y="559802"/>
                  <a:pt x="7772760" y="563151"/>
                </a:cubicBezTo>
                <a:cubicBezTo>
                  <a:pt x="7807929" y="566500"/>
                  <a:pt x="7863195" y="677032"/>
                  <a:pt x="7903389" y="693779"/>
                </a:cubicBezTo>
                <a:cubicBezTo>
                  <a:pt x="7943583" y="710526"/>
                  <a:pt x="7985451" y="693779"/>
                  <a:pt x="8013921" y="663634"/>
                </a:cubicBezTo>
                <a:cubicBezTo>
                  <a:pt x="8042391" y="633489"/>
                  <a:pt x="8047416" y="514584"/>
                  <a:pt x="8074211" y="512909"/>
                </a:cubicBezTo>
                <a:cubicBezTo>
                  <a:pt x="8101006" y="511234"/>
                  <a:pt x="8141200" y="621766"/>
                  <a:pt x="8174694" y="653586"/>
                </a:cubicBezTo>
                <a:cubicBezTo>
                  <a:pt x="8208189" y="685406"/>
                  <a:pt x="8236659" y="672008"/>
                  <a:pt x="8275178" y="703828"/>
                </a:cubicBezTo>
                <a:cubicBezTo>
                  <a:pt x="8313697" y="735648"/>
                  <a:pt x="8352215" y="834457"/>
                  <a:pt x="8405806" y="844505"/>
                </a:cubicBezTo>
                <a:cubicBezTo>
                  <a:pt x="8459397" y="854553"/>
                  <a:pt x="8559881" y="792588"/>
                  <a:pt x="8596725" y="764118"/>
                </a:cubicBezTo>
                <a:cubicBezTo>
                  <a:pt x="8633569" y="735648"/>
                  <a:pt x="8608448" y="682057"/>
                  <a:pt x="8626870" y="673683"/>
                </a:cubicBezTo>
                <a:cubicBezTo>
                  <a:pt x="8645292" y="665309"/>
                  <a:pt x="8677112" y="713876"/>
                  <a:pt x="8707257" y="713876"/>
                </a:cubicBezTo>
                <a:cubicBezTo>
                  <a:pt x="8737402" y="713876"/>
                  <a:pt x="8752474" y="672008"/>
                  <a:pt x="8807740" y="673683"/>
                </a:cubicBezTo>
                <a:cubicBezTo>
                  <a:pt x="8863006" y="675358"/>
                  <a:pt x="8951767" y="728949"/>
                  <a:pt x="9038853" y="723925"/>
                </a:cubicBezTo>
                <a:cubicBezTo>
                  <a:pt x="9125939" y="718901"/>
                  <a:pt x="9249868" y="682057"/>
                  <a:pt x="9330255" y="643538"/>
                </a:cubicBezTo>
                <a:cubicBezTo>
                  <a:pt x="9410642" y="605019"/>
                  <a:pt x="9460883" y="519608"/>
                  <a:pt x="9521173" y="492812"/>
                </a:cubicBezTo>
                <a:cubicBezTo>
                  <a:pt x="9581463" y="466016"/>
                  <a:pt x="9646777" y="484439"/>
                  <a:pt x="9691995" y="482764"/>
                </a:cubicBezTo>
                <a:cubicBezTo>
                  <a:pt x="9737213" y="481089"/>
                  <a:pt x="9758985" y="526307"/>
                  <a:pt x="9792479" y="482764"/>
                </a:cubicBezTo>
                <a:cubicBezTo>
                  <a:pt x="9825974" y="439221"/>
                  <a:pt x="9859468" y="236579"/>
                  <a:pt x="9892962" y="221507"/>
                </a:cubicBezTo>
                <a:cubicBezTo>
                  <a:pt x="9926457" y="206434"/>
                  <a:pt x="9901336" y="358835"/>
                  <a:pt x="9993446" y="392329"/>
                </a:cubicBezTo>
                <a:cubicBezTo>
                  <a:pt x="10085556" y="425823"/>
                  <a:pt x="10335090" y="422474"/>
                  <a:pt x="10445622" y="422474"/>
                </a:cubicBezTo>
                <a:cubicBezTo>
                  <a:pt x="10556154" y="422474"/>
                  <a:pt x="10601371" y="407402"/>
                  <a:pt x="10656637" y="392329"/>
                </a:cubicBezTo>
                <a:cubicBezTo>
                  <a:pt x="10711903" y="377256"/>
                  <a:pt x="10740373" y="357160"/>
                  <a:pt x="10777217" y="332039"/>
                </a:cubicBezTo>
                <a:cubicBezTo>
                  <a:pt x="10814061" y="306918"/>
                  <a:pt x="10835833" y="260026"/>
                  <a:pt x="10877701" y="241604"/>
                </a:cubicBezTo>
                <a:cubicBezTo>
                  <a:pt x="10919569" y="223182"/>
                  <a:pt x="10999956" y="234905"/>
                  <a:pt x="11028426" y="221507"/>
                </a:cubicBezTo>
                <a:cubicBezTo>
                  <a:pt x="11056896" y="208109"/>
                  <a:pt x="11016703" y="161217"/>
                  <a:pt x="11048523" y="161217"/>
                </a:cubicBezTo>
                <a:cubicBezTo>
                  <a:pt x="11080343" y="161217"/>
                  <a:pt x="11142308" y="248303"/>
                  <a:pt x="11219345" y="221507"/>
                </a:cubicBezTo>
                <a:cubicBezTo>
                  <a:pt x="11296382" y="194711"/>
                  <a:pt x="11502946" y="-10771"/>
                  <a:pt x="11510747" y="443"/>
                </a:cubicBezTo>
                <a:cubicBezTo>
                  <a:pt x="11518548" y="11657"/>
                  <a:pt x="11499023" y="2152465"/>
                  <a:pt x="11520795" y="2140742"/>
                </a:cubicBezTo>
                <a:cubicBezTo>
                  <a:pt x="11542567" y="2129019"/>
                  <a:pt x="10619" y="2155518"/>
                  <a:pt x="5384" y="2160839"/>
                </a:cubicBezTo>
                <a:cubicBezTo>
                  <a:pt x="11638" y="2148311"/>
                  <a:pt x="11606" y="1560959"/>
                  <a:pt x="0" y="985182"/>
                </a:cubicBezTo>
                <a:lnTo>
                  <a:pt x="4580" y="927224"/>
                </a:lnTo>
                <a:close/>
              </a:path>
            </a:pathLst>
          </a:custGeom>
          <a:solidFill>
            <a:srgbClr val="5D93FF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C150CC-0CA2-A839-6FD1-E534F06BC891}"/>
              </a:ext>
            </a:extLst>
          </p:cNvPr>
          <p:cNvSpPr txBox="1"/>
          <p:nvPr/>
        </p:nvSpPr>
        <p:spPr>
          <a:xfrm>
            <a:off x="11636829" y="990600"/>
            <a:ext cx="55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NW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20F5896-F86A-B3EE-600B-276ABCF376AD}"/>
              </a:ext>
            </a:extLst>
          </p:cNvPr>
          <p:cNvSpPr/>
          <p:nvPr/>
        </p:nvSpPr>
        <p:spPr>
          <a:xfrm>
            <a:off x="585019" y="1056968"/>
            <a:ext cx="11515542" cy="23105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28E3FF-DBA5-724B-FD5C-61C4728D015A}"/>
              </a:ext>
            </a:extLst>
          </p:cNvPr>
          <p:cNvSpPr txBox="1"/>
          <p:nvPr/>
        </p:nvSpPr>
        <p:spPr>
          <a:xfrm rot="21103923">
            <a:off x="8962769" y="1450335"/>
            <a:ext cx="228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Sea floor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01CA7AD-0ADF-2380-8E49-EEEC424FECA8}"/>
              </a:ext>
            </a:extLst>
          </p:cNvPr>
          <p:cNvSpPr txBox="1"/>
          <p:nvPr/>
        </p:nvSpPr>
        <p:spPr>
          <a:xfrm>
            <a:off x="804914" y="2973978"/>
            <a:ext cx="355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U1</a:t>
            </a:r>
            <a:r>
              <a:rPr lang="en-US" dirty="0"/>
              <a:t> “Pre-MIS 5e”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6021DCE-B031-D7E0-51CB-2D47887B878B}"/>
              </a:ext>
            </a:extLst>
          </p:cNvPr>
          <p:cNvSpPr txBox="1"/>
          <p:nvPr/>
        </p:nvSpPr>
        <p:spPr>
          <a:xfrm>
            <a:off x="4335567" y="1596494"/>
            <a:ext cx="480633" cy="376289"/>
          </a:xfrm>
          <a:prstGeom prst="rect">
            <a:avLst/>
          </a:prstGeom>
          <a:solidFill>
            <a:srgbClr val="8FFF8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U2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F5B9CD1-62CF-48A2-F48C-EA9B5763895B}"/>
              </a:ext>
            </a:extLst>
          </p:cNvPr>
          <p:cNvCxnSpPr>
            <a:cxnSpLocks/>
          </p:cNvCxnSpPr>
          <p:nvPr/>
        </p:nvCxnSpPr>
        <p:spPr>
          <a:xfrm>
            <a:off x="4572358" y="1981757"/>
            <a:ext cx="0" cy="3999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36B80D61-585E-295E-9475-1C2DF1552168}"/>
              </a:ext>
            </a:extLst>
          </p:cNvPr>
          <p:cNvSpPr txBox="1"/>
          <p:nvPr/>
        </p:nvSpPr>
        <p:spPr>
          <a:xfrm>
            <a:off x="1161070" y="2316896"/>
            <a:ext cx="278471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U5</a:t>
            </a:r>
            <a:r>
              <a:rPr lang="en-US" dirty="0"/>
              <a:t> “Holocene”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7CE6A94-00C0-F58A-7E5F-684BBAA9848A}"/>
              </a:ext>
            </a:extLst>
          </p:cNvPr>
          <p:cNvSpPr txBox="1"/>
          <p:nvPr/>
        </p:nvSpPr>
        <p:spPr>
          <a:xfrm>
            <a:off x="3804091" y="1426026"/>
            <a:ext cx="480633" cy="376289"/>
          </a:xfrm>
          <a:prstGeom prst="rect">
            <a:avLst/>
          </a:prstGeom>
          <a:solidFill>
            <a:srgbClr val="FF898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U3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9833E18-63DB-2E13-594A-CF9C5D343166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4044407" y="1802315"/>
            <a:ext cx="1" cy="5984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A798F85-5247-ADDB-3B2D-F610D8CB2768}"/>
              </a:ext>
            </a:extLst>
          </p:cNvPr>
          <p:cNvSpPr txBox="1"/>
          <p:nvPr/>
        </p:nvSpPr>
        <p:spPr>
          <a:xfrm>
            <a:off x="3259858" y="1174862"/>
            <a:ext cx="464731" cy="369332"/>
          </a:xfrm>
          <a:prstGeom prst="rect">
            <a:avLst/>
          </a:prstGeom>
          <a:solidFill>
            <a:srgbClr val="FFD54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U4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A13A875-93B6-CC2E-95D7-BCFD563C3276}"/>
              </a:ext>
            </a:extLst>
          </p:cNvPr>
          <p:cNvCxnSpPr>
            <a:cxnSpLocks/>
          </p:cNvCxnSpPr>
          <p:nvPr/>
        </p:nvCxnSpPr>
        <p:spPr>
          <a:xfrm>
            <a:off x="3492223" y="1532924"/>
            <a:ext cx="0" cy="114462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5">
            <a:extLst>
              <a:ext uri="{FF2B5EF4-FFF2-40B4-BE49-F238E27FC236}">
                <a16:creationId xmlns:a16="http://schemas.microsoft.com/office/drawing/2014/main" id="{E18315A7-762A-ACA8-8FCF-9B36F914D2D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0423040" cy="551488"/>
          </a:xfrm>
          <a:prstGeom prst="rect">
            <a:avLst/>
          </a:prstGeom>
          <a:gradFill flip="none" rotWithShape="1">
            <a:gsLst>
              <a:gs pos="0">
                <a:srgbClr val="01A4A6">
                  <a:tint val="66000"/>
                  <a:satMod val="160000"/>
                </a:srgbClr>
              </a:gs>
              <a:gs pos="50000">
                <a:srgbClr val="01A4A6">
                  <a:tint val="44500"/>
                  <a:satMod val="160000"/>
                </a:srgbClr>
              </a:gs>
              <a:gs pos="100000">
                <a:srgbClr val="01A4A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Al </a:t>
            </a:r>
            <a:r>
              <a:rPr lang="en-US" dirty="0" err="1">
                <a:latin typeface="+mn-lt"/>
              </a:rPr>
              <a:t>Wajh</a:t>
            </a:r>
            <a:r>
              <a:rPr lang="en-US" dirty="0">
                <a:latin typeface="+mn-lt"/>
              </a:rPr>
              <a:t> Lagoon Architecture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1868C9-78C9-8C36-2E5F-5B94CE337276}"/>
              </a:ext>
            </a:extLst>
          </p:cNvPr>
          <p:cNvGrpSpPr/>
          <p:nvPr/>
        </p:nvGrpSpPr>
        <p:grpSpPr>
          <a:xfrm>
            <a:off x="5454550" y="3637854"/>
            <a:ext cx="5822243" cy="2393165"/>
            <a:chOff x="5454550" y="3637854"/>
            <a:chExt cx="5822243" cy="23931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3A82B0E-F089-6873-41BA-B72FB06E9A15}"/>
                </a:ext>
              </a:extLst>
            </p:cNvPr>
            <p:cNvSpPr txBox="1"/>
            <p:nvPr/>
          </p:nvSpPr>
          <p:spPr>
            <a:xfrm>
              <a:off x="6096000" y="4092027"/>
              <a:ext cx="109959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H5</a:t>
              </a:r>
            </a:p>
            <a:p>
              <a:r>
                <a:rPr lang="en-US" sz="2400" dirty="0"/>
                <a:t>H4</a:t>
              </a:r>
            </a:p>
            <a:p>
              <a:r>
                <a:rPr lang="en-US" sz="2400" dirty="0"/>
                <a:t>H3</a:t>
              </a:r>
            </a:p>
            <a:p>
              <a:r>
                <a:rPr lang="en-US" sz="2400" dirty="0"/>
                <a:t>H2</a:t>
              </a:r>
            </a:p>
            <a:p>
              <a:r>
                <a:rPr lang="en-US" sz="2400" dirty="0"/>
                <a:t>H1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C77202B-E78F-2E3A-475C-96E629A007C2}"/>
                </a:ext>
              </a:extLst>
            </p:cNvPr>
            <p:cNvGrpSpPr/>
            <p:nvPr/>
          </p:nvGrpSpPr>
          <p:grpSpPr>
            <a:xfrm>
              <a:off x="5574341" y="4324877"/>
              <a:ext cx="506043" cy="1449191"/>
              <a:chOff x="5762660" y="3886133"/>
              <a:chExt cx="758115" cy="1449191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481280B5-BD99-65F6-D750-99097E2673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60" y="3886133"/>
                <a:ext cx="758115" cy="0"/>
              </a:xfrm>
              <a:prstGeom prst="line">
                <a:avLst/>
              </a:prstGeom>
              <a:ln w="76200">
                <a:solidFill>
                  <a:srgbClr val="C816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7D715613-6ACC-091A-8025-ADC9B87263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60" y="4250356"/>
                <a:ext cx="758115" cy="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2798CB8E-5382-3F95-9FEF-B002BCA5EB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60" y="4582680"/>
                <a:ext cx="758115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0E9409AE-6FE6-76E8-41C1-FEAF819CAC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60" y="4936395"/>
                <a:ext cx="758114" cy="0"/>
              </a:xfrm>
              <a:prstGeom prst="line">
                <a:avLst/>
              </a:prstGeom>
              <a:ln w="762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9C3CF101-F53B-E298-31C4-4B0FDD80109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60" y="5335324"/>
                <a:ext cx="7581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4474782-F3C7-1F56-CF87-FEC34130B7EF}"/>
                </a:ext>
              </a:extLst>
            </p:cNvPr>
            <p:cNvSpPr txBox="1"/>
            <p:nvPr/>
          </p:nvSpPr>
          <p:spPr>
            <a:xfrm>
              <a:off x="8948063" y="4092027"/>
              <a:ext cx="232873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U5 : Holocene</a:t>
              </a:r>
            </a:p>
            <a:p>
              <a:r>
                <a:rPr lang="en-US" sz="2400" dirty="0"/>
                <a:t>U4 : ?</a:t>
              </a:r>
            </a:p>
            <a:p>
              <a:r>
                <a:rPr lang="en-US" sz="2400" dirty="0"/>
                <a:t>U3 : ?</a:t>
              </a:r>
            </a:p>
            <a:p>
              <a:r>
                <a:rPr lang="en-US" sz="2400" dirty="0"/>
                <a:t>U2 : ?</a:t>
              </a:r>
            </a:p>
            <a:p>
              <a:r>
                <a:rPr lang="en-US" sz="2400" dirty="0"/>
                <a:t>U1 : Pre-MIS 5e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5B6BAA48-95BD-F4C8-4F6E-67C8D6344251}"/>
                </a:ext>
              </a:extLst>
            </p:cNvPr>
            <p:cNvSpPr/>
            <p:nvPr/>
          </p:nvSpPr>
          <p:spPr>
            <a:xfrm>
              <a:off x="8232653" y="4185302"/>
              <a:ext cx="680320" cy="279150"/>
            </a:xfrm>
            <a:prstGeom prst="rect">
              <a:avLst/>
            </a:prstGeom>
            <a:solidFill>
              <a:srgbClr val="F28E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1A13904E-D247-1835-CD18-D70DCA9D1259}"/>
                </a:ext>
              </a:extLst>
            </p:cNvPr>
            <p:cNvSpPr/>
            <p:nvPr/>
          </p:nvSpPr>
          <p:spPr>
            <a:xfrm>
              <a:off x="8232653" y="4557727"/>
              <a:ext cx="680320" cy="279150"/>
            </a:xfrm>
            <a:prstGeom prst="rect">
              <a:avLst/>
            </a:prstGeom>
            <a:solidFill>
              <a:srgbClr val="FFD5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41755BC-58D8-BF7C-1C35-E9F81C13F394}"/>
                </a:ext>
              </a:extLst>
            </p:cNvPr>
            <p:cNvSpPr/>
            <p:nvPr/>
          </p:nvSpPr>
          <p:spPr>
            <a:xfrm>
              <a:off x="8238318" y="4952645"/>
              <a:ext cx="680320" cy="220217"/>
            </a:xfrm>
            <a:prstGeom prst="rect">
              <a:avLst/>
            </a:prstGeom>
            <a:solidFill>
              <a:srgbClr val="FF898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A857F07-C876-A1CD-9CA7-4BCF893092E4}"/>
                </a:ext>
              </a:extLst>
            </p:cNvPr>
            <p:cNvSpPr/>
            <p:nvPr/>
          </p:nvSpPr>
          <p:spPr>
            <a:xfrm>
              <a:off x="8242380" y="5315374"/>
              <a:ext cx="680320" cy="220217"/>
            </a:xfrm>
            <a:prstGeom prst="rect">
              <a:avLst/>
            </a:prstGeom>
            <a:solidFill>
              <a:srgbClr val="8FFF8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998340E-4674-B159-05C8-EFC477B37BE7}"/>
                </a:ext>
              </a:extLst>
            </p:cNvPr>
            <p:cNvSpPr/>
            <p:nvPr/>
          </p:nvSpPr>
          <p:spPr>
            <a:xfrm>
              <a:off x="8242380" y="5651359"/>
              <a:ext cx="680320" cy="220217"/>
            </a:xfrm>
            <a:prstGeom prst="rect">
              <a:avLst/>
            </a:prstGeom>
            <a:solidFill>
              <a:srgbClr val="5D9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6A1412-8AA9-3F5F-8572-C9C7FDDE0C8C}"/>
                </a:ext>
              </a:extLst>
            </p:cNvPr>
            <p:cNvSpPr txBox="1"/>
            <p:nvPr/>
          </p:nvSpPr>
          <p:spPr>
            <a:xfrm>
              <a:off x="5454550" y="3637854"/>
              <a:ext cx="21574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/>
                <a:t>Horizon :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1DB4BBEB-8DE0-86B8-CDC8-166B09FE8DE8}"/>
                </a:ext>
              </a:extLst>
            </p:cNvPr>
            <p:cNvSpPr txBox="1"/>
            <p:nvPr/>
          </p:nvSpPr>
          <p:spPr>
            <a:xfrm>
              <a:off x="8180673" y="3665753"/>
              <a:ext cx="21574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/>
                <a:t>Units :</a:t>
              </a:r>
            </a:p>
          </p:txBody>
        </p: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471FE71-3F0C-BF9E-FA3D-386D162DEEE3}"/>
              </a:ext>
            </a:extLst>
          </p:cNvPr>
          <p:cNvCxnSpPr/>
          <p:nvPr/>
        </p:nvCxnSpPr>
        <p:spPr>
          <a:xfrm>
            <a:off x="9070848" y="3184668"/>
            <a:ext cx="135219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A9F641A-F319-4586-79B1-195F3C297CA6}"/>
              </a:ext>
            </a:extLst>
          </p:cNvPr>
          <p:cNvSpPr txBox="1"/>
          <p:nvPr/>
        </p:nvSpPr>
        <p:spPr>
          <a:xfrm>
            <a:off x="9294592" y="2821618"/>
            <a:ext cx="16746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2 km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345E05F-F02B-7386-D543-5497BE840B86}"/>
              </a:ext>
            </a:extLst>
          </p:cNvPr>
          <p:cNvSpPr txBox="1"/>
          <p:nvPr/>
        </p:nvSpPr>
        <p:spPr>
          <a:xfrm>
            <a:off x="7871796" y="2863443"/>
            <a:ext cx="16746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V.E. 50x</a:t>
            </a:r>
          </a:p>
        </p:txBody>
      </p:sp>
    </p:spTree>
    <p:extLst>
      <p:ext uri="{BB962C8B-B14F-4D97-AF65-F5344CB8AC3E}">
        <p14:creationId xmlns:p14="http://schemas.microsoft.com/office/powerpoint/2010/main" val="270958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600538-EFA4-4A7D-B819-32D83DBCF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9ECBE882-2C3C-42AD-92ED-816DD442AB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r="638" b="64540"/>
          <a:stretch/>
        </p:blipFill>
        <p:spPr>
          <a:xfrm>
            <a:off x="91439" y="826981"/>
            <a:ext cx="12100561" cy="26149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BFFCBEB-09CB-B1E8-DDB0-C7FB4CAD4FE0}"/>
              </a:ext>
            </a:extLst>
          </p:cNvPr>
          <p:cNvGrpSpPr/>
          <p:nvPr/>
        </p:nvGrpSpPr>
        <p:grpSpPr>
          <a:xfrm>
            <a:off x="542114" y="3530475"/>
            <a:ext cx="4568808" cy="3200272"/>
            <a:chOff x="542114" y="3530475"/>
            <a:chExt cx="3314701" cy="2321819"/>
          </a:xfrm>
        </p:grpSpPr>
        <p:pic>
          <p:nvPicPr>
            <p:cNvPr id="68" name="Picture 67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075CE16-D31A-49A0-A1B2-494C86551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0" t="68022" r="67482" b="-434"/>
            <a:stretch/>
          </p:blipFill>
          <p:spPr>
            <a:xfrm>
              <a:off x="542114" y="3530475"/>
              <a:ext cx="3314701" cy="2321819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7BEAA6F-E1F8-4194-98C8-459D725BF107}"/>
                </a:ext>
              </a:extLst>
            </p:cNvPr>
            <p:cNvSpPr txBox="1"/>
            <p:nvPr/>
          </p:nvSpPr>
          <p:spPr>
            <a:xfrm>
              <a:off x="1899592" y="3716594"/>
              <a:ext cx="851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01600">
                      <a:schemeClr val="bg1"/>
                    </a:glow>
                  </a:effectLst>
                </a:rPr>
                <a:t>A’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5BD5D6D-A7D0-4A6C-A66B-A4A605536CD8}"/>
                </a:ext>
              </a:extLst>
            </p:cNvPr>
            <p:cNvSpPr txBox="1"/>
            <p:nvPr/>
          </p:nvSpPr>
          <p:spPr>
            <a:xfrm>
              <a:off x="1243780" y="4599778"/>
              <a:ext cx="8514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effectLst>
                    <a:glow rad="101600">
                      <a:schemeClr val="bg1"/>
                    </a:glow>
                  </a:effectLst>
                </a:rPr>
                <a:t>A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E71240BB-5345-715D-4489-EA471D368F94}"/>
              </a:ext>
            </a:extLst>
          </p:cNvPr>
          <p:cNvSpPr/>
          <p:nvPr/>
        </p:nvSpPr>
        <p:spPr>
          <a:xfrm>
            <a:off x="686704" y="1027527"/>
            <a:ext cx="11512895" cy="2314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E8DA0-87C7-5DC3-B63C-4774392675CF}"/>
              </a:ext>
            </a:extLst>
          </p:cNvPr>
          <p:cNvSpPr txBox="1"/>
          <p:nvPr/>
        </p:nvSpPr>
        <p:spPr>
          <a:xfrm>
            <a:off x="542114" y="1005706"/>
            <a:ext cx="55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933B71B-6C1A-3EFE-1CF7-3270A466370A}"/>
              </a:ext>
            </a:extLst>
          </p:cNvPr>
          <p:cNvSpPr/>
          <p:nvPr/>
        </p:nvSpPr>
        <p:spPr>
          <a:xfrm>
            <a:off x="579784" y="1994928"/>
            <a:ext cx="4598680" cy="709695"/>
          </a:xfrm>
          <a:custGeom>
            <a:avLst/>
            <a:gdLst>
              <a:gd name="connsiteX0" fmla="*/ 2585 w 4582844"/>
              <a:gd name="connsiteY0" fmla="*/ 132975 h 709695"/>
              <a:gd name="connsiteX1" fmla="*/ 164955 w 4582844"/>
              <a:gd name="connsiteY1" fmla="*/ 244070 h 709695"/>
              <a:gd name="connsiteX2" fmla="*/ 340143 w 4582844"/>
              <a:gd name="connsiteY2" fmla="*/ 269708 h 709695"/>
              <a:gd name="connsiteX3" fmla="*/ 605063 w 4582844"/>
              <a:gd name="connsiteY3" fmla="*/ 261162 h 709695"/>
              <a:gd name="connsiteX4" fmla="*/ 699067 w 4582844"/>
              <a:gd name="connsiteY4" fmla="*/ 282526 h 709695"/>
              <a:gd name="connsiteX5" fmla="*/ 835800 w 4582844"/>
              <a:gd name="connsiteY5" fmla="*/ 355165 h 709695"/>
              <a:gd name="connsiteX6" fmla="*/ 1545100 w 4582844"/>
              <a:gd name="connsiteY6" fmla="*/ 376530 h 709695"/>
              <a:gd name="connsiteX7" fmla="*/ 2933792 w 4582844"/>
              <a:gd name="connsiteY7" fmla="*/ 299618 h 709695"/>
              <a:gd name="connsiteX8" fmla="*/ 3433721 w 4582844"/>
              <a:gd name="connsiteY8" fmla="*/ 244070 h 709695"/>
              <a:gd name="connsiteX9" fmla="*/ 3651639 w 4582844"/>
              <a:gd name="connsiteY9" fmla="*/ 226979 h 709695"/>
              <a:gd name="connsiteX10" fmla="*/ 3771280 w 4582844"/>
              <a:gd name="connsiteY10" fmla="*/ 162885 h 709695"/>
              <a:gd name="connsiteX11" fmla="*/ 3843919 w 4582844"/>
              <a:gd name="connsiteY11" fmla="*/ 197068 h 709695"/>
              <a:gd name="connsiteX12" fmla="*/ 3895194 w 4582844"/>
              <a:gd name="connsiteY12" fmla="*/ 171431 h 709695"/>
              <a:gd name="connsiteX13" fmla="*/ 3989198 w 4582844"/>
              <a:gd name="connsiteY13" fmla="*/ 192795 h 709695"/>
              <a:gd name="connsiteX14" fmla="*/ 4249844 w 4582844"/>
              <a:gd name="connsiteY14" fmla="*/ 167158 h 709695"/>
              <a:gd name="connsiteX15" fmla="*/ 4493400 w 4582844"/>
              <a:gd name="connsiteY15" fmla="*/ 137248 h 709695"/>
              <a:gd name="connsiteX16" fmla="*/ 4574585 w 4582844"/>
              <a:gd name="connsiteY16" fmla="*/ 515 h 709695"/>
              <a:gd name="connsiteX17" fmla="*/ 4561766 w 4582844"/>
              <a:gd name="connsiteY17" fmla="*/ 192795 h 709695"/>
              <a:gd name="connsiteX18" fmla="*/ 4412215 w 4582844"/>
              <a:gd name="connsiteY18" fmla="*/ 214160 h 709695"/>
              <a:gd name="connsiteX19" fmla="*/ 4147295 w 4582844"/>
              <a:gd name="connsiteY19" fmla="*/ 265435 h 709695"/>
              <a:gd name="connsiteX20" fmla="*/ 3997743 w 4582844"/>
              <a:gd name="connsiteY20" fmla="*/ 222706 h 709695"/>
              <a:gd name="connsiteX21" fmla="*/ 3839646 w 4582844"/>
              <a:gd name="connsiteY21" fmla="*/ 239797 h 709695"/>
              <a:gd name="connsiteX22" fmla="*/ 3690095 w 4582844"/>
              <a:gd name="connsiteY22" fmla="*/ 299618 h 709695"/>
              <a:gd name="connsiteX23" fmla="*/ 3480723 w 4582844"/>
              <a:gd name="connsiteY23" fmla="*/ 333801 h 709695"/>
              <a:gd name="connsiteX24" fmla="*/ 3343990 w 4582844"/>
              <a:gd name="connsiteY24" fmla="*/ 423532 h 709695"/>
              <a:gd name="connsiteX25" fmla="*/ 3241441 w 4582844"/>
              <a:gd name="connsiteY25" fmla="*/ 487625 h 709695"/>
              <a:gd name="connsiteX26" fmla="*/ 2967975 w 4582844"/>
              <a:gd name="connsiteY26" fmla="*/ 632904 h 709695"/>
              <a:gd name="connsiteX27" fmla="*/ 2408226 w 4582844"/>
              <a:gd name="connsiteY27" fmla="*/ 705543 h 709695"/>
              <a:gd name="connsiteX28" fmla="*/ 1788656 w 4582844"/>
              <a:gd name="connsiteY28" fmla="*/ 701270 h 709695"/>
              <a:gd name="connsiteX29" fmla="*/ 1241725 w 4582844"/>
              <a:gd name="connsiteY29" fmla="*/ 696997 h 709695"/>
              <a:gd name="connsiteX30" fmla="*/ 1083628 w 4582844"/>
              <a:gd name="connsiteY30" fmla="*/ 654268 h 709695"/>
              <a:gd name="connsiteX31" fmla="*/ 1075082 w 4582844"/>
              <a:gd name="connsiteY31" fmla="*/ 504717 h 709695"/>
              <a:gd name="connsiteX32" fmla="*/ 1053717 w 4582844"/>
              <a:gd name="connsiteY32" fmla="*/ 590175 h 709695"/>
              <a:gd name="connsiteX33" fmla="*/ 1015261 w 4582844"/>
              <a:gd name="connsiteY33" fmla="*/ 508990 h 709695"/>
              <a:gd name="connsiteX34" fmla="*/ 968259 w 4582844"/>
              <a:gd name="connsiteY34" fmla="*/ 487625 h 709695"/>
              <a:gd name="connsiteX35" fmla="*/ 878529 w 4582844"/>
              <a:gd name="connsiteY35" fmla="*/ 432078 h 709695"/>
              <a:gd name="connsiteX36" fmla="*/ 788798 w 4582844"/>
              <a:gd name="connsiteY36" fmla="*/ 397894 h 709695"/>
              <a:gd name="connsiteX37" fmla="*/ 686248 w 4582844"/>
              <a:gd name="connsiteY37" fmla="*/ 346620 h 709695"/>
              <a:gd name="connsiteX38" fmla="*/ 634973 w 4582844"/>
              <a:gd name="connsiteY38" fmla="*/ 316709 h 709695"/>
              <a:gd name="connsiteX39" fmla="*/ 472603 w 4582844"/>
              <a:gd name="connsiteY39" fmla="*/ 346620 h 709695"/>
              <a:gd name="connsiteX40" fmla="*/ 220502 w 4582844"/>
              <a:gd name="connsiteY40" fmla="*/ 338074 h 709695"/>
              <a:gd name="connsiteX41" fmla="*/ 105134 w 4582844"/>
              <a:gd name="connsiteY41" fmla="*/ 338074 h 709695"/>
              <a:gd name="connsiteX42" fmla="*/ 66678 w 4582844"/>
              <a:gd name="connsiteY42" fmla="*/ 320982 h 709695"/>
              <a:gd name="connsiteX43" fmla="*/ 2585 w 4582844"/>
              <a:gd name="connsiteY43" fmla="*/ 132975 h 709695"/>
              <a:gd name="connsiteX0" fmla="*/ 3354 w 4583613"/>
              <a:gd name="connsiteY0" fmla="*/ 132975 h 709695"/>
              <a:gd name="connsiteX1" fmla="*/ 182816 w 4583613"/>
              <a:gd name="connsiteY1" fmla="*/ 226979 h 709695"/>
              <a:gd name="connsiteX2" fmla="*/ 340912 w 4583613"/>
              <a:gd name="connsiteY2" fmla="*/ 269708 h 709695"/>
              <a:gd name="connsiteX3" fmla="*/ 605832 w 4583613"/>
              <a:gd name="connsiteY3" fmla="*/ 261162 h 709695"/>
              <a:gd name="connsiteX4" fmla="*/ 699836 w 4583613"/>
              <a:gd name="connsiteY4" fmla="*/ 282526 h 709695"/>
              <a:gd name="connsiteX5" fmla="*/ 836569 w 4583613"/>
              <a:gd name="connsiteY5" fmla="*/ 355165 h 709695"/>
              <a:gd name="connsiteX6" fmla="*/ 1545869 w 4583613"/>
              <a:gd name="connsiteY6" fmla="*/ 376530 h 709695"/>
              <a:gd name="connsiteX7" fmla="*/ 2934561 w 4583613"/>
              <a:gd name="connsiteY7" fmla="*/ 299618 h 709695"/>
              <a:gd name="connsiteX8" fmla="*/ 3434490 w 4583613"/>
              <a:gd name="connsiteY8" fmla="*/ 244070 h 709695"/>
              <a:gd name="connsiteX9" fmla="*/ 3652408 w 4583613"/>
              <a:gd name="connsiteY9" fmla="*/ 226979 h 709695"/>
              <a:gd name="connsiteX10" fmla="*/ 3772049 w 4583613"/>
              <a:gd name="connsiteY10" fmla="*/ 162885 h 709695"/>
              <a:gd name="connsiteX11" fmla="*/ 3844688 w 4583613"/>
              <a:gd name="connsiteY11" fmla="*/ 197068 h 709695"/>
              <a:gd name="connsiteX12" fmla="*/ 3895963 w 4583613"/>
              <a:gd name="connsiteY12" fmla="*/ 171431 h 709695"/>
              <a:gd name="connsiteX13" fmla="*/ 3989967 w 4583613"/>
              <a:gd name="connsiteY13" fmla="*/ 192795 h 709695"/>
              <a:gd name="connsiteX14" fmla="*/ 4250613 w 4583613"/>
              <a:gd name="connsiteY14" fmla="*/ 167158 h 709695"/>
              <a:gd name="connsiteX15" fmla="*/ 4494169 w 4583613"/>
              <a:gd name="connsiteY15" fmla="*/ 137248 h 709695"/>
              <a:gd name="connsiteX16" fmla="*/ 4575354 w 4583613"/>
              <a:gd name="connsiteY16" fmla="*/ 515 h 709695"/>
              <a:gd name="connsiteX17" fmla="*/ 4562535 w 4583613"/>
              <a:gd name="connsiteY17" fmla="*/ 192795 h 709695"/>
              <a:gd name="connsiteX18" fmla="*/ 4412984 w 4583613"/>
              <a:gd name="connsiteY18" fmla="*/ 214160 h 709695"/>
              <a:gd name="connsiteX19" fmla="*/ 4148064 w 4583613"/>
              <a:gd name="connsiteY19" fmla="*/ 265435 h 709695"/>
              <a:gd name="connsiteX20" fmla="*/ 3998512 w 4583613"/>
              <a:gd name="connsiteY20" fmla="*/ 222706 h 709695"/>
              <a:gd name="connsiteX21" fmla="*/ 3840415 w 4583613"/>
              <a:gd name="connsiteY21" fmla="*/ 239797 h 709695"/>
              <a:gd name="connsiteX22" fmla="*/ 3690864 w 4583613"/>
              <a:gd name="connsiteY22" fmla="*/ 299618 h 709695"/>
              <a:gd name="connsiteX23" fmla="*/ 3481492 w 4583613"/>
              <a:gd name="connsiteY23" fmla="*/ 333801 h 709695"/>
              <a:gd name="connsiteX24" fmla="*/ 3344759 w 4583613"/>
              <a:gd name="connsiteY24" fmla="*/ 423532 h 709695"/>
              <a:gd name="connsiteX25" fmla="*/ 3242210 w 4583613"/>
              <a:gd name="connsiteY25" fmla="*/ 487625 h 709695"/>
              <a:gd name="connsiteX26" fmla="*/ 2968744 w 4583613"/>
              <a:gd name="connsiteY26" fmla="*/ 632904 h 709695"/>
              <a:gd name="connsiteX27" fmla="*/ 2408995 w 4583613"/>
              <a:gd name="connsiteY27" fmla="*/ 705543 h 709695"/>
              <a:gd name="connsiteX28" fmla="*/ 1789425 w 4583613"/>
              <a:gd name="connsiteY28" fmla="*/ 701270 h 709695"/>
              <a:gd name="connsiteX29" fmla="*/ 1242494 w 4583613"/>
              <a:gd name="connsiteY29" fmla="*/ 696997 h 709695"/>
              <a:gd name="connsiteX30" fmla="*/ 1084397 w 4583613"/>
              <a:gd name="connsiteY30" fmla="*/ 654268 h 709695"/>
              <a:gd name="connsiteX31" fmla="*/ 1075851 w 4583613"/>
              <a:gd name="connsiteY31" fmla="*/ 504717 h 709695"/>
              <a:gd name="connsiteX32" fmla="*/ 1054486 w 4583613"/>
              <a:gd name="connsiteY32" fmla="*/ 590175 h 709695"/>
              <a:gd name="connsiteX33" fmla="*/ 1016030 w 4583613"/>
              <a:gd name="connsiteY33" fmla="*/ 508990 h 709695"/>
              <a:gd name="connsiteX34" fmla="*/ 969028 w 4583613"/>
              <a:gd name="connsiteY34" fmla="*/ 487625 h 709695"/>
              <a:gd name="connsiteX35" fmla="*/ 879298 w 4583613"/>
              <a:gd name="connsiteY35" fmla="*/ 432078 h 709695"/>
              <a:gd name="connsiteX36" fmla="*/ 789567 w 4583613"/>
              <a:gd name="connsiteY36" fmla="*/ 397894 h 709695"/>
              <a:gd name="connsiteX37" fmla="*/ 687017 w 4583613"/>
              <a:gd name="connsiteY37" fmla="*/ 346620 h 709695"/>
              <a:gd name="connsiteX38" fmla="*/ 635742 w 4583613"/>
              <a:gd name="connsiteY38" fmla="*/ 316709 h 709695"/>
              <a:gd name="connsiteX39" fmla="*/ 473372 w 4583613"/>
              <a:gd name="connsiteY39" fmla="*/ 346620 h 709695"/>
              <a:gd name="connsiteX40" fmla="*/ 221271 w 4583613"/>
              <a:gd name="connsiteY40" fmla="*/ 338074 h 709695"/>
              <a:gd name="connsiteX41" fmla="*/ 105903 w 4583613"/>
              <a:gd name="connsiteY41" fmla="*/ 338074 h 709695"/>
              <a:gd name="connsiteX42" fmla="*/ 67447 w 4583613"/>
              <a:gd name="connsiteY42" fmla="*/ 320982 h 709695"/>
              <a:gd name="connsiteX43" fmla="*/ 3354 w 4583613"/>
              <a:gd name="connsiteY43" fmla="*/ 132975 h 709695"/>
              <a:gd name="connsiteX0" fmla="*/ 3354 w 4583613"/>
              <a:gd name="connsiteY0" fmla="*/ 132975 h 709695"/>
              <a:gd name="connsiteX1" fmla="*/ 182816 w 4583613"/>
              <a:gd name="connsiteY1" fmla="*/ 226979 h 709695"/>
              <a:gd name="connsiteX2" fmla="*/ 340912 w 4583613"/>
              <a:gd name="connsiteY2" fmla="*/ 269708 h 709695"/>
              <a:gd name="connsiteX3" fmla="*/ 605832 w 4583613"/>
              <a:gd name="connsiteY3" fmla="*/ 261162 h 709695"/>
              <a:gd name="connsiteX4" fmla="*/ 699836 w 4583613"/>
              <a:gd name="connsiteY4" fmla="*/ 282526 h 709695"/>
              <a:gd name="connsiteX5" fmla="*/ 836569 w 4583613"/>
              <a:gd name="connsiteY5" fmla="*/ 355165 h 709695"/>
              <a:gd name="connsiteX6" fmla="*/ 1545869 w 4583613"/>
              <a:gd name="connsiteY6" fmla="*/ 376530 h 709695"/>
              <a:gd name="connsiteX7" fmla="*/ 2934561 w 4583613"/>
              <a:gd name="connsiteY7" fmla="*/ 299618 h 709695"/>
              <a:gd name="connsiteX8" fmla="*/ 3434490 w 4583613"/>
              <a:gd name="connsiteY8" fmla="*/ 244070 h 709695"/>
              <a:gd name="connsiteX9" fmla="*/ 3652408 w 4583613"/>
              <a:gd name="connsiteY9" fmla="*/ 226979 h 709695"/>
              <a:gd name="connsiteX10" fmla="*/ 3772049 w 4583613"/>
              <a:gd name="connsiteY10" fmla="*/ 162885 h 709695"/>
              <a:gd name="connsiteX11" fmla="*/ 3844688 w 4583613"/>
              <a:gd name="connsiteY11" fmla="*/ 197068 h 709695"/>
              <a:gd name="connsiteX12" fmla="*/ 3895963 w 4583613"/>
              <a:gd name="connsiteY12" fmla="*/ 171431 h 709695"/>
              <a:gd name="connsiteX13" fmla="*/ 3989967 w 4583613"/>
              <a:gd name="connsiteY13" fmla="*/ 192795 h 709695"/>
              <a:gd name="connsiteX14" fmla="*/ 4250613 w 4583613"/>
              <a:gd name="connsiteY14" fmla="*/ 167158 h 709695"/>
              <a:gd name="connsiteX15" fmla="*/ 4494169 w 4583613"/>
              <a:gd name="connsiteY15" fmla="*/ 137248 h 709695"/>
              <a:gd name="connsiteX16" fmla="*/ 4575354 w 4583613"/>
              <a:gd name="connsiteY16" fmla="*/ 515 h 709695"/>
              <a:gd name="connsiteX17" fmla="*/ 4562535 w 4583613"/>
              <a:gd name="connsiteY17" fmla="*/ 192795 h 709695"/>
              <a:gd name="connsiteX18" fmla="*/ 4412984 w 4583613"/>
              <a:gd name="connsiteY18" fmla="*/ 214160 h 709695"/>
              <a:gd name="connsiteX19" fmla="*/ 4148064 w 4583613"/>
              <a:gd name="connsiteY19" fmla="*/ 265435 h 709695"/>
              <a:gd name="connsiteX20" fmla="*/ 3998512 w 4583613"/>
              <a:gd name="connsiteY20" fmla="*/ 222706 h 709695"/>
              <a:gd name="connsiteX21" fmla="*/ 3840415 w 4583613"/>
              <a:gd name="connsiteY21" fmla="*/ 239797 h 709695"/>
              <a:gd name="connsiteX22" fmla="*/ 3690864 w 4583613"/>
              <a:gd name="connsiteY22" fmla="*/ 299618 h 709695"/>
              <a:gd name="connsiteX23" fmla="*/ 3481492 w 4583613"/>
              <a:gd name="connsiteY23" fmla="*/ 333801 h 709695"/>
              <a:gd name="connsiteX24" fmla="*/ 3344759 w 4583613"/>
              <a:gd name="connsiteY24" fmla="*/ 423532 h 709695"/>
              <a:gd name="connsiteX25" fmla="*/ 3242210 w 4583613"/>
              <a:gd name="connsiteY25" fmla="*/ 487625 h 709695"/>
              <a:gd name="connsiteX26" fmla="*/ 2968744 w 4583613"/>
              <a:gd name="connsiteY26" fmla="*/ 632904 h 709695"/>
              <a:gd name="connsiteX27" fmla="*/ 2408995 w 4583613"/>
              <a:gd name="connsiteY27" fmla="*/ 705543 h 709695"/>
              <a:gd name="connsiteX28" fmla="*/ 1789425 w 4583613"/>
              <a:gd name="connsiteY28" fmla="*/ 701270 h 709695"/>
              <a:gd name="connsiteX29" fmla="*/ 1242494 w 4583613"/>
              <a:gd name="connsiteY29" fmla="*/ 696997 h 709695"/>
              <a:gd name="connsiteX30" fmla="*/ 1084397 w 4583613"/>
              <a:gd name="connsiteY30" fmla="*/ 654268 h 709695"/>
              <a:gd name="connsiteX31" fmla="*/ 1075851 w 4583613"/>
              <a:gd name="connsiteY31" fmla="*/ 504717 h 709695"/>
              <a:gd name="connsiteX32" fmla="*/ 1054486 w 4583613"/>
              <a:gd name="connsiteY32" fmla="*/ 590175 h 709695"/>
              <a:gd name="connsiteX33" fmla="*/ 1016030 w 4583613"/>
              <a:gd name="connsiteY33" fmla="*/ 508990 h 709695"/>
              <a:gd name="connsiteX34" fmla="*/ 969028 w 4583613"/>
              <a:gd name="connsiteY34" fmla="*/ 487625 h 709695"/>
              <a:gd name="connsiteX35" fmla="*/ 879298 w 4583613"/>
              <a:gd name="connsiteY35" fmla="*/ 432078 h 709695"/>
              <a:gd name="connsiteX36" fmla="*/ 789567 w 4583613"/>
              <a:gd name="connsiteY36" fmla="*/ 397894 h 709695"/>
              <a:gd name="connsiteX37" fmla="*/ 687017 w 4583613"/>
              <a:gd name="connsiteY37" fmla="*/ 346620 h 709695"/>
              <a:gd name="connsiteX38" fmla="*/ 635742 w 4583613"/>
              <a:gd name="connsiteY38" fmla="*/ 316709 h 709695"/>
              <a:gd name="connsiteX39" fmla="*/ 473372 w 4583613"/>
              <a:gd name="connsiteY39" fmla="*/ 346620 h 709695"/>
              <a:gd name="connsiteX40" fmla="*/ 221271 w 4583613"/>
              <a:gd name="connsiteY40" fmla="*/ 338074 h 709695"/>
              <a:gd name="connsiteX41" fmla="*/ 105903 w 4583613"/>
              <a:gd name="connsiteY41" fmla="*/ 338074 h 709695"/>
              <a:gd name="connsiteX42" fmla="*/ 67447 w 4583613"/>
              <a:gd name="connsiteY42" fmla="*/ 320982 h 709695"/>
              <a:gd name="connsiteX43" fmla="*/ 3354 w 4583613"/>
              <a:gd name="connsiteY43" fmla="*/ 132975 h 709695"/>
              <a:gd name="connsiteX0" fmla="*/ 3354 w 4583613"/>
              <a:gd name="connsiteY0" fmla="*/ 132975 h 709695"/>
              <a:gd name="connsiteX1" fmla="*/ 182816 w 4583613"/>
              <a:gd name="connsiteY1" fmla="*/ 226979 h 709695"/>
              <a:gd name="connsiteX2" fmla="*/ 340912 w 4583613"/>
              <a:gd name="connsiteY2" fmla="*/ 269708 h 709695"/>
              <a:gd name="connsiteX3" fmla="*/ 605832 w 4583613"/>
              <a:gd name="connsiteY3" fmla="*/ 261162 h 709695"/>
              <a:gd name="connsiteX4" fmla="*/ 699836 w 4583613"/>
              <a:gd name="connsiteY4" fmla="*/ 282526 h 709695"/>
              <a:gd name="connsiteX5" fmla="*/ 836569 w 4583613"/>
              <a:gd name="connsiteY5" fmla="*/ 355165 h 709695"/>
              <a:gd name="connsiteX6" fmla="*/ 1545869 w 4583613"/>
              <a:gd name="connsiteY6" fmla="*/ 376530 h 709695"/>
              <a:gd name="connsiteX7" fmla="*/ 2934561 w 4583613"/>
              <a:gd name="connsiteY7" fmla="*/ 299618 h 709695"/>
              <a:gd name="connsiteX8" fmla="*/ 3434490 w 4583613"/>
              <a:gd name="connsiteY8" fmla="*/ 244070 h 709695"/>
              <a:gd name="connsiteX9" fmla="*/ 3652408 w 4583613"/>
              <a:gd name="connsiteY9" fmla="*/ 226979 h 709695"/>
              <a:gd name="connsiteX10" fmla="*/ 3772049 w 4583613"/>
              <a:gd name="connsiteY10" fmla="*/ 162885 h 709695"/>
              <a:gd name="connsiteX11" fmla="*/ 3844688 w 4583613"/>
              <a:gd name="connsiteY11" fmla="*/ 197068 h 709695"/>
              <a:gd name="connsiteX12" fmla="*/ 3895963 w 4583613"/>
              <a:gd name="connsiteY12" fmla="*/ 171431 h 709695"/>
              <a:gd name="connsiteX13" fmla="*/ 3989967 w 4583613"/>
              <a:gd name="connsiteY13" fmla="*/ 192795 h 709695"/>
              <a:gd name="connsiteX14" fmla="*/ 4250613 w 4583613"/>
              <a:gd name="connsiteY14" fmla="*/ 167158 h 709695"/>
              <a:gd name="connsiteX15" fmla="*/ 4494169 w 4583613"/>
              <a:gd name="connsiteY15" fmla="*/ 137248 h 709695"/>
              <a:gd name="connsiteX16" fmla="*/ 4575354 w 4583613"/>
              <a:gd name="connsiteY16" fmla="*/ 515 h 709695"/>
              <a:gd name="connsiteX17" fmla="*/ 4562535 w 4583613"/>
              <a:gd name="connsiteY17" fmla="*/ 192795 h 709695"/>
              <a:gd name="connsiteX18" fmla="*/ 4412984 w 4583613"/>
              <a:gd name="connsiteY18" fmla="*/ 214160 h 709695"/>
              <a:gd name="connsiteX19" fmla="*/ 4148064 w 4583613"/>
              <a:gd name="connsiteY19" fmla="*/ 265435 h 709695"/>
              <a:gd name="connsiteX20" fmla="*/ 3998512 w 4583613"/>
              <a:gd name="connsiteY20" fmla="*/ 222706 h 709695"/>
              <a:gd name="connsiteX21" fmla="*/ 3840415 w 4583613"/>
              <a:gd name="connsiteY21" fmla="*/ 239797 h 709695"/>
              <a:gd name="connsiteX22" fmla="*/ 3690864 w 4583613"/>
              <a:gd name="connsiteY22" fmla="*/ 299618 h 709695"/>
              <a:gd name="connsiteX23" fmla="*/ 3481492 w 4583613"/>
              <a:gd name="connsiteY23" fmla="*/ 333801 h 709695"/>
              <a:gd name="connsiteX24" fmla="*/ 3344759 w 4583613"/>
              <a:gd name="connsiteY24" fmla="*/ 423532 h 709695"/>
              <a:gd name="connsiteX25" fmla="*/ 3242210 w 4583613"/>
              <a:gd name="connsiteY25" fmla="*/ 487625 h 709695"/>
              <a:gd name="connsiteX26" fmla="*/ 2968744 w 4583613"/>
              <a:gd name="connsiteY26" fmla="*/ 632904 h 709695"/>
              <a:gd name="connsiteX27" fmla="*/ 2408995 w 4583613"/>
              <a:gd name="connsiteY27" fmla="*/ 705543 h 709695"/>
              <a:gd name="connsiteX28" fmla="*/ 1789425 w 4583613"/>
              <a:gd name="connsiteY28" fmla="*/ 701270 h 709695"/>
              <a:gd name="connsiteX29" fmla="*/ 1242494 w 4583613"/>
              <a:gd name="connsiteY29" fmla="*/ 696997 h 709695"/>
              <a:gd name="connsiteX30" fmla="*/ 1084397 w 4583613"/>
              <a:gd name="connsiteY30" fmla="*/ 654268 h 709695"/>
              <a:gd name="connsiteX31" fmla="*/ 1075851 w 4583613"/>
              <a:gd name="connsiteY31" fmla="*/ 504717 h 709695"/>
              <a:gd name="connsiteX32" fmla="*/ 1054486 w 4583613"/>
              <a:gd name="connsiteY32" fmla="*/ 590175 h 709695"/>
              <a:gd name="connsiteX33" fmla="*/ 1016030 w 4583613"/>
              <a:gd name="connsiteY33" fmla="*/ 508990 h 709695"/>
              <a:gd name="connsiteX34" fmla="*/ 969028 w 4583613"/>
              <a:gd name="connsiteY34" fmla="*/ 487625 h 709695"/>
              <a:gd name="connsiteX35" fmla="*/ 879298 w 4583613"/>
              <a:gd name="connsiteY35" fmla="*/ 432078 h 709695"/>
              <a:gd name="connsiteX36" fmla="*/ 789567 w 4583613"/>
              <a:gd name="connsiteY36" fmla="*/ 397894 h 709695"/>
              <a:gd name="connsiteX37" fmla="*/ 687017 w 4583613"/>
              <a:gd name="connsiteY37" fmla="*/ 346620 h 709695"/>
              <a:gd name="connsiteX38" fmla="*/ 635742 w 4583613"/>
              <a:gd name="connsiteY38" fmla="*/ 316709 h 709695"/>
              <a:gd name="connsiteX39" fmla="*/ 473372 w 4583613"/>
              <a:gd name="connsiteY39" fmla="*/ 346620 h 709695"/>
              <a:gd name="connsiteX40" fmla="*/ 221271 w 4583613"/>
              <a:gd name="connsiteY40" fmla="*/ 338074 h 709695"/>
              <a:gd name="connsiteX41" fmla="*/ 105903 w 4583613"/>
              <a:gd name="connsiteY41" fmla="*/ 338074 h 709695"/>
              <a:gd name="connsiteX42" fmla="*/ 67447 w 4583613"/>
              <a:gd name="connsiteY42" fmla="*/ 286798 h 709695"/>
              <a:gd name="connsiteX43" fmla="*/ 3354 w 4583613"/>
              <a:gd name="connsiteY43" fmla="*/ 132975 h 709695"/>
              <a:gd name="connsiteX0" fmla="*/ 2988 w 4598680"/>
              <a:gd name="connsiteY0" fmla="*/ 140691 h 709695"/>
              <a:gd name="connsiteX1" fmla="*/ 197883 w 4598680"/>
              <a:gd name="connsiteY1" fmla="*/ 226979 h 709695"/>
              <a:gd name="connsiteX2" fmla="*/ 355979 w 4598680"/>
              <a:gd name="connsiteY2" fmla="*/ 269708 h 709695"/>
              <a:gd name="connsiteX3" fmla="*/ 620899 w 4598680"/>
              <a:gd name="connsiteY3" fmla="*/ 261162 h 709695"/>
              <a:gd name="connsiteX4" fmla="*/ 714903 w 4598680"/>
              <a:gd name="connsiteY4" fmla="*/ 282526 h 709695"/>
              <a:gd name="connsiteX5" fmla="*/ 851636 w 4598680"/>
              <a:gd name="connsiteY5" fmla="*/ 355165 h 709695"/>
              <a:gd name="connsiteX6" fmla="*/ 1560936 w 4598680"/>
              <a:gd name="connsiteY6" fmla="*/ 376530 h 709695"/>
              <a:gd name="connsiteX7" fmla="*/ 2949628 w 4598680"/>
              <a:gd name="connsiteY7" fmla="*/ 299618 h 709695"/>
              <a:gd name="connsiteX8" fmla="*/ 3449557 w 4598680"/>
              <a:gd name="connsiteY8" fmla="*/ 244070 h 709695"/>
              <a:gd name="connsiteX9" fmla="*/ 3667475 w 4598680"/>
              <a:gd name="connsiteY9" fmla="*/ 226979 h 709695"/>
              <a:gd name="connsiteX10" fmla="*/ 3787116 w 4598680"/>
              <a:gd name="connsiteY10" fmla="*/ 162885 h 709695"/>
              <a:gd name="connsiteX11" fmla="*/ 3859755 w 4598680"/>
              <a:gd name="connsiteY11" fmla="*/ 197068 h 709695"/>
              <a:gd name="connsiteX12" fmla="*/ 3911030 w 4598680"/>
              <a:gd name="connsiteY12" fmla="*/ 171431 h 709695"/>
              <a:gd name="connsiteX13" fmla="*/ 4005034 w 4598680"/>
              <a:gd name="connsiteY13" fmla="*/ 192795 h 709695"/>
              <a:gd name="connsiteX14" fmla="*/ 4265680 w 4598680"/>
              <a:gd name="connsiteY14" fmla="*/ 167158 h 709695"/>
              <a:gd name="connsiteX15" fmla="*/ 4509236 w 4598680"/>
              <a:gd name="connsiteY15" fmla="*/ 137248 h 709695"/>
              <a:gd name="connsiteX16" fmla="*/ 4590421 w 4598680"/>
              <a:gd name="connsiteY16" fmla="*/ 515 h 709695"/>
              <a:gd name="connsiteX17" fmla="*/ 4577602 w 4598680"/>
              <a:gd name="connsiteY17" fmla="*/ 192795 h 709695"/>
              <a:gd name="connsiteX18" fmla="*/ 4428051 w 4598680"/>
              <a:gd name="connsiteY18" fmla="*/ 214160 h 709695"/>
              <a:gd name="connsiteX19" fmla="*/ 4163131 w 4598680"/>
              <a:gd name="connsiteY19" fmla="*/ 265435 h 709695"/>
              <a:gd name="connsiteX20" fmla="*/ 4013579 w 4598680"/>
              <a:gd name="connsiteY20" fmla="*/ 222706 h 709695"/>
              <a:gd name="connsiteX21" fmla="*/ 3855482 w 4598680"/>
              <a:gd name="connsiteY21" fmla="*/ 239797 h 709695"/>
              <a:gd name="connsiteX22" fmla="*/ 3705931 w 4598680"/>
              <a:gd name="connsiteY22" fmla="*/ 299618 h 709695"/>
              <a:gd name="connsiteX23" fmla="*/ 3496559 w 4598680"/>
              <a:gd name="connsiteY23" fmla="*/ 333801 h 709695"/>
              <a:gd name="connsiteX24" fmla="*/ 3359826 w 4598680"/>
              <a:gd name="connsiteY24" fmla="*/ 423532 h 709695"/>
              <a:gd name="connsiteX25" fmla="*/ 3257277 w 4598680"/>
              <a:gd name="connsiteY25" fmla="*/ 487625 h 709695"/>
              <a:gd name="connsiteX26" fmla="*/ 2983811 w 4598680"/>
              <a:gd name="connsiteY26" fmla="*/ 632904 h 709695"/>
              <a:gd name="connsiteX27" fmla="*/ 2424062 w 4598680"/>
              <a:gd name="connsiteY27" fmla="*/ 705543 h 709695"/>
              <a:gd name="connsiteX28" fmla="*/ 1804492 w 4598680"/>
              <a:gd name="connsiteY28" fmla="*/ 701270 h 709695"/>
              <a:gd name="connsiteX29" fmla="*/ 1257561 w 4598680"/>
              <a:gd name="connsiteY29" fmla="*/ 696997 h 709695"/>
              <a:gd name="connsiteX30" fmla="*/ 1099464 w 4598680"/>
              <a:gd name="connsiteY30" fmla="*/ 654268 h 709695"/>
              <a:gd name="connsiteX31" fmla="*/ 1090918 w 4598680"/>
              <a:gd name="connsiteY31" fmla="*/ 504717 h 709695"/>
              <a:gd name="connsiteX32" fmla="*/ 1069553 w 4598680"/>
              <a:gd name="connsiteY32" fmla="*/ 590175 h 709695"/>
              <a:gd name="connsiteX33" fmla="*/ 1031097 w 4598680"/>
              <a:gd name="connsiteY33" fmla="*/ 508990 h 709695"/>
              <a:gd name="connsiteX34" fmla="*/ 984095 w 4598680"/>
              <a:gd name="connsiteY34" fmla="*/ 487625 h 709695"/>
              <a:gd name="connsiteX35" fmla="*/ 894365 w 4598680"/>
              <a:gd name="connsiteY35" fmla="*/ 432078 h 709695"/>
              <a:gd name="connsiteX36" fmla="*/ 804634 w 4598680"/>
              <a:gd name="connsiteY36" fmla="*/ 397894 h 709695"/>
              <a:gd name="connsiteX37" fmla="*/ 702084 w 4598680"/>
              <a:gd name="connsiteY37" fmla="*/ 346620 h 709695"/>
              <a:gd name="connsiteX38" fmla="*/ 650809 w 4598680"/>
              <a:gd name="connsiteY38" fmla="*/ 316709 h 709695"/>
              <a:gd name="connsiteX39" fmla="*/ 488439 w 4598680"/>
              <a:gd name="connsiteY39" fmla="*/ 346620 h 709695"/>
              <a:gd name="connsiteX40" fmla="*/ 236338 w 4598680"/>
              <a:gd name="connsiteY40" fmla="*/ 338074 h 709695"/>
              <a:gd name="connsiteX41" fmla="*/ 120970 w 4598680"/>
              <a:gd name="connsiteY41" fmla="*/ 338074 h 709695"/>
              <a:gd name="connsiteX42" fmla="*/ 82514 w 4598680"/>
              <a:gd name="connsiteY42" fmla="*/ 286798 h 709695"/>
              <a:gd name="connsiteX43" fmla="*/ 2988 w 4598680"/>
              <a:gd name="connsiteY43" fmla="*/ 140691 h 709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598680" h="709695">
                <a:moveTo>
                  <a:pt x="2988" y="140691"/>
                </a:moveTo>
                <a:cubicBezTo>
                  <a:pt x="22216" y="130721"/>
                  <a:pt x="139051" y="205476"/>
                  <a:pt x="197883" y="226979"/>
                </a:cubicBezTo>
                <a:cubicBezTo>
                  <a:pt x="256715" y="248482"/>
                  <a:pt x="285477" y="264011"/>
                  <a:pt x="355979" y="269708"/>
                </a:cubicBezTo>
                <a:cubicBezTo>
                  <a:pt x="426481" y="275405"/>
                  <a:pt x="561079" y="259026"/>
                  <a:pt x="620899" y="261162"/>
                </a:cubicBezTo>
                <a:cubicBezTo>
                  <a:pt x="680719" y="263298"/>
                  <a:pt x="676447" y="266859"/>
                  <a:pt x="714903" y="282526"/>
                </a:cubicBezTo>
                <a:cubicBezTo>
                  <a:pt x="753359" y="298193"/>
                  <a:pt x="710631" y="339498"/>
                  <a:pt x="851636" y="355165"/>
                </a:cubicBezTo>
                <a:cubicBezTo>
                  <a:pt x="992642" y="370832"/>
                  <a:pt x="1211271" y="385788"/>
                  <a:pt x="1560936" y="376530"/>
                </a:cubicBezTo>
                <a:cubicBezTo>
                  <a:pt x="1910601" y="367272"/>
                  <a:pt x="2634858" y="321695"/>
                  <a:pt x="2949628" y="299618"/>
                </a:cubicBezTo>
                <a:cubicBezTo>
                  <a:pt x="3264398" y="277541"/>
                  <a:pt x="3329916" y="256176"/>
                  <a:pt x="3449557" y="244070"/>
                </a:cubicBezTo>
                <a:cubicBezTo>
                  <a:pt x="3569198" y="231964"/>
                  <a:pt x="3611215" y="240510"/>
                  <a:pt x="3667475" y="226979"/>
                </a:cubicBezTo>
                <a:cubicBezTo>
                  <a:pt x="3723735" y="213448"/>
                  <a:pt x="3755069" y="167870"/>
                  <a:pt x="3787116" y="162885"/>
                </a:cubicBezTo>
                <a:cubicBezTo>
                  <a:pt x="3819163" y="157900"/>
                  <a:pt x="3839103" y="195644"/>
                  <a:pt x="3859755" y="197068"/>
                </a:cubicBezTo>
                <a:cubicBezTo>
                  <a:pt x="3880407" y="198492"/>
                  <a:pt x="3886817" y="172143"/>
                  <a:pt x="3911030" y="171431"/>
                </a:cubicBezTo>
                <a:cubicBezTo>
                  <a:pt x="3935243" y="170719"/>
                  <a:pt x="3945926" y="193507"/>
                  <a:pt x="4005034" y="192795"/>
                </a:cubicBezTo>
                <a:cubicBezTo>
                  <a:pt x="4064142" y="192083"/>
                  <a:pt x="4181646" y="176416"/>
                  <a:pt x="4265680" y="167158"/>
                </a:cubicBezTo>
                <a:cubicBezTo>
                  <a:pt x="4349714" y="157900"/>
                  <a:pt x="4455113" y="165022"/>
                  <a:pt x="4509236" y="137248"/>
                </a:cubicBezTo>
                <a:cubicBezTo>
                  <a:pt x="4563359" y="109474"/>
                  <a:pt x="4579027" y="-8743"/>
                  <a:pt x="4590421" y="515"/>
                </a:cubicBezTo>
                <a:cubicBezTo>
                  <a:pt x="4601815" y="9773"/>
                  <a:pt x="4604664" y="157188"/>
                  <a:pt x="4577602" y="192795"/>
                </a:cubicBezTo>
                <a:cubicBezTo>
                  <a:pt x="4550540" y="228402"/>
                  <a:pt x="4497129" y="202053"/>
                  <a:pt x="4428051" y="214160"/>
                </a:cubicBezTo>
                <a:cubicBezTo>
                  <a:pt x="4358973" y="226267"/>
                  <a:pt x="4232210" y="264011"/>
                  <a:pt x="4163131" y="265435"/>
                </a:cubicBezTo>
                <a:cubicBezTo>
                  <a:pt x="4094052" y="266859"/>
                  <a:pt x="4064854" y="226979"/>
                  <a:pt x="4013579" y="222706"/>
                </a:cubicBezTo>
                <a:cubicBezTo>
                  <a:pt x="3962304" y="218433"/>
                  <a:pt x="3906757" y="226978"/>
                  <a:pt x="3855482" y="239797"/>
                </a:cubicBezTo>
                <a:cubicBezTo>
                  <a:pt x="3804207" y="252616"/>
                  <a:pt x="3765752" y="283951"/>
                  <a:pt x="3705931" y="299618"/>
                </a:cubicBezTo>
                <a:cubicBezTo>
                  <a:pt x="3646111" y="315285"/>
                  <a:pt x="3554243" y="313149"/>
                  <a:pt x="3496559" y="333801"/>
                </a:cubicBezTo>
                <a:cubicBezTo>
                  <a:pt x="3438875" y="354453"/>
                  <a:pt x="3399706" y="397895"/>
                  <a:pt x="3359826" y="423532"/>
                </a:cubicBezTo>
                <a:cubicBezTo>
                  <a:pt x="3319946" y="449169"/>
                  <a:pt x="3319946" y="452730"/>
                  <a:pt x="3257277" y="487625"/>
                </a:cubicBezTo>
                <a:cubicBezTo>
                  <a:pt x="3194608" y="522520"/>
                  <a:pt x="3122680" y="596584"/>
                  <a:pt x="2983811" y="632904"/>
                </a:cubicBezTo>
                <a:cubicBezTo>
                  <a:pt x="2844942" y="669224"/>
                  <a:pt x="2620615" y="694149"/>
                  <a:pt x="2424062" y="705543"/>
                </a:cubicBezTo>
                <a:cubicBezTo>
                  <a:pt x="2227509" y="716937"/>
                  <a:pt x="1804492" y="701270"/>
                  <a:pt x="1804492" y="701270"/>
                </a:cubicBezTo>
                <a:lnTo>
                  <a:pt x="1257561" y="696997"/>
                </a:lnTo>
                <a:cubicBezTo>
                  <a:pt x="1140056" y="689163"/>
                  <a:pt x="1127238" y="686315"/>
                  <a:pt x="1099464" y="654268"/>
                </a:cubicBezTo>
                <a:cubicBezTo>
                  <a:pt x="1071690" y="622221"/>
                  <a:pt x="1095903" y="515399"/>
                  <a:pt x="1090918" y="504717"/>
                </a:cubicBezTo>
                <a:cubicBezTo>
                  <a:pt x="1085933" y="494035"/>
                  <a:pt x="1079523" y="589463"/>
                  <a:pt x="1069553" y="590175"/>
                </a:cubicBezTo>
                <a:cubicBezTo>
                  <a:pt x="1059583" y="590887"/>
                  <a:pt x="1045340" y="526082"/>
                  <a:pt x="1031097" y="508990"/>
                </a:cubicBezTo>
                <a:cubicBezTo>
                  <a:pt x="1016854" y="491898"/>
                  <a:pt x="1006884" y="500444"/>
                  <a:pt x="984095" y="487625"/>
                </a:cubicBezTo>
                <a:cubicBezTo>
                  <a:pt x="961306" y="474806"/>
                  <a:pt x="924275" y="447033"/>
                  <a:pt x="894365" y="432078"/>
                </a:cubicBezTo>
                <a:cubicBezTo>
                  <a:pt x="864455" y="417123"/>
                  <a:pt x="836681" y="412137"/>
                  <a:pt x="804634" y="397894"/>
                </a:cubicBezTo>
                <a:cubicBezTo>
                  <a:pt x="772587" y="383651"/>
                  <a:pt x="727722" y="360151"/>
                  <a:pt x="702084" y="346620"/>
                </a:cubicBezTo>
                <a:cubicBezTo>
                  <a:pt x="676446" y="333089"/>
                  <a:pt x="686416" y="316709"/>
                  <a:pt x="650809" y="316709"/>
                </a:cubicBezTo>
                <a:cubicBezTo>
                  <a:pt x="615202" y="316709"/>
                  <a:pt x="557518" y="343059"/>
                  <a:pt x="488439" y="346620"/>
                </a:cubicBezTo>
                <a:cubicBezTo>
                  <a:pt x="419361" y="350181"/>
                  <a:pt x="297583" y="339498"/>
                  <a:pt x="236338" y="338074"/>
                </a:cubicBezTo>
                <a:cubicBezTo>
                  <a:pt x="175093" y="336650"/>
                  <a:pt x="146607" y="340923"/>
                  <a:pt x="120970" y="338074"/>
                </a:cubicBezTo>
                <a:cubicBezTo>
                  <a:pt x="95333" y="335225"/>
                  <a:pt x="102178" y="319695"/>
                  <a:pt x="82514" y="286798"/>
                </a:cubicBezTo>
                <a:cubicBezTo>
                  <a:pt x="62850" y="253901"/>
                  <a:pt x="-16240" y="150661"/>
                  <a:pt x="2988" y="140691"/>
                </a:cubicBezTo>
                <a:close/>
              </a:path>
            </a:pathLst>
          </a:custGeom>
          <a:solidFill>
            <a:srgbClr val="F28EDD"/>
          </a:solidFill>
          <a:ln w="19050">
            <a:solidFill>
              <a:srgbClr val="C81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18657BA-EEEF-ACA5-242E-041A5FFB6CE6}"/>
              </a:ext>
            </a:extLst>
          </p:cNvPr>
          <p:cNvSpPr/>
          <p:nvPr/>
        </p:nvSpPr>
        <p:spPr>
          <a:xfrm>
            <a:off x="5870961" y="1972354"/>
            <a:ext cx="1209415" cy="212492"/>
          </a:xfrm>
          <a:custGeom>
            <a:avLst/>
            <a:gdLst>
              <a:gd name="connsiteX0" fmla="*/ 0 w 1209415"/>
              <a:gd name="connsiteY0" fmla="*/ 10270 h 212492"/>
              <a:gd name="connsiteX1" fmla="*/ 102549 w 1209415"/>
              <a:gd name="connsiteY1" fmla="*/ 100001 h 212492"/>
              <a:gd name="connsiteX2" fmla="*/ 538385 w 1209415"/>
              <a:gd name="connsiteY2" fmla="*/ 95728 h 212492"/>
              <a:gd name="connsiteX3" fmla="*/ 811850 w 1209415"/>
              <a:gd name="connsiteY3" fmla="*/ 78637 h 212492"/>
              <a:gd name="connsiteX4" fmla="*/ 1051132 w 1209415"/>
              <a:gd name="connsiteY4" fmla="*/ 27362 h 212492"/>
              <a:gd name="connsiteX5" fmla="*/ 1209230 w 1209415"/>
              <a:gd name="connsiteY5" fmla="*/ 1725 h 212492"/>
              <a:gd name="connsiteX6" fmla="*/ 1021222 w 1209415"/>
              <a:gd name="connsiteY6" fmla="*/ 74364 h 212492"/>
              <a:gd name="connsiteX7" fmla="*/ 922946 w 1209415"/>
              <a:gd name="connsiteY7" fmla="*/ 112820 h 212492"/>
              <a:gd name="connsiteX8" fmla="*/ 773394 w 1209415"/>
              <a:gd name="connsiteY8" fmla="*/ 108547 h 212492"/>
              <a:gd name="connsiteX9" fmla="*/ 666572 w 1209415"/>
              <a:gd name="connsiteY9" fmla="*/ 168367 h 212492"/>
              <a:gd name="connsiteX10" fmla="*/ 581114 w 1209415"/>
              <a:gd name="connsiteY10" fmla="*/ 206824 h 212492"/>
              <a:gd name="connsiteX11" fmla="*/ 380288 w 1209415"/>
              <a:gd name="connsiteY11" fmla="*/ 202551 h 212492"/>
              <a:gd name="connsiteX12" fmla="*/ 239282 w 1209415"/>
              <a:gd name="connsiteY12" fmla="*/ 211096 h 212492"/>
              <a:gd name="connsiteX13" fmla="*/ 102549 w 1209415"/>
              <a:gd name="connsiteY13" fmla="*/ 168367 h 212492"/>
              <a:gd name="connsiteX14" fmla="*/ 34183 w 1209415"/>
              <a:gd name="connsiteY14" fmla="*/ 108547 h 212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09415" h="212492">
                <a:moveTo>
                  <a:pt x="0" y="10270"/>
                </a:moveTo>
                <a:cubicBezTo>
                  <a:pt x="6409" y="48014"/>
                  <a:pt x="12818" y="85758"/>
                  <a:pt x="102549" y="100001"/>
                </a:cubicBezTo>
                <a:cubicBezTo>
                  <a:pt x="192280" y="114244"/>
                  <a:pt x="420168" y="99289"/>
                  <a:pt x="538385" y="95728"/>
                </a:cubicBezTo>
                <a:cubicBezTo>
                  <a:pt x="656602" y="92167"/>
                  <a:pt x="726392" y="90031"/>
                  <a:pt x="811850" y="78637"/>
                </a:cubicBezTo>
                <a:cubicBezTo>
                  <a:pt x="897308" y="67243"/>
                  <a:pt x="984902" y="40181"/>
                  <a:pt x="1051132" y="27362"/>
                </a:cubicBezTo>
                <a:cubicBezTo>
                  <a:pt x="1117362" y="14543"/>
                  <a:pt x="1214215" y="-6109"/>
                  <a:pt x="1209230" y="1725"/>
                </a:cubicBezTo>
                <a:cubicBezTo>
                  <a:pt x="1204245" y="9559"/>
                  <a:pt x="1021222" y="74364"/>
                  <a:pt x="1021222" y="74364"/>
                </a:cubicBezTo>
                <a:cubicBezTo>
                  <a:pt x="973508" y="92880"/>
                  <a:pt x="964251" y="107123"/>
                  <a:pt x="922946" y="112820"/>
                </a:cubicBezTo>
                <a:cubicBezTo>
                  <a:pt x="881641" y="118517"/>
                  <a:pt x="816123" y="99289"/>
                  <a:pt x="773394" y="108547"/>
                </a:cubicBezTo>
                <a:cubicBezTo>
                  <a:pt x="730665" y="117805"/>
                  <a:pt x="698619" y="151988"/>
                  <a:pt x="666572" y="168367"/>
                </a:cubicBezTo>
                <a:cubicBezTo>
                  <a:pt x="634525" y="184747"/>
                  <a:pt x="628828" y="201127"/>
                  <a:pt x="581114" y="206824"/>
                </a:cubicBezTo>
                <a:cubicBezTo>
                  <a:pt x="533400" y="212521"/>
                  <a:pt x="437260" y="201839"/>
                  <a:pt x="380288" y="202551"/>
                </a:cubicBezTo>
                <a:cubicBezTo>
                  <a:pt x="323316" y="203263"/>
                  <a:pt x="285572" y="216793"/>
                  <a:pt x="239282" y="211096"/>
                </a:cubicBezTo>
                <a:cubicBezTo>
                  <a:pt x="192992" y="205399"/>
                  <a:pt x="136732" y="185458"/>
                  <a:pt x="102549" y="168367"/>
                </a:cubicBezTo>
                <a:cubicBezTo>
                  <a:pt x="68366" y="151276"/>
                  <a:pt x="51274" y="129911"/>
                  <a:pt x="34183" y="108547"/>
                </a:cubicBezTo>
              </a:path>
            </a:pathLst>
          </a:custGeom>
          <a:solidFill>
            <a:srgbClr val="F28EDD"/>
          </a:solidFill>
          <a:ln w="19050">
            <a:solidFill>
              <a:srgbClr val="C81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1E795A8-B0EC-73AD-B23D-8832102F5439}"/>
              </a:ext>
            </a:extLst>
          </p:cNvPr>
          <p:cNvSpPr/>
          <p:nvPr/>
        </p:nvSpPr>
        <p:spPr>
          <a:xfrm>
            <a:off x="7622665" y="1194464"/>
            <a:ext cx="4467650" cy="881074"/>
          </a:xfrm>
          <a:custGeom>
            <a:avLst/>
            <a:gdLst>
              <a:gd name="connsiteX0" fmla="*/ 184 w 4475048"/>
              <a:gd name="connsiteY0" fmla="*/ 612378 h 864586"/>
              <a:gd name="connsiteX1" fmla="*/ 124098 w 4475048"/>
              <a:gd name="connsiteY1" fmla="*/ 667926 h 864586"/>
              <a:gd name="connsiteX2" fmla="*/ 213828 w 4475048"/>
              <a:gd name="connsiteY2" fmla="*/ 680745 h 864586"/>
              <a:gd name="connsiteX3" fmla="*/ 380471 w 4475048"/>
              <a:gd name="connsiteY3" fmla="*/ 706382 h 864586"/>
              <a:gd name="connsiteX4" fmla="*/ 547114 w 4475048"/>
              <a:gd name="connsiteY4" fmla="*/ 667926 h 864586"/>
              <a:gd name="connsiteX5" fmla="*/ 705212 w 4475048"/>
              <a:gd name="connsiteY5" fmla="*/ 655107 h 864586"/>
              <a:gd name="connsiteX6" fmla="*/ 846217 w 4475048"/>
              <a:gd name="connsiteY6" fmla="*/ 663653 h 864586"/>
              <a:gd name="connsiteX7" fmla="*/ 1025679 w 4475048"/>
              <a:gd name="connsiteY7" fmla="*/ 629470 h 864586"/>
              <a:gd name="connsiteX8" fmla="*/ 1269234 w 4475048"/>
              <a:gd name="connsiteY8" fmla="*/ 603833 h 864586"/>
              <a:gd name="connsiteX9" fmla="*/ 1414513 w 4475048"/>
              <a:gd name="connsiteY9" fmla="*/ 620924 h 864586"/>
              <a:gd name="connsiteX10" fmla="*/ 1824711 w 4475048"/>
              <a:gd name="connsiteY10" fmla="*/ 586741 h 864586"/>
              <a:gd name="connsiteX11" fmla="*/ 2311821 w 4475048"/>
              <a:gd name="connsiteY11" fmla="*/ 522647 h 864586"/>
              <a:gd name="connsiteX12" fmla="*/ 2538285 w 4475048"/>
              <a:gd name="connsiteY12" fmla="*/ 475646 h 864586"/>
              <a:gd name="connsiteX13" fmla="*/ 2563922 w 4475048"/>
              <a:gd name="connsiteY13" fmla="*/ 450008 h 864586"/>
              <a:gd name="connsiteX14" fmla="*/ 2666471 w 4475048"/>
              <a:gd name="connsiteY14" fmla="*/ 432917 h 864586"/>
              <a:gd name="connsiteX15" fmla="*/ 2833114 w 4475048"/>
              <a:gd name="connsiteY15" fmla="*/ 377369 h 864586"/>
              <a:gd name="connsiteX16" fmla="*/ 3038214 w 4475048"/>
              <a:gd name="connsiteY16" fmla="*/ 356005 h 864586"/>
              <a:gd name="connsiteX17" fmla="*/ 3465503 w 4475048"/>
              <a:gd name="connsiteY17" fmla="*/ 257728 h 864586"/>
              <a:gd name="connsiteX18" fmla="*/ 3726150 w 4475048"/>
              <a:gd name="connsiteY18" fmla="*/ 167997 h 864586"/>
              <a:gd name="connsiteX19" fmla="*/ 4016707 w 4475048"/>
              <a:gd name="connsiteY19" fmla="*/ 129541 h 864586"/>
              <a:gd name="connsiteX20" fmla="*/ 4255989 w 4475048"/>
              <a:gd name="connsiteY20" fmla="*/ 91085 h 864586"/>
              <a:gd name="connsiteX21" fmla="*/ 4375630 w 4475048"/>
              <a:gd name="connsiteY21" fmla="*/ 61175 h 864586"/>
              <a:gd name="connsiteX22" fmla="*/ 4473907 w 4475048"/>
              <a:gd name="connsiteY22" fmla="*/ 1354 h 864586"/>
              <a:gd name="connsiteX23" fmla="*/ 4414086 w 4475048"/>
              <a:gd name="connsiteY23" fmla="*/ 125268 h 864586"/>
              <a:gd name="connsiteX24" fmla="*/ 4200442 w 4475048"/>
              <a:gd name="connsiteY24" fmla="*/ 270547 h 864586"/>
              <a:gd name="connsiteX25" fmla="*/ 4063709 w 4475048"/>
              <a:gd name="connsiteY25" fmla="*/ 244909 h 864586"/>
              <a:gd name="connsiteX26" fmla="*/ 3995342 w 4475048"/>
              <a:gd name="connsiteY26" fmla="*/ 223545 h 864586"/>
              <a:gd name="connsiteX27" fmla="*/ 3935522 w 4475048"/>
              <a:gd name="connsiteY27" fmla="*/ 283365 h 864586"/>
              <a:gd name="connsiteX28" fmla="*/ 3820154 w 4475048"/>
              <a:gd name="connsiteY28" fmla="*/ 279092 h 864586"/>
              <a:gd name="connsiteX29" fmla="*/ 3730423 w 4475048"/>
              <a:gd name="connsiteY29" fmla="*/ 368823 h 864586"/>
              <a:gd name="connsiteX30" fmla="*/ 3662056 w 4475048"/>
              <a:gd name="connsiteY30" fmla="*/ 420098 h 864586"/>
              <a:gd name="connsiteX31" fmla="*/ 3568053 w 4475048"/>
              <a:gd name="connsiteY31" fmla="*/ 454281 h 864586"/>
              <a:gd name="connsiteX32" fmla="*/ 3439866 w 4475048"/>
              <a:gd name="connsiteY32" fmla="*/ 458554 h 864586"/>
              <a:gd name="connsiteX33" fmla="*/ 3311679 w 4475048"/>
              <a:gd name="connsiteY33" fmla="*/ 462827 h 864586"/>
              <a:gd name="connsiteX34" fmla="*/ 3145036 w 4475048"/>
              <a:gd name="connsiteY34" fmla="*/ 467100 h 864586"/>
              <a:gd name="connsiteX35" fmla="*/ 3038214 w 4475048"/>
              <a:gd name="connsiteY35" fmla="*/ 462827 h 864586"/>
              <a:gd name="connsiteX36" fmla="*/ 2969847 w 4475048"/>
              <a:gd name="connsiteY36" fmla="*/ 428644 h 864586"/>
              <a:gd name="connsiteX37" fmla="*/ 2927118 w 4475048"/>
              <a:gd name="connsiteY37" fmla="*/ 381642 h 864586"/>
              <a:gd name="connsiteX38" fmla="*/ 2803204 w 4475048"/>
              <a:gd name="connsiteY38" fmla="*/ 394461 h 864586"/>
              <a:gd name="connsiteX39" fmla="*/ 2739111 w 4475048"/>
              <a:gd name="connsiteY39" fmla="*/ 531193 h 864586"/>
              <a:gd name="connsiteX40" fmla="*/ 2632288 w 4475048"/>
              <a:gd name="connsiteY40" fmla="*/ 539739 h 864586"/>
              <a:gd name="connsiteX41" fmla="*/ 2495556 w 4475048"/>
              <a:gd name="connsiteY41" fmla="*/ 561104 h 864586"/>
              <a:gd name="connsiteX42" fmla="*/ 2371642 w 4475048"/>
              <a:gd name="connsiteY42" fmla="*/ 591014 h 864586"/>
              <a:gd name="connsiteX43" fmla="*/ 2269092 w 4475048"/>
              <a:gd name="connsiteY43" fmla="*/ 676472 h 864586"/>
              <a:gd name="connsiteX44" fmla="*/ 2132359 w 4475048"/>
              <a:gd name="connsiteY44" fmla="*/ 736292 h 864586"/>
              <a:gd name="connsiteX45" fmla="*/ 1948625 w 4475048"/>
              <a:gd name="connsiteY45" fmla="*/ 749111 h 864586"/>
              <a:gd name="connsiteX46" fmla="*/ 1880258 w 4475048"/>
              <a:gd name="connsiteY46" fmla="*/ 740565 h 864586"/>
              <a:gd name="connsiteX47" fmla="*/ 1760617 w 4475048"/>
              <a:gd name="connsiteY47" fmla="*/ 710655 h 864586"/>
              <a:gd name="connsiteX48" fmla="*/ 1687978 w 4475048"/>
              <a:gd name="connsiteY48" fmla="*/ 761930 h 864586"/>
              <a:gd name="connsiteX49" fmla="*/ 1602520 w 4475048"/>
              <a:gd name="connsiteY49" fmla="*/ 740565 h 864586"/>
              <a:gd name="connsiteX50" fmla="*/ 1521335 w 4475048"/>
              <a:gd name="connsiteY50" fmla="*/ 826023 h 864586"/>
              <a:gd name="connsiteX51" fmla="*/ 1414513 w 4475048"/>
              <a:gd name="connsiteY51" fmla="*/ 864479 h 864586"/>
              <a:gd name="connsiteX52" fmla="*/ 1252142 w 4475048"/>
              <a:gd name="connsiteY52" fmla="*/ 834569 h 864586"/>
              <a:gd name="connsiteX53" fmla="*/ 1183776 w 4475048"/>
              <a:gd name="connsiteY53" fmla="*/ 753384 h 864586"/>
              <a:gd name="connsiteX54" fmla="*/ 1115410 w 4475048"/>
              <a:gd name="connsiteY54" fmla="*/ 702109 h 864586"/>
              <a:gd name="connsiteX55" fmla="*/ 1055589 w 4475048"/>
              <a:gd name="connsiteY55" fmla="*/ 573922 h 864586"/>
              <a:gd name="connsiteX56" fmla="*/ 970131 w 4475048"/>
              <a:gd name="connsiteY56" fmla="*/ 749111 h 864586"/>
              <a:gd name="connsiteX57" fmla="*/ 871855 w 4475048"/>
              <a:gd name="connsiteY57" fmla="*/ 774748 h 864586"/>
              <a:gd name="connsiteX58" fmla="*/ 790670 w 4475048"/>
              <a:gd name="connsiteY58" fmla="*/ 723474 h 864586"/>
              <a:gd name="connsiteX59" fmla="*/ 739395 w 4475048"/>
              <a:gd name="connsiteY59" fmla="*/ 620924 h 864586"/>
              <a:gd name="connsiteX60" fmla="*/ 636845 w 4475048"/>
              <a:gd name="connsiteY60" fmla="*/ 770476 h 864586"/>
              <a:gd name="connsiteX61" fmla="*/ 483021 w 4475048"/>
              <a:gd name="connsiteY61" fmla="*/ 817477 h 864586"/>
              <a:gd name="connsiteX62" fmla="*/ 359107 w 4475048"/>
              <a:gd name="connsiteY62" fmla="*/ 817477 h 864586"/>
              <a:gd name="connsiteX63" fmla="*/ 252285 w 4475048"/>
              <a:gd name="connsiteY63" fmla="*/ 774748 h 864586"/>
              <a:gd name="connsiteX64" fmla="*/ 196737 w 4475048"/>
              <a:gd name="connsiteY64" fmla="*/ 714928 h 864586"/>
              <a:gd name="connsiteX65" fmla="*/ 183918 w 4475048"/>
              <a:gd name="connsiteY65" fmla="*/ 642289 h 864586"/>
              <a:gd name="connsiteX66" fmla="*/ 98460 w 4475048"/>
              <a:gd name="connsiteY66" fmla="*/ 740565 h 864586"/>
              <a:gd name="connsiteX67" fmla="*/ 184 w 4475048"/>
              <a:gd name="connsiteY67" fmla="*/ 612378 h 864586"/>
              <a:gd name="connsiteX0" fmla="*/ 184 w 4475048"/>
              <a:gd name="connsiteY0" fmla="*/ 612378 h 914663"/>
              <a:gd name="connsiteX1" fmla="*/ 124098 w 4475048"/>
              <a:gd name="connsiteY1" fmla="*/ 667926 h 914663"/>
              <a:gd name="connsiteX2" fmla="*/ 213828 w 4475048"/>
              <a:gd name="connsiteY2" fmla="*/ 680745 h 914663"/>
              <a:gd name="connsiteX3" fmla="*/ 380471 w 4475048"/>
              <a:gd name="connsiteY3" fmla="*/ 706382 h 914663"/>
              <a:gd name="connsiteX4" fmla="*/ 547114 w 4475048"/>
              <a:gd name="connsiteY4" fmla="*/ 667926 h 914663"/>
              <a:gd name="connsiteX5" fmla="*/ 705212 w 4475048"/>
              <a:gd name="connsiteY5" fmla="*/ 655107 h 914663"/>
              <a:gd name="connsiteX6" fmla="*/ 846217 w 4475048"/>
              <a:gd name="connsiteY6" fmla="*/ 663653 h 914663"/>
              <a:gd name="connsiteX7" fmla="*/ 1025679 w 4475048"/>
              <a:gd name="connsiteY7" fmla="*/ 629470 h 914663"/>
              <a:gd name="connsiteX8" fmla="*/ 1269234 w 4475048"/>
              <a:gd name="connsiteY8" fmla="*/ 603833 h 914663"/>
              <a:gd name="connsiteX9" fmla="*/ 1414513 w 4475048"/>
              <a:gd name="connsiteY9" fmla="*/ 620924 h 914663"/>
              <a:gd name="connsiteX10" fmla="*/ 1824711 w 4475048"/>
              <a:gd name="connsiteY10" fmla="*/ 586741 h 914663"/>
              <a:gd name="connsiteX11" fmla="*/ 2311821 w 4475048"/>
              <a:gd name="connsiteY11" fmla="*/ 522647 h 914663"/>
              <a:gd name="connsiteX12" fmla="*/ 2538285 w 4475048"/>
              <a:gd name="connsiteY12" fmla="*/ 475646 h 914663"/>
              <a:gd name="connsiteX13" fmla="*/ 2563922 w 4475048"/>
              <a:gd name="connsiteY13" fmla="*/ 450008 h 914663"/>
              <a:gd name="connsiteX14" fmla="*/ 2666471 w 4475048"/>
              <a:gd name="connsiteY14" fmla="*/ 432917 h 914663"/>
              <a:gd name="connsiteX15" fmla="*/ 2833114 w 4475048"/>
              <a:gd name="connsiteY15" fmla="*/ 377369 h 914663"/>
              <a:gd name="connsiteX16" fmla="*/ 3038214 w 4475048"/>
              <a:gd name="connsiteY16" fmla="*/ 356005 h 914663"/>
              <a:gd name="connsiteX17" fmla="*/ 3465503 w 4475048"/>
              <a:gd name="connsiteY17" fmla="*/ 257728 h 914663"/>
              <a:gd name="connsiteX18" fmla="*/ 3726150 w 4475048"/>
              <a:gd name="connsiteY18" fmla="*/ 167997 h 914663"/>
              <a:gd name="connsiteX19" fmla="*/ 4016707 w 4475048"/>
              <a:gd name="connsiteY19" fmla="*/ 129541 h 914663"/>
              <a:gd name="connsiteX20" fmla="*/ 4255989 w 4475048"/>
              <a:gd name="connsiteY20" fmla="*/ 91085 h 914663"/>
              <a:gd name="connsiteX21" fmla="*/ 4375630 w 4475048"/>
              <a:gd name="connsiteY21" fmla="*/ 61175 h 914663"/>
              <a:gd name="connsiteX22" fmla="*/ 4473907 w 4475048"/>
              <a:gd name="connsiteY22" fmla="*/ 1354 h 914663"/>
              <a:gd name="connsiteX23" fmla="*/ 4414086 w 4475048"/>
              <a:gd name="connsiteY23" fmla="*/ 125268 h 914663"/>
              <a:gd name="connsiteX24" fmla="*/ 4200442 w 4475048"/>
              <a:gd name="connsiteY24" fmla="*/ 270547 h 914663"/>
              <a:gd name="connsiteX25" fmla="*/ 4063709 w 4475048"/>
              <a:gd name="connsiteY25" fmla="*/ 244909 h 914663"/>
              <a:gd name="connsiteX26" fmla="*/ 3995342 w 4475048"/>
              <a:gd name="connsiteY26" fmla="*/ 223545 h 914663"/>
              <a:gd name="connsiteX27" fmla="*/ 3935522 w 4475048"/>
              <a:gd name="connsiteY27" fmla="*/ 283365 h 914663"/>
              <a:gd name="connsiteX28" fmla="*/ 3820154 w 4475048"/>
              <a:gd name="connsiteY28" fmla="*/ 279092 h 914663"/>
              <a:gd name="connsiteX29" fmla="*/ 3730423 w 4475048"/>
              <a:gd name="connsiteY29" fmla="*/ 368823 h 914663"/>
              <a:gd name="connsiteX30" fmla="*/ 3662056 w 4475048"/>
              <a:gd name="connsiteY30" fmla="*/ 420098 h 914663"/>
              <a:gd name="connsiteX31" fmla="*/ 3568053 w 4475048"/>
              <a:gd name="connsiteY31" fmla="*/ 454281 h 914663"/>
              <a:gd name="connsiteX32" fmla="*/ 3439866 w 4475048"/>
              <a:gd name="connsiteY32" fmla="*/ 458554 h 914663"/>
              <a:gd name="connsiteX33" fmla="*/ 3311679 w 4475048"/>
              <a:gd name="connsiteY33" fmla="*/ 462827 h 914663"/>
              <a:gd name="connsiteX34" fmla="*/ 3145036 w 4475048"/>
              <a:gd name="connsiteY34" fmla="*/ 467100 h 914663"/>
              <a:gd name="connsiteX35" fmla="*/ 3038214 w 4475048"/>
              <a:gd name="connsiteY35" fmla="*/ 462827 h 914663"/>
              <a:gd name="connsiteX36" fmla="*/ 2969847 w 4475048"/>
              <a:gd name="connsiteY36" fmla="*/ 428644 h 914663"/>
              <a:gd name="connsiteX37" fmla="*/ 2927118 w 4475048"/>
              <a:gd name="connsiteY37" fmla="*/ 381642 h 914663"/>
              <a:gd name="connsiteX38" fmla="*/ 2803204 w 4475048"/>
              <a:gd name="connsiteY38" fmla="*/ 394461 h 914663"/>
              <a:gd name="connsiteX39" fmla="*/ 2739111 w 4475048"/>
              <a:gd name="connsiteY39" fmla="*/ 531193 h 914663"/>
              <a:gd name="connsiteX40" fmla="*/ 2632288 w 4475048"/>
              <a:gd name="connsiteY40" fmla="*/ 539739 h 914663"/>
              <a:gd name="connsiteX41" fmla="*/ 2495556 w 4475048"/>
              <a:gd name="connsiteY41" fmla="*/ 561104 h 914663"/>
              <a:gd name="connsiteX42" fmla="*/ 2371642 w 4475048"/>
              <a:gd name="connsiteY42" fmla="*/ 591014 h 914663"/>
              <a:gd name="connsiteX43" fmla="*/ 2269092 w 4475048"/>
              <a:gd name="connsiteY43" fmla="*/ 676472 h 914663"/>
              <a:gd name="connsiteX44" fmla="*/ 2132359 w 4475048"/>
              <a:gd name="connsiteY44" fmla="*/ 736292 h 914663"/>
              <a:gd name="connsiteX45" fmla="*/ 1948625 w 4475048"/>
              <a:gd name="connsiteY45" fmla="*/ 749111 h 914663"/>
              <a:gd name="connsiteX46" fmla="*/ 1880258 w 4475048"/>
              <a:gd name="connsiteY46" fmla="*/ 740565 h 914663"/>
              <a:gd name="connsiteX47" fmla="*/ 1760617 w 4475048"/>
              <a:gd name="connsiteY47" fmla="*/ 710655 h 914663"/>
              <a:gd name="connsiteX48" fmla="*/ 1687978 w 4475048"/>
              <a:gd name="connsiteY48" fmla="*/ 761930 h 914663"/>
              <a:gd name="connsiteX49" fmla="*/ 1602520 w 4475048"/>
              <a:gd name="connsiteY49" fmla="*/ 740565 h 914663"/>
              <a:gd name="connsiteX50" fmla="*/ 1521335 w 4475048"/>
              <a:gd name="connsiteY50" fmla="*/ 826023 h 914663"/>
              <a:gd name="connsiteX51" fmla="*/ 1391364 w 4475048"/>
              <a:gd name="connsiteY51" fmla="*/ 914636 h 914663"/>
              <a:gd name="connsiteX52" fmla="*/ 1252142 w 4475048"/>
              <a:gd name="connsiteY52" fmla="*/ 834569 h 914663"/>
              <a:gd name="connsiteX53" fmla="*/ 1183776 w 4475048"/>
              <a:gd name="connsiteY53" fmla="*/ 753384 h 914663"/>
              <a:gd name="connsiteX54" fmla="*/ 1115410 w 4475048"/>
              <a:gd name="connsiteY54" fmla="*/ 702109 h 914663"/>
              <a:gd name="connsiteX55" fmla="*/ 1055589 w 4475048"/>
              <a:gd name="connsiteY55" fmla="*/ 573922 h 914663"/>
              <a:gd name="connsiteX56" fmla="*/ 970131 w 4475048"/>
              <a:gd name="connsiteY56" fmla="*/ 749111 h 914663"/>
              <a:gd name="connsiteX57" fmla="*/ 871855 w 4475048"/>
              <a:gd name="connsiteY57" fmla="*/ 774748 h 914663"/>
              <a:gd name="connsiteX58" fmla="*/ 790670 w 4475048"/>
              <a:gd name="connsiteY58" fmla="*/ 723474 h 914663"/>
              <a:gd name="connsiteX59" fmla="*/ 739395 w 4475048"/>
              <a:gd name="connsiteY59" fmla="*/ 620924 h 914663"/>
              <a:gd name="connsiteX60" fmla="*/ 636845 w 4475048"/>
              <a:gd name="connsiteY60" fmla="*/ 770476 h 914663"/>
              <a:gd name="connsiteX61" fmla="*/ 483021 w 4475048"/>
              <a:gd name="connsiteY61" fmla="*/ 817477 h 914663"/>
              <a:gd name="connsiteX62" fmla="*/ 359107 w 4475048"/>
              <a:gd name="connsiteY62" fmla="*/ 817477 h 914663"/>
              <a:gd name="connsiteX63" fmla="*/ 252285 w 4475048"/>
              <a:gd name="connsiteY63" fmla="*/ 774748 h 914663"/>
              <a:gd name="connsiteX64" fmla="*/ 196737 w 4475048"/>
              <a:gd name="connsiteY64" fmla="*/ 714928 h 914663"/>
              <a:gd name="connsiteX65" fmla="*/ 183918 w 4475048"/>
              <a:gd name="connsiteY65" fmla="*/ 642289 h 914663"/>
              <a:gd name="connsiteX66" fmla="*/ 98460 w 4475048"/>
              <a:gd name="connsiteY66" fmla="*/ 740565 h 914663"/>
              <a:gd name="connsiteX67" fmla="*/ 184 w 4475048"/>
              <a:gd name="connsiteY67" fmla="*/ 612378 h 914663"/>
              <a:gd name="connsiteX0" fmla="*/ 184 w 4475048"/>
              <a:gd name="connsiteY0" fmla="*/ 612378 h 914663"/>
              <a:gd name="connsiteX1" fmla="*/ 124098 w 4475048"/>
              <a:gd name="connsiteY1" fmla="*/ 667926 h 914663"/>
              <a:gd name="connsiteX2" fmla="*/ 213828 w 4475048"/>
              <a:gd name="connsiteY2" fmla="*/ 680745 h 914663"/>
              <a:gd name="connsiteX3" fmla="*/ 380471 w 4475048"/>
              <a:gd name="connsiteY3" fmla="*/ 706382 h 914663"/>
              <a:gd name="connsiteX4" fmla="*/ 547114 w 4475048"/>
              <a:gd name="connsiteY4" fmla="*/ 667926 h 914663"/>
              <a:gd name="connsiteX5" fmla="*/ 705212 w 4475048"/>
              <a:gd name="connsiteY5" fmla="*/ 655107 h 914663"/>
              <a:gd name="connsiteX6" fmla="*/ 846217 w 4475048"/>
              <a:gd name="connsiteY6" fmla="*/ 663653 h 914663"/>
              <a:gd name="connsiteX7" fmla="*/ 1025679 w 4475048"/>
              <a:gd name="connsiteY7" fmla="*/ 629470 h 914663"/>
              <a:gd name="connsiteX8" fmla="*/ 1269234 w 4475048"/>
              <a:gd name="connsiteY8" fmla="*/ 603833 h 914663"/>
              <a:gd name="connsiteX9" fmla="*/ 1414513 w 4475048"/>
              <a:gd name="connsiteY9" fmla="*/ 620924 h 914663"/>
              <a:gd name="connsiteX10" fmla="*/ 1824711 w 4475048"/>
              <a:gd name="connsiteY10" fmla="*/ 586741 h 914663"/>
              <a:gd name="connsiteX11" fmla="*/ 2311821 w 4475048"/>
              <a:gd name="connsiteY11" fmla="*/ 522647 h 914663"/>
              <a:gd name="connsiteX12" fmla="*/ 2538285 w 4475048"/>
              <a:gd name="connsiteY12" fmla="*/ 475646 h 914663"/>
              <a:gd name="connsiteX13" fmla="*/ 2563922 w 4475048"/>
              <a:gd name="connsiteY13" fmla="*/ 450008 h 914663"/>
              <a:gd name="connsiteX14" fmla="*/ 2666471 w 4475048"/>
              <a:gd name="connsiteY14" fmla="*/ 432917 h 914663"/>
              <a:gd name="connsiteX15" fmla="*/ 2833114 w 4475048"/>
              <a:gd name="connsiteY15" fmla="*/ 377369 h 914663"/>
              <a:gd name="connsiteX16" fmla="*/ 3038214 w 4475048"/>
              <a:gd name="connsiteY16" fmla="*/ 356005 h 914663"/>
              <a:gd name="connsiteX17" fmla="*/ 3465503 w 4475048"/>
              <a:gd name="connsiteY17" fmla="*/ 257728 h 914663"/>
              <a:gd name="connsiteX18" fmla="*/ 3726150 w 4475048"/>
              <a:gd name="connsiteY18" fmla="*/ 167997 h 914663"/>
              <a:gd name="connsiteX19" fmla="*/ 4016707 w 4475048"/>
              <a:gd name="connsiteY19" fmla="*/ 129541 h 914663"/>
              <a:gd name="connsiteX20" fmla="*/ 4255989 w 4475048"/>
              <a:gd name="connsiteY20" fmla="*/ 91085 h 914663"/>
              <a:gd name="connsiteX21" fmla="*/ 4375630 w 4475048"/>
              <a:gd name="connsiteY21" fmla="*/ 61175 h 914663"/>
              <a:gd name="connsiteX22" fmla="*/ 4473907 w 4475048"/>
              <a:gd name="connsiteY22" fmla="*/ 1354 h 914663"/>
              <a:gd name="connsiteX23" fmla="*/ 4414086 w 4475048"/>
              <a:gd name="connsiteY23" fmla="*/ 125268 h 914663"/>
              <a:gd name="connsiteX24" fmla="*/ 4200442 w 4475048"/>
              <a:gd name="connsiteY24" fmla="*/ 270547 h 914663"/>
              <a:gd name="connsiteX25" fmla="*/ 4063709 w 4475048"/>
              <a:gd name="connsiteY25" fmla="*/ 244909 h 914663"/>
              <a:gd name="connsiteX26" fmla="*/ 3995342 w 4475048"/>
              <a:gd name="connsiteY26" fmla="*/ 223545 h 914663"/>
              <a:gd name="connsiteX27" fmla="*/ 3935522 w 4475048"/>
              <a:gd name="connsiteY27" fmla="*/ 283365 h 914663"/>
              <a:gd name="connsiteX28" fmla="*/ 3820154 w 4475048"/>
              <a:gd name="connsiteY28" fmla="*/ 279092 h 914663"/>
              <a:gd name="connsiteX29" fmla="*/ 3730423 w 4475048"/>
              <a:gd name="connsiteY29" fmla="*/ 368823 h 914663"/>
              <a:gd name="connsiteX30" fmla="*/ 3662056 w 4475048"/>
              <a:gd name="connsiteY30" fmla="*/ 420098 h 914663"/>
              <a:gd name="connsiteX31" fmla="*/ 3568053 w 4475048"/>
              <a:gd name="connsiteY31" fmla="*/ 454281 h 914663"/>
              <a:gd name="connsiteX32" fmla="*/ 3439866 w 4475048"/>
              <a:gd name="connsiteY32" fmla="*/ 458554 h 914663"/>
              <a:gd name="connsiteX33" fmla="*/ 3311679 w 4475048"/>
              <a:gd name="connsiteY33" fmla="*/ 462827 h 914663"/>
              <a:gd name="connsiteX34" fmla="*/ 3145036 w 4475048"/>
              <a:gd name="connsiteY34" fmla="*/ 467100 h 914663"/>
              <a:gd name="connsiteX35" fmla="*/ 3038214 w 4475048"/>
              <a:gd name="connsiteY35" fmla="*/ 462827 h 914663"/>
              <a:gd name="connsiteX36" fmla="*/ 2969847 w 4475048"/>
              <a:gd name="connsiteY36" fmla="*/ 428644 h 914663"/>
              <a:gd name="connsiteX37" fmla="*/ 2927118 w 4475048"/>
              <a:gd name="connsiteY37" fmla="*/ 381642 h 914663"/>
              <a:gd name="connsiteX38" fmla="*/ 2803204 w 4475048"/>
              <a:gd name="connsiteY38" fmla="*/ 394461 h 914663"/>
              <a:gd name="connsiteX39" fmla="*/ 2739111 w 4475048"/>
              <a:gd name="connsiteY39" fmla="*/ 531193 h 914663"/>
              <a:gd name="connsiteX40" fmla="*/ 2632288 w 4475048"/>
              <a:gd name="connsiteY40" fmla="*/ 539739 h 914663"/>
              <a:gd name="connsiteX41" fmla="*/ 2495556 w 4475048"/>
              <a:gd name="connsiteY41" fmla="*/ 561104 h 914663"/>
              <a:gd name="connsiteX42" fmla="*/ 2414083 w 4475048"/>
              <a:gd name="connsiteY42" fmla="*/ 652745 h 914663"/>
              <a:gd name="connsiteX43" fmla="*/ 2269092 w 4475048"/>
              <a:gd name="connsiteY43" fmla="*/ 676472 h 914663"/>
              <a:gd name="connsiteX44" fmla="*/ 2132359 w 4475048"/>
              <a:gd name="connsiteY44" fmla="*/ 736292 h 914663"/>
              <a:gd name="connsiteX45" fmla="*/ 1948625 w 4475048"/>
              <a:gd name="connsiteY45" fmla="*/ 749111 h 914663"/>
              <a:gd name="connsiteX46" fmla="*/ 1880258 w 4475048"/>
              <a:gd name="connsiteY46" fmla="*/ 740565 h 914663"/>
              <a:gd name="connsiteX47" fmla="*/ 1760617 w 4475048"/>
              <a:gd name="connsiteY47" fmla="*/ 710655 h 914663"/>
              <a:gd name="connsiteX48" fmla="*/ 1687978 w 4475048"/>
              <a:gd name="connsiteY48" fmla="*/ 761930 h 914663"/>
              <a:gd name="connsiteX49" fmla="*/ 1602520 w 4475048"/>
              <a:gd name="connsiteY49" fmla="*/ 740565 h 914663"/>
              <a:gd name="connsiteX50" fmla="*/ 1521335 w 4475048"/>
              <a:gd name="connsiteY50" fmla="*/ 826023 h 914663"/>
              <a:gd name="connsiteX51" fmla="*/ 1391364 w 4475048"/>
              <a:gd name="connsiteY51" fmla="*/ 914636 h 914663"/>
              <a:gd name="connsiteX52" fmla="*/ 1252142 w 4475048"/>
              <a:gd name="connsiteY52" fmla="*/ 834569 h 914663"/>
              <a:gd name="connsiteX53" fmla="*/ 1183776 w 4475048"/>
              <a:gd name="connsiteY53" fmla="*/ 753384 h 914663"/>
              <a:gd name="connsiteX54" fmla="*/ 1115410 w 4475048"/>
              <a:gd name="connsiteY54" fmla="*/ 702109 h 914663"/>
              <a:gd name="connsiteX55" fmla="*/ 1055589 w 4475048"/>
              <a:gd name="connsiteY55" fmla="*/ 573922 h 914663"/>
              <a:gd name="connsiteX56" fmla="*/ 970131 w 4475048"/>
              <a:gd name="connsiteY56" fmla="*/ 749111 h 914663"/>
              <a:gd name="connsiteX57" fmla="*/ 871855 w 4475048"/>
              <a:gd name="connsiteY57" fmla="*/ 774748 h 914663"/>
              <a:gd name="connsiteX58" fmla="*/ 790670 w 4475048"/>
              <a:gd name="connsiteY58" fmla="*/ 723474 h 914663"/>
              <a:gd name="connsiteX59" fmla="*/ 739395 w 4475048"/>
              <a:gd name="connsiteY59" fmla="*/ 620924 h 914663"/>
              <a:gd name="connsiteX60" fmla="*/ 636845 w 4475048"/>
              <a:gd name="connsiteY60" fmla="*/ 770476 h 914663"/>
              <a:gd name="connsiteX61" fmla="*/ 483021 w 4475048"/>
              <a:gd name="connsiteY61" fmla="*/ 817477 h 914663"/>
              <a:gd name="connsiteX62" fmla="*/ 359107 w 4475048"/>
              <a:gd name="connsiteY62" fmla="*/ 817477 h 914663"/>
              <a:gd name="connsiteX63" fmla="*/ 252285 w 4475048"/>
              <a:gd name="connsiteY63" fmla="*/ 774748 h 914663"/>
              <a:gd name="connsiteX64" fmla="*/ 196737 w 4475048"/>
              <a:gd name="connsiteY64" fmla="*/ 714928 h 914663"/>
              <a:gd name="connsiteX65" fmla="*/ 183918 w 4475048"/>
              <a:gd name="connsiteY65" fmla="*/ 642289 h 914663"/>
              <a:gd name="connsiteX66" fmla="*/ 98460 w 4475048"/>
              <a:gd name="connsiteY66" fmla="*/ 740565 h 914663"/>
              <a:gd name="connsiteX67" fmla="*/ 184 w 4475048"/>
              <a:gd name="connsiteY67" fmla="*/ 612378 h 914663"/>
              <a:gd name="connsiteX0" fmla="*/ 184 w 4475048"/>
              <a:gd name="connsiteY0" fmla="*/ 612378 h 914663"/>
              <a:gd name="connsiteX1" fmla="*/ 124098 w 4475048"/>
              <a:gd name="connsiteY1" fmla="*/ 667926 h 914663"/>
              <a:gd name="connsiteX2" fmla="*/ 213828 w 4475048"/>
              <a:gd name="connsiteY2" fmla="*/ 680745 h 914663"/>
              <a:gd name="connsiteX3" fmla="*/ 380471 w 4475048"/>
              <a:gd name="connsiteY3" fmla="*/ 706382 h 914663"/>
              <a:gd name="connsiteX4" fmla="*/ 547114 w 4475048"/>
              <a:gd name="connsiteY4" fmla="*/ 667926 h 914663"/>
              <a:gd name="connsiteX5" fmla="*/ 705212 w 4475048"/>
              <a:gd name="connsiteY5" fmla="*/ 655107 h 914663"/>
              <a:gd name="connsiteX6" fmla="*/ 846217 w 4475048"/>
              <a:gd name="connsiteY6" fmla="*/ 663653 h 914663"/>
              <a:gd name="connsiteX7" fmla="*/ 1025679 w 4475048"/>
              <a:gd name="connsiteY7" fmla="*/ 629470 h 914663"/>
              <a:gd name="connsiteX8" fmla="*/ 1269234 w 4475048"/>
              <a:gd name="connsiteY8" fmla="*/ 603833 h 914663"/>
              <a:gd name="connsiteX9" fmla="*/ 1414513 w 4475048"/>
              <a:gd name="connsiteY9" fmla="*/ 620924 h 914663"/>
              <a:gd name="connsiteX10" fmla="*/ 1824711 w 4475048"/>
              <a:gd name="connsiteY10" fmla="*/ 586741 h 914663"/>
              <a:gd name="connsiteX11" fmla="*/ 2311821 w 4475048"/>
              <a:gd name="connsiteY11" fmla="*/ 522647 h 914663"/>
              <a:gd name="connsiteX12" fmla="*/ 2538285 w 4475048"/>
              <a:gd name="connsiteY12" fmla="*/ 475646 h 914663"/>
              <a:gd name="connsiteX13" fmla="*/ 2563922 w 4475048"/>
              <a:gd name="connsiteY13" fmla="*/ 450008 h 914663"/>
              <a:gd name="connsiteX14" fmla="*/ 2666471 w 4475048"/>
              <a:gd name="connsiteY14" fmla="*/ 432917 h 914663"/>
              <a:gd name="connsiteX15" fmla="*/ 2833114 w 4475048"/>
              <a:gd name="connsiteY15" fmla="*/ 377369 h 914663"/>
              <a:gd name="connsiteX16" fmla="*/ 3038214 w 4475048"/>
              <a:gd name="connsiteY16" fmla="*/ 356005 h 914663"/>
              <a:gd name="connsiteX17" fmla="*/ 3465503 w 4475048"/>
              <a:gd name="connsiteY17" fmla="*/ 257728 h 914663"/>
              <a:gd name="connsiteX18" fmla="*/ 3726150 w 4475048"/>
              <a:gd name="connsiteY18" fmla="*/ 167997 h 914663"/>
              <a:gd name="connsiteX19" fmla="*/ 4016707 w 4475048"/>
              <a:gd name="connsiteY19" fmla="*/ 129541 h 914663"/>
              <a:gd name="connsiteX20" fmla="*/ 4255989 w 4475048"/>
              <a:gd name="connsiteY20" fmla="*/ 91085 h 914663"/>
              <a:gd name="connsiteX21" fmla="*/ 4375630 w 4475048"/>
              <a:gd name="connsiteY21" fmla="*/ 61175 h 914663"/>
              <a:gd name="connsiteX22" fmla="*/ 4473907 w 4475048"/>
              <a:gd name="connsiteY22" fmla="*/ 1354 h 914663"/>
              <a:gd name="connsiteX23" fmla="*/ 4414086 w 4475048"/>
              <a:gd name="connsiteY23" fmla="*/ 125268 h 914663"/>
              <a:gd name="connsiteX24" fmla="*/ 4200442 w 4475048"/>
              <a:gd name="connsiteY24" fmla="*/ 270547 h 914663"/>
              <a:gd name="connsiteX25" fmla="*/ 4063709 w 4475048"/>
              <a:gd name="connsiteY25" fmla="*/ 244909 h 914663"/>
              <a:gd name="connsiteX26" fmla="*/ 3995342 w 4475048"/>
              <a:gd name="connsiteY26" fmla="*/ 223545 h 914663"/>
              <a:gd name="connsiteX27" fmla="*/ 3935522 w 4475048"/>
              <a:gd name="connsiteY27" fmla="*/ 283365 h 914663"/>
              <a:gd name="connsiteX28" fmla="*/ 3820154 w 4475048"/>
              <a:gd name="connsiteY28" fmla="*/ 279092 h 914663"/>
              <a:gd name="connsiteX29" fmla="*/ 3730423 w 4475048"/>
              <a:gd name="connsiteY29" fmla="*/ 368823 h 914663"/>
              <a:gd name="connsiteX30" fmla="*/ 3662056 w 4475048"/>
              <a:gd name="connsiteY30" fmla="*/ 420098 h 914663"/>
              <a:gd name="connsiteX31" fmla="*/ 3568053 w 4475048"/>
              <a:gd name="connsiteY31" fmla="*/ 454281 h 914663"/>
              <a:gd name="connsiteX32" fmla="*/ 3439866 w 4475048"/>
              <a:gd name="connsiteY32" fmla="*/ 458554 h 914663"/>
              <a:gd name="connsiteX33" fmla="*/ 3311679 w 4475048"/>
              <a:gd name="connsiteY33" fmla="*/ 462827 h 914663"/>
              <a:gd name="connsiteX34" fmla="*/ 3145036 w 4475048"/>
              <a:gd name="connsiteY34" fmla="*/ 467100 h 914663"/>
              <a:gd name="connsiteX35" fmla="*/ 3038214 w 4475048"/>
              <a:gd name="connsiteY35" fmla="*/ 462827 h 914663"/>
              <a:gd name="connsiteX36" fmla="*/ 2923548 w 4475048"/>
              <a:gd name="connsiteY36" fmla="*/ 478801 h 914663"/>
              <a:gd name="connsiteX37" fmla="*/ 2927118 w 4475048"/>
              <a:gd name="connsiteY37" fmla="*/ 381642 h 914663"/>
              <a:gd name="connsiteX38" fmla="*/ 2803204 w 4475048"/>
              <a:gd name="connsiteY38" fmla="*/ 394461 h 914663"/>
              <a:gd name="connsiteX39" fmla="*/ 2739111 w 4475048"/>
              <a:gd name="connsiteY39" fmla="*/ 531193 h 914663"/>
              <a:gd name="connsiteX40" fmla="*/ 2632288 w 4475048"/>
              <a:gd name="connsiteY40" fmla="*/ 539739 h 914663"/>
              <a:gd name="connsiteX41" fmla="*/ 2495556 w 4475048"/>
              <a:gd name="connsiteY41" fmla="*/ 561104 h 914663"/>
              <a:gd name="connsiteX42" fmla="*/ 2414083 w 4475048"/>
              <a:gd name="connsiteY42" fmla="*/ 652745 h 914663"/>
              <a:gd name="connsiteX43" fmla="*/ 2269092 w 4475048"/>
              <a:gd name="connsiteY43" fmla="*/ 676472 h 914663"/>
              <a:gd name="connsiteX44" fmla="*/ 2132359 w 4475048"/>
              <a:gd name="connsiteY44" fmla="*/ 736292 h 914663"/>
              <a:gd name="connsiteX45" fmla="*/ 1948625 w 4475048"/>
              <a:gd name="connsiteY45" fmla="*/ 749111 h 914663"/>
              <a:gd name="connsiteX46" fmla="*/ 1880258 w 4475048"/>
              <a:gd name="connsiteY46" fmla="*/ 740565 h 914663"/>
              <a:gd name="connsiteX47" fmla="*/ 1760617 w 4475048"/>
              <a:gd name="connsiteY47" fmla="*/ 710655 h 914663"/>
              <a:gd name="connsiteX48" fmla="*/ 1687978 w 4475048"/>
              <a:gd name="connsiteY48" fmla="*/ 761930 h 914663"/>
              <a:gd name="connsiteX49" fmla="*/ 1602520 w 4475048"/>
              <a:gd name="connsiteY49" fmla="*/ 740565 h 914663"/>
              <a:gd name="connsiteX50" fmla="*/ 1521335 w 4475048"/>
              <a:gd name="connsiteY50" fmla="*/ 826023 h 914663"/>
              <a:gd name="connsiteX51" fmla="*/ 1391364 w 4475048"/>
              <a:gd name="connsiteY51" fmla="*/ 914636 h 914663"/>
              <a:gd name="connsiteX52" fmla="*/ 1252142 w 4475048"/>
              <a:gd name="connsiteY52" fmla="*/ 834569 h 914663"/>
              <a:gd name="connsiteX53" fmla="*/ 1183776 w 4475048"/>
              <a:gd name="connsiteY53" fmla="*/ 753384 h 914663"/>
              <a:gd name="connsiteX54" fmla="*/ 1115410 w 4475048"/>
              <a:gd name="connsiteY54" fmla="*/ 702109 h 914663"/>
              <a:gd name="connsiteX55" fmla="*/ 1055589 w 4475048"/>
              <a:gd name="connsiteY55" fmla="*/ 573922 h 914663"/>
              <a:gd name="connsiteX56" fmla="*/ 970131 w 4475048"/>
              <a:gd name="connsiteY56" fmla="*/ 749111 h 914663"/>
              <a:gd name="connsiteX57" fmla="*/ 871855 w 4475048"/>
              <a:gd name="connsiteY57" fmla="*/ 774748 h 914663"/>
              <a:gd name="connsiteX58" fmla="*/ 790670 w 4475048"/>
              <a:gd name="connsiteY58" fmla="*/ 723474 h 914663"/>
              <a:gd name="connsiteX59" fmla="*/ 739395 w 4475048"/>
              <a:gd name="connsiteY59" fmla="*/ 620924 h 914663"/>
              <a:gd name="connsiteX60" fmla="*/ 636845 w 4475048"/>
              <a:gd name="connsiteY60" fmla="*/ 770476 h 914663"/>
              <a:gd name="connsiteX61" fmla="*/ 483021 w 4475048"/>
              <a:gd name="connsiteY61" fmla="*/ 817477 h 914663"/>
              <a:gd name="connsiteX62" fmla="*/ 359107 w 4475048"/>
              <a:gd name="connsiteY62" fmla="*/ 817477 h 914663"/>
              <a:gd name="connsiteX63" fmla="*/ 252285 w 4475048"/>
              <a:gd name="connsiteY63" fmla="*/ 774748 h 914663"/>
              <a:gd name="connsiteX64" fmla="*/ 196737 w 4475048"/>
              <a:gd name="connsiteY64" fmla="*/ 714928 h 914663"/>
              <a:gd name="connsiteX65" fmla="*/ 183918 w 4475048"/>
              <a:gd name="connsiteY65" fmla="*/ 642289 h 914663"/>
              <a:gd name="connsiteX66" fmla="*/ 98460 w 4475048"/>
              <a:gd name="connsiteY66" fmla="*/ 740565 h 914663"/>
              <a:gd name="connsiteX67" fmla="*/ 184 w 4475048"/>
              <a:gd name="connsiteY67" fmla="*/ 612378 h 914663"/>
              <a:gd name="connsiteX0" fmla="*/ 184 w 4475048"/>
              <a:gd name="connsiteY0" fmla="*/ 612378 h 914663"/>
              <a:gd name="connsiteX1" fmla="*/ 124098 w 4475048"/>
              <a:gd name="connsiteY1" fmla="*/ 667926 h 914663"/>
              <a:gd name="connsiteX2" fmla="*/ 213828 w 4475048"/>
              <a:gd name="connsiteY2" fmla="*/ 680745 h 914663"/>
              <a:gd name="connsiteX3" fmla="*/ 380471 w 4475048"/>
              <a:gd name="connsiteY3" fmla="*/ 706382 h 914663"/>
              <a:gd name="connsiteX4" fmla="*/ 547114 w 4475048"/>
              <a:gd name="connsiteY4" fmla="*/ 667926 h 914663"/>
              <a:gd name="connsiteX5" fmla="*/ 705212 w 4475048"/>
              <a:gd name="connsiteY5" fmla="*/ 655107 h 914663"/>
              <a:gd name="connsiteX6" fmla="*/ 846217 w 4475048"/>
              <a:gd name="connsiteY6" fmla="*/ 663653 h 914663"/>
              <a:gd name="connsiteX7" fmla="*/ 1025679 w 4475048"/>
              <a:gd name="connsiteY7" fmla="*/ 629470 h 914663"/>
              <a:gd name="connsiteX8" fmla="*/ 1269234 w 4475048"/>
              <a:gd name="connsiteY8" fmla="*/ 603833 h 914663"/>
              <a:gd name="connsiteX9" fmla="*/ 1414513 w 4475048"/>
              <a:gd name="connsiteY9" fmla="*/ 620924 h 914663"/>
              <a:gd name="connsiteX10" fmla="*/ 1824711 w 4475048"/>
              <a:gd name="connsiteY10" fmla="*/ 586741 h 914663"/>
              <a:gd name="connsiteX11" fmla="*/ 2311821 w 4475048"/>
              <a:gd name="connsiteY11" fmla="*/ 522647 h 914663"/>
              <a:gd name="connsiteX12" fmla="*/ 2538285 w 4475048"/>
              <a:gd name="connsiteY12" fmla="*/ 475646 h 914663"/>
              <a:gd name="connsiteX13" fmla="*/ 2563922 w 4475048"/>
              <a:gd name="connsiteY13" fmla="*/ 450008 h 914663"/>
              <a:gd name="connsiteX14" fmla="*/ 2666471 w 4475048"/>
              <a:gd name="connsiteY14" fmla="*/ 432917 h 914663"/>
              <a:gd name="connsiteX15" fmla="*/ 2833114 w 4475048"/>
              <a:gd name="connsiteY15" fmla="*/ 377369 h 914663"/>
              <a:gd name="connsiteX16" fmla="*/ 3038214 w 4475048"/>
              <a:gd name="connsiteY16" fmla="*/ 356005 h 914663"/>
              <a:gd name="connsiteX17" fmla="*/ 3465503 w 4475048"/>
              <a:gd name="connsiteY17" fmla="*/ 257728 h 914663"/>
              <a:gd name="connsiteX18" fmla="*/ 3726150 w 4475048"/>
              <a:gd name="connsiteY18" fmla="*/ 167997 h 914663"/>
              <a:gd name="connsiteX19" fmla="*/ 4016707 w 4475048"/>
              <a:gd name="connsiteY19" fmla="*/ 129541 h 914663"/>
              <a:gd name="connsiteX20" fmla="*/ 4255989 w 4475048"/>
              <a:gd name="connsiteY20" fmla="*/ 91085 h 914663"/>
              <a:gd name="connsiteX21" fmla="*/ 4375630 w 4475048"/>
              <a:gd name="connsiteY21" fmla="*/ 61175 h 914663"/>
              <a:gd name="connsiteX22" fmla="*/ 4473907 w 4475048"/>
              <a:gd name="connsiteY22" fmla="*/ 1354 h 914663"/>
              <a:gd name="connsiteX23" fmla="*/ 4414086 w 4475048"/>
              <a:gd name="connsiteY23" fmla="*/ 125268 h 914663"/>
              <a:gd name="connsiteX24" fmla="*/ 4200442 w 4475048"/>
              <a:gd name="connsiteY24" fmla="*/ 270547 h 914663"/>
              <a:gd name="connsiteX25" fmla="*/ 4063709 w 4475048"/>
              <a:gd name="connsiteY25" fmla="*/ 244909 h 914663"/>
              <a:gd name="connsiteX26" fmla="*/ 3995342 w 4475048"/>
              <a:gd name="connsiteY26" fmla="*/ 223545 h 914663"/>
              <a:gd name="connsiteX27" fmla="*/ 3935522 w 4475048"/>
              <a:gd name="connsiteY27" fmla="*/ 283365 h 914663"/>
              <a:gd name="connsiteX28" fmla="*/ 3820154 w 4475048"/>
              <a:gd name="connsiteY28" fmla="*/ 279092 h 914663"/>
              <a:gd name="connsiteX29" fmla="*/ 3730423 w 4475048"/>
              <a:gd name="connsiteY29" fmla="*/ 368823 h 914663"/>
              <a:gd name="connsiteX30" fmla="*/ 3662056 w 4475048"/>
              <a:gd name="connsiteY30" fmla="*/ 420098 h 914663"/>
              <a:gd name="connsiteX31" fmla="*/ 3568053 w 4475048"/>
              <a:gd name="connsiteY31" fmla="*/ 454281 h 914663"/>
              <a:gd name="connsiteX32" fmla="*/ 3439866 w 4475048"/>
              <a:gd name="connsiteY32" fmla="*/ 458554 h 914663"/>
              <a:gd name="connsiteX33" fmla="*/ 3311679 w 4475048"/>
              <a:gd name="connsiteY33" fmla="*/ 462827 h 914663"/>
              <a:gd name="connsiteX34" fmla="*/ 3145036 w 4475048"/>
              <a:gd name="connsiteY34" fmla="*/ 467100 h 914663"/>
              <a:gd name="connsiteX35" fmla="*/ 3038214 w 4475048"/>
              <a:gd name="connsiteY35" fmla="*/ 462827 h 914663"/>
              <a:gd name="connsiteX36" fmla="*/ 2923548 w 4475048"/>
              <a:gd name="connsiteY36" fmla="*/ 478801 h 914663"/>
              <a:gd name="connsiteX37" fmla="*/ 2876961 w 4475048"/>
              <a:gd name="connsiteY37" fmla="*/ 412508 h 914663"/>
              <a:gd name="connsiteX38" fmla="*/ 2803204 w 4475048"/>
              <a:gd name="connsiteY38" fmla="*/ 394461 h 914663"/>
              <a:gd name="connsiteX39" fmla="*/ 2739111 w 4475048"/>
              <a:gd name="connsiteY39" fmla="*/ 531193 h 914663"/>
              <a:gd name="connsiteX40" fmla="*/ 2632288 w 4475048"/>
              <a:gd name="connsiteY40" fmla="*/ 539739 h 914663"/>
              <a:gd name="connsiteX41" fmla="*/ 2495556 w 4475048"/>
              <a:gd name="connsiteY41" fmla="*/ 561104 h 914663"/>
              <a:gd name="connsiteX42" fmla="*/ 2414083 w 4475048"/>
              <a:gd name="connsiteY42" fmla="*/ 652745 h 914663"/>
              <a:gd name="connsiteX43" fmla="*/ 2269092 w 4475048"/>
              <a:gd name="connsiteY43" fmla="*/ 676472 h 914663"/>
              <a:gd name="connsiteX44" fmla="*/ 2132359 w 4475048"/>
              <a:gd name="connsiteY44" fmla="*/ 736292 h 914663"/>
              <a:gd name="connsiteX45" fmla="*/ 1948625 w 4475048"/>
              <a:gd name="connsiteY45" fmla="*/ 749111 h 914663"/>
              <a:gd name="connsiteX46" fmla="*/ 1880258 w 4475048"/>
              <a:gd name="connsiteY46" fmla="*/ 740565 h 914663"/>
              <a:gd name="connsiteX47" fmla="*/ 1760617 w 4475048"/>
              <a:gd name="connsiteY47" fmla="*/ 710655 h 914663"/>
              <a:gd name="connsiteX48" fmla="*/ 1687978 w 4475048"/>
              <a:gd name="connsiteY48" fmla="*/ 761930 h 914663"/>
              <a:gd name="connsiteX49" fmla="*/ 1602520 w 4475048"/>
              <a:gd name="connsiteY49" fmla="*/ 740565 h 914663"/>
              <a:gd name="connsiteX50" fmla="*/ 1521335 w 4475048"/>
              <a:gd name="connsiteY50" fmla="*/ 826023 h 914663"/>
              <a:gd name="connsiteX51" fmla="*/ 1391364 w 4475048"/>
              <a:gd name="connsiteY51" fmla="*/ 914636 h 914663"/>
              <a:gd name="connsiteX52" fmla="*/ 1252142 w 4475048"/>
              <a:gd name="connsiteY52" fmla="*/ 834569 h 914663"/>
              <a:gd name="connsiteX53" fmla="*/ 1183776 w 4475048"/>
              <a:gd name="connsiteY53" fmla="*/ 753384 h 914663"/>
              <a:gd name="connsiteX54" fmla="*/ 1115410 w 4475048"/>
              <a:gd name="connsiteY54" fmla="*/ 702109 h 914663"/>
              <a:gd name="connsiteX55" fmla="*/ 1055589 w 4475048"/>
              <a:gd name="connsiteY55" fmla="*/ 573922 h 914663"/>
              <a:gd name="connsiteX56" fmla="*/ 970131 w 4475048"/>
              <a:gd name="connsiteY56" fmla="*/ 749111 h 914663"/>
              <a:gd name="connsiteX57" fmla="*/ 871855 w 4475048"/>
              <a:gd name="connsiteY57" fmla="*/ 774748 h 914663"/>
              <a:gd name="connsiteX58" fmla="*/ 790670 w 4475048"/>
              <a:gd name="connsiteY58" fmla="*/ 723474 h 914663"/>
              <a:gd name="connsiteX59" fmla="*/ 739395 w 4475048"/>
              <a:gd name="connsiteY59" fmla="*/ 620924 h 914663"/>
              <a:gd name="connsiteX60" fmla="*/ 636845 w 4475048"/>
              <a:gd name="connsiteY60" fmla="*/ 770476 h 914663"/>
              <a:gd name="connsiteX61" fmla="*/ 483021 w 4475048"/>
              <a:gd name="connsiteY61" fmla="*/ 817477 h 914663"/>
              <a:gd name="connsiteX62" fmla="*/ 359107 w 4475048"/>
              <a:gd name="connsiteY62" fmla="*/ 817477 h 914663"/>
              <a:gd name="connsiteX63" fmla="*/ 252285 w 4475048"/>
              <a:gd name="connsiteY63" fmla="*/ 774748 h 914663"/>
              <a:gd name="connsiteX64" fmla="*/ 196737 w 4475048"/>
              <a:gd name="connsiteY64" fmla="*/ 714928 h 914663"/>
              <a:gd name="connsiteX65" fmla="*/ 183918 w 4475048"/>
              <a:gd name="connsiteY65" fmla="*/ 642289 h 914663"/>
              <a:gd name="connsiteX66" fmla="*/ 98460 w 4475048"/>
              <a:gd name="connsiteY66" fmla="*/ 740565 h 914663"/>
              <a:gd name="connsiteX67" fmla="*/ 184 w 4475048"/>
              <a:gd name="connsiteY67" fmla="*/ 612378 h 914663"/>
              <a:gd name="connsiteX0" fmla="*/ 184 w 4475048"/>
              <a:gd name="connsiteY0" fmla="*/ 612378 h 914663"/>
              <a:gd name="connsiteX1" fmla="*/ 124098 w 4475048"/>
              <a:gd name="connsiteY1" fmla="*/ 667926 h 914663"/>
              <a:gd name="connsiteX2" fmla="*/ 213828 w 4475048"/>
              <a:gd name="connsiteY2" fmla="*/ 680745 h 914663"/>
              <a:gd name="connsiteX3" fmla="*/ 380471 w 4475048"/>
              <a:gd name="connsiteY3" fmla="*/ 706382 h 914663"/>
              <a:gd name="connsiteX4" fmla="*/ 547114 w 4475048"/>
              <a:gd name="connsiteY4" fmla="*/ 667926 h 914663"/>
              <a:gd name="connsiteX5" fmla="*/ 705212 w 4475048"/>
              <a:gd name="connsiteY5" fmla="*/ 655107 h 914663"/>
              <a:gd name="connsiteX6" fmla="*/ 846217 w 4475048"/>
              <a:gd name="connsiteY6" fmla="*/ 663653 h 914663"/>
              <a:gd name="connsiteX7" fmla="*/ 1025679 w 4475048"/>
              <a:gd name="connsiteY7" fmla="*/ 629470 h 914663"/>
              <a:gd name="connsiteX8" fmla="*/ 1269234 w 4475048"/>
              <a:gd name="connsiteY8" fmla="*/ 603833 h 914663"/>
              <a:gd name="connsiteX9" fmla="*/ 1414513 w 4475048"/>
              <a:gd name="connsiteY9" fmla="*/ 620924 h 914663"/>
              <a:gd name="connsiteX10" fmla="*/ 1824711 w 4475048"/>
              <a:gd name="connsiteY10" fmla="*/ 586741 h 914663"/>
              <a:gd name="connsiteX11" fmla="*/ 2311821 w 4475048"/>
              <a:gd name="connsiteY11" fmla="*/ 522647 h 914663"/>
              <a:gd name="connsiteX12" fmla="*/ 2538285 w 4475048"/>
              <a:gd name="connsiteY12" fmla="*/ 475646 h 914663"/>
              <a:gd name="connsiteX13" fmla="*/ 2563922 w 4475048"/>
              <a:gd name="connsiteY13" fmla="*/ 450008 h 914663"/>
              <a:gd name="connsiteX14" fmla="*/ 2666471 w 4475048"/>
              <a:gd name="connsiteY14" fmla="*/ 432917 h 914663"/>
              <a:gd name="connsiteX15" fmla="*/ 2833114 w 4475048"/>
              <a:gd name="connsiteY15" fmla="*/ 377369 h 914663"/>
              <a:gd name="connsiteX16" fmla="*/ 3038214 w 4475048"/>
              <a:gd name="connsiteY16" fmla="*/ 356005 h 914663"/>
              <a:gd name="connsiteX17" fmla="*/ 3465503 w 4475048"/>
              <a:gd name="connsiteY17" fmla="*/ 257728 h 914663"/>
              <a:gd name="connsiteX18" fmla="*/ 3726150 w 4475048"/>
              <a:gd name="connsiteY18" fmla="*/ 167997 h 914663"/>
              <a:gd name="connsiteX19" fmla="*/ 4016707 w 4475048"/>
              <a:gd name="connsiteY19" fmla="*/ 129541 h 914663"/>
              <a:gd name="connsiteX20" fmla="*/ 4255989 w 4475048"/>
              <a:gd name="connsiteY20" fmla="*/ 91085 h 914663"/>
              <a:gd name="connsiteX21" fmla="*/ 4375630 w 4475048"/>
              <a:gd name="connsiteY21" fmla="*/ 61175 h 914663"/>
              <a:gd name="connsiteX22" fmla="*/ 4473907 w 4475048"/>
              <a:gd name="connsiteY22" fmla="*/ 1354 h 914663"/>
              <a:gd name="connsiteX23" fmla="*/ 4414086 w 4475048"/>
              <a:gd name="connsiteY23" fmla="*/ 125268 h 914663"/>
              <a:gd name="connsiteX24" fmla="*/ 4200442 w 4475048"/>
              <a:gd name="connsiteY24" fmla="*/ 270547 h 914663"/>
              <a:gd name="connsiteX25" fmla="*/ 4063709 w 4475048"/>
              <a:gd name="connsiteY25" fmla="*/ 244909 h 914663"/>
              <a:gd name="connsiteX26" fmla="*/ 4022349 w 4475048"/>
              <a:gd name="connsiteY26" fmla="*/ 285276 h 914663"/>
              <a:gd name="connsiteX27" fmla="*/ 3935522 w 4475048"/>
              <a:gd name="connsiteY27" fmla="*/ 283365 h 914663"/>
              <a:gd name="connsiteX28" fmla="*/ 3820154 w 4475048"/>
              <a:gd name="connsiteY28" fmla="*/ 279092 h 914663"/>
              <a:gd name="connsiteX29" fmla="*/ 3730423 w 4475048"/>
              <a:gd name="connsiteY29" fmla="*/ 368823 h 914663"/>
              <a:gd name="connsiteX30" fmla="*/ 3662056 w 4475048"/>
              <a:gd name="connsiteY30" fmla="*/ 420098 h 914663"/>
              <a:gd name="connsiteX31" fmla="*/ 3568053 w 4475048"/>
              <a:gd name="connsiteY31" fmla="*/ 454281 h 914663"/>
              <a:gd name="connsiteX32" fmla="*/ 3439866 w 4475048"/>
              <a:gd name="connsiteY32" fmla="*/ 458554 h 914663"/>
              <a:gd name="connsiteX33" fmla="*/ 3311679 w 4475048"/>
              <a:gd name="connsiteY33" fmla="*/ 462827 h 914663"/>
              <a:gd name="connsiteX34" fmla="*/ 3145036 w 4475048"/>
              <a:gd name="connsiteY34" fmla="*/ 467100 h 914663"/>
              <a:gd name="connsiteX35" fmla="*/ 3038214 w 4475048"/>
              <a:gd name="connsiteY35" fmla="*/ 462827 h 914663"/>
              <a:gd name="connsiteX36" fmla="*/ 2923548 w 4475048"/>
              <a:gd name="connsiteY36" fmla="*/ 478801 h 914663"/>
              <a:gd name="connsiteX37" fmla="*/ 2876961 w 4475048"/>
              <a:gd name="connsiteY37" fmla="*/ 412508 h 914663"/>
              <a:gd name="connsiteX38" fmla="*/ 2803204 w 4475048"/>
              <a:gd name="connsiteY38" fmla="*/ 394461 h 914663"/>
              <a:gd name="connsiteX39" fmla="*/ 2739111 w 4475048"/>
              <a:gd name="connsiteY39" fmla="*/ 531193 h 914663"/>
              <a:gd name="connsiteX40" fmla="*/ 2632288 w 4475048"/>
              <a:gd name="connsiteY40" fmla="*/ 539739 h 914663"/>
              <a:gd name="connsiteX41" fmla="*/ 2495556 w 4475048"/>
              <a:gd name="connsiteY41" fmla="*/ 561104 h 914663"/>
              <a:gd name="connsiteX42" fmla="*/ 2414083 w 4475048"/>
              <a:gd name="connsiteY42" fmla="*/ 652745 h 914663"/>
              <a:gd name="connsiteX43" fmla="*/ 2269092 w 4475048"/>
              <a:gd name="connsiteY43" fmla="*/ 676472 h 914663"/>
              <a:gd name="connsiteX44" fmla="*/ 2132359 w 4475048"/>
              <a:gd name="connsiteY44" fmla="*/ 736292 h 914663"/>
              <a:gd name="connsiteX45" fmla="*/ 1948625 w 4475048"/>
              <a:gd name="connsiteY45" fmla="*/ 749111 h 914663"/>
              <a:gd name="connsiteX46" fmla="*/ 1880258 w 4475048"/>
              <a:gd name="connsiteY46" fmla="*/ 740565 h 914663"/>
              <a:gd name="connsiteX47" fmla="*/ 1760617 w 4475048"/>
              <a:gd name="connsiteY47" fmla="*/ 710655 h 914663"/>
              <a:gd name="connsiteX48" fmla="*/ 1687978 w 4475048"/>
              <a:gd name="connsiteY48" fmla="*/ 761930 h 914663"/>
              <a:gd name="connsiteX49" fmla="*/ 1602520 w 4475048"/>
              <a:gd name="connsiteY49" fmla="*/ 740565 h 914663"/>
              <a:gd name="connsiteX50" fmla="*/ 1521335 w 4475048"/>
              <a:gd name="connsiteY50" fmla="*/ 826023 h 914663"/>
              <a:gd name="connsiteX51" fmla="*/ 1391364 w 4475048"/>
              <a:gd name="connsiteY51" fmla="*/ 914636 h 914663"/>
              <a:gd name="connsiteX52" fmla="*/ 1252142 w 4475048"/>
              <a:gd name="connsiteY52" fmla="*/ 834569 h 914663"/>
              <a:gd name="connsiteX53" fmla="*/ 1183776 w 4475048"/>
              <a:gd name="connsiteY53" fmla="*/ 753384 h 914663"/>
              <a:gd name="connsiteX54" fmla="*/ 1115410 w 4475048"/>
              <a:gd name="connsiteY54" fmla="*/ 702109 h 914663"/>
              <a:gd name="connsiteX55" fmla="*/ 1055589 w 4475048"/>
              <a:gd name="connsiteY55" fmla="*/ 573922 h 914663"/>
              <a:gd name="connsiteX56" fmla="*/ 970131 w 4475048"/>
              <a:gd name="connsiteY56" fmla="*/ 749111 h 914663"/>
              <a:gd name="connsiteX57" fmla="*/ 871855 w 4475048"/>
              <a:gd name="connsiteY57" fmla="*/ 774748 h 914663"/>
              <a:gd name="connsiteX58" fmla="*/ 790670 w 4475048"/>
              <a:gd name="connsiteY58" fmla="*/ 723474 h 914663"/>
              <a:gd name="connsiteX59" fmla="*/ 739395 w 4475048"/>
              <a:gd name="connsiteY59" fmla="*/ 620924 h 914663"/>
              <a:gd name="connsiteX60" fmla="*/ 636845 w 4475048"/>
              <a:gd name="connsiteY60" fmla="*/ 770476 h 914663"/>
              <a:gd name="connsiteX61" fmla="*/ 483021 w 4475048"/>
              <a:gd name="connsiteY61" fmla="*/ 817477 h 914663"/>
              <a:gd name="connsiteX62" fmla="*/ 359107 w 4475048"/>
              <a:gd name="connsiteY62" fmla="*/ 817477 h 914663"/>
              <a:gd name="connsiteX63" fmla="*/ 252285 w 4475048"/>
              <a:gd name="connsiteY63" fmla="*/ 774748 h 914663"/>
              <a:gd name="connsiteX64" fmla="*/ 196737 w 4475048"/>
              <a:gd name="connsiteY64" fmla="*/ 714928 h 914663"/>
              <a:gd name="connsiteX65" fmla="*/ 183918 w 4475048"/>
              <a:gd name="connsiteY65" fmla="*/ 642289 h 914663"/>
              <a:gd name="connsiteX66" fmla="*/ 98460 w 4475048"/>
              <a:gd name="connsiteY66" fmla="*/ 740565 h 914663"/>
              <a:gd name="connsiteX67" fmla="*/ 184 w 4475048"/>
              <a:gd name="connsiteY67" fmla="*/ 612378 h 914663"/>
              <a:gd name="connsiteX0" fmla="*/ 184 w 4467650"/>
              <a:gd name="connsiteY0" fmla="*/ 578789 h 881074"/>
              <a:gd name="connsiteX1" fmla="*/ 124098 w 4467650"/>
              <a:gd name="connsiteY1" fmla="*/ 634337 h 881074"/>
              <a:gd name="connsiteX2" fmla="*/ 213828 w 4467650"/>
              <a:gd name="connsiteY2" fmla="*/ 647156 h 881074"/>
              <a:gd name="connsiteX3" fmla="*/ 380471 w 4467650"/>
              <a:gd name="connsiteY3" fmla="*/ 672793 h 881074"/>
              <a:gd name="connsiteX4" fmla="*/ 547114 w 4467650"/>
              <a:gd name="connsiteY4" fmla="*/ 634337 h 881074"/>
              <a:gd name="connsiteX5" fmla="*/ 705212 w 4467650"/>
              <a:gd name="connsiteY5" fmla="*/ 621518 h 881074"/>
              <a:gd name="connsiteX6" fmla="*/ 846217 w 4467650"/>
              <a:gd name="connsiteY6" fmla="*/ 630064 h 881074"/>
              <a:gd name="connsiteX7" fmla="*/ 1025679 w 4467650"/>
              <a:gd name="connsiteY7" fmla="*/ 595881 h 881074"/>
              <a:gd name="connsiteX8" fmla="*/ 1269234 w 4467650"/>
              <a:gd name="connsiteY8" fmla="*/ 570244 h 881074"/>
              <a:gd name="connsiteX9" fmla="*/ 1414513 w 4467650"/>
              <a:gd name="connsiteY9" fmla="*/ 587335 h 881074"/>
              <a:gd name="connsiteX10" fmla="*/ 1824711 w 4467650"/>
              <a:gd name="connsiteY10" fmla="*/ 553152 h 881074"/>
              <a:gd name="connsiteX11" fmla="*/ 2311821 w 4467650"/>
              <a:gd name="connsiteY11" fmla="*/ 489058 h 881074"/>
              <a:gd name="connsiteX12" fmla="*/ 2538285 w 4467650"/>
              <a:gd name="connsiteY12" fmla="*/ 442057 h 881074"/>
              <a:gd name="connsiteX13" fmla="*/ 2563922 w 4467650"/>
              <a:gd name="connsiteY13" fmla="*/ 416419 h 881074"/>
              <a:gd name="connsiteX14" fmla="*/ 2666471 w 4467650"/>
              <a:gd name="connsiteY14" fmla="*/ 399328 h 881074"/>
              <a:gd name="connsiteX15" fmla="*/ 2833114 w 4467650"/>
              <a:gd name="connsiteY15" fmla="*/ 343780 h 881074"/>
              <a:gd name="connsiteX16" fmla="*/ 3038214 w 4467650"/>
              <a:gd name="connsiteY16" fmla="*/ 322416 h 881074"/>
              <a:gd name="connsiteX17" fmla="*/ 3465503 w 4467650"/>
              <a:gd name="connsiteY17" fmla="*/ 224139 h 881074"/>
              <a:gd name="connsiteX18" fmla="*/ 3726150 w 4467650"/>
              <a:gd name="connsiteY18" fmla="*/ 134408 h 881074"/>
              <a:gd name="connsiteX19" fmla="*/ 4016707 w 4467650"/>
              <a:gd name="connsiteY19" fmla="*/ 95952 h 881074"/>
              <a:gd name="connsiteX20" fmla="*/ 4255989 w 4467650"/>
              <a:gd name="connsiteY20" fmla="*/ 57496 h 881074"/>
              <a:gd name="connsiteX21" fmla="*/ 4375630 w 4467650"/>
              <a:gd name="connsiteY21" fmla="*/ 27586 h 881074"/>
              <a:gd name="connsiteX22" fmla="*/ 4466191 w 4467650"/>
              <a:gd name="connsiteY22" fmla="*/ 2489 h 881074"/>
              <a:gd name="connsiteX23" fmla="*/ 4414086 w 4467650"/>
              <a:gd name="connsiteY23" fmla="*/ 91679 h 881074"/>
              <a:gd name="connsiteX24" fmla="*/ 4200442 w 4467650"/>
              <a:gd name="connsiteY24" fmla="*/ 236958 h 881074"/>
              <a:gd name="connsiteX25" fmla="*/ 4063709 w 4467650"/>
              <a:gd name="connsiteY25" fmla="*/ 211320 h 881074"/>
              <a:gd name="connsiteX26" fmla="*/ 4022349 w 4467650"/>
              <a:gd name="connsiteY26" fmla="*/ 251687 h 881074"/>
              <a:gd name="connsiteX27" fmla="*/ 3935522 w 4467650"/>
              <a:gd name="connsiteY27" fmla="*/ 249776 h 881074"/>
              <a:gd name="connsiteX28" fmla="*/ 3820154 w 4467650"/>
              <a:gd name="connsiteY28" fmla="*/ 245503 h 881074"/>
              <a:gd name="connsiteX29" fmla="*/ 3730423 w 4467650"/>
              <a:gd name="connsiteY29" fmla="*/ 335234 h 881074"/>
              <a:gd name="connsiteX30" fmla="*/ 3662056 w 4467650"/>
              <a:gd name="connsiteY30" fmla="*/ 386509 h 881074"/>
              <a:gd name="connsiteX31" fmla="*/ 3568053 w 4467650"/>
              <a:gd name="connsiteY31" fmla="*/ 420692 h 881074"/>
              <a:gd name="connsiteX32" fmla="*/ 3439866 w 4467650"/>
              <a:gd name="connsiteY32" fmla="*/ 424965 h 881074"/>
              <a:gd name="connsiteX33" fmla="*/ 3311679 w 4467650"/>
              <a:gd name="connsiteY33" fmla="*/ 429238 h 881074"/>
              <a:gd name="connsiteX34" fmla="*/ 3145036 w 4467650"/>
              <a:gd name="connsiteY34" fmla="*/ 433511 h 881074"/>
              <a:gd name="connsiteX35" fmla="*/ 3038214 w 4467650"/>
              <a:gd name="connsiteY35" fmla="*/ 429238 h 881074"/>
              <a:gd name="connsiteX36" fmla="*/ 2923548 w 4467650"/>
              <a:gd name="connsiteY36" fmla="*/ 445212 h 881074"/>
              <a:gd name="connsiteX37" fmla="*/ 2876961 w 4467650"/>
              <a:gd name="connsiteY37" fmla="*/ 378919 h 881074"/>
              <a:gd name="connsiteX38" fmla="*/ 2803204 w 4467650"/>
              <a:gd name="connsiteY38" fmla="*/ 360872 h 881074"/>
              <a:gd name="connsiteX39" fmla="*/ 2739111 w 4467650"/>
              <a:gd name="connsiteY39" fmla="*/ 497604 h 881074"/>
              <a:gd name="connsiteX40" fmla="*/ 2632288 w 4467650"/>
              <a:gd name="connsiteY40" fmla="*/ 506150 h 881074"/>
              <a:gd name="connsiteX41" fmla="*/ 2495556 w 4467650"/>
              <a:gd name="connsiteY41" fmla="*/ 527515 h 881074"/>
              <a:gd name="connsiteX42" fmla="*/ 2414083 w 4467650"/>
              <a:gd name="connsiteY42" fmla="*/ 619156 h 881074"/>
              <a:gd name="connsiteX43" fmla="*/ 2269092 w 4467650"/>
              <a:gd name="connsiteY43" fmla="*/ 642883 h 881074"/>
              <a:gd name="connsiteX44" fmla="*/ 2132359 w 4467650"/>
              <a:gd name="connsiteY44" fmla="*/ 702703 h 881074"/>
              <a:gd name="connsiteX45" fmla="*/ 1948625 w 4467650"/>
              <a:gd name="connsiteY45" fmla="*/ 715522 h 881074"/>
              <a:gd name="connsiteX46" fmla="*/ 1880258 w 4467650"/>
              <a:gd name="connsiteY46" fmla="*/ 706976 h 881074"/>
              <a:gd name="connsiteX47" fmla="*/ 1760617 w 4467650"/>
              <a:gd name="connsiteY47" fmla="*/ 677066 h 881074"/>
              <a:gd name="connsiteX48" fmla="*/ 1687978 w 4467650"/>
              <a:gd name="connsiteY48" fmla="*/ 728341 h 881074"/>
              <a:gd name="connsiteX49" fmla="*/ 1602520 w 4467650"/>
              <a:gd name="connsiteY49" fmla="*/ 706976 h 881074"/>
              <a:gd name="connsiteX50" fmla="*/ 1521335 w 4467650"/>
              <a:gd name="connsiteY50" fmla="*/ 792434 h 881074"/>
              <a:gd name="connsiteX51" fmla="*/ 1391364 w 4467650"/>
              <a:gd name="connsiteY51" fmla="*/ 881047 h 881074"/>
              <a:gd name="connsiteX52" fmla="*/ 1252142 w 4467650"/>
              <a:gd name="connsiteY52" fmla="*/ 800980 h 881074"/>
              <a:gd name="connsiteX53" fmla="*/ 1183776 w 4467650"/>
              <a:gd name="connsiteY53" fmla="*/ 719795 h 881074"/>
              <a:gd name="connsiteX54" fmla="*/ 1115410 w 4467650"/>
              <a:gd name="connsiteY54" fmla="*/ 668520 h 881074"/>
              <a:gd name="connsiteX55" fmla="*/ 1055589 w 4467650"/>
              <a:gd name="connsiteY55" fmla="*/ 540333 h 881074"/>
              <a:gd name="connsiteX56" fmla="*/ 970131 w 4467650"/>
              <a:gd name="connsiteY56" fmla="*/ 715522 h 881074"/>
              <a:gd name="connsiteX57" fmla="*/ 871855 w 4467650"/>
              <a:gd name="connsiteY57" fmla="*/ 741159 h 881074"/>
              <a:gd name="connsiteX58" fmla="*/ 790670 w 4467650"/>
              <a:gd name="connsiteY58" fmla="*/ 689885 h 881074"/>
              <a:gd name="connsiteX59" fmla="*/ 739395 w 4467650"/>
              <a:gd name="connsiteY59" fmla="*/ 587335 h 881074"/>
              <a:gd name="connsiteX60" fmla="*/ 636845 w 4467650"/>
              <a:gd name="connsiteY60" fmla="*/ 736887 h 881074"/>
              <a:gd name="connsiteX61" fmla="*/ 483021 w 4467650"/>
              <a:gd name="connsiteY61" fmla="*/ 783888 h 881074"/>
              <a:gd name="connsiteX62" fmla="*/ 359107 w 4467650"/>
              <a:gd name="connsiteY62" fmla="*/ 783888 h 881074"/>
              <a:gd name="connsiteX63" fmla="*/ 252285 w 4467650"/>
              <a:gd name="connsiteY63" fmla="*/ 741159 h 881074"/>
              <a:gd name="connsiteX64" fmla="*/ 196737 w 4467650"/>
              <a:gd name="connsiteY64" fmla="*/ 681339 h 881074"/>
              <a:gd name="connsiteX65" fmla="*/ 183918 w 4467650"/>
              <a:gd name="connsiteY65" fmla="*/ 608700 h 881074"/>
              <a:gd name="connsiteX66" fmla="*/ 98460 w 4467650"/>
              <a:gd name="connsiteY66" fmla="*/ 706976 h 881074"/>
              <a:gd name="connsiteX67" fmla="*/ 184 w 4467650"/>
              <a:gd name="connsiteY67" fmla="*/ 578789 h 881074"/>
              <a:gd name="connsiteX0" fmla="*/ 184 w 4467650"/>
              <a:gd name="connsiteY0" fmla="*/ 578789 h 881074"/>
              <a:gd name="connsiteX1" fmla="*/ 124098 w 4467650"/>
              <a:gd name="connsiteY1" fmla="*/ 634337 h 881074"/>
              <a:gd name="connsiteX2" fmla="*/ 213828 w 4467650"/>
              <a:gd name="connsiteY2" fmla="*/ 647156 h 881074"/>
              <a:gd name="connsiteX3" fmla="*/ 380471 w 4467650"/>
              <a:gd name="connsiteY3" fmla="*/ 672793 h 881074"/>
              <a:gd name="connsiteX4" fmla="*/ 547114 w 4467650"/>
              <a:gd name="connsiteY4" fmla="*/ 634337 h 881074"/>
              <a:gd name="connsiteX5" fmla="*/ 705212 w 4467650"/>
              <a:gd name="connsiteY5" fmla="*/ 621518 h 881074"/>
              <a:gd name="connsiteX6" fmla="*/ 846217 w 4467650"/>
              <a:gd name="connsiteY6" fmla="*/ 630064 h 881074"/>
              <a:gd name="connsiteX7" fmla="*/ 1025679 w 4467650"/>
              <a:gd name="connsiteY7" fmla="*/ 595881 h 881074"/>
              <a:gd name="connsiteX8" fmla="*/ 1269234 w 4467650"/>
              <a:gd name="connsiteY8" fmla="*/ 570244 h 881074"/>
              <a:gd name="connsiteX9" fmla="*/ 1414513 w 4467650"/>
              <a:gd name="connsiteY9" fmla="*/ 587335 h 881074"/>
              <a:gd name="connsiteX10" fmla="*/ 1824711 w 4467650"/>
              <a:gd name="connsiteY10" fmla="*/ 553152 h 881074"/>
              <a:gd name="connsiteX11" fmla="*/ 2311821 w 4467650"/>
              <a:gd name="connsiteY11" fmla="*/ 489058 h 881074"/>
              <a:gd name="connsiteX12" fmla="*/ 2538285 w 4467650"/>
              <a:gd name="connsiteY12" fmla="*/ 442057 h 881074"/>
              <a:gd name="connsiteX13" fmla="*/ 2563922 w 4467650"/>
              <a:gd name="connsiteY13" fmla="*/ 416419 h 881074"/>
              <a:gd name="connsiteX14" fmla="*/ 2666471 w 4467650"/>
              <a:gd name="connsiteY14" fmla="*/ 399328 h 881074"/>
              <a:gd name="connsiteX15" fmla="*/ 2833114 w 4467650"/>
              <a:gd name="connsiteY15" fmla="*/ 343780 h 881074"/>
              <a:gd name="connsiteX16" fmla="*/ 3038214 w 4467650"/>
              <a:gd name="connsiteY16" fmla="*/ 322416 h 881074"/>
              <a:gd name="connsiteX17" fmla="*/ 3465503 w 4467650"/>
              <a:gd name="connsiteY17" fmla="*/ 224139 h 881074"/>
              <a:gd name="connsiteX18" fmla="*/ 3726150 w 4467650"/>
              <a:gd name="connsiteY18" fmla="*/ 134408 h 881074"/>
              <a:gd name="connsiteX19" fmla="*/ 4016707 w 4467650"/>
              <a:gd name="connsiteY19" fmla="*/ 95952 h 881074"/>
              <a:gd name="connsiteX20" fmla="*/ 4255989 w 4467650"/>
              <a:gd name="connsiteY20" fmla="*/ 57496 h 881074"/>
              <a:gd name="connsiteX21" fmla="*/ 4375630 w 4467650"/>
              <a:gd name="connsiteY21" fmla="*/ 27586 h 881074"/>
              <a:gd name="connsiteX22" fmla="*/ 4466191 w 4467650"/>
              <a:gd name="connsiteY22" fmla="*/ 2489 h 881074"/>
              <a:gd name="connsiteX23" fmla="*/ 4414086 w 4467650"/>
              <a:gd name="connsiteY23" fmla="*/ 91679 h 881074"/>
              <a:gd name="connsiteX24" fmla="*/ 4200442 w 4467650"/>
              <a:gd name="connsiteY24" fmla="*/ 236958 h 881074"/>
              <a:gd name="connsiteX25" fmla="*/ 4063709 w 4467650"/>
              <a:gd name="connsiteY25" fmla="*/ 211320 h 881074"/>
              <a:gd name="connsiteX26" fmla="*/ 4022349 w 4467650"/>
              <a:gd name="connsiteY26" fmla="*/ 251687 h 881074"/>
              <a:gd name="connsiteX27" fmla="*/ 3935522 w 4467650"/>
              <a:gd name="connsiteY27" fmla="*/ 249776 h 881074"/>
              <a:gd name="connsiteX28" fmla="*/ 3820154 w 4467650"/>
              <a:gd name="connsiteY28" fmla="*/ 245503 h 881074"/>
              <a:gd name="connsiteX29" fmla="*/ 3730423 w 4467650"/>
              <a:gd name="connsiteY29" fmla="*/ 335234 h 881074"/>
              <a:gd name="connsiteX30" fmla="*/ 3662056 w 4467650"/>
              <a:gd name="connsiteY30" fmla="*/ 386509 h 881074"/>
              <a:gd name="connsiteX31" fmla="*/ 3568053 w 4467650"/>
              <a:gd name="connsiteY31" fmla="*/ 420692 h 881074"/>
              <a:gd name="connsiteX32" fmla="*/ 3439866 w 4467650"/>
              <a:gd name="connsiteY32" fmla="*/ 424965 h 881074"/>
              <a:gd name="connsiteX33" fmla="*/ 3311679 w 4467650"/>
              <a:gd name="connsiteY33" fmla="*/ 429238 h 881074"/>
              <a:gd name="connsiteX34" fmla="*/ 3145036 w 4467650"/>
              <a:gd name="connsiteY34" fmla="*/ 433511 h 881074"/>
              <a:gd name="connsiteX35" fmla="*/ 3038214 w 4467650"/>
              <a:gd name="connsiteY35" fmla="*/ 429238 h 881074"/>
              <a:gd name="connsiteX36" fmla="*/ 2923548 w 4467650"/>
              <a:gd name="connsiteY36" fmla="*/ 445212 h 881074"/>
              <a:gd name="connsiteX37" fmla="*/ 2876961 w 4467650"/>
              <a:gd name="connsiteY37" fmla="*/ 378919 h 881074"/>
              <a:gd name="connsiteX38" fmla="*/ 2803204 w 4467650"/>
              <a:gd name="connsiteY38" fmla="*/ 360872 h 881074"/>
              <a:gd name="connsiteX39" fmla="*/ 2739111 w 4467650"/>
              <a:gd name="connsiteY39" fmla="*/ 497604 h 881074"/>
              <a:gd name="connsiteX40" fmla="*/ 2632288 w 4467650"/>
              <a:gd name="connsiteY40" fmla="*/ 506150 h 881074"/>
              <a:gd name="connsiteX41" fmla="*/ 2495556 w 4467650"/>
              <a:gd name="connsiteY41" fmla="*/ 527515 h 881074"/>
              <a:gd name="connsiteX42" fmla="*/ 2414083 w 4467650"/>
              <a:gd name="connsiteY42" fmla="*/ 619156 h 881074"/>
              <a:gd name="connsiteX43" fmla="*/ 2269092 w 4467650"/>
              <a:gd name="connsiteY43" fmla="*/ 642883 h 881074"/>
              <a:gd name="connsiteX44" fmla="*/ 2132359 w 4467650"/>
              <a:gd name="connsiteY44" fmla="*/ 702703 h 881074"/>
              <a:gd name="connsiteX45" fmla="*/ 1975839 w 4467650"/>
              <a:gd name="connsiteY45" fmla="*/ 778114 h 881074"/>
              <a:gd name="connsiteX46" fmla="*/ 1880258 w 4467650"/>
              <a:gd name="connsiteY46" fmla="*/ 706976 h 881074"/>
              <a:gd name="connsiteX47" fmla="*/ 1760617 w 4467650"/>
              <a:gd name="connsiteY47" fmla="*/ 677066 h 881074"/>
              <a:gd name="connsiteX48" fmla="*/ 1687978 w 4467650"/>
              <a:gd name="connsiteY48" fmla="*/ 728341 h 881074"/>
              <a:gd name="connsiteX49" fmla="*/ 1602520 w 4467650"/>
              <a:gd name="connsiteY49" fmla="*/ 706976 h 881074"/>
              <a:gd name="connsiteX50" fmla="*/ 1521335 w 4467650"/>
              <a:gd name="connsiteY50" fmla="*/ 792434 h 881074"/>
              <a:gd name="connsiteX51" fmla="*/ 1391364 w 4467650"/>
              <a:gd name="connsiteY51" fmla="*/ 881047 h 881074"/>
              <a:gd name="connsiteX52" fmla="*/ 1252142 w 4467650"/>
              <a:gd name="connsiteY52" fmla="*/ 800980 h 881074"/>
              <a:gd name="connsiteX53" fmla="*/ 1183776 w 4467650"/>
              <a:gd name="connsiteY53" fmla="*/ 719795 h 881074"/>
              <a:gd name="connsiteX54" fmla="*/ 1115410 w 4467650"/>
              <a:gd name="connsiteY54" fmla="*/ 668520 h 881074"/>
              <a:gd name="connsiteX55" fmla="*/ 1055589 w 4467650"/>
              <a:gd name="connsiteY55" fmla="*/ 540333 h 881074"/>
              <a:gd name="connsiteX56" fmla="*/ 970131 w 4467650"/>
              <a:gd name="connsiteY56" fmla="*/ 715522 h 881074"/>
              <a:gd name="connsiteX57" fmla="*/ 871855 w 4467650"/>
              <a:gd name="connsiteY57" fmla="*/ 741159 h 881074"/>
              <a:gd name="connsiteX58" fmla="*/ 790670 w 4467650"/>
              <a:gd name="connsiteY58" fmla="*/ 689885 h 881074"/>
              <a:gd name="connsiteX59" fmla="*/ 739395 w 4467650"/>
              <a:gd name="connsiteY59" fmla="*/ 587335 h 881074"/>
              <a:gd name="connsiteX60" fmla="*/ 636845 w 4467650"/>
              <a:gd name="connsiteY60" fmla="*/ 736887 h 881074"/>
              <a:gd name="connsiteX61" fmla="*/ 483021 w 4467650"/>
              <a:gd name="connsiteY61" fmla="*/ 783888 h 881074"/>
              <a:gd name="connsiteX62" fmla="*/ 359107 w 4467650"/>
              <a:gd name="connsiteY62" fmla="*/ 783888 h 881074"/>
              <a:gd name="connsiteX63" fmla="*/ 252285 w 4467650"/>
              <a:gd name="connsiteY63" fmla="*/ 741159 h 881074"/>
              <a:gd name="connsiteX64" fmla="*/ 196737 w 4467650"/>
              <a:gd name="connsiteY64" fmla="*/ 681339 h 881074"/>
              <a:gd name="connsiteX65" fmla="*/ 183918 w 4467650"/>
              <a:gd name="connsiteY65" fmla="*/ 608700 h 881074"/>
              <a:gd name="connsiteX66" fmla="*/ 98460 w 4467650"/>
              <a:gd name="connsiteY66" fmla="*/ 706976 h 881074"/>
              <a:gd name="connsiteX67" fmla="*/ 184 w 4467650"/>
              <a:gd name="connsiteY67" fmla="*/ 578789 h 881074"/>
              <a:gd name="connsiteX0" fmla="*/ 184 w 4467650"/>
              <a:gd name="connsiteY0" fmla="*/ 578789 h 881074"/>
              <a:gd name="connsiteX1" fmla="*/ 124098 w 4467650"/>
              <a:gd name="connsiteY1" fmla="*/ 634337 h 881074"/>
              <a:gd name="connsiteX2" fmla="*/ 213828 w 4467650"/>
              <a:gd name="connsiteY2" fmla="*/ 647156 h 881074"/>
              <a:gd name="connsiteX3" fmla="*/ 380471 w 4467650"/>
              <a:gd name="connsiteY3" fmla="*/ 672793 h 881074"/>
              <a:gd name="connsiteX4" fmla="*/ 547114 w 4467650"/>
              <a:gd name="connsiteY4" fmla="*/ 634337 h 881074"/>
              <a:gd name="connsiteX5" fmla="*/ 705212 w 4467650"/>
              <a:gd name="connsiteY5" fmla="*/ 621518 h 881074"/>
              <a:gd name="connsiteX6" fmla="*/ 846217 w 4467650"/>
              <a:gd name="connsiteY6" fmla="*/ 630064 h 881074"/>
              <a:gd name="connsiteX7" fmla="*/ 1025679 w 4467650"/>
              <a:gd name="connsiteY7" fmla="*/ 595881 h 881074"/>
              <a:gd name="connsiteX8" fmla="*/ 1269234 w 4467650"/>
              <a:gd name="connsiteY8" fmla="*/ 570244 h 881074"/>
              <a:gd name="connsiteX9" fmla="*/ 1414513 w 4467650"/>
              <a:gd name="connsiteY9" fmla="*/ 587335 h 881074"/>
              <a:gd name="connsiteX10" fmla="*/ 1824711 w 4467650"/>
              <a:gd name="connsiteY10" fmla="*/ 553152 h 881074"/>
              <a:gd name="connsiteX11" fmla="*/ 2311821 w 4467650"/>
              <a:gd name="connsiteY11" fmla="*/ 489058 h 881074"/>
              <a:gd name="connsiteX12" fmla="*/ 2538285 w 4467650"/>
              <a:gd name="connsiteY12" fmla="*/ 442057 h 881074"/>
              <a:gd name="connsiteX13" fmla="*/ 2563922 w 4467650"/>
              <a:gd name="connsiteY13" fmla="*/ 416419 h 881074"/>
              <a:gd name="connsiteX14" fmla="*/ 2666471 w 4467650"/>
              <a:gd name="connsiteY14" fmla="*/ 399328 h 881074"/>
              <a:gd name="connsiteX15" fmla="*/ 2833114 w 4467650"/>
              <a:gd name="connsiteY15" fmla="*/ 343780 h 881074"/>
              <a:gd name="connsiteX16" fmla="*/ 3038214 w 4467650"/>
              <a:gd name="connsiteY16" fmla="*/ 322416 h 881074"/>
              <a:gd name="connsiteX17" fmla="*/ 3465503 w 4467650"/>
              <a:gd name="connsiteY17" fmla="*/ 224139 h 881074"/>
              <a:gd name="connsiteX18" fmla="*/ 3726150 w 4467650"/>
              <a:gd name="connsiteY18" fmla="*/ 134408 h 881074"/>
              <a:gd name="connsiteX19" fmla="*/ 4016707 w 4467650"/>
              <a:gd name="connsiteY19" fmla="*/ 95952 h 881074"/>
              <a:gd name="connsiteX20" fmla="*/ 4255989 w 4467650"/>
              <a:gd name="connsiteY20" fmla="*/ 57496 h 881074"/>
              <a:gd name="connsiteX21" fmla="*/ 4375630 w 4467650"/>
              <a:gd name="connsiteY21" fmla="*/ 27586 h 881074"/>
              <a:gd name="connsiteX22" fmla="*/ 4466191 w 4467650"/>
              <a:gd name="connsiteY22" fmla="*/ 2489 h 881074"/>
              <a:gd name="connsiteX23" fmla="*/ 4414086 w 4467650"/>
              <a:gd name="connsiteY23" fmla="*/ 91679 h 881074"/>
              <a:gd name="connsiteX24" fmla="*/ 4200442 w 4467650"/>
              <a:gd name="connsiteY24" fmla="*/ 236958 h 881074"/>
              <a:gd name="connsiteX25" fmla="*/ 4063709 w 4467650"/>
              <a:gd name="connsiteY25" fmla="*/ 211320 h 881074"/>
              <a:gd name="connsiteX26" fmla="*/ 4022349 w 4467650"/>
              <a:gd name="connsiteY26" fmla="*/ 251687 h 881074"/>
              <a:gd name="connsiteX27" fmla="*/ 3935522 w 4467650"/>
              <a:gd name="connsiteY27" fmla="*/ 249776 h 881074"/>
              <a:gd name="connsiteX28" fmla="*/ 3820154 w 4467650"/>
              <a:gd name="connsiteY28" fmla="*/ 245503 h 881074"/>
              <a:gd name="connsiteX29" fmla="*/ 3730423 w 4467650"/>
              <a:gd name="connsiteY29" fmla="*/ 335234 h 881074"/>
              <a:gd name="connsiteX30" fmla="*/ 3662056 w 4467650"/>
              <a:gd name="connsiteY30" fmla="*/ 386509 h 881074"/>
              <a:gd name="connsiteX31" fmla="*/ 3568053 w 4467650"/>
              <a:gd name="connsiteY31" fmla="*/ 420692 h 881074"/>
              <a:gd name="connsiteX32" fmla="*/ 3439866 w 4467650"/>
              <a:gd name="connsiteY32" fmla="*/ 424965 h 881074"/>
              <a:gd name="connsiteX33" fmla="*/ 3311679 w 4467650"/>
              <a:gd name="connsiteY33" fmla="*/ 429238 h 881074"/>
              <a:gd name="connsiteX34" fmla="*/ 3145036 w 4467650"/>
              <a:gd name="connsiteY34" fmla="*/ 433511 h 881074"/>
              <a:gd name="connsiteX35" fmla="*/ 3038214 w 4467650"/>
              <a:gd name="connsiteY35" fmla="*/ 429238 h 881074"/>
              <a:gd name="connsiteX36" fmla="*/ 2923548 w 4467650"/>
              <a:gd name="connsiteY36" fmla="*/ 445212 h 881074"/>
              <a:gd name="connsiteX37" fmla="*/ 2876961 w 4467650"/>
              <a:gd name="connsiteY37" fmla="*/ 378919 h 881074"/>
              <a:gd name="connsiteX38" fmla="*/ 2803204 w 4467650"/>
              <a:gd name="connsiteY38" fmla="*/ 360872 h 881074"/>
              <a:gd name="connsiteX39" fmla="*/ 2739111 w 4467650"/>
              <a:gd name="connsiteY39" fmla="*/ 497604 h 881074"/>
              <a:gd name="connsiteX40" fmla="*/ 2632288 w 4467650"/>
              <a:gd name="connsiteY40" fmla="*/ 506150 h 881074"/>
              <a:gd name="connsiteX41" fmla="*/ 2495556 w 4467650"/>
              <a:gd name="connsiteY41" fmla="*/ 527515 h 881074"/>
              <a:gd name="connsiteX42" fmla="*/ 2414083 w 4467650"/>
              <a:gd name="connsiteY42" fmla="*/ 619156 h 881074"/>
              <a:gd name="connsiteX43" fmla="*/ 2288142 w 4467650"/>
              <a:gd name="connsiteY43" fmla="*/ 675540 h 881074"/>
              <a:gd name="connsiteX44" fmla="*/ 2132359 w 4467650"/>
              <a:gd name="connsiteY44" fmla="*/ 702703 h 881074"/>
              <a:gd name="connsiteX45" fmla="*/ 1975839 w 4467650"/>
              <a:gd name="connsiteY45" fmla="*/ 778114 h 881074"/>
              <a:gd name="connsiteX46" fmla="*/ 1880258 w 4467650"/>
              <a:gd name="connsiteY46" fmla="*/ 706976 h 881074"/>
              <a:gd name="connsiteX47" fmla="*/ 1760617 w 4467650"/>
              <a:gd name="connsiteY47" fmla="*/ 677066 h 881074"/>
              <a:gd name="connsiteX48" fmla="*/ 1687978 w 4467650"/>
              <a:gd name="connsiteY48" fmla="*/ 728341 h 881074"/>
              <a:gd name="connsiteX49" fmla="*/ 1602520 w 4467650"/>
              <a:gd name="connsiteY49" fmla="*/ 706976 h 881074"/>
              <a:gd name="connsiteX50" fmla="*/ 1521335 w 4467650"/>
              <a:gd name="connsiteY50" fmla="*/ 792434 h 881074"/>
              <a:gd name="connsiteX51" fmla="*/ 1391364 w 4467650"/>
              <a:gd name="connsiteY51" fmla="*/ 881047 h 881074"/>
              <a:gd name="connsiteX52" fmla="*/ 1252142 w 4467650"/>
              <a:gd name="connsiteY52" fmla="*/ 800980 h 881074"/>
              <a:gd name="connsiteX53" fmla="*/ 1183776 w 4467650"/>
              <a:gd name="connsiteY53" fmla="*/ 719795 h 881074"/>
              <a:gd name="connsiteX54" fmla="*/ 1115410 w 4467650"/>
              <a:gd name="connsiteY54" fmla="*/ 668520 h 881074"/>
              <a:gd name="connsiteX55" fmla="*/ 1055589 w 4467650"/>
              <a:gd name="connsiteY55" fmla="*/ 540333 h 881074"/>
              <a:gd name="connsiteX56" fmla="*/ 970131 w 4467650"/>
              <a:gd name="connsiteY56" fmla="*/ 715522 h 881074"/>
              <a:gd name="connsiteX57" fmla="*/ 871855 w 4467650"/>
              <a:gd name="connsiteY57" fmla="*/ 741159 h 881074"/>
              <a:gd name="connsiteX58" fmla="*/ 790670 w 4467650"/>
              <a:gd name="connsiteY58" fmla="*/ 689885 h 881074"/>
              <a:gd name="connsiteX59" fmla="*/ 739395 w 4467650"/>
              <a:gd name="connsiteY59" fmla="*/ 587335 h 881074"/>
              <a:gd name="connsiteX60" fmla="*/ 636845 w 4467650"/>
              <a:gd name="connsiteY60" fmla="*/ 736887 h 881074"/>
              <a:gd name="connsiteX61" fmla="*/ 483021 w 4467650"/>
              <a:gd name="connsiteY61" fmla="*/ 783888 h 881074"/>
              <a:gd name="connsiteX62" fmla="*/ 359107 w 4467650"/>
              <a:gd name="connsiteY62" fmla="*/ 783888 h 881074"/>
              <a:gd name="connsiteX63" fmla="*/ 252285 w 4467650"/>
              <a:gd name="connsiteY63" fmla="*/ 741159 h 881074"/>
              <a:gd name="connsiteX64" fmla="*/ 196737 w 4467650"/>
              <a:gd name="connsiteY64" fmla="*/ 681339 h 881074"/>
              <a:gd name="connsiteX65" fmla="*/ 183918 w 4467650"/>
              <a:gd name="connsiteY65" fmla="*/ 608700 h 881074"/>
              <a:gd name="connsiteX66" fmla="*/ 98460 w 4467650"/>
              <a:gd name="connsiteY66" fmla="*/ 706976 h 881074"/>
              <a:gd name="connsiteX67" fmla="*/ 184 w 4467650"/>
              <a:gd name="connsiteY67" fmla="*/ 578789 h 881074"/>
              <a:gd name="connsiteX0" fmla="*/ 184 w 4467650"/>
              <a:gd name="connsiteY0" fmla="*/ 578789 h 881074"/>
              <a:gd name="connsiteX1" fmla="*/ 124098 w 4467650"/>
              <a:gd name="connsiteY1" fmla="*/ 634337 h 881074"/>
              <a:gd name="connsiteX2" fmla="*/ 213828 w 4467650"/>
              <a:gd name="connsiteY2" fmla="*/ 647156 h 881074"/>
              <a:gd name="connsiteX3" fmla="*/ 380471 w 4467650"/>
              <a:gd name="connsiteY3" fmla="*/ 672793 h 881074"/>
              <a:gd name="connsiteX4" fmla="*/ 547114 w 4467650"/>
              <a:gd name="connsiteY4" fmla="*/ 634337 h 881074"/>
              <a:gd name="connsiteX5" fmla="*/ 705212 w 4467650"/>
              <a:gd name="connsiteY5" fmla="*/ 621518 h 881074"/>
              <a:gd name="connsiteX6" fmla="*/ 846217 w 4467650"/>
              <a:gd name="connsiteY6" fmla="*/ 630064 h 881074"/>
              <a:gd name="connsiteX7" fmla="*/ 1025679 w 4467650"/>
              <a:gd name="connsiteY7" fmla="*/ 595881 h 881074"/>
              <a:gd name="connsiteX8" fmla="*/ 1269234 w 4467650"/>
              <a:gd name="connsiteY8" fmla="*/ 570244 h 881074"/>
              <a:gd name="connsiteX9" fmla="*/ 1414513 w 4467650"/>
              <a:gd name="connsiteY9" fmla="*/ 587335 h 881074"/>
              <a:gd name="connsiteX10" fmla="*/ 1824711 w 4467650"/>
              <a:gd name="connsiteY10" fmla="*/ 553152 h 881074"/>
              <a:gd name="connsiteX11" fmla="*/ 2311821 w 4467650"/>
              <a:gd name="connsiteY11" fmla="*/ 489058 h 881074"/>
              <a:gd name="connsiteX12" fmla="*/ 2538285 w 4467650"/>
              <a:gd name="connsiteY12" fmla="*/ 442057 h 881074"/>
              <a:gd name="connsiteX13" fmla="*/ 2563922 w 4467650"/>
              <a:gd name="connsiteY13" fmla="*/ 416419 h 881074"/>
              <a:gd name="connsiteX14" fmla="*/ 2666471 w 4467650"/>
              <a:gd name="connsiteY14" fmla="*/ 399328 h 881074"/>
              <a:gd name="connsiteX15" fmla="*/ 2833114 w 4467650"/>
              <a:gd name="connsiteY15" fmla="*/ 343780 h 881074"/>
              <a:gd name="connsiteX16" fmla="*/ 3038214 w 4467650"/>
              <a:gd name="connsiteY16" fmla="*/ 322416 h 881074"/>
              <a:gd name="connsiteX17" fmla="*/ 3465503 w 4467650"/>
              <a:gd name="connsiteY17" fmla="*/ 224139 h 881074"/>
              <a:gd name="connsiteX18" fmla="*/ 3726150 w 4467650"/>
              <a:gd name="connsiteY18" fmla="*/ 134408 h 881074"/>
              <a:gd name="connsiteX19" fmla="*/ 4016707 w 4467650"/>
              <a:gd name="connsiteY19" fmla="*/ 95952 h 881074"/>
              <a:gd name="connsiteX20" fmla="*/ 4255989 w 4467650"/>
              <a:gd name="connsiteY20" fmla="*/ 57496 h 881074"/>
              <a:gd name="connsiteX21" fmla="*/ 4375630 w 4467650"/>
              <a:gd name="connsiteY21" fmla="*/ 27586 h 881074"/>
              <a:gd name="connsiteX22" fmla="*/ 4466191 w 4467650"/>
              <a:gd name="connsiteY22" fmla="*/ 2489 h 881074"/>
              <a:gd name="connsiteX23" fmla="*/ 4414086 w 4467650"/>
              <a:gd name="connsiteY23" fmla="*/ 91679 h 881074"/>
              <a:gd name="connsiteX24" fmla="*/ 4200442 w 4467650"/>
              <a:gd name="connsiteY24" fmla="*/ 236958 h 881074"/>
              <a:gd name="connsiteX25" fmla="*/ 4063709 w 4467650"/>
              <a:gd name="connsiteY25" fmla="*/ 211320 h 881074"/>
              <a:gd name="connsiteX26" fmla="*/ 4022349 w 4467650"/>
              <a:gd name="connsiteY26" fmla="*/ 251687 h 881074"/>
              <a:gd name="connsiteX27" fmla="*/ 3935522 w 4467650"/>
              <a:gd name="connsiteY27" fmla="*/ 249776 h 881074"/>
              <a:gd name="connsiteX28" fmla="*/ 3820154 w 4467650"/>
              <a:gd name="connsiteY28" fmla="*/ 245503 h 881074"/>
              <a:gd name="connsiteX29" fmla="*/ 3730423 w 4467650"/>
              <a:gd name="connsiteY29" fmla="*/ 335234 h 881074"/>
              <a:gd name="connsiteX30" fmla="*/ 3662056 w 4467650"/>
              <a:gd name="connsiteY30" fmla="*/ 386509 h 881074"/>
              <a:gd name="connsiteX31" fmla="*/ 3568053 w 4467650"/>
              <a:gd name="connsiteY31" fmla="*/ 420692 h 881074"/>
              <a:gd name="connsiteX32" fmla="*/ 3439866 w 4467650"/>
              <a:gd name="connsiteY32" fmla="*/ 424965 h 881074"/>
              <a:gd name="connsiteX33" fmla="*/ 3311679 w 4467650"/>
              <a:gd name="connsiteY33" fmla="*/ 429238 h 881074"/>
              <a:gd name="connsiteX34" fmla="*/ 3145036 w 4467650"/>
              <a:gd name="connsiteY34" fmla="*/ 433511 h 881074"/>
              <a:gd name="connsiteX35" fmla="*/ 3038214 w 4467650"/>
              <a:gd name="connsiteY35" fmla="*/ 429238 h 881074"/>
              <a:gd name="connsiteX36" fmla="*/ 2923548 w 4467650"/>
              <a:gd name="connsiteY36" fmla="*/ 445212 h 881074"/>
              <a:gd name="connsiteX37" fmla="*/ 2876961 w 4467650"/>
              <a:gd name="connsiteY37" fmla="*/ 378919 h 881074"/>
              <a:gd name="connsiteX38" fmla="*/ 2803204 w 4467650"/>
              <a:gd name="connsiteY38" fmla="*/ 360872 h 881074"/>
              <a:gd name="connsiteX39" fmla="*/ 2739111 w 4467650"/>
              <a:gd name="connsiteY39" fmla="*/ 497604 h 881074"/>
              <a:gd name="connsiteX40" fmla="*/ 2632288 w 4467650"/>
              <a:gd name="connsiteY40" fmla="*/ 506150 h 881074"/>
              <a:gd name="connsiteX41" fmla="*/ 2495556 w 4467650"/>
              <a:gd name="connsiteY41" fmla="*/ 527515 h 881074"/>
              <a:gd name="connsiteX42" fmla="*/ 2414083 w 4467650"/>
              <a:gd name="connsiteY42" fmla="*/ 619156 h 881074"/>
              <a:gd name="connsiteX43" fmla="*/ 2288142 w 4467650"/>
              <a:gd name="connsiteY43" fmla="*/ 675540 h 881074"/>
              <a:gd name="connsiteX44" fmla="*/ 2143245 w 4467650"/>
              <a:gd name="connsiteY44" fmla="*/ 727196 h 881074"/>
              <a:gd name="connsiteX45" fmla="*/ 1975839 w 4467650"/>
              <a:gd name="connsiteY45" fmla="*/ 778114 h 881074"/>
              <a:gd name="connsiteX46" fmla="*/ 1880258 w 4467650"/>
              <a:gd name="connsiteY46" fmla="*/ 706976 h 881074"/>
              <a:gd name="connsiteX47" fmla="*/ 1760617 w 4467650"/>
              <a:gd name="connsiteY47" fmla="*/ 677066 h 881074"/>
              <a:gd name="connsiteX48" fmla="*/ 1687978 w 4467650"/>
              <a:gd name="connsiteY48" fmla="*/ 728341 h 881074"/>
              <a:gd name="connsiteX49" fmla="*/ 1602520 w 4467650"/>
              <a:gd name="connsiteY49" fmla="*/ 706976 h 881074"/>
              <a:gd name="connsiteX50" fmla="*/ 1521335 w 4467650"/>
              <a:gd name="connsiteY50" fmla="*/ 792434 h 881074"/>
              <a:gd name="connsiteX51" fmla="*/ 1391364 w 4467650"/>
              <a:gd name="connsiteY51" fmla="*/ 881047 h 881074"/>
              <a:gd name="connsiteX52" fmla="*/ 1252142 w 4467650"/>
              <a:gd name="connsiteY52" fmla="*/ 800980 h 881074"/>
              <a:gd name="connsiteX53" fmla="*/ 1183776 w 4467650"/>
              <a:gd name="connsiteY53" fmla="*/ 719795 h 881074"/>
              <a:gd name="connsiteX54" fmla="*/ 1115410 w 4467650"/>
              <a:gd name="connsiteY54" fmla="*/ 668520 h 881074"/>
              <a:gd name="connsiteX55" fmla="*/ 1055589 w 4467650"/>
              <a:gd name="connsiteY55" fmla="*/ 540333 h 881074"/>
              <a:gd name="connsiteX56" fmla="*/ 970131 w 4467650"/>
              <a:gd name="connsiteY56" fmla="*/ 715522 h 881074"/>
              <a:gd name="connsiteX57" fmla="*/ 871855 w 4467650"/>
              <a:gd name="connsiteY57" fmla="*/ 741159 h 881074"/>
              <a:gd name="connsiteX58" fmla="*/ 790670 w 4467650"/>
              <a:gd name="connsiteY58" fmla="*/ 689885 h 881074"/>
              <a:gd name="connsiteX59" fmla="*/ 739395 w 4467650"/>
              <a:gd name="connsiteY59" fmla="*/ 587335 h 881074"/>
              <a:gd name="connsiteX60" fmla="*/ 636845 w 4467650"/>
              <a:gd name="connsiteY60" fmla="*/ 736887 h 881074"/>
              <a:gd name="connsiteX61" fmla="*/ 483021 w 4467650"/>
              <a:gd name="connsiteY61" fmla="*/ 783888 h 881074"/>
              <a:gd name="connsiteX62" fmla="*/ 359107 w 4467650"/>
              <a:gd name="connsiteY62" fmla="*/ 783888 h 881074"/>
              <a:gd name="connsiteX63" fmla="*/ 252285 w 4467650"/>
              <a:gd name="connsiteY63" fmla="*/ 741159 h 881074"/>
              <a:gd name="connsiteX64" fmla="*/ 196737 w 4467650"/>
              <a:gd name="connsiteY64" fmla="*/ 681339 h 881074"/>
              <a:gd name="connsiteX65" fmla="*/ 183918 w 4467650"/>
              <a:gd name="connsiteY65" fmla="*/ 608700 h 881074"/>
              <a:gd name="connsiteX66" fmla="*/ 98460 w 4467650"/>
              <a:gd name="connsiteY66" fmla="*/ 706976 h 881074"/>
              <a:gd name="connsiteX67" fmla="*/ 184 w 4467650"/>
              <a:gd name="connsiteY67" fmla="*/ 578789 h 88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467650" h="881074">
                <a:moveTo>
                  <a:pt x="184" y="578789"/>
                </a:moveTo>
                <a:cubicBezTo>
                  <a:pt x="4457" y="566683"/>
                  <a:pt x="88491" y="622943"/>
                  <a:pt x="124098" y="634337"/>
                </a:cubicBezTo>
                <a:cubicBezTo>
                  <a:pt x="159705" y="645732"/>
                  <a:pt x="171099" y="640747"/>
                  <a:pt x="213828" y="647156"/>
                </a:cubicBezTo>
                <a:cubicBezTo>
                  <a:pt x="256557" y="653565"/>
                  <a:pt x="324923" y="674930"/>
                  <a:pt x="380471" y="672793"/>
                </a:cubicBezTo>
                <a:cubicBezTo>
                  <a:pt x="436019" y="670656"/>
                  <a:pt x="492991" y="642883"/>
                  <a:pt x="547114" y="634337"/>
                </a:cubicBezTo>
                <a:cubicBezTo>
                  <a:pt x="601238" y="625791"/>
                  <a:pt x="655362" y="622230"/>
                  <a:pt x="705212" y="621518"/>
                </a:cubicBezTo>
                <a:cubicBezTo>
                  <a:pt x="755062" y="620806"/>
                  <a:pt x="792806" y="634337"/>
                  <a:pt x="846217" y="630064"/>
                </a:cubicBezTo>
                <a:cubicBezTo>
                  <a:pt x="899628" y="625791"/>
                  <a:pt x="955176" y="605851"/>
                  <a:pt x="1025679" y="595881"/>
                </a:cubicBezTo>
                <a:cubicBezTo>
                  <a:pt x="1096182" y="585911"/>
                  <a:pt x="1204428" y="571668"/>
                  <a:pt x="1269234" y="570244"/>
                </a:cubicBezTo>
                <a:cubicBezTo>
                  <a:pt x="1334040" y="568820"/>
                  <a:pt x="1321934" y="590184"/>
                  <a:pt x="1414513" y="587335"/>
                </a:cubicBezTo>
                <a:cubicBezTo>
                  <a:pt x="1507092" y="584486"/>
                  <a:pt x="1675160" y="569532"/>
                  <a:pt x="1824711" y="553152"/>
                </a:cubicBezTo>
                <a:cubicBezTo>
                  <a:pt x="1974262" y="536772"/>
                  <a:pt x="2192892" y="507574"/>
                  <a:pt x="2311821" y="489058"/>
                </a:cubicBezTo>
                <a:cubicBezTo>
                  <a:pt x="2430750" y="470542"/>
                  <a:pt x="2496268" y="454163"/>
                  <a:pt x="2538285" y="442057"/>
                </a:cubicBezTo>
                <a:cubicBezTo>
                  <a:pt x="2580302" y="429950"/>
                  <a:pt x="2542558" y="423541"/>
                  <a:pt x="2563922" y="416419"/>
                </a:cubicBezTo>
                <a:cubicBezTo>
                  <a:pt x="2585286" y="409297"/>
                  <a:pt x="2621606" y="411434"/>
                  <a:pt x="2666471" y="399328"/>
                </a:cubicBezTo>
                <a:cubicBezTo>
                  <a:pt x="2711336" y="387221"/>
                  <a:pt x="2771157" y="356599"/>
                  <a:pt x="2833114" y="343780"/>
                </a:cubicBezTo>
                <a:cubicBezTo>
                  <a:pt x="2895071" y="330961"/>
                  <a:pt x="2932816" y="342356"/>
                  <a:pt x="3038214" y="322416"/>
                </a:cubicBezTo>
                <a:cubicBezTo>
                  <a:pt x="3143612" y="302476"/>
                  <a:pt x="3350847" y="255474"/>
                  <a:pt x="3465503" y="224139"/>
                </a:cubicBezTo>
                <a:cubicBezTo>
                  <a:pt x="3580159" y="192804"/>
                  <a:pt x="3634283" y="155772"/>
                  <a:pt x="3726150" y="134408"/>
                </a:cubicBezTo>
                <a:cubicBezTo>
                  <a:pt x="3818017" y="113044"/>
                  <a:pt x="3928401" y="108771"/>
                  <a:pt x="4016707" y="95952"/>
                </a:cubicBezTo>
                <a:cubicBezTo>
                  <a:pt x="4105014" y="83133"/>
                  <a:pt x="4196169" y="68890"/>
                  <a:pt x="4255989" y="57496"/>
                </a:cubicBezTo>
                <a:cubicBezTo>
                  <a:pt x="4315809" y="46102"/>
                  <a:pt x="4340596" y="36754"/>
                  <a:pt x="4375630" y="27586"/>
                </a:cubicBezTo>
                <a:cubicBezTo>
                  <a:pt x="4410664" y="18418"/>
                  <a:pt x="4459782" y="-8193"/>
                  <a:pt x="4466191" y="2489"/>
                </a:cubicBezTo>
                <a:cubicBezTo>
                  <a:pt x="4472600" y="13171"/>
                  <a:pt x="4458378" y="52601"/>
                  <a:pt x="4414086" y="91679"/>
                </a:cubicBezTo>
                <a:cubicBezTo>
                  <a:pt x="4369795" y="130757"/>
                  <a:pt x="4258838" y="217018"/>
                  <a:pt x="4200442" y="236958"/>
                </a:cubicBezTo>
                <a:cubicBezTo>
                  <a:pt x="4142046" y="256898"/>
                  <a:pt x="4093391" y="208865"/>
                  <a:pt x="4063709" y="211320"/>
                </a:cubicBezTo>
                <a:cubicBezTo>
                  <a:pt x="4034027" y="213775"/>
                  <a:pt x="4043714" y="245278"/>
                  <a:pt x="4022349" y="251687"/>
                </a:cubicBezTo>
                <a:cubicBezTo>
                  <a:pt x="4000985" y="258096"/>
                  <a:pt x="3969221" y="250807"/>
                  <a:pt x="3935522" y="249776"/>
                </a:cubicBezTo>
                <a:cubicBezTo>
                  <a:pt x="3901823" y="248745"/>
                  <a:pt x="3854337" y="231260"/>
                  <a:pt x="3820154" y="245503"/>
                </a:cubicBezTo>
                <a:cubicBezTo>
                  <a:pt x="3785971" y="259746"/>
                  <a:pt x="3756773" y="311733"/>
                  <a:pt x="3730423" y="335234"/>
                </a:cubicBezTo>
                <a:cubicBezTo>
                  <a:pt x="3704073" y="358735"/>
                  <a:pt x="3689118" y="372266"/>
                  <a:pt x="3662056" y="386509"/>
                </a:cubicBezTo>
                <a:cubicBezTo>
                  <a:pt x="3634994" y="400752"/>
                  <a:pt x="3605085" y="414283"/>
                  <a:pt x="3568053" y="420692"/>
                </a:cubicBezTo>
                <a:cubicBezTo>
                  <a:pt x="3531021" y="427101"/>
                  <a:pt x="3439866" y="424965"/>
                  <a:pt x="3439866" y="424965"/>
                </a:cubicBezTo>
                <a:lnTo>
                  <a:pt x="3311679" y="429238"/>
                </a:lnTo>
                <a:lnTo>
                  <a:pt x="3145036" y="433511"/>
                </a:lnTo>
                <a:cubicBezTo>
                  <a:pt x="3099459" y="433511"/>
                  <a:pt x="3075128" y="427288"/>
                  <a:pt x="3038214" y="429238"/>
                </a:cubicBezTo>
                <a:cubicBezTo>
                  <a:pt x="3001300" y="431188"/>
                  <a:pt x="2950423" y="453598"/>
                  <a:pt x="2923548" y="445212"/>
                </a:cubicBezTo>
                <a:cubicBezTo>
                  <a:pt x="2896673" y="436826"/>
                  <a:pt x="2897018" y="392976"/>
                  <a:pt x="2876961" y="378919"/>
                </a:cubicBezTo>
                <a:cubicBezTo>
                  <a:pt x="2856904" y="364862"/>
                  <a:pt x="2826179" y="341091"/>
                  <a:pt x="2803204" y="360872"/>
                </a:cubicBezTo>
                <a:cubicBezTo>
                  <a:pt x="2780229" y="380653"/>
                  <a:pt x="2767597" y="473391"/>
                  <a:pt x="2739111" y="497604"/>
                </a:cubicBezTo>
                <a:cubicBezTo>
                  <a:pt x="2710625" y="521817"/>
                  <a:pt x="2672881" y="501165"/>
                  <a:pt x="2632288" y="506150"/>
                </a:cubicBezTo>
                <a:cubicBezTo>
                  <a:pt x="2591695" y="511135"/>
                  <a:pt x="2531924" y="508681"/>
                  <a:pt x="2495556" y="527515"/>
                </a:cubicBezTo>
                <a:cubicBezTo>
                  <a:pt x="2459189" y="546349"/>
                  <a:pt x="2448652" y="594485"/>
                  <a:pt x="2414083" y="619156"/>
                </a:cubicBezTo>
                <a:cubicBezTo>
                  <a:pt x="2379514" y="643827"/>
                  <a:pt x="2333282" y="657533"/>
                  <a:pt x="2288142" y="675540"/>
                </a:cubicBezTo>
                <a:cubicBezTo>
                  <a:pt x="2243002" y="693547"/>
                  <a:pt x="2195295" y="710100"/>
                  <a:pt x="2143245" y="727196"/>
                </a:cubicBezTo>
                <a:cubicBezTo>
                  <a:pt x="2091195" y="744292"/>
                  <a:pt x="2019670" y="781484"/>
                  <a:pt x="1975839" y="778114"/>
                </a:cubicBezTo>
                <a:cubicBezTo>
                  <a:pt x="1932008" y="774744"/>
                  <a:pt x="1916128" y="723817"/>
                  <a:pt x="1880258" y="706976"/>
                </a:cubicBezTo>
                <a:cubicBezTo>
                  <a:pt x="1844388" y="690135"/>
                  <a:pt x="1792664" y="673505"/>
                  <a:pt x="1760617" y="677066"/>
                </a:cubicBezTo>
                <a:cubicBezTo>
                  <a:pt x="1728570" y="680627"/>
                  <a:pt x="1714327" y="723356"/>
                  <a:pt x="1687978" y="728341"/>
                </a:cubicBezTo>
                <a:cubicBezTo>
                  <a:pt x="1661629" y="733326"/>
                  <a:pt x="1630294" y="696294"/>
                  <a:pt x="1602520" y="706976"/>
                </a:cubicBezTo>
                <a:cubicBezTo>
                  <a:pt x="1574746" y="717658"/>
                  <a:pt x="1556528" y="763422"/>
                  <a:pt x="1521335" y="792434"/>
                </a:cubicBezTo>
                <a:cubicBezTo>
                  <a:pt x="1486142" y="821446"/>
                  <a:pt x="1436229" y="879623"/>
                  <a:pt x="1391364" y="881047"/>
                </a:cubicBezTo>
                <a:cubicBezTo>
                  <a:pt x="1346499" y="882471"/>
                  <a:pt x="1286740" y="827855"/>
                  <a:pt x="1252142" y="800980"/>
                </a:cubicBezTo>
                <a:cubicBezTo>
                  <a:pt x="1217544" y="774105"/>
                  <a:pt x="1206565" y="741872"/>
                  <a:pt x="1183776" y="719795"/>
                </a:cubicBezTo>
                <a:cubicBezTo>
                  <a:pt x="1160987" y="697718"/>
                  <a:pt x="1136774" y="698430"/>
                  <a:pt x="1115410" y="668520"/>
                </a:cubicBezTo>
                <a:cubicBezTo>
                  <a:pt x="1094046" y="638610"/>
                  <a:pt x="1079802" y="532499"/>
                  <a:pt x="1055589" y="540333"/>
                </a:cubicBezTo>
                <a:cubicBezTo>
                  <a:pt x="1031376" y="548167"/>
                  <a:pt x="1000753" y="682051"/>
                  <a:pt x="970131" y="715522"/>
                </a:cubicBezTo>
                <a:cubicBezTo>
                  <a:pt x="939509" y="748993"/>
                  <a:pt x="901765" y="745432"/>
                  <a:pt x="871855" y="741159"/>
                </a:cubicBezTo>
                <a:cubicBezTo>
                  <a:pt x="841945" y="736886"/>
                  <a:pt x="812747" y="715522"/>
                  <a:pt x="790670" y="689885"/>
                </a:cubicBezTo>
                <a:cubicBezTo>
                  <a:pt x="768593" y="664248"/>
                  <a:pt x="765032" y="579501"/>
                  <a:pt x="739395" y="587335"/>
                </a:cubicBezTo>
                <a:cubicBezTo>
                  <a:pt x="713758" y="595169"/>
                  <a:pt x="679574" y="704128"/>
                  <a:pt x="636845" y="736887"/>
                </a:cubicBezTo>
                <a:cubicBezTo>
                  <a:pt x="594116" y="769646"/>
                  <a:pt x="529311" y="776055"/>
                  <a:pt x="483021" y="783888"/>
                </a:cubicBezTo>
                <a:cubicBezTo>
                  <a:pt x="436731" y="791721"/>
                  <a:pt x="397563" y="791009"/>
                  <a:pt x="359107" y="783888"/>
                </a:cubicBezTo>
                <a:cubicBezTo>
                  <a:pt x="320651" y="776767"/>
                  <a:pt x="279347" y="758251"/>
                  <a:pt x="252285" y="741159"/>
                </a:cubicBezTo>
                <a:cubicBezTo>
                  <a:pt x="225223" y="724068"/>
                  <a:pt x="208131" y="703415"/>
                  <a:pt x="196737" y="681339"/>
                </a:cubicBezTo>
                <a:cubicBezTo>
                  <a:pt x="185343" y="659263"/>
                  <a:pt x="200298" y="604427"/>
                  <a:pt x="183918" y="608700"/>
                </a:cubicBezTo>
                <a:cubicBezTo>
                  <a:pt x="167538" y="612973"/>
                  <a:pt x="129794" y="706264"/>
                  <a:pt x="98460" y="706976"/>
                </a:cubicBezTo>
                <a:cubicBezTo>
                  <a:pt x="67126" y="707688"/>
                  <a:pt x="-4089" y="590895"/>
                  <a:pt x="184" y="578789"/>
                </a:cubicBezTo>
                <a:close/>
              </a:path>
            </a:pathLst>
          </a:custGeom>
          <a:solidFill>
            <a:srgbClr val="F28EDD"/>
          </a:solidFill>
          <a:ln w="19050">
            <a:solidFill>
              <a:srgbClr val="C81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67F11B2-D023-F8B9-2470-1F324ACD41FC}"/>
              </a:ext>
            </a:extLst>
          </p:cNvPr>
          <p:cNvSpPr/>
          <p:nvPr/>
        </p:nvSpPr>
        <p:spPr>
          <a:xfrm>
            <a:off x="660036" y="2320103"/>
            <a:ext cx="779182" cy="161254"/>
          </a:xfrm>
          <a:custGeom>
            <a:avLst/>
            <a:gdLst>
              <a:gd name="connsiteX0" fmla="*/ 2264 w 775509"/>
              <a:gd name="connsiteY0" fmla="*/ 4363 h 161263"/>
              <a:gd name="connsiteX1" fmla="*/ 177453 w 775509"/>
              <a:gd name="connsiteY1" fmla="*/ 25728 h 161263"/>
              <a:gd name="connsiteX2" fmla="*/ 327004 w 775509"/>
              <a:gd name="connsiteY2" fmla="*/ 42819 h 161263"/>
              <a:gd name="connsiteX3" fmla="*/ 455191 w 775509"/>
              <a:gd name="connsiteY3" fmla="*/ 21455 h 161263"/>
              <a:gd name="connsiteX4" fmla="*/ 566286 w 775509"/>
              <a:gd name="connsiteY4" fmla="*/ 90 h 161263"/>
              <a:gd name="connsiteX5" fmla="*/ 638926 w 775509"/>
              <a:gd name="connsiteY5" fmla="*/ 30000 h 161263"/>
              <a:gd name="connsiteX6" fmla="*/ 711565 w 775509"/>
              <a:gd name="connsiteY6" fmla="*/ 94094 h 161263"/>
              <a:gd name="connsiteX7" fmla="*/ 771386 w 775509"/>
              <a:gd name="connsiteY7" fmla="*/ 115458 h 161263"/>
              <a:gd name="connsiteX8" fmla="*/ 591924 w 775509"/>
              <a:gd name="connsiteY8" fmla="*/ 145369 h 161263"/>
              <a:gd name="connsiteX9" fmla="*/ 391098 w 775509"/>
              <a:gd name="connsiteY9" fmla="*/ 158187 h 161263"/>
              <a:gd name="connsiteX10" fmla="*/ 233001 w 775509"/>
              <a:gd name="connsiteY10" fmla="*/ 158187 h 161263"/>
              <a:gd name="connsiteX11" fmla="*/ 151815 w 775509"/>
              <a:gd name="connsiteY11" fmla="*/ 124004 h 161263"/>
              <a:gd name="connsiteX12" fmla="*/ 83449 w 775509"/>
              <a:gd name="connsiteY12" fmla="*/ 85548 h 161263"/>
              <a:gd name="connsiteX13" fmla="*/ 2264 w 775509"/>
              <a:gd name="connsiteY13" fmla="*/ 4363 h 161263"/>
              <a:gd name="connsiteX0" fmla="*/ 2264 w 775509"/>
              <a:gd name="connsiteY0" fmla="*/ 4354 h 161254"/>
              <a:gd name="connsiteX1" fmla="*/ 177453 w 775509"/>
              <a:gd name="connsiteY1" fmla="*/ 25719 h 161254"/>
              <a:gd name="connsiteX2" fmla="*/ 322732 w 775509"/>
              <a:gd name="connsiteY2" fmla="*/ 29991 h 161254"/>
              <a:gd name="connsiteX3" fmla="*/ 455191 w 775509"/>
              <a:gd name="connsiteY3" fmla="*/ 21446 h 161254"/>
              <a:gd name="connsiteX4" fmla="*/ 566286 w 775509"/>
              <a:gd name="connsiteY4" fmla="*/ 81 h 161254"/>
              <a:gd name="connsiteX5" fmla="*/ 638926 w 775509"/>
              <a:gd name="connsiteY5" fmla="*/ 29991 h 161254"/>
              <a:gd name="connsiteX6" fmla="*/ 711565 w 775509"/>
              <a:gd name="connsiteY6" fmla="*/ 94085 h 161254"/>
              <a:gd name="connsiteX7" fmla="*/ 771386 w 775509"/>
              <a:gd name="connsiteY7" fmla="*/ 115449 h 161254"/>
              <a:gd name="connsiteX8" fmla="*/ 591924 w 775509"/>
              <a:gd name="connsiteY8" fmla="*/ 145360 h 161254"/>
              <a:gd name="connsiteX9" fmla="*/ 391098 w 775509"/>
              <a:gd name="connsiteY9" fmla="*/ 158178 h 161254"/>
              <a:gd name="connsiteX10" fmla="*/ 233001 w 775509"/>
              <a:gd name="connsiteY10" fmla="*/ 158178 h 161254"/>
              <a:gd name="connsiteX11" fmla="*/ 151815 w 775509"/>
              <a:gd name="connsiteY11" fmla="*/ 123995 h 161254"/>
              <a:gd name="connsiteX12" fmla="*/ 83449 w 775509"/>
              <a:gd name="connsiteY12" fmla="*/ 85539 h 161254"/>
              <a:gd name="connsiteX13" fmla="*/ 2264 w 775509"/>
              <a:gd name="connsiteY13" fmla="*/ 4354 h 161254"/>
              <a:gd name="connsiteX0" fmla="*/ 2264 w 779182"/>
              <a:gd name="connsiteY0" fmla="*/ 4354 h 161254"/>
              <a:gd name="connsiteX1" fmla="*/ 177453 w 779182"/>
              <a:gd name="connsiteY1" fmla="*/ 25719 h 161254"/>
              <a:gd name="connsiteX2" fmla="*/ 322732 w 779182"/>
              <a:gd name="connsiteY2" fmla="*/ 29991 h 161254"/>
              <a:gd name="connsiteX3" fmla="*/ 455191 w 779182"/>
              <a:gd name="connsiteY3" fmla="*/ 21446 h 161254"/>
              <a:gd name="connsiteX4" fmla="*/ 566286 w 779182"/>
              <a:gd name="connsiteY4" fmla="*/ 81 h 161254"/>
              <a:gd name="connsiteX5" fmla="*/ 638926 w 779182"/>
              <a:gd name="connsiteY5" fmla="*/ 29991 h 161254"/>
              <a:gd name="connsiteX6" fmla="*/ 736146 w 779182"/>
              <a:gd name="connsiteY6" fmla="*/ 89169 h 161254"/>
              <a:gd name="connsiteX7" fmla="*/ 771386 w 779182"/>
              <a:gd name="connsiteY7" fmla="*/ 115449 h 161254"/>
              <a:gd name="connsiteX8" fmla="*/ 591924 w 779182"/>
              <a:gd name="connsiteY8" fmla="*/ 145360 h 161254"/>
              <a:gd name="connsiteX9" fmla="*/ 391098 w 779182"/>
              <a:gd name="connsiteY9" fmla="*/ 158178 h 161254"/>
              <a:gd name="connsiteX10" fmla="*/ 233001 w 779182"/>
              <a:gd name="connsiteY10" fmla="*/ 158178 h 161254"/>
              <a:gd name="connsiteX11" fmla="*/ 151815 w 779182"/>
              <a:gd name="connsiteY11" fmla="*/ 123995 h 161254"/>
              <a:gd name="connsiteX12" fmla="*/ 83449 w 779182"/>
              <a:gd name="connsiteY12" fmla="*/ 85539 h 161254"/>
              <a:gd name="connsiteX13" fmla="*/ 2264 w 779182"/>
              <a:gd name="connsiteY13" fmla="*/ 4354 h 1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9182" h="161254">
                <a:moveTo>
                  <a:pt x="2264" y="4354"/>
                </a:moveTo>
                <a:cubicBezTo>
                  <a:pt x="17931" y="-5616"/>
                  <a:pt x="124042" y="21446"/>
                  <a:pt x="177453" y="25719"/>
                </a:cubicBezTo>
                <a:cubicBezTo>
                  <a:pt x="230864" y="29992"/>
                  <a:pt x="276442" y="30703"/>
                  <a:pt x="322732" y="29991"/>
                </a:cubicBezTo>
                <a:cubicBezTo>
                  <a:pt x="369022" y="29279"/>
                  <a:pt x="414599" y="26431"/>
                  <a:pt x="455191" y="21446"/>
                </a:cubicBezTo>
                <a:cubicBezTo>
                  <a:pt x="495783" y="16461"/>
                  <a:pt x="535664" y="-1343"/>
                  <a:pt x="566286" y="81"/>
                </a:cubicBezTo>
                <a:cubicBezTo>
                  <a:pt x="596908" y="1505"/>
                  <a:pt x="610616" y="15143"/>
                  <a:pt x="638926" y="29991"/>
                </a:cubicBezTo>
                <a:cubicBezTo>
                  <a:pt x="667236" y="44839"/>
                  <a:pt x="714069" y="74926"/>
                  <a:pt x="736146" y="89169"/>
                </a:cubicBezTo>
                <a:cubicBezTo>
                  <a:pt x="758223" y="103412"/>
                  <a:pt x="795423" y="106084"/>
                  <a:pt x="771386" y="115449"/>
                </a:cubicBezTo>
                <a:cubicBezTo>
                  <a:pt x="747349" y="124814"/>
                  <a:pt x="655305" y="138239"/>
                  <a:pt x="591924" y="145360"/>
                </a:cubicBezTo>
                <a:cubicBezTo>
                  <a:pt x="528543" y="152481"/>
                  <a:pt x="450918" y="156042"/>
                  <a:pt x="391098" y="158178"/>
                </a:cubicBezTo>
                <a:cubicBezTo>
                  <a:pt x="331278" y="160314"/>
                  <a:pt x="272882" y="163875"/>
                  <a:pt x="233001" y="158178"/>
                </a:cubicBezTo>
                <a:cubicBezTo>
                  <a:pt x="193121" y="152481"/>
                  <a:pt x="176740" y="136101"/>
                  <a:pt x="151815" y="123995"/>
                </a:cubicBezTo>
                <a:cubicBezTo>
                  <a:pt x="126890" y="111889"/>
                  <a:pt x="110511" y="99070"/>
                  <a:pt x="83449" y="85539"/>
                </a:cubicBezTo>
                <a:cubicBezTo>
                  <a:pt x="56387" y="72008"/>
                  <a:pt x="-13403" y="14324"/>
                  <a:pt x="2264" y="4354"/>
                </a:cubicBezTo>
                <a:close/>
              </a:path>
            </a:pathLst>
          </a:custGeom>
          <a:solidFill>
            <a:srgbClr val="FF898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EE654E0-8CA1-F3F9-A8BC-58FD3C3EE5A3}"/>
              </a:ext>
            </a:extLst>
          </p:cNvPr>
          <p:cNvSpPr/>
          <p:nvPr/>
        </p:nvSpPr>
        <p:spPr>
          <a:xfrm>
            <a:off x="3895456" y="2193090"/>
            <a:ext cx="1233654" cy="293342"/>
          </a:xfrm>
          <a:custGeom>
            <a:avLst/>
            <a:gdLst>
              <a:gd name="connsiteX0" fmla="*/ 1048 w 1161221"/>
              <a:gd name="connsiteY0" fmla="*/ 245714 h 250747"/>
              <a:gd name="connsiteX1" fmla="*/ 129235 w 1161221"/>
              <a:gd name="connsiteY1" fmla="*/ 160256 h 250747"/>
              <a:gd name="connsiteX2" fmla="*/ 334334 w 1161221"/>
              <a:gd name="connsiteY2" fmla="*/ 108982 h 250747"/>
              <a:gd name="connsiteX3" fmla="*/ 411247 w 1161221"/>
              <a:gd name="connsiteY3" fmla="*/ 70526 h 250747"/>
              <a:gd name="connsiteX4" fmla="*/ 577890 w 1161221"/>
              <a:gd name="connsiteY4" fmla="*/ 14978 h 250747"/>
              <a:gd name="connsiteX5" fmla="*/ 740260 w 1161221"/>
              <a:gd name="connsiteY5" fmla="*/ 49161 h 250747"/>
              <a:gd name="connsiteX6" fmla="*/ 834263 w 1161221"/>
              <a:gd name="connsiteY6" fmla="*/ 79071 h 250747"/>
              <a:gd name="connsiteX7" fmla="*/ 1005179 w 1161221"/>
              <a:gd name="connsiteY7" fmla="*/ 32069 h 250747"/>
              <a:gd name="connsiteX8" fmla="*/ 1159004 w 1161221"/>
              <a:gd name="connsiteY8" fmla="*/ 2159 h 250747"/>
              <a:gd name="connsiteX9" fmla="*/ 885538 w 1161221"/>
              <a:gd name="connsiteY9" fmla="*/ 91890 h 250747"/>
              <a:gd name="connsiteX10" fmla="*/ 800080 w 1161221"/>
              <a:gd name="connsiteY10" fmla="*/ 151711 h 250747"/>
              <a:gd name="connsiteX11" fmla="*/ 748806 w 1161221"/>
              <a:gd name="connsiteY11" fmla="*/ 164529 h 250747"/>
              <a:gd name="connsiteX12" fmla="*/ 718895 w 1161221"/>
              <a:gd name="connsiteY12" fmla="*/ 134619 h 250747"/>
              <a:gd name="connsiteX13" fmla="*/ 633437 w 1161221"/>
              <a:gd name="connsiteY13" fmla="*/ 130346 h 250747"/>
              <a:gd name="connsiteX14" fmla="*/ 547979 w 1161221"/>
              <a:gd name="connsiteY14" fmla="*/ 87617 h 250747"/>
              <a:gd name="connsiteX15" fmla="*/ 462521 w 1161221"/>
              <a:gd name="connsiteY15" fmla="*/ 108982 h 250747"/>
              <a:gd name="connsiteX16" fmla="*/ 364245 w 1161221"/>
              <a:gd name="connsiteY16" fmla="*/ 207258 h 250747"/>
              <a:gd name="connsiteX17" fmla="*/ 197602 w 1161221"/>
              <a:gd name="connsiteY17" fmla="*/ 237169 h 250747"/>
              <a:gd name="connsiteX18" fmla="*/ 1048 w 1161221"/>
              <a:gd name="connsiteY18" fmla="*/ 245714 h 250747"/>
              <a:gd name="connsiteX0" fmla="*/ 1416 w 1161589"/>
              <a:gd name="connsiteY0" fmla="*/ 245714 h 252306"/>
              <a:gd name="connsiteX1" fmla="*/ 121058 w 1161589"/>
              <a:gd name="connsiteY1" fmla="*/ 138892 h 252306"/>
              <a:gd name="connsiteX2" fmla="*/ 334702 w 1161589"/>
              <a:gd name="connsiteY2" fmla="*/ 108982 h 252306"/>
              <a:gd name="connsiteX3" fmla="*/ 411615 w 1161589"/>
              <a:gd name="connsiteY3" fmla="*/ 70526 h 252306"/>
              <a:gd name="connsiteX4" fmla="*/ 578258 w 1161589"/>
              <a:gd name="connsiteY4" fmla="*/ 14978 h 252306"/>
              <a:gd name="connsiteX5" fmla="*/ 740628 w 1161589"/>
              <a:gd name="connsiteY5" fmla="*/ 49161 h 252306"/>
              <a:gd name="connsiteX6" fmla="*/ 834631 w 1161589"/>
              <a:gd name="connsiteY6" fmla="*/ 79071 h 252306"/>
              <a:gd name="connsiteX7" fmla="*/ 1005547 w 1161589"/>
              <a:gd name="connsiteY7" fmla="*/ 32069 h 252306"/>
              <a:gd name="connsiteX8" fmla="*/ 1159372 w 1161589"/>
              <a:gd name="connsiteY8" fmla="*/ 2159 h 252306"/>
              <a:gd name="connsiteX9" fmla="*/ 885906 w 1161589"/>
              <a:gd name="connsiteY9" fmla="*/ 91890 h 252306"/>
              <a:gd name="connsiteX10" fmla="*/ 800448 w 1161589"/>
              <a:gd name="connsiteY10" fmla="*/ 151711 h 252306"/>
              <a:gd name="connsiteX11" fmla="*/ 749174 w 1161589"/>
              <a:gd name="connsiteY11" fmla="*/ 164529 h 252306"/>
              <a:gd name="connsiteX12" fmla="*/ 719263 w 1161589"/>
              <a:gd name="connsiteY12" fmla="*/ 134619 h 252306"/>
              <a:gd name="connsiteX13" fmla="*/ 633805 w 1161589"/>
              <a:gd name="connsiteY13" fmla="*/ 130346 h 252306"/>
              <a:gd name="connsiteX14" fmla="*/ 548347 w 1161589"/>
              <a:gd name="connsiteY14" fmla="*/ 87617 h 252306"/>
              <a:gd name="connsiteX15" fmla="*/ 462889 w 1161589"/>
              <a:gd name="connsiteY15" fmla="*/ 108982 h 252306"/>
              <a:gd name="connsiteX16" fmla="*/ 364613 w 1161589"/>
              <a:gd name="connsiteY16" fmla="*/ 207258 h 252306"/>
              <a:gd name="connsiteX17" fmla="*/ 197970 w 1161589"/>
              <a:gd name="connsiteY17" fmla="*/ 237169 h 252306"/>
              <a:gd name="connsiteX18" fmla="*/ 1416 w 1161589"/>
              <a:gd name="connsiteY18" fmla="*/ 245714 h 252306"/>
              <a:gd name="connsiteX0" fmla="*/ 1038 w 1199667"/>
              <a:gd name="connsiteY0" fmla="*/ 245714 h 252306"/>
              <a:gd name="connsiteX1" fmla="*/ 159136 w 1199667"/>
              <a:gd name="connsiteY1" fmla="*/ 138892 h 252306"/>
              <a:gd name="connsiteX2" fmla="*/ 372780 w 1199667"/>
              <a:gd name="connsiteY2" fmla="*/ 108982 h 252306"/>
              <a:gd name="connsiteX3" fmla="*/ 449693 w 1199667"/>
              <a:gd name="connsiteY3" fmla="*/ 70526 h 252306"/>
              <a:gd name="connsiteX4" fmla="*/ 616336 w 1199667"/>
              <a:gd name="connsiteY4" fmla="*/ 14978 h 252306"/>
              <a:gd name="connsiteX5" fmla="*/ 778706 w 1199667"/>
              <a:gd name="connsiteY5" fmla="*/ 49161 h 252306"/>
              <a:gd name="connsiteX6" fmla="*/ 872709 w 1199667"/>
              <a:gd name="connsiteY6" fmla="*/ 79071 h 252306"/>
              <a:gd name="connsiteX7" fmla="*/ 1043625 w 1199667"/>
              <a:gd name="connsiteY7" fmla="*/ 32069 h 252306"/>
              <a:gd name="connsiteX8" fmla="*/ 1197450 w 1199667"/>
              <a:gd name="connsiteY8" fmla="*/ 2159 h 252306"/>
              <a:gd name="connsiteX9" fmla="*/ 923984 w 1199667"/>
              <a:gd name="connsiteY9" fmla="*/ 91890 h 252306"/>
              <a:gd name="connsiteX10" fmla="*/ 838526 w 1199667"/>
              <a:gd name="connsiteY10" fmla="*/ 151711 h 252306"/>
              <a:gd name="connsiteX11" fmla="*/ 787252 w 1199667"/>
              <a:gd name="connsiteY11" fmla="*/ 164529 h 252306"/>
              <a:gd name="connsiteX12" fmla="*/ 757341 w 1199667"/>
              <a:gd name="connsiteY12" fmla="*/ 134619 h 252306"/>
              <a:gd name="connsiteX13" fmla="*/ 671883 w 1199667"/>
              <a:gd name="connsiteY13" fmla="*/ 130346 h 252306"/>
              <a:gd name="connsiteX14" fmla="*/ 586425 w 1199667"/>
              <a:gd name="connsiteY14" fmla="*/ 87617 h 252306"/>
              <a:gd name="connsiteX15" fmla="*/ 500967 w 1199667"/>
              <a:gd name="connsiteY15" fmla="*/ 108982 h 252306"/>
              <a:gd name="connsiteX16" fmla="*/ 402691 w 1199667"/>
              <a:gd name="connsiteY16" fmla="*/ 207258 h 252306"/>
              <a:gd name="connsiteX17" fmla="*/ 236048 w 1199667"/>
              <a:gd name="connsiteY17" fmla="*/ 237169 h 252306"/>
              <a:gd name="connsiteX18" fmla="*/ 1038 w 1199667"/>
              <a:gd name="connsiteY18" fmla="*/ 245714 h 252306"/>
              <a:gd name="connsiteX0" fmla="*/ 1038 w 1199107"/>
              <a:gd name="connsiteY0" fmla="*/ 246944 h 253536"/>
              <a:gd name="connsiteX1" fmla="*/ 159136 w 1199107"/>
              <a:gd name="connsiteY1" fmla="*/ 140122 h 253536"/>
              <a:gd name="connsiteX2" fmla="*/ 372780 w 1199107"/>
              <a:gd name="connsiteY2" fmla="*/ 110212 h 253536"/>
              <a:gd name="connsiteX3" fmla="*/ 449693 w 1199107"/>
              <a:gd name="connsiteY3" fmla="*/ 71756 h 253536"/>
              <a:gd name="connsiteX4" fmla="*/ 616336 w 1199107"/>
              <a:gd name="connsiteY4" fmla="*/ 16208 h 253536"/>
              <a:gd name="connsiteX5" fmla="*/ 778706 w 1199107"/>
              <a:gd name="connsiteY5" fmla="*/ 50391 h 253536"/>
              <a:gd name="connsiteX6" fmla="*/ 872709 w 1199107"/>
              <a:gd name="connsiteY6" fmla="*/ 80301 h 253536"/>
              <a:gd name="connsiteX7" fmla="*/ 1030807 w 1199107"/>
              <a:gd name="connsiteY7" fmla="*/ 24754 h 253536"/>
              <a:gd name="connsiteX8" fmla="*/ 1197450 w 1199107"/>
              <a:gd name="connsiteY8" fmla="*/ 3389 h 253536"/>
              <a:gd name="connsiteX9" fmla="*/ 923984 w 1199107"/>
              <a:gd name="connsiteY9" fmla="*/ 93120 h 253536"/>
              <a:gd name="connsiteX10" fmla="*/ 838526 w 1199107"/>
              <a:gd name="connsiteY10" fmla="*/ 152941 h 253536"/>
              <a:gd name="connsiteX11" fmla="*/ 787252 w 1199107"/>
              <a:gd name="connsiteY11" fmla="*/ 165759 h 253536"/>
              <a:gd name="connsiteX12" fmla="*/ 757341 w 1199107"/>
              <a:gd name="connsiteY12" fmla="*/ 135849 h 253536"/>
              <a:gd name="connsiteX13" fmla="*/ 671883 w 1199107"/>
              <a:gd name="connsiteY13" fmla="*/ 131576 h 253536"/>
              <a:gd name="connsiteX14" fmla="*/ 586425 w 1199107"/>
              <a:gd name="connsiteY14" fmla="*/ 88847 h 253536"/>
              <a:gd name="connsiteX15" fmla="*/ 500967 w 1199107"/>
              <a:gd name="connsiteY15" fmla="*/ 110212 h 253536"/>
              <a:gd name="connsiteX16" fmla="*/ 402691 w 1199107"/>
              <a:gd name="connsiteY16" fmla="*/ 208488 h 253536"/>
              <a:gd name="connsiteX17" fmla="*/ 236048 w 1199107"/>
              <a:gd name="connsiteY17" fmla="*/ 238399 h 253536"/>
              <a:gd name="connsiteX18" fmla="*/ 1038 w 1199107"/>
              <a:gd name="connsiteY18" fmla="*/ 246944 h 253536"/>
              <a:gd name="connsiteX0" fmla="*/ 1038 w 1199083"/>
              <a:gd name="connsiteY0" fmla="*/ 246736 h 253328"/>
              <a:gd name="connsiteX1" fmla="*/ 159136 w 1199083"/>
              <a:gd name="connsiteY1" fmla="*/ 139914 h 253328"/>
              <a:gd name="connsiteX2" fmla="*/ 372780 w 1199083"/>
              <a:gd name="connsiteY2" fmla="*/ 110004 h 253328"/>
              <a:gd name="connsiteX3" fmla="*/ 449693 w 1199083"/>
              <a:gd name="connsiteY3" fmla="*/ 71548 h 253328"/>
              <a:gd name="connsiteX4" fmla="*/ 616336 w 1199083"/>
              <a:gd name="connsiteY4" fmla="*/ 16000 h 253328"/>
              <a:gd name="connsiteX5" fmla="*/ 778706 w 1199083"/>
              <a:gd name="connsiteY5" fmla="*/ 50183 h 253328"/>
              <a:gd name="connsiteX6" fmla="*/ 885527 w 1199083"/>
              <a:gd name="connsiteY6" fmla="*/ 67274 h 253328"/>
              <a:gd name="connsiteX7" fmla="*/ 1030807 w 1199083"/>
              <a:gd name="connsiteY7" fmla="*/ 24546 h 253328"/>
              <a:gd name="connsiteX8" fmla="*/ 1197450 w 1199083"/>
              <a:gd name="connsiteY8" fmla="*/ 3181 h 253328"/>
              <a:gd name="connsiteX9" fmla="*/ 923984 w 1199083"/>
              <a:gd name="connsiteY9" fmla="*/ 92912 h 253328"/>
              <a:gd name="connsiteX10" fmla="*/ 838526 w 1199083"/>
              <a:gd name="connsiteY10" fmla="*/ 152733 h 253328"/>
              <a:gd name="connsiteX11" fmla="*/ 787252 w 1199083"/>
              <a:gd name="connsiteY11" fmla="*/ 165551 h 253328"/>
              <a:gd name="connsiteX12" fmla="*/ 757341 w 1199083"/>
              <a:gd name="connsiteY12" fmla="*/ 135641 h 253328"/>
              <a:gd name="connsiteX13" fmla="*/ 671883 w 1199083"/>
              <a:gd name="connsiteY13" fmla="*/ 131368 h 253328"/>
              <a:gd name="connsiteX14" fmla="*/ 586425 w 1199083"/>
              <a:gd name="connsiteY14" fmla="*/ 88639 h 253328"/>
              <a:gd name="connsiteX15" fmla="*/ 500967 w 1199083"/>
              <a:gd name="connsiteY15" fmla="*/ 110004 h 253328"/>
              <a:gd name="connsiteX16" fmla="*/ 402691 w 1199083"/>
              <a:gd name="connsiteY16" fmla="*/ 208280 h 253328"/>
              <a:gd name="connsiteX17" fmla="*/ 236048 w 1199083"/>
              <a:gd name="connsiteY17" fmla="*/ 238191 h 253328"/>
              <a:gd name="connsiteX18" fmla="*/ 1038 w 1199083"/>
              <a:gd name="connsiteY18" fmla="*/ 246736 h 253328"/>
              <a:gd name="connsiteX0" fmla="*/ 837 w 1233279"/>
              <a:gd name="connsiteY0" fmla="*/ 284000 h 287283"/>
              <a:gd name="connsiteX1" fmla="*/ 193332 w 1233279"/>
              <a:gd name="connsiteY1" fmla="*/ 139914 h 287283"/>
              <a:gd name="connsiteX2" fmla="*/ 406976 w 1233279"/>
              <a:gd name="connsiteY2" fmla="*/ 110004 h 287283"/>
              <a:gd name="connsiteX3" fmla="*/ 483889 w 1233279"/>
              <a:gd name="connsiteY3" fmla="*/ 71548 h 287283"/>
              <a:gd name="connsiteX4" fmla="*/ 650532 w 1233279"/>
              <a:gd name="connsiteY4" fmla="*/ 16000 h 287283"/>
              <a:gd name="connsiteX5" fmla="*/ 812902 w 1233279"/>
              <a:gd name="connsiteY5" fmla="*/ 50183 h 287283"/>
              <a:gd name="connsiteX6" fmla="*/ 919723 w 1233279"/>
              <a:gd name="connsiteY6" fmla="*/ 67274 h 287283"/>
              <a:gd name="connsiteX7" fmla="*/ 1065003 w 1233279"/>
              <a:gd name="connsiteY7" fmla="*/ 24546 h 287283"/>
              <a:gd name="connsiteX8" fmla="*/ 1231646 w 1233279"/>
              <a:gd name="connsiteY8" fmla="*/ 3181 h 287283"/>
              <a:gd name="connsiteX9" fmla="*/ 958180 w 1233279"/>
              <a:gd name="connsiteY9" fmla="*/ 92912 h 287283"/>
              <a:gd name="connsiteX10" fmla="*/ 872722 w 1233279"/>
              <a:gd name="connsiteY10" fmla="*/ 152733 h 287283"/>
              <a:gd name="connsiteX11" fmla="*/ 821448 w 1233279"/>
              <a:gd name="connsiteY11" fmla="*/ 165551 h 287283"/>
              <a:gd name="connsiteX12" fmla="*/ 791537 w 1233279"/>
              <a:gd name="connsiteY12" fmla="*/ 135641 h 287283"/>
              <a:gd name="connsiteX13" fmla="*/ 706079 w 1233279"/>
              <a:gd name="connsiteY13" fmla="*/ 131368 h 287283"/>
              <a:gd name="connsiteX14" fmla="*/ 620621 w 1233279"/>
              <a:gd name="connsiteY14" fmla="*/ 88639 h 287283"/>
              <a:gd name="connsiteX15" fmla="*/ 535163 w 1233279"/>
              <a:gd name="connsiteY15" fmla="*/ 110004 h 287283"/>
              <a:gd name="connsiteX16" fmla="*/ 436887 w 1233279"/>
              <a:gd name="connsiteY16" fmla="*/ 208280 h 287283"/>
              <a:gd name="connsiteX17" fmla="*/ 270244 w 1233279"/>
              <a:gd name="connsiteY17" fmla="*/ 238191 h 287283"/>
              <a:gd name="connsiteX18" fmla="*/ 837 w 1233279"/>
              <a:gd name="connsiteY18" fmla="*/ 284000 h 287283"/>
              <a:gd name="connsiteX0" fmla="*/ 837 w 1233279"/>
              <a:gd name="connsiteY0" fmla="*/ 284000 h 287283"/>
              <a:gd name="connsiteX1" fmla="*/ 193332 w 1233279"/>
              <a:gd name="connsiteY1" fmla="*/ 139914 h 287283"/>
              <a:gd name="connsiteX2" fmla="*/ 406976 w 1233279"/>
              <a:gd name="connsiteY2" fmla="*/ 110004 h 287283"/>
              <a:gd name="connsiteX3" fmla="*/ 483889 w 1233279"/>
              <a:gd name="connsiteY3" fmla="*/ 71548 h 287283"/>
              <a:gd name="connsiteX4" fmla="*/ 650532 w 1233279"/>
              <a:gd name="connsiteY4" fmla="*/ 16000 h 287283"/>
              <a:gd name="connsiteX5" fmla="*/ 812902 w 1233279"/>
              <a:gd name="connsiteY5" fmla="*/ 50183 h 287283"/>
              <a:gd name="connsiteX6" fmla="*/ 919723 w 1233279"/>
              <a:gd name="connsiteY6" fmla="*/ 67274 h 287283"/>
              <a:gd name="connsiteX7" fmla="*/ 1065003 w 1233279"/>
              <a:gd name="connsiteY7" fmla="*/ 24546 h 287283"/>
              <a:gd name="connsiteX8" fmla="*/ 1231646 w 1233279"/>
              <a:gd name="connsiteY8" fmla="*/ 3181 h 287283"/>
              <a:gd name="connsiteX9" fmla="*/ 958180 w 1233279"/>
              <a:gd name="connsiteY9" fmla="*/ 92912 h 287283"/>
              <a:gd name="connsiteX10" fmla="*/ 872722 w 1233279"/>
              <a:gd name="connsiteY10" fmla="*/ 152733 h 287283"/>
              <a:gd name="connsiteX11" fmla="*/ 821448 w 1233279"/>
              <a:gd name="connsiteY11" fmla="*/ 165551 h 287283"/>
              <a:gd name="connsiteX12" fmla="*/ 791537 w 1233279"/>
              <a:gd name="connsiteY12" fmla="*/ 135641 h 287283"/>
              <a:gd name="connsiteX13" fmla="*/ 706079 w 1233279"/>
              <a:gd name="connsiteY13" fmla="*/ 131368 h 287283"/>
              <a:gd name="connsiteX14" fmla="*/ 620621 w 1233279"/>
              <a:gd name="connsiteY14" fmla="*/ 88639 h 287283"/>
              <a:gd name="connsiteX15" fmla="*/ 535163 w 1233279"/>
              <a:gd name="connsiteY15" fmla="*/ 110004 h 287283"/>
              <a:gd name="connsiteX16" fmla="*/ 436887 w 1233279"/>
              <a:gd name="connsiteY16" fmla="*/ 208280 h 287283"/>
              <a:gd name="connsiteX17" fmla="*/ 270244 w 1233279"/>
              <a:gd name="connsiteY17" fmla="*/ 238191 h 287283"/>
              <a:gd name="connsiteX18" fmla="*/ 837 w 1233279"/>
              <a:gd name="connsiteY18" fmla="*/ 284000 h 287283"/>
              <a:gd name="connsiteX0" fmla="*/ 1212 w 1233654"/>
              <a:gd name="connsiteY0" fmla="*/ 284000 h 293342"/>
              <a:gd name="connsiteX1" fmla="*/ 193707 w 1233654"/>
              <a:gd name="connsiteY1" fmla="*/ 139914 h 293342"/>
              <a:gd name="connsiteX2" fmla="*/ 407351 w 1233654"/>
              <a:gd name="connsiteY2" fmla="*/ 110004 h 293342"/>
              <a:gd name="connsiteX3" fmla="*/ 484264 w 1233654"/>
              <a:gd name="connsiteY3" fmla="*/ 71548 h 293342"/>
              <a:gd name="connsiteX4" fmla="*/ 650907 w 1233654"/>
              <a:gd name="connsiteY4" fmla="*/ 16000 h 293342"/>
              <a:gd name="connsiteX5" fmla="*/ 813277 w 1233654"/>
              <a:gd name="connsiteY5" fmla="*/ 50183 h 293342"/>
              <a:gd name="connsiteX6" fmla="*/ 920098 w 1233654"/>
              <a:gd name="connsiteY6" fmla="*/ 67274 h 293342"/>
              <a:gd name="connsiteX7" fmla="*/ 1065378 w 1233654"/>
              <a:gd name="connsiteY7" fmla="*/ 24546 h 293342"/>
              <a:gd name="connsiteX8" fmla="*/ 1232021 w 1233654"/>
              <a:gd name="connsiteY8" fmla="*/ 3181 h 293342"/>
              <a:gd name="connsiteX9" fmla="*/ 958555 w 1233654"/>
              <a:gd name="connsiteY9" fmla="*/ 92912 h 293342"/>
              <a:gd name="connsiteX10" fmla="*/ 873097 w 1233654"/>
              <a:gd name="connsiteY10" fmla="*/ 152733 h 293342"/>
              <a:gd name="connsiteX11" fmla="*/ 821823 w 1233654"/>
              <a:gd name="connsiteY11" fmla="*/ 165551 h 293342"/>
              <a:gd name="connsiteX12" fmla="*/ 791912 w 1233654"/>
              <a:gd name="connsiteY12" fmla="*/ 135641 h 293342"/>
              <a:gd name="connsiteX13" fmla="*/ 706454 w 1233654"/>
              <a:gd name="connsiteY13" fmla="*/ 131368 h 293342"/>
              <a:gd name="connsiteX14" fmla="*/ 620996 w 1233654"/>
              <a:gd name="connsiteY14" fmla="*/ 88639 h 293342"/>
              <a:gd name="connsiteX15" fmla="*/ 535538 w 1233654"/>
              <a:gd name="connsiteY15" fmla="*/ 110004 h 293342"/>
              <a:gd name="connsiteX16" fmla="*/ 437262 w 1233654"/>
              <a:gd name="connsiteY16" fmla="*/ 208280 h 293342"/>
              <a:gd name="connsiteX17" fmla="*/ 270619 w 1233654"/>
              <a:gd name="connsiteY17" fmla="*/ 238191 h 293342"/>
              <a:gd name="connsiteX18" fmla="*/ 1212 w 1233654"/>
              <a:gd name="connsiteY18" fmla="*/ 284000 h 293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33654" h="293342">
                <a:moveTo>
                  <a:pt x="1212" y="284000"/>
                </a:moveTo>
                <a:cubicBezTo>
                  <a:pt x="-14473" y="250422"/>
                  <a:pt x="126017" y="168913"/>
                  <a:pt x="193707" y="139914"/>
                </a:cubicBezTo>
                <a:cubicBezTo>
                  <a:pt x="261397" y="110915"/>
                  <a:pt x="358925" y="121398"/>
                  <a:pt x="407351" y="110004"/>
                </a:cubicBezTo>
                <a:cubicBezTo>
                  <a:pt x="455777" y="98610"/>
                  <a:pt x="443671" y="87215"/>
                  <a:pt x="484264" y="71548"/>
                </a:cubicBezTo>
                <a:cubicBezTo>
                  <a:pt x="524857" y="55881"/>
                  <a:pt x="596072" y="19561"/>
                  <a:pt x="650907" y="16000"/>
                </a:cubicBezTo>
                <a:cubicBezTo>
                  <a:pt x="705742" y="12439"/>
                  <a:pt x="768412" y="41637"/>
                  <a:pt x="813277" y="50183"/>
                </a:cubicBezTo>
                <a:cubicBezTo>
                  <a:pt x="858142" y="58729"/>
                  <a:pt x="878081" y="71547"/>
                  <a:pt x="920098" y="67274"/>
                </a:cubicBezTo>
                <a:cubicBezTo>
                  <a:pt x="962115" y="63001"/>
                  <a:pt x="1013391" y="35228"/>
                  <a:pt x="1065378" y="24546"/>
                </a:cubicBezTo>
                <a:cubicBezTo>
                  <a:pt x="1117365" y="13864"/>
                  <a:pt x="1249825" y="-8213"/>
                  <a:pt x="1232021" y="3181"/>
                </a:cubicBezTo>
                <a:cubicBezTo>
                  <a:pt x="1214217" y="14575"/>
                  <a:pt x="1018376" y="67987"/>
                  <a:pt x="958555" y="92912"/>
                </a:cubicBezTo>
                <a:cubicBezTo>
                  <a:pt x="898734" y="117837"/>
                  <a:pt x="895886" y="140627"/>
                  <a:pt x="873097" y="152733"/>
                </a:cubicBezTo>
                <a:cubicBezTo>
                  <a:pt x="850308" y="164839"/>
                  <a:pt x="835354" y="168400"/>
                  <a:pt x="821823" y="165551"/>
                </a:cubicBezTo>
                <a:cubicBezTo>
                  <a:pt x="808292" y="162702"/>
                  <a:pt x="811140" y="141338"/>
                  <a:pt x="791912" y="135641"/>
                </a:cubicBezTo>
                <a:cubicBezTo>
                  <a:pt x="772684" y="129944"/>
                  <a:pt x="734940" y="139202"/>
                  <a:pt x="706454" y="131368"/>
                </a:cubicBezTo>
                <a:cubicBezTo>
                  <a:pt x="677968" y="123534"/>
                  <a:pt x="649482" y="92200"/>
                  <a:pt x="620996" y="88639"/>
                </a:cubicBezTo>
                <a:cubicBezTo>
                  <a:pt x="592510" y="85078"/>
                  <a:pt x="566160" y="90064"/>
                  <a:pt x="535538" y="110004"/>
                </a:cubicBezTo>
                <a:cubicBezTo>
                  <a:pt x="504916" y="129944"/>
                  <a:pt x="481415" y="186916"/>
                  <a:pt x="437262" y="208280"/>
                </a:cubicBezTo>
                <a:cubicBezTo>
                  <a:pt x="393109" y="229644"/>
                  <a:pt x="343294" y="225571"/>
                  <a:pt x="270619" y="238191"/>
                </a:cubicBezTo>
                <a:cubicBezTo>
                  <a:pt x="197944" y="250811"/>
                  <a:pt x="16897" y="317578"/>
                  <a:pt x="1212" y="284000"/>
                </a:cubicBezTo>
                <a:close/>
              </a:path>
            </a:pathLst>
          </a:custGeom>
          <a:solidFill>
            <a:srgbClr val="FF898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51F5BFB-6045-5C3F-9563-86DE6E252E2F}"/>
              </a:ext>
            </a:extLst>
          </p:cNvPr>
          <p:cNvSpPr/>
          <p:nvPr/>
        </p:nvSpPr>
        <p:spPr>
          <a:xfrm>
            <a:off x="6182825" y="2144031"/>
            <a:ext cx="350435" cy="69910"/>
          </a:xfrm>
          <a:custGeom>
            <a:avLst/>
            <a:gdLst>
              <a:gd name="connsiteX0" fmla="*/ 57 w 350435"/>
              <a:gd name="connsiteY0" fmla="*/ 26601 h 69450"/>
              <a:gd name="connsiteX1" fmla="*/ 145336 w 350435"/>
              <a:gd name="connsiteY1" fmla="*/ 39419 h 69450"/>
              <a:gd name="connsiteX2" fmla="*/ 269250 w 350435"/>
              <a:gd name="connsiteY2" fmla="*/ 18055 h 69450"/>
              <a:gd name="connsiteX3" fmla="*/ 350435 w 350435"/>
              <a:gd name="connsiteY3" fmla="*/ 963 h 69450"/>
              <a:gd name="connsiteX4" fmla="*/ 269250 w 350435"/>
              <a:gd name="connsiteY4" fmla="*/ 47965 h 69450"/>
              <a:gd name="connsiteX5" fmla="*/ 162427 w 350435"/>
              <a:gd name="connsiteY5" fmla="*/ 69330 h 69450"/>
              <a:gd name="connsiteX6" fmla="*/ 57 w 350435"/>
              <a:gd name="connsiteY6" fmla="*/ 26601 h 69450"/>
              <a:gd name="connsiteX0" fmla="*/ 57 w 350435"/>
              <a:gd name="connsiteY0" fmla="*/ 26601 h 69910"/>
              <a:gd name="connsiteX1" fmla="*/ 145336 w 350435"/>
              <a:gd name="connsiteY1" fmla="*/ 39419 h 69910"/>
              <a:gd name="connsiteX2" fmla="*/ 269250 w 350435"/>
              <a:gd name="connsiteY2" fmla="*/ 18055 h 69910"/>
              <a:gd name="connsiteX3" fmla="*/ 350435 w 350435"/>
              <a:gd name="connsiteY3" fmla="*/ 963 h 69910"/>
              <a:gd name="connsiteX4" fmla="*/ 269250 w 350435"/>
              <a:gd name="connsiteY4" fmla="*/ 47965 h 69910"/>
              <a:gd name="connsiteX5" fmla="*/ 162427 w 350435"/>
              <a:gd name="connsiteY5" fmla="*/ 69330 h 69910"/>
              <a:gd name="connsiteX6" fmla="*/ 57 w 350435"/>
              <a:gd name="connsiteY6" fmla="*/ 26601 h 6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435" h="69910">
                <a:moveTo>
                  <a:pt x="57" y="26601"/>
                </a:moveTo>
                <a:cubicBezTo>
                  <a:pt x="-2791" y="21616"/>
                  <a:pt x="100471" y="40843"/>
                  <a:pt x="145336" y="39419"/>
                </a:cubicBezTo>
                <a:cubicBezTo>
                  <a:pt x="190201" y="37995"/>
                  <a:pt x="235067" y="24464"/>
                  <a:pt x="269250" y="18055"/>
                </a:cubicBezTo>
                <a:cubicBezTo>
                  <a:pt x="303433" y="11646"/>
                  <a:pt x="350435" y="-4022"/>
                  <a:pt x="350435" y="963"/>
                </a:cubicBezTo>
                <a:cubicBezTo>
                  <a:pt x="350435" y="5948"/>
                  <a:pt x="300585" y="36571"/>
                  <a:pt x="269250" y="47965"/>
                </a:cubicBezTo>
                <a:cubicBezTo>
                  <a:pt x="237915" y="59359"/>
                  <a:pt x="207293" y="72891"/>
                  <a:pt x="162427" y="69330"/>
                </a:cubicBezTo>
                <a:cubicBezTo>
                  <a:pt x="117562" y="65769"/>
                  <a:pt x="2905" y="31586"/>
                  <a:pt x="57" y="26601"/>
                </a:cubicBezTo>
                <a:close/>
              </a:path>
            </a:pathLst>
          </a:custGeom>
          <a:solidFill>
            <a:srgbClr val="FF8989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066FE1B-95CF-C1D7-7BC5-FEF16B672FF2}"/>
              </a:ext>
            </a:extLst>
          </p:cNvPr>
          <p:cNvSpPr/>
          <p:nvPr/>
        </p:nvSpPr>
        <p:spPr>
          <a:xfrm>
            <a:off x="1654926" y="2451684"/>
            <a:ext cx="2278297" cy="373903"/>
          </a:xfrm>
          <a:custGeom>
            <a:avLst/>
            <a:gdLst>
              <a:gd name="connsiteX0" fmla="*/ 10049 w 2260989"/>
              <a:gd name="connsiteY0" fmla="*/ 150785 h 373849"/>
              <a:gd name="connsiteX1" fmla="*/ 160774 w 2260989"/>
              <a:gd name="connsiteY1" fmla="*/ 251269 h 373849"/>
              <a:gd name="connsiteX2" fmla="*/ 803869 w 2260989"/>
              <a:gd name="connsiteY2" fmla="*/ 241220 h 373849"/>
              <a:gd name="connsiteX3" fmla="*/ 1326383 w 2260989"/>
              <a:gd name="connsiteY3" fmla="*/ 231172 h 373849"/>
              <a:gd name="connsiteX4" fmla="*/ 1828800 w 2260989"/>
              <a:gd name="connsiteY4" fmla="*/ 170882 h 373849"/>
              <a:gd name="connsiteX5" fmla="*/ 2250831 w 2260989"/>
              <a:gd name="connsiteY5" fmla="*/ 60 h 373849"/>
              <a:gd name="connsiteX6" fmla="*/ 2110154 w 2260989"/>
              <a:gd name="connsiteY6" fmla="*/ 190978 h 373849"/>
              <a:gd name="connsiteX7" fmla="*/ 1889090 w 2260989"/>
              <a:gd name="connsiteY7" fmla="*/ 321607 h 373849"/>
              <a:gd name="connsiteX8" fmla="*/ 1517301 w 2260989"/>
              <a:gd name="connsiteY8" fmla="*/ 351752 h 373849"/>
              <a:gd name="connsiteX9" fmla="*/ 1175658 w 2260989"/>
              <a:gd name="connsiteY9" fmla="*/ 371849 h 373849"/>
              <a:gd name="connsiteX10" fmla="*/ 984739 w 2260989"/>
              <a:gd name="connsiteY10" fmla="*/ 301510 h 373849"/>
              <a:gd name="connsiteX11" fmla="*/ 663192 w 2260989"/>
              <a:gd name="connsiteY11" fmla="*/ 301510 h 373849"/>
              <a:gd name="connsiteX12" fmla="*/ 271306 w 2260989"/>
              <a:gd name="connsiteY12" fmla="*/ 311559 h 373849"/>
              <a:gd name="connsiteX13" fmla="*/ 50242 w 2260989"/>
              <a:gd name="connsiteY13" fmla="*/ 271365 h 373849"/>
              <a:gd name="connsiteX14" fmla="*/ 0 w 2260989"/>
              <a:gd name="connsiteY14" fmla="*/ 221124 h 373849"/>
              <a:gd name="connsiteX0" fmla="*/ 10049 w 2265197"/>
              <a:gd name="connsiteY0" fmla="*/ 150839 h 373903"/>
              <a:gd name="connsiteX1" fmla="*/ 160774 w 2265197"/>
              <a:gd name="connsiteY1" fmla="*/ 251323 h 373903"/>
              <a:gd name="connsiteX2" fmla="*/ 803869 w 2265197"/>
              <a:gd name="connsiteY2" fmla="*/ 241274 h 373903"/>
              <a:gd name="connsiteX3" fmla="*/ 1326383 w 2265197"/>
              <a:gd name="connsiteY3" fmla="*/ 231226 h 373903"/>
              <a:gd name="connsiteX4" fmla="*/ 1828800 w 2265197"/>
              <a:gd name="connsiteY4" fmla="*/ 170936 h 373903"/>
              <a:gd name="connsiteX5" fmla="*/ 2250831 w 2265197"/>
              <a:gd name="connsiteY5" fmla="*/ 114 h 373903"/>
              <a:gd name="connsiteX6" fmla="*/ 2141020 w 2265197"/>
              <a:gd name="connsiteY6" fmla="*/ 198748 h 373903"/>
              <a:gd name="connsiteX7" fmla="*/ 1889090 w 2265197"/>
              <a:gd name="connsiteY7" fmla="*/ 321661 h 373903"/>
              <a:gd name="connsiteX8" fmla="*/ 1517301 w 2265197"/>
              <a:gd name="connsiteY8" fmla="*/ 351806 h 373903"/>
              <a:gd name="connsiteX9" fmla="*/ 1175658 w 2265197"/>
              <a:gd name="connsiteY9" fmla="*/ 371903 h 373903"/>
              <a:gd name="connsiteX10" fmla="*/ 984739 w 2265197"/>
              <a:gd name="connsiteY10" fmla="*/ 301564 h 373903"/>
              <a:gd name="connsiteX11" fmla="*/ 663192 w 2265197"/>
              <a:gd name="connsiteY11" fmla="*/ 301564 h 373903"/>
              <a:gd name="connsiteX12" fmla="*/ 271306 w 2265197"/>
              <a:gd name="connsiteY12" fmla="*/ 311613 h 373903"/>
              <a:gd name="connsiteX13" fmla="*/ 50242 w 2265197"/>
              <a:gd name="connsiteY13" fmla="*/ 271419 h 373903"/>
              <a:gd name="connsiteX14" fmla="*/ 0 w 2265197"/>
              <a:gd name="connsiteY14" fmla="*/ 221178 h 373903"/>
              <a:gd name="connsiteX0" fmla="*/ 10049 w 2265197"/>
              <a:gd name="connsiteY0" fmla="*/ 150839 h 373903"/>
              <a:gd name="connsiteX1" fmla="*/ 160774 w 2265197"/>
              <a:gd name="connsiteY1" fmla="*/ 251323 h 373903"/>
              <a:gd name="connsiteX2" fmla="*/ 803869 w 2265197"/>
              <a:gd name="connsiteY2" fmla="*/ 241274 h 373903"/>
              <a:gd name="connsiteX3" fmla="*/ 1326383 w 2265197"/>
              <a:gd name="connsiteY3" fmla="*/ 231226 h 373903"/>
              <a:gd name="connsiteX4" fmla="*/ 1828800 w 2265197"/>
              <a:gd name="connsiteY4" fmla="*/ 170936 h 373903"/>
              <a:gd name="connsiteX5" fmla="*/ 2250831 w 2265197"/>
              <a:gd name="connsiteY5" fmla="*/ 114 h 373903"/>
              <a:gd name="connsiteX6" fmla="*/ 2141020 w 2265197"/>
              <a:gd name="connsiteY6" fmla="*/ 198748 h 373903"/>
              <a:gd name="connsiteX7" fmla="*/ 1889090 w 2265197"/>
              <a:gd name="connsiteY7" fmla="*/ 321661 h 373903"/>
              <a:gd name="connsiteX8" fmla="*/ 1517301 w 2265197"/>
              <a:gd name="connsiteY8" fmla="*/ 351806 h 373903"/>
              <a:gd name="connsiteX9" fmla="*/ 1175658 w 2265197"/>
              <a:gd name="connsiteY9" fmla="*/ 371903 h 373903"/>
              <a:gd name="connsiteX10" fmla="*/ 984739 w 2265197"/>
              <a:gd name="connsiteY10" fmla="*/ 301564 h 373903"/>
              <a:gd name="connsiteX11" fmla="*/ 663192 w 2265197"/>
              <a:gd name="connsiteY11" fmla="*/ 301564 h 373903"/>
              <a:gd name="connsiteX12" fmla="*/ 271306 w 2265197"/>
              <a:gd name="connsiteY12" fmla="*/ 311613 h 373903"/>
              <a:gd name="connsiteX13" fmla="*/ 81108 w 2265197"/>
              <a:gd name="connsiteY13" fmla="*/ 294568 h 373903"/>
              <a:gd name="connsiteX14" fmla="*/ 0 w 2265197"/>
              <a:gd name="connsiteY14" fmla="*/ 221178 h 373903"/>
              <a:gd name="connsiteX0" fmla="*/ 0 w 2278297"/>
              <a:gd name="connsiteY0" fmla="*/ 143122 h 373903"/>
              <a:gd name="connsiteX1" fmla="*/ 173874 w 2278297"/>
              <a:gd name="connsiteY1" fmla="*/ 251323 h 373903"/>
              <a:gd name="connsiteX2" fmla="*/ 816969 w 2278297"/>
              <a:gd name="connsiteY2" fmla="*/ 241274 h 373903"/>
              <a:gd name="connsiteX3" fmla="*/ 1339483 w 2278297"/>
              <a:gd name="connsiteY3" fmla="*/ 231226 h 373903"/>
              <a:gd name="connsiteX4" fmla="*/ 1841900 w 2278297"/>
              <a:gd name="connsiteY4" fmla="*/ 170936 h 373903"/>
              <a:gd name="connsiteX5" fmla="*/ 2263931 w 2278297"/>
              <a:gd name="connsiteY5" fmla="*/ 114 h 373903"/>
              <a:gd name="connsiteX6" fmla="*/ 2154120 w 2278297"/>
              <a:gd name="connsiteY6" fmla="*/ 198748 h 373903"/>
              <a:gd name="connsiteX7" fmla="*/ 1902190 w 2278297"/>
              <a:gd name="connsiteY7" fmla="*/ 321661 h 373903"/>
              <a:gd name="connsiteX8" fmla="*/ 1530401 w 2278297"/>
              <a:gd name="connsiteY8" fmla="*/ 351806 h 373903"/>
              <a:gd name="connsiteX9" fmla="*/ 1188758 w 2278297"/>
              <a:gd name="connsiteY9" fmla="*/ 371903 h 373903"/>
              <a:gd name="connsiteX10" fmla="*/ 997839 w 2278297"/>
              <a:gd name="connsiteY10" fmla="*/ 301564 h 373903"/>
              <a:gd name="connsiteX11" fmla="*/ 676292 w 2278297"/>
              <a:gd name="connsiteY11" fmla="*/ 301564 h 373903"/>
              <a:gd name="connsiteX12" fmla="*/ 284406 w 2278297"/>
              <a:gd name="connsiteY12" fmla="*/ 311613 h 373903"/>
              <a:gd name="connsiteX13" fmla="*/ 94208 w 2278297"/>
              <a:gd name="connsiteY13" fmla="*/ 294568 h 373903"/>
              <a:gd name="connsiteX14" fmla="*/ 13100 w 2278297"/>
              <a:gd name="connsiteY14" fmla="*/ 221178 h 37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78297" h="373903">
                <a:moveTo>
                  <a:pt x="0" y="143122"/>
                </a:moveTo>
                <a:cubicBezTo>
                  <a:pt x="9211" y="185828"/>
                  <a:pt x="37712" y="234964"/>
                  <a:pt x="173874" y="251323"/>
                </a:cubicBezTo>
                <a:cubicBezTo>
                  <a:pt x="310036" y="267682"/>
                  <a:pt x="816969" y="241274"/>
                  <a:pt x="816969" y="241274"/>
                </a:cubicBezTo>
                <a:cubicBezTo>
                  <a:pt x="1011237" y="237925"/>
                  <a:pt x="1168661" y="242949"/>
                  <a:pt x="1339483" y="231226"/>
                </a:cubicBezTo>
                <a:cubicBezTo>
                  <a:pt x="1510305" y="219503"/>
                  <a:pt x="1687825" y="209455"/>
                  <a:pt x="1841900" y="170936"/>
                </a:cubicBezTo>
                <a:cubicBezTo>
                  <a:pt x="1995975" y="132417"/>
                  <a:pt x="2211894" y="-4521"/>
                  <a:pt x="2263931" y="114"/>
                </a:cubicBezTo>
                <a:cubicBezTo>
                  <a:pt x="2315968" y="4749"/>
                  <a:pt x="2214410" y="145157"/>
                  <a:pt x="2154120" y="198748"/>
                </a:cubicBezTo>
                <a:cubicBezTo>
                  <a:pt x="2093830" y="252339"/>
                  <a:pt x="2006143" y="296151"/>
                  <a:pt x="1902190" y="321661"/>
                </a:cubicBezTo>
                <a:cubicBezTo>
                  <a:pt x="1798237" y="347171"/>
                  <a:pt x="1649306" y="343432"/>
                  <a:pt x="1530401" y="351806"/>
                </a:cubicBezTo>
                <a:cubicBezTo>
                  <a:pt x="1411496" y="360180"/>
                  <a:pt x="1277518" y="380277"/>
                  <a:pt x="1188758" y="371903"/>
                </a:cubicBezTo>
                <a:cubicBezTo>
                  <a:pt x="1099998" y="363529"/>
                  <a:pt x="1083250" y="313287"/>
                  <a:pt x="997839" y="301564"/>
                </a:cubicBezTo>
                <a:cubicBezTo>
                  <a:pt x="912428" y="289841"/>
                  <a:pt x="795198" y="299889"/>
                  <a:pt x="676292" y="301564"/>
                </a:cubicBezTo>
                <a:cubicBezTo>
                  <a:pt x="557387" y="303239"/>
                  <a:pt x="381420" y="312779"/>
                  <a:pt x="284406" y="311613"/>
                </a:cubicBezTo>
                <a:cubicBezTo>
                  <a:pt x="187392" y="310447"/>
                  <a:pt x="139426" y="309640"/>
                  <a:pt x="94208" y="294568"/>
                </a:cubicBezTo>
                <a:cubicBezTo>
                  <a:pt x="48990" y="279496"/>
                  <a:pt x="15612" y="238762"/>
                  <a:pt x="13100" y="221178"/>
                </a:cubicBezTo>
              </a:path>
            </a:pathLst>
          </a:custGeom>
          <a:solidFill>
            <a:srgbClr val="FFD54F"/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326CA5B-5DF4-7E94-E09F-3CBF407CD2B5}"/>
              </a:ext>
            </a:extLst>
          </p:cNvPr>
          <p:cNvSpPr/>
          <p:nvPr/>
        </p:nvSpPr>
        <p:spPr>
          <a:xfrm>
            <a:off x="622831" y="2223290"/>
            <a:ext cx="954462" cy="466757"/>
          </a:xfrm>
          <a:custGeom>
            <a:avLst/>
            <a:gdLst>
              <a:gd name="connsiteX0" fmla="*/ 0 w 938196"/>
              <a:gd name="connsiteY0" fmla="*/ 21750 h 352056"/>
              <a:gd name="connsiteX1" fmla="*/ 54077 w 938196"/>
              <a:gd name="connsiteY1" fmla="*/ 2085 h 352056"/>
              <a:gd name="connsiteX2" fmla="*/ 137651 w 938196"/>
              <a:gd name="connsiteY2" fmla="*/ 65995 h 352056"/>
              <a:gd name="connsiteX3" fmla="*/ 240890 w 938196"/>
              <a:gd name="connsiteY3" fmla="*/ 129905 h 352056"/>
              <a:gd name="connsiteX4" fmla="*/ 437535 w 938196"/>
              <a:gd name="connsiteY4" fmla="*/ 124989 h 352056"/>
              <a:gd name="connsiteX5" fmla="*/ 619432 w 938196"/>
              <a:gd name="connsiteY5" fmla="*/ 124989 h 352056"/>
              <a:gd name="connsiteX6" fmla="*/ 742335 w 938196"/>
              <a:gd name="connsiteY6" fmla="*/ 100408 h 352056"/>
              <a:gd name="connsiteX7" fmla="*/ 830826 w 938196"/>
              <a:gd name="connsiteY7" fmla="*/ 90576 h 352056"/>
              <a:gd name="connsiteX8" fmla="*/ 889819 w 938196"/>
              <a:gd name="connsiteY8" fmla="*/ 124989 h 352056"/>
              <a:gd name="connsiteX9" fmla="*/ 934064 w 938196"/>
              <a:gd name="connsiteY9" fmla="*/ 188898 h 352056"/>
              <a:gd name="connsiteX10" fmla="*/ 934064 w 938196"/>
              <a:gd name="connsiteY10" fmla="*/ 297053 h 352056"/>
              <a:gd name="connsiteX11" fmla="*/ 914400 w 938196"/>
              <a:gd name="connsiteY11" fmla="*/ 346214 h 352056"/>
              <a:gd name="connsiteX12" fmla="*/ 835742 w 938196"/>
              <a:gd name="connsiteY12" fmla="*/ 346214 h 352056"/>
              <a:gd name="connsiteX13" fmla="*/ 757084 w 938196"/>
              <a:gd name="connsiteY13" fmla="*/ 301969 h 352056"/>
              <a:gd name="connsiteX14" fmla="*/ 673509 w 938196"/>
              <a:gd name="connsiteY14" fmla="*/ 242976 h 352056"/>
              <a:gd name="connsiteX15" fmla="*/ 619432 w 938196"/>
              <a:gd name="connsiteY15" fmla="*/ 198731 h 352056"/>
              <a:gd name="connsiteX16" fmla="*/ 545690 w 938196"/>
              <a:gd name="connsiteY16" fmla="*/ 233143 h 352056"/>
              <a:gd name="connsiteX17" fmla="*/ 486697 w 938196"/>
              <a:gd name="connsiteY17" fmla="*/ 257724 h 352056"/>
              <a:gd name="connsiteX18" fmla="*/ 427703 w 938196"/>
              <a:gd name="connsiteY18" fmla="*/ 233143 h 352056"/>
              <a:gd name="connsiteX19" fmla="*/ 329380 w 938196"/>
              <a:gd name="connsiteY19" fmla="*/ 272473 h 352056"/>
              <a:gd name="connsiteX20" fmla="*/ 235974 w 938196"/>
              <a:gd name="connsiteY20" fmla="*/ 252808 h 352056"/>
              <a:gd name="connsiteX21" fmla="*/ 152400 w 938196"/>
              <a:gd name="connsiteY21" fmla="*/ 257724 h 352056"/>
              <a:gd name="connsiteX22" fmla="*/ 122903 w 938196"/>
              <a:gd name="connsiteY22" fmla="*/ 262640 h 352056"/>
              <a:gd name="connsiteX23" fmla="*/ 39329 w 938196"/>
              <a:gd name="connsiteY23" fmla="*/ 188898 h 352056"/>
              <a:gd name="connsiteX24" fmla="*/ 9832 w 938196"/>
              <a:gd name="connsiteY24" fmla="*/ 85660 h 352056"/>
              <a:gd name="connsiteX0" fmla="*/ 0 w 938196"/>
              <a:gd name="connsiteY0" fmla="*/ 21750 h 352056"/>
              <a:gd name="connsiteX1" fmla="*/ 54077 w 938196"/>
              <a:gd name="connsiteY1" fmla="*/ 2085 h 352056"/>
              <a:gd name="connsiteX2" fmla="*/ 137651 w 938196"/>
              <a:gd name="connsiteY2" fmla="*/ 65995 h 352056"/>
              <a:gd name="connsiteX3" fmla="*/ 240890 w 938196"/>
              <a:gd name="connsiteY3" fmla="*/ 129905 h 352056"/>
              <a:gd name="connsiteX4" fmla="*/ 437535 w 938196"/>
              <a:gd name="connsiteY4" fmla="*/ 124989 h 352056"/>
              <a:gd name="connsiteX5" fmla="*/ 619432 w 938196"/>
              <a:gd name="connsiteY5" fmla="*/ 124989 h 352056"/>
              <a:gd name="connsiteX6" fmla="*/ 742335 w 938196"/>
              <a:gd name="connsiteY6" fmla="*/ 100408 h 352056"/>
              <a:gd name="connsiteX7" fmla="*/ 830826 w 938196"/>
              <a:gd name="connsiteY7" fmla="*/ 90576 h 352056"/>
              <a:gd name="connsiteX8" fmla="*/ 889819 w 938196"/>
              <a:gd name="connsiteY8" fmla="*/ 124989 h 352056"/>
              <a:gd name="connsiteX9" fmla="*/ 934064 w 938196"/>
              <a:gd name="connsiteY9" fmla="*/ 188898 h 352056"/>
              <a:gd name="connsiteX10" fmla="*/ 934064 w 938196"/>
              <a:gd name="connsiteY10" fmla="*/ 297053 h 352056"/>
              <a:gd name="connsiteX11" fmla="*/ 914400 w 938196"/>
              <a:gd name="connsiteY11" fmla="*/ 346214 h 352056"/>
              <a:gd name="connsiteX12" fmla="*/ 835742 w 938196"/>
              <a:gd name="connsiteY12" fmla="*/ 346214 h 352056"/>
              <a:gd name="connsiteX13" fmla="*/ 757084 w 938196"/>
              <a:gd name="connsiteY13" fmla="*/ 301969 h 352056"/>
              <a:gd name="connsiteX14" fmla="*/ 673509 w 938196"/>
              <a:gd name="connsiteY14" fmla="*/ 242976 h 352056"/>
              <a:gd name="connsiteX15" fmla="*/ 619432 w 938196"/>
              <a:gd name="connsiteY15" fmla="*/ 198731 h 352056"/>
              <a:gd name="connsiteX16" fmla="*/ 545690 w 938196"/>
              <a:gd name="connsiteY16" fmla="*/ 233143 h 352056"/>
              <a:gd name="connsiteX17" fmla="*/ 486697 w 938196"/>
              <a:gd name="connsiteY17" fmla="*/ 257724 h 352056"/>
              <a:gd name="connsiteX18" fmla="*/ 427703 w 938196"/>
              <a:gd name="connsiteY18" fmla="*/ 233143 h 352056"/>
              <a:gd name="connsiteX19" fmla="*/ 329380 w 938196"/>
              <a:gd name="connsiteY19" fmla="*/ 272473 h 352056"/>
              <a:gd name="connsiteX20" fmla="*/ 235974 w 938196"/>
              <a:gd name="connsiteY20" fmla="*/ 252808 h 352056"/>
              <a:gd name="connsiteX21" fmla="*/ 152400 w 938196"/>
              <a:gd name="connsiteY21" fmla="*/ 257724 h 352056"/>
              <a:gd name="connsiteX22" fmla="*/ 122903 w 938196"/>
              <a:gd name="connsiteY22" fmla="*/ 262640 h 352056"/>
              <a:gd name="connsiteX23" fmla="*/ 39329 w 938196"/>
              <a:gd name="connsiteY23" fmla="*/ 188898 h 352056"/>
              <a:gd name="connsiteX24" fmla="*/ 9832 w 938196"/>
              <a:gd name="connsiteY24" fmla="*/ 85660 h 352056"/>
              <a:gd name="connsiteX25" fmla="*/ 0 w 938196"/>
              <a:gd name="connsiteY25" fmla="*/ 21750 h 352056"/>
              <a:gd name="connsiteX0" fmla="*/ 0 w 938196"/>
              <a:gd name="connsiteY0" fmla="*/ 21750 h 352056"/>
              <a:gd name="connsiteX1" fmla="*/ 54077 w 938196"/>
              <a:gd name="connsiteY1" fmla="*/ 2085 h 352056"/>
              <a:gd name="connsiteX2" fmla="*/ 137651 w 938196"/>
              <a:gd name="connsiteY2" fmla="*/ 65995 h 352056"/>
              <a:gd name="connsiteX3" fmla="*/ 240890 w 938196"/>
              <a:gd name="connsiteY3" fmla="*/ 129905 h 352056"/>
              <a:gd name="connsiteX4" fmla="*/ 437535 w 938196"/>
              <a:gd name="connsiteY4" fmla="*/ 124989 h 352056"/>
              <a:gd name="connsiteX5" fmla="*/ 619432 w 938196"/>
              <a:gd name="connsiteY5" fmla="*/ 124989 h 352056"/>
              <a:gd name="connsiteX6" fmla="*/ 742335 w 938196"/>
              <a:gd name="connsiteY6" fmla="*/ 100408 h 352056"/>
              <a:gd name="connsiteX7" fmla="*/ 830826 w 938196"/>
              <a:gd name="connsiteY7" fmla="*/ 90576 h 352056"/>
              <a:gd name="connsiteX8" fmla="*/ 889819 w 938196"/>
              <a:gd name="connsiteY8" fmla="*/ 124989 h 352056"/>
              <a:gd name="connsiteX9" fmla="*/ 934064 w 938196"/>
              <a:gd name="connsiteY9" fmla="*/ 188898 h 352056"/>
              <a:gd name="connsiteX10" fmla="*/ 934064 w 938196"/>
              <a:gd name="connsiteY10" fmla="*/ 297053 h 352056"/>
              <a:gd name="connsiteX11" fmla="*/ 914400 w 938196"/>
              <a:gd name="connsiteY11" fmla="*/ 346214 h 352056"/>
              <a:gd name="connsiteX12" fmla="*/ 835742 w 938196"/>
              <a:gd name="connsiteY12" fmla="*/ 346214 h 352056"/>
              <a:gd name="connsiteX13" fmla="*/ 757084 w 938196"/>
              <a:gd name="connsiteY13" fmla="*/ 301969 h 352056"/>
              <a:gd name="connsiteX14" fmla="*/ 673509 w 938196"/>
              <a:gd name="connsiteY14" fmla="*/ 242976 h 352056"/>
              <a:gd name="connsiteX15" fmla="*/ 619432 w 938196"/>
              <a:gd name="connsiteY15" fmla="*/ 198731 h 352056"/>
              <a:gd name="connsiteX16" fmla="*/ 545690 w 938196"/>
              <a:gd name="connsiteY16" fmla="*/ 233143 h 352056"/>
              <a:gd name="connsiteX17" fmla="*/ 486697 w 938196"/>
              <a:gd name="connsiteY17" fmla="*/ 257724 h 352056"/>
              <a:gd name="connsiteX18" fmla="*/ 427703 w 938196"/>
              <a:gd name="connsiteY18" fmla="*/ 233143 h 352056"/>
              <a:gd name="connsiteX19" fmla="*/ 329380 w 938196"/>
              <a:gd name="connsiteY19" fmla="*/ 272473 h 352056"/>
              <a:gd name="connsiteX20" fmla="*/ 235974 w 938196"/>
              <a:gd name="connsiteY20" fmla="*/ 252808 h 352056"/>
              <a:gd name="connsiteX21" fmla="*/ 152400 w 938196"/>
              <a:gd name="connsiteY21" fmla="*/ 257724 h 352056"/>
              <a:gd name="connsiteX22" fmla="*/ 122903 w 938196"/>
              <a:gd name="connsiteY22" fmla="*/ 262640 h 352056"/>
              <a:gd name="connsiteX23" fmla="*/ 16032 w 938196"/>
              <a:gd name="connsiteY23" fmla="*/ 229667 h 352056"/>
              <a:gd name="connsiteX24" fmla="*/ 9832 w 938196"/>
              <a:gd name="connsiteY24" fmla="*/ 85660 h 352056"/>
              <a:gd name="connsiteX25" fmla="*/ 0 w 938196"/>
              <a:gd name="connsiteY25" fmla="*/ 21750 h 352056"/>
              <a:gd name="connsiteX0" fmla="*/ 0 w 938196"/>
              <a:gd name="connsiteY0" fmla="*/ 21750 h 352056"/>
              <a:gd name="connsiteX1" fmla="*/ 54077 w 938196"/>
              <a:gd name="connsiteY1" fmla="*/ 2085 h 352056"/>
              <a:gd name="connsiteX2" fmla="*/ 137651 w 938196"/>
              <a:gd name="connsiteY2" fmla="*/ 65995 h 352056"/>
              <a:gd name="connsiteX3" fmla="*/ 240890 w 938196"/>
              <a:gd name="connsiteY3" fmla="*/ 129905 h 352056"/>
              <a:gd name="connsiteX4" fmla="*/ 437535 w 938196"/>
              <a:gd name="connsiteY4" fmla="*/ 124989 h 352056"/>
              <a:gd name="connsiteX5" fmla="*/ 619432 w 938196"/>
              <a:gd name="connsiteY5" fmla="*/ 124989 h 352056"/>
              <a:gd name="connsiteX6" fmla="*/ 742335 w 938196"/>
              <a:gd name="connsiteY6" fmla="*/ 100408 h 352056"/>
              <a:gd name="connsiteX7" fmla="*/ 830826 w 938196"/>
              <a:gd name="connsiteY7" fmla="*/ 90576 h 352056"/>
              <a:gd name="connsiteX8" fmla="*/ 889819 w 938196"/>
              <a:gd name="connsiteY8" fmla="*/ 124989 h 352056"/>
              <a:gd name="connsiteX9" fmla="*/ 934064 w 938196"/>
              <a:gd name="connsiteY9" fmla="*/ 188898 h 352056"/>
              <a:gd name="connsiteX10" fmla="*/ 934064 w 938196"/>
              <a:gd name="connsiteY10" fmla="*/ 297053 h 352056"/>
              <a:gd name="connsiteX11" fmla="*/ 914400 w 938196"/>
              <a:gd name="connsiteY11" fmla="*/ 346214 h 352056"/>
              <a:gd name="connsiteX12" fmla="*/ 835742 w 938196"/>
              <a:gd name="connsiteY12" fmla="*/ 346214 h 352056"/>
              <a:gd name="connsiteX13" fmla="*/ 757084 w 938196"/>
              <a:gd name="connsiteY13" fmla="*/ 301969 h 352056"/>
              <a:gd name="connsiteX14" fmla="*/ 673509 w 938196"/>
              <a:gd name="connsiteY14" fmla="*/ 242976 h 352056"/>
              <a:gd name="connsiteX15" fmla="*/ 619432 w 938196"/>
              <a:gd name="connsiteY15" fmla="*/ 198731 h 352056"/>
              <a:gd name="connsiteX16" fmla="*/ 545690 w 938196"/>
              <a:gd name="connsiteY16" fmla="*/ 233143 h 352056"/>
              <a:gd name="connsiteX17" fmla="*/ 486697 w 938196"/>
              <a:gd name="connsiteY17" fmla="*/ 257724 h 352056"/>
              <a:gd name="connsiteX18" fmla="*/ 427703 w 938196"/>
              <a:gd name="connsiteY18" fmla="*/ 233143 h 352056"/>
              <a:gd name="connsiteX19" fmla="*/ 329380 w 938196"/>
              <a:gd name="connsiteY19" fmla="*/ 272473 h 352056"/>
              <a:gd name="connsiteX20" fmla="*/ 235974 w 938196"/>
              <a:gd name="connsiteY20" fmla="*/ 252808 h 352056"/>
              <a:gd name="connsiteX21" fmla="*/ 152400 w 938196"/>
              <a:gd name="connsiteY21" fmla="*/ 257724 h 352056"/>
              <a:gd name="connsiteX22" fmla="*/ 99606 w 938196"/>
              <a:gd name="connsiteY22" fmla="*/ 285937 h 352056"/>
              <a:gd name="connsiteX23" fmla="*/ 16032 w 938196"/>
              <a:gd name="connsiteY23" fmla="*/ 229667 h 352056"/>
              <a:gd name="connsiteX24" fmla="*/ 9832 w 938196"/>
              <a:gd name="connsiteY24" fmla="*/ 85660 h 352056"/>
              <a:gd name="connsiteX25" fmla="*/ 0 w 938196"/>
              <a:gd name="connsiteY25" fmla="*/ 21750 h 352056"/>
              <a:gd name="connsiteX0" fmla="*/ 16266 w 954462"/>
              <a:gd name="connsiteY0" fmla="*/ 136451 h 466757"/>
              <a:gd name="connsiteX1" fmla="*/ 6277 w 954462"/>
              <a:gd name="connsiteY1" fmla="*/ 301 h 466757"/>
              <a:gd name="connsiteX2" fmla="*/ 153917 w 954462"/>
              <a:gd name="connsiteY2" fmla="*/ 180696 h 466757"/>
              <a:gd name="connsiteX3" fmla="*/ 257156 w 954462"/>
              <a:gd name="connsiteY3" fmla="*/ 244606 h 466757"/>
              <a:gd name="connsiteX4" fmla="*/ 453801 w 954462"/>
              <a:gd name="connsiteY4" fmla="*/ 239690 h 466757"/>
              <a:gd name="connsiteX5" fmla="*/ 635698 w 954462"/>
              <a:gd name="connsiteY5" fmla="*/ 239690 h 466757"/>
              <a:gd name="connsiteX6" fmla="*/ 758601 w 954462"/>
              <a:gd name="connsiteY6" fmla="*/ 215109 h 466757"/>
              <a:gd name="connsiteX7" fmla="*/ 847092 w 954462"/>
              <a:gd name="connsiteY7" fmla="*/ 205277 h 466757"/>
              <a:gd name="connsiteX8" fmla="*/ 906085 w 954462"/>
              <a:gd name="connsiteY8" fmla="*/ 239690 h 466757"/>
              <a:gd name="connsiteX9" fmla="*/ 950330 w 954462"/>
              <a:gd name="connsiteY9" fmla="*/ 303599 h 466757"/>
              <a:gd name="connsiteX10" fmla="*/ 950330 w 954462"/>
              <a:gd name="connsiteY10" fmla="*/ 411754 h 466757"/>
              <a:gd name="connsiteX11" fmla="*/ 930666 w 954462"/>
              <a:gd name="connsiteY11" fmla="*/ 460915 h 466757"/>
              <a:gd name="connsiteX12" fmla="*/ 852008 w 954462"/>
              <a:gd name="connsiteY12" fmla="*/ 460915 h 466757"/>
              <a:gd name="connsiteX13" fmla="*/ 773350 w 954462"/>
              <a:gd name="connsiteY13" fmla="*/ 416670 h 466757"/>
              <a:gd name="connsiteX14" fmla="*/ 689775 w 954462"/>
              <a:gd name="connsiteY14" fmla="*/ 357677 h 466757"/>
              <a:gd name="connsiteX15" fmla="*/ 635698 w 954462"/>
              <a:gd name="connsiteY15" fmla="*/ 313432 h 466757"/>
              <a:gd name="connsiteX16" fmla="*/ 561956 w 954462"/>
              <a:gd name="connsiteY16" fmla="*/ 347844 h 466757"/>
              <a:gd name="connsiteX17" fmla="*/ 502963 w 954462"/>
              <a:gd name="connsiteY17" fmla="*/ 372425 h 466757"/>
              <a:gd name="connsiteX18" fmla="*/ 443969 w 954462"/>
              <a:gd name="connsiteY18" fmla="*/ 347844 h 466757"/>
              <a:gd name="connsiteX19" fmla="*/ 345646 w 954462"/>
              <a:gd name="connsiteY19" fmla="*/ 387174 h 466757"/>
              <a:gd name="connsiteX20" fmla="*/ 252240 w 954462"/>
              <a:gd name="connsiteY20" fmla="*/ 367509 h 466757"/>
              <a:gd name="connsiteX21" fmla="*/ 168666 w 954462"/>
              <a:gd name="connsiteY21" fmla="*/ 372425 h 466757"/>
              <a:gd name="connsiteX22" fmla="*/ 115872 w 954462"/>
              <a:gd name="connsiteY22" fmla="*/ 400638 h 466757"/>
              <a:gd name="connsiteX23" fmla="*/ 32298 w 954462"/>
              <a:gd name="connsiteY23" fmla="*/ 344368 h 466757"/>
              <a:gd name="connsiteX24" fmla="*/ 26098 w 954462"/>
              <a:gd name="connsiteY24" fmla="*/ 200361 h 466757"/>
              <a:gd name="connsiteX25" fmla="*/ 16266 w 954462"/>
              <a:gd name="connsiteY25" fmla="*/ 136451 h 466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954462" h="466757">
                <a:moveTo>
                  <a:pt x="16266" y="136451"/>
                </a:moveTo>
                <a:cubicBezTo>
                  <a:pt x="31833" y="122931"/>
                  <a:pt x="-16665" y="-7073"/>
                  <a:pt x="6277" y="301"/>
                </a:cubicBezTo>
                <a:cubicBezTo>
                  <a:pt x="29219" y="7675"/>
                  <a:pt x="112104" y="139979"/>
                  <a:pt x="153917" y="180696"/>
                </a:cubicBezTo>
                <a:cubicBezTo>
                  <a:pt x="195730" y="221413"/>
                  <a:pt x="207175" y="234774"/>
                  <a:pt x="257156" y="244606"/>
                </a:cubicBezTo>
                <a:cubicBezTo>
                  <a:pt x="307137" y="254438"/>
                  <a:pt x="390711" y="240509"/>
                  <a:pt x="453801" y="239690"/>
                </a:cubicBezTo>
                <a:cubicBezTo>
                  <a:pt x="516891" y="238871"/>
                  <a:pt x="584898" y="243787"/>
                  <a:pt x="635698" y="239690"/>
                </a:cubicBezTo>
                <a:cubicBezTo>
                  <a:pt x="686498" y="235593"/>
                  <a:pt x="723369" y="220844"/>
                  <a:pt x="758601" y="215109"/>
                </a:cubicBezTo>
                <a:cubicBezTo>
                  <a:pt x="793833" y="209374"/>
                  <a:pt x="822511" y="201180"/>
                  <a:pt x="847092" y="205277"/>
                </a:cubicBezTo>
                <a:cubicBezTo>
                  <a:pt x="871673" y="209374"/>
                  <a:pt x="888879" y="223303"/>
                  <a:pt x="906085" y="239690"/>
                </a:cubicBezTo>
                <a:cubicBezTo>
                  <a:pt x="923291" y="256077"/>
                  <a:pt x="942956" y="274922"/>
                  <a:pt x="950330" y="303599"/>
                </a:cubicBezTo>
                <a:cubicBezTo>
                  <a:pt x="957704" y="332276"/>
                  <a:pt x="953607" y="385535"/>
                  <a:pt x="950330" y="411754"/>
                </a:cubicBezTo>
                <a:cubicBezTo>
                  <a:pt x="947053" y="437973"/>
                  <a:pt x="947053" y="452722"/>
                  <a:pt x="930666" y="460915"/>
                </a:cubicBezTo>
                <a:cubicBezTo>
                  <a:pt x="914279" y="469109"/>
                  <a:pt x="878227" y="468289"/>
                  <a:pt x="852008" y="460915"/>
                </a:cubicBezTo>
                <a:cubicBezTo>
                  <a:pt x="825789" y="453541"/>
                  <a:pt x="800389" y="433876"/>
                  <a:pt x="773350" y="416670"/>
                </a:cubicBezTo>
                <a:cubicBezTo>
                  <a:pt x="746311" y="399464"/>
                  <a:pt x="712717" y="374883"/>
                  <a:pt x="689775" y="357677"/>
                </a:cubicBezTo>
                <a:cubicBezTo>
                  <a:pt x="666833" y="340471"/>
                  <a:pt x="657001" y="315071"/>
                  <a:pt x="635698" y="313432"/>
                </a:cubicBezTo>
                <a:cubicBezTo>
                  <a:pt x="614395" y="311793"/>
                  <a:pt x="561956" y="347844"/>
                  <a:pt x="561956" y="347844"/>
                </a:cubicBezTo>
                <a:cubicBezTo>
                  <a:pt x="539834" y="357676"/>
                  <a:pt x="522627" y="372425"/>
                  <a:pt x="502963" y="372425"/>
                </a:cubicBezTo>
                <a:cubicBezTo>
                  <a:pt x="483299" y="372425"/>
                  <a:pt x="470189" y="345386"/>
                  <a:pt x="443969" y="347844"/>
                </a:cubicBezTo>
                <a:cubicBezTo>
                  <a:pt x="417750" y="350302"/>
                  <a:pt x="377601" y="383897"/>
                  <a:pt x="345646" y="387174"/>
                </a:cubicBezTo>
                <a:cubicBezTo>
                  <a:pt x="313691" y="390451"/>
                  <a:pt x="281737" y="369967"/>
                  <a:pt x="252240" y="367509"/>
                </a:cubicBezTo>
                <a:cubicBezTo>
                  <a:pt x="222743" y="365051"/>
                  <a:pt x="191394" y="366904"/>
                  <a:pt x="168666" y="372425"/>
                </a:cubicBezTo>
                <a:cubicBezTo>
                  <a:pt x="145938" y="377947"/>
                  <a:pt x="138600" y="405314"/>
                  <a:pt x="115872" y="400638"/>
                </a:cubicBezTo>
                <a:cubicBezTo>
                  <a:pt x="93144" y="395962"/>
                  <a:pt x="51143" y="373865"/>
                  <a:pt x="32298" y="344368"/>
                </a:cubicBezTo>
                <a:cubicBezTo>
                  <a:pt x="13453" y="314871"/>
                  <a:pt x="31424" y="237231"/>
                  <a:pt x="26098" y="200361"/>
                </a:cubicBezTo>
                <a:lnTo>
                  <a:pt x="16266" y="136451"/>
                </a:lnTo>
                <a:close/>
              </a:path>
            </a:pathLst>
          </a:custGeom>
          <a:solidFill>
            <a:srgbClr val="8FFF8F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1C017A5D-D3AE-1925-8E8A-34009F312627}"/>
              </a:ext>
            </a:extLst>
          </p:cNvPr>
          <p:cNvSpPr/>
          <p:nvPr/>
        </p:nvSpPr>
        <p:spPr>
          <a:xfrm>
            <a:off x="1662345" y="2678298"/>
            <a:ext cx="454579" cy="154598"/>
          </a:xfrm>
          <a:custGeom>
            <a:avLst/>
            <a:gdLst>
              <a:gd name="connsiteX0" fmla="*/ 3927 w 126950"/>
              <a:gd name="connsiteY0" fmla="*/ 2143 h 122679"/>
              <a:gd name="connsiteX1" fmla="*/ 72753 w 126950"/>
              <a:gd name="connsiteY1" fmla="*/ 41472 h 122679"/>
              <a:gd name="connsiteX2" fmla="*/ 126831 w 126950"/>
              <a:gd name="connsiteY2" fmla="*/ 80801 h 122679"/>
              <a:gd name="connsiteX3" fmla="*/ 58005 w 126950"/>
              <a:gd name="connsiteY3" fmla="*/ 120130 h 122679"/>
              <a:gd name="connsiteX4" fmla="*/ 13760 w 126950"/>
              <a:gd name="connsiteY4" fmla="*/ 110298 h 122679"/>
              <a:gd name="connsiteX5" fmla="*/ 3927 w 126950"/>
              <a:gd name="connsiteY5" fmla="*/ 2143 h 122679"/>
              <a:gd name="connsiteX0" fmla="*/ 3927 w 429704"/>
              <a:gd name="connsiteY0" fmla="*/ 2062 h 122598"/>
              <a:gd name="connsiteX1" fmla="*/ 72753 w 429704"/>
              <a:gd name="connsiteY1" fmla="*/ 41391 h 122598"/>
              <a:gd name="connsiteX2" fmla="*/ 429689 w 429704"/>
              <a:gd name="connsiteY2" fmla="*/ 69072 h 122598"/>
              <a:gd name="connsiteX3" fmla="*/ 58005 w 429704"/>
              <a:gd name="connsiteY3" fmla="*/ 120049 h 122598"/>
              <a:gd name="connsiteX4" fmla="*/ 13760 w 429704"/>
              <a:gd name="connsiteY4" fmla="*/ 110217 h 122598"/>
              <a:gd name="connsiteX5" fmla="*/ 3927 w 429704"/>
              <a:gd name="connsiteY5" fmla="*/ 2062 h 122598"/>
              <a:gd name="connsiteX0" fmla="*/ 3927 w 429704"/>
              <a:gd name="connsiteY0" fmla="*/ 1369 h 154598"/>
              <a:gd name="connsiteX1" fmla="*/ 72753 w 429704"/>
              <a:gd name="connsiteY1" fmla="*/ 69819 h 154598"/>
              <a:gd name="connsiteX2" fmla="*/ 429689 w 429704"/>
              <a:gd name="connsiteY2" fmla="*/ 97500 h 154598"/>
              <a:gd name="connsiteX3" fmla="*/ 58005 w 429704"/>
              <a:gd name="connsiteY3" fmla="*/ 148477 h 154598"/>
              <a:gd name="connsiteX4" fmla="*/ 13760 w 429704"/>
              <a:gd name="connsiteY4" fmla="*/ 138645 h 154598"/>
              <a:gd name="connsiteX5" fmla="*/ 3927 w 429704"/>
              <a:gd name="connsiteY5" fmla="*/ 1369 h 154598"/>
              <a:gd name="connsiteX0" fmla="*/ 1794 w 454579"/>
              <a:gd name="connsiteY0" fmla="*/ 1369 h 154598"/>
              <a:gd name="connsiteX1" fmla="*/ 97628 w 454579"/>
              <a:gd name="connsiteY1" fmla="*/ 69819 h 154598"/>
              <a:gd name="connsiteX2" fmla="*/ 454564 w 454579"/>
              <a:gd name="connsiteY2" fmla="*/ 97500 h 154598"/>
              <a:gd name="connsiteX3" fmla="*/ 82880 w 454579"/>
              <a:gd name="connsiteY3" fmla="*/ 148477 h 154598"/>
              <a:gd name="connsiteX4" fmla="*/ 38635 w 454579"/>
              <a:gd name="connsiteY4" fmla="*/ 138645 h 154598"/>
              <a:gd name="connsiteX5" fmla="*/ 1794 w 454579"/>
              <a:gd name="connsiteY5" fmla="*/ 1369 h 154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4579" h="154598">
                <a:moveTo>
                  <a:pt x="1794" y="1369"/>
                </a:moveTo>
                <a:cubicBezTo>
                  <a:pt x="11626" y="-10102"/>
                  <a:pt x="22166" y="53797"/>
                  <a:pt x="97628" y="69819"/>
                </a:cubicBezTo>
                <a:cubicBezTo>
                  <a:pt x="173090" y="85841"/>
                  <a:pt x="457022" y="84390"/>
                  <a:pt x="454564" y="97500"/>
                </a:cubicBezTo>
                <a:cubicBezTo>
                  <a:pt x="452106" y="110610"/>
                  <a:pt x="101725" y="143561"/>
                  <a:pt x="82880" y="148477"/>
                </a:cubicBezTo>
                <a:cubicBezTo>
                  <a:pt x="64035" y="153393"/>
                  <a:pt x="52149" y="163163"/>
                  <a:pt x="38635" y="138645"/>
                </a:cubicBezTo>
                <a:cubicBezTo>
                  <a:pt x="25121" y="114127"/>
                  <a:pt x="-8038" y="12840"/>
                  <a:pt x="1794" y="1369"/>
                </a:cubicBezTo>
                <a:close/>
              </a:path>
            </a:pathLst>
          </a:custGeom>
          <a:solidFill>
            <a:srgbClr val="8FFF8F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90AA2D9-28F1-C161-5488-5DC3FF2300FB}"/>
              </a:ext>
            </a:extLst>
          </p:cNvPr>
          <p:cNvSpPr/>
          <p:nvPr/>
        </p:nvSpPr>
        <p:spPr>
          <a:xfrm>
            <a:off x="2871020" y="2752384"/>
            <a:ext cx="742534" cy="136304"/>
          </a:xfrm>
          <a:custGeom>
            <a:avLst/>
            <a:gdLst>
              <a:gd name="connsiteX0" fmla="*/ 0 w 742431"/>
              <a:gd name="connsiteY0" fmla="*/ 60373 h 132119"/>
              <a:gd name="connsiteX1" fmla="*/ 103239 w 742431"/>
              <a:gd name="connsiteY1" fmla="*/ 55457 h 132119"/>
              <a:gd name="connsiteX2" fmla="*/ 349046 w 742431"/>
              <a:gd name="connsiteY2" fmla="*/ 65289 h 132119"/>
              <a:gd name="connsiteX3" fmla="*/ 634181 w 742431"/>
              <a:gd name="connsiteY3" fmla="*/ 40708 h 132119"/>
              <a:gd name="connsiteX4" fmla="*/ 742336 w 742431"/>
              <a:gd name="connsiteY4" fmla="*/ 1379 h 132119"/>
              <a:gd name="connsiteX5" fmla="*/ 619433 w 742431"/>
              <a:gd name="connsiteY5" fmla="*/ 94786 h 132119"/>
              <a:gd name="connsiteX6" fmla="*/ 403123 w 742431"/>
              <a:gd name="connsiteY6" fmla="*/ 124283 h 132119"/>
              <a:gd name="connsiteX7" fmla="*/ 196646 w 742431"/>
              <a:gd name="connsiteY7" fmla="*/ 129199 h 132119"/>
              <a:gd name="connsiteX8" fmla="*/ 49162 w 742431"/>
              <a:gd name="connsiteY8" fmla="*/ 84954 h 132119"/>
              <a:gd name="connsiteX0" fmla="*/ 0 w 742431"/>
              <a:gd name="connsiteY0" fmla="*/ 60373 h 132119"/>
              <a:gd name="connsiteX1" fmla="*/ 103239 w 742431"/>
              <a:gd name="connsiteY1" fmla="*/ 55457 h 132119"/>
              <a:gd name="connsiteX2" fmla="*/ 349046 w 742431"/>
              <a:gd name="connsiteY2" fmla="*/ 65289 h 132119"/>
              <a:gd name="connsiteX3" fmla="*/ 634181 w 742431"/>
              <a:gd name="connsiteY3" fmla="*/ 40708 h 132119"/>
              <a:gd name="connsiteX4" fmla="*/ 742336 w 742431"/>
              <a:gd name="connsiteY4" fmla="*/ 1379 h 132119"/>
              <a:gd name="connsiteX5" fmla="*/ 619433 w 742431"/>
              <a:gd name="connsiteY5" fmla="*/ 94786 h 132119"/>
              <a:gd name="connsiteX6" fmla="*/ 403123 w 742431"/>
              <a:gd name="connsiteY6" fmla="*/ 124283 h 132119"/>
              <a:gd name="connsiteX7" fmla="*/ 196646 w 742431"/>
              <a:gd name="connsiteY7" fmla="*/ 129199 h 132119"/>
              <a:gd name="connsiteX8" fmla="*/ 49162 w 742431"/>
              <a:gd name="connsiteY8" fmla="*/ 84954 h 132119"/>
              <a:gd name="connsiteX9" fmla="*/ 0 w 742431"/>
              <a:gd name="connsiteY9" fmla="*/ 60373 h 132119"/>
              <a:gd name="connsiteX0" fmla="*/ 0 w 742429"/>
              <a:gd name="connsiteY0" fmla="*/ 60197 h 131943"/>
              <a:gd name="connsiteX1" fmla="*/ 103239 w 742429"/>
              <a:gd name="connsiteY1" fmla="*/ 55281 h 131943"/>
              <a:gd name="connsiteX2" fmla="*/ 354870 w 742429"/>
              <a:gd name="connsiteY2" fmla="*/ 24343 h 131943"/>
              <a:gd name="connsiteX3" fmla="*/ 634181 w 742429"/>
              <a:gd name="connsiteY3" fmla="*/ 40532 h 131943"/>
              <a:gd name="connsiteX4" fmla="*/ 742336 w 742429"/>
              <a:gd name="connsiteY4" fmla="*/ 1203 h 131943"/>
              <a:gd name="connsiteX5" fmla="*/ 619433 w 742429"/>
              <a:gd name="connsiteY5" fmla="*/ 94610 h 131943"/>
              <a:gd name="connsiteX6" fmla="*/ 403123 w 742429"/>
              <a:gd name="connsiteY6" fmla="*/ 124107 h 131943"/>
              <a:gd name="connsiteX7" fmla="*/ 196646 w 742429"/>
              <a:gd name="connsiteY7" fmla="*/ 129023 h 131943"/>
              <a:gd name="connsiteX8" fmla="*/ 49162 w 742429"/>
              <a:gd name="connsiteY8" fmla="*/ 84778 h 131943"/>
              <a:gd name="connsiteX9" fmla="*/ 0 w 742429"/>
              <a:gd name="connsiteY9" fmla="*/ 60197 h 131943"/>
              <a:gd name="connsiteX0" fmla="*/ 0 w 742429"/>
              <a:gd name="connsiteY0" fmla="*/ 60197 h 131943"/>
              <a:gd name="connsiteX1" fmla="*/ 103239 w 742429"/>
              <a:gd name="connsiteY1" fmla="*/ 55281 h 131943"/>
              <a:gd name="connsiteX2" fmla="*/ 354870 w 742429"/>
              <a:gd name="connsiteY2" fmla="*/ 24343 h 131943"/>
              <a:gd name="connsiteX3" fmla="*/ 634181 w 742429"/>
              <a:gd name="connsiteY3" fmla="*/ 40532 h 131943"/>
              <a:gd name="connsiteX4" fmla="*/ 742336 w 742429"/>
              <a:gd name="connsiteY4" fmla="*/ 1203 h 131943"/>
              <a:gd name="connsiteX5" fmla="*/ 619433 w 742429"/>
              <a:gd name="connsiteY5" fmla="*/ 94610 h 131943"/>
              <a:gd name="connsiteX6" fmla="*/ 403123 w 742429"/>
              <a:gd name="connsiteY6" fmla="*/ 124107 h 131943"/>
              <a:gd name="connsiteX7" fmla="*/ 196646 w 742429"/>
              <a:gd name="connsiteY7" fmla="*/ 129023 h 131943"/>
              <a:gd name="connsiteX8" fmla="*/ 49162 w 742429"/>
              <a:gd name="connsiteY8" fmla="*/ 84778 h 131943"/>
              <a:gd name="connsiteX9" fmla="*/ 0 w 742429"/>
              <a:gd name="connsiteY9" fmla="*/ 60197 h 131943"/>
              <a:gd name="connsiteX0" fmla="*/ 0 w 742534"/>
              <a:gd name="connsiteY0" fmla="*/ 63791 h 135537"/>
              <a:gd name="connsiteX1" fmla="*/ 103239 w 742534"/>
              <a:gd name="connsiteY1" fmla="*/ 58875 h 135537"/>
              <a:gd name="connsiteX2" fmla="*/ 354870 w 742534"/>
              <a:gd name="connsiteY2" fmla="*/ 27937 h 135537"/>
              <a:gd name="connsiteX3" fmla="*/ 640005 w 742534"/>
              <a:gd name="connsiteY3" fmla="*/ 15005 h 135537"/>
              <a:gd name="connsiteX4" fmla="*/ 742336 w 742534"/>
              <a:gd name="connsiteY4" fmla="*/ 4797 h 135537"/>
              <a:gd name="connsiteX5" fmla="*/ 619433 w 742534"/>
              <a:gd name="connsiteY5" fmla="*/ 98204 h 135537"/>
              <a:gd name="connsiteX6" fmla="*/ 403123 w 742534"/>
              <a:gd name="connsiteY6" fmla="*/ 127701 h 135537"/>
              <a:gd name="connsiteX7" fmla="*/ 196646 w 742534"/>
              <a:gd name="connsiteY7" fmla="*/ 132617 h 135537"/>
              <a:gd name="connsiteX8" fmla="*/ 49162 w 742534"/>
              <a:gd name="connsiteY8" fmla="*/ 88372 h 135537"/>
              <a:gd name="connsiteX9" fmla="*/ 0 w 742534"/>
              <a:gd name="connsiteY9" fmla="*/ 63791 h 135537"/>
              <a:gd name="connsiteX0" fmla="*/ 0 w 742534"/>
              <a:gd name="connsiteY0" fmla="*/ 64558 h 136304"/>
              <a:gd name="connsiteX1" fmla="*/ 103239 w 742534"/>
              <a:gd name="connsiteY1" fmla="*/ 59642 h 136304"/>
              <a:gd name="connsiteX2" fmla="*/ 354870 w 742534"/>
              <a:gd name="connsiteY2" fmla="*/ 57825 h 136304"/>
              <a:gd name="connsiteX3" fmla="*/ 640005 w 742534"/>
              <a:gd name="connsiteY3" fmla="*/ 15772 h 136304"/>
              <a:gd name="connsiteX4" fmla="*/ 742336 w 742534"/>
              <a:gd name="connsiteY4" fmla="*/ 5564 h 136304"/>
              <a:gd name="connsiteX5" fmla="*/ 619433 w 742534"/>
              <a:gd name="connsiteY5" fmla="*/ 98971 h 136304"/>
              <a:gd name="connsiteX6" fmla="*/ 403123 w 742534"/>
              <a:gd name="connsiteY6" fmla="*/ 128468 h 136304"/>
              <a:gd name="connsiteX7" fmla="*/ 196646 w 742534"/>
              <a:gd name="connsiteY7" fmla="*/ 133384 h 136304"/>
              <a:gd name="connsiteX8" fmla="*/ 49162 w 742534"/>
              <a:gd name="connsiteY8" fmla="*/ 89139 h 136304"/>
              <a:gd name="connsiteX9" fmla="*/ 0 w 742534"/>
              <a:gd name="connsiteY9" fmla="*/ 64558 h 13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2534" h="136304">
                <a:moveTo>
                  <a:pt x="0" y="64558"/>
                </a:moveTo>
                <a:cubicBezTo>
                  <a:pt x="22532" y="61690"/>
                  <a:pt x="44094" y="60764"/>
                  <a:pt x="103239" y="59642"/>
                </a:cubicBezTo>
                <a:cubicBezTo>
                  <a:pt x="162384" y="58520"/>
                  <a:pt x="265409" y="65137"/>
                  <a:pt x="354870" y="57825"/>
                </a:cubicBezTo>
                <a:cubicBezTo>
                  <a:pt x="444331" y="50513"/>
                  <a:pt x="575427" y="24482"/>
                  <a:pt x="640005" y="15772"/>
                </a:cubicBezTo>
                <a:cubicBezTo>
                  <a:pt x="704583" y="7062"/>
                  <a:pt x="745765" y="-8302"/>
                  <a:pt x="742336" y="5564"/>
                </a:cubicBezTo>
                <a:cubicBezTo>
                  <a:pt x="738907" y="19430"/>
                  <a:pt x="675968" y="78487"/>
                  <a:pt x="619433" y="98971"/>
                </a:cubicBezTo>
                <a:cubicBezTo>
                  <a:pt x="562898" y="119455"/>
                  <a:pt x="473588" y="122733"/>
                  <a:pt x="403123" y="128468"/>
                </a:cubicBezTo>
                <a:cubicBezTo>
                  <a:pt x="332659" y="134204"/>
                  <a:pt x="255639" y="139939"/>
                  <a:pt x="196646" y="133384"/>
                </a:cubicBezTo>
                <a:cubicBezTo>
                  <a:pt x="137653" y="126829"/>
                  <a:pt x="93407" y="107984"/>
                  <a:pt x="49162" y="89139"/>
                </a:cubicBezTo>
                <a:lnTo>
                  <a:pt x="0" y="64558"/>
                </a:lnTo>
                <a:close/>
              </a:path>
            </a:pathLst>
          </a:custGeom>
          <a:solidFill>
            <a:srgbClr val="8FFF8F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725825D2-6FCC-0C1E-AC0D-F0CA4A39567C}"/>
              </a:ext>
            </a:extLst>
          </p:cNvPr>
          <p:cNvSpPr/>
          <p:nvPr/>
        </p:nvSpPr>
        <p:spPr>
          <a:xfrm>
            <a:off x="3826940" y="2149279"/>
            <a:ext cx="1383055" cy="476467"/>
          </a:xfrm>
          <a:custGeom>
            <a:avLst/>
            <a:gdLst>
              <a:gd name="connsiteX0" fmla="*/ 0 w 1347023"/>
              <a:gd name="connsiteY0" fmla="*/ 446203 h 462887"/>
              <a:gd name="connsiteX1" fmla="*/ 88490 w 1347023"/>
              <a:gd name="connsiteY1" fmla="*/ 333132 h 462887"/>
              <a:gd name="connsiteX2" fmla="*/ 235974 w 1347023"/>
              <a:gd name="connsiteY2" fmla="*/ 303635 h 462887"/>
              <a:gd name="connsiteX3" fmla="*/ 457200 w 1347023"/>
              <a:gd name="connsiteY3" fmla="*/ 239726 h 462887"/>
              <a:gd name="connsiteX4" fmla="*/ 570271 w 1347023"/>
              <a:gd name="connsiteY4" fmla="*/ 175816 h 462887"/>
              <a:gd name="connsiteX5" fmla="*/ 634181 w 1347023"/>
              <a:gd name="connsiteY5" fmla="*/ 141403 h 462887"/>
              <a:gd name="connsiteX6" fmla="*/ 776748 w 1347023"/>
              <a:gd name="connsiteY6" fmla="*/ 141403 h 462887"/>
              <a:gd name="connsiteX7" fmla="*/ 781664 w 1347023"/>
              <a:gd name="connsiteY7" fmla="*/ 190564 h 462887"/>
              <a:gd name="connsiteX8" fmla="*/ 845574 w 1347023"/>
              <a:gd name="connsiteY8" fmla="*/ 165984 h 462887"/>
              <a:gd name="connsiteX9" fmla="*/ 934064 w 1347023"/>
              <a:gd name="connsiteY9" fmla="*/ 200397 h 462887"/>
              <a:gd name="connsiteX10" fmla="*/ 993058 w 1347023"/>
              <a:gd name="connsiteY10" fmla="*/ 146319 h 462887"/>
              <a:gd name="connsiteX11" fmla="*/ 1179871 w 1347023"/>
              <a:gd name="connsiteY11" fmla="*/ 87326 h 462887"/>
              <a:gd name="connsiteX12" fmla="*/ 1347019 w 1347023"/>
              <a:gd name="connsiteY12" fmla="*/ 3751 h 462887"/>
              <a:gd name="connsiteX13" fmla="*/ 1174955 w 1347023"/>
              <a:gd name="connsiteY13" fmla="*/ 220061 h 462887"/>
              <a:gd name="connsiteX14" fmla="*/ 884903 w 1347023"/>
              <a:gd name="connsiteY14" fmla="*/ 313468 h 462887"/>
              <a:gd name="connsiteX15" fmla="*/ 717755 w 1347023"/>
              <a:gd name="connsiteY15" fmla="*/ 308551 h 462887"/>
              <a:gd name="connsiteX16" fmla="*/ 599768 w 1347023"/>
              <a:gd name="connsiteY16" fmla="*/ 259390 h 462887"/>
              <a:gd name="connsiteX17" fmla="*/ 481781 w 1347023"/>
              <a:gd name="connsiteY17" fmla="*/ 323300 h 462887"/>
              <a:gd name="connsiteX18" fmla="*/ 388374 w 1347023"/>
              <a:gd name="connsiteY18" fmla="*/ 342964 h 462887"/>
              <a:gd name="connsiteX19" fmla="*/ 304800 w 1347023"/>
              <a:gd name="connsiteY19" fmla="*/ 460951 h 462887"/>
              <a:gd name="connsiteX20" fmla="*/ 152400 w 1347023"/>
              <a:gd name="connsiteY20" fmla="*/ 416706 h 462887"/>
              <a:gd name="connsiteX21" fmla="*/ 44245 w 1347023"/>
              <a:gd name="connsiteY21" fmla="*/ 421622 h 462887"/>
              <a:gd name="connsiteX0" fmla="*/ 0 w 1347023"/>
              <a:gd name="connsiteY0" fmla="*/ 446203 h 462887"/>
              <a:gd name="connsiteX1" fmla="*/ 88490 w 1347023"/>
              <a:gd name="connsiteY1" fmla="*/ 333132 h 462887"/>
              <a:gd name="connsiteX2" fmla="*/ 235974 w 1347023"/>
              <a:gd name="connsiteY2" fmla="*/ 303635 h 462887"/>
              <a:gd name="connsiteX3" fmla="*/ 457200 w 1347023"/>
              <a:gd name="connsiteY3" fmla="*/ 239726 h 462887"/>
              <a:gd name="connsiteX4" fmla="*/ 570271 w 1347023"/>
              <a:gd name="connsiteY4" fmla="*/ 175816 h 462887"/>
              <a:gd name="connsiteX5" fmla="*/ 634181 w 1347023"/>
              <a:gd name="connsiteY5" fmla="*/ 141403 h 462887"/>
              <a:gd name="connsiteX6" fmla="*/ 776748 w 1347023"/>
              <a:gd name="connsiteY6" fmla="*/ 141403 h 462887"/>
              <a:gd name="connsiteX7" fmla="*/ 781664 w 1347023"/>
              <a:gd name="connsiteY7" fmla="*/ 190564 h 462887"/>
              <a:gd name="connsiteX8" fmla="*/ 845574 w 1347023"/>
              <a:gd name="connsiteY8" fmla="*/ 165984 h 462887"/>
              <a:gd name="connsiteX9" fmla="*/ 934064 w 1347023"/>
              <a:gd name="connsiteY9" fmla="*/ 200397 h 462887"/>
              <a:gd name="connsiteX10" fmla="*/ 993058 w 1347023"/>
              <a:gd name="connsiteY10" fmla="*/ 146319 h 462887"/>
              <a:gd name="connsiteX11" fmla="*/ 1179871 w 1347023"/>
              <a:gd name="connsiteY11" fmla="*/ 87326 h 462887"/>
              <a:gd name="connsiteX12" fmla="*/ 1347019 w 1347023"/>
              <a:gd name="connsiteY12" fmla="*/ 3751 h 462887"/>
              <a:gd name="connsiteX13" fmla="*/ 1174955 w 1347023"/>
              <a:gd name="connsiteY13" fmla="*/ 220061 h 462887"/>
              <a:gd name="connsiteX14" fmla="*/ 884903 w 1347023"/>
              <a:gd name="connsiteY14" fmla="*/ 313468 h 462887"/>
              <a:gd name="connsiteX15" fmla="*/ 717755 w 1347023"/>
              <a:gd name="connsiteY15" fmla="*/ 308551 h 462887"/>
              <a:gd name="connsiteX16" fmla="*/ 599768 w 1347023"/>
              <a:gd name="connsiteY16" fmla="*/ 259390 h 462887"/>
              <a:gd name="connsiteX17" fmla="*/ 481781 w 1347023"/>
              <a:gd name="connsiteY17" fmla="*/ 323300 h 462887"/>
              <a:gd name="connsiteX18" fmla="*/ 388374 w 1347023"/>
              <a:gd name="connsiteY18" fmla="*/ 342964 h 462887"/>
              <a:gd name="connsiteX19" fmla="*/ 304800 w 1347023"/>
              <a:gd name="connsiteY19" fmla="*/ 460951 h 462887"/>
              <a:gd name="connsiteX20" fmla="*/ 152400 w 1347023"/>
              <a:gd name="connsiteY20" fmla="*/ 416706 h 462887"/>
              <a:gd name="connsiteX21" fmla="*/ 44245 w 1347023"/>
              <a:gd name="connsiteY21" fmla="*/ 421622 h 462887"/>
              <a:gd name="connsiteX22" fmla="*/ 0 w 1347023"/>
              <a:gd name="connsiteY22" fmla="*/ 446203 h 462887"/>
              <a:gd name="connsiteX0" fmla="*/ 0 w 1347023"/>
              <a:gd name="connsiteY0" fmla="*/ 446203 h 462887"/>
              <a:gd name="connsiteX1" fmla="*/ 88490 w 1347023"/>
              <a:gd name="connsiteY1" fmla="*/ 333132 h 462887"/>
              <a:gd name="connsiteX2" fmla="*/ 235974 w 1347023"/>
              <a:gd name="connsiteY2" fmla="*/ 303635 h 462887"/>
              <a:gd name="connsiteX3" fmla="*/ 457200 w 1347023"/>
              <a:gd name="connsiteY3" fmla="*/ 239726 h 462887"/>
              <a:gd name="connsiteX4" fmla="*/ 570271 w 1347023"/>
              <a:gd name="connsiteY4" fmla="*/ 175816 h 462887"/>
              <a:gd name="connsiteX5" fmla="*/ 634181 w 1347023"/>
              <a:gd name="connsiteY5" fmla="*/ 141403 h 462887"/>
              <a:gd name="connsiteX6" fmla="*/ 776748 w 1347023"/>
              <a:gd name="connsiteY6" fmla="*/ 141403 h 462887"/>
              <a:gd name="connsiteX7" fmla="*/ 781664 w 1347023"/>
              <a:gd name="connsiteY7" fmla="*/ 190564 h 462887"/>
              <a:gd name="connsiteX8" fmla="*/ 845574 w 1347023"/>
              <a:gd name="connsiteY8" fmla="*/ 165984 h 462887"/>
              <a:gd name="connsiteX9" fmla="*/ 934064 w 1347023"/>
              <a:gd name="connsiteY9" fmla="*/ 200397 h 462887"/>
              <a:gd name="connsiteX10" fmla="*/ 993058 w 1347023"/>
              <a:gd name="connsiteY10" fmla="*/ 146319 h 462887"/>
              <a:gd name="connsiteX11" fmla="*/ 1179871 w 1347023"/>
              <a:gd name="connsiteY11" fmla="*/ 87326 h 462887"/>
              <a:gd name="connsiteX12" fmla="*/ 1347019 w 1347023"/>
              <a:gd name="connsiteY12" fmla="*/ 3751 h 462887"/>
              <a:gd name="connsiteX13" fmla="*/ 1174955 w 1347023"/>
              <a:gd name="connsiteY13" fmla="*/ 220061 h 462887"/>
              <a:gd name="connsiteX14" fmla="*/ 884903 w 1347023"/>
              <a:gd name="connsiteY14" fmla="*/ 313468 h 462887"/>
              <a:gd name="connsiteX15" fmla="*/ 717755 w 1347023"/>
              <a:gd name="connsiteY15" fmla="*/ 308551 h 462887"/>
              <a:gd name="connsiteX16" fmla="*/ 599768 w 1347023"/>
              <a:gd name="connsiteY16" fmla="*/ 259390 h 462887"/>
              <a:gd name="connsiteX17" fmla="*/ 481781 w 1347023"/>
              <a:gd name="connsiteY17" fmla="*/ 323300 h 462887"/>
              <a:gd name="connsiteX18" fmla="*/ 388374 w 1347023"/>
              <a:gd name="connsiteY18" fmla="*/ 342964 h 462887"/>
              <a:gd name="connsiteX19" fmla="*/ 304800 w 1347023"/>
              <a:gd name="connsiteY19" fmla="*/ 460951 h 462887"/>
              <a:gd name="connsiteX20" fmla="*/ 152400 w 1347023"/>
              <a:gd name="connsiteY20" fmla="*/ 416706 h 462887"/>
              <a:gd name="connsiteX21" fmla="*/ 55893 w 1347023"/>
              <a:gd name="connsiteY21" fmla="*/ 462392 h 462887"/>
              <a:gd name="connsiteX22" fmla="*/ 0 w 1347023"/>
              <a:gd name="connsiteY22" fmla="*/ 446203 h 462887"/>
              <a:gd name="connsiteX0" fmla="*/ 0 w 1364496"/>
              <a:gd name="connsiteY0" fmla="*/ 481148 h 481148"/>
              <a:gd name="connsiteX1" fmla="*/ 105963 w 1364496"/>
              <a:gd name="connsiteY1" fmla="*/ 333132 h 481148"/>
              <a:gd name="connsiteX2" fmla="*/ 253447 w 1364496"/>
              <a:gd name="connsiteY2" fmla="*/ 303635 h 481148"/>
              <a:gd name="connsiteX3" fmla="*/ 474673 w 1364496"/>
              <a:gd name="connsiteY3" fmla="*/ 239726 h 481148"/>
              <a:gd name="connsiteX4" fmla="*/ 587744 w 1364496"/>
              <a:gd name="connsiteY4" fmla="*/ 175816 h 481148"/>
              <a:gd name="connsiteX5" fmla="*/ 651654 w 1364496"/>
              <a:gd name="connsiteY5" fmla="*/ 141403 h 481148"/>
              <a:gd name="connsiteX6" fmla="*/ 794221 w 1364496"/>
              <a:gd name="connsiteY6" fmla="*/ 141403 h 481148"/>
              <a:gd name="connsiteX7" fmla="*/ 799137 w 1364496"/>
              <a:gd name="connsiteY7" fmla="*/ 190564 h 481148"/>
              <a:gd name="connsiteX8" fmla="*/ 863047 w 1364496"/>
              <a:gd name="connsiteY8" fmla="*/ 165984 h 481148"/>
              <a:gd name="connsiteX9" fmla="*/ 951537 w 1364496"/>
              <a:gd name="connsiteY9" fmla="*/ 200397 h 481148"/>
              <a:gd name="connsiteX10" fmla="*/ 1010531 w 1364496"/>
              <a:gd name="connsiteY10" fmla="*/ 146319 h 481148"/>
              <a:gd name="connsiteX11" fmla="*/ 1197344 w 1364496"/>
              <a:gd name="connsiteY11" fmla="*/ 87326 h 481148"/>
              <a:gd name="connsiteX12" fmla="*/ 1364492 w 1364496"/>
              <a:gd name="connsiteY12" fmla="*/ 3751 h 481148"/>
              <a:gd name="connsiteX13" fmla="*/ 1192428 w 1364496"/>
              <a:gd name="connsiteY13" fmla="*/ 220061 h 481148"/>
              <a:gd name="connsiteX14" fmla="*/ 902376 w 1364496"/>
              <a:gd name="connsiteY14" fmla="*/ 313468 h 481148"/>
              <a:gd name="connsiteX15" fmla="*/ 735228 w 1364496"/>
              <a:gd name="connsiteY15" fmla="*/ 308551 h 481148"/>
              <a:gd name="connsiteX16" fmla="*/ 617241 w 1364496"/>
              <a:gd name="connsiteY16" fmla="*/ 259390 h 481148"/>
              <a:gd name="connsiteX17" fmla="*/ 499254 w 1364496"/>
              <a:gd name="connsiteY17" fmla="*/ 323300 h 481148"/>
              <a:gd name="connsiteX18" fmla="*/ 405847 w 1364496"/>
              <a:gd name="connsiteY18" fmla="*/ 342964 h 481148"/>
              <a:gd name="connsiteX19" fmla="*/ 322273 w 1364496"/>
              <a:gd name="connsiteY19" fmla="*/ 460951 h 481148"/>
              <a:gd name="connsiteX20" fmla="*/ 169873 w 1364496"/>
              <a:gd name="connsiteY20" fmla="*/ 416706 h 481148"/>
              <a:gd name="connsiteX21" fmla="*/ 73366 w 1364496"/>
              <a:gd name="connsiteY21" fmla="*/ 462392 h 481148"/>
              <a:gd name="connsiteX22" fmla="*/ 0 w 1364496"/>
              <a:gd name="connsiteY22" fmla="*/ 481148 h 481148"/>
              <a:gd name="connsiteX0" fmla="*/ 0 w 1364496"/>
              <a:gd name="connsiteY0" fmla="*/ 481148 h 481148"/>
              <a:gd name="connsiteX1" fmla="*/ 105963 w 1364496"/>
              <a:gd name="connsiteY1" fmla="*/ 333132 h 481148"/>
              <a:gd name="connsiteX2" fmla="*/ 253447 w 1364496"/>
              <a:gd name="connsiteY2" fmla="*/ 303635 h 481148"/>
              <a:gd name="connsiteX3" fmla="*/ 474673 w 1364496"/>
              <a:gd name="connsiteY3" fmla="*/ 239726 h 481148"/>
              <a:gd name="connsiteX4" fmla="*/ 587744 w 1364496"/>
              <a:gd name="connsiteY4" fmla="*/ 175816 h 481148"/>
              <a:gd name="connsiteX5" fmla="*/ 651654 w 1364496"/>
              <a:gd name="connsiteY5" fmla="*/ 141403 h 481148"/>
              <a:gd name="connsiteX6" fmla="*/ 794221 w 1364496"/>
              <a:gd name="connsiteY6" fmla="*/ 141403 h 481148"/>
              <a:gd name="connsiteX7" fmla="*/ 799137 w 1364496"/>
              <a:gd name="connsiteY7" fmla="*/ 190564 h 481148"/>
              <a:gd name="connsiteX8" fmla="*/ 863047 w 1364496"/>
              <a:gd name="connsiteY8" fmla="*/ 165984 h 481148"/>
              <a:gd name="connsiteX9" fmla="*/ 951537 w 1364496"/>
              <a:gd name="connsiteY9" fmla="*/ 200397 h 481148"/>
              <a:gd name="connsiteX10" fmla="*/ 1010531 w 1364496"/>
              <a:gd name="connsiteY10" fmla="*/ 146319 h 481148"/>
              <a:gd name="connsiteX11" fmla="*/ 1197344 w 1364496"/>
              <a:gd name="connsiteY11" fmla="*/ 87326 h 481148"/>
              <a:gd name="connsiteX12" fmla="*/ 1364492 w 1364496"/>
              <a:gd name="connsiteY12" fmla="*/ 3751 h 481148"/>
              <a:gd name="connsiteX13" fmla="*/ 1192428 w 1364496"/>
              <a:gd name="connsiteY13" fmla="*/ 220061 h 481148"/>
              <a:gd name="connsiteX14" fmla="*/ 902376 w 1364496"/>
              <a:gd name="connsiteY14" fmla="*/ 313468 h 481148"/>
              <a:gd name="connsiteX15" fmla="*/ 735228 w 1364496"/>
              <a:gd name="connsiteY15" fmla="*/ 308551 h 481148"/>
              <a:gd name="connsiteX16" fmla="*/ 617241 w 1364496"/>
              <a:gd name="connsiteY16" fmla="*/ 259390 h 481148"/>
              <a:gd name="connsiteX17" fmla="*/ 499254 w 1364496"/>
              <a:gd name="connsiteY17" fmla="*/ 323300 h 481148"/>
              <a:gd name="connsiteX18" fmla="*/ 405847 w 1364496"/>
              <a:gd name="connsiteY18" fmla="*/ 342964 h 481148"/>
              <a:gd name="connsiteX19" fmla="*/ 322273 w 1364496"/>
              <a:gd name="connsiteY19" fmla="*/ 460951 h 481148"/>
              <a:gd name="connsiteX20" fmla="*/ 169873 w 1364496"/>
              <a:gd name="connsiteY20" fmla="*/ 416706 h 481148"/>
              <a:gd name="connsiteX21" fmla="*/ 73366 w 1364496"/>
              <a:gd name="connsiteY21" fmla="*/ 462392 h 481148"/>
              <a:gd name="connsiteX22" fmla="*/ 0 w 1364496"/>
              <a:gd name="connsiteY22" fmla="*/ 481148 h 481148"/>
              <a:gd name="connsiteX0" fmla="*/ 0 w 1367218"/>
              <a:gd name="connsiteY0" fmla="*/ 478516 h 478516"/>
              <a:gd name="connsiteX1" fmla="*/ 105963 w 1367218"/>
              <a:gd name="connsiteY1" fmla="*/ 330500 h 478516"/>
              <a:gd name="connsiteX2" fmla="*/ 253447 w 1367218"/>
              <a:gd name="connsiteY2" fmla="*/ 301003 h 478516"/>
              <a:gd name="connsiteX3" fmla="*/ 474673 w 1367218"/>
              <a:gd name="connsiteY3" fmla="*/ 237094 h 478516"/>
              <a:gd name="connsiteX4" fmla="*/ 587744 w 1367218"/>
              <a:gd name="connsiteY4" fmla="*/ 173184 h 478516"/>
              <a:gd name="connsiteX5" fmla="*/ 651654 w 1367218"/>
              <a:gd name="connsiteY5" fmla="*/ 138771 h 478516"/>
              <a:gd name="connsiteX6" fmla="*/ 794221 w 1367218"/>
              <a:gd name="connsiteY6" fmla="*/ 138771 h 478516"/>
              <a:gd name="connsiteX7" fmla="*/ 799137 w 1367218"/>
              <a:gd name="connsiteY7" fmla="*/ 187932 h 478516"/>
              <a:gd name="connsiteX8" fmla="*/ 863047 w 1367218"/>
              <a:gd name="connsiteY8" fmla="*/ 163352 h 478516"/>
              <a:gd name="connsiteX9" fmla="*/ 951537 w 1367218"/>
              <a:gd name="connsiteY9" fmla="*/ 197765 h 478516"/>
              <a:gd name="connsiteX10" fmla="*/ 1010531 w 1367218"/>
              <a:gd name="connsiteY10" fmla="*/ 143687 h 478516"/>
              <a:gd name="connsiteX11" fmla="*/ 1197344 w 1367218"/>
              <a:gd name="connsiteY11" fmla="*/ 84694 h 478516"/>
              <a:gd name="connsiteX12" fmla="*/ 1367214 w 1367218"/>
              <a:gd name="connsiteY12" fmla="*/ 3840 h 478516"/>
              <a:gd name="connsiteX13" fmla="*/ 1192428 w 1367218"/>
              <a:gd name="connsiteY13" fmla="*/ 217429 h 478516"/>
              <a:gd name="connsiteX14" fmla="*/ 902376 w 1367218"/>
              <a:gd name="connsiteY14" fmla="*/ 310836 h 478516"/>
              <a:gd name="connsiteX15" fmla="*/ 735228 w 1367218"/>
              <a:gd name="connsiteY15" fmla="*/ 305919 h 478516"/>
              <a:gd name="connsiteX16" fmla="*/ 617241 w 1367218"/>
              <a:gd name="connsiteY16" fmla="*/ 256758 h 478516"/>
              <a:gd name="connsiteX17" fmla="*/ 499254 w 1367218"/>
              <a:gd name="connsiteY17" fmla="*/ 320668 h 478516"/>
              <a:gd name="connsiteX18" fmla="*/ 405847 w 1367218"/>
              <a:gd name="connsiteY18" fmla="*/ 340332 h 478516"/>
              <a:gd name="connsiteX19" fmla="*/ 322273 w 1367218"/>
              <a:gd name="connsiteY19" fmla="*/ 458319 h 478516"/>
              <a:gd name="connsiteX20" fmla="*/ 169873 w 1367218"/>
              <a:gd name="connsiteY20" fmla="*/ 414074 h 478516"/>
              <a:gd name="connsiteX21" fmla="*/ 73366 w 1367218"/>
              <a:gd name="connsiteY21" fmla="*/ 459760 h 478516"/>
              <a:gd name="connsiteX22" fmla="*/ 0 w 1367218"/>
              <a:gd name="connsiteY22" fmla="*/ 478516 h 478516"/>
              <a:gd name="connsiteX0" fmla="*/ 0 w 1383055"/>
              <a:gd name="connsiteY0" fmla="*/ 476467 h 476467"/>
              <a:gd name="connsiteX1" fmla="*/ 105963 w 1383055"/>
              <a:gd name="connsiteY1" fmla="*/ 328451 h 476467"/>
              <a:gd name="connsiteX2" fmla="*/ 253447 w 1383055"/>
              <a:gd name="connsiteY2" fmla="*/ 298954 h 476467"/>
              <a:gd name="connsiteX3" fmla="*/ 474673 w 1383055"/>
              <a:gd name="connsiteY3" fmla="*/ 235045 h 476467"/>
              <a:gd name="connsiteX4" fmla="*/ 587744 w 1383055"/>
              <a:gd name="connsiteY4" fmla="*/ 171135 h 476467"/>
              <a:gd name="connsiteX5" fmla="*/ 651654 w 1383055"/>
              <a:gd name="connsiteY5" fmla="*/ 136722 h 476467"/>
              <a:gd name="connsiteX6" fmla="*/ 794221 w 1383055"/>
              <a:gd name="connsiteY6" fmla="*/ 136722 h 476467"/>
              <a:gd name="connsiteX7" fmla="*/ 799137 w 1383055"/>
              <a:gd name="connsiteY7" fmla="*/ 185883 h 476467"/>
              <a:gd name="connsiteX8" fmla="*/ 863047 w 1383055"/>
              <a:gd name="connsiteY8" fmla="*/ 161303 h 476467"/>
              <a:gd name="connsiteX9" fmla="*/ 951537 w 1383055"/>
              <a:gd name="connsiteY9" fmla="*/ 195716 h 476467"/>
              <a:gd name="connsiteX10" fmla="*/ 1010531 w 1383055"/>
              <a:gd name="connsiteY10" fmla="*/ 141638 h 476467"/>
              <a:gd name="connsiteX11" fmla="*/ 1197344 w 1383055"/>
              <a:gd name="connsiteY11" fmla="*/ 82645 h 476467"/>
              <a:gd name="connsiteX12" fmla="*/ 1367214 w 1383055"/>
              <a:gd name="connsiteY12" fmla="*/ 1791 h 476467"/>
              <a:gd name="connsiteX13" fmla="*/ 1323056 w 1383055"/>
              <a:gd name="connsiteY13" fmla="*/ 166395 h 476467"/>
              <a:gd name="connsiteX14" fmla="*/ 902376 w 1383055"/>
              <a:gd name="connsiteY14" fmla="*/ 308787 h 476467"/>
              <a:gd name="connsiteX15" fmla="*/ 735228 w 1383055"/>
              <a:gd name="connsiteY15" fmla="*/ 303870 h 476467"/>
              <a:gd name="connsiteX16" fmla="*/ 617241 w 1383055"/>
              <a:gd name="connsiteY16" fmla="*/ 254709 h 476467"/>
              <a:gd name="connsiteX17" fmla="*/ 499254 w 1383055"/>
              <a:gd name="connsiteY17" fmla="*/ 318619 h 476467"/>
              <a:gd name="connsiteX18" fmla="*/ 405847 w 1383055"/>
              <a:gd name="connsiteY18" fmla="*/ 338283 h 476467"/>
              <a:gd name="connsiteX19" fmla="*/ 322273 w 1383055"/>
              <a:gd name="connsiteY19" fmla="*/ 456270 h 476467"/>
              <a:gd name="connsiteX20" fmla="*/ 169873 w 1383055"/>
              <a:gd name="connsiteY20" fmla="*/ 412025 h 476467"/>
              <a:gd name="connsiteX21" fmla="*/ 73366 w 1383055"/>
              <a:gd name="connsiteY21" fmla="*/ 457711 h 476467"/>
              <a:gd name="connsiteX22" fmla="*/ 0 w 1383055"/>
              <a:gd name="connsiteY22" fmla="*/ 476467 h 47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83055" h="476467">
                <a:moveTo>
                  <a:pt x="0" y="476467"/>
                </a:moveTo>
                <a:cubicBezTo>
                  <a:pt x="24580" y="431812"/>
                  <a:pt x="63722" y="358037"/>
                  <a:pt x="105963" y="328451"/>
                </a:cubicBezTo>
                <a:cubicBezTo>
                  <a:pt x="148204" y="298865"/>
                  <a:pt x="191996" y="314522"/>
                  <a:pt x="253447" y="298954"/>
                </a:cubicBezTo>
                <a:cubicBezTo>
                  <a:pt x="314898" y="283386"/>
                  <a:pt x="418957" y="256348"/>
                  <a:pt x="474673" y="235045"/>
                </a:cubicBezTo>
                <a:cubicBezTo>
                  <a:pt x="530389" y="213742"/>
                  <a:pt x="558247" y="187522"/>
                  <a:pt x="587744" y="171135"/>
                </a:cubicBezTo>
                <a:cubicBezTo>
                  <a:pt x="617241" y="154748"/>
                  <a:pt x="617241" y="142457"/>
                  <a:pt x="651654" y="136722"/>
                </a:cubicBezTo>
                <a:cubicBezTo>
                  <a:pt x="686067" y="130987"/>
                  <a:pt x="769641" y="128528"/>
                  <a:pt x="794221" y="136722"/>
                </a:cubicBezTo>
                <a:cubicBezTo>
                  <a:pt x="818802" y="144915"/>
                  <a:pt x="787666" y="181786"/>
                  <a:pt x="799137" y="185883"/>
                </a:cubicBezTo>
                <a:cubicBezTo>
                  <a:pt x="810608" y="189980"/>
                  <a:pt x="837647" y="159664"/>
                  <a:pt x="863047" y="161303"/>
                </a:cubicBezTo>
                <a:cubicBezTo>
                  <a:pt x="888447" y="162942"/>
                  <a:pt x="926956" y="198993"/>
                  <a:pt x="951537" y="195716"/>
                </a:cubicBezTo>
                <a:cubicBezTo>
                  <a:pt x="976118" y="192439"/>
                  <a:pt x="969563" y="160483"/>
                  <a:pt x="1010531" y="141638"/>
                </a:cubicBezTo>
                <a:cubicBezTo>
                  <a:pt x="1051499" y="122793"/>
                  <a:pt x="1137897" y="105953"/>
                  <a:pt x="1197344" y="82645"/>
                </a:cubicBezTo>
                <a:cubicBezTo>
                  <a:pt x="1256791" y="59337"/>
                  <a:pt x="1346262" y="-12167"/>
                  <a:pt x="1367214" y="1791"/>
                </a:cubicBezTo>
                <a:cubicBezTo>
                  <a:pt x="1388166" y="15749"/>
                  <a:pt x="1400529" y="115229"/>
                  <a:pt x="1323056" y="166395"/>
                </a:cubicBezTo>
                <a:cubicBezTo>
                  <a:pt x="1245583" y="217561"/>
                  <a:pt x="1000347" y="285875"/>
                  <a:pt x="902376" y="308787"/>
                </a:cubicBezTo>
                <a:cubicBezTo>
                  <a:pt x="804405" y="331699"/>
                  <a:pt x="782750" y="312883"/>
                  <a:pt x="735228" y="303870"/>
                </a:cubicBezTo>
                <a:cubicBezTo>
                  <a:pt x="687706" y="294857"/>
                  <a:pt x="656570" y="252251"/>
                  <a:pt x="617241" y="254709"/>
                </a:cubicBezTo>
                <a:cubicBezTo>
                  <a:pt x="577912" y="257167"/>
                  <a:pt x="534486" y="304690"/>
                  <a:pt x="499254" y="318619"/>
                </a:cubicBezTo>
                <a:cubicBezTo>
                  <a:pt x="464022" y="332548"/>
                  <a:pt x="435344" y="315341"/>
                  <a:pt x="405847" y="338283"/>
                </a:cubicBezTo>
                <a:cubicBezTo>
                  <a:pt x="376350" y="361225"/>
                  <a:pt x="361602" y="443980"/>
                  <a:pt x="322273" y="456270"/>
                </a:cubicBezTo>
                <a:cubicBezTo>
                  <a:pt x="282944" y="468560"/>
                  <a:pt x="213299" y="418580"/>
                  <a:pt x="169873" y="412025"/>
                </a:cubicBezTo>
                <a:cubicBezTo>
                  <a:pt x="126447" y="405470"/>
                  <a:pt x="105730" y="451975"/>
                  <a:pt x="73366" y="457711"/>
                </a:cubicBezTo>
                <a:lnTo>
                  <a:pt x="0" y="476467"/>
                </a:lnTo>
                <a:close/>
              </a:path>
            </a:pathLst>
          </a:custGeom>
          <a:solidFill>
            <a:srgbClr val="8FFF8F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7BCFB394-4458-23FF-2074-786CE473F020}"/>
              </a:ext>
            </a:extLst>
          </p:cNvPr>
          <p:cNvSpPr/>
          <p:nvPr/>
        </p:nvSpPr>
        <p:spPr>
          <a:xfrm>
            <a:off x="5909183" y="2068497"/>
            <a:ext cx="924288" cy="260840"/>
          </a:xfrm>
          <a:custGeom>
            <a:avLst/>
            <a:gdLst>
              <a:gd name="connsiteX0" fmla="*/ 4 w 924288"/>
              <a:gd name="connsiteY0" fmla="*/ 50355 h 260840"/>
              <a:gd name="connsiteX1" fmla="*/ 157320 w 924288"/>
              <a:gd name="connsiteY1" fmla="*/ 109348 h 260840"/>
              <a:gd name="connsiteX2" fmla="*/ 290056 w 924288"/>
              <a:gd name="connsiteY2" fmla="*/ 119180 h 260840"/>
              <a:gd name="connsiteX3" fmla="*/ 408043 w 924288"/>
              <a:gd name="connsiteY3" fmla="*/ 133929 h 260840"/>
              <a:gd name="connsiteX4" fmla="*/ 516198 w 924288"/>
              <a:gd name="connsiteY4" fmla="*/ 148677 h 260840"/>
              <a:gd name="connsiteX5" fmla="*/ 648933 w 924288"/>
              <a:gd name="connsiteY5" fmla="*/ 70019 h 260840"/>
              <a:gd name="connsiteX6" fmla="*/ 796417 w 924288"/>
              <a:gd name="connsiteY6" fmla="*/ 6109 h 260840"/>
              <a:gd name="connsiteX7" fmla="*/ 924236 w 924288"/>
              <a:gd name="connsiteY7" fmla="*/ 15942 h 260840"/>
              <a:gd name="connsiteX8" fmla="*/ 781669 w 924288"/>
              <a:gd name="connsiteY8" fmla="*/ 124097 h 260840"/>
              <a:gd name="connsiteX9" fmla="*/ 457204 w 924288"/>
              <a:gd name="connsiteY9" fmla="*/ 251916 h 260840"/>
              <a:gd name="connsiteX10" fmla="*/ 162236 w 924288"/>
              <a:gd name="connsiteY10" fmla="*/ 232251 h 260840"/>
              <a:gd name="connsiteX11" fmla="*/ 4 w 924288"/>
              <a:gd name="connsiteY11" fmla="*/ 50355 h 26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4288" h="260840">
                <a:moveTo>
                  <a:pt x="4" y="50355"/>
                </a:moveTo>
                <a:cubicBezTo>
                  <a:pt x="-815" y="29871"/>
                  <a:pt x="108978" y="97877"/>
                  <a:pt x="157320" y="109348"/>
                </a:cubicBezTo>
                <a:cubicBezTo>
                  <a:pt x="205662" y="120819"/>
                  <a:pt x="248269" y="115083"/>
                  <a:pt x="290056" y="119180"/>
                </a:cubicBezTo>
                <a:cubicBezTo>
                  <a:pt x="331843" y="123277"/>
                  <a:pt x="370353" y="129013"/>
                  <a:pt x="408043" y="133929"/>
                </a:cubicBezTo>
                <a:cubicBezTo>
                  <a:pt x="445733" y="138845"/>
                  <a:pt x="476050" y="159329"/>
                  <a:pt x="516198" y="148677"/>
                </a:cubicBezTo>
                <a:cubicBezTo>
                  <a:pt x="556346" y="138025"/>
                  <a:pt x="602230" y="93780"/>
                  <a:pt x="648933" y="70019"/>
                </a:cubicBezTo>
                <a:cubicBezTo>
                  <a:pt x="695636" y="46258"/>
                  <a:pt x="750533" y="15122"/>
                  <a:pt x="796417" y="6109"/>
                </a:cubicBezTo>
                <a:cubicBezTo>
                  <a:pt x="842301" y="-2904"/>
                  <a:pt x="926694" y="-3723"/>
                  <a:pt x="924236" y="15942"/>
                </a:cubicBezTo>
                <a:cubicBezTo>
                  <a:pt x="921778" y="35607"/>
                  <a:pt x="859508" y="84768"/>
                  <a:pt x="781669" y="124097"/>
                </a:cubicBezTo>
                <a:cubicBezTo>
                  <a:pt x="703830" y="163426"/>
                  <a:pt x="560443" y="233890"/>
                  <a:pt x="457204" y="251916"/>
                </a:cubicBezTo>
                <a:cubicBezTo>
                  <a:pt x="353965" y="269942"/>
                  <a:pt x="237617" y="259290"/>
                  <a:pt x="162236" y="232251"/>
                </a:cubicBezTo>
                <a:cubicBezTo>
                  <a:pt x="86855" y="205212"/>
                  <a:pt x="823" y="70839"/>
                  <a:pt x="4" y="50355"/>
                </a:cubicBezTo>
                <a:close/>
              </a:path>
            </a:pathLst>
          </a:custGeom>
          <a:solidFill>
            <a:srgbClr val="8FFF8F"/>
          </a:solidFill>
          <a:ln w="190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2CFD6BF-6C1A-9759-6BFD-0E315DF02924}"/>
              </a:ext>
            </a:extLst>
          </p:cNvPr>
          <p:cNvSpPr/>
          <p:nvPr/>
        </p:nvSpPr>
        <p:spPr>
          <a:xfrm>
            <a:off x="577420" y="1205359"/>
            <a:ext cx="11520825" cy="2160839"/>
          </a:xfrm>
          <a:custGeom>
            <a:avLst/>
            <a:gdLst>
              <a:gd name="connsiteX0" fmla="*/ 1084699 w 13481074"/>
              <a:gd name="connsiteY0" fmla="*/ 1038981 h 2464744"/>
              <a:gd name="connsiteX1" fmla="*/ 1144989 w 13481074"/>
              <a:gd name="connsiteY1" fmla="*/ 1149513 h 2464744"/>
              <a:gd name="connsiteX2" fmla="*/ 1185182 w 13481074"/>
              <a:gd name="connsiteY2" fmla="*/ 1410770 h 2464744"/>
              <a:gd name="connsiteX3" fmla="*/ 1235424 w 13481074"/>
              <a:gd name="connsiteY3" fmla="*/ 1501205 h 2464744"/>
              <a:gd name="connsiteX4" fmla="*/ 1315811 w 13481074"/>
              <a:gd name="connsiteY4" fmla="*/ 1471060 h 2464744"/>
              <a:gd name="connsiteX5" fmla="*/ 1426343 w 13481074"/>
              <a:gd name="connsiteY5" fmla="*/ 1501205 h 2464744"/>
              <a:gd name="connsiteX6" fmla="*/ 1476584 w 13481074"/>
              <a:gd name="connsiteY6" fmla="*/ 1511253 h 2464744"/>
              <a:gd name="connsiteX7" fmla="*/ 1556971 w 13481074"/>
              <a:gd name="connsiteY7" fmla="*/ 1481108 h 2464744"/>
              <a:gd name="connsiteX8" fmla="*/ 1647406 w 13481074"/>
              <a:gd name="connsiteY8" fmla="*/ 1501205 h 2464744"/>
              <a:gd name="connsiteX9" fmla="*/ 1717745 w 13481074"/>
              <a:gd name="connsiteY9" fmla="*/ 1471060 h 2464744"/>
              <a:gd name="connsiteX10" fmla="*/ 1798132 w 13481074"/>
              <a:gd name="connsiteY10" fmla="*/ 1461012 h 2464744"/>
              <a:gd name="connsiteX11" fmla="*/ 1918712 w 13481074"/>
              <a:gd name="connsiteY11" fmla="*/ 1551447 h 2464744"/>
              <a:gd name="connsiteX12" fmla="*/ 2049340 w 13481074"/>
              <a:gd name="connsiteY12" fmla="*/ 1591640 h 2464744"/>
              <a:gd name="connsiteX13" fmla="*/ 2119679 w 13481074"/>
              <a:gd name="connsiteY13" fmla="*/ 1390673 h 2464744"/>
              <a:gd name="connsiteX14" fmla="*/ 2139776 w 13481074"/>
              <a:gd name="connsiteY14" fmla="*/ 1481108 h 2464744"/>
              <a:gd name="connsiteX15" fmla="*/ 2169921 w 13481074"/>
              <a:gd name="connsiteY15" fmla="*/ 1410770 h 2464744"/>
              <a:gd name="connsiteX16" fmla="*/ 2210114 w 13481074"/>
              <a:gd name="connsiteY16" fmla="*/ 1682075 h 2464744"/>
              <a:gd name="connsiteX17" fmla="*/ 2250307 w 13481074"/>
              <a:gd name="connsiteY17" fmla="*/ 1732317 h 2464744"/>
              <a:gd name="connsiteX18" fmla="*/ 2551758 w 13481074"/>
              <a:gd name="connsiteY18" fmla="*/ 1682075 h 2464744"/>
              <a:gd name="connsiteX19" fmla="*/ 3094369 w 13481074"/>
              <a:gd name="connsiteY19" fmla="*/ 1651930 h 2464744"/>
              <a:gd name="connsiteX20" fmla="*/ 3305384 w 13481074"/>
              <a:gd name="connsiteY20" fmla="*/ 1682075 h 2464744"/>
              <a:gd name="connsiteX21" fmla="*/ 3606835 w 13481074"/>
              <a:gd name="connsiteY21" fmla="*/ 1772511 h 2464744"/>
              <a:gd name="connsiteX22" fmla="*/ 4008769 w 13481074"/>
              <a:gd name="connsiteY22" fmla="*/ 1732317 h 2464744"/>
              <a:gd name="connsiteX23" fmla="*/ 4249929 w 13481074"/>
              <a:gd name="connsiteY23" fmla="*/ 1571544 h 2464744"/>
              <a:gd name="connsiteX24" fmla="*/ 4481042 w 13481074"/>
              <a:gd name="connsiteY24" fmla="*/ 1461012 h 2464744"/>
              <a:gd name="connsiteX25" fmla="*/ 4641815 w 13481074"/>
              <a:gd name="connsiteY25" fmla="*/ 1461012 h 2464744"/>
              <a:gd name="connsiteX26" fmla="*/ 4772444 w 13481074"/>
              <a:gd name="connsiteY26" fmla="*/ 1390673 h 2464744"/>
              <a:gd name="connsiteX27" fmla="*/ 4852831 w 13481074"/>
              <a:gd name="connsiteY27" fmla="*/ 1360528 h 2464744"/>
              <a:gd name="connsiteX28" fmla="*/ 4913121 w 13481074"/>
              <a:gd name="connsiteY28" fmla="*/ 1310286 h 2464744"/>
              <a:gd name="connsiteX29" fmla="*/ 5083943 w 13481074"/>
              <a:gd name="connsiteY29" fmla="*/ 1340431 h 2464744"/>
              <a:gd name="connsiteX30" fmla="*/ 5294958 w 13481074"/>
              <a:gd name="connsiteY30" fmla="*/ 1340431 h 2464744"/>
              <a:gd name="connsiteX31" fmla="*/ 5616505 w 13481074"/>
              <a:gd name="connsiteY31" fmla="*/ 1209803 h 2464744"/>
              <a:gd name="connsiteX32" fmla="*/ 5696892 w 13481074"/>
              <a:gd name="connsiteY32" fmla="*/ 1099271 h 2464744"/>
              <a:gd name="connsiteX33" fmla="*/ 5706940 w 13481074"/>
              <a:gd name="connsiteY33" fmla="*/ 697337 h 2464744"/>
              <a:gd name="connsiteX34" fmla="*/ 5747134 w 13481074"/>
              <a:gd name="connsiteY34" fmla="*/ 466225 h 2464744"/>
              <a:gd name="connsiteX35" fmla="*/ 5767231 w 13481074"/>
              <a:gd name="connsiteY35" fmla="*/ 526515 h 2464744"/>
              <a:gd name="connsiteX36" fmla="*/ 5797376 w 13481074"/>
              <a:gd name="connsiteY36" fmla="*/ 335596 h 2464744"/>
              <a:gd name="connsiteX37" fmla="*/ 5837569 w 13481074"/>
              <a:gd name="connsiteY37" fmla="*/ 405935 h 2464744"/>
              <a:gd name="connsiteX38" fmla="*/ 5857666 w 13481074"/>
              <a:gd name="connsiteY38" fmla="*/ 245161 h 2464744"/>
              <a:gd name="connsiteX39" fmla="*/ 5917956 w 13481074"/>
              <a:gd name="connsiteY39" fmla="*/ 265258 h 2464744"/>
              <a:gd name="connsiteX40" fmla="*/ 6018439 w 13481074"/>
              <a:gd name="connsiteY40" fmla="*/ 184871 h 2464744"/>
              <a:gd name="connsiteX41" fmla="*/ 6139020 w 13481074"/>
              <a:gd name="connsiteY41" fmla="*/ 144678 h 2464744"/>
              <a:gd name="connsiteX42" fmla="*/ 6199310 w 13481074"/>
              <a:gd name="connsiteY42" fmla="*/ 174823 h 2464744"/>
              <a:gd name="connsiteX43" fmla="*/ 6239503 w 13481074"/>
              <a:gd name="connsiteY43" fmla="*/ 285355 h 2464744"/>
              <a:gd name="connsiteX44" fmla="*/ 6269648 w 13481074"/>
              <a:gd name="connsiteY44" fmla="*/ 225064 h 2464744"/>
              <a:gd name="connsiteX45" fmla="*/ 6319890 w 13481074"/>
              <a:gd name="connsiteY45" fmla="*/ 315500 h 2464744"/>
              <a:gd name="connsiteX46" fmla="*/ 6329938 w 13481074"/>
              <a:gd name="connsiteY46" fmla="*/ 275306 h 2464744"/>
              <a:gd name="connsiteX47" fmla="*/ 6350035 w 13481074"/>
              <a:gd name="connsiteY47" fmla="*/ 647095 h 2464744"/>
              <a:gd name="connsiteX48" fmla="*/ 6370132 w 13481074"/>
              <a:gd name="connsiteY48" fmla="*/ 606902 h 2464744"/>
              <a:gd name="connsiteX49" fmla="*/ 6400277 w 13481074"/>
              <a:gd name="connsiteY49" fmla="*/ 908352 h 2464744"/>
              <a:gd name="connsiteX50" fmla="*/ 6500760 w 13481074"/>
              <a:gd name="connsiteY50" fmla="*/ 1139464 h 2464744"/>
              <a:gd name="connsiteX51" fmla="*/ 6651486 w 13481074"/>
              <a:gd name="connsiteY51" fmla="*/ 1209803 h 2464744"/>
              <a:gd name="connsiteX52" fmla="*/ 6962984 w 13481074"/>
              <a:gd name="connsiteY52" fmla="*/ 1159561 h 2464744"/>
              <a:gd name="connsiteX53" fmla="*/ 7274483 w 13481074"/>
              <a:gd name="connsiteY53" fmla="*/ 1018884 h 2464744"/>
              <a:gd name="connsiteX54" fmla="*/ 7435257 w 13481074"/>
              <a:gd name="connsiteY54" fmla="*/ 918401 h 2464744"/>
              <a:gd name="connsiteX55" fmla="*/ 7626176 w 13481074"/>
              <a:gd name="connsiteY55" fmla="*/ 848062 h 2464744"/>
              <a:gd name="connsiteX56" fmla="*/ 7776901 w 13481074"/>
              <a:gd name="connsiteY56" fmla="*/ 807869 h 2464744"/>
              <a:gd name="connsiteX57" fmla="*/ 7807046 w 13481074"/>
              <a:gd name="connsiteY57" fmla="*/ 566708 h 2464744"/>
              <a:gd name="connsiteX58" fmla="*/ 7786949 w 13481074"/>
              <a:gd name="connsiteY58" fmla="*/ 235113 h 2464744"/>
              <a:gd name="connsiteX59" fmla="*/ 7857288 w 13481074"/>
              <a:gd name="connsiteY59" fmla="*/ 215016 h 2464744"/>
              <a:gd name="connsiteX60" fmla="*/ 7877384 w 13481074"/>
              <a:gd name="connsiteY60" fmla="*/ 184871 h 2464744"/>
              <a:gd name="connsiteX61" fmla="*/ 7927626 w 13481074"/>
              <a:gd name="connsiteY61" fmla="*/ 245161 h 2464744"/>
              <a:gd name="connsiteX62" fmla="*/ 7957771 w 13481074"/>
              <a:gd name="connsiteY62" fmla="*/ 184871 h 2464744"/>
              <a:gd name="connsiteX63" fmla="*/ 7987916 w 13481074"/>
              <a:gd name="connsiteY63" fmla="*/ 275306 h 2464744"/>
              <a:gd name="connsiteX64" fmla="*/ 8018061 w 13481074"/>
              <a:gd name="connsiteY64" fmla="*/ 184871 h 2464744"/>
              <a:gd name="connsiteX65" fmla="*/ 8068303 w 13481074"/>
              <a:gd name="connsiteY65" fmla="*/ 365741 h 2464744"/>
              <a:gd name="connsiteX66" fmla="*/ 8078351 w 13481074"/>
              <a:gd name="connsiteY66" fmla="*/ 606902 h 2464744"/>
              <a:gd name="connsiteX67" fmla="*/ 8098448 w 13481074"/>
              <a:gd name="connsiteY67" fmla="*/ 576757 h 2464744"/>
              <a:gd name="connsiteX68" fmla="*/ 8148690 w 13481074"/>
              <a:gd name="connsiteY68" fmla="*/ 707385 h 2464744"/>
              <a:gd name="connsiteX69" fmla="*/ 8249173 w 13481074"/>
              <a:gd name="connsiteY69" fmla="*/ 787772 h 2464744"/>
              <a:gd name="connsiteX70" fmla="*/ 8349657 w 13481074"/>
              <a:gd name="connsiteY70" fmla="*/ 677240 h 2464744"/>
              <a:gd name="connsiteX71" fmla="*/ 8430044 w 13481074"/>
              <a:gd name="connsiteY71" fmla="*/ 848062 h 2464744"/>
              <a:gd name="connsiteX72" fmla="*/ 8651107 w 13481074"/>
              <a:gd name="connsiteY72" fmla="*/ 838014 h 2464744"/>
              <a:gd name="connsiteX73" fmla="*/ 8791784 w 13481074"/>
              <a:gd name="connsiteY73" fmla="*/ 777724 h 2464744"/>
              <a:gd name="connsiteX74" fmla="*/ 8872171 w 13481074"/>
              <a:gd name="connsiteY74" fmla="*/ 667192 h 2464744"/>
              <a:gd name="connsiteX75" fmla="*/ 9002800 w 13481074"/>
              <a:gd name="connsiteY75" fmla="*/ 797820 h 2464744"/>
              <a:gd name="connsiteX76" fmla="*/ 9113332 w 13481074"/>
              <a:gd name="connsiteY76" fmla="*/ 767675 h 2464744"/>
              <a:gd name="connsiteX77" fmla="*/ 9173622 w 13481074"/>
              <a:gd name="connsiteY77" fmla="*/ 616950 h 2464744"/>
              <a:gd name="connsiteX78" fmla="*/ 9274105 w 13481074"/>
              <a:gd name="connsiteY78" fmla="*/ 757627 h 2464744"/>
              <a:gd name="connsiteX79" fmla="*/ 9374589 w 13481074"/>
              <a:gd name="connsiteY79" fmla="*/ 807869 h 2464744"/>
              <a:gd name="connsiteX80" fmla="*/ 9505217 w 13481074"/>
              <a:gd name="connsiteY80" fmla="*/ 948546 h 2464744"/>
              <a:gd name="connsiteX81" fmla="*/ 9696136 w 13481074"/>
              <a:gd name="connsiteY81" fmla="*/ 868159 h 2464744"/>
              <a:gd name="connsiteX82" fmla="*/ 9726281 w 13481074"/>
              <a:gd name="connsiteY82" fmla="*/ 777724 h 2464744"/>
              <a:gd name="connsiteX83" fmla="*/ 9806668 w 13481074"/>
              <a:gd name="connsiteY83" fmla="*/ 817917 h 2464744"/>
              <a:gd name="connsiteX84" fmla="*/ 9907151 w 13481074"/>
              <a:gd name="connsiteY84" fmla="*/ 777724 h 2464744"/>
              <a:gd name="connsiteX85" fmla="*/ 10138264 w 13481074"/>
              <a:gd name="connsiteY85" fmla="*/ 827966 h 2464744"/>
              <a:gd name="connsiteX86" fmla="*/ 10429666 w 13481074"/>
              <a:gd name="connsiteY86" fmla="*/ 747579 h 2464744"/>
              <a:gd name="connsiteX87" fmla="*/ 10620584 w 13481074"/>
              <a:gd name="connsiteY87" fmla="*/ 596853 h 2464744"/>
              <a:gd name="connsiteX88" fmla="*/ 10791406 w 13481074"/>
              <a:gd name="connsiteY88" fmla="*/ 586805 h 2464744"/>
              <a:gd name="connsiteX89" fmla="*/ 10891890 w 13481074"/>
              <a:gd name="connsiteY89" fmla="*/ 586805 h 2464744"/>
              <a:gd name="connsiteX90" fmla="*/ 10992373 w 13481074"/>
              <a:gd name="connsiteY90" fmla="*/ 325548 h 2464744"/>
              <a:gd name="connsiteX91" fmla="*/ 11092857 w 13481074"/>
              <a:gd name="connsiteY91" fmla="*/ 496370 h 2464744"/>
              <a:gd name="connsiteX92" fmla="*/ 11545033 w 13481074"/>
              <a:gd name="connsiteY92" fmla="*/ 526515 h 2464744"/>
              <a:gd name="connsiteX93" fmla="*/ 11756048 w 13481074"/>
              <a:gd name="connsiteY93" fmla="*/ 496370 h 2464744"/>
              <a:gd name="connsiteX94" fmla="*/ 11876628 w 13481074"/>
              <a:gd name="connsiteY94" fmla="*/ 436080 h 2464744"/>
              <a:gd name="connsiteX95" fmla="*/ 11977112 w 13481074"/>
              <a:gd name="connsiteY95" fmla="*/ 345645 h 2464744"/>
              <a:gd name="connsiteX96" fmla="*/ 12127837 w 13481074"/>
              <a:gd name="connsiteY96" fmla="*/ 325548 h 2464744"/>
              <a:gd name="connsiteX97" fmla="*/ 12147934 w 13481074"/>
              <a:gd name="connsiteY97" fmla="*/ 265258 h 2464744"/>
              <a:gd name="connsiteX98" fmla="*/ 12318756 w 13481074"/>
              <a:gd name="connsiteY98" fmla="*/ 325548 h 2464744"/>
              <a:gd name="connsiteX99" fmla="*/ 12610158 w 13481074"/>
              <a:gd name="connsiteY99" fmla="*/ 104484 h 2464744"/>
              <a:gd name="connsiteX100" fmla="*/ 12620206 w 13481074"/>
              <a:gd name="connsiteY100" fmla="*/ 2244783 h 2464744"/>
              <a:gd name="connsiteX101" fmla="*/ 1104795 w 13481074"/>
              <a:gd name="connsiteY101" fmla="*/ 2264880 h 2464744"/>
              <a:gd name="connsiteX102" fmla="*/ 1114844 w 13481074"/>
              <a:gd name="connsiteY102" fmla="*/ 1089223 h 2464744"/>
              <a:gd name="connsiteX0" fmla="*/ 1084699 w 13481074"/>
              <a:gd name="connsiteY0" fmla="*/ 1038981 h 2403696"/>
              <a:gd name="connsiteX1" fmla="*/ 1144989 w 13481074"/>
              <a:gd name="connsiteY1" fmla="*/ 1149513 h 2403696"/>
              <a:gd name="connsiteX2" fmla="*/ 1185182 w 13481074"/>
              <a:gd name="connsiteY2" fmla="*/ 1410770 h 2403696"/>
              <a:gd name="connsiteX3" fmla="*/ 1235424 w 13481074"/>
              <a:gd name="connsiteY3" fmla="*/ 1501205 h 2403696"/>
              <a:gd name="connsiteX4" fmla="*/ 1315811 w 13481074"/>
              <a:gd name="connsiteY4" fmla="*/ 1471060 h 2403696"/>
              <a:gd name="connsiteX5" fmla="*/ 1426343 w 13481074"/>
              <a:gd name="connsiteY5" fmla="*/ 1501205 h 2403696"/>
              <a:gd name="connsiteX6" fmla="*/ 1476584 w 13481074"/>
              <a:gd name="connsiteY6" fmla="*/ 1511253 h 2403696"/>
              <a:gd name="connsiteX7" fmla="*/ 1556971 w 13481074"/>
              <a:gd name="connsiteY7" fmla="*/ 1481108 h 2403696"/>
              <a:gd name="connsiteX8" fmla="*/ 1647406 w 13481074"/>
              <a:gd name="connsiteY8" fmla="*/ 1501205 h 2403696"/>
              <a:gd name="connsiteX9" fmla="*/ 1717745 w 13481074"/>
              <a:gd name="connsiteY9" fmla="*/ 1471060 h 2403696"/>
              <a:gd name="connsiteX10" fmla="*/ 1798132 w 13481074"/>
              <a:gd name="connsiteY10" fmla="*/ 1461012 h 2403696"/>
              <a:gd name="connsiteX11" fmla="*/ 1918712 w 13481074"/>
              <a:gd name="connsiteY11" fmla="*/ 1551447 h 2403696"/>
              <a:gd name="connsiteX12" fmla="*/ 2049340 w 13481074"/>
              <a:gd name="connsiteY12" fmla="*/ 1591640 h 2403696"/>
              <a:gd name="connsiteX13" fmla="*/ 2119679 w 13481074"/>
              <a:gd name="connsiteY13" fmla="*/ 1390673 h 2403696"/>
              <a:gd name="connsiteX14" fmla="*/ 2139776 w 13481074"/>
              <a:gd name="connsiteY14" fmla="*/ 1481108 h 2403696"/>
              <a:gd name="connsiteX15" fmla="*/ 2169921 w 13481074"/>
              <a:gd name="connsiteY15" fmla="*/ 1410770 h 2403696"/>
              <a:gd name="connsiteX16" fmla="*/ 2210114 w 13481074"/>
              <a:gd name="connsiteY16" fmla="*/ 1682075 h 2403696"/>
              <a:gd name="connsiteX17" fmla="*/ 2250307 w 13481074"/>
              <a:gd name="connsiteY17" fmla="*/ 1732317 h 2403696"/>
              <a:gd name="connsiteX18" fmla="*/ 2551758 w 13481074"/>
              <a:gd name="connsiteY18" fmla="*/ 1682075 h 2403696"/>
              <a:gd name="connsiteX19" fmla="*/ 3094369 w 13481074"/>
              <a:gd name="connsiteY19" fmla="*/ 1651930 h 2403696"/>
              <a:gd name="connsiteX20" fmla="*/ 3305384 w 13481074"/>
              <a:gd name="connsiteY20" fmla="*/ 1682075 h 2403696"/>
              <a:gd name="connsiteX21" fmla="*/ 3606835 w 13481074"/>
              <a:gd name="connsiteY21" fmla="*/ 1772511 h 2403696"/>
              <a:gd name="connsiteX22" fmla="*/ 4008769 w 13481074"/>
              <a:gd name="connsiteY22" fmla="*/ 1732317 h 2403696"/>
              <a:gd name="connsiteX23" fmla="*/ 4249929 w 13481074"/>
              <a:gd name="connsiteY23" fmla="*/ 1571544 h 2403696"/>
              <a:gd name="connsiteX24" fmla="*/ 4481042 w 13481074"/>
              <a:gd name="connsiteY24" fmla="*/ 1461012 h 2403696"/>
              <a:gd name="connsiteX25" fmla="*/ 4641815 w 13481074"/>
              <a:gd name="connsiteY25" fmla="*/ 1461012 h 2403696"/>
              <a:gd name="connsiteX26" fmla="*/ 4772444 w 13481074"/>
              <a:gd name="connsiteY26" fmla="*/ 1390673 h 2403696"/>
              <a:gd name="connsiteX27" fmla="*/ 4852831 w 13481074"/>
              <a:gd name="connsiteY27" fmla="*/ 1360528 h 2403696"/>
              <a:gd name="connsiteX28" fmla="*/ 4913121 w 13481074"/>
              <a:gd name="connsiteY28" fmla="*/ 1310286 h 2403696"/>
              <a:gd name="connsiteX29" fmla="*/ 5083943 w 13481074"/>
              <a:gd name="connsiteY29" fmla="*/ 1340431 h 2403696"/>
              <a:gd name="connsiteX30" fmla="*/ 5294958 w 13481074"/>
              <a:gd name="connsiteY30" fmla="*/ 1340431 h 2403696"/>
              <a:gd name="connsiteX31" fmla="*/ 5616505 w 13481074"/>
              <a:gd name="connsiteY31" fmla="*/ 1209803 h 2403696"/>
              <a:gd name="connsiteX32" fmla="*/ 5696892 w 13481074"/>
              <a:gd name="connsiteY32" fmla="*/ 1099271 h 2403696"/>
              <a:gd name="connsiteX33" fmla="*/ 5706940 w 13481074"/>
              <a:gd name="connsiteY33" fmla="*/ 697337 h 2403696"/>
              <a:gd name="connsiteX34" fmla="*/ 5747134 w 13481074"/>
              <a:gd name="connsiteY34" fmla="*/ 466225 h 2403696"/>
              <a:gd name="connsiteX35" fmla="*/ 5767231 w 13481074"/>
              <a:gd name="connsiteY35" fmla="*/ 526515 h 2403696"/>
              <a:gd name="connsiteX36" fmla="*/ 5797376 w 13481074"/>
              <a:gd name="connsiteY36" fmla="*/ 335596 h 2403696"/>
              <a:gd name="connsiteX37" fmla="*/ 5837569 w 13481074"/>
              <a:gd name="connsiteY37" fmla="*/ 405935 h 2403696"/>
              <a:gd name="connsiteX38" fmla="*/ 5857666 w 13481074"/>
              <a:gd name="connsiteY38" fmla="*/ 245161 h 2403696"/>
              <a:gd name="connsiteX39" fmla="*/ 5917956 w 13481074"/>
              <a:gd name="connsiteY39" fmla="*/ 265258 h 2403696"/>
              <a:gd name="connsiteX40" fmla="*/ 6018439 w 13481074"/>
              <a:gd name="connsiteY40" fmla="*/ 184871 h 2403696"/>
              <a:gd name="connsiteX41" fmla="*/ 6139020 w 13481074"/>
              <a:gd name="connsiteY41" fmla="*/ 144678 h 2403696"/>
              <a:gd name="connsiteX42" fmla="*/ 6199310 w 13481074"/>
              <a:gd name="connsiteY42" fmla="*/ 174823 h 2403696"/>
              <a:gd name="connsiteX43" fmla="*/ 6239503 w 13481074"/>
              <a:gd name="connsiteY43" fmla="*/ 285355 h 2403696"/>
              <a:gd name="connsiteX44" fmla="*/ 6269648 w 13481074"/>
              <a:gd name="connsiteY44" fmla="*/ 225064 h 2403696"/>
              <a:gd name="connsiteX45" fmla="*/ 6319890 w 13481074"/>
              <a:gd name="connsiteY45" fmla="*/ 315500 h 2403696"/>
              <a:gd name="connsiteX46" fmla="*/ 6329938 w 13481074"/>
              <a:gd name="connsiteY46" fmla="*/ 275306 h 2403696"/>
              <a:gd name="connsiteX47" fmla="*/ 6350035 w 13481074"/>
              <a:gd name="connsiteY47" fmla="*/ 647095 h 2403696"/>
              <a:gd name="connsiteX48" fmla="*/ 6370132 w 13481074"/>
              <a:gd name="connsiteY48" fmla="*/ 606902 h 2403696"/>
              <a:gd name="connsiteX49" fmla="*/ 6400277 w 13481074"/>
              <a:gd name="connsiteY49" fmla="*/ 908352 h 2403696"/>
              <a:gd name="connsiteX50" fmla="*/ 6500760 w 13481074"/>
              <a:gd name="connsiteY50" fmla="*/ 1139464 h 2403696"/>
              <a:gd name="connsiteX51" fmla="*/ 6651486 w 13481074"/>
              <a:gd name="connsiteY51" fmla="*/ 1209803 h 2403696"/>
              <a:gd name="connsiteX52" fmla="*/ 6962984 w 13481074"/>
              <a:gd name="connsiteY52" fmla="*/ 1159561 h 2403696"/>
              <a:gd name="connsiteX53" fmla="*/ 7274483 w 13481074"/>
              <a:gd name="connsiteY53" fmla="*/ 1018884 h 2403696"/>
              <a:gd name="connsiteX54" fmla="*/ 7435257 w 13481074"/>
              <a:gd name="connsiteY54" fmla="*/ 918401 h 2403696"/>
              <a:gd name="connsiteX55" fmla="*/ 7626176 w 13481074"/>
              <a:gd name="connsiteY55" fmla="*/ 848062 h 2403696"/>
              <a:gd name="connsiteX56" fmla="*/ 7776901 w 13481074"/>
              <a:gd name="connsiteY56" fmla="*/ 807869 h 2403696"/>
              <a:gd name="connsiteX57" fmla="*/ 7807046 w 13481074"/>
              <a:gd name="connsiteY57" fmla="*/ 566708 h 2403696"/>
              <a:gd name="connsiteX58" fmla="*/ 7786949 w 13481074"/>
              <a:gd name="connsiteY58" fmla="*/ 235113 h 2403696"/>
              <a:gd name="connsiteX59" fmla="*/ 7857288 w 13481074"/>
              <a:gd name="connsiteY59" fmla="*/ 215016 h 2403696"/>
              <a:gd name="connsiteX60" fmla="*/ 7877384 w 13481074"/>
              <a:gd name="connsiteY60" fmla="*/ 184871 h 2403696"/>
              <a:gd name="connsiteX61" fmla="*/ 7927626 w 13481074"/>
              <a:gd name="connsiteY61" fmla="*/ 245161 h 2403696"/>
              <a:gd name="connsiteX62" fmla="*/ 7957771 w 13481074"/>
              <a:gd name="connsiteY62" fmla="*/ 184871 h 2403696"/>
              <a:gd name="connsiteX63" fmla="*/ 7987916 w 13481074"/>
              <a:gd name="connsiteY63" fmla="*/ 275306 h 2403696"/>
              <a:gd name="connsiteX64" fmla="*/ 8018061 w 13481074"/>
              <a:gd name="connsiteY64" fmla="*/ 184871 h 2403696"/>
              <a:gd name="connsiteX65" fmla="*/ 8068303 w 13481074"/>
              <a:gd name="connsiteY65" fmla="*/ 365741 h 2403696"/>
              <a:gd name="connsiteX66" fmla="*/ 8078351 w 13481074"/>
              <a:gd name="connsiteY66" fmla="*/ 606902 h 2403696"/>
              <a:gd name="connsiteX67" fmla="*/ 8098448 w 13481074"/>
              <a:gd name="connsiteY67" fmla="*/ 576757 h 2403696"/>
              <a:gd name="connsiteX68" fmla="*/ 8148690 w 13481074"/>
              <a:gd name="connsiteY68" fmla="*/ 707385 h 2403696"/>
              <a:gd name="connsiteX69" fmla="*/ 8249173 w 13481074"/>
              <a:gd name="connsiteY69" fmla="*/ 787772 h 2403696"/>
              <a:gd name="connsiteX70" fmla="*/ 8349657 w 13481074"/>
              <a:gd name="connsiteY70" fmla="*/ 677240 h 2403696"/>
              <a:gd name="connsiteX71" fmla="*/ 8430044 w 13481074"/>
              <a:gd name="connsiteY71" fmla="*/ 848062 h 2403696"/>
              <a:gd name="connsiteX72" fmla="*/ 8651107 w 13481074"/>
              <a:gd name="connsiteY72" fmla="*/ 838014 h 2403696"/>
              <a:gd name="connsiteX73" fmla="*/ 8791784 w 13481074"/>
              <a:gd name="connsiteY73" fmla="*/ 777724 h 2403696"/>
              <a:gd name="connsiteX74" fmla="*/ 8872171 w 13481074"/>
              <a:gd name="connsiteY74" fmla="*/ 667192 h 2403696"/>
              <a:gd name="connsiteX75" fmla="*/ 9002800 w 13481074"/>
              <a:gd name="connsiteY75" fmla="*/ 797820 h 2403696"/>
              <a:gd name="connsiteX76" fmla="*/ 9113332 w 13481074"/>
              <a:gd name="connsiteY76" fmla="*/ 767675 h 2403696"/>
              <a:gd name="connsiteX77" fmla="*/ 9173622 w 13481074"/>
              <a:gd name="connsiteY77" fmla="*/ 616950 h 2403696"/>
              <a:gd name="connsiteX78" fmla="*/ 9274105 w 13481074"/>
              <a:gd name="connsiteY78" fmla="*/ 757627 h 2403696"/>
              <a:gd name="connsiteX79" fmla="*/ 9374589 w 13481074"/>
              <a:gd name="connsiteY79" fmla="*/ 807869 h 2403696"/>
              <a:gd name="connsiteX80" fmla="*/ 9505217 w 13481074"/>
              <a:gd name="connsiteY80" fmla="*/ 948546 h 2403696"/>
              <a:gd name="connsiteX81" fmla="*/ 9696136 w 13481074"/>
              <a:gd name="connsiteY81" fmla="*/ 868159 h 2403696"/>
              <a:gd name="connsiteX82" fmla="*/ 9726281 w 13481074"/>
              <a:gd name="connsiteY82" fmla="*/ 777724 h 2403696"/>
              <a:gd name="connsiteX83" fmla="*/ 9806668 w 13481074"/>
              <a:gd name="connsiteY83" fmla="*/ 817917 h 2403696"/>
              <a:gd name="connsiteX84" fmla="*/ 9907151 w 13481074"/>
              <a:gd name="connsiteY84" fmla="*/ 777724 h 2403696"/>
              <a:gd name="connsiteX85" fmla="*/ 10138264 w 13481074"/>
              <a:gd name="connsiteY85" fmla="*/ 827966 h 2403696"/>
              <a:gd name="connsiteX86" fmla="*/ 10429666 w 13481074"/>
              <a:gd name="connsiteY86" fmla="*/ 747579 h 2403696"/>
              <a:gd name="connsiteX87" fmla="*/ 10620584 w 13481074"/>
              <a:gd name="connsiteY87" fmla="*/ 596853 h 2403696"/>
              <a:gd name="connsiteX88" fmla="*/ 10791406 w 13481074"/>
              <a:gd name="connsiteY88" fmla="*/ 586805 h 2403696"/>
              <a:gd name="connsiteX89" fmla="*/ 10891890 w 13481074"/>
              <a:gd name="connsiteY89" fmla="*/ 586805 h 2403696"/>
              <a:gd name="connsiteX90" fmla="*/ 10992373 w 13481074"/>
              <a:gd name="connsiteY90" fmla="*/ 325548 h 2403696"/>
              <a:gd name="connsiteX91" fmla="*/ 11092857 w 13481074"/>
              <a:gd name="connsiteY91" fmla="*/ 496370 h 2403696"/>
              <a:gd name="connsiteX92" fmla="*/ 11545033 w 13481074"/>
              <a:gd name="connsiteY92" fmla="*/ 526515 h 2403696"/>
              <a:gd name="connsiteX93" fmla="*/ 11756048 w 13481074"/>
              <a:gd name="connsiteY93" fmla="*/ 496370 h 2403696"/>
              <a:gd name="connsiteX94" fmla="*/ 11876628 w 13481074"/>
              <a:gd name="connsiteY94" fmla="*/ 436080 h 2403696"/>
              <a:gd name="connsiteX95" fmla="*/ 11977112 w 13481074"/>
              <a:gd name="connsiteY95" fmla="*/ 345645 h 2403696"/>
              <a:gd name="connsiteX96" fmla="*/ 12127837 w 13481074"/>
              <a:gd name="connsiteY96" fmla="*/ 325548 h 2403696"/>
              <a:gd name="connsiteX97" fmla="*/ 12147934 w 13481074"/>
              <a:gd name="connsiteY97" fmla="*/ 265258 h 2403696"/>
              <a:gd name="connsiteX98" fmla="*/ 12318756 w 13481074"/>
              <a:gd name="connsiteY98" fmla="*/ 325548 h 2403696"/>
              <a:gd name="connsiteX99" fmla="*/ 12610158 w 13481074"/>
              <a:gd name="connsiteY99" fmla="*/ 104484 h 2403696"/>
              <a:gd name="connsiteX100" fmla="*/ 12620206 w 13481074"/>
              <a:gd name="connsiteY100" fmla="*/ 2244783 h 2403696"/>
              <a:gd name="connsiteX101" fmla="*/ 1104795 w 13481074"/>
              <a:gd name="connsiteY101" fmla="*/ 2264880 h 2403696"/>
              <a:gd name="connsiteX102" fmla="*/ 1114844 w 13481074"/>
              <a:gd name="connsiteY102" fmla="*/ 1089223 h 2403696"/>
              <a:gd name="connsiteX0" fmla="*/ 407298 w 12803673"/>
              <a:gd name="connsiteY0" fmla="*/ 1038981 h 2403696"/>
              <a:gd name="connsiteX1" fmla="*/ 467588 w 12803673"/>
              <a:gd name="connsiteY1" fmla="*/ 1149513 h 2403696"/>
              <a:gd name="connsiteX2" fmla="*/ 507781 w 12803673"/>
              <a:gd name="connsiteY2" fmla="*/ 1410770 h 2403696"/>
              <a:gd name="connsiteX3" fmla="*/ 558023 w 12803673"/>
              <a:gd name="connsiteY3" fmla="*/ 1501205 h 2403696"/>
              <a:gd name="connsiteX4" fmla="*/ 638410 w 12803673"/>
              <a:gd name="connsiteY4" fmla="*/ 1471060 h 2403696"/>
              <a:gd name="connsiteX5" fmla="*/ 748942 w 12803673"/>
              <a:gd name="connsiteY5" fmla="*/ 1501205 h 2403696"/>
              <a:gd name="connsiteX6" fmla="*/ 799183 w 12803673"/>
              <a:gd name="connsiteY6" fmla="*/ 1511253 h 2403696"/>
              <a:gd name="connsiteX7" fmla="*/ 879570 w 12803673"/>
              <a:gd name="connsiteY7" fmla="*/ 1481108 h 2403696"/>
              <a:gd name="connsiteX8" fmla="*/ 970005 w 12803673"/>
              <a:gd name="connsiteY8" fmla="*/ 1501205 h 2403696"/>
              <a:gd name="connsiteX9" fmla="*/ 1040344 w 12803673"/>
              <a:gd name="connsiteY9" fmla="*/ 1471060 h 2403696"/>
              <a:gd name="connsiteX10" fmla="*/ 1120731 w 12803673"/>
              <a:gd name="connsiteY10" fmla="*/ 1461012 h 2403696"/>
              <a:gd name="connsiteX11" fmla="*/ 1241311 w 12803673"/>
              <a:gd name="connsiteY11" fmla="*/ 1551447 h 2403696"/>
              <a:gd name="connsiteX12" fmla="*/ 1371939 w 12803673"/>
              <a:gd name="connsiteY12" fmla="*/ 1591640 h 2403696"/>
              <a:gd name="connsiteX13" fmla="*/ 1442278 w 12803673"/>
              <a:gd name="connsiteY13" fmla="*/ 1390673 h 2403696"/>
              <a:gd name="connsiteX14" fmla="*/ 1462375 w 12803673"/>
              <a:gd name="connsiteY14" fmla="*/ 1481108 h 2403696"/>
              <a:gd name="connsiteX15" fmla="*/ 1492520 w 12803673"/>
              <a:gd name="connsiteY15" fmla="*/ 1410770 h 2403696"/>
              <a:gd name="connsiteX16" fmla="*/ 1532713 w 12803673"/>
              <a:gd name="connsiteY16" fmla="*/ 1682075 h 2403696"/>
              <a:gd name="connsiteX17" fmla="*/ 1572906 w 12803673"/>
              <a:gd name="connsiteY17" fmla="*/ 1732317 h 2403696"/>
              <a:gd name="connsiteX18" fmla="*/ 1874357 w 12803673"/>
              <a:gd name="connsiteY18" fmla="*/ 1682075 h 2403696"/>
              <a:gd name="connsiteX19" fmla="*/ 2416968 w 12803673"/>
              <a:gd name="connsiteY19" fmla="*/ 1651930 h 2403696"/>
              <a:gd name="connsiteX20" fmla="*/ 2627983 w 12803673"/>
              <a:gd name="connsiteY20" fmla="*/ 1682075 h 2403696"/>
              <a:gd name="connsiteX21" fmla="*/ 2929434 w 12803673"/>
              <a:gd name="connsiteY21" fmla="*/ 1772511 h 2403696"/>
              <a:gd name="connsiteX22" fmla="*/ 3331368 w 12803673"/>
              <a:gd name="connsiteY22" fmla="*/ 1732317 h 2403696"/>
              <a:gd name="connsiteX23" fmla="*/ 3572528 w 12803673"/>
              <a:gd name="connsiteY23" fmla="*/ 1571544 h 2403696"/>
              <a:gd name="connsiteX24" fmla="*/ 3803641 w 12803673"/>
              <a:gd name="connsiteY24" fmla="*/ 1461012 h 2403696"/>
              <a:gd name="connsiteX25" fmla="*/ 3964414 w 12803673"/>
              <a:gd name="connsiteY25" fmla="*/ 1461012 h 2403696"/>
              <a:gd name="connsiteX26" fmla="*/ 4095043 w 12803673"/>
              <a:gd name="connsiteY26" fmla="*/ 1390673 h 2403696"/>
              <a:gd name="connsiteX27" fmla="*/ 4175430 w 12803673"/>
              <a:gd name="connsiteY27" fmla="*/ 1360528 h 2403696"/>
              <a:gd name="connsiteX28" fmla="*/ 4235720 w 12803673"/>
              <a:gd name="connsiteY28" fmla="*/ 1310286 h 2403696"/>
              <a:gd name="connsiteX29" fmla="*/ 4406542 w 12803673"/>
              <a:gd name="connsiteY29" fmla="*/ 1340431 h 2403696"/>
              <a:gd name="connsiteX30" fmla="*/ 4617557 w 12803673"/>
              <a:gd name="connsiteY30" fmla="*/ 1340431 h 2403696"/>
              <a:gd name="connsiteX31" fmla="*/ 4939104 w 12803673"/>
              <a:gd name="connsiteY31" fmla="*/ 1209803 h 2403696"/>
              <a:gd name="connsiteX32" fmla="*/ 5019491 w 12803673"/>
              <a:gd name="connsiteY32" fmla="*/ 1099271 h 2403696"/>
              <a:gd name="connsiteX33" fmla="*/ 5029539 w 12803673"/>
              <a:gd name="connsiteY33" fmla="*/ 697337 h 2403696"/>
              <a:gd name="connsiteX34" fmla="*/ 5069733 w 12803673"/>
              <a:gd name="connsiteY34" fmla="*/ 466225 h 2403696"/>
              <a:gd name="connsiteX35" fmla="*/ 5089830 w 12803673"/>
              <a:gd name="connsiteY35" fmla="*/ 526515 h 2403696"/>
              <a:gd name="connsiteX36" fmla="*/ 5119975 w 12803673"/>
              <a:gd name="connsiteY36" fmla="*/ 335596 h 2403696"/>
              <a:gd name="connsiteX37" fmla="*/ 5160168 w 12803673"/>
              <a:gd name="connsiteY37" fmla="*/ 405935 h 2403696"/>
              <a:gd name="connsiteX38" fmla="*/ 5180265 w 12803673"/>
              <a:gd name="connsiteY38" fmla="*/ 245161 h 2403696"/>
              <a:gd name="connsiteX39" fmla="*/ 5240555 w 12803673"/>
              <a:gd name="connsiteY39" fmla="*/ 265258 h 2403696"/>
              <a:gd name="connsiteX40" fmla="*/ 5341038 w 12803673"/>
              <a:gd name="connsiteY40" fmla="*/ 184871 h 2403696"/>
              <a:gd name="connsiteX41" fmla="*/ 5461619 w 12803673"/>
              <a:gd name="connsiteY41" fmla="*/ 144678 h 2403696"/>
              <a:gd name="connsiteX42" fmla="*/ 5521909 w 12803673"/>
              <a:gd name="connsiteY42" fmla="*/ 174823 h 2403696"/>
              <a:gd name="connsiteX43" fmla="*/ 5562102 w 12803673"/>
              <a:gd name="connsiteY43" fmla="*/ 285355 h 2403696"/>
              <a:gd name="connsiteX44" fmla="*/ 5592247 w 12803673"/>
              <a:gd name="connsiteY44" fmla="*/ 225064 h 2403696"/>
              <a:gd name="connsiteX45" fmla="*/ 5642489 w 12803673"/>
              <a:gd name="connsiteY45" fmla="*/ 315500 h 2403696"/>
              <a:gd name="connsiteX46" fmla="*/ 5652537 w 12803673"/>
              <a:gd name="connsiteY46" fmla="*/ 275306 h 2403696"/>
              <a:gd name="connsiteX47" fmla="*/ 5672634 w 12803673"/>
              <a:gd name="connsiteY47" fmla="*/ 647095 h 2403696"/>
              <a:gd name="connsiteX48" fmla="*/ 5692731 w 12803673"/>
              <a:gd name="connsiteY48" fmla="*/ 606902 h 2403696"/>
              <a:gd name="connsiteX49" fmla="*/ 5722876 w 12803673"/>
              <a:gd name="connsiteY49" fmla="*/ 908352 h 2403696"/>
              <a:gd name="connsiteX50" fmla="*/ 5823359 w 12803673"/>
              <a:gd name="connsiteY50" fmla="*/ 1139464 h 2403696"/>
              <a:gd name="connsiteX51" fmla="*/ 5974085 w 12803673"/>
              <a:gd name="connsiteY51" fmla="*/ 1209803 h 2403696"/>
              <a:gd name="connsiteX52" fmla="*/ 6285583 w 12803673"/>
              <a:gd name="connsiteY52" fmla="*/ 1159561 h 2403696"/>
              <a:gd name="connsiteX53" fmla="*/ 6597082 w 12803673"/>
              <a:gd name="connsiteY53" fmla="*/ 1018884 h 2403696"/>
              <a:gd name="connsiteX54" fmla="*/ 6757856 w 12803673"/>
              <a:gd name="connsiteY54" fmla="*/ 918401 h 2403696"/>
              <a:gd name="connsiteX55" fmla="*/ 6948775 w 12803673"/>
              <a:gd name="connsiteY55" fmla="*/ 848062 h 2403696"/>
              <a:gd name="connsiteX56" fmla="*/ 7099500 w 12803673"/>
              <a:gd name="connsiteY56" fmla="*/ 807869 h 2403696"/>
              <a:gd name="connsiteX57" fmla="*/ 7129645 w 12803673"/>
              <a:gd name="connsiteY57" fmla="*/ 566708 h 2403696"/>
              <a:gd name="connsiteX58" fmla="*/ 7109548 w 12803673"/>
              <a:gd name="connsiteY58" fmla="*/ 235113 h 2403696"/>
              <a:gd name="connsiteX59" fmla="*/ 7179887 w 12803673"/>
              <a:gd name="connsiteY59" fmla="*/ 215016 h 2403696"/>
              <a:gd name="connsiteX60" fmla="*/ 7199983 w 12803673"/>
              <a:gd name="connsiteY60" fmla="*/ 184871 h 2403696"/>
              <a:gd name="connsiteX61" fmla="*/ 7250225 w 12803673"/>
              <a:gd name="connsiteY61" fmla="*/ 245161 h 2403696"/>
              <a:gd name="connsiteX62" fmla="*/ 7280370 w 12803673"/>
              <a:gd name="connsiteY62" fmla="*/ 184871 h 2403696"/>
              <a:gd name="connsiteX63" fmla="*/ 7310515 w 12803673"/>
              <a:gd name="connsiteY63" fmla="*/ 275306 h 2403696"/>
              <a:gd name="connsiteX64" fmla="*/ 7340660 w 12803673"/>
              <a:gd name="connsiteY64" fmla="*/ 184871 h 2403696"/>
              <a:gd name="connsiteX65" fmla="*/ 7390902 w 12803673"/>
              <a:gd name="connsiteY65" fmla="*/ 365741 h 2403696"/>
              <a:gd name="connsiteX66" fmla="*/ 7400950 w 12803673"/>
              <a:gd name="connsiteY66" fmla="*/ 606902 h 2403696"/>
              <a:gd name="connsiteX67" fmla="*/ 7421047 w 12803673"/>
              <a:gd name="connsiteY67" fmla="*/ 576757 h 2403696"/>
              <a:gd name="connsiteX68" fmla="*/ 7471289 w 12803673"/>
              <a:gd name="connsiteY68" fmla="*/ 707385 h 2403696"/>
              <a:gd name="connsiteX69" fmla="*/ 7571772 w 12803673"/>
              <a:gd name="connsiteY69" fmla="*/ 787772 h 2403696"/>
              <a:gd name="connsiteX70" fmla="*/ 7672256 w 12803673"/>
              <a:gd name="connsiteY70" fmla="*/ 677240 h 2403696"/>
              <a:gd name="connsiteX71" fmla="*/ 7752643 w 12803673"/>
              <a:gd name="connsiteY71" fmla="*/ 848062 h 2403696"/>
              <a:gd name="connsiteX72" fmla="*/ 7973706 w 12803673"/>
              <a:gd name="connsiteY72" fmla="*/ 838014 h 2403696"/>
              <a:gd name="connsiteX73" fmla="*/ 8114383 w 12803673"/>
              <a:gd name="connsiteY73" fmla="*/ 777724 h 2403696"/>
              <a:gd name="connsiteX74" fmla="*/ 8194770 w 12803673"/>
              <a:gd name="connsiteY74" fmla="*/ 667192 h 2403696"/>
              <a:gd name="connsiteX75" fmla="*/ 8325399 w 12803673"/>
              <a:gd name="connsiteY75" fmla="*/ 797820 h 2403696"/>
              <a:gd name="connsiteX76" fmla="*/ 8435931 w 12803673"/>
              <a:gd name="connsiteY76" fmla="*/ 767675 h 2403696"/>
              <a:gd name="connsiteX77" fmla="*/ 8496221 w 12803673"/>
              <a:gd name="connsiteY77" fmla="*/ 616950 h 2403696"/>
              <a:gd name="connsiteX78" fmla="*/ 8596704 w 12803673"/>
              <a:gd name="connsiteY78" fmla="*/ 757627 h 2403696"/>
              <a:gd name="connsiteX79" fmla="*/ 8697188 w 12803673"/>
              <a:gd name="connsiteY79" fmla="*/ 807869 h 2403696"/>
              <a:gd name="connsiteX80" fmla="*/ 8827816 w 12803673"/>
              <a:gd name="connsiteY80" fmla="*/ 948546 h 2403696"/>
              <a:gd name="connsiteX81" fmla="*/ 9018735 w 12803673"/>
              <a:gd name="connsiteY81" fmla="*/ 868159 h 2403696"/>
              <a:gd name="connsiteX82" fmla="*/ 9048880 w 12803673"/>
              <a:gd name="connsiteY82" fmla="*/ 777724 h 2403696"/>
              <a:gd name="connsiteX83" fmla="*/ 9129267 w 12803673"/>
              <a:gd name="connsiteY83" fmla="*/ 817917 h 2403696"/>
              <a:gd name="connsiteX84" fmla="*/ 9229750 w 12803673"/>
              <a:gd name="connsiteY84" fmla="*/ 777724 h 2403696"/>
              <a:gd name="connsiteX85" fmla="*/ 9460863 w 12803673"/>
              <a:gd name="connsiteY85" fmla="*/ 827966 h 2403696"/>
              <a:gd name="connsiteX86" fmla="*/ 9752265 w 12803673"/>
              <a:gd name="connsiteY86" fmla="*/ 747579 h 2403696"/>
              <a:gd name="connsiteX87" fmla="*/ 9943183 w 12803673"/>
              <a:gd name="connsiteY87" fmla="*/ 596853 h 2403696"/>
              <a:gd name="connsiteX88" fmla="*/ 10114005 w 12803673"/>
              <a:gd name="connsiteY88" fmla="*/ 586805 h 2403696"/>
              <a:gd name="connsiteX89" fmla="*/ 10214489 w 12803673"/>
              <a:gd name="connsiteY89" fmla="*/ 586805 h 2403696"/>
              <a:gd name="connsiteX90" fmla="*/ 10314972 w 12803673"/>
              <a:gd name="connsiteY90" fmla="*/ 325548 h 2403696"/>
              <a:gd name="connsiteX91" fmla="*/ 10415456 w 12803673"/>
              <a:gd name="connsiteY91" fmla="*/ 496370 h 2403696"/>
              <a:gd name="connsiteX92" fmla="*/ 10867632 w 12803673"/>
              <a:gd name="connsiteY92" fmla="*/ 526515 h 2403696"/>
              <a:gd name="connsiteX93" fmla="*/ 11078647 w 12803673"/>
              <a:gd name="connsiteY93" fmla="*/ 496370 h 2403696"/>
              <a:gd name="connsiteX94" fmla="*/ 11199227 w 12803673"/>
              <a:gd name="connsiteY94" fmla="*/ 436080 h 2403696"/>
              <a:gd name="connsiteX95" fmla="*/ 11299711 w 12803673"/>
              <a:gd name="connsiteY95" fmla="*/ 345645 h 2403696"/>
              <a:gd name="connsiteX96" fmla="*/ 11450436 w 12803673"/>
              <a:gd name="connsiteY96" fmla="*/ 325548 h 2403696"/>
              <a:gd name="connsiteX97" fmla="*/ 11470533 w 12803673"/>
              <a:gd name="connsiteY97" fmla="*/ 265258 h 2403696"/>
              <a:gd name="connsiteX98" fmla="*/ 11641355 w 12803673"/>
              <a:gd name="connsiteY98" fmla="*/ 325548 h 2403696"/>
              <a:gd name="connsiteX99" fmla="*/ 11932757 w 12803673"/>
              <a:gd name="connsiteY99" fmla="*/ 104484 h 2403696"/>
              <a:gd name="connsiteX100" fmla="*/ 11942805 w 12803673"/>
              <a:gd name="connsiteY100" fmla="*/ 2244783 h 2403696"/>
              <a:gd name="connsiteX101" fmla="*/ 427394 w 12803673"/>
              <a:gd name="connsiteY101" fmla="*/ 2264880 h 2403696"/>
              <a:gd name="connsiteX102" fmla="*/ 437443 w 12803673"/>
              <a:gd name="connsiteY102" fmla="*/ 1089223 h 2403696"/>
              <a:gd name="connsiteX0" fmla="*/ 0 w 12396375"/>
              <a:gd name="connsiteY0" fmla="*/ 1038981 h 2403696"/>
              <a:gd name="connsiteX1" fmla="*/ 60290 w 12396375"/>
              <a:gd name="connsiteY1" fmla="*/ 1149513 h 2403696"/>
              <a:gd name="connsiteX2" fmla="*/ 100483 w 12396375"/>
              <a:gd name="connsiteY2" fmla="*/ 1410770 h 2403696"/>
              <a:gd name="connsiteX3" fmla="*/ 150725 w 12396375"/>
              <a:gd name="connsiteY3" fmla="*/ 1501205 h 2403696"/>
              <a:gd name="connsiteX4" fmla="*/ 231112 w 12396375"/>
              <a:gd name="connsiteY4" fmla="*/ 1471060 h 2403696"/>
              <a:gd name="connsiteX5" fmla="*/ 341644 w 12396375"/>
              <a:gd name="connsiteY5" fmla="*/ 1501205 h 2403696"/>
              <a:gd name="connsiteX6" fmla="*/ 391885 w 12396375"/>
              <a:gd name="connsiteY6" fmla="*/ 1511253 h 2403696"/>
              <a:gd name="connsiteX7" fmla="*/ 472272 w 12396375"/>
              <a:gd name="connsiteY7" fmla="*/ 1481108 h 2403696"/>
              <a:gd name="connsiteX8" fmla="*/ 562707 w 12396375"/>
              <a:gd name="connsiteY8" fmla="*/ 1501205 h 2403696"/>
              <a:gd name="connsiteX9" fmla="*/ 633046 w 12396375"/>
              <a:gd name="connsiteY9" fmla="*/ 1471060 h 2403696"/>
              <a:gd name="connsiteX10" fmla="*/ 713433 w 12396375"/>
              <a:gd name="connsiteY10" fmla="*/ 1461012 h 2403696"/>
              <a:gd name="connsiteX11" fmla="*/ 834013 w 12396375"/>
              <a:gd name="connsiteY11" fmla="*/ 1551447 h 2403696"/>
              <a:gd name="connsiteX12" fmla="*/ 964641 w 12396375"/>
              <a:gd name="connsiteY12" fmla="*/ 1591640 h 2403696"/>
              <a:gd name="connsiteX13" fmla="*/ 1034980 w 12396375"/>
              <a:gd name="connsiteY13" fmla="*/ 1390673 h 2403696"/>
              <a:gd name="connsiteX14" fmla="*/ 1055077 w 12396375"/>
              <a:gd name="connsiteY14" fmla="*/ 1481108 h 2403696"/>
              <a:gd name="connsiteX15" fmla="*/ 1085222 w 12396375"/>
              <a:gd name="connsiteY15" fmla="*/ 1410770 h 2403696"/>
              <a:gd name="connsiteX16" fmla="*/ 1125415 w 12396375"/>
              <a:gd name="connsiteY16" fmla="*/ 1682075 h 2403696"/>
              <a:gd name="connsiteX17" fmla="*/ 1165608 w 12396375"/>
              <a:gd name="connsiteY17" fmla="*/ 1732317 h 2403696"/>
              <a:gd name="connsiteX18" fmla="*/ 1467059 w 12396375"/>
              <a:gd name="connsiteY18" fmla="*/ 1682075 h 2403696"/>
              <a:gd name="connsiteX19" fmla="*/ 2009670 w 12396375"/>
              <a:gd name="connsiteY19" fmla="*/ 1651930 h 2403696"/>
              <a:gd name="connsiteX20" fmla="*/ 2220685 w 12396375"/>
              <a:gd name="connsiteY20" fmla="*/ 1682075 h 2403696"/>
              <a:gd name="connsiteX21" fmla="*/ 2522136 w 12396375"/>
              <a:gd name="connsiteY21" fmla="*/ 1772511 h 2403696"/>
              <a:gd name="connsiteX22" fmla="*/ 2924070 w 12396375"/>
              <a:gd name="connsiteY22" fmla="*/ 1732317 h 2403696"/>
              <a:gd name="connsiteX23" fmla="*/ 3165230 w 12396375"/>
              <a:gd name="connsiteY23" fmla="*/ 1571544 h 2403696"/>
              <a:gd name="connsiteX24" fmla="*/ 3396343 w 12396375"/>
              <a:gd name="connsiteY24" fmla="*/ 1461012 h 2403696"/>
              <a:gd name="connsiteX25" fmla="*/ 3557116 w 12396375"/>
              <a:gd name="connsiteY25" fmla="*/ 1461012 h 2403696"/>
              <a:gd name="connsiteX26" fmla="*/ 3687745 w 12396375"/>
              <a:gd name="connsiteY26" fmla="*/ 1390673 h 2403696"/>
              <a:gd name="connsiteX27" fmla="*/ 3768132 w 12396375"/>
              <a:gd name="connsiteY27" fmla="*/ 1360528 h 2403696"/>
              <a:gd name="connsiteX28" fmla="*/ 3828422 w 12396375"/>
              <a:gd name="connsiteY28" fmla="*/ 1310286 h 2403696"/>
              <a:gd name="connsiteX29" fmla="*/ 3999244 w 12396375"/>
              <a:gd name="connsiteY29" fmla="*/ 1340431 h 2403696"/>
              <a:gd name="connsiteX30" fmla="*/ 4210259 w 12396375"/>
              <a:gd name="connsiteY30" fmla="*/ 1340431 h 2403696"/>
              <a:gd name="connsiteX31" fmla="*/ 4531806 w 12396375"/>
              <a:gd name="connsiteY31" fmla="*/ 1209803 h 2403696"/>
              <a:gd name="connsiteX32" fmla="*/ 4612193 w 12396375"/>
              <a:gd name="connsiteY32" fmla="*/ 1099271 h 2403696"/>
              <a:gd name="connsiteX33" fmla="*/ 4622241 w 12396375"/>
              <a:gd name="connsiteY33" fmla="*/ 697337 h 2403696"/>
              <a:gd name="connsiteX34" fmla="*/ 4662435 w 12396375"/>
              <a:gd name="connsiteY34" fmla="*/ 466225 h 2403696"/>
              <a:gd name="connsiteX35" fmla="*/ 4682532 w 12396375"/>
              <a:gd name="connsiteY35" fmla="*/ 526515 h 2403696"/>
              <a:gd name="connsiteX36" fmla="*/ 4712677 w 12396375"/>
              <a:gd name="connsiteY36" fmla="*/ 335596 h 2403696"/>
              <a:gd name="connsiteX37" fmla="*/ 4752870 w 12396375"/>
              <a:gd name="connsiteY37" fmla="*/ 405935 h 2403696"/>
              <a:gd name="connsiteX38" fmla="*/ 4772967 w 12396375"/>
              <a:gd name="connsiteY38" fmla="*/ 245161 h 2403696"/>
              <a:gd name="connsiteX39" fmla="*/ 4833257 w 12396375"/>
              <a:gd name="connsiteY39" fmla="*/ 265258 h 2403696"/>
              <a:gd name="connsiteX40" fmla="*/ 4933740 w 12396375"/>
              <a:gd name="connsiteY40" fmla="*/ 184871 h 2403696"/>
              <a:gd name="connsiteX41" fmla="*/ 5054321 w 12396375"/>
              <a:gd name="connsiteY41" fmla="*/ 144678 h 2403696"/>
              <a:gd name="connsiteX42" fmla="*/ 5114611 w 12396375"/>
              <a:gd name="connsiteY42" fmla="*/ 174823 h 2403696"/>
              <a:gd name="connsiteX43" fmla="*/ 5154804 w 12396375"/>
              <a:gd name="connsiteY43" fmla="*/ 285355 h 2403696"/>
              <a:gd name="connsiteX44" fmla="*/ 5184949 w 12396375"/>
              <a:gd name="connsiteY44" fmla="*/ 225064 h 2403696"/>
              <a:gd name="connsiteX45" fmla="*/ 5235191 w 12396375"/>
              <a:gd name="connsiteY45" fmla="*/ 315500 h 2403696"/>
              <a:gd name="connsiteX46" fmla="*/ 5245239 w 12396375"/>
              <a:gd name="connsiteY46" fmla="*/ 275306 h 2403696"/>
              <a:gd name="connsiteX47" fmla="*/ 5265336 w 12396375"/>
              <a:gd name="connsiteY47" fmla="*/ 647095 h 2403696"/>
              <a:gd name="connsiteX48" fmla="*/ 5285433 w 12396375"/>
              <a:gd name="connsiteY48" fmla="*/ 606902 h 2403696"/>
              <a:gd name="connsiteX49" fmla="*/ 5315578 w 12396375"/>
              <a:gd name="connsiteY49" fmla="*/ 908352 h 2403696"/>
              <a:gd name="connsiteX50" fmla="*/ 5416061 w 12396375"/>
              <a:gd name="connsiteY50" fmla="*/ 1139464 h 2403696"/>
              <a:gd name="connsiteX51" fmla="*/ 5566787 w 12396375"/>
              <a:gd name="connsiteY51" fmla="*/ 1209803 h 2403696"/>
              <a:gd name="connsiteX52" fmla="*/ 5878285 w 12396375"/>
              <a:gd name="connsiteY52" fmla="*/ 1159561 h 2403696"/>
              <a:gd name="connsiteX53" fmla="*/ 6189784 w 12396375"/>
              <a:gd name="connsiteY53" fmla="*/ 1018884 h 2403696"/>
              <a:gd name="connsiteX54" fmla="*/ 6350558 w 12396375"/>
              <a:gd name="connsiteY54" fmla="*/ 918401 h 2403696"/>
              <a:gd name="connsiteX55" fmla="*/ 6541477 w 12396375"/>
              <a:gd name="connsiteY55" fmla="*/ 848062 h 2403696"/>
              <a:gd name="connsiteX56" fmla="*/ 6692202 w 12396375"/>
              <a:gd name="connsiteY56" fmla="*/ 807869 h 2403696"/>
              <a:gd name="connsiteX57" fmla="*/ 6722347 w 12396375"/>
              <a:gd name="connsiteY57" fmla="*/ 566708 h 2403696"/>
              <a:gd name="connsiteX58" fmla="*/ 6702250 w 12396375"/>
              <a:gd name="connsiteY58" fmla="*/ 235113 h 2403696"/>
              <a:gd name="connsiteX59" fmla="*/ 6772589 w 12396375"/>
              <a:gd name="connsiteY59" fmla="*/ 215016 h 2403696"/>
              <a:gd name="connsiteX60" fmla="*/ 6792685 w 12396375"/>
              <a:gd name="connsiteY60" fmla="*/ 184871 h 2403696"/>
              <a:gd name="connsiteX61" fmla="*/ 6842927 w 12396375"/>
              <a:gd name="connsiteY61" fmla="*/ 245161 h 2403696"/>
              <a:gd name="connsiteX62" fmla="*/ 6873072 w 12396375"/>
              <a:gd name="connsiteY62" fmla="*/ 184871 h 2403696"/>
              <a:gd name="connsiteX63" fmla="*/ 6903217 w 12396375"/>
              <a:gd name="connsiteY63" fmla="*/ 275306 h 2403696"/>
              <a:gd name="connsiteX64" fmla="*/ 6933362 w 12396375"/>
              <a:gd name="connsiteY64" fmla="*/ 184871 h 2403696"/>
              <a:gd name="connsiteX65" fmla="*/ 6983604 w 12396375"/>
              <a:gd name="connsiteY65" fmla="*/ 365741 h 2403696"/>
              <a:gd name="connsiteX66" fmla="*/ 6993652 w 12396375"/>
              <a:gd name="connsiteY66" fmla="*/ 606902 h 2403696"/>
              <a:gd name="connsiteX67" fmla="*/ 7013749 w 12396375"/>
              <a:gd name="connsiteY67" fmla="*/ 576757 h 2403696"/>
              <a:gd name="connsiteX68" fmla="*/ 7063991 w 12396375"/>
              <a:gd name="connsiteY68" fmla="*/ 707385 h 2403696"/>
              <a:gd name="connsiteX69" fmla="*/ 7164474 w 12396375"/>
              <a:gd name="connsiteY69" fmla="*/ 787772 h 2403696"/>
              <a:gd name="connsiteX70" fmla="*/ 7264958 w 12396375"/>
              <a:gd name="connsiteY70" fmla="*/ 677240 h 2403696"/>
              <a:gd name="connsiteX71" fmla="*/ 7345345 w 12396375"/>
              <a:gd name="connsiteY71" fmla="*/ 848062 h 2403696"/>
              <a:gd name="connsiteX72" fmla="*/ 7566408 w 12396375"/>
              <a:gd name="connsiteY72" fmla="*/ 838014 h 2403696"/>
              <a:gd name="connsiteX73" fmla="*/ 7707085 w 12396375"/>
              <a:gd name="connsiteY73" fmla="*/ 777724 h 2403696"/>
              <a:gd name="connsiteX74" fmla="*/ 7787472 w 12396375"/>
              <a:gd name="connsiteY74" fmla="*/ 667192 h 2403696"/>
              <a:gd name="connsiteX75" fmla="*/ 7918101 w 12396375"/>
              <a:gd name="connsiteY75" fmla="*/ 797820 h 2403696"/>
              <a:gd name="connsiteX76" fmla="*/ 8028633 w 12396375"/>
              <a:gd name="connsiteY76" fmla="*/ 767675 h 2403696"/>
              <a:gd name="connsiteX77" fmla="*/ 8088923 w 12396375"/>
              <a:gd name="connsiteY77" fmla="*/ 616950 h 2403696"/>
              <a:gd name="connsiteX78" fmla="*/ 8189406 w 12396375"/>
              <a:gd name="connsiteY78" fmla="*/ 757627 h 2403696"/>
              <a:gd name="connsiteX79" fmla="*/ 8289890 w 12396375"/>
              <a:gd name="connsiteY79" fmla="*/ 807869 h 2403696"/>
              <a:gd name="connsiteX80" fmla="*/ 8420518 w 12396375"/>
              <a:gd name="connsiteY80" fmla="*/ 948546 h 2403696"/>
              <a:gd name="connsiteX81" fmla="*/ 8611437 w 12396375"/>
              <a:gd name="connsiteY81" fmla="*/ 868159 h 2403696"/>
              <a:gd name="connsiteX82" fmla="*/ 8641582 w 12396375"/>
              <a:gd name="connsiteY82" fmla="*/ 777724 h 2403696"/>
              <a:gd name="connsiteX83" fmla="*/ 8721969 w 12396375"/>
              <a:gd name="connsiteY83" fmla="*/ 817917 h 2403696"/>
              <a:gd name="connsiteX84" fmla="*/ 8822452 w 12396375"/>
              <a:gd name="connsiteY84" fmla="*/ 777724 h 2403696"/>
              <a:gd name="connsiteX85" fmla="*/ 9053565 w 12396375"/>
              <a:gd name="connsiteY85" fmla="*/ 827966 h 2403696"/>
              <a:gd name="connsiteX86" fmla="*/ 9344967 w 12396375"/>
              <a:gd name="connsiteY86" fmla="*/ 747579 h 2403696"/>
              <a:gd name="connsiteX87" fmla="*/ 9535885 w 12396375"/>
              <a:gd name="connsiteY87" fmla="*/ 596853 h 2403696"/>
              <a:gd name="connsiteX88" fmla="*/ 9706707 w 12396375"/>
              <a:gd name="connsiteY88" fmla="*/ 586805 h 2403696"/>
              <a:gd name="connsiteX89" fmla="*/ 9807191 w 12396375"/>
              <a:gd name="connsiteY89" fmla="*/ 586805 h 2403696"/>
              <a:gd name="connsiteX90" fmla="*/ 9907674 w 12396375"/>
              <a:gd name="connsiteY90" fmla="*/ 325548 h 2403696"/>
              <a:gd name="connsiteX91" fmla="*/ 10008158 w 12396375"/>
              <a:gd name="connsiteY91" fmla="*/ 496370 h 2403696"/>
              <a:gd name="connsiteX92" fmla="*/ 10460334 w 12396375"/>
              <a:gd name="connsiteY92" fmla="*/ 526515 h 2403696"/>
              <a:gd name="connsiteX93" fmla="*/ 10671349 w 12396375"/>
              <a:gd name="connsiteY93" fmla="*/ 496370 h 2403696"/>
              <a:gd name="connsiteX94" fmla="*/ 10791929 w 12396375"/>
              <a:gd name="connsiteY94" fmla="*/ 436080 h 2403696"/>
              <a:gd name="connsiteX95" fmla="*/ 10892413 w 12396375"/>
              <a:gd name="connsiteY95" fmla="*/ 345645 h 2403696"/>
              <a:gd name="connsiteX96" fmla="*/ 11043138 w 12396375"/>
              <a:gd name="connsiteY96" fmla="*/ 325548 h 2403696"/>
              <a:gd name="connsiteX97" fmla="*/ 11063235 w 12396375"/>
              <a:gd name="connsiteY97" fmla="*/ 265258 h 2403696"/>
              <a:gd name="connsiteX98" fmla="*/ 11234057 w 12396375"/>
              <a:gd name="connsiteY98" fmla="*/ 325548 h 2403696"/>
              <a:gd name="connsiteX99" fmla="*/ 11525459 w 12396375"/>
              <a:gd name="connsiteY99" fmla="*/ 104484 h 2403696"/>
              <a:gd name="connsiteX100" fmla="*/ 11535507 w 12396375"/>
              <a:gd name="connsiteY100" fmla="*/ 2244783 h 2403696"/>
              <a:gd name="connsiteX101" fmla="*/ 20096 w 12396375"/>
              <a:gd name="connsiteY101" fmla="*/ 2264880 h 2403696"/>
              <a:gd name="connsiteX102" fmla="*/ 30145 w 12396375"/>
              <a:gd name="connsiteY102" fmla="*/ 1089223 h 2403696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81108 h 2264880"/>
              <a:gd name="connsiteX8" fmla="*/ 562707 w 11545675"/>
              <a:gd name="connsiteY8" fmla="*/ 1501205 h 2264880"/>
              <a:gd name="connsiteX9" fmla="*/ 633046 w 11545675"/>
              <a:gd name="connsiteY9" fmla="*/ 1471060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87745 w 11545675"/>
              <a:gd name="connsiteY26" fmla="*/ 1390673 h 2264880"/>
              <a:gd name="connsiteX27" fmla="*/ 3768132 w 11545675"/>
              <a:gd name="connsiteY27" fmla="*/ 1360528 h 2264880"/>
              <a:gd name="connsiteX28" fmla="*/ 3828422 w 11545675"/>
              <a:gd name="connsiteY28" fmla="*/ 1310286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81108 h 2264880"/>
              <a:gd name="connsiteX8" fmla="*/ 562707 w 11545675"/>
              <a:gd name="connsiteY8" fmla="*/ 1501205 h 2264880"/>
              <a:gd name="connsiteX9" fmla="*/ 633046 w 11545675"/>
              <a:gd name="connsiteY9" fmla="*/ 1471060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8132 w 11545675"/>
              <a:gd name="connsiteY27" fmla="*/ 1360528 h 2264880"/>
              <a:gd name="connsiteX28" fmla="*/ 3828422 w 11545675"/>
              <a:gd name="connsiteY28" fmla="*/ 1310286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81108 h 2264880"/>
              <a:gd name="connsiteX8" fmla="*/ 562707 w 11545675"/>
              <a:gd name="connsiteY8" fmla="*/ 1501205 h 2264880"/>
              <a:gd name="connsiteX9" fmla="*/ 633046 w 11545675"/>
              <a:gd name="connsiteY9" fmla="*/ 1471060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8132 w 11545675"/>
              <a:gd name="connsiteY27" fmla="*/ 1360528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81108 h 2264880"/>
              <a:gd name="connsiteX8" fmla="*/ 562707 w 11545675"/>
              <a:gd name="connsiteY8" fmla="*/ 1501205 h 2264880"/>
              <a:gd name="connsiteX9" fmla="*/ 633046 w 11545675"/>
              <a:gd name="connsiteY9" fmla="*/ 1471060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81108 h 2264880"/>
              <a:gd name="connsiteX8" fmla="*/ 566565 w 11545675"/>
              <a:gd name="connsiteY8" fmla="*/ 1478055 h 2264880"/>
              <a:gd name="connsiteX9" fmla="*/ 633046 w 11545675"/>
              <a:gd name="connsiteY9" fmla="*/ 1471060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33046 w 11545675"/>
              <a:gd name="connsiteY9" fmla="*/ 1471060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13433 w 11545675"/>
              <a:gd name="connsiteY10" fmla="*/ 1461012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34013 w 11545675"/>
              <a:gd name="connsiteY11" fmla="*/ 1551447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41730 w 11545675"/>
              <a:gd name="connsiteY11" fmla="*/ 1536014 h 2264880"/>
              <a:gd name="connsiteX12" fmla="*/ 964641 w 11545675"/>
              <a:gd name="connsiteY12" fmla="*/ 1591640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41730 w 11545675"/>
              <a:gd name="connsiteY11" fmla="*/ 1536014 h 2264880"/>
              <a:gd name="connsiteX12" fmla="*/ 964641 w 11545675"/>
              <a:gd name="connsiteY12" fmla="*/ 1576207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41730 w 11545675"/>
              <a:gd name="connsiteY11" fmla="*/ 1536014 h 2264880"/>
              <a:gd name="connsiteX12" fmla="*/ 964641 w 11545675"/>
              <a:gd name="connsiteY12" fmla="*/ 1576207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30145 w 11545675"/>
              <a:gd name="connsiteY102" fmla="*/ 1089223 h 2264880"/>
              <a:gd name="connsiteX103" fmla="*/ 0 w 11545675"/>
              <a:gd name="connsiteY103" fmla="*/ 1038981 h 2264880"/>
              <a:gd name="connsiteX0" fmla="*/ 499 w 11546174"/>
              <a:gd name="connsiteY0" fmla="*/ 1038981 h 2264880"/>
              <a:gd name="connsiteX1" fmla="*/ 60789 w 11546174"/>
              <a:gd name="connsiteY1" fmla="*/ 1149513 h 2264880"/>
              <a:gd name="connsiteX2" fmla="*/ 100982 w 11546174"/>
              <a:gd name="connsiteY2" fmla="*/ 1410770 h 2264880"/>
              <a:gd name="connsiteX3" fmla="*/ 151224 w 11546174"/>
              <a:gd name="connsiteY3" fmla="*/ 1501205 h 2264880"/>
              <a:gd name="connsiteX4" fmla="*/ 231611 w 11546174"/>
              <a:gd name="connsiteY4" fmla="*/ 1471060 h 2264880"/>
              <a:gd name="connsiteX5" fmla="*/ 342143 w 11546174"/>
              <a:gd name="connsiteY5" fmla="*/ 1501205 h 2264880"/>
              <a:gd name="connsiteX6" fmla="*/ 392384 w 11546174"/>
              <a:gd name="connsiteY6" fmla="*/ 1511253 h 2264880"/>
              <a:gd name="connsiteX7" fmla="*/ 472771 w 11546174"/>
              <a:gd name="connsiteY7" fmla="*/ 1469533 h 2264880"/>
              <a:gd name="connsiteX8" fmla="*/ 567064 w 11546174"/>
              <a:gd name="connsiteY8" fmla="*/ 1478055 h 2264880"/>
              <a:gd name="connsiteX9" fmla="*/ 641262 w 11546174"/>
              <a:gd name="connsiteY9" fmla="*/ 1440195 h 2264880"/>
              <a:gd name="connsiteX10" fmla="*/ 733223 w 11546174"/>
              <a:gd name="connsiteY10" fmla="*/ 1449438 h 2264880"/>
              <a:gd name="connsiteX11" fmla="*/ 842229 w 11546174"/>
              <a:gd name="connsiteY11" fmla="*/ 1536014 h 2264880"/>
              <a:gd name="connsiteX12" fmla="*/ 965140 w 11546174"/>
              <a:gd name="connsiteY12" fmla="*/ 1576207 h 2264880"/>
              <a:gd name="connsiteX13" fmla="*/ 1035479 w 11546174"/>
              <a:gd name="connsiteY13" fmla="*/ 1390673 h 2264880"/>
              <a:gd name="connsiteX14" fmla="*/ 1055576 w 11546174"/>
              <a:gd name="connsiteY14" fmla="*/ 1481108 h 2264880"/>
              <a:gd name="connsiteX15" fmla="*/ 1085721 w 11546174"/>
              <a:gd name="connsiteY15" fmla="*/ 1410770 h 2264880"/>
              <a:gd name="connsiteX16" fmla="*/ 1125914 w 11546174"/>
              <a:gd name="connsiteY16" fmla="*/ 1682075 h 2264880"/>
              <a:gd name="connsiteX17" fmla="*/ 1166107 w 11546174"/>
              <a:gd name="connsiteY17" fmla="*/ 1732317 h 2264880"/>
              <a:gd name="connsiteX18" fmla="*/ 1467558 w 11546174"/>
              <a:gd name="connsiteY18" fmla="*/ 1682075 h 2264880"/>
              <a:gd name="connsiteX19" fmla="*/ 2010169 w 11546174"/>
              <a:gd name="connsiteY19" fmla="*/ 1651930 h 2264880"/>
              <a:gd name="connsiteX20" fmla="*/ 2221184 w 11546174"/>
              <a:gd name="connsiteY20" fmla="*/ 1682075 h 2264880"/>
              <a:gd name="connsiteX21" fmla="*/ 2522635 w 11546174"/>
              <a:gd name="connsiteY21" fmla="*/ 1772511 h 2264880"/>
              <a:gd name="connsiteX22" fmla="*/ 2924569 w 11546174"/>
              <a:gd name="connsiteY22" fmla="*/ 1732317 h 2264880"/>
              <a:gd name="connsiteX23" fmla="*/ 3165729 w 11546174"/>
              <a:gd name="connsiteY23" fmla="*/ 1571544 h 2264880"/>
              <a:gd name="connsiteX24" fmla="*/ 3396842 w 11546174"/>
              <a:gd name="connsiteY24" fmla="*/ 1461012 h 2264880"/>
              <a:gd name="connsiteX25" fmla="*/ 3557615 w 11546174"/>
              <a:gd name="connsiteY25" fmla="*/ 1461012 h 2264880"/>
              <a:gd name="connsiteX26" fmla="*/ 3676596 w 11546174"/>
              <a:gd name="connsiteY26" fmla="*/ 1384849 h 2264880"/>
              <a:gd name="connsiteX27" fmla="*/ 3762806 w 11546174"/>
              <a:gd name="connsiteY27" fmla="*/ 1343055 h 2264880"/>
              <a:gd name="connsiteX28" fmla="*/ 3887163 w 11546174"/>
              <a:gd name="connsiteY28" fmla="*/ 1281165 h 2264880"/>
              <a:gd name="connsiteX29" fmla="*/ 3999743 w 11546174"/>
              <a:gd name="connsiteY29" fmla="*/ 1340431 h 2264880"/>
              <a:gd name="connsiteX30" fmla="*/ 4210758 w 11546174"/>
              <a:gd name="connsiteY30" fmla="*/ 1340431 h 2264880"/>
              <a:gd name="connsiteX31" fmla="*/ 4532305 w 11546174"/>
              <a:gd name="connsiteY31" fmla="*/ 1209803 h 2264880"/>
              <a:gd name="connsiteX32" fmla="*/ 4612692 w 11546174"/>
              <a:gd name="connsiteY32" fmla="*/ 1099271 h 2264880"/>
              <a:gd name="connsiteX33" fmla="*/ 4622740 w 11546174"/>
              <a:gd name="connsiteY33" fmla="*/ 697337 h 2264880"/>
              <a:gd name="connsiteX34" fmla="*/ 4662934 w 11546174"/>
              <a:gd name="connsiteY34" fmla="*/ 466225 h 2264880"/>
              <a:gd name="connsiteX35" fmla="*/ 4683031 w 11546174"/>
              <a:gd name="connsiteY35" fmla="*/ 526515 h 2264880"/>
              <a:gd name="connsiteX36" fmla="*/ 4713176 w 11546174"/>
              <a:gd name="connsiteY36" fmla="*/ 335596 h 2264880"/>
              <a:gd name="connsiteX37" fmla="*/ 4753369 w 11546174"/>
              <a:gd name="connsiteY37" fmla="*/ 405935 h 2264880"/>
              <a:gd name="connsiteX38" fmla="*/ 4773466 w 11546174"/>
              <a:gd name="connsiteY38" fmla="*/ 245161 h 2264880"/>
              <a:gd name="connsiteX39" fmla="*/ 4833756 w 11546174"/>
              <a:gd name="connsiteY39" fmla="*/ 265258 h 2264880"/>
              <a:gd name="connsiteX40" fmla="*/ 4934239 w 11546174"/>
              <a:gd name="connsiteY40" fmla="*/ 184871 h 2264880"/>
              <a:gd name="connsiteX41" fmla="*/ 5054820 w 11546174"/>
              <a:gd name="connsiteY41" fmla="*/ 144678 h 2264880"/>
              <a:gd name="connsiteX42" fmla="*/ 5115110 w 11546174"/>
              <a:gd name="connsiteY42" fmla="*/ 174823 h 2264880"/>
              <a:gd name="connsiteX43" fmla="*/ 5155303 w 11546174"/>
              <a:gd name="connsiteY43" fmla="*/ 285355 h 2264880"/>
              <a:gd name="connsiteX44" fmla="*/ 5185448 w 11546174"/>
              <a:gd name="connsiteY44" fmla="*/ 225064 h 2264880"/>
              <a:gd name="connsiteX45" fmla="*/ 5235690 w 11546174"/>
              <a:gd name="connsiteY45" fmla="*/ 315500 h 2264880"/>
              <a:gd name="connsiteX46" fmla="*/ 5245738 w 11546174"/>
              <a:gd name="connsiteY46" fmla="*/ 275306 h 2264880"/>
              <a:gd name="connsiteX47" fmla="*/ 5265835 w 11546174"/>
              <a:gd name="connsiteY47" fmla="*/ 647095 h 2264880"/>
              <a:gd name="connsiteX48" fmla="*/ 5285932 w 11546174"/>
              <a:gd name="connsiteY48" fmla="*/ 606902 h 2264880"/>
              <a:gd name="connsiteX49" fmla="*/ 5316077 w 11546174"/>
              <a:gd name="connsiteY49" fmla="*/ 908352 h 2264880"/>
              <a:gd name="connsiteX50" fmla="*/ 5416560 w 11546174"/>
              <a:gd name="connsiteY50" fmla="*/ 1139464 h 2264880"/>
              <a:gd name="connsiteX51" fmla="*/ 5567286 w 11546174"/>
              <a:gd name="connsiteY51" fmla="*/ 1209803 h 2264880"/>
              <a:gd name="connsiteX52" fmla="*/ 5878784 w 11546174"/>
              <a:gd name="connsiteY52" fmla="*/ 1159561 h 2264880"/>
              <a:gd name="connsiteX53" fmla="*/ 6190283 w 11546174"/>
              <a:gd name="connsiteY53" fmla="*/ 1018884 h 2264880"/>
              <a:gd name="connsiteX54" fmla="*/ 6351057 w 11546174"/>
              <a:gd name="connsiteY54" fmla="*/ 918401 h 2264880"/>
              <a:gd name="connsiteX55" fmla="*/ 6541976 w 11546174"/>
              <a:gd name="connsiteY55" fmla="*/ 848062 h 2264880"/>
              <a:gd name="connsiteX56" fmla="*/ 6692701 w 11546174"/>
              <a:gd name="connsiteY56" fmla="*/ 807869 h 2264880"/>
              <a:gd name="connsiteX57" fmla="*/ 6722846 w 11546174"/>
              <a:gd name="connsiteY57" fmla="*/ 566708 h 2264880"/>
              <a:gd name="connsiteX58" fmla="*/ 6702749 w 11546174"/>
              <a:gd name="connsiteY58" fmla="*/ 235113 h 2264880"/>
              <a:gd name="connsiteX59" fmla="*/ 6773088 w 11546174"/>
              <a:gd name="connsiteY59" fmla="*/ 215016 h 2264880"/>
              <a:gd name="connsiteX60" fmla="*/ 6793184 w 11546174"/>
              <a:gd name="connsiteY60" fmla="*/ 184871 h 2264880"/>
              <a:gd name="connsiteX61" fmla="*/ 6843426 w 11546174"/>
              <a:gd name="connsiteY61" fmla="*/ 245161 h 2264880"/>
              <a:gd name="connsiteX62" fmla="*/ 6873571 w 11546174"/>
              <a:gd name="connsiteY62" fmla="*/ 184871 h 2264880"/>
              <a:gd name="connsiteX63" fmla="*/ 6903716 w 11546174"/>
              <a:gd name="connsiteY63" fmla="*/ 275306 h 2264880"/>
              <a:gd name="connsiteX64" fmla="*/ 6933861 w 11546174"/>
              <a:gd name="connsiteY64" fmla="*/ 184871 h 2264880"/>
              <a:gd name="connsiteX65" fmla="*/ 6984103 w 11546174"/>
              <a:gd name="connsiteY65" fmla="*/ 365741 h 2264880"/>
              <a:gd name="connsiteX66" fmla="*/ 6994151 w 11546174"/>
              <a:gd name="connsiteY66" fmla="*/ 606902 h 2264880"/>
              <a:gd name="connsiteX67" fmla="*/ 7014248 w 11546174"/>
              <a:gd name="connsiteY67" fmla="*/ 576757 h 2264880"/>
              <a:gd name="connsiteX68" fmla="*/ 7064490 w 11546174"/>
              <a:gd name="connsiteY68" fmla="*/ 707385 h 2264880"/>
              <a:gd name="connsiteX69" fmla="*/ 7164973 w 11546174"/>
              <a:gd name="connsiteY69" fmla="*/ 787772 h 2264880"/>
              <a:gd name="connsiteX70" fmla="*/ 7265457 w 11546174"/>
              <a:gd name="connsiteY70" fmla="*/ 677240 h 2264880"/>
              <a:gd name="connsiteX71" fmla="*/ 7345844 w 11546174"/>
              <a:gd name="connsiteY71" fmla="*/ 848062 h 2264880"/>
              <a:gd name="connsiteX72" fmla="*/ 7566907 w 11546174"/>
              <a:gd name="connsiteY72" fmla="*/ 838014 h 2264880"/>
              <a:gd name="connsiteX73" fmla="*/ 7707584 w 11546174"/>
              <a:gd name="connsiteY73" fmla="*/ 777724 h 2264880"/>
              <a:gd name="connsiteX74" fmla="*/ 7787971 w 11546174"/>
              <a:gd name="connsiteY74" fmla="*/ 667192 h 2264880"/>
              <a:gd name="connsiteX75" fmla="*/ 7918600 w 11546174"/>
              <a:gd name="connsiteY75" fmla="*/ 797820 h 2264880"/>
              <a:gd name="connsiteX76" fmla="*/ 8029132 w 11546174"/>
              <a:gd name="connsiteY76" fmla="*/ 767675 h 2264880"/>
              <a:gd name="connsiteX77" fmla="*/ 8089422 w 11546174"/>
              <a:gd name="connsiteY77" fmla="*/ 616950 h 2264880"/>
              <a:gd name="connsiteX78" fmla="*/ 8189905 w 11546174"/>
              <a:gd name="connsiteY78" fmla="*/ 757627 h 2264880"/>
              <a:gd name="connsiteX79" fmla="*/ 8290389 w 11546174"/>
              <a:gd name="connsiteY79" fmla="*/ 807869 h 2264880"/>
              <a:gd name="connsiteX80" fmla="*/ 8421017 w 11546174"/>
              <a:gd name="connsiteY80" fmla="*/ 948546 h 2264880"/>
              <a:gd name="connsiteX81" fmla="*/ 8611936 w 11546174"/>
              <a:gd name="connsiteY81" fmla="*/ 868159 h 2264880"/>
              <a:gd name="connsiteX82" fmla="*/ 8642081 w 11546174"/>
              <a:gd name="connsiteY82" fmla="*/ 777724 h 2264880"/>
              <a:gd name="connsiteX83" fmla="*/ 8722468 w 11546174"/>
              <a:gd name="connsiteY83" fmla="*/ 817917 h 2264880"/>
              <a:gd name="connsiteX84" fmla="*/ 8822951 w 11546174"/>
              <a:gd name="connsiteY84" fmla="*/ 777724 h 2264880"/>
              <a:gd name="connsiteX85" fmla="*/ 9054064 w 11546174"/>
              <a:gd name="connsiteY85" fmla="*/ 827966 h 2264880"/>
              <a:gd name="connsiteX86" fmla="*/ 9345466 w 11546174"/>
              <a:gd name="connsiteY86" fmla="*/ 747579 h 2264880"/>
              <a:gd name="connsiteX87" fmla="*/ 9536384 w 11546174"/>
              <a:gd name="connsiteY87" fmla="*/ 596853 h 2264880"/>
              <a:gd name="connsiteX88" fmla="*/ 9707206 w 11546174"/>
              <a:gd name="connsiteY88" fmla="*/ 586805 h 2264880"/>
              <a:gd name="connsiteX89" fmla="*/ 9807690 w 11546174"/>
              <a:gd name="connsiteY89" fmla="*/ 586805 h 2264880"/>
              <a:gd name="connsiteX90" fmla="*/ 9908173 w 11546174"/>
              <a:gd name="connsiteY90" fmla="*/ 325548 h 2264880"/>
              <a:gd name="connsiteX91" fmla="*/ 10008657 w 11546174"/>
              <a:gd name="connsiteY91" fmla="*/ 496370 h 2264880"/>
              <a:gd name="connsiteX92" fmla="*/ 10460833 w 11546174"/>
              <a:gd name="connsiteY92" fmla="*/ 526515 h 2264880"/>
              <a:gd name="connsiteX93" fmla="*/ 10671848 w 11546174"/>
              <a:gd name="connsiteY93" fmla="*/ 496370 h 2264880"/>
              <a:gd name="connsiteX94" fmla="*/ 10792428 w 11546174"/>
              <a:gd name="connsiteY94" fmla="*/ 436080 h 2264880"/>
              <a:gd name="connsiteX95" fmla="*/ 10892912 w 11546174"/>
              <a:gd name="connsiteY95" fmla="*/ 345645 h 2264880"/>
              <a:gd name="connsiteX96" fmla="*/ 11043637 w 11546174"/>
              <a:gd name="connsiteY96" fmla="*/ 325548 h 2264880"/>
              <a:gd name="connsiteX97" fmla="*/ 11063734 w 11546174"/>
              <a:gd name="connsiteY97" fmla="*/ 265258 h 2264880"/>
              <a:gd name="connsiteX98" fmla="*/ 11234556 w 11546174"/>
              <a:gd name="connsiteY98" fmla="*/ 325548 h 2264880"/>
              <a:gd name="connsiteX99" fmla="*/ 11525958 w 11546174"/>
              <a:gd name="connsiteY99" fmla="*/ 104484 h 2264880"/>
              <a:gd name="connsiteX100" fmla="*/ 11536006 w 11546174"/>
              <a:gd name="connsiteY100" fmla="*/ 2244783 h 2264880"/>
              <a:gd name="connsiteX101" fmla="*/ 20595 w 11546174"/>
              <a:gd name="connsiteY101" fmla="*/ 2264880 h 2264880"/>
              <a:gd name="connsiteX102" fmla="*/ 15211 w 11546174"/>
              <a:gd name="connsiteY102" fmla="*/ 1089223 h 2264880"/>
              <a:gd name="connsiteX103" fmla="*/ 499 w 11546174"/>
              <a:gd name="connsiteY103" fmla="*/ 1038981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41730 w 11545675"/>
              <a:gd name="connsiteY11" fmla="*/ 1536014 h 2264880"/>
              <a:gd name="connsiteX12" fmla="*/ 964641 w 11545675"/>
              <a:gd name="connsiteY12" fmla="*/ 1576207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14712 w 11545675"/>
              <a:gd name="connsiteY102" fmla="*/ 1089223 h 2264880"/>
              <a:gd name="connsiteX103" fmla="*/ 0 w 11545675"/>
              <a:gd name="connsiteY103" fmla="*/ 1038981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41730 w 11545675"/>
              <a:gd name="connsiteY11" fmla="*/ 1536014 h 2264880"/>
              <a:gd name="connsiteX12" fmla="*/ 964641 w 11545675"/>
              <a:gd name="connsiteY12" fmla="*/ 1576207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14712 w 11545675"/>
              <a:gd name="connsiteY102" fmla="*/ 1089223 h 2264880"/>
              <a:gd name="connsiteX103" fmla="*/ 0 w 11545675"/>
              <a:gd name="connsiteY103" fmla="*/ 1038981 h 2264880"/>
              <a:gd name="connsiteX0" fmla="*/ 0 w 11545675"/>
              <a:gd name="connsiteY0" fmla="*/ 1038981 h 2264880"/>
              <a:gd name="connsiteX1" fmla="*/ 60290 w 11545675"/>
              <a:gd name="connsiteY1" fmla="*/ 1149513 h 2264880"/>
              <a:gd name="connsiteX2" fmla="*/ 100483 w 11545675"/>
              <a:gd name="connsiteY2" fmla="*/ 1410770 h 2264880"/>
              <a:gd name="connsiteX3" fmla="*/ 150725 w 11545675"/>
              <a:gd name="connsiteY3" fmla="*/ 1501205 h 2264880"/>
              <a:gd name="connsiteX4" fmla="*/ 231112 w 11545675"/>
              <a:gd name="connsiteY4" fmla="*/ 1471060 h 2264880"/>
              <a:gd name="connsiteX5" fmla="*/ 341644 w 11545675"/>
              <a:gd name="connsiteY5" fmla="*/ 1501205 h 2264880"/>
              <a:gd name="connsiteX6" fmla="*/ 391885 w 11545675"/>
              <a:gd name="connsiteY6" fmla="*/ 1511253 h 2264880"/>
              <a:gd name="connsiteX7" fmla="*/ 472272 w 11545675"/>
              <a:gd name="connsiteY7" fmla="*/ 1469533 h 2264880"/>
              <a:gd name="connsiteX8" fmla="*/ 566565 w 11545675"/>
              <a:gd name="connsiteY8" fmla="*/ 1478055 h 2264880"/>
              <a:gd name="connsiteX9" fmla="*/ 640763 w 11545675"/>
              <a:gd name="connsiteY9" fmla="*/ 1440195 h 2264880"/>
              <a:gd name="connsiteX10" fmla="*/ 732724 w 11545675"/>
              <a:gd name="connsiteY10" fmla="*/ 1449438 h 2264880"/>
              <a:gd name="connsiteX11" fmla="*/ 841730 w 11545675"/>
              <a:gd name="connsiteY11" fmla="*/ 1536014 h 2264880"/>
              <a:gd name="connsiteX12" fmla="*/ 964641 w 11545675"/>
              <a:gd name="connsiteY12" fmla="*/ 1576207 h 2264880"/>
              <a:gd name="connsiteX13" fmla="*/ 1034980 w 11545675"/>
              <a:gd name="connsiteY13" fmla="*/ 1390673 h 2264880"/>
              <a:gd name="connsiteX14" fmla="*/ 1055077 w 11545675"/>
              <a:gd name="connsiteY14" fmla="*/ 1481108 h 2264880"/>
              <a:gd name="connsiteX15" fmla="*/ 1085222 w 11545675"/>
              <a:gd name="connsiteY15" fmla="*/ 1410770 h 2264880"/>
              <a:gd name="connsiteX16" fmla="*/ 1125415 w 11545675"/>
              <a:gd name="connsiteY16" fmla="*/ 1682075 h 2264880"/>
              <a:gd name="connsiteX17" fmla="*/ 1165608 w 11545675"/>
              <a:gd name="connsiteY17" fmla="*/ 1732317 h 2264880"/>
              <a:gd name="connsiteX18" fmla="*/ 1467059 w 11545675"/>
              <a:gd name="connsiteY18" fmla="*/ 1682075 h 2264880"/>
              <a:gd name="connsiteX19" fmla="*/ 2009670 w 11545675"/>
              <a:gd name="connsiteY19" fmla="*/ 1651930 h 2264880"/>
              <a:gd name="connsiteX20" fmla="*/ 2220685 w 11545675"/>
              <a:gd name="connsiteY20" fmla="*/ 1682075 h 2264880"/>
              <a:gd name="connsiteX21" fmla="*/ 2522136 w 11545675"/>
              <a:gd name="connsiteY21" fmla="*/ 1772511 h 2264880"/>
              <a:gd name="connsiteX22" fmla="*/ 2924070 w 11545675"/>
              <a:gd name="connsiteY22" fmla="*/ 1732317 h 2264880"/>
              <a:gd name="connsiteX23" fmla="*/ 3165230 w 11545675"/>
              <a:gd name="connsiteY23" fmla="*/ 1571544 h 2264880"/>
              <a:gd name="connsiteX24" fmla="*/ 3396343 w 11545675"/>
              <a:gd name="connsiteY24" fmla="*/ 1461012 h 2264880"/>
              <a:gd name="connsiteX25" fmla="*/ 3557116 w 11545675"/>
              <a:gd name="connsiteY25" fmla="*/ 1461012 h 2264880"/>
              <a:gd name="connsiteX26" fmla="*/ 3676097 w 11545675"/>
              <a:gd name="connsiteY26" fmla="*/ 1384849 h 2264880"/>
              <a:gd name="connsiteX27" fmla="*/ 3762307 w 11545675"/>
              <a:gd name="connsiteY27" fmla="*/ 1343055 h 2264880"/>
              <a:gd name="connsiteX28" fmla="*/ 3886664 w 11545675"/>
              <a:gd name="connsiteY28" fmla="*/ 1281165 h 2264880"/>
              <a:gd name="connsiteX29" fmla="*/ 3999244 w 11545675"/>
              <a:gd name="connsiteY29" fmla="*/ 1340431 h 2264880"/>
              <a:gd name="connsiteX30" fmla="*/ 4210259 w 11545675"/>
              <a:gd name="connsiteY30" fmla="*/ 1340431 h 2264880"/>
              <a:gd name="connsiteX31" fmla="*/ 4531806 w 11545675"/>
              <a:gd name="connsiteY31" fmla="*/ 1209803 h 2264880"/>
              <a:gd name="connsiteX32" fmla="*/ 4612193 w 11545675"/>
              <a:gd name="connsiteY32" fmla="*/ 1099271 h 2264880"/>
              <a:gd name="connsiteX33" fmla="*/ 4622241 w 11545675"/>
              <a:gd name="connsiteY33" fmla="*/ 697337 h 2264880"/>
              <a:gd name="connsiteX34" fmla="*/ 4662435 w 11545675"/>
              <a:gd name="connsiteY34" fmla="*/ 466225 h 2264880"/>
              <a:gd name="connsiteX35" fmla="*/ 4682532 w 11545675"/>
              <a:gd name="connsiteY35" fmla="*/ 526515 h 2264880"/>
              <a:gd name="connsiteX36" fmla="*/ 4712677 w 11545675"/>
              <a:gd name="connsiteY36" fmla="*/ 335596 h 2264880"/>
              <a:gd name="connsiteX37" fmla="*/ 4752870 w 11545675"/>
              <a:gd name="connsiteY37" fmla="*/ 405935 h 2264880"/>
              <a:gd name="connsiteX38" fmla="*/ 4772967 w 11545675"/>
              <a:gd name="connsiteY38" fmla="*/ 245161 h 2264880"/>
              <a:gd name="connsiteX39" fmla="*/ 4833257 w 11545675"/>
              <a:gd name="connsiteY39" fmla="*/ 265258 h 2264880"/>
              <a:gd name="connsiteX40" fmla="*/ 4933740 w 11545675"/>
              <a:gd name="connsiteY40" fmla="*/ 184871 h 2264880"/>
              <a:gd name="connsiteX41" fmla="*/ 5054321 w 11545675"/>
              <a:gd name="connsiteY41" fmla="*/ 144678 h 2264880"/>
              <a:gd name="connsiteX42" fmla="*/ 5114611 w 11545675"/>
              <a:gd name="connsiteY42" fmla="*/ 174823 h 2264880"/>
              <a:gd name="connsiteX43" fmla="*/ 5154804 w 11545675"/>
              <a:gd name="connsiteY43" fmla="*/ 285355 h 2264880"/>
              <a:gd name="connsiteX44" fmla="*/ 5184949 w 11545675"/>
              <a:gd name="connsiteY44" fmla="*/ 225064 h 2264880"/>
              <a:gd name="connsiteX45" fmla="*/ 5235191 w 11545675"/>
              <a:gd name="connsiteY45" fmla="*/ 315500 h 2264880"/>
              <a:gd name="connsiteX46" fmla="*/ 5245239 w 11545675"/>
              <a:gd name="connsiteY46" fmla="*/ 275306 h 2264880"/>
              <a:gd name="connsiteX47" fmla="*/ 5265336 w 11545675"/>
              <a:gd name="connsiteY47" fmla="*/ 647095 h 2264880"/>
              <a:gd name="connsiteX48" fmla="*/ 5285433 w 11545675"/>
              <a:gd name="connsiteY48" fmla="*/ 606902 h 2264880"/>
              <a:gd name="connsiteX49" fmla="*/ 5315578 w 11545675"/>
              <a:gd name="connsiteY49" fmla="*/ 908352 h 2264880"/>
              <a:gd name="connsiteX50" fmla="*/ 5416061 w 11545675"/>
              <a:gd name="connsiteY50" fmla="*/ 1139464 h 2264880"/>
              <a:gd name="connsiteX51" fmla="*/ 5566787 w 11545675"/>
              <a:gd name="connsiteY51" fmla="*/ 1209803 h 2264880"/>
              <a:gd name="connsiteX52" fmla="*/ 5878285 w 11545675"/>
              <a:gd name="connsiteY52" fmla="*/ 1159561 h 2264880"/>
              <a:gd name="connsiteX53" fmla="*/ 6189784 w 11545675"/>
              <a:gd name="connsiteY53" fmla="*/ 1018884 h 2264880"/>
              <a:gd name="connsiteX54" fmla="*/ 6350558 w 11545675"/>
              <a:gd name="connsiteY54" fmla="*/ 918401 h 2264880"/>
              <a:gd name="connsiteX55" fmla="*/ 6541477 w 11545675"/>
              <a:gd name="connsiteY55" fmla="*/ 848062 h 2264880"/>
              <a:gd name="connsiteX56" fmla="*/ 6692202 w 11545675"/>
              <a:gd name="connsiteY56" fmla="*/ 807869 h 2264880"/>
              <a:gd name="connsiteX57" fmla="*/ 6722347 w 11545675"/>
              <a:gd name="connsiteY57" fmla="*/ 566708 h 2264880"/>
              <a:gd name="connsiteX58" fmla="*/ 6702250 w 11545675"/>
              <a:gd name="connsiteY58" fmla="*/ 235113 h 2264880"/>
              <a:gd name="connsiteX59" fmla="*/ 6772589 w 11545675"/>
              <a:gd name="connsiteY59" fmla="*/ 215016 h 2264880"/>
              <a:gd name="connsiteX60" fmla="*/ 6792685 w 11545675"/>
              <a:gd name="connsiteY60" fmla="*/ 184871 h 2264880"/>
              <a:gd name="connsiteX61" fmla="*/ 6842927 w 11545675"/>
              <a:gd name="connsiteY61" fmla="*/ 245161 h 2264880"/>
              <a:gd name="connsiteX62" fmla="*/ 6873072 w 11545675"/>
              <a:gd name="connsiteY62" fmla="*/ 184871 h 2264880"/>
              <a:gd name="connsiteX63" fmla="*/ 6903217 w 11545675"/>
              <a:gd name="connsiteY63" fmla="*/ 275306 h 2264880"/>
              <a:gd name="connsiteX64" fmla="*/ 6933362 w 11545675"/>
              <a:gd name="connsiteY64" fmla="*/ 184871 h 2264880"/>
              <a:gd name="connsiteX65" fmla="*/ 6983604 w 11545675"/>
              <a:gd name="connsiteY65" fmla="*/ 365741 h 2264880"/>
              <a:gd name="connsiteX66" fmla="*/ 6993652 w 11545675"/>
              <a:gd name="connsiteY66" fmla="*/ 606902 h 2264880"/>
              <a:gd name="connsiteX67" fmla="*/ 7013749 w 11545675"/>
              <a:gd name="connsiteY67" fmla="*/ 576757 h 2264880"/>
              <a:gd name="connsiteX68" fmla="*/ 7063991 w 11545675"/>
              <a:gd name="connsiteY68" fmla="*/ 707385 h 2264880"/>
              <a:gd name="connsiteX69" fmla="*/ 7164474 w 11545675"/>
              <a:gd name="connsiteY69" fmla="*/ 787772 h 2264880"/>
              <a:gd name="connsiteX70" fmla="*/ 7264958 w 11545675"/>
              <a:gd name="connsiteY70" fmla="*/ 677240 h 2264880"/>
              <a:gd name="connsiteX71" fmla="*/ 7345345 w 11545675"/>
              <a:gd name="connsiteY71" fmla="*/ 848062 h 2264880"/>
              <a:gd name="connsiteX72" fmla="*/ 7566408 w 11545675"/>
              <a:gd name="connsiteY72" fmla="*/ 838014 h 2264880"/>
              <a:gd name="connsiteX73" fmla="*/ 7707085 w 11545675"/>
              <a:gd name="connsiteY73" fmla="*/ 777724 h 2264880"/>
              <a:gd name="connsiteX74" fmla="*/ 7787472 w 11545675"/>
              <a:gd name="connsiteY74" fmla="*/ 667192 h 2264880"/>
              <a:gd name="connsiteX75" fmla="*/ 7918101 w 11545675"/>
              <a:gd name="connsiteY75" fmla="*/ 797820 h 2264880"/>
              <a:gd name="connsiteX76" fmla="*/ 8028633 w 11545675"/>
              <a:gd name="connsiteY76" fmla="*/ 767675 h 2264880"/>
              <a:gd name="connsiteX77" fmla="*/ 8088923 w 11545675"/>
              <a:gd name="connsiteY77" fmla="*/ 616950 h 2264880"/>
              <a:gd name="connsiteX78" fmla="*/ 8189406 w 11545675"/>
              <a:gd name="connsiteY78" fmla="*/ 757627 h 2264880"/>
              <a:gd name="connsiteX79" fmla="*/ 8289890 w 11545675"/>
              <a:gd name="connsiteY79" fmla="*/ 807869 h 2264880"/>
              <a:gd name="connsiteX80" fmla="*/ 8420518 w 11545675"/>
              <a:gd name="connsiteY80" fmla="*/ 948546 h 2264880"/>
              <a:gd name="connsiteX81" fmla="*/ 8611437 w 11545675"/>
              <a:gd name="connsiteY81" fmla="*/ 868159 h 2264880"/>
              <a:gd name="connsiteX82" fmla="*/ 8641582 w 11545675"/>
              <a:gd name="connsiteY82" fmla="*/ 777724 h 2264880"/>
              <a:gd name="connsiteX83" fmla="*/ 8721969 w 11545675"/>
              <a:gd name="connsiteY83" fmla="*/ 817917 h 2264880"/>
              <a:gd name="connsiteX84" fmla="*/ 8822452 w 11545675"/>
              <a:gd name="connsiteY84" fmla="*/ 777724 h 2264880"/>
              <a:gd name="connsiteX85" fmla="*/ 9053565 w 11545675"/>
              <a:gd name="connsiteY85" fmla="*/ 827966 h 2264880"/>
              <a:gd name="connsiteX86" fmla="*/ 9344967 w 11545675"/>
              <a:gd name="connsiteY86" fmla="*/ 747579 h 2264880"/>
              <a:gd name="connsiteX87" fmla="*/ 9535885 w 11545675"/>
              <a:gd name="connsiteY87" fmla="*/ 596853 h 2264880"/>
              <a:gd name="connsiteX88" fmla="*/ 9706707 w 11545675"/>
              <a:gd name="connsiteY88" fmla="*/ 586805 h 2264880"/>
              <a:gd name="connsiteX89" fmla="*/ 9807191 w 11545675"/>
              <a:gd name="connsiteY89" fmla="*/ 586805 h 2264880"/>
              <a:gd name="connsiteX90" fmla="*/ 9907674 w 11545675"/>
              <a:gd name="connsiteY90" fmla="*/ 325548 h 2264880"/>
              <a:gd name="connsiteX91" fmla="*/ 10008158 w 11545675"/>
              <a:gd name="connsiteY91" fmla="*/ 496370 h 2264880"/>
              <a:gd name="connsiteX92" fmla="*/ 10460334 w 11545675"/>
              <a:gd name="connsiteY92" fmla="*/ 526515 h 2264880"/>
              <a:gd name="connsiteX93" fmla="*/ 10671349 w 11545675"/>
              <a:gd name="connsiteY93" fmla="*/ 496370 h 2264880"/>
              <a:gd name="connsiteX94" fmla="*/ 10791929 w 11545675"/>
              <a:gd name="connsiteY94" fmla="*/ 436080 h 2264880"/>
              <a:gd name="connsiteX95" fmla="*/ 10892413 w 11545675"/>
              <a:gd name="connsiteY95" fmla="*/ 345645 h 2264880"/>
              <a:gd name="connsiteX96" fmla="*/ 11043138 w 11545675"/>
              <a:gd name="connsiteY96" fmla="*/ 325548 h 2264880"/>
              <a:gd name="connsiteX97" fmla="*/ 11063235 w 11545675"/>
              <a:gd name="connsiteY97" fmla="*/ 265258 h 2264880"/>
              <a:gd name="connsiteX98" fmla="*/ 11234057 w 11545675"/>
              <a:gd name="connsiteY98" fmla="*/ 325548 h 2264880"/>
              <a:gd name="connsiteX99" fmla="*/ 11525459 w 11545675"/>
              <a:gd name="connsiteY99" fmla="*/ 104484 h 2264880"/>
              <a:gd name="connsiteX100" fmla="*/ 11535507 w 11545675"/>
              <a:gd name="connsiteY100" fmla="*/ 2244783 h 2264880"/>
              <a:gd name="connsiteX101" fmla="*/ 20096 w 11545675"/>
              <a:gd name="connsiteY101" fmla="*/ 2264880 h 2264880"/>
              <a:gd name="connsiteX102" fmla="*/ 14712 w 11545675"/>
              <a:gd name="connsiteY102" fmla="*/ 1089223 h 2264880"/>
              <a:gd name="connsiteX103" fmla="*/ 0 w 11545675"/>
              <a:gd name="connsiteY103" fmla="*/ 1038981 h 2264880"/>
              <a:gd name="connsiteX0" fmla="*/ 4580 w 11530963"/>
              <a:gd name="connsiteY0" fmla="*/ 1031265 h 2264880"/>
              <a:gd name="connsiteX1" fmla="*/ 45578 w 11530963"/>
              <a:gd name="connsiteY1" fmla="*/ 1149513 h 2264880"/>
              <a:gd name="connsiteX2" fmla="*/ 85771 w 11530963"/>
              <a:gd name="connsiteY2" fmla="*/ 1410770 h 2264880"/>
              <a:gd name="connsiteX3" fmla="*/ 136013 w 11530963"/>
              <a:gd name="connsiteY3" fmla="*/ 1501205 h 2264880"/>
              <a:gd name="connsiteX4" fmla="*/ 216400 w 11530963"/>
              <a:gd name="connsiteY4" fmla="*/ 1471060 h 2264880"/>
              <a:gd name="connsiteX5" fmla="*/ 326932 w 11530963"/>
              <a:gd name="connsiteY5" fmla="*/ 1501205 h 2264880"/>
              <a:gd name="connsiteX6" fmla="*/ 377173 w 11530963"/>
              <a:gd name="connsiteY6" fmla="*/ 1511253 h 2264880"/>
              <a:gd name="connsiteX7" fmla="*/ 457560 w 11530963"/>
              <a:gd name="connsiteY7" fmla="*/ 1469533 h 2264880"/>
              <a:gd name="connsiteX8" fmla="*/ 551853 w 11530963"/>
              <a:gd name="connsiteY8" fmla="*/ 1478055 h 2264880"/>
              <a:gd name="connsiteX9" fmla="*/ 626051 w 11530963"/>
              <a:gd name="connsiteY9" fmla="*/ 1440195 h 2264880"/>
              <a:gd name="connsiteX10" fmla="*/ 718012 w 11530963"/>
              <a:gd name="connsiteY10" fmla="*/ 1449438 h 2264880"/>
              <a:gd name="connsiteX11" fmla="*/ 827018 w 11530963"/>
              <a:gd name="connsiteY11" fmla="*/ 1536014 h 2264880"/>
              <a:gd name="connsiteX12" fmla="*/ 949929 w 11530963"/>
              <a:gd name="connsiteY12" fmla="*/ 1576207 h 2264880"/>
              <a:gd name="connsiteX13" fmla="*/ 1020268 w 11530963"/>
              <a:gd name="connsiteY13" fmla="*/ 1390673 h 2264880"/>
              <a:gd name="connsiteX14" fmla="*/ 1040365 w 11530963"/>
              <a:gd name="connsiteY14" fmla="*/ 1481108 h 2264880"/>
              <a:gd name="connsiteX15" fmla="*/ 1070510 w 11530963"/>
              <a:gd name="connsiteY15" fmla="*/ 1410770 h 2264880"/>
              <a:gd name="connsiteX16" fmla="*/ 1110703 w 11530963"/>
              <a:gd name="connsiteY16" fmla="*/ 1682075 h 2264880"/>
              <a:gd name="connsiteX17" fmla="*/ 1150896 w 11530963"/>
              <a:gd name="connsiteY17" fmla="*/ 1732317 h 2264880"/>
              <a:gd name="connsiteX18" fmla="*/ 1452347 w 11530963"/>
              <a:gd name="connsiteY18" fmla="*/ 1682075 h 2264880"/>
              <a:gd name="connsiteX19" fmla="*/ 1994958 w 11530963"/>
              <a:gd name="connsiteY19" fmla="*/ 1651930 h 2264880"/>
              <a:gd name="connsiteX20" fmla="*/ 2205973 w 11530963"/>
              <a:gd name="connsiteY20" fmla="*/ 1682075 h 2264880"/>
              <a:gd name="connsiteX21" fmla="*/ 2507424 w 11530963"/>
              <a:gd name="connsiteY21" fmla="*/ 1772511 h 2264880"/>
              <a:gd name="connsiteX22" fmla="*/ 2909358 w 11530963"/>
              <a:gd name="connsiteY22" fmla="*/ 1732317 h 2264880"/>
              <a:gd name="connsiteX23" fmla="*/ 3150518 w 11530963"/>
              <a:gd name="connsiteY23" fmla="*/ 1571544 h 2264880"/>
              <a:gd name="connsiteX24" fmla="*/ 3381631 w 11530963"/>
              <a:gd name="connsiteY24" fmla="*/ 1461012 h 2264880"/>
              <a:gd name="connsiteX25" fmla="*/ 3542404 w 11530963"/>
              <a:gd name="connsiteY25" fmla="*/ 1461012 h 2264880"/>
              <a:gd name="connsiteX26" fmla="*/ 3661385 w 11530963"/>
              <a:gd name="connsiteY26" fmla="*/ 1384849 h 2264880"/>
              <a:gd name="connsiteX27" fmla="*/ 3747595 w 11530963"/>
              <a:gd name="connsiteY27" fmla="*/ 1343055 h 2264880"/>
              <a:gd name="connsiteX28" fmla="*/ 3871952 w 11530963"/>
              <a:gd name="connsiteY28" fmla="*/ 1281165 h 2264880"/>
              <a:gd name="connsiteX29" fmla="*/ 3984532 w 11530963"/>
              <a:gd name="connsiteY29" fmla="*/ 1340431 h 2264880"/>
              <a:gd name="connsiteX30" fmla="*/ 4195547 w 11530963"/>
              <a:gd name="connsiteY30" fmla="*/ 1340431 h 2264880"/>
              <a:gd name="connsiteX31" fmla="*/ 4517094 w 11530963"/>
              <a:gd name="connsiteY31" fmla="*/ 1209803 h 2264880"/>
              <a:gd name="connsiteX32" fmla="*/ 4597481 w 11530963"/>
              <a:gd name="connsiteY32" fmla="*/ 1099271 h 2264880"/>
              <a:gd name="connsiteX33" fmla="*/ 4607529 w 11530963"/>
              <a:gd name="connsiteY33" fmla="*/ 697337 h 2264880"/>
              <a:gd name="connsiteX34" fmla="*/ 4647723 w 11530963"/>
              <a:gd name="connsiteY34" fmla="*/ 466225 h 2264880"/>
              <a:gd name="connsiteX35" fmla="*/ 4667820 w 11530963"/>
              <a:gd name="connsiteY35" fmla="*/ 526515 h 2264880"/>
              <a:gd name="connsiteX36" fmla="*/ 4697965 w 11530963"/>
              <a:gd name="connsiteY36" fmla="*/ 335596 h 2264880"/>
              <a:gd name="connsiteX37" fmla="*/ 4738158 w 11530963"/>
              <a:gd name="connsiteY37" fmla="*/ 405935 h 2264880"/>
              <a:gd name="connsiteX38" fmla="*/ 4758255 w 11530963"/>
              <a:gd name="connsiteY38" fmla="*/ 245161 h 2264880"/>
              <a:gd name="connsiteX39" fmla="*/ 4818545 w 11530963"/>
              <a:gd name="connsiteY39" fmla="*/ 265258 h 2264880"/>
              <a:gd name="connsiteX40" fmla="*/ 4919028 w 11530963"/>
              <a:gd name="connsiteY40" fmla="*/ 184871 h 2264880"/>
              <a:gd name="connsiteX41" fmla="*/ 5039609 w 11530963"/>
              <a:gd name="connsiteY41" fmla="*/ 144678 h 2264880"/>
              <a:gd name="connsiteX42" fmla="*/ 5099899 w 11530963"/>
              <a:gd name="connsiteY42" fmla="*/ 174823 h 2264880"/>
              <a:gd name="connsiteX43" fmla="*/ 5140092 w 11530963"/>
              <a:gd name="connsiteY43" fmla="*/ 285355 h 2264880"/>
              <a:gd name="connsiteX44" fmla="*/ 5170237 w 11530963"/>
              <a:gd name="connsiteY44" fmla="*/ 225064 h 2264880"/>
              <a:gd name="connsiteX45" fmla="*/ 5220479 w 11530963"/>
              <a:gd name="connsiteY45" fmla="*/ 315500 h 2264880"/>
              <a:gd name="connsiteX46" fmla="*/ 5230527 w 11530963"/>
              <a:gd name="connsiteY46" fmla="*/ 275306 h 2264880"/>
              <a:gd name="connsiteX47" fmla="*/ 5250624 w 11530963"/>
              <a:gd name="connsiteY47" fmla="*/ 647095 h 2264880"/>
              <a:gd name="connsiteX48" fmla="*/ 5270721 w 11530963"/>
              <a:gd name="connsiteY48" fmla="*/ 606902 h 2264880"/>
              <a:gd name="connsiteX49" fmla="*/ 5300866 w 11530963"/>
              <a:gd name="connsiteY49" fmla="*/ 908352 h 2264880"/>
              <a:gd name="connsiteX50" fmla="*/ 5401349 w 11530963"/>
              <a:gd name="connsiteY50" fmla="*/ 1139464 h 2264880"/>
              <a:gd name="connsiteX51" fmla="*/ 5552075 w 11530963"/>
              <a:gd name="connsiteY51" fmla="*/ 1209803 h 2264880"/>
              <a:gd name="connsiteX52" fmla="*/ 5863573 w 11530963"/>
              <a:gd name="connsiteY52" fmla="*/ 1159561 h 2264880"/>
              <a:gd name="connsiteX53" fmla="*/ 6175072 w 11530963"/>
              <a:gd name="connsiteY53" fmla="*/ 1018884 h 2264880"/>
              <a:gd name="connsiteX54" fmla="*/ 6335846 w 11530963"/>
              <a:gd name="connsiteY54" fmla="*/ 918401 h 2264880"/>
              <a:gd name="connsiteX55" fmla="*/ 6526765 w 11530963"/>
              <a:gd name="connsiteY55" fmla="*/ 848062 h 2264880"/>
              <a:gd name="connsiteX56" fmla="*/ 6677490 w 11530963"/>
              <a:gd name="connsiteY56" fmla="*/ 807869 h 2264880"/>
              <a:gd name="connsiteX57" fmla="*/ 6707635 w 11530963"/>
              <a:gd name="connsiteY57" fmla="*/ 566708 h 2264880"/>
              <a:gd name="connsiteX58" fmla="*/ 6687538 w 11530963"/>
              <a:gd name="connsiteY58" fmla="*/ 235113 h 2264880"/>
              <a:gd name="connsiteX59" fmla="*/ 6757877 w 11530963"/>
              <a:gd name="connsiteY59" fmla="*/ 215016 h 2264880"/>
              <a:gd name="connsiteX60" fmla="*/ 6777973 w 11530963"/>
              <a:gd name="connsiteY60" fmla="*/ 184871 h 2264880"/>
              <a:gd name="connsiteX61" fmla="*/ 6828215 w 11530963"/>
              <a:gd name="connsiteY61" fmla="*/ 245161 h 2264880"/>
              <a:gd name="connsiteX62" fmla="*/ 6858360 w 11530963"/>
              <a:gd name="connsiteY62" fmla="*/ 184871 h 2264880"/>
              <a:gd name="connsiteX63" fmla="*/ 6888505 w 11530963"/>
              <a:gd name="connsiteY63" fmla="*/ 275306 h 2264880"/>
              <a:gd name="connsiteX64" fmla="*/ 6918650 w 11530963"/>
              <a:gd name="connsiteY64" fmla="*/ 184871 h 2264880"/>
              <a:gd name="connsiteX65" fmla="*/ 6968892 w 11530963"/>
              <a:gd name="connsiteY65" fmla="*/ 365741 h 2264880"/>
              <a:gd name="connsiteX66" fmla="*/ 6978940 w 11530963"/>
              <a:gd name="connsiteY66" fmla="*/ 606902 h 2264880"/>
              <a:gd name="connsiteX67" fmla="*/ 6999037 w 11530963"/>
              <a:gd name="connsiteY67" fmla="*/ 576757 h 2264880"/>
              <a:gd name="connsiteX68" fmla="*/ 7049279 w 11530963"/>
              <a:gd name="connsiteY68" fmla="*/ 707385 h 2264880"/>
              <a:gd name="connsiteX69" fmla="*/ 7149762 w 11530963"/>
              <a:gd name="connsiteY69" fmla="*/ 787772 h 2264880"/>
              <a:gd name="connsiteX70" fmla="*/ 7250246 w 11530963"/>
              <a:gd name="connsiteY70" fmla="*/ 677240 h 2264880"/>
              <a:gd name="connsiteX71" fmla="*/ 7330633 w 11530963"/>
              <a:gd name="connsiteY71" fmla="*/ 848062 h 2264880"/>
              <a:gd name="connsiteX72" fmla="*/ 7551696 w 11530963"/>
              <a:gd name="connsiteY72" fmla="*/ 838014 h 2264880"/>
              <a:gd name="connsiteX73" fmla="*/ 7692373 w 11530963"/>
              <a:gd name="connsiteY73" fmla="*/ 777724 h 2264880"/>
              <a:gd name="connsiteX74" fmla="*/ 7772760 w 11530963"/>
              <a:gd name="connsiteY74" fmla="*/ 667192 h 2264880"/>
              <a:gd name="connsiteX75" fmla="*/ 7903389 w 11530963"/>
              <a:gd name="connsiteY75" fmla="*/ 797820 h 2264880"/>
              <a:gd name="connsiteX76" fmla="*/ 8013921 w 11530963"/>
              <a:gd name="connsiteY76" fmla="*/ 767675 h 2264880"/>
              <a:gd name="connsiteX77" fmla="*/ 8074211 w 11530963"/>
              <a:gd name="connsiteY77" fmla="*/ 616950 h 2264880"/>
              <a:gd name="connsiteX78" fmla="*/ 8174694 w 11530963"/>
              <a:gd name="connsiteY78" fmla="*/ 757627 h 2264880"/>
              <a:gd name="connsiteX79" fmla="*/ 8275178 w 11530963"/>
              <a:gd name="connsiteY79" fmla="*/ 807869 h 2264880"/>
              <a:gd name="connsiteX80" fmla="*/ 8405806 w 11530963"/>
              <a:gd name="connsiteY80" fmla="*/ 948546 h 2264880"/>
              <a:gd name="connsiteX81" fmla="*/ 8596725 w 11530963"/>
              <a:gd name="connsiteY81" fmla="*/ 868159 h 2264880"/>
              <a:gd name="connsiteX82" fmla="*/ 8626870 w 11530963"/>
              <a:gd name="connsiteY82" fmla="*/ 777724 h 2264880"/>
              <a:gd name="connsiteX83" fmla="*/ 8707257 w 11530963"/>
              <a:gd name="connsiteY83" fmla="*/ 817917 h 2264880"/>
              <a:gd name="connsiteX84" fmla="*/ 8807740 w 11530963"/>
              <a:gd name="connsiteY84" fmla="*/ 777724 h 2264880"/>
              <a:gd name="connsiteX85" fmla="*/ 9038853 w 11530963"/>
              <a:gd name="connsiteY85" fmla="*/ 827966 h 2264880"/>
              <a:gd name="connsiteX86" fmla="*/ 9330255 w 11530963"/>
              <a:gd name="connsiteY86" fmla="*/ 747579 h 2264880"/>
              <a:gd name="connsiteX87" fmla="*/ 9521173 w 11530963"/>
              <a:gd name="connsiteY87" fmla="*/ 596853 h 2264880"/>
              <a:gd name="connsiteX88" fmla="*/ 9691995 w 11530963"/>
              <a:gd name="connsiteY88" fmla="*/ 586805 h 2264880"/>
              <a:gd name="connsiteX89" fmla="*/ 9792479 w 11530963"/>
              <a:gd name="connsiteY89" fmla="*/ 586805 h 2264880"/>
              <a:gd name="connsiteX90" fmla="*/ 9892962 w 11530963"/>
              <a:gd name="connsiteY90" fmla="*/ 325548 h 2264880"/>
              <a:gd name="connsiteX91" fmla="*/ 9993446 w 11530963"/>
              <a:gd name="connsiteY91" fmla="*/ 496370 h 2264880"/>
              <a:gd name="connsiteX92" fmla="*/ 10445622 w 11530963"/>
              <a:gd name="connsiteY92" fmla="*/ 526515 h 2264880"/>
              <a:gd name="connsiteX93" fmla="*/ 10656637 w 11530963"/>
              <a:gd name="connsiteY93" fmla="*/ 496370 h 2264880"/>
              <a:gd name="connsiteX94" fmla="*/ 10777217 w 11530963"/>
              <a:gd name="connsiteY94" fmla="*/ 436080 h 2264880"/>
              <a:gd name="connsiteX95" fmla="*/ 10877701 w 11530963"/>
              <a:gd name="connsiteY95" fmla="*/ 345645 h 2264880"/>
              <a:gd name="connsiteX96" fmla="*/ 11028426 w 11530963"/>
              <a:gd name="connsiteY96" fmla="*/ 325548 h 2264880"/>
              <a:gd name="connsiteX97" fmla="*/ 11048523 w 11530963"/>
              <a:gd name="connsiteY97" fmla="*/ 265258 h 2264880"/>
              <a:gd name="connsiteX98" fmla="*/ 11219345 w 11530963"/>
              <a:gd name="connsiteY98" fmla="*/ 325548 h 2264880"/>
              <a:gd name="connsiteX99" fmla="*/ 11510747 w 11530963"/>
              <a:gd name="connsiteY99" fmla="*/ 104484 h 2264880"/>
              <a:gd name="connsiteX100" fmla="*/ 11520795 w 11530963"/>
              <a:gd name="connsiteY100" fmla="*/ 2244783 h 2264880"/>
              <a:gd name="connsiteX101" fmla="*/ 5384 w 11530963"/>
              <a:gd name="connsiteY101" fmla="*/ 2264880 h 2264880"/>
              <a:gd name="connsiteX102" fmla="*/ 0 w 11530963"/>
              <a:gd name="connsiteY102" fmla="*/ 1089223 h 2264880"/>
              <a:gd name="connsiteX103" fmla="*/ 4580 w 11530963"/>
              <a:gd name="connsiteY103" fmla="*/ 1031265 h 2264880"/>
              <a:gd name="connsiteX0" fmla="*/ 4580 w 11530963"/>
              <a:gd name="connsiteY0" fmla="*/ 1031265 h 2264880"/>
              <a:gd name="connsiteX1" fmla="*/ 45578 w 11530963"/>
              <a:gd name="connsiteY1" fmla="*/ 1149513 h 2264880"/>
              <a:gd name="connsiteX2" fmla="*/ 85771 w 11530963"/>
              <a:gd name="connsiteY2" fmla="*/ 1410770 h 2264880"/>
              <a:gd name="connsiteX3" fmla="*/ 136013 w 11530963"/>
              <a:gd name="connsiteY3" fmla="*/ 1501205 h 2264880"/>
              <a:gd name="connsiteX4" fmla="*/ 216400 w 11530963"/>
              <a:gd name="connsiteY4" fmla="*/ 1471060 h 2264880"/>
              <a:gd name="connsiteX5" fmla="*/ 326932 w 11530963"/>
              <a:gd name="connsiteY5" fmla="*/ 1501205 h 2264880"/>
              <a:gd name="connsiteX6" fmla="*/ 377173 w 11530963"/>
              <a:gd name="connsiteY6" fmla="*/ 1511253 h 2264880"/>
              <a:gd name="connsiteX7" fmla="*/ 457560 w 11530963"/>
              <a:gd name="connsiteY7" fmla="*/ 1469533 h 2264880"/>
              <a:gd name="connsiteX8" fmla="*/ 551853 w 11530963"/>
              <a:gd name="connsiteY8" fmla="*/ 1478055 h 2264880"/>
              <a:gd name="connsiteX9" fmla="*/ 626051 w 11530963"/>
              <a:gd name="connsiteY9" fmla="*/ 1440195 h 2264880"/>
              <a:gd name="connsiteX10" fmla="*/ 718012 w 11530963"/>
              <a:gd name="connsiteY10" fmla="*/ 1449438 h 2264880"/>
              <a:gd name="connsiteX11" fmla="*/ 827018 w 11530963"/>
              <a:gd name="connsiteY11" fmla="*/ 1536014 h 2264880"/>
              <a:gd name="connsiteX12" fmla="*/ 949929 w 11530963"/>
              <a:gd name="connsiteY12" fmla="*/ 1576207 h 2264880"/>
              <a:gd name="connsiteX13" fmla="*/ 1020268 w 11530963"/>
              <a:gd name="connsiteY13" fmla="*/ 1390673 h 2264880"/>
              <a:gd name="connsiteX14" fmla="*/ 1040365 w 11530963"/>
              <a:gd name="connsiteY14" fmla="*/ 1481108 h 2264880"/>
              <a:gd name="connsiteX15" fmla="*/ 1070510 w 11530963"/>
              <a:gd name="connsiteY15" fmla="*/ 1410770 h 2264880"/>
              <a:gd name="connsiteX16" fmla="*/ 1110703 w 11530963"/>
              <a:gd name="connsiteY16" fmla="*/ 1682075 h 2264880"/>
              <a:gd name="connsiteX17" fmla="*/ 1150896 w 11530963"/>
              <a:gd name="connsiteY17" fmla="*/ 1732317 h 2264880"/>
              <a:gd name="connsiteX18" fmla="*/ 1452347 w 11530963"/>
              <a:gd name="connsiteY18" fmla="*/ 1682075 h 2264880"/>
              <a:gd name="connsiteX19" fmla="*/ 1994958 w 11530963"/>
              <a:gd name="connsiteY19" fmla="*/ 1651930 h 2264880"/>
              <a:gd name="connsiteX20" fmla="*/ 2205973 w 11530963"/>
              <a:gd name="connsiteY20" fmla="*/ 1682075 h 2264880"/>
              <a:gd name="connsiteX21" fmla="*/ 2507424 w 11530963"/>
              <a:gd name="connsiteY21" fmla="*/ 1772511 h 2264880"/>
              <a:gd name="connsiteX22" fmla="*/ 2909358 w 11530963"/>
              <a:gd name="connsiteY22" fmla="*/ 1732317 h 2264880"/>
              <a:gd name="connsiteX23" fmla="*/ 3150518 w 11530963"/>
              <a:gd name="connsiteY23" fmla="*/ 1571544 h 2264880"/>
              <a:gd name="connsiteX24" fmla="*/ 3381631 w 11530963"/>
              <a:gd name="connsiteY24" fmla="*/ 1461012 h 2264880"/>
              <a:gd name="connsiteX25" fmla="*/ 3542404 w 11530963"/>
              <a:gd name="connsiteY25" fmla="*/ 1461012 h 2264880"/>
              <a:gd name="connsiteX26" fmla="*/ 3661385 w 11530963"/>
              <a:gd name="connsiteY26" fmla="*/ 1384849 h 2264880"/>
              <a:gd name="connsiteX27" fmla="*/ 3747595 w 11530963"/>
              <a:gd name="connsiteY27" fmla="*/ 1343055 h 2264880"/>
              <a:gd name="connsiteX28" fmla="*/ 3871952 w 11530963"/>
              <a:gd name="connsiteY28" fmla="*/ 1281165 h 2264880"/>
              <a:gd name="connsiteX29" fmla="*/ 3984532 w 11530963"/>
              <a:gd name="connsiteY29" fmla="*/ 1340431 h 2264880"/>
              <a:gd name="connsiteX30" fmla="*/ 4195547 w 11530963"/>
              <a:gd name="connsiteY30" fmla="*/ 1340431 h 2264880"/>
              <a:gd name="connsiteX31" fmla="*/ 4517094 w 11530963"/>
              <a:gd name="connsiteY31" fmla="*/ 1209803 h 2264880"/>
              <a:gd name="connsiteX32" fmla="*/ 4597481 w 11530963"/>
              <a:gd name="connsiteY32" fmla="*/ 1099271 h 2264880"/>
              <a:gd name="connsiteX33" fmla="*/ 4607529 w 11530963"/>
              <a:gd name="connsiteY33" fmla="*/ 697337 h 2264880"/>
              <a:gd name="connsiteX34" fmla="*/ 4647723 w 11530963"/>
              <a:gd name="connsiteY34" fmla="*/ 466225 h 2264880"/>
              <a:gd name="connsiteX35" fmla="*/ 4667820 w 11530963"/>
              <a:gd name="connsiteY35" fmla="*/ 526515 h 2264880"/>
              <a:gd name="connsiteX36" fmla="*/ 4697965 w 11530963"/>
              <a:gd name="connsiteY36" fmla="*/ 335596 h 2264880"/>
              <a:gd name="connsiteX37" fmla="*/ 4738158 w 11530963"/>
              <a:gd name="connsiteY37" fmla="*/ 405935 h 2264880"/>
              <a:gd name="connsiteX38" fmla="*/ 4758255 w 11530963"/>
              <a:gd name="connsiteY38" fmla="*/ 245161 h 2264880"/>
              <a:gd name="connsiteX39" fmla="*/ 4818545 w 11530963"/>
              <a:gd name="connsiteY39" fmla="*/ 265258 h 2264880"/>
              <a:gd name="connsiteX40" fmla="*/ 4919028 w 11530963"/>
              <a:gd name="connsiteY40" fmla="*/ 184871 h 2264880"/>
              <a:gd name="connsiteX41" fmla="*/ 5039609 w 11530963"/>
              <a:gd name="connsiteY41" fmla="*/ 144678 h 2264880"/>
              <a:gd name="connsiteX42" fmla="*/ 5099899 w 11530963"/>
              <a:gd name="connsiteY42" fmla="*/ 174823 h 2264880"/>
              <a:gd name="connsiteX43" fmla="*/ 5140092 w 11530963"/>
              <a:gd name="connsiteY43" fmla="*/ 285355 h 2264880"/>
              <a:gd name="connsiteX44" fmla="*/ 5170237 w 11530963"/>
              <a:gd name="connsiteY44" fmla="*/ 225064 h 2264880"/>
              <a:gd name="connsiteX45" fmla="*/ 5220479 w 11530963"/>
              <a:gd name="connsiteY45" fmla="*/ 315500 h 2264880"/>
              <a:gd name="connsiteX46" fmla="*/ 5230527 w 11530963"/>
              <a:gd name="connsiteY46" fmla="*/ 275306 h 2264880"/>
              <a:gd name="connsiteX47" fmla="*/ 5250624 w 11530963"/>
              <a:gd name="connsiteY47" fmla="*/ 647095 h 2264880"/>
              <a:gd name="connsiteX48" fmla="*/ 5270721 w 11530963"/>
              <a:gd name="connsiteY48" fmla="*/ 606902 h 2264880"/>
              <a:gd name="connsiteX49" fmla="*/ 5300866 w 11530963"/>
              <a:gd name="connsiteY49" fmla="*/ 908352 h 2264880"/>
              <a:gd name="connsiteX50" fmla="*/ 5401349 w 11530963"/>
              <a:gd name="connsiteY50" fmla="*/ 1139464 h 2264880"/>
              <a:gd name="connsiteX51" fmla="*/ 5552075 w 11530963"/>
              <a:gd name="connsiteY51" fmla="*/ 1209803 h 2264880"/>
              <a:gd name="connsiteX52" fmla="*/ 5863573 w 11530963"/>
              <a:gd name="connsiteY52" fmla="*/ 1159561 h 2264880"/>
              <a:gd name="connsiteX53" fmla="*/ 6175072 w 11530963"/>
              <a:gd name="connsiteY53" fmla="*/ 1018884 h 2264880"/>
              <a:gd name="connsiteX54" fmla="*/ 6335846 w 11530963"/>
              <a:gd name="connsiteY54" fmla="*/ 918401 h 2264880"/>
              <a:gd name="connsiteX55" fmla="*/ 6526765 w 11530963"/>
              <a:gd name="connsiteY55" fmla="*/ 848062 h 2264880"/>
              <a:gd name="connsiteX56" fmla="*/ 6677490 w 11530963"/>
              <a:gd name="connsiteY56" fmla="*/ 807869 h 2264880"/>
              <a:gd name="connsiteX57" fmla="*/ 6707635 w 11530963"/>
              <a:gd name="connsiteY57" fmla="*/ 566708 h 2264880"/>
              <a:gd name="connsiteX58" fmla="*/ 6687538 w 11530963"/>
              <a:gd name="connsiteY58" fmla="*/ 235113 h 2264880"/>
              <a:gd name="connsiteX59" fmla="*/ 6757877 w 11530963"/>
              <a:gd name="connsiteY59" fmla="*/ 215016 h 2264880"/>
              <a:gd name="connsiteX60" fmla="*/ 6777973 w 11530963"/>
              <a:gd name="connsiteY60" fmla="*/ 184871 h 2264880"/>
              <a:gd name="connsiteX61" fmla="*/ 6828215 w 11530963"/>
              <a:gd name="connsiteY61" fmla="*/ 245161 h 2264880"/>
              <a:gd name="connsiteX62" fmla="*/ 6858360 w 11530963"/>
              <a:gd name="connsiteY62" fmla="*/ 184871 h 2264880"/>
              <a:gd name="connsiteX63" fmla="*/ 6888505 w 11530963"/>
              <a:gd name="connsiteY63" fmla="*/ 275306 h 2264880"/>
              <a:gd name="connsiteX64" fmla="*/ 6918650 w 11530963"/>
              <a:gd name="connsiteY64" fmla="*/ 184871 h 2264880"/>
              <a:gd name="connsiteX65" fmla="*/ 6968892 w 11530963"/>
              <a:gd name="connsiteY65" fmla="*/ 365741 h 2264880"/>
              <a:gd name="connsiteX66" fmla="*/ 6978940 w 11530963"/>
              <a:gd name="connsiteY66" fmla="*/ 606902 h 2264880"/>
              <a:gd name="connsiteX67" fmla="*/ 6999037 w 11530963"/>
              <a:gd name="connsiteY67" fmla="*/ 576757 h 2264880"/>
              <a:gd name="connsiteX68" fmla="*/ 7049279 w 11530963"/>
              <a:gd name="connsiteY68" fmla="*/ 707385 h 2264880"/>
              <a:gd name="connsiteX69" fmla="*/ 7149762 w 11530963"/>
              <a:gd name="connsiteY69" fmla="*/ 787772 h 2264880"/>
              <a:gd name="connsiteX70" fmla="*/ 7250246 w 11530963"/>
              <a:gd name="connsiteY70" fmla="*/ 677240 h 2264880"/>
              <a:gd name="connsiteX71" fmla="*/ 7330633 w 11530963"/>
              <a:gd name="connsiteY71" fmla="*/ 848062 h 2264880"/>
              <a:gd name="connsiteX72" fmla="*/ 7551696 w 11530963"/>
              <a:gd name="connsiteY72" fmla="*/ 838014 h 2264880"/>
              <a:gd name="connsiteX73" fmla="*/ 7692373 w 11530963"/>
              <a:gd name="connsiteY73" fmla="*/ 777724 h 2264880"/>
              <a:gd name="connsiteX74" fmla="*/ 7772760 w 11530963"/>
              <a:gd name="connsiteY74" fmla="*/ 667192 h 2264880"/>
              <a:gd name="connsiteX75" fmla="*/ 7903389 w 11530963"/>
              <a:gd name="connsiteY75" fmla="*/ 797820 h 2264880"/>
              <a:gd name="connsiteX76" fmla="*/ 8013921 w 11530963"/>
              <a:gd name="connsiteY76" fmla="*/ 767675 h 2264880"/>
              <a:gd name="connsiteX77" fmla="*/ 8074211 w 11530963"/>
              <a:gd name="connsiteY77" fmla="*/ 616950 h 2264880"/>
              <a:gd name="connsiteX78" fmla="*/ 8174694 w 11530963"/>
              <a:gd name="connsiteY78" fmla="*/ 757627 h 2264880"/>
              <a:gd name="connsiteX79" fmla="*/ 8275178 w 11530963"/>
              <a:gd name="connsiteY79" fmla="*/ 807869 h 2264880"/>
              <a:gd name="connsiteX80" fmla="*/ 8405806 w 11530963"/>
              <a:gd name="connsiteY80" fmla="*/ 948546 h 2264880"/>
              <a:gd name="connsiteX81" fmla="*/ 8596725 w 11530963"/>
              <a:gd name="connsiteY81" fmla="*/ 868159 h 2264880"/>
              <a:gd name="connsiteX82" fmla="*/ 8626870 w 11530963"/>
              <a:gd name="connsiteY82" fmla="*/ 777724 h 2264880"/>
              <a:gd name="connsiteX83" fmla="*/ 8707257 w 11530963"/>
              <a:gd name="connsiteY83" fmla="*/ 817917 h 2264880"/>
              <a:gd name="connsiteX84" fmla="*/ 8807740 w 11530963"/>
              <a:gd name="connsiteY84" fmla="*/ 777724 h 2264880"/>
              <a:gd name="connsiteX85" fmla="*/ 9038853 w 11530963"/>
              <a:gd name="connsiteY85" fmla="*/ 827966 h 2264880"/>
              <a:gd name="connsiteX86" fmla="*/ 9330255 w 11530963"/>
              <a:gd name="connsiteY86" fmla="*/ 747579 h 2264880"/>
              <a:gd name="connsiteX87" fmla="*/ 9521173 w 11530963"/>
              <a:gd name="connsiteY87" fmla="*/ 596853 h 2264880"/>
              <a:gd name="connsiteX88" fmla="*/ 9691995 w 11530963"/>
              <a:gd name="connsiteY88" fmla="*/ 586805 h 2264880"/>
              <a:gd name="connsiteX89" fmla="*/ 9792479 w 11530963"/>
              <a:gd name="connsiteY89" fmla="*/ 586805 h 2264880"/>
              <a:gd name="connsiteX90" fmla="*/ 9892962 w 11530963"/>
              <a:gd name="connsiteY90" fmla="*/ 325548 h 2264880"/>
              <a:gd name="connsiteX91" fmla="*/ 9993446 w 11530963"/>
              <a:gd name="connsiteY91" fmla="*/ 496370 h 2264880"/>
              <a:gd name="connsiteX92" fmla="*/ 10445622 w 11530963"/>
              <a:gd name="connsiteY92" fmla="*/ 526515 h 2264880"/>
              <a:gd name="connsiteX93" fmla="*/ 10656637 w 11530963"/>
              <a:gd name="connsiteY93" fmla="*/ 496370 h 2264880"/>
              <a:gd name="connsiteX94" fmla="*/ 10777217 w 11530963"/>
              <a:gd name="connsiteY94" fmla="*/ 436080 h 2264880"/>
              <a:gd name="connsiteX95" fmla="*/ 10877701 w 11530963"/>
              <a:gd name="connsiteY95" fmla="*/ 345645 h 2264880"/>
              <a:gd name="connsiteX96" fmla="*/ 11028426 w 11530963"/>
              <a:gd name="connsiteY96" fmla="*/ 325548 h 2264880"/>
              <a:gd name="connsiteX97" fmla="*/ 11048523 w 11530963"/>
              <a:gd name="connsiteY97" fmla="*/ 265258 h 2264880"/>
              <a:gd name="connsiteX98" fmla="*/ 11219345 w 11530963"/>
              <a:gd name="connsiteY98" fmla="*/ 325548 h 2264880"/>
              <a:gd name="connsiteX99" fmla="*/ 11510747 w 11530963"/>
              <a:gd name="connsiteY99" fmla="*/ 104484 h 2264880"/>
              <a:gd name="connsiteX100" fmla="*/ 11520795 w 11530963"/>
              <a:gd name="connsiteY100" fmla="*/ 2244783 h 2264880"/>
              <a:gd name="connsiteX101" fmla="*/ 5384 w 11530963"/>
              <a:gd name="connsiteY101" fmla="*/ 2264880 h 2264880"/>
              <a:gd name="connsiteX102" fmla="*/ 0 w 11530963"/>
              <a:gd name="connsiteY102" fmla="*/ 1089223 h 2264880"/>
              <a:gd name="connsiteX103" fmla="*/ 4580 w 11530963"/>
              <a:gd name="connsiteY103" fmla="*/ 1031265 h 2264880"/>
              <a:gd name="connsiteX0" fmla="*/ 4580 w 11520825"/>
              <a:gd name="connsiteY0" fmla="*/ 927224 h 2160839"/>
              <a:gd name="connsiteX1" fmla="*/ 45578 w 11520825"/>
              <a:gd name="connsiteY1" fmla="*/ 1045472 h 2160839"/>
              <a:gd name="connsiteX2" fmla="*/ 85771 w 11520825"/>
              <a:gd name="connsiteY2" fmla="*/ 1306729 h 2160839"/>
              <a:gd name="connsiteX3" fmla="*/ 136013 w 11520825"/>
              <a:gd name="connsiteY3" fmla="*/ 1397164 h 2160839"/>
              <a:gd name="connsiteX4" fmla="*/ 216400 w 11520825"/>
              <a:gd name="connsiteY4" fmla="*/ 1367019 h 2160839"/>
              <a:gd name="connsiteX5" fmla="*/ 326932 w 11520825"/>
              <a:gd name="connsiteY5" fmla="*/ 1397164 h 2160839"/>
              <a:gd name="connsiteX6" fmla="*/ 377173 w 11520825"/>
              <a:gd name="connsiteY6" fmla="*/ 1407212 h 2160839"/>
              <a:gd name="connsiteX7" fmla="*/ 457560 w 11520825"/>
              <a:gd name="connsiteY7" fmla="*/ 1365492 h 2160839"/>
              <a:gd name="connsiteX8" fmla="*/ 551853 w 11520825"/>
              <a:gd name="connsiteY8" fmla="*/ 1374014 h 2160839"/>
              <a:gd name="connsiteX9" fmla="*/ 626051 w 11520825"/>
              <a:gd name="connsiteY9" fmla="*/ 1336154 h 2160839"/>
              <a:gd name="connsiteX10" fmla="*/ 718012 w 11520825"/>
              <a:gd name="connsiteY10" fmla="*/ 1345397 h 2160839"/>
              <a:gd name="connsiteX11" fmla="*/ 827018 w 11520825"/>
              <a:gd name="connsiteY11" fmla="*/ 1431973 h 2160839"/>
              <a:gd name="connsiteX12" fmla="*/ 949929 w 11520825"/>
              <a:gd name="connsiteY12" fmla="*/ 1472166 h 2160839"/>
              <a:gd name="connsiteX13" fmla="*/ 1020268 w 11520825"/>
              <a:gd name="connsiteY13" fmla="*/ 1286632 h 2160839"/>
              <a:gd name="connsiteX14" fmla="*/ 1040365 w 11520825"/>
              <a:gd name="connsiteY14" fmla="*/ 1377067 h 2160839"/>
              <a:gd name="connsiteX15" fmla="*/ 1070510 w 11520825"/>
              <a:gd name="connsiteY15" fmla="*/ 1306729 h 2160839"/>
              <a:gd name="connsiteX16" fmla="*/ 1110703 w 11520825"/>
              <a:gd name="connsiteY16" fmla="*/ 1578034 h 2160839"/>
              <a:gd name="connsiteX17" fmla="*/ 1150896 w 11520825"/>
              <a:gd name="connsiteY17" fmla="*/ 1628276 h 2160839"/>
              <a:gd name="connsiteX18" fmla="*/ 1452347 w 11520825"/>
              <a:gd name="connsiteY18" fmla="*/ 1578034 h 2160839"/>
              <a:gd name="connsiteX19" fmla="*/ 1994958 w 11520825"/>
              <a:gd name="connsiteY19" fmla="*/ 1547889 h 2160839"/>
              <a:gd name="connsiteX20" fmla="*/ 2205973 w 11520825"/>
              <a:gd name="connsiteY20" fmla="*/ 1578034 h 2160839"/>
              <a:gd name="connsiteX21" fmla="*/ 2507424 w 11520825"/>
              <a:gd name="connsiteY21" fmla="*/ 1668470 h 2160839"/>
              <a:gd name="connsiteX22" fmla="*/ 2909358 w 11520825"/>
              <a:gd name="connsiteY22" fmla="*/ 1628276 h 2160839"/>
              <a:gd name="connsiteX23" fmla="*/ 3150518 w 11520825"/>
              <a:gd name="connsiteY23" fmla="*/ 1467503 h 2160839"/>
              <a:gd name="connsiteX24" fmla="*/ 3381631 w 11520825"/>
              <a:gd name="connsiteY24" fmla="*/ 1356971 h 2160839"/>
              <a:gd name="connsiteX25" fmla="*/ 3542404 w 11520825"/>
              <a:gd name="connsiteY25" fmla="*/ 1356971 h 2160839"/>
              <a:gd name="connsiteX26" fmla="*/ 3661385 w 11520825"/>
              <a:gd name="connsiteY26" fmla="*/ 1280808 h 2160839"/>
              <a:gd name="connsiteX27" fmla="*/ 3747595 w 11520825"/>
              <a:gd name="connsiteY27" fmla="*/ 1239014 h 2160839"/>
              <a:gd name="connsiteX28" fmla="*/ 3871952 w 11520825"/>
              <a:gd name="connsiteY28" fmla="*/ 1177124 h 2160839"/>
              <a:gd name="connsiteX29" fmla="*/ 3984532 w 11520825"/>
              <a:gd name="connsiteY29" fmla="*/ 1236390 h 2160839"/>
              <a:gd name="connsiteX30" fmla="*/ 4195547 w 11520825"/>
              <a:gd name="connsiteY30" fmla="*/ 1236390 h 2160839"/>
              <a:gd name="connsiteX31" fmla="*/ 4517094 w 11520825"/>
              <a:gd name="connsiteY31" fmla="*/ 1105762 h 2160839"/>
              <a:gd name="connsiteX32" fmla="*/ 4597481 w 11520825"/>
              <a:gd name="connsiteY32" fmla="*/ 995230 h 2160839"/>
              <a:gd name="connsiteX33" fmla="*/ 4607529 w 11520825"/>
              <a:gd name="connsiteY33" fmla="*/ 593296 h 2160839"/>
              <a:gd name="connsiteX34" fmla="*/ 4647723 w 11520825"/>
              <a:gd name="connsiteY34" fmla="*/ 362184 h 2160839"/>
              <a:gd name="connsiteX35" fmla="*/ 4667820 w 11520825"/>
              <a:gd name="connsiteY35" fmla="*/ 422474 h 2160839"/>
              <a:gd name="connsiteX36" fmla="*/ 4697965 w 11520825"/>
              <a:gd name="connsiteY36" fmla="*/ 231555 h 2160839"/>
              <a:gd name="connsiteX37" fmla="*/ 4738158 w 11520825"/>
              <a:gd name="connsiteY37" fmla="*/ 301894 h 2160839"/>
              <a:gd name="connsiteX38" fmla="*/ 4758255 w 11520825"/>
              <a:gd name="connsiteY38" fmla="*/ 141120 h 2160839"/>
              <a:gd name="connsiteX39" fmla="*/ 4818545 w 11520825"/>
              <a:gd name="connsiteY39" fmla="*/ 161217 h 2160839"/>
              <a:gd name="connsiteX40" fmla="*/ 4919028 w 11520825"/>
              <a:gd name="connsiteY40" fmla="*/ 80830 h 2160839"/>
              <a:gd name="connsiteX41" fmla="*/ 5039609 w 11520825"/>
              <a:gd name="connsiteY41" fmla="*/ 40637 h 2160839"/>
              <a:gd name="connsiteX42" fmla="*/ 5099899 w 11520825"/>
              <a:gd name="connsiteY42" fmla="*/ 70782 h 2160839"/>
              <a:gd name="connsiteX43" fmla="*/ 5140092 w 11520825"/>
              <a:gd name="connsiteY43" fmla="*/ 181314 h 2160839"/>
              <a:gd name="connsiteX44" fmla="*/ 5170237 w 11520825"/>
              <a:gd name="connsiteY44" fmla="*/ 121023 h 2160839"/>
              <a:gd name="connsiteX45" fmla="*/ 5220479 w 11520825"/>
              <a:gd name="connsiteY45" fmla="*/ 211459 h 2160839"/>
              <a:gd name="connsiteX46" fmla="*/ 5230527 w 11520825"/>
              <a:gd name="connsiteY46" fmla="*/ 171265 h 2160839"/>
              <a:gd name="connsiteX47" fmla="*/ 5250624 w 11520825"/>
              <a:gd name="connsiteY47" fmla="*/ 543054 h 2160839"/>
              <a:gd name="connsiteX48" fmla="*/ 5270721 w 11520825"/>
              <a:gd name="connsiteY48" fmla="*/ 502861 h 2160839"/>
              <a:gd name="connsiteX49" fmla="*/ 5300866 w 11520825"/>
              <a:gd name="connsiteY49" fmla="*/ 804311 h 2160839"/>
              <a:gd name="connsiteX50" fmla="*/ 5401349 w 11520825"/>
              <a:gd name="connsiteY50" fmla="*/ 1035423 h 2160839"/>
              <a:gd name="connsiteX51" fmla="*/ 5552075 w 11520825"/>
              <a:gd name="connsiteY51" fmla="*/ 1105762 h 2160839"/>
              <a:gd name="connsiteX52" fmla="*/ 5863573 w 11520825"/>
              <a:gd name="connsiteY52" fmla="*/ 1055520 h 2160839"/>
              <a:gd name="connsiteX53" fmla="*/ 6175072 w 11520825"/>
              <a:gd name="connsiteY53" fmla="*/ 914843 h 2160839"/>
              <a:gd name="connsiteX54" fmla="*/ 6335846 w 11520825"/>
              <a:gd name="connsiteY54" fmla="*/ 814360 h 2160839"/>
              <a:gd name="connsiteX55" fmla="*/ 6526765 w 11520825"/>
              <a:gd name="connsiteY55" fmla="*/ 744021 h 2160839"/>
              <a:gd name="connsiteX56" fmla="*/ 6677490 w 11520825"/>
              <a:gd name="connsiteY56" fmla="*/ 703828 h 2160839"/>
              <a:gd name="connsiteX57" fmla="*/ 6707635 w 11520825"/>
              <a:gd name="connsiteY57" fmla="*/ 462667 h 2160839"/>
              <a:gd name="connsiteX58" fmla="*/ 6687538 w 11520825"/>
              <a:gd name="connsiteY58" fmla="*/ 131072 h 2160839"/>
              <a:gd name="connsiteX59" fmla="*/ 6757877 w 11520825"/>
              <a:gd name="connsiteY59" fmla="*/ 110975 h 2160839"/>
              <a:gd name="connsiteX60" fmla="*/ 6777973 w 11520825"/>
              <a:gd name="connsiteY60" fmla="*/ 80830 h 2160839"/>
              <a:gd name="connsiteX61" fmla="*/ 6828215 w 11520825"/>
              <a:gd name="connsiteY61" fmla="*/ 141120 h 2160839"/>
              <a:gd name="connsiteX62" fmla="*/ 6858360 w 11520825"/>
              <a:gd name="connsiteY62" fmla="*/ 80830 h 2160839"/>
              <a:gd name="connsiteX63" fmla="*/ 6888505 w 11520825"/>
              <a:gd name="connsiteY63" fmla="*/ 171265 h 2160839"/>
              <a:gd name="connsiteX64" fmla="*/ 6918650 w 11520825"/>
              <a:gd name="connsiteY64" fmla="*/ 80830 h 2160839"/>
              <a:gd name="connsiteX65" fmla="*/ 6968892 w 11520825"/>
              <a:gd name="connsiteY65" fmla="*/ 261700 h 2160839"/>
              <a:gd name="connsiteX66" fmla="*/ 6978940 w 11520825"/>
              <a:gd name="connsiteY66" fmla="*/ 502861 h 2160839"/>
              <a:gd name="connsiteX67" fmla="*/ 6999037 w 11520825"/>
              <a:gd name="connsiteY67" fmla="*/ 472716 h 2160839"/>
              <a:gd name="connsiteX68" fmla="*/ 7049279 w 11520825"/>
              <a:gd name="connsiteY68" fmla="*/ 603344 h 2160839"/>
              <a:gd name="connsiteX69" fmla="*/ 7149762 w 11520825"/>
              <a:gd name="connsiteY69" fmla="*/ 683731 h 2160839"/>
              <a:gd name="connsiteX70" fmla="*/ 7250246 w 11520825"/>
              <a:gd name="connsiteY70" fmla="*/ 573199 h 2160839"/>
              <a:gd name="connsiteX71" fmla="*/ 7330633 w 11520825"/>
              <a:gd name="connsiteY71" fmla="*/ 744021 h 2160839"/>
              <a:gd name="connsiteX72" fmla="*/ 7551696 w 11520825"/>
              <a:gd name="connsiteY72" fmla="*/ 733973 h 2160839"/>
              <a:gd name="connsiteX73" fmla="*/ 7692373 w 11520825"/>
              <a:gd name="connsiteY73" fmla="*/ 673683 h 2160839"/>
              <a:gd name="connsiteX74" fmla="*/ 7772760 w 11520825"/>
              <a:gd name="connsiteY74" fmla="*/ 563151 h 2160839"/>
              <a:gd name="connsiteX75" fmla="*/ 7903389 w 11520825"/>
              <a:gd name="connsiteY75" fmla="*/ 693779 h 2160839"/>
              <a:gd name="connsiteX76" fmla="*/ 8013921 w 11520825"/>
              <a:gd name="connsiteY76" fmla="*/ 663634 h 2160839"/>
              <a:gd name="connsiteX77" fmla="*/ 8074211 w 11520825"/>
              <a:gd name="connsiteY77" fmla="*/ 512909 h 2160839"/>
              <a:gd name="connsiteX78" fmla="*/ 8174694 w 11520825"/>
              <a:gd name="connsiteY78" fmla="*/ 653586 h 2160839"/>
              <a:gd name="connsiteX79" fmla="*/ 8275178 w 11520825"/>
              <a:gd name="connsiteY79" fmla="*/ 703828 h 2160839"/>
              <a:gd name="connsiteX80" fmla="*/ 8405806 w 11520825"/>
              <a:gd name="connsiteY80" fmla="*/ 844505 h 2160839"/>
              <a:gd name="connsiteX81" fmla="*/ 8596725 w 11520825"/>
              <a:gd name="connsiteY81" fmla="*/ 764118 h 2160839"/>
              <a:gd name="connsiteX82" fmla="*/ 8626870 w 11520825"/>
              <a:gd name="connsiteY82" fmla="*/ 673683 h 2160839"/>
              <a:gd name="connsiteX83" fmla="*/ 8707257 w 11520825"/>
              <a:gd name="connsiteY83" fmla="*/ 713876 h 2160839"/>
              <a:gd name="connsiteX84" fmla="*/ 8807740 w 11520825"/>
              <a:gd name="connsiteY84" fmla="*/ 673683 h 2160839"/>
              <a:gd name="connsiteX85" fmla="*/ 9038853 w 11520825"/>
              <a:gd name="connsiteY85" fmla="*/ 723925 h 2160839"/>
              <a:gd name="connsiteX86" fmla="*/ 9330255 w 11520825"/>
              <a:gd name="connsiteY86" fmla="*/ 643538 h 2160839"/>
              <a:gd name="connsiteX87" fmla="*/ 9521173 w 11520825"/>
              <a:gd name="connsiteY87" fmla="*/ 492812 h 2160839"/>
              <a:gd name="connsiteX88" fmla="*/ 9691995 w 11520825"/>
              <a:gd name="connsiteY88" fmla="*/ 482764 h 2160839"/>
              <a:gd name="connsiteX89" fmla="*/ 9792479 w 11520825"/>
              <a:gd name="connsiteY89" fmla="*/ 482764 h 2160839"/>
              <a:gd name="connsiteX90" fmla="*/ 9892962 w 11520825"/>
              <a:gd name="connsiteY90" fmla="*/ 221507 h 2160839"/>
              <a:gd name="connsiteX91" fmla="*/ 9993446 w 11520825"/>
              <a:gd name="connsiteY91" fmla="*/ 392329 h 2160839"/>
              <a:gd name="connsiteX92" fmla="*/ 10445622 w 11520825"/>
              <a:gd name="connsiteY92" fmla="*/ 422474 h 2160839"/>
              <a:gd name="connsiteX93" fmla="*/ 10656637 w 11520825"/>
              <a:gd name="connsiteY93" fmla="*/ 392329 h 2160839"/>
              <a:gd name="connsiteX94" fmla="*/ 10777217 w 11520825"/>
              <a:gd name="connsiteY94" fmla="*/ 332039 h 2160839"/>
              <a:gd name="connsiteX95" fmla="*/ 10877701 w 11520825"/>
              <a:gd name="connsiteY95" fmla="*/ 241604 h 2160839"/>
              <a:gd name="connsiteX96" fmla="*/ 11028426 w 11520825"/>
              <a:gd name="connsiteY96" fmla="*/ 221507 h 2160839"/>
              <a:gd name="connsiteX97" fmla="*/ 11048523 w 11520825"/>
              <a:gd name="connsiteY97" fmla="*/ 161217 h 2160839"/>
              <a:gd name="connsiteX98" fmla="*/ 11219345 w 11520825"/>
              <a:gd name="connsiteY98" fmla="*/ 221507 h 2160839"/>
              <a:gd name="connsiteX99" fmla="*/ 11510747 w 11520825"/>
              <a:gd name="connsiteY99" fmla="*/ 443 h 2160839"/>
              <a:gd name="connsiteX100" fmla="*/ 11520795 w 11520825"/>
              <a:gd name="connsiteY100" fmla="*/ 2140742 h 2160839"/>
              <a:gd name="connsiteX101" fmla="*/ 5384 w 11520825"/>
              <a:gd name="connsiteY101" fmla="*/ 2160839 h 2160839"/>
              <a:gd name="connsiteX102" fmla="*/ 0 w 11520825"/>
              <a:gd name="connsiteY102" fmla="*/ 985182 h 2160839"/>
              <a:gd name="connsiteX103" fmla="*/ 4580 w 11520825"/>
              <a:gd name="connsiteY103" fmla="*/ 927224 h 2160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11520825" h="2160839">
                <a:moveTo>
                  <a:pt x="4580" y="927224"/>
                </a:moveTo>
                <a:cubicBezTo>
                  <a:pt x="26351" y="951507"/>
                  <a:pt x="32046" y="982221"/>
                  <a:pt x="45578" y="1045472"/>
                </a:cubicBezTo>
                <a:cubicBezTo>
                  <a:pt x="59110" y="1108723"/>
                  <a:pt x="70699" y="1248114"/>
                  <a:pt x="85771" y="1306729"/>
                </a:cubicBezTo>
                <a:cubicBezTo>
                  <a:pt x="100843" y="1365344"/>
                  <a:pt x="114242" y="1387116"/>
                  <a:pt x="136013" y="1397164"/>
                </a:cubicBezTo>
                <a:cubicBezTo>
                  <a:pt x="157785" y="1407212"/>
                  <a:pt x="184580" y="1367019"/>
                  <a:pt x="216400" y="1367019"/>
                </a:cubicBezTo>
                <a:cubicBezTo>
                  <a:pt x="248220" y="1367019"/>
                  <a:pt x="326932" y="1397164"/>
                  <a:pt x="326932" y="1397164"/>
                </a:cubicBezTo>
                <a:cubicBezTo>
                  <a:pt x="353728" y="1403863"/>
                  <a:pt x="355402" y="1412491"/>
                  <a:pt x="377173" y="1407212"/>
                </a:cubicBezTo>
                <a:cubicBezTo>
                  <a:pt x="398944" y="1401933"/>
                  <a:pt x="428447" y="1371025"/>
                  <a:pt x="457560" y="1365492"/>
                </a:cubicBezTo>
                <a:cubicBezTo>
                  <a:pt x="486673" y="1359959"/>
                  <a:pt x="523771" y="1378904"/>
                  <a:pt x="551853" y="1374014"/>
                </a:cubicBezTo>
                <a:cubicBezTo>
                  <a:pt x="579935" y="1369124"/>
                  <a:pt x="598358" y="1340924"/>
                  <a:pt x="626051" y="1336154"/>
                </a:cubicBezTo>
                <a:cubicBezTo>
                  <a:pt x="653744" y="1331385"/>
                  <a:pt x="684518" y="1329427"/>
                  <a:pt x="718012" y="1345397"/>
                </a:cubicBezTo>
                <a:cubicBezTo>
                  <a:pt x="751506" y="1361367"/>
                  <a:pt x="788365" y="1410845"/>
                  <a:pt x="827018" y="1431973"/>
                </a:cubicBezTo>
                <a:cubicBezTo>
                  <a:pt x="865671" y="1453101"/>
                  <a:pt x="917721" y="1496389"/>
                  <a:pt x="949929" y="1472166"/>
                </a:cubicBezTo>
                <a:cubicBezTo>
                  <a:pt x="982137" y="1447943"/>
                  <a:pt x="1005195" y="1302482"/>
                  <a:pt x="1020268" y="1286632"/>
                </a:cubicBezTo>
                <a:cubicBezTo>
                  <a:pt x="1035341" y="1270782"/>
                  <a:pt x="1031991" y="1373718"/>
                  <a:pt x="1040365" y="1377067"/>
                </a:cubicBezTo>
                <a:cubicBezTo>
                  <a:pt x="1048739" y="1380416"/>
                  <a:pt x="1058787" y="1273235"/>
                  <a:pt x="1070510" y="1306729"/>
                </a:cubicBezTo>
                <a:cubicBezTo>
                  <a:pt x="1082233" y="1340223"/>
                  <a:pt x="1097305" y="1524443"/>
                  <a:pt x="1110703" y="1578034"/>
                </a:cubicBezTo>
                <a:cubicBezTo>
                  <a:pt x="1124101" y="1631625"/>
                  <a:pt x="1120962" y="1616701"/>
                  <a:pt x="1150896" y="1628276"/>
                </a:cubicBezTo>
                <a:cubicBezTo>
                  <a:pt x="1180830" y="1639851"/>
                  <a:pt x="1311670" y="1591432"/>
                  <a:pt x="1452347" y="1578034"/>
                </a:cubicBezTo>
                <a:cubicBezTo>
                  <a:pt x="1593024" y="1564636"/>
                  <a:pt x="1869354" y="1547889"/>
                  <a:pt x="1994958" y="1547889"/>
                </a:cubicBezTo>
                <a:cubicBezTo>
                  <a:pt x="2120562" y="1547889"/>
                  <a:pt x="2120562" y="1557937"/>
                  <a:pt x="2205973" y="1578034"/>
                </a:cubicBezTo>
                <a:cubicBezTo>
                  <a:pt x="2291384" y="1598131"/>
                  <a:pt x="2390193" y="1660096"/>
                  <a:pt x="2507424" y="1668470"/>
                </a:cubicBezTo>
                <a:cubicBezTo>
                  <a:pt x="2624655" y="1676844"/>
                  <a:pt x="2802176" y="1661770"/>
                  <a:pt x="2909358" y="1628276"/>
                </a:cubicBezTo>
                <a:cubicBezTo>
                  <a:pt x="3016540" y="1594782"/>
                  <a:pt x="3071806" y="1512720"/>
                  <a:pt x="3150518" y="1467503"/>
                </a:cubicBezTo>
                <a:cubicBezTo>
                  <a:pt x="3229230" y="1422286"/>
                  <a:pt x="3316317" y="1375393"/>
                  <a:pt x="3381631" y="1356971"/>
                </a:cubicBezTo>
                <a:cubicBezTo>
                  <a:pt x="3446945" y="1338549"/>
                  <a:pt x="3495778" y="1369665"/>
                  <a:pt x="3542404" y="1356971"/>
                </a:cubicBezTo>
                <a:cubicBezTo>
                  <a:pt x="3589030" y="1344277"/>
                  <a:pt x="3627187" y="1300468"/>
                  <a:pt x="3661385" y="1280808"/>
                </a:cubicBezTo>
                <a:cubicBezTo>
                  <a:pt x="3695584" y="1261149"/>
                  <a:pt x="3712501" y="1256295"/>
                  <a:pt x="3747595" y="1239014"/>
                </a:cubicBezTo>
                <a:cubicBezTo>
                  <a:pt x="3782689" y="1221733"/>
                  <a:pt x="3832463" y="1177561"/>
                  <a:pt x="3871952" y="1177124"/>
                </a:cubicBezTo>
                <a:cubicBezTo>
                  <a:pt x="3911441" y="1176687"/>
                  <a:pt x="3930600" y="1226512"/>
                  <a:pt x="3984532" y="1236390"/>
                </a:cubicBezTo>
                <a:cubicBezTo>
                  <a:pt x="4038464" y="1246268"/>
                  <a:pt x="4106787" y="1258161"/>
                  <a:pt x="4195547" y="1236390"/>
                </a:cubicBezTo>
                <a:cubicBezTo>
                  <a:pt x="4284307" y="1214619"/>
                  <a:pt x="4450105" y="1145955"/>
                  <a:pt x="4517094" y="1105762"/>
                </a:cubicBezTo>
                <a:cubicBezTo>
                  <a:pt x="4584083" y="1065569"/>
                  <a:pt x="4582409" y="1080641"/>
                  <a:pt x="4597481" y="995230"/>
                </a:cubicBezTo>
                <a:cubicBezTo>
                  <a:pt x="4612553" y="909819"/>
                  <a:pt x="4599155" y="698803"/>
                  <a:pt x="4607529" y="593296"/>
                </a:cubicBezTo>
                <a:cubicBezTo>
                  <a:pt x="4615903" y="487789"/>
                  <a:pt x="4637675" y="390654"/>
                  <a:pt x="4647723" y="362184"/>
                </a:cubicBezTo>
                <a:cubicBezTo>
                  <a:pt x="4657771" y="333714"/>
                  <a:pt x="4659446" y="444245"/>
                  <a:pt x="4667820" y="422474"/>
                </a:cubicBezTo>
                <a:cubicBezTo>
                  <a:pt x="4676194" y="400703"/>
                  <a:pt x="4686242" y="251652"/>
                  <a:pt x="4697965" y="231555"/>
                </a:cubicBezTo>
                <a:cubicBezTo>
                  <a:pt x="4709688" y="211458"/>
                  <a:pt x="4728110" y="316966"/>
                  <a:pt x="4738158" y="301894"/>
                </a:cubicBezTo>
                <a:cubicBezTo>
                  <a:pt x="4748206" y="286821"/>
                  <a:pt x="4744857" y="164566"/>
                  <a:pt x="4758255" y="141120"/>
                </a:cubicBezTo>
                <a:cubicBezTo>
                  <a:pt x="4771653" y="117674"/>
                  <a:pt x="4791749" y="171265"/>
                  <a:pt x="4818545" y="161217"/>
                </a:cubicBezTo>
                <a:cubicBezTo>
                  <a:pt x="4845341" y="151169"/>
                  <a:pt x="4882184" y="100927"/>
                  <a:pt x="4919028" y="80830"/>
                </a:cubicBezTo>
                <a:cubicBezTo>
                  <a:pt x="4955872" y="60733"/>
                  <a:pt x="5009464" y="42312"/>
                  <a:pt x="5039609" y="40637"/>
                </a:cubicBezTo>
                <a:cubicBezTo>
                  <a:pt x="5069754" y="38962"/>
                  <a:pt x="5083152" y="47336"/>
                  <a:pt x="5099899" y="70782"/>
                </a:cubicBezTo>
                <a:cubicBezTo>
                  <a:pt x="5116646" y="94228"/>
                  <a:pt x="5128369" y="172941"/>
                  <a:pt x="5140092" y="181314"/>
                </a:cubicBezTo>
                <a:cubicBezTo>
                  <a:pt x="5151815" y="189687"/>
                  <a:pt x="5156839" y="115999"/>
                  <a:pt x="5170237" y="121023"/>
                </a:cubicBezTo>
                <a:cubicBezTo>
                  <a:pt x="5183635" y="126047"/>
                  <a:pt x="5220479" y="211459"/>
                  <a:pt x="5220479" y="211459"/>
                </a:cubicBezTo>
                <a:cubicBezTo>
                  <a:pt x="5230527" y="219833"/>
                  <a:pt x="5225503" y="115999"/>
                  <a:pt x="5230527" y="171265"/>
                </a:cubicBezTo>
                <a:cubicBezTo>
                  <a:pt x="5235551" y="226531"/>
                  <a:pt x="5250624" y="543054"/>
                  <a:pt x="5250624" y="543054"/>
                </a:cubicBezTo>
                <a:cubicBezTo>
                  <a:pt x="5257323" y="598320"/>
                  <a:pt x="5262347" y="459318"/>
                  <a:pt x="5270721" y="502861"/>
                </a:cubicBezTo>
                <a:cubicBezTo>
                  <a:pt x="5279095" y="546404"/>
                  <a:pt x="5279095" y="715551"/>
                  <a:pt x="5300866" y="804311"/>
                </a:cubicBezTo>
                <a:cubicBezTo>
                  <a:pt x="5322637" y="893071"/>
                  <a:pt x="5359481" y="985181"/>
                  <a:pt x="5401349" y="1035423"/>
                </a:cubicBezTo>
                <a:cubicBezTo>
                  <a:pt x="5443217" y="1085665"/>
                  <a:pt x="5475038" y="1102413"/>
                  <a:pt x="5552075" y="1105762"/>
                </a:cubicBezTo>
                <a:cubicBezTo>
                  <a:pt x="5629112" y="1109111"/>
                  <a:pt x="5759740" y="1087340"/>
                  <a:pt x="5863573" y="1055520"/>
                </a:cubicBezTo>
                <a:cubicBezTo>
                  <a:pt x="5967406" y="1023700"/>
                  <a:pt x="6096360" y="955036"/>
                  <a:pt x="6175072" y="914843"/>
                </a:cubicBezTo>
                <a:cubicBezTo>
                  <a:pt x="6253784" y="874650"/>
                  <a:pt x="6277231" y="842830"/>
                  <a:pt x="6335846" y="814360"/>
                </a:cubicBezTo>
                <a:cubicBezTo>
                  <a:pt x="6394461" y="785890"/>
                  <a:pt x="6469824" y="762443"/>
                  <a:pt x="6526765" y="744021"/>
                </a:cubicBezTo>
                <a:cubicBezTo>
                  <a:pt x="6583706" y="725599"/>
                  <a:pt x="6647345" y="750720"/>
                  <a:pt x="6677490" y="703828"/>
                </a:cubicBezTo>
                <a:cubicBezTo>
                  <a:pt x="6707635" y="656936"/>
                  <a:pt x="6705960" y="558126"/>
                  <a:pt x="6707635" y="462667"/>
                </a:cubicBezTo>
                <a:cubicBezTo>
                  <a:pt x="6709310" y="367208"/>
                  <a:pt x="6679164" y="189687"/>
                  <a:pt x="6687538" y="131072"/>
                </a:cubicBezTo>
                <a:cubicBezTo>
                  <a:pt x="6695912" y="72457"/>
                  <a:pt x="6757877" y="110975"/>
                  <a:pt x="6757877" y="110975"/>
                </a:cubicBezTo>
                <a:cubicBezTo>
                  <a:pt x="6772949" y="102601"/>
                  <a:pt x="6766250" y="75806"/>
                  <a:pt x="6777973" y="80830"/>
                </a:cubicBezTo>
                <a:cubicBezTo>
                  <a:pt x="6789696" y="85854"/>
                  <a:pt x="6814817" y="141120"/>
                  <a:pt x="6828215" y="141120"/>
                </a:cubicBezTo>
                <a:cubicBezTo>
                  <a:pt x="6841613" y="141120"/>
                  <a:pt x="6848312" y="75806"/>
                  <a:pt x="6858360" y="80830"/>
                </a:cubicBezTo>
                <a:cubicBezTo>
                  <a:pt x="6868408" y="85854"/>
                  <a:pt x="6878457" y="171265"/>
                  <a:pt x="6888505" y="171265"/>
                </a:cubicBezTo>
                <a:cubicBezTo>
                  <a:pt x="6898553" y="171265"/>
                  <a:pt x="6905252" y="65758"/>
                  <a:pt x="6918650" y="80830"/>
                </a:cubicBezTo>
                <a:cubicBezTo>
                  <a:pt x="6932048" y="95902"/>
                  <a:pt x="6958844" y="191362"/>
                  <a:pt x="6968892" y="261700"/>
                </a:cubicBezTo>
                <a:cubicBezTo>
                  <a:pt x="6978940" y="332038"/>
                  <a:pt x="6978940" y="502861"/>
                  <a:pt x="6978940" y="502861"/>
                </a:cubicBezTo>
                <a:cubicBezTo>
                  <a:pt x="6983964" y="538030"/>
                  <a:pt x="6987314" y="455969"/>
                  <a:pt x="6999037" y="472716"/>
                </a:cubicBezTo>
                <a:cubicBezTo>
                  <a:pt x="7010760" y="489463"/>
                  <a:pt x="7024158" y="568175"/>
                  <a:pt x="7049279" y="603344"/>
                </a:cubicBezTo>
                <a:cubicBezTo>
                  <a:pt x="7074400" y="638513"/>
                  <a:pt x="7116268" y="688755"/>
                  <a:pt x="7149762" y="683731"/>
                </a:cubicBezTo>
                <a:cubicBezTo>
                  <a:pt x="7183256" y="678707"/>
                  <a:pt x="7220101" y="563151"/>
                  <a:pt x="7250246" y="573199"/>
                </a:cubicBezTo>
                <a:cubicBezTo>
                  <a:pt x="7280391" y="583247"/>
                  <a:pt x="7280391" y="717225"/>
                  <a:pt x="7330633" y="744021"/>
                </a:cubicBezTo>
                <a:cubicBezTo>
                  <a:pt x="7380875" y="770817"/>
                  <a:pt x="7491406" y="745696"/>
                  <a:pt x="7551696" y="733973"/>
                </a:cubicBezTo>
                <a:cubicBezTo>
                  <a:pt x="7611986" y="722250"/>
                  <a:pt x="7655529" y="702153"/>
                  <a:pt x="7692373" y="673683"/>
                </a:cubicBezTo>
                <a:cubicBezTo>
                  <a:pt x="7729217" y="645213"/>
                  <a:pt x="7737591" y="559802"/>
                  <a:pt x="7772760" y="563151"/>
                </a:cubicBezTo>
                <a:cubicBezTo>
                  <a:pt x="7807929" y="566500"/>
                  <a:pt x="7863195" y="677032"/>
                  <a:pt x="7903389" y="693779"/>
                </a:cubicBezTo>
                <a:cubicBezTo>
                  <a:pt x="7943583" y="710526"/>
                  <a:pt x="7985451" y="693779"/>
                  <a:pt x="8013921" y="663634"/>
                </a:cubicBezTo>
                <a:cubicBezTo>
                  <a:pt x="8042391" y="633489"/>
                  <a:pt x="8047416" y="514584"/>
                  <a:pt x="8074211" y="512909"/>
                </a:cubicBezTo>
                <a:cubicBezTo>
                  <a:pt x="8101006" y="511234"/>
                  <a:pt x="8141200" y="621766"/>
                  <a:pt x="8174694" y="653586"/>
                </a:cubicBezTo>
                <a:cubicBezTo>
                  <a:pt x="8208189" y="685406"/>
                  <a:pt x="8236659" y="672008"/>
                  <a:pt x="8275178" y="703828"/>
                </a:cubicBezTo>
                <a:cubicBezTo>
                  <a:pt x="8313697" y="735648"/>
                  <a:pt x="8352215" y="834457"/>
                  <a:pt x="8405806" y="844505"/>
                </a:cubicBezTo>
                <a:cubicBezTo>
                  <a:pt x="8459397" y="854553"/>
                  <a:pt x="8559881" y="792588"/>
                  <a:pt x="8596725" y="764118"/>
                </a:cubicBezTo>
                <a:cubicBezTo>
                  <a:pt x="8633569" y="735648"/>
                  <a:pt x="8608448" y="682057"/>
                  <a:pt x="8626870" y="673683"/>
                </a:cubicBezTo>
                <a:cubicBezTo>
                  <a:pt x="8645292" y="665309"/>
                  <a:pt x="8677112" y="713876"/>
                  <a:pt x="8707257" y="713876"/>
                </a:cubicBezTo>
                <a:cubicBezTo>
                  <a:pt x="8737402" y="713876"/>
                  <a:pt x="8752474" y="672008"/>
                  <a:pt x="8807740" y="673683"/>
                </a:cubicBezTo>
                <a:cubicBezTo>
                  <a:pt x="8863006" y="675358"/>
                  <a:pt x="8951767" y="728949"/>
                  <a:pt x="9038853" y="723925"/>
                </a:cubicBezTo>
                <a:cubicBezTo>
                  <a:pt x="9125939" y="718901"/>
                  <a:pt x="9249868" y="682057"/>
                  <a:pt x="9330255" y="643538"/>
                </a:cubicBezTo>
                <a:cubicBezTo>
                  <a:pt x="9410642" y="605019"/>
                  <a:pt x="9460883" y="519608"/>
                  <a:pt x="9521173" y="492812"/>
                </a:cubicBezTo>
                <a:cubicBezTo>
                  <a:pt x="9581463" y="466016"/>
                  <a:pt x="9646777" y="484439"/>
                  <a:pt x="9691995" y="482764"/>
                </a:cubicBezTo>
                <a:cubicBezTo>
                  <a:pt x="9737213" y="481089"/>
                  <a:pt x="9758985" y="526307"/>
                  <a:pt x="9792479" y="482764"/>
                </a:cubicBezTo>
                <a:cubicBezTo>
                  <a:pt x="9825974" y="439221"/>
                  <a:pt x="9859468" y="236579"/>
                  <a:pt x="9892962" y="221507"/>
                </a:cubicBezTo>
                <a:cubicBezTo>
                  <a:pt x="9926457" y="206434"/>
                  <a:pt x="9901336" y="358835"/>
                  <a:pt x="9993446" y="392329"/>
                </a:cubicBezTo>
                <a:cubicBezTo>
                  <a:pt x="10085556" y="425823"/>
                  <a:pt x="10335090" y="422474"/>
                  <a:pt x="10445622" y="422474"/>
                </a:cubicBezTo>
                <a:cubicBezTo>
                  <a:pt x="10556154" y="422474"/>
                  <a:pt x="10601371" y="407402"/>
                  <a:pt x="10656637" y="392329"/>
                </a:cubicBezTo>
                <a:cubicBezTo>
                  <a:pt x="10711903" y="377256"/>
                  <a:pt x="10740373" y="357160"/>
                  <a:pt x="10777217" y="332039"/>
                </a:cubicBezTo>
                <a:cubicBezTo>
                  <a:pt x="10814061" y="306918"/>
                  <a:pt x="10835833" y="260026"/>
                  <a:pt x="10877701" y="241604"/>
                </a:cubicBezTo>
                <a:cubicBezTo>
                  <a:pt x="10919569" y="223182"/>
                  <a:pt x="10999956" y="234905"/>
                  <a:pt x="11028426" y="221507"/>
                </a:cubicBezTo>
                <a:cubicBezTo>
                  <a:pt x="11056896" y="208109"/>
                  <a:pt x="11016703" y="161217"/>
                  <a:pt x="11048523" y="161217"/>
                </a:cubicBezTo>
                <a:cubicBezTo>
                  <a:pt x="11080343" y="161217"/>
                  <a:pt x="11142308" y="248303"/>
                  <a:pt x="11219345" y="221507"/>
                </a:cubicBezTo>
                <a:cubicBezTo>
                  <a:pt x="11296382" y="194711"/>
                  <a:pt x="11502946" y="-10771"/>
                  <a:pt x="11510747" y="443"/>
                </a:cubicBezTo>
                <a:cubicBezTo>
                  <a:pt x="11518548" y="11657"/>
                  <a:pt x="11499023" y="2152465"/>
                  <a:pt x="11520795" y="2140742"/>
                </a:cubicBezTo>
                <a:cubicBezTo>
                  <a:pt x="11542567" y="2129019"/>
                  <a:pt x="10619" y="2155518"/>
                  <a:pt x="5384" y="2160839"/>
                </a:cubicBezTo>
                <a:cubicBezTo>
                  <a:pt x="11638" y="2148311"/>
                  <a:pt x="11606" y="1560959"/>
                  <a:pt x="0" y="985182"/>
                </a:cubicBezTo>
                <a:lnTo>
                  <a:pt x="4580" y="927224"/>
                </a:lnTo>
                <a:close/>
              </a:path>
            </a:pathLst>
          </a:custGeom>
          <a:solidFill>
            <a:srgbClr val="5D93FF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C150CC-0CA2-A839-6FD1-E534F06BC891}"/>
              </a:ext>
            </a:extLst>
          </p:cNvPr>
          <p:cNvSpPr txBox="1"/>
          <p:nvPr/>
        </p:nvSpPr>
        <p:spPr>
          <a:xfrm>
            <a:off x="11636829" y="990600"/>
            <a:ext cx="555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NW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20F5896-F86A-B3EE-600B-276ABCF376AD}"/>
              </a:ext>
            </a:extLst>
          </p:cNvPr>
          <p:cNvSpPr/>
          <p:nvPr/>
        </p:nvSpPr>
        <p:spPr>
          <a:xfrm>
            <a:off x="585019" y="1056968"/>
            <a:ext cx="11515542" cy="23105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28E3FF-DBA5-724B-FD5C-61C4728D015A}"/>
              </a:ext>
            </a:extLst>
          </p:cNvPr>
          <p:cNvSpPr txBox="1"/>
          <p:nvPr/>
        </p:nvSpPr>
        <p:spPr>
          <a:xfrm rot="21103923">
            <a:off x="8962769" y="1450335"/>
            <a:ext cx="2280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Sea floor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E27C833-8515-2480-C107-8376AD0E7E4A}"/>
              </a:ext>
            </a:extLst>
          </p:cNvPr>
          <p:cNvSpPr txBox="1"/>
          <p:nvPr/>
        </p:nvSpPr>
        <p:spPr>
          <a:xfrm>
            <a:off x="2074489" y="2974132"/>
            <a:ext cx="1766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Big Depression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3F4882D-6541-1220-C8D8-CCB206FC3094}"/>
              </a:ext>
            </a:extLst>
          </p:cNvPr>
          <p:cNvCxnSpPr>
            <a:cxnSpLocks/>
          </p:cNvCxnSpPr>
          <p:nvPr/>
        </p:nvCxnSpPr>
        <p:spPr>
          <a:xfrm flipV="1">
            <a:off x="1677761" y="2989549"/>
            <a:ext cx="2187298" cy="2141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8FD20F54-112F-DD62-FB9D-BE5CA2C7A50B}"/>
              </a:ext>
            </a:extLst>
          </p:cNvPr>
          <p:cNvSpPr txBox="1"/>
          <p:nvPr/>
        </p:nvSpPr>
        <p:spPr>
          <a:xfrm>
            <a:off x="7428111" y="2394103"/>
            <a:ext cx="2301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highlight>
                  <a:srgbClr val="FFFF00"/>
                </a:highlight>
              </a:rPr>
              <a:t>No karst morphology</a:t>
            </a:r>
          </a:p>
        </p:txBody>
      </p:sp>
      <p:sp>
        <p:nvSpPr>
          <p:cNvPr id="73" name="Title 5">
            <a:extLst>
              <a:ext uri="{FF2B5EF4-FFF2-40B4-BE49-F238E27FC236}">
                <a16:creationId xmlns:a16="http://schemas.microsoft.com/office/drawing/2014/main" id="{DE159DB3-FD21-E126-0A0C-E401F6C2AF4A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0423040" cy="551488"/>
          </a:xfrm>
          <a:prstGeom prst="rect">
            <a:avLst/>
          </a:prstGeom>
          <a:gradFill flip="none" rotWithShape="1">
            <a:gsLst>
              <a:gs pos="0">
                <a:srgbClr val="01A4A6">
                  <a:tint val="66000"/>
                  <a:satMod val="160000"/>
                </a:srgbClr>
              </a:gs>
              <a:gs pos="50000">
                <a:srgbClr val="01A4A6">
                  <a:tint val="44500"/>
                  <a:satMod val="160000"/>
                </a:srgbClr>
              </a:gs>
              <a:gs pos="100000">
                <a:srgbClr val="01A4A6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Al </a:t>
            </a:r>
            <a:r>
              <a:rPr lang="en-US" dirty="0" err="1">
                <a:latin typeface="+mn-lt"/>
              </a:rPr>
              <a:t>Wajh</a:t>
            </a:r>
            <a:r>
              <a:rPr lang="en-US" dirty="0">
                <a:latin typeface="+mn-lt"/>
              </a:rPr>
              <a:t> Lagoon Architecture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E238AC2-889D-35B6-966E-44D1375775F0}"/>
              </a:ext>
            </a:extLst>
          </p:cNvPr>
          <p:cNvGrpSpPr/>
          <p:nvPr/>
        </p:nvGrpSpPr>
        <p:grpSpPr>
          <a:xfrm>
            <a:off x="5454550" y="3637854"/>
            <a:ext cx="5822243" cy="2393165"/>
            <a:chOff x="5454550" y="3637854"/>
            <a:chExt cx="5822243" cy="239316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7DCC421B-57A1-BD5A-78BA-CDC53C97CD21}"/>
                </a:ext>
              </a:extLst>
            </p:cNvPr>
            <p:cNvSpPr txBox="1"/>
            <p:nvPr/>
          </p:nvSpPr>
          <p:spPr>
            <a:xfrm>
              <a:off x="6096000" y="4092027"/>
              <a:ext cx="109959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H5</a:t>
              </a:r>
            </a:p>
            <a:p>
              <a:r>
                <a:rPr lang="en-US" sz="2400" dirty="0"/>
                <a:t>H4</a:t>
              </a:r>
            </a:p>
            <a:p>
              <a:r>
                <a:rPr lang="en-US" sz="2400" dirty="0"/>
                <a:t>H3</a:t>
              </a:r>
            </a:p>
            <a:p>
              <a:r>
                <a:rPr lang="en-US" sz="2400" dirty="0"/>
                <a:t>H2</a:t>
              </a:r>
            </a:p>
            <a:p>
              <a:r>
                <a:rPr lang="en-US" sz="2400" dirty="0"/>
                <a:t>H1</a:t>
              </a: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1A6D53B-3337-6C18-B4B8-97D25AA61860}"/>
                </a:ext>
              </a:extLst>
            </p:cNvPr>
            <p:cNvGrpSpPr/>
            <p:nvPr/>
          </p:nvGrpSpPr>
          <p:grpSpPr>
            <a:xfrm>
              <a:off x="5574341" y="4324877"/>
              <a:ext cx="506043" cy="1449191"/>
              <a:chOff x="5762660" y="3886133"/>
              <a:chExt cx="758115" cy="1449191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32DDF93A-2FEB-94AB-45A1-50181B6E10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60" y="3886133"/>
                <a:ext cx="758115" cy="0"/>
              </a:xfrm>
              <a:prstGeom prst="line">
                <a:avLst/>
              </a:prstGeom>
              <a:ln w="76200">
                <a:solidFill>
                  <a:srgbClr val="C816A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0DC81291-0D17-9FD5-EB21-2C939A9788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60" y="4250356"/>
                <a:ext cx="758115" cy="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A8FE2467-86BA-1489-EEC1-1D0F36279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60" y="4582680"/>
                <a:ext cx="758115" cy="0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AC0B5313-8961-2114-1F18-96F5032AD6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60" y="4936395"/>
                <a:ext cx="758114" cy="0"/>
              </a:xfrm>
              <a:prstGeom prst="line">
                <a:avLst/>
              </a:prstGeom>
              <a:ln w="762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241B5F38-3BE2-38DE-AFF6-FDC703E9FE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62660" y="5335324"/>
                <a:ext cx="758114" cy="0"/>
              </a:xfrm>
              <a:prstGeom prst="line">
                <a:avLst/>
              </a:prstGeom>
              <a:ln w="762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3F598B4-D0EF-EA1A-3018-8BEF79C30499}"/>
                </a:ext>
              </a:extLst>
            </p:cNvPr>
            <p:cNvSpPr txBox="1"/>
            <p:nvPr/>
          </p:nvSpPr>
          <p:spPr>
            <a:xfrm>
              <a:off x="8948063" y="4092027"/>
              <a:ext cx="232873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U5 : Holocene</a:t>
              </a:r>
            </a:p>
            <a:p>
              <a:r>
                <a:rPr lang="en-US" sz="2400" dirty="0"/>
                <a:t>U4 : ?</a:t>
              </a:r>
            </a:p>
            <a:p>
              <a:r>
                <a:rPr lang="en-US" sz="2400" dirty="0"/>
                <a:t>U3 : ?</a:t>
              </a:r>
            </a:p>
            <a:p>
              <a:r>
                <a:rPr lang="en-US" sz="2400" dirty="0"/>
                <a:t>U2 : ?</a:t>
              </a:r>
            </a:p>
            <a:p>
              <a:r>
                <a:rPr lang="en-US" sz="2400" dirty="0"/>
                <a:t>U1 : Pre-MIS 5e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FCF733F-146D-9CE9-A41B-E2B13FBCF271}"/>
                </a:ext>
              </a:extLst>
            </p:cNvPr>
            <p:cNvSpPr/>
            <p:nvPr/>
          </p:nvSpPr>
          <p:spPr>
            <a:xfrm>
              <a:off x="8232653" y="4185302"/>
              <a:ext cx="680320" cy="279150"/>
            </a:xfrm>
            <a:prstGeom prst="rect">
              <a:avLst/>
            </a:prstGeom>
            <a:solidFill>
              <a:srgbClr val="F28ED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59DCAAA-B23E-8DF5-4A8A-EB39AF69D0C9}"/>
                </a:ext>
              </a:extLst>
            </p:cNvPr>
            <p:cNvSpPr/>
            <p:nvPr/>
          </p:nvSpPr>
          <p:spPr>
            <a:xfrm>
              <a:off x="8232653" y="4557727"/>
              <a:ext cx="680320" cy="279150"/>
            </a:xfrm>
            <a:prstGeom prst="rect">
              <a:avLst/>
            </a:prstGeom>
            <a:solidFill>
              <a:srgbClr val="FFD54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6B39F5E-060C-518B-4D65-B4BB246815D8}"/>
                </a:ext>
              </a:extLst>
            </p:cNvPr>
            <p:cNvSpPr/>
            <p:nvPr/>
          </p:nvSpPr>
          <p:spPr>
            <a:xfrm>
              <a:off x="8238318" y="4952645"/>
              <a:ext cx="680320" cy="220217"/>
            </a:xfrm>
            <a:prstGeom prst="rect">
              <a:avLst/>
            </a:prstGeom>
            <a:solidFill>
              <a:srgbClr val="FF898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130E193-41FE-CCF4-A004-8BD03CE4474F}"/>
                </a:ext>
              </a:extLst>
            </p:cNvPr>
            <p:cNvSpPr/>
            <p:nvPr/>
          </p:nvSpPr>
          <p:spPr>
            <a:xfrm>
              <a:off x="8242380" y="5315374"/>
              <a:ext cx="680320" cy="220217"/>
            </a:xfrm>
            <a:prstGeom prst="rect">
              <a:avLst/>
            </a:prstGeom>
            <a:solidFill>
              <a:srgbClr val="8FFF8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BDCD7587-E944-3C3E-85D5-3E9789A9018D}"/>
                </a:ext>
              </a:extLst>
            </p:cNvPr>
            <p:cNvSpPr/>
            <p:nvPr/>
          </p:nvSpPr>
          <p:spPr>
            <a:xfrm>
              <a:off x="8242380" y="5651359"/>
              <a:ext cx="680320" cy="220217"/>
            </a:xfrm>
            <a:prstGeom prst="rect">
              <a:avLst/>
            </a:prstGeom>
            <a:solidFill>
              <a:srgbClr val="5D93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BCC9C22-EE8A-6D8F-411F-33A87E90278A}"/>
                </a:ext>
              </a:extLst>
            </p:cNvPr>
            <p:cNvSpPr txBox="1"/>
            <p:nvPr/>
          </p:nvSpPr>
          <p:spPr>
            <a:xfrm>
              <a:off x="5454550" y="3637854"/>
              <a:ext cx="21574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/>
                <a:t>Horizon :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77D0A2E-835B-9A83-AAF6-FA072943A713}"/>
                </a:ext>
              </a:extLst>
            </p:cNvPr>
            <p:cNvSpPr txBox="1"/>
            <p:nvPr/>
          </p:nvSpPr>
          <p:spPr>
            <a:xfrm>
              <a:off x="8180673" y="3665753"/>
              <a:ext cx="21574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u="sng" dirty="0"/>
                <a:t>Units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138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731E2-FC96-18D7-78E6-8DC0FD5D4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67DCB-B152-48F7-86BB-210715B0E32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49AF3CB-34B3-B76F-67E3-5793082EDCAD}"/>
              </a:ext>
            </a:extLst>
          </p:cNvPr>
          <p:cNvSpPr txBox="1"/>
          <p:nvPr/>
        </p:nvSpPr>
        <p:spPr>
          <a:xfrm>
            <a:off x="184666" y="6502689"/>
            <a:ext cx="50941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b-NO" sz="1400" i="1" dirty="0"/>
              <a:t>Siddall, 2003; Fleitmann et al., 2004; Nicholson et al., 2020 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3DE6D37C-28A3-1120-FF72-7E1DB7A76D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r="51181" b="8270"/>
          <a:stretch/>
        </p:blipFill>
        <p:spPr bwMode="auto">
          <a:xfrm>
            <a:off x="334250" y="2646321"/>
            <a:ext cx="4239669" cy="368517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3F0B29B9-58DE-24A6-B049-690FB80C5690}"/>
              </a:ext>
            </a:extLst>
          </p:cNvPr>
          <p:cNvSpPr/>
          <p:nvPr/>
        </p:nvSpPr>
        <p:spPr>
          <a:xfrm>
            <a:off x="983707" y="2644925"/>
            <a:ext cx="3609667" cy="34297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0F9DB40-C812-0AB3-2D5B-8E2E8F33E12B}"/>
              </a:ext>
            </a:extLst>
          </p:cNvPr>
          <p:cNvSpPr txBox="1"/>
          <p:nvPr/>
        </p:nvSpPr>
        <p:spPr>
          <a:xfrm>
            <a:off x="2106904" y="6240183"/>
            <a:ext cx="1651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636365"/>
                </a:solidFill>
              </a:rPr>
              <a:t>Age (ka BP)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D065581-D1B9-BFEB-AF7B-D7A601B68F19}"/>
              </a:ext>
            </a:extLst>
          </p:cNvPr>
          <p:cNvSpPr txBox="1"/>
          <p:nvPr/>
        </p:nvSpPr>
        <p:spPr>
          <a:xfrm>
            <a:off x="4990667" y="5619767"/>
            <a:ext cx="1775354" cy="415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Pluvial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7510E30-9A10-B0EE-B6E5-776E78C3C94C}"/>
              </a:ext>
            </a:extLst>
          </p:cNvPr>
          <p:cNvSpPr txBox="1"/>
          <p:nvPr/>
        </p:nvSpPr>
        <p:spPr>
          <a:xfrm>
            <a:off x="4990667" y="5080832"/>
            <a:ext cx="1775354" cy="415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Arid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55D3898-A736-8953-6569-92176E4A785A}"/>
              </a:ext>
            </a:extLst>
          </p:cNvPr>
          <p:cNvSpPr/>
          <p:nvPr/>
        </p:nvSpPr>
        <p:spPr>
          <a:xfrm>
            <a:off x="4701346" y="5198704"/>
            <a:ext cx="299840" cy="4053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E55F1E46-3679-D183-82EE-0292BF4A6FB1}"/>
              </a:ext>
            </a:extLst>
          </p:cNvPr>
          <p:cNvSpPr/>
          <p:nvPr/>
        </p:nvSpPr>
        <p:spPr>
          <a:xfrm>
            <a:off x="4699322" y="5713333"/>
            <a:ext cx="291345" cy="346470"/>
          </a:xfrm>
          <a:prstGeom prst="rect">
            <a:avLst/>
          </a:prstGeom>
          <a:solidFill>
            <a:srgbClr val="38705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430BF98-FEBB-E91B-6B16-E427DD730E93}"/>
              </a:ext>
            </a:extLst>
          </p:cNvPr>
          <p:cNvSpPr txBox="1"/>
          <p:nvPr/>
        </p:nvSpPr>
        <p:spPr>
          <a:xfrm rot="16200000">
            <a:off x="-558206" y="3864720"/>
            <a:ext cx="1651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636365"/>
                </a:solidFill>
              </a:rPr>
              <a:t>Sea Level (m)</a:t>
            </a:r>
          </a:p>
        </p:txBody>
      </p:sp>
      <p:sp>
        <p:nvSpPr>
          <p:cNvPr id="58" name="Title 5">
            <a:extLst>
              <a:ext uri="{FF2B5EF4-FFF2-40B4-BE49-F238E27FC236}">
                <a16:creationId xmlns:a16="http://schemas.microsoft.com/office/drawing/2014/main" id="{0DB2894B-1BF2-3E7C-D901-8456A6320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921" y="41141"/>
            <a:ext cx="3519988" cy="1521227"/>
          </a:xfrm>
        </p:spPr>
        <p:txBody>
          <a:bodyPr>
            <a:normAutofit/>
          </a:bodyPr>
          <a:lstStyle/>
          <a:p>
            <a:r>
              <a:rPr lang="en-US" dirty="0"/>
              <a:t>Depositional Model</a:t>
            </a:r>
            <a:br>
              <a:rPr lang="en-US" dirty="0"/>
            </a:br>
            <a:r>
              <a:rPr lang="en-US" dirty="0"/>
              <a:t>of Al </a:t>
            </a:r>
            <a:r>
              <a:rPr lang="en-US" dirty="0" err="1"/>
              <a:t>Wajh</a:t>
            </a:r>
            <a:r>
              <a:rPr lang="en-US" dirty="0"/>
              <a:t> Platform  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D5C075EA-BB2D-307E-37A9-B746AB035C11}"/>
              </a:ext>
            </a:extLst>
          </p:cNvPr>
          <p:cNvSpPr/>
          <p:nvPr/>
        </p:nvSpPr>
        <p:spPr>
          <a:xfrm>
            <a:off x="769946" y="415023"/>
            <a:ext cx="7851792" cy="1578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F142485B-C6B2-73E0-5795-38158F8162BB}"/>
              </a:ext>
            </a:extLst>
          </p:cNvPr>
          <p:cNvSpPr/>
          <p:nvPr/>
        </p:nvSpPr>
        <p:spPr>
          <a:xfrm>
            <a:off x="3262165" y="2282039"/>
            <a:ext cx="374501" cy="242362"/>
          </a:xfrm>
          <a:prstGeom prst="rect">
            <a:avLst/>
          </a:prstGeom>
          <a:solidFill>
            <a:srgbClr val="5D93FF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U1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A263EDE-2704-9540-F5B2-54E45405D659}"/>
              </a:ext>
            </a:extLst>
          </p:cNvPr>
          <p:cNvGrpSpPr/>
          <p:nvPr/>
        </p:nvGrpSpPr>
        <p:grpSpPr>
          <a:xfrm>
            <a:off x="5878344" y="2161029"/>
            <a:ext cx="6313656" cy="4077563"/>
            <a:chOff x="5878344" y="2161029"/>
            <a:chExt cx="6313656" cy="4077563"/>
          </a:xfrm>
        </p:grpSpPr>
        <p:pic>
          <p:nvPicPr>
            <p:cNvPr id="117" name="Picture 116">
              <a:extLst>
                <a:ext uri="{FF2B5EF4-FFF2-40B4-BE49-F238E27FC236}">
                  <a16:creationId xmlns:a16="http://schemas.microsoft.com/office/drawing/2014/main" id="{52EC184B-FAF3-8B24-EBC0-EFF89A210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15" t="19126" r="4221" b="15670"/>
            <a:stretch/>
          </p:blipFill>
          <p:spPr>
            <a:xfrm>
              <a:off x="6021209" y="3011806"/>
              <a:ext cx="5651115" cy="29121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139521A-98D7-A8A7-E4E1-4D286AF2BD43}"/>
                </a:ext>
              </a:extLst>
            </p:cNvPr>
            <p:cNvSpPr txBox="1"/>
            <p:nvPr/>
          </p:nvSpPr>
          <p:spPr>
            <a:xfrm>
              <a:off x="10661734" y="5730356"/>
              <a:ext cx="110756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V.E. 50x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2CBA69-AA48-E2DE-24EA-AE1039F215AE}"/>
                </a:ext>
              </a:extLst>
            </p:cNvPr>
            <p:cNvSpPr/>
            <p:nvPr/>
          </p:nvSpPr>
          <p:spPr>
            <a:xfrm>
              <a:off x="6040664" y="2697132"/>
              <a:ext cx="5751716" cy="35414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B29E884-9934-3B93-AFE1-F25A254CCFAC}"/>
                </a:ext>
              </a:extLst>
            </p:cNvPr>
            <p:cNvSpPr txBox="1"/>
            <p:nvPr/>
          </p:nvSpPr>
          <p:spPr>
            <a:xfrm>
              <a:off x="5878344" y="2161029"/>
              <a:ext cx="63136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highlight>
                    <a:srgbClr val="C0C0C0"/>
                  </a:highlight>
                </a:rPr>
                <a:t>High Sea Level &amp; Pluvial </a:t>
              </a:r>
              <a:r>
                <a:rPr lang="en-US" sz="2000" b="1" dirty="0">
                  <a:highlight>
                    <a:srgbClr val="C0C0C0"/>
                  </a:highlight>
                  <a:sym typeface="Wingdings" panose="05000000000000000000" pitchFamily="2" charset="2"/>
                </a:rPr>
                <a:t> Carbonate, Siliciclastic, Erosion</a:t>
              </a:r>
              <a:endParaRPr lang="en-US" sz="2000" b="1" dirty="0">
                <a:highlight>
                  <a:srgbClr val="C0C0C0"/>
                </a:highlight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269866DD-3E99-759F-8D10-A719A367AD76}"/>
                </a:ext>
              </a:extLst>
            </p:cNvPr>
            <p:cNvSpPr/>
            <p:nvPr/>
          </p:nvSpPr>
          <p:spPr>
            <a:xfrm>
              <a:off x="6040664" y="2722038"/>
              <a:ext cx="4061345" cy="439744"/>
            </a:xfrm>
            <a:prstGeom prst="rect">
              <a:avLst/>
            </a:prstGeom>
            <a:solidFill>
              <a:srgbClr val="5D93FF"/>
            </a:solidFill>
            <a:ln w="127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chemeClr val="tx1"/>
                  </a:solidFill>
                </a:rPr>
                <a:t>U1 : Pre MIS 5e (~125 ka BP)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71C6217-14DD-0585-403B-EBDD5D43AC91}"/>
              </a:ext>
            </a:extLst>
          </p:cNvPr>
          <p:cNvGrpSpPr/>
          <p:nvPr/>
        </p:nvGrpSpPr>
        <p:grpSpPr>
          <a:xfrm>
            <a:off x="18361" y="-39967"/>
            <a:ext cx="8618513" cy="2156874"/>
            <a:chOff x="18361" y="-39967"/>
            <a:chExt cx="8618513" cy="2156874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F28BE018-DE0E-2478-C147-96B71F86729F}"/>
                </a:ext>
              </a:extLst>
            </p:cNvPr>
            <p:cNvSpPr txBox="1"/>
            <p:nvPr/>
          </p:nvSpPr>
          <p:spPr>
            <a:xfrm>
              <a:off x="384630" y="-39967"/>
              <a:ext cx="5401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10</a:t>
              </a:r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B4BA18F4-1E42-15A2-5717-2F34C731834E}"/>
                </a:ext>
              </a:extLst>
            </p:cNvPr>
            <p:cNvGrpSpPr/>
            <p:nvPr/>
          </p:nvGrpSpPr>
          <p:grpSpPr>
            <a:xfrm>
              <a:off x="677338" y="90622"/>
              <a:ext cx="7959536" cy="1921231"/>
              <a:chOff x="496104" y="617022"/>
              <a:chExt cx="11703495" cy="2824928"/>
            </a:xfrm>
          </p:grpSpPr>
          <p:pic>
            <p:nvPicPr>
              <p:cNvPr id="160" name="Picture 159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F3A4DE2C-AAD2-A3CF-06CC-F440FBC7F21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05" t="4072" r="637" b="64540"/>
              <a:stretch/>
            </p:blipFill>
            <p:spPr>
              <a:xfrm>
                <a:off x="496104" y="1127312"/>
                <a:ext cx="11695896" cy="2314638"/>
              </a:xfrm>
              <a:prstGeom prst="rect">
                <a:avLst/>
              </a:prstGeom>
            </p:spPr>
          </p:pic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99F3FAB4-B4EC-57C0-7196-86CCE247E4A8}"/>
                  </a:ext>
                </a:extLst>
              </p:cNvPr>
              <p:cNvSpPr/>
              <p:nvPr/>
            </p:nvSpPr>
            <p:spPr>
              <a:xfrm>
                <a:off x="686704" y="1027527"/>
                <a:ext cx="11512895" cy="23146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2E3C0D49-DCE7-9DF3-6702-59A820BB0502}"/>
                  </a:ext>
                </a:extLst>
              </p:cNvPr>
              <p:cNvSpPr/>
              <p:nvPr/>
            </p:nvSpPr>
            <p:spPr>
              <a:xfrm>
                <a:off x="577420" y="1205358"/>
                <a:ext cx="11520825" cy="2160840"/>
              </a:xfrm>
              <a:custGeom>
                <a:avLst/>
                <a:gdLst>
                  <a:gd name="connsiteX0" fmla="*/ 1084699 w 13481074"/>
                  <a:gd name="connsiteY0" fmla="*/ 1038981 h 2464744"/>
                  <a:gd name="connsiteX1" fmla="*/ 1144989 w 13481074"/>
                  <a:gd name="connsiteY1" fmla="*/ 1149513 h 2464744"/>
                  <a:gd name="connsiteX2" fmla="*/ 1185182 w 13481074"/>
                  <a:gd name="connsiteY2" fmla="*/ 1410770 h 2464744"/>
                  <a:gd name="connsiteX3" fmla="*/ 1235424 w 13481074"/>
                  <a:gd name="connsiteY3" fmla="*/ 1501205 h 2464744"/>
                  <a:gd name="connsiteX4" fmla="*/ 1315811 w 13481074"/>
                  <a:gd name="connsiteY4" fmla="*/ 1471060 h 2464744"/>
                  <a:gd name="connsiteX5" fmla="*/ 1426343 w 13481074"/>
                  <a:gd name="connsiteY5" fmla="*/ 1501205 h 2464744"/>
                  <a:gd name="connsiteX6" fmla="*/ 1476584 w 13481074"/>
                  <a:gd name="connsiteY6" fmla="*/ 1511253 h 2464744"/>
                  <a:gd name="connsiteX7" fmla="*/ 1556971 w 13481074"/>
                  <a:gd name="connsiteY7" fmla="*/ 1481108 h 2464744"/>
                  <a:gd name="connsiteX8" fmla="*/ 1647406 w 13481074"/>
                  <a:gd name="connsiteY8" fmla="*/ 1501205 h 2464744"/>
                  <a:gd name="connsiteX9" fmla="*/ 1717745 w 13481074"/>
                  <a:gd name="connsiteY9" fmla="*/ 1471060 h 2464744"/>
                  <a:gd name="connsiteX10" fmla="*/ 1798132 w 13481074"/>
                  <a:gd name="connsiteY10" fmla="*/ 1461012 h 2464744"/>
                  <a:gd name="connsiteX11" fmla="*/ 1918712 w 13481074"/>
                  <a:gd name="connsiteY11" fmla="*/ 1551447 h 2464744"/>
                  <a:gd name="connsiteX12" fmla="*/ 2049340 w 13481074"/>
                  <a:gd name="connsiteY12" fmla="*/ 1591640 h 2464744"/>
                  <a:gd name="connsiteX13" fmla="*/ 2119679 w 13481074"/>
                  <a:gd name="connsiteY13" fmla="*/ 1390673 h 2464744"/>
                  <a:gd name="connsiteX14" fmla="*/ 2139776 w 13481074"/>
                  <a:gd name="connsiteY14" fmla="*/ 1481108 h 2464744"/>
                  <a:gd name="connsiteX15" fmla="*/ 2169921 w 13481074"/>
                  <a:gd name="connsiteY15" fmla="*/ 1410770 h 2464744"/>
                  <a:gd name="connsiteX16" fmla="*/ 2210114 w 13481074"/>
                  <a:gd name="connsiteY16" fmla="*/ 1682075 h 2464744"/>
                  <a:gd name="connsiteX17" fmla="*/ 2250307 w 13481074"/>
                  <a:gd name="connsiteY17" fmla="*/ 1732317 h 2464744"/>
                  <a:gd name="connsiteX18" fmla="*/ 2551758 w 13481074"/>
                  <a:gd name="connsiteY18" fmla="*/ 1682075 h 2464744"/>
                  <a:gd name="connsiteX19" fmla="*/ 3094369 w 13481074"/>
                  <a:gd name="connsiteY19" fmla="*/ 1651930 h 2464744"/>
                  <a:gd name="connsiteX20" fmla="*/ 3305384 w 13481074"/>
                  <a:gd name="connsiteY20" fmla="*/ 1682075 h 2464744"/>
                  <a:gd name="connsiteX21" fmla="*/ 3606835 w 13481074"/>
                  <a:gd name="connsiteY21" fmla="*/ 1772511 h 2464744"/>
                  <a:gd name="connsiteX22" fmla="*/ 4008769 w 13481074"/>
                  <a:gd name="connsiteY22" fmla="*/ 1732317 h 2464744"/>
                  <a:gd name="connsiteX23" fmla="*/ 4249929 w 13481074"/>
                  <a:gd name="connsiteY23" fmla="*/ 1571544 h 2464744"/>
                  <a:gd name="connsiteX24" fmla="*/ 4481042 w 13481074"/>
                  <a:gd name="connsiteY24" fmla="*/ 1461012 h 2464744"/>
                  <a:gd name="connsiteX25" fmla="*/ 4641815 w 13481074"/>
                  <a:gd name="connsiteY25" fmla="*/ 1461012 h 2464744"/>
                  <a:gd name="connsiteX26" fmla="*/ 4772444 w 13481074"/>
                  <a:gd name="connsiteY26" fmla="*/ 1390673 h 2464744"/>
                  <a:gd name="connsiteX27" fmla="*/ 4852831 w 13481074"/>
                  <a:gd name="connsiteY27" fmla="*/ 1360528 h 2464744"/>
                  <a:gd name="connsiteX28" fmla="*/ 4913121 w 13481074"/>
                  <a:gd name="connsiteY28" fmla="*/ 1310286 h 2464744"/>
                  <a:gd name="connsiteX29" fmla="*/ 5083943 w 13481074"/>
                  <a:gd name="connsiteY29" fmla="*/ 1340431 h 2464744"/>
                  <a:gd name="connsiteX30" fmla="*/ 5294958 w 13481074"/>
                  <a:gd name="connsiteY30" fmla="*/ 1340431 h 2464744"/>
                  <a:gd name="connsiteX31" fmla="*/ 5616505 w 13481074"/>
                  <a:gd name="connsiteY31" fmla="*/ 1209803 h 2464744"/>
                  <a:gd name="connsiteX32" fmla="*/ 5696892 w 13481074"/>
                  <a:gd name="connsiteY32" fmla="*/ 1099271 h 2464744"/>
                  <a:gd name="connsiteX33" fmla="*/ 5706940 w 13481074"/>
                  <a:gd name="connsiteY33" fmla="*/ 697337 h 2464744"/>
                  <a:gd name="connsiteX34" fmla="*/ 5747134 w 13481074"/>
                  <a:gd name="connsiteY34" fmla="*/ 466225 h 2464744"/>
                  <a:gd name="connsiteX35" fmla="*/ 5767231 w 13481074"/>
                  <a:gd name="connsiteY35" fmla="*/ 526515 h 2464744"/>
                  <a:gd name="connsiteX36" fmla="*/ 5797376 w 13481074"/>
                  <a:gd name="connsiteY36" fmla="*/ 335596 h 2464744"/>
                  <a:gd name="connsiteX37" fmla="*/ 5837569 w 13481074"/>
                  <a:gd name="connsiteY37" fmla="*/ 405935 h 2464744"/>
                  <a:gd name="connsiteX38" fmla="*/ 5857666 w 13481074"/>
                  <a:gd name="connsiteY38" fmla="*/ 245161 h 2464744"/>
                  <a:gd name="connsiteX39" fmla="*/ 5917956 w 13481074"/>
                  <a:gd name="connsiteY39" fmla="*/ 265258 h 2464744"/>
                  <a:gd name="connsiteX40" fmla="*/ 6018439 w 13481074"/>
                  <a:gd name="connsiteY40" fmla="*/ 184871 h 2464744"/>
                  <a:gd name="connsiteX41" fmla="*/ 6139020 w 13481074"/>
                  <a:gd name="connsiteY41" fmla="*/ 144678 h 2464744"/>
                  <a:gd name="connsiteX42" fmla="*/ 6199310 w 13481074"/>
                  <a:gd name="connsiteY42" fmla="*/ 174823 h 2464744"/>
                  <a:gd name="connsiteX43" fmla="*/ 6239503 w 13481074"/>
                  <a:gd name="connsiteY43" fmla="*/ 285355 h 2464744"/>
                  <a:gd name="connsiteX44" fmla="*/ 6269648 w 13481074"/>
                  <a:gd name="connsiteY44" fmla="*/ 225064 h 2464744"/>
                  <a:gd name="connsiteX45" fmla="*/ 6319890 w 13481074"/>
                  <a:gd name="connsiteY45" fmla="*/ 315500 h 2464744"/>
                  <a:gd name="connsiteX46" fmla="*/ 6329938 w 13481074"/>
                  <a:gd name="connsiteY46" fmla="*/ 275306 h 2464744"/>
                  <a:gd name="connsiteX47" fmla="*/ 6350035 w 13481074"/>
                  <a:gd name="connsiteY47" fmla="*/ 647095 h 2464744"/>
                  <a:gd name="connsiteX48" fmla="*/ 6370132 w 13481074"/>
                  <a:gd name="connsiteY48" fmla="*/ 606902 h 2464744"/>
                  <a:gd name="connsiteX49" fmla="*/ 6400277 w 13481074"/>
                  <a:gd name="connsiteY49" fmla="*/ 908352 h 2464744"/>
                  <a:gd name="connsiteX50" fmla="*/ 6500760 w 13481074"/>
                  <a:gd name="connsiteY50" fmla="*/ 1139464 h 2464744"/>
                  <a:gd name="connsiteX51" fmla="*/ 6651486 w 13481074"/>
                  <a:gd name="connsiteY51" fmla="*/ 1209803 h 2464744"/>
                  <a:gd name="connsiteX52" fmla="*/ 6962984 w 13481074"/>
                  <a:gd name="connsiteY52" fmla="*/ 1159561 h 2464744"/>
                  <a:gd name="connsiteX53" fmla="*/ 7274483 w 13481074"/>
                  <a:gd name="connsiteY53" fmla="*/ 1018884 h 2464744"/>
                  <a:gd name="connsiteX54" fmla="*/ 7435257 w 13481074"/>
                  <a:gd name="connsiteY54" fmla="*/ 918401 h 2464744"/>
                  <a:gd name="connsiteX55" fmla="*/ 7626176 w 13481074"/>
                  <a:gd name="connsiteY55" fmla="*/ 848062 h 2464744"/>
                  <a:gd name="connsiteX56" fmla="*/ 7776901 w 13481074"/>
                  <a:gd name="connsiteY56" fmla="*/ 807869 h 2464744"/>
                  <a:gd name="connsiteX57" fmla="*/ 7807046 w 13481074"/>
                  <a:gd name="connsiteY57" fmla="*/ 566708 h 2464744"/>
                  <a:gd name="connsiteX58" fmla="*/ 7786949 w 13481074"/>
                  <a:gd name="connsiteY58" fmla="*/ 235113 h 2464744"/>
                  <a:gd name="connsiteX59" fmla="*/ 7857288 w 13481074"/>
                  <a:gd name="connsiteY59" fmla="*/ 215016 h 2464744"/>
                  <a:gd name="connsiteX60" fmla="*/ 7877384 w 13481074"/>
                  <a:gd name="connsiteY60" fmla="*/ 184871 h 2464744"/>
                  <a:gd name="connsiteX61" fmla="*/ 7927626 w 13481074"/>
                  <a:gd name="connsiteY61" fmla="*/ 245161 h 2464744"/>
                  <a:gd name="connsiteX62" fmla="*/ 7957771 w 13481074"/>
                  <a:gd name="connsiteY62" fmla="*/ 184871 h 2464744"/>
                  <a:gd name="connsiteX63" fmla="*/ 7987916 w 13481074"/>
                  <a:gd name="connsiteY63" fmla="*/ 275306 h 2464744"/>
                  <a:gd name="connsiteX64" fmla="*/ 8018061 w 13481074"/>
                  <a:gd name="connsiteY64" fmla="*/ 184871 h 2464744"/>
                  <a:gd name="connsiteX65" fmla="*/ 8068303 w 13481074"/>
                  <a:gd name="connsiteY65" fmla="*/ 365741 h 2464744"/>
                  <a:gd name="connsiteX66" fmla="*/ 8078351 w 13481074"/>
                  <a:gd name="connsiteY66" fmla="*/ 606902 h 2464744"/>
                  <a:gd name="connsiteX67" fmla="*/ 8098448 w 13481074"/>
                  <a:gd name="connsiteY67" fmla="*/ 576757 h 2464744"/>
                  <a:gd name="connsiteX68" fmla="*/ 8148690 w 13481074"/>
                  <a:gd name="connsiteY68" fmla="*/ 707385 h 2464744"/>
                  <a:gd name="connsiteX69" fmla="*/ 8249173 w 13481074"/>
                  <a:gd name="connsiteY69" fmla="*/ 787772 h 2464744"/>
                  <a:gd name="connsiteX70" fmla="*/ 8349657 w 13481074"/>
                  <a:gd name="connsiteY70" fmla="*/ 677240 h 2464744"/>
                  <a:gd name="connsiteX71" fmla="*/ 8430044 w 13481074"/>
                  <a:gd name="connsiteY71" fmla="*/ 848062 h 2464744"/>
                  <a:gd name="connsiteX72" fmla="*/ 8651107 w 13481074"/>
                  <a:gd name="connsiteY72" fmla="*/ 838014 h 2464744"/>
                  <a:gd name="connsiteX73" fmla="*/ 8791784 w 13481074"/>
                  <a:gd name="connsiteY73" fmla="*/ 777724 h 2464744"/>
                  <a:gd name="connsiteX74" fmla="*/ 8872171 w 13481074"/>
                  <a:gd name="connsiteY74" fmla="*/ 667192 h 2464744"/>
                  <a:gd name="connsiteX75" fmla="*/ 9002800 w 13481074"/>
                  <a:gd name="connsiteY75" fmla="*/ 797820 h 2464744"/>
                  <a:gd name="connsiteX76" fmla="*/ 9113332 w 13481074"/>
                  <a:gd name="connsiteY76" fmla="*/ 767675 h 2464744"/>
                  <a:gd name="connsiteX77" fmla="*/ 9173622 w 13481074"/>
                  <a:gd name="connsiteY77" fmla="*/ 616950 h 2464744"/>
                  <a:gd name="connsiteX78" fmla="*/ 9274105 w 13481074"/>
                  <a:gd name="connsiteY78" fmla="*/ 757627 h 2464744"/>
                  <a:gd name="connsiteX79" fmla="*/ 9374589 w 13481074"/>
                  <a:gd name="connsiteY79" fmla="*/ 807869 h 2464744"/>
                  <a:gd name="connsiteX80" fmla="*/ 9505217 w 13481074"/>
                  <a:gd name="connsiteY80" fmla="*/ 948546 h 2464744"/>
                  <a:gd name="connsiteX81" fmla="*/ 9696136 w 13481074"/>
                  <a:gd name="connsiteY81" fmla="*/ 868159 h 2464744"/>
                  <a:gd name="connsiteX82" fmla="*/ 9726281 w 13481074"/>
                  <a:gd name="connsiteY82" fmla="*/ 777724 h 2464744"/>
                  <a:gd name="connsiteX83" fmla="*/ 9806668 w 13481074"/>
                  <a:gd name="connsiteY83" fmla="*/ 817917 h 2464744"/>
                  <a:gd name="connsiteX84" fmla="*/ 9907151 w 13481074"/>
                  <a:gd name="connsiteY84" fmla="*/ 777724 h 2464744"/>
                  <a:gd name="connsiteX85" fmla="*/ 10138264 w 13481074"/>
                  <a:gd name="connsiteY85" fmla="*/ 827966 h 2464744"/>
                  <a:gd name="connsiteX86" fmla="*/ 10429666 w 13481074"/>
                  <a:gd name="connsiteY86" fmla="*/ 747579 h 2464744"/>
                  <a:gd name="connsiteX87" fmla="*/ 10620584 w 13481074"/>
                  <a:gd name="connsiteY87" fmla="*/ 596853 h 2464744"/>
                  <a:gd name="connsiteX88" fmla="*/ 10791406 w 13481074"/>
                  <a:gd name="connsiteY88" fmla="*/ 586805 h 2464744"/>
                  <a:gd name="connsiteX89" fmla="*/ 10891890 w 13481074"/>
                  <a:gd name="connsiteY89" fmla="*/ 586805 h 2464744"/>
                  <a:gd name="connsiteX90" fmla="*/ 10992373 w 13481074"/>
                  <a:gd name="connsiteY90" fmla="*/ 325548 h 2464744"/>
                  <a:gd name="connsiteX91" fmla="*/ 11092857 w 13481074"/>
                  <a:gd name="connsiteY91" fmla="*/ 496370 h 2464744"/>
                  <a:gd name="connsiteX92" fmla="*/ 11545033 w 13481074"/>
                  <a:gd name="connsiteY92" fmla="*/ 526515 h 2464744"/>
                  <a:gd name="connsiteX93" fmla="*/ 11756048 w 13481074"/>
                  <a:gd name="connsiteY93" fmla="*/ 496370 h 2464744"/>
                  <a:gd name="connsiteX94" fmla="*/ 11876628 w 13481074"/>
                  <a:gd name="connsiteY94" fmla="*/ 436080 h 2464744"/>
                  <a:gd name="connsiteX95" fmla="*/ 11977112 w 13481074"/>
                  <a:gd name="connsiteY95" fmla="*/ 345645 h 2464744"/>
                  <a:gd name="connsiteX96" fmla="*/ 12127837 w 13481074"/>
                  <a:gd name="connsiteY96" fmla="*/ 325548 h 2464744"/>
                  <a:gd name="connsiteX97" fmla="*/ 12147934 w 13481074"/>
                  <a:gd name="connsiteY97" fmla="*/ 265258 h 2464744"/>
                  <a:gd name="connsiteX98" fmla="*/ 12318756 w 13481074"/>
                  <a:gd name="connsiteY98" fmla="*/ 325548 h 2464744"/>
                  <a:gd name="connsiteX99" fmla="*/ 12610158 w 13481074"/>
                  <a:gd name="connsiteY99" fmla="*/ 104484 h 2464744"/>
                  <a:gd name="connsiteX100" fmla="*/ 12620206 w 13481074"/>
                  <a:gd name="connsiteY100" fmla="*/ 2244783 h 2464744"/>
                  <a:gd name="connsiteX101" fmla="*/ 1104795 w 13481074"/>
                  <a:gd name="connsiteY101" fmla="*/ 2264880 h 2464744"/>
                  <a:gd name="connsiteX102" fmla="*/ 1114844 w 13481074"/>
                  <a:gd name="connsiteY102" fmla="*/ 1089223 h 2464744"/>
                  <a:gd name="connsiteX0" fmla="*/ 1084699 w 13481074"/>
                  <a:gd name="connsiteY0" fmla="*/ 1038981 h 2403696"/>
                  <a:gd name="connsiteX1" fmla="*/ 1144989 w 13481074"/>
                  <a:gd name="connsiteY1" fmla="*/ 1149513 h 2403696"/>
                  <a:gd name="connsiteX2" fmla="*/ 1185182 w 13481074"/>
                  <a:gd name="connsiteY2" fmla="*/ 1410770 h 2403696"/>
                  <a:gd name="connsiteX3" fmla="*/ 1235424 w 13481074"/>
                  <a:gd name="connsiteY3" fmla="*/ 1501205 h 2403696"/>
                  <a:gd name="connsiteX4" fmla="*/ 1315811 w 13481074"/>
                  <a:gd name="connsiteY4" fmla="*/ 1471060 h 2403696"/>
                  <a:gd name="connsiteX5" fmla="*/ 1426343 w 13481074"/>
                  <a:gd name="connsiteY5" fmla="*/ 1501205 h 2403696"/>
                  <a:gd name="connsiteX6" fmla="*/ 1476584 w 13481074"/>
                  <a:gd name="connsiteY6" fmla="*/ 1511253 h 2403696"/>
                  <a:gd name="connsiteX7" fmla="*/ 1556971 w 13481074"/>
                  <a:gd name="connsiteY7" fmla="*/ 1481108 h 2403696"/>
                  <a:gd name="connsiteX8" fmla="*/ 1647406 w 13481074"/>
                  <a:gd name="connsiteY8" fmla="*/ 1501205 h 2403696"/>
                  <a:gd name="connsiteX9" fmla="*/ 1717745 w 13481074"/>
                  <a:gd name="connsiteY9" fmla="*/ 1471060 h 2403696"/>
                  <a:gd name="connsiteX10" fmla="*/ 1798132 w 13481074"/>
                  <a:gd name="connsiteY10" fmla="*/ 1461012 h 2403696"/>
                  <a:gd name="connsiteX11" fmla="*/ 1918712 w 13481074"/>
                  <a:gd name="connsiteY11" fmla="*/ 1551447 h 2403696"/>
                  <a:gd name="connsiteX12" fmla="*/ 2049340 w 13481074"/>
                  <a:gd name="connsiteY12" fmla="*/ 1591640 h 2403696"/>
                  <a:gd name="connsiteX13" fmla="*/ 2119679 w 13481074"/>
                  <a:gd name="connsiteY13" fmla="*/ 1390673 h 2403696"/>
                  <a:gd name="connsiteX14" fmla="*/ 2139776 w 13481074"/>
                  <a:gd name="connsiteY14" fmla="*/ 1481108 h 2403696"/>
                  <a:gd name="connsiteX15" fmla="*/ 2169921 w 13481074"/>
                  <a:gd name="connsiteY15" fmla="*/ 1410770 h 2403696"/>
                  <a:gd name="connsiteX16" fmla="*/ 2210114 w 13481074"/>
                  <a:gd name="connsiteY16" fmla="*/ 1682075 h 2403696"/>
                  <a:gd name="connsiteX17" fmla="*/ 2250307 w 13481074"/>
                  <a:gd name="connsiteY17" fmla="*/ 1732317 h 2403696"/>
                  <a:gd name="connsiteX18" fmla="*/ 2551758 w 13481074"/>
                  <a:gd name="connsiteY18" fmla="*/ 1682075 h 2403696"/>
                  <a:gd name="connsiteX19" fmla="*/ 3094369 w 13481074"/>
                  <a:gd name="connsiteY19" fmla="*/ 1651930 h 2403696"/>
                  <a:gd name="connsiteX20" fmla="*/ 3305384 w 13481074"/>
                  <a:gd name="connsiteY20" fmla="*/ 1682075 h 2403696"/>
                  <a:gd name="connsiteX21" fmla="*/ 3606835 w 13481074"/>
                  <a:gd name="connsiteY21" fmla="*/ 1772511 h 2403696"/>
                  <a:gd name="connsiteX22" fmla="*/ 4008769 w 13481074"/>
                  <a:gd name="connsiteY22" fmla="*/ 1732317 h 2403696"/>
                  <a:gd name="connsiteX23" fmla="*/ 4249929 w 13481074"/>
                  <a:gd name="connsiteY23" fmla="*/ 1571544 h 2403696"/>
                  <a:gd name="connsiteX24" fmla="*/ 4481042 w 13481074"/>
                  <a:gd name="connsiteY24" fmla="*/ 1461012 h 2403696"/>
                  <a:gd name="connsiteX25" fmla="*/ 4641815 w 13481074"/>
                  <a:gd name="connsiteY25" fmla="*/ 1461012 h 2403696"/>
                  <a:gd name="connsiteX26" fmla="*/ 4772444 w 13481074"/>
                  <a:gd name="connsiteY26" fmla="*/ 1390673 h 2403696"/>
                  <a:gd name="connsiteX27" fmla="*/ 4852831 w 13481074"/>
                  <a:gd name="connsiteY27" fmla="*/ 1360528 h 2403696"/>
                  <a:gd name="connsiteX28" fmla="*/ 4913121 w 13481074"/>
                  <a:gd name="connsiteY28" fmla="*/ 1310286 h 2403696"/>
                  <a:gd name="connsiteX29" fmla="*/ 5083943 w 13481074"/>
                  <a:gd name="connsiteY29" fmla="*/ 1340431 h 2403696"/>
                  <a:gd name="connsiteX30" fmla="*/ 5294958 w 13481074"/>
                  <a:gd name="connsiteY30" fmla="*/ 1340431 h 2403696"/>
                  <a:gd name="connsiteX31" fmla="*/ 5616505 w 13481074"/>
                  <a:gd name="connsiteY31" fmla="*/ 1209803 h 2403696"/>
                  <a:gd name="connsiteX32" fmla="*/ 5696892 w 13481074"/>
                  <a:gd name="connsiteY32" fmla="*/ 1099271 h 2403696"/>
                  <a:gd name="connsiteX33" fmla="*/ 5706940 w 13481074"/>
                  <a:gd name="connsiteY33" fmla="*/ 697337 h 2403696"/>
                  <a:gd name="connsiteX34" fmla="*/ 5747134 w 13481074"/>
                  <a:gd name="connsiteY34" fmla="*/ 466225 h 2403696"/>
                  <a:gd name="connsiteX35" fmla="*/ 5767231 w 13481074"/>
                  <a:gd name="connsiteY35" fmla="*/ 526515 h 2403696"/>
                  <a:gd name="connsiteX36" fmla="*/ 5797376 w 13481074"/>
                  <a:gd name="connsiteY36" fmla="*/ 335596 h 2403696"/>
                  <a:gd name="connsiteX37" fmla="*/ 5837569 w 13481074"/>
                  <a:gd name="connsiteY37" fmla="*/ 405935 h 2403696"/>
                  <a:gd name="connsiteX38" fmla="*/ 5857666 w 13481074"/>
                  <a:gd name="connsiteY38" fmla="*/ 245161 h 2403696"/>
                  <a:gd name="connsiteX39" fmla="*/ 5917956 w 13481074"/>
                  <a:gd name="connsiteY39" fmla="*/ 265258 h 2403696"/>
                  <a:gd name="connsiteX40" fmla="*/ 6018439 w 13481074"/>
                  <a:gd name="connsiteY40" fmla="*/ 184871 h 2403696"/>
                  <a:gd name="connsiteX41" fmla="*/ 6139020 w 13481074"/>
                  <a:gd name="connsiteY41" fmla="*/ 144678 h 2403696"/>
                  <a:gd name="connsiteX42" fmla="*/ 6199310 w 13481074"/>
                  <a:gd name="connsiteY42" fmla="*/ 174823 h 2403696"/>
                  <a:gd name="connsiteX43" fmla="*/ 6239503 w 13481074"/>
                  <a:gd name="connsiteY43" fmla="*/ 285355 h 2403696"/>
                  <a:gd name="connsiteX44" fmla="*/ 6269648 w 13481074"/>
                  <a:gd name="connsiteY44" fmla="*/ 225064 h 2403696"/>
                  <a:gd name="connsiteX45" fmla="*/ 6319890 w 13481074"/>
                  <a:gd name="connsiteY45" fmla="*/ 315500 h 2403696"/>
                  <a:gd name="connsiteX46" fmla="*/ 6329938 w 13481074"/>
                  <a:gd name="connsiteY46" fmla="*/ 275306 h 2403696"/>
                  <a:gd name="connsiteX47" fmla="*/ 6350035 w 13481074"/>
                  <a:gd name="connsiteY47" fmla="*/ 647095 h 2403696"/>
                  <a:gd name="connsiteX48" fmla="*/ 6370132 w 13481074"/>
                  <a:gd name="connsiteY48" fmla="*/ 606902 h 2403696"/>
                  <a:gd name="connsiteX49" fmla="*/ 6400277 w 13481074"/>
                  <a:gd name="connsiteY49" fmla="*/ 908352 h 2403696"/>
                  <a:gd name="connsiteX50" fmla="*/ 6500760 w 13481074"/>
                  <a:gd name="connsiteY50" fmla="*/ 1139464 h 2403696"/>
                  <a:gd name="connsiteX51" fmla="*/ 6651486 w 13481074"/>
                  <a:gd name="connsiteY51" fmla="*/ 1209803 h 2403696"/>
                  <a:gd name="connsiteX52" fmla="*/ 6962984 w 13481074"/>
                  <a:gd name="connsiteY52" fmla="*/ 1159561 h 2403696"/>
                  <a:gd name="connsiteX53" fmla="*/ 7274483 w 13481074"/>
                  <a:gd name="connsiteY53" fmla="*/ 1018884 h 2403696"/>
                  <a:gd name="connsiteX54" fmla="*/ 7435257 w 13481074"/>
                  <a:gd name="connsiteY54" fmla="*/ 918401 h 2403696"/>
                  <a:gd name="connsiteX55" fmla="*/ 7626176 w 13481074"/>
                  <a:gd name="connsiteY55" fmla="*/ 848062 h 2403696"/>
                  <a:gd name="connsiteX56" fmla="*/ 7776901 w 13481074"/>
                  <a:gd name="connsiteY56" fmla="*/ 807869 h 2403696"/>
                  <a:gd name="connsiteX57" fmla="*/ 7807046 w 13481074"/>
                  <a:gd name="connsiteY57" fmla="*/ 566708 h 2403696"/>
                  <a:gd name="connsiteX58" fmla="*/ 7786949 w 13481074"/>
                  <a:gd name="connsiteY58" fmla="*/ 235113 h 2403696"/>
                  <a:gd name="connsiteX59" fmla="*/ 7857288 w 13481074"/>
                  <a:gd name="connsiteY59" fmla="*/ 215016 h 2403696"/>
                  <a:gd name="connsiteX60" fmla="*/ 7877384 w 13481074"/>
                  <a:gd name="connsiteY60" fmla="*/ 184871 h 2403696"/>
                  <a:gd name="connsiteX61" fmla="*/ 7927626 w 13481074"/>
                  <a:gd name="connsiteY61" fmla="*/ 245161 h 2403696"/>
                  <a:gd name="connsiteX62" fmla="*/ 7957771 w 13481074"/>
                  <a:gd name="connsiteY62" fmla="*/ 184871 h 2403696"/>
                  <a:gd name="connsiteX63" fmla="*/ 7987916 w 13481074"/>
                  <a:gd name="connsiteY63" fmla="*/ 275306 h 2403696"/>
                  <a:gd name="connsiteX64" fmla="*/ 8018061 w 13481074"/>
                  <a:gd name="connsiteY64" fmla="*/ 184871 h 2403696"/>
                  <a:gd name="connsiteX65" fmla="*/ 8068303 w 13481074"/>
                  <a:gd name="connsiteY65" fmla="*/ 365741 h 2403696"/>
                  <a:gd name="connsiteX66" fmla="*/ 8078351 w 13481074"/>
                  <a:gd name="connsiteY66" fmla="*/ 606902 h 2403696"/>
                  <a:gd name="connsiteX67" fmla="*/ 8098448 w 13481074"/>
                  <a:gd name="connsiteY67" fmla="*/ 576757 h 2403696"/>
                  <a:gd name="connsiteX68" fmla="*/ 8148690 w 13481074"/>
                  <a:gd name="connsiteY68" fmla="*/ 707385 h 2403696"/>
                  <a:gd name="connsiteX69" fmla="*/ 8249173 w 13481074"/>
                  <a:gd name="connsiteY69" fmla="*/ 787772 h 2403696"/>
                  <a:gd name="connsiteX70" fmla="*/ 8349657 w 13481074"/>
                  <a:gd name="connsiteY70" fmla="*/ 677240 h 2403696"/>
                  <a:gd name="connsiteX71" fmla="*/ 8430044 w 13481074"/>
                  <a:gd name="connsiteY71" fmla="*/ 848062 h 2403696"/>
                  <a:gd name="connsiteX72" fmla="*/ 8651107 w 13481074"/>
                  <a:gd name="connsiteY72" fmla="*/ 838014 h 2403696"/>
                  <a:gd name="connsiteX73" fmla="*/ 8791784 w 13481074"/>
                  <a:gd name="connsiteY73" fmla="*/ 777724 h 2403696"/>
                  <a:gd name="connsiteX74" fmla="*/ 8872171 w 13481074"/>
                  <a:gd name="connsiteY74" fmla="*/ 667192 h 2403696"/>
                  <a:gd name="connsiteX75" fmla="*/ 9002800 w 13481074"/>
                  <a:gd name="connsiteY75" fmla="*/ 797820 h 2403696"/>
                  <a:gd name="connsiteX76" fmla="*/ 9113332 w 13481074"/>
                  <a:gd name="connsiteY76" fmla="*/ 767675 h 2403696"/>
                  <a:gd name="connsiteX77" fmla="*/ 9173622 w 13481074"/>
                  <a:gd name="connsiteY77" fmla="*/ 616950 h 2403696"/>
                  <a:gd name="connsiteX78" fmla="*/ 9274105 w 13481074"/>
                  <a:gd name="connsiteY78" fmla="*/ 757627 h 2403696"/>
                  <a:gd name="connsiteX79" fmla="*/ 9374589 w 13481074"/>
                  <a:gd name="connsiteY79" fmla="*/ 807869 h 2403696"/>
                  <a:gd name="connsiteX80" fmla="*/ 9505217 w 13481074"/>
                  <a:gd name="connsiteY80" fmla="*/ 948546 h 2403696"/>
                  <a:gd name="connsiteX81" fmla="*/ 9696136 w 13481074"/>
                  <a:gd name="connsiteY81" fmla="*/ 868159 h 2403696"/>
                  <a:gd name="connsiteX82" fmla="*/ 9726281 w 13481074"/>
                  <a:gd name="connsiteY82" fmla="*/ 777724 h 2403696"/>
                  <a:gd name="connsiteX83" fmla="*/ 9806668 w 13481074"/>
                  <a:gd name="connsiteY83" fmla="*/ 817917 h 2403696"/>
                  <a:gd name="connsiteX84" fmla="*/ 9907151 w 13481074"/>
                  <a:gd name="connsiteY84" fmla="*/ 777724 h 2403696"/>
                  <a:gd name="connsiteX85" fmla="*/ 10138264 w 13481074"/>
                  <a:gd name="connsiteY85" fmla="*/ 827966 h 2403696"/>
                  <a:gd name="connsiteX86" fmla="*/ 10429666 w 13481074"/>
                  <a:gd name="connsiteY86" fmla="*/ 747579 h 2403696"/>
                  <a:gd name="connsiteX87" fmla="*/ 10620584 w 13481074"/>
                  <a:gd name="connsiteY87" fmla="*/ 596853 h 2403696"/>
                  <a:gd name="connsiteX88" fmla="*/ 10791406 w 13481074"/>
                  <a:gd name="connsiteY88" fmla="*/ 586805 h 2403696"/>
                  <a:gd name="connsiteX89" fmla="*/ 10891890 w 13481074"/>
                  <a:gd name="connsiteY89" fmla="*/ 586805 h 2403696"/>
                  <a:gd name="connsiteX90" fmla="*/ 10992373 w 13481074"/>
                  <a:gd name="connsiteY90" fmla="*/ 325548 h 2403696"/>
                  <a:gd name="connsiteX91" fmla="*/ 11092857 w 13481074"/>
                  <a:gd name="connsiteY91" fmla="*/ 496370 h 2403696"/>
                  <a:gd name="connsiteX92" fmla="*/ 11545033 w 13481074"/>
                  <a:gd name="connsiteY92" fmla="*/ 526515 h 2403696"/>
                  <a:gd name="connsiteX93" fmla="*/ 11756048 w 13481074"/>
                  <a:gd name="connsiteY93" fmla="*/ 496370 h 2403696"/>
                  <a:gd name="connsiteX94" fmla="*/ 11876628 w 13481074"/>
                  <a:gd name="connsiteY94" fmla="*/ 436080 h 2403696"/>
                  <a:gd name="connsiteX95" fmla="*/ 11977112 w 13481074"/>
                  <a:gd name="connsiteY95" fmla="*/ 345645 h 2403696"/>
                  <a:gd name="connsiteX96" fmla="*/ 12127837 w 13481074"/>
                  <a:gd name="connsiteY96" fmla="*/ 325548 h 2403696"/>
                  <a:gd name="connsiteX97" fmla="*/ 12147934 w 13481074"/>
                  <a:gd name="connsiteY97" fmla="*/ 265258 h 2403696"/>
                  <a:gd name="connsiteX98" fmla="*/ 12318756 w 13481074"/>
                  <a:gd name="connsiteY98" fmla="*/ 325548 h 2403696"/>
                  <a:gd name="connsiteX99" fmla="*/ 12610158 w 13481074"/>
                  <a:gd name="connsiteY99" fmla="*/ 104484 h 2403696"/>
                  <a:gd name="connsiteX100" fmla="*/ 12620206 w 13481074"/>
                  <a:gd name="connsiteY100" fmla="*/ 2244783 h 2403696"/>
                  <a:gd name="connsiteX101" fmla="*/ 1104795 w 13481074"/>
                  <a:gd name="connsiteY101" fmla="*/ 2264880 h 2403696"/>
                  <a:gd name="connsiteX102" fmla="*/ 1114844 w 13481074"/>
                  <a:gd name="connsiteY102" fmla="*/ 1089223 h 2403696"/>
                  <a:gd name="connsiteX0" fmla="*/ 407298 w 12803673"/>
                  <a:gd name="connsiteY0" fmla="*/ 1038981 h 2403696"/>
                  <a:gd name="connsiteX1" fmla="*/ 467588 w 12803673"/>
                  <a:gd name="connsiteY1" fmla="*/ 1149513 h 2403696"/>
                  <a:gd name="connsiteX2" fmla="*/ 507781 w 12803673"/>
                  <a:gd name="connsiteY2" fmla="*/ 1410770 h 2403696"/>
                  <a:gd name="connsiteX3" fmla="*/ 558023 w 12803673"/>
                  <a:gd name="connsiteY3" fmla="*/ 1501205 h 2403696"/>
                  <a:gd name="connsiteX4" fmla="*/ 638410 w 12803673"/>
                  <a:gd name="connsiteY4" fmla="*/ 1471060 h 2403696"/>
                  <a:gd name="connsiteX5" fmla="*/ 748942 w 12803673"/>
                  <a:gd name="connsiteY5" fmla="*/ 1501205 h 2403696"/>
                  <a:gd name="connsiteX6" fmla="*/ 799183 w 12803673"/>
                  <a:gd name="connsiteY6" fmla="*/ 1511253 h 2403696"/>
                  <a:gd name="connsiteX7" fmla="*/ 879570 w 12803673"/>
                  <a:gd name="connsiteY7" fmla="*/ 1481108 h 2403696"/>
                  <a:gd name="connsiteX8" fmla="*/ 970005 w 12803673"/>
                  <a:gd name="connsiteY8" fmla="*/ 1501205 h 2403696"/>
                  <a:gd name="connsiteX9" fmla="*/ 1040344 w 12803673"/>
                  <a:gd name="connsiteY9" fmla="*/ 1471060 h 2403696"/>
                  <a:gd name="connsiteX10" fmla="*/ 1120731 w 12803673"/>
                  <a:gd name="connsiteY10" fmla="*/ 1461012 h 2403696"/>
                  <a:gd name="connsiteX11" fmla="*/ 1241311 w 12803673"/>
                  <a:gd name="connsiteY11" fmla="*/ 1551447 h 2403696"/>
                  <a:gd name="connsiteX12" fmla="*/ 1371939 w 12803673"/>
                  <a:gd name="connsiteY12" fmla="*/ 1591640 h 2403696"/>
                  <a:gd name="connsiteX13" fmla="*/ 1442278 w 12803673"/>
                  <a:gd name="connsiteY13" fmla="*/ 1390673 h 2403696"/>
                  <a:gd name="connsiteX14" fmla="*/ 1462375 w 12803673"/>
                  <a:gd name="connsiteY14" fmla="*/ 1481108 h 2403696"/>
                  <a:gd name="connsiteX15" fmla="*/ 1492520 w 12803673"/>
                  <a:gd name="connsiteY15" fmla="*/ 1410770 h 2403696"/>
                  <a:gd name="connsiteX16" fmla="*/ 1532713 w 12803673"/>
                  <a:gd name="connsiteY16" fmla="*/ 1682075 h 2403696"/>
                  <a:gd name="connsiteX17" fmla="*/ 1572906 w 12803673"/>
                  <a:gd name="connsiteY17" fmla="*/ 1732317 h 2403696"/>
                  <a:gd name="connsiteX18" fmla="*/ 1874357 w 12803673"/>
                  <a:gd name="connsiteY18" fmla="*/ 1682075 h 2403696"/>
                  <a:gd name="connsiteX19" fmla="*/ 2416968 w 12803673"/>
                  <a:gd name="connsiteY19" fmla="*/ 1651930 h 2403696"/>
                  <a:gd name="connsiteX20" fmla="*/ 2627983 w 12803673"/>
                  <a:gd name="connsiteY20" fmla="*/ 1682075 h 2403696"/>
                  <a:gd name="connsiteX21" fmla="*/ 2929434 w 12803673"/>
                  <a:gd name="connsiteY21" fmla="*/ 1772511 h 2403696"/>
                  <a:gd name="connsiteX22" fmla="*/ 3331368 w 12803673"/>
                  <a:gd name="connsiteY22" fmla="*/ 1732317 h 2403696"/>
                  <a:gd name="connsiteX23" fmla="*/ 3572528 w 12803673"/>
                  <a:gd name="connsiteY23" fmla="*/ 1571544 h 2403696"/>
                  <a:gd name="connsiteX24" fmla="*/ 3803641 w 12803673"/>
                  <a:gd name="connsiteY24" fmla="*/ 1461012 h 2403696"/>
                  <a:gd name="connsiteX25" fmla="*/ 3964414 w 12803673"/>
                  <a:gd name="connsiteY25" fmla="*/ 1461012 h 2403696"/>
                  <a:gd name="connsiteX26" fmla="*/ 4095043 w 12803673"/>
                  <a:gd name="connsiteY26" fmla="*/ 1390673 h 2403696"/>
                  <a:gd name="connsiteX27" fmla="*/ 4175430 w 12803673"/>
                  <a:gd name="connsiteY27" fmla="*/ 1360528 h 2403696"/>
                  <a:gd name="connsiteX28" fmla="*/ 4235720 w 12803673"/>
                  <a:gd name="connsiteY28" fmla="*/ 1310286 h 2403696"/>
                  <a:gd name="connsiteX29" fmla="*/ 4406542 w 12803673"/>
                  <a:gd name="connsiteY29" fmla="*/ 1340431 h 2403696"/>
                  <a:gd name="connsiteX30" fmla="*/ 4617557 w 12803673"/>
                  <a:gd name="connsiteY30" fmla="*/ 1340431 h 2403696"/>
                  <a:gd name="connsiteX31" fmla="*/ 4939104 w 12803673"/>
                  <a:gd name="connsiteY31" fmla="*/ 1209803 h 2403696"/>
                  <a:gd name="connsiteX32" fmla="*/ 5019491 w 12803673"/>
                  <a:gd name="connsiteY32" fmla="*/ 1099271 h 2403696"/>
                  <a:gd name="connsiteX33" fmla="*/ 5029539 w 12803673"/>
                  <a:gd name="connsiteY33" fmla="*/ 697337 h 2403696"/>
                  <a:gd name="connsiteX34" fmla="*/ 5069733 w 12803673"/>
                  <a:gd name="connsiteY34" fmla="*/ 466225 h 2403696"/>
                  <a:gd name="connsiteX35" fmla="*/ 5089830 w 12803673"/>
                  <a:gd name="connsiteY35" fmla="*/ 526515 h 2403696"/>
                  <a:gd name="connsiteX36" fmla="*/ 5119975 w 12803673"/>
                  <a:gd name="connsiteY36" fmla="*/ 335596 h 2403696"/>
                  <a:gd name="connsiteX37" fmla="*/ 5160168 w 12803673"/>
                  <a:gd name="connsiteY37" fmla="*/ 405935 h 2403696"/>
                  <a:gd name="connsiteX38" fmla="*/ 5180265 w 12803673"/>
                  <a:gd name="connsiteY38" fmla="*/ 245161 h 2403696"/>
                  <a:gd name="connsiteX39" fmla="*/ 5240555 w 12803673"/>
                  <a:gd name="connsiteY39" fmla="*/ 265258 h 2403696"/>
                  <a:gd name="connsiteX40" fmla="*/ 5341038 w 12803673"/>
                  <a:gd name="connsiteY40" fmla="*/ 184871 h 2403696"/>
                  <a:gd name="connsiteX41" fmla="*/ 5461619 w 12803673"/>
                  <a:gd name="connsiteY41" fmla="*/ 144678 h 2403696"/>
                  <a:gd name="connsiteX42" fmla="*/ 5521909 w 12803673"/>
                  <a:gd name="connsiteY42" fmla="*/ 174823 h 2403696"/>
                  <a:gd name="connsiteX43" fmla="*/ 5562102 w 12803673"/>
                  <a:gd name="connsiteY43" fmla="*/ 285355 h 2403696"/>
                  <a:gd name="connsiteX44" fmla="*/ 5592247 w 12803673"/>
                  <a:gd name="connsiteY44" fmla="*/ 225064 h 2403696"/>
                  <a:gd name="connsiteX45" fmla="*/ 5642489 w 12803673"/>
                  <a:gd name="connsiteY45" fmla="*/ 315500 h 2403696"/>
                  <a:gd name="connsiteX46" fmla="*/ 5652537 w 12803673"/>
                  <a:gd name="connsiteY46" fmla="*/ 275306 h 2403696"/>
                  <a:gd name="connsiteX47" fmla="*/ 5672634 w 12803673"/>
                  <a:gd name="connsiteY47" fmla="*/ 647095 h 2403696"/>
                  <a:gd name="connsiteX48" fmla="*/ 5692731 w 12803673"/>
                  <a:gd name="connsiteY48" fmla="*/ 606902 h 2403696"/>
                  <a:gd name="connsiteX49" fmla="*/ 5722876 w 12803673"/>
                  <a:gd name="connsiteY49" fmla="*/ 908352 h 2403696"/>
                  <a:gd name="connsiteX50" fmla="*/ 5823359 w 12803673"/>
                  <a:gd name="connsiteY50" fmla="*/ 1139464 h 2403696"/>
                  <a:gd name="connsiteX51" fmla="*/ 5974085 w 12803673"/>
                  <a:gd name="connsiteY51" fmla="*/ 1209803 h 2403696"/>
                  <a:gd name="connsiteX52" fmla="*/ 6285583 w 12803673"/>
                  <a:gd name="connsiteY52" fmla="*/ 1159561 h 2403696"/>
                  <a:gd name="connsiteX53" fmla="*/ 6597082 w 12803673"/>
                  <a:gd name="connsiteY53" fmla="*/ 1018884 h 2403696"/>
                  <a:gd name="connsiteX54" fmla="*/ 6757856 w 12803673"/>
                  <a:gd name="connsiteY54" fmla="*/ 918401 h 2403696"/>
                  <a:gd name="connsiteX55" fmla="*/ 6948775 w 12803673"/>
                  <a:gd name="connsiteY55" fmla="*/ 848062 h 2403696"/>
                  <a:gd name="connsiteX56" fmla="*/ 7099500 w 12803673"/>
                  <a:gd name="connsiteY56" fmla="*/ 807869 h 2403696"/>
                  <a:gd name="connsiteX57" fmla="*/ 7129645 w 12803673"/>
                  <a:gd name="connsiteY57" fmla="*/ 566708 h 2403696"/>
                  <a:gd name="connsiteX58" fmla="*/ 7109548 w 12803673"/>
                  <a:gd name="connsiteY58" fmla="*/ 235113 h 2403696"/>
                  <a:gd name="connsiteX59" fmla="*/ 7179887 w 12803673"/>
                  <a:gd name="connsiteY59" fmla="*/ 215016 h 2403696"/>
                  <a:gd name="connsiteX60" fmla="*/ 7199983 w 12803673"/>
                  <a:gd name="connsiteY60" fmla="*/ 184871 h 2403696"/>
                  <a:gd name="connsiteX61" fmla="*/ 7250225 w 12803673"/>
                  <a:gd name="connsiteY61" fmla="*/ 245161 h 2403696"/>
                  <a:gd name="connsiteX62" fmla="*/ 7280370 w 12803673"/>
                  <a:gd name="connsiteY62" fmla="*/ 184871 h 2403696"/>
                  <a:gd name="connsiteX63" fmla="*/ 7310515 w 12803673"/>
                  <a:gd name="connsiteY63" fmla="*/ 275306 h 2403696"/>
                  <a:gd name="connsiteX64" fmla="*/ 7340660 w 12803673"/>
                  <a:gd name="connsiteY64" fmla="*/ 184871 h 2403696"/>
                  <a:gd name="connsiteX65" fmla="*/ 7390902 w 12803673"/>
                  <a:gd name="connsiteY65" fmla="*/ 365741 h 2403696"/>
                  <a:gd name="connsiteX66" fmla="*/ 7400950 w 12803673"/>
                  <a:gd name="connsiteY66" fmla="*/ 606902 h 2403696"/>
                  <a:gd name="connsiteX67" fmla="*/ 7421047 w 12803673"/>
                  <a:gd name="connsiteY67" fmla="*/ 576757 h 2403696"/>
                  <a:gd name="connsiteX68" fmla="*/ 7471289 w 12803673"/>
                  <a:gd name="connsiteY68" fmla="*/ 707385 h 2403696"/>
                  <a:gd name="connsiteX69" fmla="*/ 7571772 w 12803673"/>
                  <a:gd name="connsiteY69" fmla="*/ 787772 h 2403696"/>
                  <a:gd name="connsiteX70" fmla="*/ 7672256 w 12803673"/>
                  <a:gd name="connsiteY70" fmla="*/ 677240 h 2403696"/>
                  <a:gd name="connsiteX71" fmla="*/ 7752643 w 12803673"/>
                  <a:gd name="connsiteY71" fmla="*/ 848062 h 2403696"/>
                  <a:gd name="connsiteX72" fmla="*/ 7973706 w 12803673"/>
                  <a:gd name="connsiteY72" fmla="*/ 838014 h 2403696"/>
                  <a:gd name="connsiteX73" fmla="*/ 8114383 w 12803673"/>
                  <a:gd name="connsiteY73" fmla="*/ 777724 h 2403696"/>
                  <a:gd name="connsiteX74" fmla="*/ 8194770 w 12803673"/>
                  <a:gd name="connsiteY74" fmla="*/ 667192 h 2403696"/>
                  <a:gd name="connsiteX75" fmla="*/ 8325399 w 12803673"/>
                  <a:gd name="connsiteY75" fmla="*/ 797820 h 2403696"/>
                  <a:gd name="connsiteX76" fmla="*/ 8435931 w 12803673"/>
                  <a:gd name="connsiteY76" fmla="*/ 767675 h 2403696"/>
                  <a:gd name="connsiteX77" fmla="*/ 8496221 w 12803673"/>
                  <a:gd name="connsiteY77" fmla="*/ 616950 h 2403696"/>
                  <a:gd name="connsiteX78" fmla="*/ 8596704 w 12803673"/>
                  <a:gd name="connsiteY78" fmla="*/ 757627 h 2403696"/>
                  <a:gd name="connsiteX79" fmla="*/ 8697188 w 12803673"/>
                  <a:gd name="connsiteY79" fmla="*/ 807869 h 2403696"/>
                  <a:gd name="connsiteX80" fmla="*/ 8827816 w 12803673"/>
                  <a:gd name="connsiteY80" fmla="*/ 948546 h 2403696"/>
                  <a:gd name="connsiteX81" fmla="*/ 9018735 w 12803673"/>
                  <a:gd name="connsiteY81" fmla="*/ 868159 h 2403696"/>
                  <a:gd name="connsiteX82" fmla="*/ 9048880 w 12803673"/>
                  <a:gd name="connsiteY82" fmla="*/ 777724 h 2403696"/>
                  <a:gd name="connsiteX83" fmla="*/ 9129267 w 12803673"/>
                  <a:gd name="connsiteY83" fmla="*/ 817917 h 2403696"/>
                  <a:gd name="connsiteX84" fmla="*/ 9229750 w 12803673"/>
                  <a:gd name="connsiteY84" fmla="*/ 777724 h 2403696"/>
                  <a:gd name="connsiteX85" fmla="*/ 9460863 w 12803673"/>
                  <a:gd name="connsiteY85" fmla="*/ 827966 h 2403696"/>
                  <a:gd name="connsiteX86" fmla="*/ 9752265 w 12803673"/>
                  <a:gd name="connsiteY86" fmla="*/ 747579 h 2403696"/>
                  <a:gd name="connsiteX87" fmla="*/ 9943183 w 12803673"/>
                  <a:gd name="connsiteY87" fmla="*/ 596853 h 2403696"/>
                  <a:gd name="connsiteX88" fmla="*/ 10114005 w 12803673"/>
                  <a:gd name="connsiteY88" fmla="*/ 586805 h 2403696"/>
                  <a:gd name="connsiteX89" fmla="*/ 10214489 w 12803673"/>
                  <a:gd name="connsiteY89" fmla="*/ 586805 h 2403696"/>
                  <a:gd name="connsiteX90" fmla="*/ 10314972 w 12803673"/>
                  <a:gd name="connsiteY90" fmla="*/ 325548 h 2403696"/>
                  <a:gd name="connsiteX91" fmla="*/ 10415456 w 12803673"/>
                  <a:gd name="connsiteY91" fmla="*/ 496370 h 2403696"/>
                  <a:gd name="connsiteX92" fmla="*/ 10867632 w 12803673"/>
                  <a:gd name="connsiteY92" fmla="*/ 526515 h 2403696"/>
                  <a:gd name="connsiteX93" fmla="*/ 11078647 w 12803673"/>
                  <a:gd name="connsiteY93" fmla="*/ 496370 h 2403696"/>
                  <a:gd name="connsiteX94" fmla="*/ 11199227 w 12803673"/>
                  <a:gd name="connsiteY94" fmla="*/ 436080 h 2403696"/>
                  <a:gd name="connsiteX95" fmla="*/ 11299711 w 12803673"/>
                  <a:gd name="connsiteY95" fmla="*/ 345645 h 2403696"/>
                  <a:gd name="connsiteX96" fmla="*/ 11450436 w 12803673"/>
                  <a:gd name="connsiteY96" fmla="*/ 325548 h 2403696"/>
                  <a:gd name="connsiteX97" fmla="*/ 11470533 w 12803673"/>
                  <a:gd name="connsiteY97" fmla="*/ 265258 h 2403696"/>
                  <a:gd name="connsiteX98" fmla="*/ 11641355 w 12803673"/>
                  <a:gd name="connsiteY98" fmla="*/ 325548 h 2403696"/>
                  <a:gd name="connsiteX99" fmla="*/ 11932757 w 12803673"/>
                  <a:gd name="connsiteY99" fmla="*/ 104484 h 2403696"/>
                  <a:gd name="connsiteX100" fmla="*/ 11942805 w 12803673"/>
                  <a:gd name="connsiteY100" fmla="*/ 2244783 h 2403696"/>
                  <a:gd name="connsiteX101" fmla="*/ 427394 w 12803673"/>
                  <a:gd name="connsiteY101" fmla="*/ 2264880 h 2403696"/>
                  <a:gd name="connsiteX102" fmla="*/ 437443 w 12803673"/>
                  <a:gd name="connsiteY102" fmla="*/ 1089223 h 2403696"/>
                  <a:gd name="connsiteX0" fmla="*/ 0 w 12396375"/>
                  <a:gd name="connsiteY0" fmla="*/ 1038981 h 2403696"/>
                  <a:gd name="connsiteX1" fmla="*/ 60290 w 12396375"/>
                  <a:gd name="connsiteY1" fmla="*/ 1149513 h 2403696"/>
                  <a:gd name="connsiteX2" fmla="*/ 100483 w 12396375"/>
                  <a:gd name="connsiteY2" fmla="*/ 1410770 h 2403696"/>
                  <a:gd name="connsiteX3" fmla="*/ 150725 w 12396375"/>
                  <a:gd name="connsiteY3" fmla="*/ 1501205 h 2403696"/>
                  <a:gd name="connsiteX4" fmla="*/ 231112 w 12396375"/>
                  <a:gd name="connsiteY4" fmla="*/ 1471060 h 2403696"/>
                  <a:gd name="connsiteX5" fmla="*/ 341644 w 12396375"/>
                  <a:gd name="connsiteY5" fmla="*/ 1501205 h 2403696"/>
                  <a:gd name="connsiteX6" fmla="*/ 391885 w 12396375"/>
                  <a:gd name="connsiteY6" fmla="*/ 1511253 h 2403696"/>
                  <a:gd name="connsiteX7" fmla="*/ 472272 w 12396375"/>
                  <a:gd name="connsiteY7" fmla="*/ 1481108 h 2403696"/>
                  <a:gd name="connsiteX8" fmla="*/ 562707 w 12396375"/>
                  <a:gd name="connsiteY8" fmla="*/ 1501205 h 2403696"/>
                  <a:gd name="connsiteX9" fmla="*/ 633046 w 12396375"/>
                  <a:gd name="connsiteY9" fmla="*/ 1471060 h 2403696"/>
                  <a:gd name="connsiteX10" fmla="*/ 713433 w 12396375"/>
                  <a:gd name="connsiteY10" fmla="*/ 1461012 h 2403696"/>
                  <a:gd name="connsiteX11" fmla="*/ 834013 w 12396375"/>
                  <a:gd name="connsiteY11" fmla="*/ 1551447 h 2403696"/>
                  <a:gd name="connsiteX12" fmla="*/ 964641 w 12396375"/>
                  <a:gd name="connsiteY12" fmla="*/ 1591640 h 2403696"/>
                  <a:gd name="connsiteX13" fmla="*/ 1034980 w 12396375"/>
                  <a:gd name="connsiteY13" fmla="*/ 1390673 h 2403696"/>
                  <a:gd name="connsiteX14" fmla="*/ 1055077 w 12396375"/>
                  <a:gd name="connsiteY14" fmla="*/ 1481108 h 2403696"/>
                  <a:gd name="connsiteX15" fmla="*/ 1085222 w 12396375"/>
                  <a:gd name="connsiteY15" fmla="*/ 1410770 h 2403696"/>
                  <a:gd name="connsiteX16" fmla="*/ 1125415 w 12396375"/>
                  <a:gd name="connsiteY16" fmla="*/ 1682075 h 2403696"/>
                  <a:gd name="connsiteX17" fmla="*/ 1165608 w 12396375"/>
                  <a:gd name="connsiteY17" fmla="*/ 1732317 h 2403696"/>
                  <a:gd name="connsiteX18" fmla="*/ 1467059 w 12396375"/>
                  <a:gd name="connsiteY18" fmla="*/ 1682075 h 2403696"/>
                  <a:gd name="connsiteX19" fmla="*/ 2009670 w 12396375"/>
                  <a:gd name="connsiteY19" fmla="*/ 1651930 h 2403696"/>
                  <a:gd name="connsiteX20" fmla="*/ 2220685 w 12396375"/>
                  <a:gd name="connsiteY20" fmla="*/ 1682075 h 2403696"/>
                  <a:gd name="connsiteX21" fmla="*/ 2522136 w 12396375"/>
                  <a:gd name="connsiteY21" fmla="*/ 1772511 h 2403696"/>
                  <a:gd name="connsiteX22" fmla="*/ 2924070 w 12396375"/>
                  <a:gd name="connsiteY22" fmla="*/ 1732317 h 2403696"/>
                  <a:gd name="connsiteX23" fmla="*/ 3165230 w 12396375"/>
                  <a:gd name="connsiteY23" fmla="*/ 1571544 h 2403696"/>
                  <a:gd name="connsiteX24" fmla="*/ 3396343 w 12396375"/>
                  <a:gd name="connsiteY24" fmla="*/ 1461012 h 2403696"/>
                  <a:gd name="connsiteX25" fmla="*/ 3557116 w 12396375"/>
                  <a:gd name="connsiteY25" fmla="*/ 1461012 h 2403696"/>
                  <a:gd name="connsiteX26" fmla="*/ 3687745 w 12396375"/>
                  <a:gd name="connsiteY26" fmla="*/ 1390673 h 2403696"/>
                  <a:gd name="connsiteX27" fmla="*/ 3768132 w 12396375"/>
                  <a:gd name="connsiteY27" fmla="*/ 1360528 h 2403696"/>
                  <a:gd name="connsiteX28" fmla="*/ 3828422 w 12396375"/>
                  <a:gd name="connsiteY28" fmla="*/ 1310286 h 2403696"/>
                  <a:gd name="connsiteX29" fmla="*/ 3999244 w 12396375"/>
                  <a:gd name="connsiteY29" fmla="*/ 1340431 h 2403696"/>
                  <a:gd name="connsiteX30" fmla="*/ 4210259 w 12396375"/>
                  <a:gd name="connsiteY30" fmla="*/ 1340431 h 2403696"/>
                  <a:gd name="connsiteX31" fmla="*/ 4531806 w 12396375"/>
                  <a:gd name="connsiteY31" fmla="*/ 1209803 h 2403696"/>
                  <a:gd name="connsiteX32" fmla="*/ 4612193 w 12396375"/>
                  <a:gd name="connsiteY32" fmla="*/ 1099271 h 2403696"/>
                  <a:gd name="connsiteX33" fmla="*/ 4622241 w 12396375"/>
                  <a:gd name="connsiteY33" fmla="*/ 697337 h 2403696"/>
                  <a:gd name="connsiteX34" fmla="*/ 4662435 w 12396375"/>
                  <a:gd name="connsiteY34" fmla="*/ 466225 h 2403696"/>
                  <a:gd name="connsiteX35" fmla="*/ 4682532 w 12396375"/>
                  <a:gd name="connsiteY35" fmla="*/ 526515 h 2403696"/>
                  <a:gd name="connsiteX36" fmla="*/ 4712677 w 12396375"/>
                  <a:gd name="connsiteY36" fmla="*/ 335596 h 2403696"/>
                  <a:gd name="connsiteX37" fmla="*/ 4752870 w 12396375"/>
                  <a:gd name="connsiteY37" fmla="*/ 405935 h 2403696"/>
                  <a:gd name="connsiteX38" fmla="*/ 4772967 w 12396375"/>
                  <a:gd name="connsiteY38" fmla="*/ 245161 h 2403696"/>
                  <a:gd name="connsiteX39" fmla="*/ 4833257 w 12396375"/>
                  <a:gd name="connsiteY39" fmla="*/ 265258 h 2403696"/>
                  <a:gd name="connsiteX40" fmla="*/ 4933740 w 12396375"/>
                  <a:gd name="connsiteY40" fmla="*/ 184871 h 2403696"/>
                  <a:gd name="connsiteX41" fmla="*/ 5054321 w 12396375"/>
                  <a:gd name="connsiteY41" fmla="*/ 144678 h 2403696"/>
                  <a:gd name="connsiteX42" fmla="*/ 5114611 w 12396375"/>
                  <a:gd name="connsiteY42" fmla="*/ 174823 h 2403696"/>
                  <a:gd name="connsiteX43" fmla="*/ 5154804 w 12396375"/>
                  <a:gd name="connsiteY43" fmla="*/ 285355 h 2403696"/>
                  <a:gd name="connsiteX44" fmla="*/ 5184949 w 12396375"/>
                  <a:gd name="connsiteY44" fmla="*/ 225064 h 2403696"/>
                  <a:gd name="connsiteX45" fmla="*/ 5235191 w 12396375"/>
                  <a:gd name="connsiteY45" fmla="*/ 315500 h 2403696"/>
                  <a:gd name="connsiteX46" fmla="*/ 5245239 w 12396375"/>
                  <a:gd name="connsiteY46" fmla="*/ 275306 h 2403696"/>
                  <a:gd name="connsiteX47" fmla="*/ 5265336 w 12396375"/>
                  <a:gd name="connsiteY47" fmla="*/ 647095 h 2403696"/>
                  <a:gd name="connsiteX48" fmla="*/ 5285433 w 12396375"/>
                  <a:gd name="connsiteY48" fmla="*/ 606902 h 2403696"/>
                  <a:gd name="connsiteX49" fmla="*/ 5315578 w 12396375"/>
                  <a:gd name="connsiteY49" fmla="*/ 908352 h 2403696"/>
                  <a:gd name="connsiteX50" fmla="*/ 5416061 w 12396375"/>
                  <a:gd name="connsiteY50" fmla="*/ 1139464 h 2403696"/>
                  <a:gd name="connsiteX51" fmla="*/ 5566787 w 12396375"/>
                  <a:gd name="connsiteY51" fmla="*/ 1209803 h 2403696"/>
                  <a:gd name="connsiteX52" fmla="*/ 5878285 w 12396375"/>
                  <a:gd name="connsiteY52" fmla="*/ 1159561 h 2403696"/>
                  <a:gd name="connsiteX53" fmla="*/ 6189784 w 12396375"/>
                  <a:gd name="connsiteY53" fmla="*/ 1018884 h 2403696"/>
                  <a:gd name="connsiteX54" fmla="*/ 6350558 w 12396375"/>
                  <a:gd name="connsiteY54" fmla="*/ 918401 h 2403696"/>
                  <a:gd name="connsiteX55" fmla="*/ 6541477 w 12396375"/>
                  <a:gd name="connsiteY55" fmla="*/ 848062 h 2403696"/>
                  <a:gd name="connsiteX56" fmla="*/ 6692202 w 12396375"/>
                  <a:gd name="connsiteY56" fmla="*/ 807869 h 2403696"/>
                  <a:gd name="connsiteX57" fmla="*/ 6722347 w 12396375"/>
                  <a:gd name="connsiteY57" fmla="*/ 566708 h 2403696"/>
                  <a:gd name="connsiteX58" fmla="*/ 6702250 w 12396375"/>
                  <a:gd name="connsiteY58" fmla="*/ 235113 h 2403696"/>
                  <a:gd name="connsiteX59" fmla="*/ 6772589 w 12396375"/>
                  <a:gd name="connsiteY59" fmla="*/ 215016 h 2403696"/>
                  <a:gd name="connsiteX60" fmla="*/ 6792685 w 12396375"/>
                  <a:gd name="connsiteY60" fmla="*/ 184871 h 2403696"/>
                  <a:gd name="connsiteX61" fmla="*/ 6842927 w 12396375"/>
                  <a:gd name="connsiteY61" fmla="*/ 245161 h 2403696"/>
                  <a:gd name="connsiteX62" fmla="*/ 6873072 w 12396375"/>
                  <a:gd name="connsiteY62" fmla="*/ 184871 h 2403696"/>
                  <a:gd name="connsiteX63" fmla="*/ 6903217 w 12396375"/>
                  <a:gd name="connsiteY63" fmla="*/ 275306 h 2403696"/>
                  <a:gd name="connsiteX64" fmla="*/ 6933362 w 12396375"/>
                  <a:gd name="connsiteY64" fmla="*/ 184871 h 2403696"/>
                  <a:gd name="connsiteX65" fmla="*/ 6983604 w 12396375"/>
                  <a:gd name="connsiteY65" fmla="*/ 365741 h 2403696"/>
                  <a:gd name="connsiteX66" fmla="*/ 6993652 w 12396375"/>
                  <a:gd name="connsiteY66" fmla="*/ 606902 h 2403696"/>
                  <a:gd name="connsiteX67" fmla="*/ 7013749 w 12396375"/>
                  <a:gd name="connsiteY67" fmla="*/ 576757 h 2403696"/>
                  <a:gd name="connsiteX68" fmla="*/ 7063991 w 12396375"/>
                  <a:gd name="connsiteY68" fmla="*/ 707385 h 2403696"/>
                  <a:gd name="connsiteX69" fmla="*/ 7164474 w 12396375"/>
                  <a:gd name="connsiteY69" fmla="*/ 787772 h 2403696"/>
                  <a:gd name="connsiteX70" fmla="*/ 7264958 w 12396375"/>
                  <a:gd name="connsiteY70" fmla="*/ 677240 h 2403696"/>
                  <a:gd name="connsiteX71" fmla="*/ 7345345 w 12396375"/>
                  <a:gd name="connsiteY71" fmla="*/ 848062 h 2403696"/>
                  <a:gd name="connsiteX72" fmla="*/ 7566408 w 12396375"/>
                  <a:gd name="connsiteY72" fmla="*/ 838014 h 2403696"/>
                  <a:gd name="connsiteX73" fmla="*/ 7707085 w 12396375"/>
                  <a:gd name="connsiteY73" fmla="*/ 777724 h 2403696"/>
                  <a:gd name="connsiteX74" fmla="*/ 7787472 w 12396375"/>
                  <a:gd name="connsiteY74" fmla="*/ 667192 h 2403696"/>
                  <a:gd name="connsiteX75" fmla="*/ 7918101 w 12396375"/>
                  <a:gd name="connsiteY75" fmla="*/ 797820 h 2403696"/>
                  <a:gd name="connsiteX76" fmla="*/ 8028633 w 12396375"/>
                  <a:gd name="connsiteY76" fmla="*/ 767675 h 2403696"/>
                  <a:gd name="connsiteX77" fmla="*/ 8088923 w 12396375"/>
                  <a:gd name="connsiteY77" fmla="*/ 616950 h 2403696"/>
                  <a:gd name="connsiteX78" fmla="*/ 8189406 w 12396375"/>
                  <a:gd name="connsiteY78" fmla="*/ 757627 h 2403696"/>
                  <a:gd name="connsiteX79" fmla="*/ 8289890 w 12396375"/>
                  <a:gd name="connsiteY79" fmla="*/ 807869 h 2403696"/>
                  <a:gd name="connsiteX80" fmla="*/ 8420518 w 12396375"/>
                  <a:gd name="connsiteY80" fmla="*/ 948546 h 2403696"/>
                  <a:gd name="connsiteX81" fmla="*/ 8611437 w 12396375"/>
                  <a:gd name="connsiteY81" fmla="*/ 868159 h 2403696"/>
                  <a:gd name="connsiteX82" fmla="*/ 8641582 w 12396375"/>
                  <a:gd name="connsiteY82" fmla="*/ 777724 h 2403696"/>
                  <a:gd name="connsiteX83" fmla="*/ 8721969 w 12396375"/>
                  <a:gd name="connsiteY83" fmla="*/ 817917 h 2403696"/>
                  <a:gd name="connsiteX84" fmla="*/ 8822452 w 12396375"/>
                  <a:gd name="connsiteY84" fmla="*/ 777724 h 2403696"/>
                  <a:gd name="connsiteX85" fmla="*/ 9053565 w 12396375"/>
                  <a:gd name="connsiteY85" fmla="*/ 827966 h 2403696"/>
                  <a:gd name="connsiteX86" fmla="*/ 9344967 w 12396375"/>
                  <a:gd name="connsiteY86" fmla="*/ 747579 h 2403696"/>
                  <a:gd name="connsiteX87" fmla="*/ 9535885 w 12396375"/>
                  <a:gd name="connsiteY87" fmla="*/ 596853 h 2403696"/>
                  <a:gd name="connsiteX88" fmla="*/ 9706707 w 12396375"/>
                  <a:gd name="connsiteY88" fmla="*/ 586805 h 2403696"/>
                  <a:gd name="connsiteX89" fmla="*/ 9807191 w 12396375"/>
                  <a:gd name="connsiteY89" fmla="*/ 586805 h 2403696"/>
                  <a:gd name="connsiteX90" fmla="*/ 9907674 w 12396375"/>
                  <a:gd name="connsiteY90" fmla="*/ 325548 h 2403696"/>
                  <a:gd name="connsiteX91" fmla="*/ 10008158 w 12396375"/>
                  <a:gd name="connsiteY91" fmla="*/ 496370 h 2403696"/>
                  <a:gd name="connsiteX92" fmla="*/ 10460334 w 12396375"/>
                  <a:gd name="connsiteY92" fmla="*/ 526515 h 2403696"/>
                  <a:gd name="connsiteX93" fmla="*/ 10671349 w 12396375"/>
                  <a:gd name="connsiteY93" fmla="*/ 496370 h 2403696"/>
                  <a:gd name="connsiteX94" fmla="*/ 10791929 w 12396375"/>
                  <a:gd name="connsiteY94" fmla="*/ 436080 h 2403696"/>
                  <a:gd name="connsiteX95" fmla="*/ 10892413 w 12396375"/>
                  <a:gd name="connsiteY95" fmla="*/ 345645 h 2403696"/>
                  <a:gd name="connsiteX96" fmla="*/ 11043138 w 12396375"/>
                  <a:gd name="connsiteY96" fmla="*/ 325548 h 2403696"/>
                  <a:gd name="connsiteX97" fmla="*/ 11063235 w 12396375"/>
                  <a:gd name="connsiteY97" fmla="*/ 265258 h 2403696"/>
                  <a:gd name="connsiteX98" fmla="*/ 11234057 w 12396375"/>
                  <a:gd name="connsiteY98" fmla="*/ 325548 h 2403696"/>
                  <a:gd name="connsiteX99" fmla="*/ 11525459 w 12396375"/>
                  <a:gd name="connsiteY99" fmla="*/ 104484 h 2403696"/>
                  <a:gd name="connsiteX100" fmla="*/ 11535507 w 12396375"/>
                  <a:gd name="connsiteY100" fmla="*/ 2244783 h 2403696"/>
                  <a:gd name="connsiteX101" fmla="*/ 20096 w 12396375"/>
                  <a:gd name="connsiteY101" fmla="*/ 2264880 h 2403696"/>
                  <a:gd name="connsiteX102" fmla="*/ 30145 w 12396375"/>
                  <a:gd name="connsiteY102" fmla="*/ 1089223 h 2403696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81108 h 2264880"/>
                  <a:gd name="connsiteX8" fmla="*/ 562707 w 11545675"/>
                  <a:gd name="connsiteY8" fmla="*/ 1501205 h 2264880"/>
                  <a:gd name="connsiteX9" fmla="*/ 633046 w 11545675"/>
                  <a:gd name="connsiteY9" fmla="*/ 1471060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87745 w 11545675"/>
                  <a:gd name="connsiteY26" fmla="*/ 1390673 h 2264880"/>
                  <a:gd name="connsiteX27" fmla="*/ 3768132 w 11545675"/>
                  <a:gd name="connsiteY27" fmla="*/ 1360528 h 2264880"/>
                  <a:gd name="connsiteX28" fmla="*/ 3828422 w 11545675"/>
                  <a:gd name="connsiteY28" fmla="*/ 1310286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81108 h 2264880"/>
                  <a:gd name="connsiteX8" fmla="*/ 562707 w 11545675"/>
                  <a:gd name="connsiteY8" fmla="*/ 1501205 h 2264880"/>
                  <a:gd name="connsiteX9" fmla="*/ 633046 w 11545675"/>
                  <a:gd name="connsiteY9" fmla="*/ 1471060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8132 w 11545675"/>
                  <a:gd name="connsiteY27" fmla="*/ 1360528 h 2264880"/>
                  <a:gd name="connsiteX28" fmla="*/ 3828422 w 11545675"/>
                  <a:gd name="connsiteY28" fmla="*/ 1310286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81108 h 2264880"/>
                  <a:gd name="connsiteX8" fmla="*/ 562707 w 11545675"/>
                  <a:gd name="connsiteY8" fmla="*/ 1501205 h 2264880"/>
                  <a:gd name="connsiteX9" fmla="*/ 633046 w 11545675"/>
                  <a:gd name="connsiteY9" fmla="*/ 1471060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8132 w 11545675"/>
                  <a:gd name="connsiteY27" fmla="*/ 1360528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81108 h 2264880"/>
                  <a:gd name="connsiteX8" fmla="*/ 562707 w 11545675"/>
                  <a:gd name="connsiteY8" fmla="*/ 1501205 h 2264880"/>
                  <a:gd name="connsiteX9" fmla="*/ 633046 w 11545675"/>
                  <a:gd name="connsiteY9" fmla="*/ 1471060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81108 h 2264880"/>
                  <a:gd name="connsiteX8" fmla="*/ 566565 w 11545675"/>
                  <a:gd name="connsiteY8" fmla="*/ 1478055 h 2264880"/>
                  <a:gd name="connsiteX9" fmla="*/ 633046 w 11545675"/>
                  <a:gd name="connsiteY9" fmla="*/ 1471060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33046 w 11545675"/>
                  <a:gd name="connsiteY9" fmla="*/ 1471060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13433 w 11545675"/>
                  <a:gd name="connsiteY10" fmla="*/ 1461012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34013 w 11545675"/>
                  <a:gd name="connsiteY11" fmla="*/ 1551447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41730 w 11545675"/>
                  <a:gd name="connsiteY11" fmla="*/ 1536014 h 2264880"/>
                  <a:gd name="connsiteX12" fmla="*/ 964641 w 11545675"/>
                  <a:gd name="connsiteY12" fmla="*/ 1591640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41730 w 11545675"/>
                  <a:gd name="connsiteY11" fmla="*/ 1536014 h 2264880"/>
                  <a:gd name="connsiteX12" fmla="*/ 964641 w 11545675"/>
                  <a:gd name="connsiteY12" fmla="*/ 1576207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41730 w 11545675"/>
                  <a:gd name="connsiteY11" fmla="*/ 1536014 h 2264880"/>
                  <a:gd name="connsiteX12" fmla="*/ 964641 w 11545675"/>
                  <a:gd name="connsiteY12" fmla="*/ 1576207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30145 w 11545675"/>
                  <a:gd name="connsiteY102" fmla="*/ 1089223 h 2264880"/>
                  <a:gd name="connsiteX103" fmla="*/ 0 w 11545675"/>
                  <a:gd name="connsiteY103" fmla="*/ 1038981 h 2264880"/>
                  <a:gd name="connsiteX0" fmla="*/ 499 w 11546174"/>
                  <a:gd name="connsiteY0" fmla="*/ 1038981 h 2264880"/>
                  <a:gd name="connsiteX1" fmla="*/ 60789 w 11546174"/>
                  <a:gd name="connsiteY1" fmla="*/ 1149513 h 2264880"/>
                  <a:gd name="connsiteX2" fmla="*/ 100982 w 11546174"/>
                  <a:gd name="connsiteY2" fmla="*/ 1410770 h 2264880"/>
                  <a:gd name="connsiteX3" fmla="*/ 151224 w 11546174"/>
                  <a:gd name="connsiteY3" fmla="*/ 1501205 h 2264880"/>
                  <a:gd name="connsiteX4" fmla="*/ 231611 w 11546174"/>
                  <a:gd name="connsiteY4" fmla="*/ 1471060 h 2264880"/>
                  <a:gd name="connsiteX5" fmla="*/ 342143 w 11546174"/>
                  <a:gd name="connsiteY5" fmla="*/ 1501205 h 2264880"/>
                  <a:gd name="connsiteX6" fmla="*/ 392384 w 11546174"/>
                  <a:gd name="connsiteY6" fmla="*/ 1511253 h 2264880"/>
                  <a:gd name="connsiteX7" fmla="*/ 472771 w 11546174"/>
                  <a:gd name="connsiteY7" fmla="*/ 1469533 h 2264880"/>
                  <a:gd name="connsiteX8" fmla="*/ 567064 w 11546174"/>
                  <a:gd name="connsiteY8" fmla="*/ 1478055 h 2264880"/>
                  <a:gd name="connsiteX9" fmla="*/ 641262 w 11546174"/>
                  <a:gd name="connsiteY9" fmla="*/ 1440195 h 2264880"/>
                  <a:gd name="connsiteX10" fmla="*/ 733223 w 11546174"/>
                  <a:gd name="connsiteY10" fmla="*/ 1449438 h 2264880"/>
                  <a:gd name="connsiteX11" fmla="*/ 842229 w 11546174"/>
                  <a:gd name="connsiteY11" fmla="*/ 1536014 h 2264880"/>
                  <a:gd name="connsiteX12" fmla="*/ 965140 w 11546174"/>
                  <a:gd name="connsiteY12" fmla="*/ 1576207 h 2264880"/>
                  <a:gd name="connsiteX13" fmla="*/ 1035479 w 11546174"/>
                  <a:gd name="connsiteY13" fmla="*/ 1390673 h 2264880"/>
                  <a:gd name="connsiteX14" fmla="*/ 1055576 w 11546174"/>
                  <a:gd name="connsiteY14" fmla="*/ 1481108 h 2264880"/>
                  <a:gd name="connsiteX15" fmla="*/ 1085721 w 11546174"/>
                  <a:gd name="connsiteY15" fmla="*/ 1410770 h 2264880"/>
                  <a:gd name="connsiteX16" fmla="*/ 1125914 w 11546174"/>
                  <a:gd name="connsiteY16" fmla="*/ 1682075 h 2264880"/>
                  <a:gd name="connsiteX17" fmla="*/ 1166107 w 11546174"/>
                  <a:gd name="connsiteY17" fmla="*/ 1732317 h 2264880"/>
                  <a:gd name="connsiteX18" fmla="*/ 1467558 w 11546174"/>
                  <a:gd name="connsiteY18" fmla="*/ 1682075 h 2264880"/>
                  <a:gd name="connsiteX19" fmla="*/ 2010169 w 11546174"/>
                  <a:gd name="connsiteY19" fmla="*/ 1651930 h 2264880"/>
                  <a:gd name="connsiteX20" fmla="*/ 2221184 w 11546174"/>
                  <a:gd name="connsiteY20" fmla="*/ 1682075 h 2264880"/>
                  <a:gd name="connsiteX21" fmla="*/ 2522635 w 11546174"/>
                  <a:gd name="connsiteY21" fmla="*/ 1772511 h 2264880"/>
                  <a:gd name="connsiteX22" fmla="*/ 2924569 w 11546174"/>
                  <a:gd name="connsiteY22" fmla="*/ 1732317 h 2264880"/>
                  <a:gd name="connsiteX23" fmla="*/ 3165729 w 11546174"/>
                  <a:gd name="connsiteY23" fmla="*/ 1571544 h 2264880"/>
                  <a:gd name="connsiteX24" fmla="*/ 3396842 w 11546174"/>
                  <a:gd name="connsiteY24" fmla="*/ 1461012 h 2264880"/>
                  <a:gd name="connsiteX25" fmla="*/ 3557615 w 11546174"/>
                  <a:gd name="connsiteY25" fmla="*/ 1461012 h 2264880"/>
                  <a:gd name="connsiteX26" fmla="*/ 3676596 w 11546174"/>
                  <a:gd name="connsiteY26" fmla="*/ 1384849 h 2264880"/>
                  <a:gd name="connsiteX27" fmla="*/ 3762806 w 11546174"/>
                  <a:gd name="connsiteY27" fmla="*/ 1343055 h 2264880"/>
                  <a:gd name="connsiteX28" fmla="*/ 3887163 w 11546174"/>
                  <a:gd name="connsiteY28" fmla="*/ 1281165 h 2264880"/>
                  <a:gd name="connsiteX29" fmla="*/ 3999743 w 11546174"/>
                  <a:gd name="connsiteY29" fmla="*/ 1340431 h 2264880"/>
                  <a:gd name="connsiteX30" fmla="*/ 4210758 w 11546174"/>
                  <a:gd name="connsiteY30" fmla="*/ 1340431 h 2264880"/>
                  <a:gd name="connsiteX31" fmla="*/ 4532305 w 11546174"/>
                  <a:gd name="connsiteY31" fmla="*/ 1209803 h 2264880"/>
                  <a:gd name="connsiteX32" fmla="*/ 4612692 w 11546174"/>
                  <a:gd name="connsiteY32" fmla="*/ 1099271 h 2264880"/>
                  <a:gd name="connsiteX33" fmla="*/ 4622740 w 11546174"/>
                  <a:gd name="connsiteY33" fmla="*/ 697337 h 2264880"/>
                  <a:gd name="connsiteX34" fmla="*/ 4662934 w 11546174"/>
                  <a:gd name="connsiteY34" fmla="*/ 466225 h 2264880"/>
                  <a:gd name="connsiteX35" fmla="*/ 4683031 w 11546174"/>
                  <a:gd name="connsiteY35" fmla="*/ 526515 h 2264880"/>
                  <a:gd name="connsiteX36" fmla="*/ 4713176 w 11546174"/>
                  <a:gd name="connsiteY36" fmla="*/ 335596 h 2264880"/>
                  <a:gd name="connsiteX37" fmla="*/ 4753369 w 11546174"/>
                  <a:gd name="connsiteY37" fmla="*/ 405935 h 2264880"/>
                  <a:gd name="connsiteX38" fmla="*/ 4773466 w 11546174"/>
                  <a:gd name="connsiteY38" fmla="*/ 245161 h 2264880"/>
                  <a:gd name="connsiteX39" fmla="*/ 4833756 w 11546174"/>
                  <a:gd name="connsiteY39" fmla="*/ 265258 h 2264880"/>
                  <a:gd name="connsiteX40" fmla="*/ 4934239 w 11546174"/>
                  <a:gd name="connsiteY40" fmla="*/ 184871 h 2264880"/>
                  <a:gd name="connsiteX41" fmla="*/ 5054820 w 11546174"/>
                  <a:gd name="connsiteY41" fmla="*/ 144678 h 2264880"/>
                  <a:gd name="connsiteX42" fmla="*/ 5115110 w 11546174"/>
                  <a:gd name="connsiteY42" fmla="*/ 174823 h 2264880"/>
                  <a:gd name="connsiteX43" fmla="*/ 5155303 w 11546174"/>
                  <a:gd name="connsiteY43" fmla="*/ 285355 h 2264880"/>
                  <a:gd name="connsiteX44" fmla="*/ 5185448 w 11546174"/>
                  <a:gd name="connsiteY44" fmla="*/ 225064 h 2264880"/>
                  <a:gd name="connsiteX45" fmla="*/ 5235690 w 11546174"/>
                  <a:gd name="connsiteY45" fmla="*/ 315500 h 2264880"/>
                  <a:gd name="connsiteX46" fmla="*/ 5245738 w 11546174"/>
                  <a:gd name="connsiteY46" fmla="*/ 275306 h 2264880"/>
                  <a:gd name="connsiteX47" fmla="*/ 5265835 w 11546174"/>
                  <a:gd name="connsiteY47" fmla="*/ 647095 h 2264880"/>
                  <a:gd name="connsiteX48" fmla="*/ 5285932 w 11546174"/>
                  <a:gd name="connsiteY48" fmla="*/ 606902 h 2264880"/>
                  <a:gd name="connsiteX49" fmla="*/ 5316077 w 11546174"/>
                  <a:gd name="connsiteY49" fmla="*/ 908352 h 2264880"/>
                  <a:gd name="connsiteX50" fmla="*/ 5416560 w 11546174"/>
                  <a:gd name="connsiteY50" fmla="*/ 1139464 h 2264880"/>
                  <a:gd name="connsiteX51" fmla="*/ 5567286 w 11546174"/>
                  <a:gd name="connsiteY51" fmla="*/ 1209803 h 2264880"/>
                  <a:gd name="connsiteX52" fmla="*/ 5878784 w 11546174"/>
                  <a:gd name="connsiteY52" fmla="*/ 1159561 h 2264880"/>
                  <a:gd name="connsiteX53" fmla="*/ 6190283 w 11546174"/>
                  <a:gd name="connsiteY53" fmla="*/ 1018884 h 2264880"/>
                  <a:gd name="connsiteX54" fmla="*/ 6351057 w 11546174"/>
                  <a:gd name="connsiteY54" fmla="*/ 918401 h 2264880"/>
                  <a:gd name="connsiteX55" fmla="*/ 6541976 w 11546174"/>
                  <a:gd name="connsiteY55" fmla="*/ 848062 h 2264880"/>
                  <a:gd name="connsiteX56" fmla="*/ 6692701 w 11546174"/>
                  <a:gd name="connsiteY56" fmla="*/ 807869 h 2264880"/>
                  <a:gd name="connsiteX57" fmla="*/ 6722846 w 11546174"/>
                  <a:gd name="connsiteY57" fmla="*/ 566708 h 2264880"/>
                  <a:gd name="connsiteX58" fmla="*/ 6702749 w 11546174"/>
                  <a:gd name="connsiteY58" fmla="*/ 235113 h 2264880"/>
                  <a:gd name="connsiteX59" fmla="*/ 6773088 w 11546174"/>
                  <a:gd name="connsiteY59" fmla="*/ 215016 h 2264880"/>
                  <a:gd name="connsiteX60" fmla="*/ 6793184 w 11546174"/>
                  <a:gd name="connsiteY60" fmla="*/ 184871 h 2264880"/>
                  <a:gd name="connsiteX61" fmla="*/ 6843426 w 11546174"/>
                  <a:gd name="connsiteY61" fmla="*/ 245161 h 2264880"/>
                  <a:gd name="connsiteX62" fmla="*/ 6873571 w 11546174"/>
                  <a:gd name="connsiteY62" fmla="*/ 184871 h 2264880"/>
                  <a:gd name="connsiteX63" fmla="*/ 6903716 w 11546174"/>
                  <a:gd name="connsiteY63" fmla="*/ 275306 h 2264880"/>
                  <a:gd name="connsiteX64" fmla="*/ 6933861 w 11546174"/>
                  <a:gd name="connsiteY64" fmla="*/ 184871 h 2264880"/>
                  <a:gd name="connsiteX65" fmla="*/ 6984103 w 11546174"/>
                  <a:gd name="connsiteY65" fmla="*/ 365741 h 2264880"/>
                  <a:gd name="connsiteX66" fmla="*/ 6994151 w 11546174"/>
                  <a:gd name="connsiteY66" fmla="*/ 606902 h 2264880"/>
                  <a:gd name="connsiteX67" fmla="*/ 7014248 w 11546174"/>
                  <a:gd name="connsiteY67" fmla="*/ 576757 h 2264880"/>
                  <a:gd name="connsiteX68" fmla="*/ 7064490 w 11546174"/>
                  <a:gd name="connsiteY68" fmla="*/ 707385 h 2264880"/>
                  <a:gd name="connsiteX69" fmla="*/ 7164973 w 11546174"/>
                  <a:gd name="connsiteY69" fmla="*/ 787772 h 2264880"/>
                  <a:gd name="connsiteX70" fmla="*/ 7265457 w 11546174"/>
                  <a:gd name="connsiteY70" fmla="*/ 677240 h 2264880"/>
                  <a:gd name="connsiteX71" fmla="*/ 7345844 w 11546174"/>
                  <a:gd name="connsiteY71" fmla="*/ 848062 h 2264880"/>
                  <a:gd name="connsiteX72" fmla="*/ 7566907 w 11546174"/>
                  <a:gd name="connsiteY72" fmla="*/ 838014 h 2264880"/>
                  <a:gd name="connsiteX73" fmla="*/ 7707584 w 11546174"/>
                  <a:gd name="connsiteY73" fmla="*/ 777724 h 2264880"/>
                  <a:gd name="connsiteX74" fmla="*/ 7787971 w 11546174"/>
                  <a:gd name="connsiteY74" fmla="*/ 667192 h 2264880"/>
                  <a:gd name="connsiteX75" fmla="*/ 7918600 w 11546174"/>
                  <a:gd name="connsiteY75" fmla="*/ 797820 h 2264880"/>
                  <a:gd name="connsiteX76" fmla="*/ 8029132 w 11546174"/>
                  <a:gd name="connsiteY76" fmla="*/ 767675 h 2264880"/>
                  <a:gd name="connsiteX77" fmla="*/ 8089422 w 11546174"/>
                  <a:gd name="connsiteY77" fmla="*/ 616950 h 2264880"/>
                  <a:gd name="connsiteX78" fmla="*/ 8189905 w 11546174"/>
                  <a:gd name="connsiteY78" fmla="*/ 757627 h 2264880"/>
                  <a:gd name="connsiteX79" fmla="*/ 8290389 w 11546174"/>
                  <a:gd name="connsiteY79" fmla="*/ 807869 h 2264880"/>
                  <a:gd name="connsiteX80" fmla="*/ 8421017 w 11546174"/>
                  <a:gd name="connsiteY80" fmla="*/ 948546 h 2264880"/>
                  <a:gd name="connsiteX81" fmla="*/ 8611936 w 11546174"/>
                  <a:gd name="connsiteY81" fmla="*/ 868159 h 2264880"/>
                  <a:gd name="connsiteX82" fmla="*/ 8642081 w 11546174"/>
                  <a:gd name="connsiteY82" fmla="*/ 777724 h 2264880"/>
                  <a:gd name="connsiteX83" fmla="*/ 8722468 w 11546174"/>
                  <a:gd name="connsiteY83" fmla="*/ 817917 h 2264880"/>
                  <a:gd name="connsiteX84" fmla="*/ 8822951 w 11546174"/>
                  <a:gd name="connsiteY84" fmla="*/ 777724 h 2264880"/>
                  <a:gd name="connsiteX85" fmla="*/ 9054064 w 11546174"/>
                  <a:gd name="connsiteY85" fmla="*/ 827966 h 2264880"/>
                  <a:gd name="connsiteX86" fmla="*/ 9345466 w 11546174"/>
                  <a:gd name="connsiteY86" fmla="*/ 747579 h 2264880"/>
                  <a:gd name="connsiteX87" fmla="*/ 9536384 w 11546174"/>
                  <a:gd name="connsiteY87" fmla="*/ 596853 h 2264880"/>
                  <a:gd name="connsiteX88" fmla="*/ 9707206 w 11546174"/>
                  <a:gd name="connsiteY88" fmla="*/ 586805 h 2264880"/>
                  <a:gd name="connsiteX89" fmla="*/ 9807690 w 11546174"/>
                  <a:gd name="connsiteY89" fmla="*/ 586805 h 2264880"/>
                  <a:gd name="connsiteX90" fmla="*/ 9908173 w 11546174"/>
                  <a:gd name="connsiteY90" fmla="*/ 325548 h 2264880"/>
                  <a:gd name="connsiteX91" fmla="*/ 10008657 w 11546174"/>
                  <a:gd name="connsiteY91" fmla="*/ 496370 h 2264880"/>
                  <a:gd name="connsiteX92" fmla="*/ 10460833 w 11546174"/>
                  <a:gd name="connsiteY92" fmla="*/ 526515 h 2264880"/>
                  <a:gd name="connsiteX93" fmla="*/ 10671848 w 11546174"/>
                  <a:gd name="connsiteY93" fmla="*/ 496370 h 2264880"/>
                  <a:gd name="connsiteX94" fmla="*/ 10792428 w 11546174"/>
                  <a:gd name="connsiteY94" fmla="*/ 436080 h 2264880"/>
                  <a:gd name="connsiteX95" fmla="*/ 10892912 w 11546174"/>
                  <a:gd name="connsiteY95" fmla="*/ 345645 h 2264880"/>
                  <a:gd name="connsiteX96" fmla="*/ 11043637 w 11546174"/>
                  <a:gd name="connsiteY96" fmla="*/ 325548 h 2264880"/>
                  <a:gd name="connsiteX97" fmla="*/ 11063734 w 11546174"/>
                  <a:gd name="connsiteY97" fmla="*/ 265258 h 2264880"/>
                  <a:gd name="connsiteX98" fmla="*/ 11234556 w 11546174"/>
                  <a:gd name="connsiteY98" fmla="*/ 325548 h 2264880"/>
                  <a:gd name="connsiteX99" fmla="*/ 11525958 w 11546174"/>
                  <a:gd name="connsiteY99" fmla="*/ 104484 h 2264880"/>
                  <a:gd name="connsiteX100" fmla="*/ 11536006 w 11546174"/>
                  <a:gd name="connsiteY100" fmla="*/ 2244783 h 2264880"/>
                  <a:gd name="connsiteX101" fmla="*/ 20595 w 11546174"/>
                  <a:gd name="connsiteY101" fmla="*/ 2264880 h 2264880"/>
                  <a:gd name="connsiteX102" fmla="*/ 15211 w 11546174"/>
                  <a:gd name="connsiteY102" fmla="*/ 1089223 h 2264880"/>
                  <a:gd name="connsiteX103" fmla="*/ 499 w 11546174"/>
                  <a:gd name="connsiteY103" fmla="*/ 1038981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41730 w 11545675"/>
                  <a:gd name="connsiteY11" fmla="*/ 1536014 h 2264880"/>
                  <a:gd name="connsiteX12" fmla="*/ 964641 w 11545675"/>
                  <a:gd name="connsiteY12" fmla="*/ 1576207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14712 w 11545675"/>
                  <a:gd name="connsiteY102" fmla="*/ 1089223 h 2264880"/>
                  <a:gd name="connsiteX103" fmla="*/ 0 w 11545675"/>
                  <a:gd name="connsiteY103" fmla="*/ 1038981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41730 w 11545675"/>
                  <a:gd name="connsiteY11" fmla="*/ 1536014 h 2264880"/>
                  <a:gd name="connsiteX12" fmla="*/ 964641 w 11545675"/>
                  <a:gd name="connsiteY12" fmla="*/ 1576207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14712 w 11545675"/>
                  <a:gd name="connsiteY102" fmla="*/ 1089223 h 2264880"/>
                  <a:gd name="connsiteX103" fmla="*/ 0 w 11545675"/>
                  <a:gd name="connsiteY103" fmla="*/ 1038981 h 2264880"/>
                  <a:gd name="connsiteX0" fmla="*/ 0 w 11545675"/>
                  <a:gd name="connsiteY0" fmla="*/ 1038981 h 2264880"/>
                  <a:gd name="connsiteX1" fmla="*/ 60290 w 11545675"/>
                  <a:gd name="connsiteY1" fmla="*/ 1149513 h 2264880"/>
                  <a:gd name="connsiteX2" fmla="*/ 100483 w 11545675"/>
                  <a:gd name="connsiteY2" fmla="*/ 1410770 h 2264880"/>
                  <a:gd name="connsiteX3" fmla="*/ 150725 w 11545675"/>
                  <a:gd name="connsiteY3" fmla="*/ 1501205 h 2264880"/>
                  <a:gd name="connsiteX4" fmla="*/ 231112 w 11545675"/>
                  <a:gd name="connsiteY4" fmla="*/ 1471060 h 2264880"/>
                  <a:gd name="connsiteX5" fmla="*/ 341644 w 11545675"/>
                  <a:gd name="connsiteY5" fmla="*/ 1501205 h 2264880"/>
                  <a:gd name="connsiteX6" fmla="*/ 391885 w 11545675"/>
                  <a:gd name="connsiteY6" fmla="*/ 1511253 h 2264880"/>
                  <a:gd name="connsiteX7" fmla="*/ 472272 w 11545675"/>
                  <a:gd name="connsiteY7" fmla="*/ 1469533 h 2264880"/>
                  <a:gd name="connsiteX8" fmla="*/ 566565 w 11545675"/>
                  <a:gd name="connsiteY8" fmla="*/ 1478055 h 2264880"/>
                  <a:gd name="connsiteX9" fmla="*/ 640763 w 11545675"/>
                  <a:gd name="connsiteY9" fmla="*/ 1440195 h 2264880"/>
                  <a:gd name="connsiteX10" fmla="*/ 732724 w 11545675"/>
                  <a:gd name="connsiteY10" fmla="*/ 1449438 h 2264880"/>
                  <a:gd name="connsiteX11" fmla="*/ 841730 w 11545675"/>
                  <a:gd name="connsiteY11" fmla="*/ 1536014 h 2264880"/>
                  <a:gd name="connsiteX12" fmla="*/ 964641 w 11545675"/>
                  <a:gd name="connsiteY12" fmla="*/ 1576207 h 2264880"/>
                  <a:gd name="connsiteX13" fmla="*/ 1034980 w 11545675"/>
                  <a:gd name="connsiteY13" fmla="*/ 1390673 h 2264880"/>
                  <a:gd name="connsiteX14" fmla="*/ 1055077 w 11545675"/>
                  <a:gd name="connsiteY14" fmla="*/ 1481108 h 2264880"/>
                  <a:gd name="connsiteX15" fmla="*/ 1085222 w 11545675"/>
                  <a:gd name="connsiteY15" fmla="*/ 1410770 h 2264880"/>
                  <a:gd name="connsiteX16" fmla="*/ 1125415 w 11545675"/>
                  <a:gd name="connsiteY16" fmla="*/ 1682075 h 2264880"/>
                  <a:gd name="connsiteX17" fmla="*/ 1165608 w 11545675"/>
                  <a:gd name="connsiteY17" fmla="*/ 1732317 h 2264880"/>
                  <a:gd name="connsiteX18" fmla="*/ 1467059 w 11545675"/>
                  <a:gd name="connsiteY18" fmla="*/ 1682075 h 2264880"/>
                  <a:gd name="connsiteX19" fmla="*/ 2009670 w 11545675"/>
                  <a:gd name="connsiteY19" fmla="*/ 1651930 h 2264880"/>
                  <a:gd name="connsiteX20" fmla="*/ 2220685 w 11545675"/>
                  <a:gd name="connsiteY20" fmla="*/ 1682075 h 2264880"/>
                  <a:gd name="connsiteX21" fmla="*/ 2522136 w 11545675"/>
                  <a:gd name="connsiteY21" fmla="*/ 1772511 h 2264880"/>
                  <a:gd name="connsiteX22" fmla="*/ 2924070 w 11545675"/>
                  <a:gd name="connsiteY22" fmla="*/ 1732317 h 2264880"/>
                  <a:gd name="connsiteX23" fmla="*/ 3165230 w 11545675"/>
                  <a:gd name="connsiteY23" fmla="*/ 1571544 h 2264880"/>
                  <a:gd name="connsiteX24" fmla="*/ 3396343 w 11545675"/>
                  <a:gd name="connsiteY24" fmla="*/ 1461012 h 2264880"/>
                  <a:gd name="connsiteX25" fmla="*/ 3557116 w 11545675"/>
                  <a:gd name="connsiteY25" fmla="*/ 1461012 h 2264880"/>
                  <a:gd name="connsiteX26" fmla="*/ 3676097 w 11545675"/>
                  <a:gd name="connsiteY26" fmla="*/ 1384849 h 2264880"/>
                  <a:gd name="connsiteX27" fmla="*/ 3762307 w 11545675"/>
                  <a:gd name="connsiteY27" fmla="*/ 1343055 h 2264880"/>
                  <a:gd name="connsiteX28" fmla="*/ 3886664 w 11545675"/>
                  <a:gd name="connsiteY28" fmla="*/ 1281165 h 2264880"/>
                  <a:gd name="connsiteX29" fmla="*/ 3999244 w 11545675"/>
                  <a:gd name="connsiteY29" fmla="*/ 1340431 h 2264880"/>
                  <a:gd name="connsiteX30" fmla="*/ 4210259 w 11545675"/>
                  <a:gd name="connsiteY30" fmla="*/ 1340431 h 2264880"/>
                  <a:gd name="connsiteX31" fmla="*/ 4531806 w 11545675"/>
                  <a:gd name="connsiteY31" fmla="*/ 1209803 h 2264880"/>
                  <a:gd name="connsiteX32" fmla="*/ 4612193 w 11545675"/>
                  <a:gd name="connsiteY32" fmla="*/ 1099271 h 2264880"/>
                  <a:gd name="connsiteX33" fmla="*/ 4622241 w 11545675"/>
                  <a:gd name="connsiteY33" fmla="*/ 697337 h 2264880"/>
                  <a:gd name="connsiteX34" fmla="*/ 4662435 w 11545675"/>
                  <a:gd name="connsiteY34" fmla="*/ 466225 h 2264880"/>
                  <a:gd name="connsiteX35" fmla="*/ 4682532 w 11545675"/>
                  <a:gd name="connsiteY35" fmla="*/ 526515 h 2264880"/>
                  <a:gd name="connsiteX36" fmla="*/ 4712677 w 11545675"/>
                  <a:gd name="connsiteY36" fmla="*/ 335596 h 2264880"/>
                  <a:gd name="connsiteX37" fmla="*/ 4752870 w 11545675"/>
                  <a:gd name="connsiteY37" fmla="*/ 405935 h 2264880"/>
                  <a:gd name="connsiteX38" fmla="*/ 4772967 w 11545675"/>
                  <a:gd name="connsiteY38" fmla="*/ 245161 h 2264880"/>
                  <a:gd name="connsiteX39" fmla="*/ 4833257 w 11545675"/>
                  <a:gd name="connsiteY39" fmla="*/ 265258 h 2264880"/>
                  <a:gd name="connsiteX40" fmla="*/ 4933740 w 11545675"/>
                  <a:gd name="connsiteY40" fmla="*/ 184871 h 2264880"/>
                  <a:gd name="connsiteX41" fmla="*/ 5054321 w 11545675"/>
                  <a:gd name="connsiteY41" fmla="*/ 144678 h 2264880"/>
                  <a:gd name="connsiteX42" fmla="*/ 5114611 w 11545675"/>
                  <a:gd name="connsiteY42" fmla="*/ 174823 h 2264880"/>
                  <a:gd name="connsiteX43" fmla="*/ 5154804 w 11545675"/>
                  <a:gd name="connsiteY43" fmla="*/ 285355 h 2264880"/>
                  <a:gd name="connsiteX44" fmla="*/ 5184949 w 11545675"/>
                  <a:gd name="connsiteY44" fmla="*/ 225064 h 2264880"/>
                  <a:gd name="connsiteX45" fmla="*/ 5235191 w 11545675"/>
                  <a:gd name="connsiteY45" fmla="*/ 315500 h 2264880"/>
                  <a:gd name="connsiteX46" fmla="*/ 5245239 w 11545675"/>
                  <a:gd name="connsiteY46" fmla="*/ 275306 h 2264880"/>
                  <a:gd name="connsiteX47" fmla="*/ 5265336 w 11545675"/>
                  <a:gd name="connsiteY47" fmla="*/ 647095 h 2264880"/>
                  <a:gd name="connsiteX48" fmla="*/ 5285433 w 11545675"/>
                  <a:gd name="connsiteY48" fmla="*/ 606902 h 2264880"/>
                  <a:gd name="connsiteX49" fmla="*/ 5315578 w 11545675"/>
                  <a:gd name="connsiteY49" fmla="*/ 908352 h 2264880"/>
                  <a:gd name="connsiteX50" fmla="*/ 5416061 w 11545675"/>
                  <a:gd name="connsiteY50" fmla="*/ 1139464 h 2264880"/>
                  <a:gd name="connsiteX51" fmla="*/ 5566787 w 11545675"/>
                  <a:gd name="connsiteY51" fmla="*/ 1209803 h 2264880"/>
                  <a:gd name="connsiteX52" fmla="*/ 5878285 w 11545675"/>
                  <a:gd name="connsiteY52" fmla="*/ 1159561 h 2264880"/>
                  <a:gd name="connsiteX53" fmla="*/ 6189784 w 11545675"/>
                  <a:gd name="connsiteY53" fmla="*/ 1018884 h 2264880"/>
                  <a:gd name="connsiteX54" fmla="*/ 6350558 w 11545675"/>
                  <a:gd name="connsiteY54" fmla="*/ 918401 h 2264880"/>
                  <a:gd name="connsiteX55" fmla="*/ 6541477 w 11545675"/>
                  <a:gd name="connsiteY55" fmla="*/ 848062 h 2264880"/>
                  <a:gd name="connsiteX56" fmla="*/ 6692202 w 11545675"/>
                  <a:gd name="connsiteY56" fmla="*/ 807869 h 2264880"/>
                  <a:gd name="connsiteX57" fmla="*/ 6722347 w 11545675"/>
                  <a:gd name="connsiteY57" fmla="*/ 566708 h 2264880"/>
                  <a:gd name="connsiteX58" fmla="*/ 6702250 w 11545675"/>
                  <a:gd name="connsiteY58" fmla="*/ 235113 h 2264880"/>
                  <a:gd name="connsiteX59" fmla="*/ 6772589 w 11545675"/>
                  <a:gd name="connsiteY59" fmla="*/ 215016 h 2264880"/>
                  <a:gd name="connsiteX60" fmla="*/ 6792685 w 11545675"/>
                  <a:gd name="connsiteY60" fmla="*/ 184871 h 2264880"/>
                  <a:gd name="connsiteX61" fmla="*/ 6842927 w 11545675"/>
                  <a:gd name="connsiteY61" fmla="*/ 245161 h 2264880"/>
                  <a:gd name="connsiteX62" fmla="*/ 6873072 w 11545675"/>
                  <a:gd name="connsiteY62" fmla="*/ 184871 h 2264880"/>
                  <a:gd name="connsiteX63" fmla="*/ 6903217 w 11545675"/>
                  <a:gd name="connsiteY63" fmla="*/ 275306 h 2264880"/>
                  <a:gd name="connsiteX64" fmla="*/ 6933362 w 11545675"/>
                  <a:gd name="connsiteY64" fmla="*/ 184871 h 2264880"/>
                  <a:gd name="connsiteX65" fmla="*/ 6983604 w 11545675"/>
                  <a:gd name="connsiteY65" fmla="*/ 365741 h 2264880"/>
                  <a:gd name="connsiteX66" fmla="*/ 6993652 w 11545675"/>
                  <a:gd name="connsiteY66" fmla="*/ 606902 h 2264880"/>
                  <a:gd name="connsiteX67" fmla="*/ 7013749 w 11545675"/>
                  <a:gd name="connsiteY67" fmla="*/ 576757 h 2264880"/>
                  <a:gd name="connsiteX68" fmla="*/ 7063991 w 11545675"/>
                  <a:gd name="connsiteY68" fmla="*/ 707385 h 2264880"/>
                  <a:gd name="connsiteX69" fmla="*/ 7164474 w 11545675"/>
                  <a:gd name="connsiteY69" fmla="*/ 787772 h 2264880"/>
                  <a:gd name="connsiteX70" fmla="*/ 7264958 w 11545675"/>
                  <a:gd name="connsiteY70" fmla="*/ 677240 h 2264880"/>
                  <a:gd name="connsiteX71" fmla="*/ 7345345 w 11545675"/>
                  <a:gd name="connsiteY71" fmla="*/ 848062 h 2264880"/>
                  <a:gd name="connsiteX72" fmla="*/ 7566408 w 11545675"/>
                  <a:gd name="connsiteY72" fmla="*/ 838014 h 2264880"/>
                  <a:gd name="connsiteX73" fmla="*/ 7707085 w 11545675"/>
                  <a:gd name="connsiteY73" fmla="*/ 777724 h 2264880"/>
                  <a:gd name="connsiteX74" fmla="*/ 7787472 w 11545675"/>
                  <a:gd name="connsiteY74" fmla="*/ 667192 h 2264880"/>
                  <a:gd name="connsiteX75" fmla="*/ 7918101 w 11545675"/>
                  <a:gd name="connsiteY75" fmla="*/ 797820 h 2264880"/>
                  <a:gd name="connsiteX76" fmla="*/ 8028633 w 11545675"/>
                  <a:gd name="connsiteY76" fmla="*/ 767675 h 2264880"/>
                  <a:gd name="connsiteX77" fmla="*/ 8088923 w 11545675"/>
                  <a:gd name="connsiteY77" fmla="*/ 616950 h 2264880"/>
                  <a:gd name="connsiteX78" fmla="*/ 8189406 w 11545675"/>
                  <a:gd name="connsiteY78" fmla="*/ 757627 h 2264880"/>
                  <a:gd name="connsiteX79" fmla="*/ 8289890 w 11545675"/>
                  <a:gd name="connsiteY79" fmla="*/ 807869 h 2264880"/>
                  <a:gd name="connsiteX80" fmla="*/ 8420518 w 11545675"/>
                  <a:gd name="connsiteY80" fmla="*/ 948546 h 2264880"/>
                  <a:gd name="connsiteX81" fmla="*/ 8611437 w 11545675"/>
                  <a:gd name="connsiteY81" fmla="*/ 868159 h 2264880"/>
                  <a:gd name="connsiteX82" fmla="*/ 8641582 w 11545675"/>
                  <a:gd name="connsiteY82" fmla="*/ 777724 h 2264880"/>
                  <a:gd name="connsiteX83" fmla="*/ 8721969 w 11545675"/>
                  <a:gd name="connsiteY83" fmla="*/ 817917 h 2264880"/>
                  <a:gd name="connsiteX84" fmla="*/ 8822452 w 11545675"/>
                  <a:gd name="connsiteY84" fmla="*/ 777724 h 2264880"/>
                  <a:gd name="connsiteX85" fmla="*/ 9053565 w 11545675"/>
                  <a:gd name="connsiteY85" fmla="*/ 827966 h 2264880"/>
                  <a:gd name="connsiteX86" fmla="*/ 9344967 w 11545675"/>
                  <a:gd name="connsiteY86" fmla="*/ 747579 h 2264880"/>
                  <a:gd name="connsiteX87" fmla="*/ 9535885 w 11545675"/>
                  <a:gd name="connsiteY87" fmla="*/ 596853 h 2264880"/>
                  <a:gd name="connsiteX88" fmla="*/ 9706707 w 11545675"/>
                  <a:gd name="connsiteY88" fmla="*/ 586805 h 2264880"/>
                  <a:gd name="connsiteX89" fmla="*/ 9807191 w 11545675"/>
                  <a:gd name="connsiteY89" fmla="*/ 586805 h 2264880"/>
                  <a:gd name="connsiteX90" fmla="*/ 9907674 w 11545675"/>
                  <a:gd name="connsiteY90" fmla="*/ 325548 h 2264880"/>
                  <a:gd name="connsiteX91" fmla="*/ 10008158 w 11545675"/>
                  <a:gd name="connsiteY91" fmla="*/ 496370 h 2264880"/>
                  <a:gd name="connsiteX92" fmla="*/ 10460334 w 11545675"/>
                  <a:gd name="connsiteY92" fmla="*/ 526515 h 2264880"/>
                  <a:gd name="connsiteX93" fmla="*/ 10671349 w 11545675"/>
                  <a:gd name="connsiteY93" fmla="*/ 496370 h 2264880"/>
                  <a:gd name="connsiteX94" fmla="*/ 10791929 w 11545675"/>
                  <a:gd name="connsiteY94" fmla="*/ 436080 h 2264880"/>
                  <a:gd name="connsiteX95" fmla="*/ 10892413 w 11545675"/>
                  <a:gd name="connsiteY95" fmla="*/ 345645 h 2264880"/>
                  <a:gd name="connsiteX96" fmla="*/ 11043138 w 11545675"/>
                  <a:gd name="connsiteY96" fmla="*/ 325548 h 2264880"/>
                  <a:gd name="connsiteX97" fmla="*/ 11063235 w 11545675"/>
                  <a:gd name="connsiteY97" fmla="*/ 265258 h 2264880"/>
                  <a:gd name="connsiteX98" fmla="*/ 11234057 w 11545675"/>
                  <a:gd name="connsiteY98" fmla="*/ 325548 h 2264880"/>
                  <a:gd name="connsiteX99" fmla="*/ 11525459 w 11545675"/>
                  <a:gd name="connsiteY99" fmla="*/ 104484 h 2264880"/>
                  <a:gd name="connsiteX100" fmla="*/ 11535507 w 11545675"/>
                  <a:gd name="connsiteY100" fmla="*/ 2244783 h 2264880"/>
                  <a:gd name="connsiteX101" fmla="*/ 20096 w 11545675"/>
                  <a:gd name="connsiteY101" fmla="*/ 2264880 h 2264880"/>
                  <a:gd name="connsiteX102" fmla="*/ 14712 w 11545675"/>
                  <a:gd name="connsiteY102" fmla="*/ 1089223 h 2264880"/>
                  <a:gd name="connsiteX103" fmla="*/ 0 w 11545675"/>
                  <a:gd name="connsiteY103" fmla="*/ 1038981 h 2264880"/>
                  <a:gd name="connsiteX0" fmla="*/ 4580 w 11530963"/>
                  <a:gd name="connsiteY0" fmla="*/ 1031265 h 2264880"/>
                  <a:gd name="connsiteX1" fmla="*/ 45578 w 11530963"/>
                  <a:gd name="connsiteY1" fmla="*/ 1149513 h 2264880"/>
                  <a:gd name="connsiteX2" fmla="*/ 85771 w 11530963"/>
                  <a:gd name="connsiteY2" fmla="*/ 1410770 h 2264880"/>
                  <a:gd name="connsiteX3" fmla="*/ 136013 w 11530963"/>
                  <a:gd name="connsiteY3" fmla="*/ 1501205 h 2264880"/>
                  <a:gd name="connsiteX4" fmla="*/ 216400 w 11530963"/>
                  <a:gd name="connsiteY4" fmla="*/ 1471060 h 2264880"/>
                  <a:gd name="connsiteX5" fmla="*/ 326932 w 11530963"/>
                  <a:gd name="connsiteY5" fmla="*/ 1501205 h 2264880"/>
                  <a:gd name="connsiteX6" fmla="*/ 377173 w 11530963"/>
                  <a:gd name="connsiteY6" fmla="*/ 1511253 h 2264880"/>
                  <a:gd name="connsiteX7" fmla="*/ 457560 w 11530963"/>
                  <a:gd name="connsiteY7" fmla="*/ 1469533 h 2264880"/>
                  <a:gd name="connsiteX8" fmla="*/ 551853 w 11530963"/>
                  <a:gd name="connsiteY8" fmla="*/ 1478055 h 2264880"/>
                  <a:gd name="connsiteX9" fmla="*/ 626051 w 11530963"/>
                  <a:gd name="connsiteY9" fmla="*/ 1440195 h 2264880"/>
                  <a:gd name="connsiteX10" fmla="*/ 718012 w 11530963"/>
                  <a:gd name="connsiteY10" fmla="*/ 1449438 h 2264880"/>
                  <a:gd name="connsiteX11" fmla="*/ 827018 w 11530963"/>
                  <a:gd name="connsiteY11" fmla="*/ 1536014 h 2264880"/>
                  <a:gd name="connsiteX12" fmla="*/ 949929 w 11530963"/>
                  <a:gd name="connsiteY12" fmla="*/ 1576207 h 2264880"/>
                  <a:gd name="connsiteX13" fmla="*/ 1020268 w 11530963"/>
                  <a:gd name="connsiteY13" fmla="*/ 1390673 h 2264880"/>
                  <a:gd name="connsiteX14" fmla="*/ 1040365 w 11530963"/>
                  <a:gd name="connsiteY14" fmla="*/ 1481108 h 2264880"/>
                  <a:gd name="connsiteX15" fmla="*/ 1070510 w 11530963"/>
                  <a:gd name="connsiteY15" fmla="*/ 1410770 h 2264880"/>
                  <a:gd name="connsiteX16" fmla="*/ 1110703 w 11530963"/>
                  <a:gd name="connsiteY16" fmla="*/ 1682075 h 2264880"/>
                  <a:gd name="connsiteX17" fmla="*/ 1150896 w 11530963"/>
                  <a:gd name="connsiteY17" fmla="*/ 1732317 h 2264880"/>
                  <a:gd name="connsiteX18" fmla="*/ 1452347 w 11530963"/>
                  <a:gd name="connsiteY18" fmla="*/ 1682075 h 2264880"/>
                  <a:gd name="connsiteX19" fmla="*/ 1994958 w 11530963"/>
                  <a:gd name="connsiteY19" fmla="*/ 1651930 h 2264880"/>
                  <a:gd name="connsiteX20" fmla="*/ 2205973 w 11530963"/>
                  <a:gd name="connsiteY20" fmla="*/ 1682075 h 2264880"/>
                  <a:gd name="connsiteX21" fmla="*/ 2507424 w 11530963"/>
                  <a:gd name="connsiteY21" fmla="*/ 1772511 h 2264880"/>
                  <a:gd name="connsiteX22" fmla="*/ 2909358 w 11530963"/>
                  <a:gd name="connsiteY22" fmla="*/ 1732317 h 2264880"/>
                  <a:gd name="connsiteX23" fmla="*/ 3150518 w 11530963"/>
                  <a:gd name="connsiteY23" fmla="*/ 1571544 h 2264880"/>
                  <a:gd name="connsiteX24" fmla="*/ 3381631 w 11530963"/>
                  <a:gd name="connsiteY24" fmla="*/ 1461012 h 2264880"/>
                  <a:gd name="connsiteX25" fmla="*/ 3542404 w 11530963"/>
                  <a:gd name="connsiteY25" fmla="*/ 1461012 h 2264880"/>
                  <a:gd name="connsiteX26" fmla="*/ 3661385 w 11530963"/>
                  <a:gd name="connsiteY26" fmla="*/ 1384849 h 2264880"/>
                  <a:gd name="connsiteX27" fmla="*/ 3747595 w 11530963"/>
                  <a:gd name="connsiteY27" fmla="*/ 1343055 h 2264880"/>
                  <a:gd name="connsiteX28" fmla="*/ 3871952 w 11530963"/>
                  <a:gd name="connsiteY28" fmla="*/ 1281165 h 2264880"/>
                  <a:gd name="connsiteX29" fmla="*/ 3984532 w 11530963"/>
                  <a:gd name="connsiteY29" fmla="*/ 1340431 h 2264880"/>
                  <a:gd name="connsiteX30" fmla="*/ 4195547 w 11530963"/>
                  <a:gd name="connsiteY30" fmla="*/ 1340431 h 2264880"/>
                  <a:gd name="connsiteX31" fmla="*/ 4517094 w 11530963"/>
                  <a:gd name="connsiteY31" fmla="*/ 1209803 h 2264880"/>
                  <a:gd name="connsiteX32" fmla="*/ 4597481 w 11530963"/>
                  <a:gd name="connsiteY32" fmla="*/ 1099271 h 2264880"/>
                  <a:gd name="connsiteX33" fmla="*/ 4607529 w 11530963"/>
                  <a:gd name="connsiteY33" fmla="*/ 697337 h 2264880"/>
                  <a:gd name="connsiteX34" fmla="*/ 4647723 w 11530963"/>
                  <a:gd name="connsiteY34" fmla="*/ 466225 h 2264880"/>
                  <a:gd name="connsiteX35" fmla="*/ 4667820 w 11530963"/>
                  <a:gd name="connsiteY35" fmla="*/ 526515 h 2264880"/>
                  <a:gd name="connsiteX36" fmla="*/ 4697965 w 11530963"/>
                  <a:gd name="connsiteY36" fmla="*/ 335596 h 2264880"/>
                  <a:gd name="connsiteX37" fmla="*/ 4738158 w 11530963"/>
                  <a:gd name="connsiteY37" fmla="*/ 405935 h 2264880"/>
                  <a:gd name="connsiteX38" fmla="*/ 4758255 w 11530963"/>
                  <a:gd name="connsiteY38" fmla="*/ 245161 h 2264880"/>
                  <a:gd name="connsiteX39" fmla="*/ 4818545 w 11530963"/>
                  <a:gd name="connsiteY39" fmla="*/ 265258 h 2264880"/>
                  <a:gd name="connsiteX40" fmla="*/ 4919028 w 11530963"/>
                  <a:gd name="connsiteY40" fmla="*/ 184871 h 2264880"/>
                  <a:gd name="connsiteX41" fmla="*/ 5039609 w 11530963"/>
                  <a:gd name="connsiteY41" fmla="*/ 144678 h 2264880"/>
                  <a:gd name="connsiteX42" fmla="*/ 5099899 w 11530963"/>
                  <a:gd name="connsiteY42" fmla="*/ 174823 h 2264880"/>
                  <a:gd name="connsiteX43" fmla="*/ 5140092 w 11530963"/>
                  <a:gd name="connsiteY43" fmla="*/ 285355 h 2264880"/>
                  <a:gd name="connsiteX44" fmla="*/ 5170237 w 11530963"/>
                  <a:gd name="connsiteY44" fmla="*/ 225064 h 2264880"/>
                  <a:gd name="connsiteX45" fmla="*/ 5220479 w 11530963"/>
                  <a:gd name="connsiteY45" fmla="*/ 315500 h 2264880"/>
                  <a:gd name="connsiteX46" fmla="*/ 5230527 w 11530963"/>
                  <a:gd name="connsiteY46" fmla="*/ 275306 h 2264880"/>
                  <a:gd name="connsiteX47" fmla="*/ 5250624 w 11530963"/>
                  <a:gd name="connsiteY47" fmla="*/ 647095 h 2264880"/>
                  <a:gd name="connsiteX48" fmla="*/ 5270721 w 11530963"/>
                  <a:gd name="connsiteY48" fmla="*/ 606902 h 2264880"/>
                  <a:gd name="connsiteX49" fmla="*/ 5300866 w 11530963"/>
                  <a:gd name="connsiteY49" fmla="*/ 908352 h 2264880"/>
                  <a:gd name="connsiteX50" fmla="*/ 5401349 w 11530963"/>
                  <a:gd name="connsiteY50" fmla="*/ 1139464 h 2264880"/>
                  <a:gd name="connsiteX51" fmla="*/ 5552075 w 11530963"/>
                  <a:gd name="connsiteY51" fmla="*/ 1209803 h 2264880"/>
                  <a:gd name="connsiteX52" fmla="*/ 5863573 w 11530963"/>
                  <a:gd name="connsiteY52" fmla="*/ 1159561 h 2264880"/>
                  <a:gd name="connsiteX53" fmla="*/ 6175072 w 11530963"/>
                  <a:gd name="connsiteY53" fmla="*/ 1018884 h 2264880"/>
                  <a:gd name="connsiteX54" fmla="*/ 6335846 w 11530963"/>
                  <a:gd name="connsiteY54" fmla="*/ 918401 h 2264880"/>
                  <a:gd name="connsiteX55" fmla="*/ 6526765 w 11530963"/>
                  <a:gd name="connsiteY55" fmla="*/ 848062 h 2264880"/>
                  <a:gd name="connsiteX56" fmla="*/ 6677490 w 11530963"/>
                  <a:gd name="connsiteY56" fmla="*/ 807869 h 2264880"/>
                  <a:gd name="connsiteX57" fmla="*/ 6707635 w 11530963"/>
                  <a:gd name="connsiteY57" fmla="*/ 566708 h 2264880"/>
                  <a:gd name="connsiteX58" fmla="*/ 6687538 w 11530963"/>
                  <a:gd name="connsiteY58" fmla="*/ 235113 h 2264880"/>
                  <a:gd name="connsiteX59" fmla="*/ 6757877 w 11530963"/>
                  <a:gd name="connsiteY59" fmla="*/ 215016 h 2264880"/>
                  <a:gd name="connsiteX60" fmla="*/ 6777973 w 11530963"/>
                  <a:gd name="connsiteY60" fmla="*/ 184871 h 2264880"/>
                  <a:gd name="connsiteX61" fmla="*/ 6828215 w 11530963"/>
                  <a:gd name="connsiteY61" fmla="*/ 245161 h 2264880"/>
                  <a:gd name="connsiteX62" fmla="*/ 6858360 w 11530963"/>
                  <a:gd name="connsiteY62" fmla="*/ 184871 h 2264880"/>
                  <a:gd name="connsiteX63" fmla="*/ 6888505 w 11530963"/>
                  <a:gd name="connsiteY63" fmla="*/ 275306 h 2264880"/>
                  <a:gd name="connsiteX64" fmla="*/ 6918650 w 11530963"/>
                  <a:gd name="connsiteY64" fmla="*/ 184871 h 2264880"/>
                  <a:gd name="connsiteX65" fmla="*/ 6968892 w 11530963"/>
                  <a:gd name="connsiteY65" fmla="*/ 365741 h 2264880"/>
                  <a:gd name="connsiteX66" fmla="*/ 6978940 w 11530963"/>
                  <a:gd name="connsiteY66" fmla="*/ 606902 h 2264880"/>
                  <a:gd name="connsiteX67" fmla="*/ 6999037 w 11530963"/>
                  <a:gd name="connsiteY67" fmla="*/ 576757 h 2264880"/>
                  <a:gd name="connsiteX68" fmla="*/ 7049279 w 11530963"/>
                  <a:gd name="connsiteY68" fmla="*/ 707385 h 2264880"/>
                  <a:gd name="connsiteX69" fmla="*/ 7149762 w 11530963"/>
                  <a:gd name="connsiteY69" fmla="*/ 787772 h 2264880"/>
                  <a:gd name="connsiteX70" fmla="*/ 7250246 w 11530963"/>
                  <a:gd name="connsiteY70" fmla="*/ 677240 h 2264880"/>
                  <a:gd name="connsiteX71" fmla="*/ 7330633 w 11530963"/>
                  <a:gd name="connsiteY71" fmla="*/ 848062 h 2264880"/>
                  <a:gd name="connsiteX72" fmla="*/ 7551696 w 11530963"/>
                  <a:gd name="connsiteY72" fmla="*/ 838014 h 2264880"/>
                  <a:gd name="connsiteX73" fmla="*/ 7692373 w 11530963"/>
                  <a:gd name="connsiteY73" fmla="*/ 777724 h 2264880"/>
                  <a:gd name="connsiteX74" fmla="*/ 7772760 w 11530963"/>
                  <a:gd name="connsiteY74" fmla="*/ 667192 h 2264880"/>
                  <a:gd name="connsiteX75" fmla="*/ 7903389 w 11530963"/>
                  <a:gd name="connsiteY75" fmla="*/ 797820 h 2264880"/>
                  <a:gd name="connsiteX76" fmla="*/ 8013921 w 11530963"/>
                  <a:gd name="connsiteY76" fmla="*/ 767675 h 2264880"/>
                  <a:gd name="connsiteX77" fmla="*/ 8074211 w 11530963"/>
                  <a:gd name="connsiteY77" fmla="*/ 616950 h 2264880"/>
                  <a:gd name="connsiteX78" fmla="*/ 8174694 w 11530963"/>
                  <a:gd name="connsiteY78" fmla="*/ 757627 h 2264880"/>
                  <a:gd name="connsiteX79" fmla="*/ 8275178 w 11530963"/>
                  <a:gd name="connsiteY79" fmla="*/ 807869 h 2264880"/>
                  <a:gd name="connsiteX80" fmla="*/ 8405806 w 11530963"/>
                  <a:gd name="connsiteY80" fmla="*/ 948546 h 2264880"/>
                  <a:gd name="connsiteX81" fmla="*/ 8596725 w 11530963"/>
                  <a:gd name="connsiteY81" fmla="*/ 868159 h 2264880"/>
                  <a:gd name="connsiteX82" fmla="*/ 8626870 w 11530963"/>
                  <a:gd name="connsiteY82" fmla="*/ 777724 h 2264880"/>
                  <a:gd name="connsiteX83" fmla="*/ 8707257 w 11530963"/>
                  <a:gd name="connsiteY83" fmla="*/ 817917 h 2264880"/>
                  <a:gd name="connsiteX84" fmla="*/ 8807740 w 11530963"/>
                  <a:gd name="connsiteY84" fmla="*/ 777724 h 2264880"/>
                  <a:gd name="connsiteX85" fmla="*/ 9038853 w 11530963"/>
                  <a:gd name="connsiteY85" fmla="*/ 827966 h 2264880"/>
                  <a:gd name="connsiteX86" fmla="*/ 9330255 w 11530963"/>
                  <a:gd name="connsiteY86" fmla="*/ 747579 h 2264880"/>
                  <a:gd name="connsiteX87" fmla="*/ 9521173 w 11530963"/>
                  <a:gd name="connsiteY87" fmla="*/ 596853 h 2264880"/>
                  <a:gd name="connsiteX88" fmla="*/ 9691995 w 11530963"/>
                  <a:gd name="connsiteY88" fmla="*/ 586805 h 2264880"/>
                  <a:gd name="connsiteX89" fmla="*/ 9792479 w 11530963"/>
                  <a:gd name="connsiteY89" fmla="*/ 586805 h 2264880"/>
                  <a:gd name="connsiteX90" fmla="*/ 9892962 w 11530963"/>
                  <a:gd name="connsiteY90" fmla="*/ 325548 h 2264880"/>
                  <a:gd name="connsiteX91" fmla="*/ 9993446 w 11530963"/>
                  <a:gd name="connsiteY91" fmla="*/ 496370 h 2264880"/>
                  <a:gd name="connsiteX92" fmla="*/ 10445622 w 11530963"/>
                  <a:gd name="connsiteY92" fmla="*/ 526515 h 2264880"/>
                  <a:gd name="connsiteX93" fmla="*/ 10656637 w 11530963"/>
                  <a:gd name="connsiteY93" fmla="*/ 496370 h 2264880"/>
                  <a:gd name="connsiteX94" fmla="*/ 10777217 w 11530963"/>
                  <a:gd name="connsiteY94" fmla="*/ 436080 h 2264880"/>
                  <a:gd name="connsiteX95" fmla="*/ 10877701 w 11530963"/>
                  <a:gd name="connsiteY95" fmla="*/ 345645 h 2264880"/>
                  <a:gd name="connsiteX96" fmla="*/ 11028426 w 11530963"/>
                  <a:gd name="connsiteY96" fmla="*/ 325548 h 2264880"/>
                  <a:gd name="connsiteX97" fmla="*/ 11048523 w 11530963"/>
                  <a:gd name="connsiteY97" fmla="*/ 265258 h 2264880"/>
                  <a:gd name="connsiteX98" fmla="*/ 11219345 w 11530963"/>
                  <a:gd name="connsiteY98" fmla="*/ 325548 h 2264880"/>
                  <a:gd name="connsiteX99" fmla="*/ 11510747 w 11530963"/>
                  <a:gd name="connsiteY99" fmla="*/ 104484 h 2264880"/>
                  <a:gd name="connsiteX100" fmla="*/ 11520795 w 11530963"/>
                  <a:gd name="connsiteY100" fmla="*/ 2244783 h 2264880"/>
                  <a:gd name="connsiteX101" fmla="*/ 5384 w 11530963"/>
                  <a:gd name="connsiteY101" fmla="*/ 2264880 h 2264880"/>
                  <a:gd name="connsiteX102" fmla="*/ 0 w 11530963"/>
                  <a:gd name="connsiteY102" fmla="*/ 1089223 h 2264880"/>
                  <a:gd name="connsiteX103" fmla="*/ 4580 w 11530963"/>
                  <a:gd name="connsiteY103" fmla="*/ 1031265 h 2264880"/>
                  <a:gd name="connsiteX0" fmla="*/ 4580 w 11530963"/>
                  <a:gd name="connsiteY0" fmla="*/ 1031265 h 2264880"/>
                  <a:gd name="connsiteX1" fmla="*/ 45578 w 11530963"/>
                  <a:gd name="connsiteY1" fmla="*/ 1149513 h 2264880"/>
                  <a:gd name="connsiteX2" fmla="*/ 85771 w 11530963"/>
                  <a:gd name="connsiteY2" fmla="*/ 1410770 h 2264880"/>
                  <a:gd name="connsiteX3" fmla="*/ 136013 w 11530963"/>
                  <a:gd name="connsiteY3" fmla="*/ 1501205 h 2264880"/>
                  <a:gd name="connsiteX4" fmla="*/ 216400 w 11530963"/>
                  <a:gd name="connsiteY4" fmla="*/ 1471060 h 2264880"/>
                  <a:gd name="connsiteX5" fmla="*/ 326932 w 11530963"/>
                  <a:gd name="connsiteY5" fmla="*/ 1501205 h 2264880"/>
                  <a:gd name="connsiteX6" fmla="*/ 377173 w 11530963"/>
                  <a:gd name="connsiteY6" fmla="*/ 1511253 h 2264880"/>
                  <a:gd name="connsiteX7" fmla="*/ 457560 w 11530963"/>
                  <a:gd name="connsiteY7" fmla="*/ 1469533 h 2264880"/>
                  <a:gd name="connsiteX8" fmla="*/ 551853 w 11530963"/>
                  <a:gd name="connsiteY8" fmla="*/ 1478055 h 2264880"/>
                  <a:gd name="connsiteX9" fmla="*/ 626051 w 11530963"/>
                  <a:gd name="connsiteY9" fmla="*/ 1440195 h 2264880"/>
                  <a:gd name="connsiteX10" fmla="*/ 718012 w 11530963"/>
                  <a:gd name="connsiteY10" fmla="*/ 1449438 h 2264880"/>
                  <a:gd name="connsiteX11" fmla="*/ 827018 w 11530963"/>
                  <a:gd name="connsiteY11" fmla="*/ 1536014 h 2264880"/>
                  <a:gd name="connsiteX12" fmla="*/ 949929 w 11530963"/>
                  <a:gd name="connsiteY12" fmla="*/ 1576207 h 2264880"/>
                  <a:gd name="connsiteX13" fmla="*/ 1020268 w 11530963"/>
                  <a:gd name="connsiteY13" fmla="*/ 1390673 h 2264880"/>
                  <a:gd name="connsiteX14" fmla="*/ 1040365 w 11530963"/>
                  <a:gd name="connsiteY14" fmla="*/ 1481108 h 2264880"/>
                  <a:gd name="connsiteX15" fmla="*/ 1070510 w 11530963"/>
                  <a:gd name="connsiteY15" fmla="*/ 1410770 h 2264880"/>
                  <a:gd name="connsiteX16" fmla="*/ 1110703 w 11530963"/>
                  <a:gd name="connsiteY16" fmla="*/ 1682075 h 2264880"/>
                  <a:gd name="connsiteX17" fmla="*/ 1150896 w 11530963"/>
                  <a:gd name="connsiteY17" fmla="*/ 1732317 h 2264880"/>
                  <a:gd name="connsiteX18" fmla="*/ 1452347 w 11530963"/>
                  <a:gd name="connsiteY18" fmla="*/ 1682075 h 2264880"/>
                  <a:gd name="connsiteX19" fmla="*/ 1994958 w 11530963"/>
                  <a:gd name="connsiteY19" fmla="*/ 1651930 h 2264880"/>
                  <a:gd name="connsiteX20" fmla="*/ 2205973 w 11530963"/>
                  <a:gd name="connsiteY20" fmla="*/ 1682075 h 2264880"/>
                  <a:gd name="connsiteX21" fmla="*/ 2507424 w 11530963"/>
                  <a:gd name="connsiteY21" fmla="*/ 1772511 h 2264880"/>
                  <a:gd name="connsiteX22" fmla="*/ 2909358 w 11530963"/>
                  <a:gd name="connsiteY22" fmla="*/ 1732317 h 2264880"/>
                  <a:gd name="connsiteX23" fmla="*/ 3150518 w 11530963"/>
                  <a:gd name="connsiteY23" fmla="*/ 1571544 h 2264880"/>
                  <a:gd name="connsiteX24" fmla="*/ 3381631 w 11530963"/>
                  <a:gd name="connsiteY24" fmla="*/ 1461012 h 2264880"/>
                  <a:gd name="connsiteX25" fmla="*/ 3542404 w 11530963"/>
                  <a:gd name="connsiteY25" fmla="*/ 1461012 h 2264880"/>
                  <a:gd name="connsiteX26" fmla="*/ 3661385 w 11530963"/>
                  <a:gd name="connsiteY26" fmla="*/ 1384849 h 2264880"/>
                  <a:gd name="connsiteX27" fmla="*/ 3747595 w 11530963"/>
                  <a:gd name="connsiteY27" fmla="*/ 1343055 h 2264880"/>
                  <a:gd name="connsiteX28" fmla="*/ 3871952 w 11530963"/>
                  <a:gd name="connsiteY28" fmla="*/ 1281165 h 2264880"/>
                  <a:gd name="connsiteX29" fmla="*/ 3984532 w 11530963"/>
                  <a:gd name="connsiteY29" fmla="*/ 1340431 h 2264880"/>
                  <a:gd name="connsiteX30" fmla="*/ 4195547 w 11530963"/>
                  <a:gd name="connsiteY30" fmla="*/ 1340431 h 2264880"/>
                  <a:gd name="connsiteX31" fmla="*/ 4517094 w 11530963"/>
                  <a:gd name="connsiteY31" fmla="*/ 1209803 h 2264880"/>
                  <a:gd name="connsiteX32" fmla="*/ 4597481 w 11530963"/>
                  <a:gd name="connsiteY32" fmla="*/ 1099271 h 2264880"/>
                  <a:gd name="connsiteX33" fmla="*/ 4607529 w 11530963"/>
                  <a:gd name="connsiteY33" fmla="*/ 697337 h 2264880"/>
                  <a:gd name="connsiteX34" fmla="*/ 4647723 w 11530963"/>
                  <a:gd name="connsiteY34" fmla="*/ 466225 h 2264880"/>
                  <a:gd name="connsiteX35" fmla="*/ 4667820 w 11530963"/>
                  <a:gd name="connsiteY35" fmla="*/ 526515 h 2264880"/>
                  <a:gd name="connsiteX36" fmla="*/ 4697965 w 11530963"/>
                  <a:gd name="connsiteY36" fmla="*/ 335596 h 2264880"/>
                  <a:gd name="connsiteX37" fmla="*/ 4738158 w 11530963"/>
                  <a:gd name="connsiteY37" fmla="*/ 405935 h 2264880"/>
                  <a:gd name="connsiteX38" fmla="*/ 4758255 w 11530963"/>
                  <a:gd name="connsiteY38" fmla="*/ 245161 h 2264880"/>
                  <a:gd name="connsiteX39" fmla="*/ 4818545 w 11530963"/>
                  <a:gd name="connsiteY39" fmla="*/ 265258 h 2264880"/>
                  <a:gd name="connsiteX40" fmla="*/ 4919028 w 11530963"/>
                  <a:gd name="connsiteY40" fmla="*/ 184871 h 2264880"/>
                  <a:gd name="connsiteX41" fmla="*/ 5039609 w 11530963"/>
                  <a:gd name="connsiteY41" fmla="*/ 144678 h 2264880"/>
                  <a:gd name="connsiteX42" fmla="*/ 5099899 w 11530963"/>
                  <a:gd name="connsiteY42" fmla="*/ 174823 h 2264880"/>
                  <a:gd name="connsiteX43" fmla="*/ 5140092 w 11530963"/>
                  <a:gd name="connsiteY43" fmla="*/ 285355 h 2264880"/>
                  <a:gd name="connsiteX44" fmla="*/ 5170237 w 11530963"/>
                  <a:gd name="connsiteY44" fmla="*/ 225064 h 2264880"/>
                  <a:gd name="connsiteX45" fmla="*/ 5220479 w 11530963"/>
                  <a:gd name="connsiteY45" fmla="*/ 315500 h 2264880"/>
                  <a:gd name="connsiteX46" fmla="*/ 5230527 w 11530963"/>
                  <a:gd name="connsiteY46" fmla="*/ 275306 h 2264880"/>
                  <a:gd name="connsiteX47" fmla="*/ 5250624 w 11530963"/>
                  <a:gd name="connsiteY47" fmla="*/ 647095 h 2264880"/>
                  <a:gd name="connsiteX48" fmla="*/ 5270721 w 11530963"/>
                  <a:gd name="connsiteY48" fmla="*/ 606902 h 2264880"/>
                  <a:gd name="connsiteX49" fmla="*/ 5300866 w 11530963"/>
                  <a:gd name="connsiteY49" fmla="*/ 908352 h 2264880"/>
                  <a:gd name="connsiteX50" fmla="*/ 5401349 w 11530963"/>
                  <a:gd name="connsiteY50" fmla="*/ 1139464 h 2264880"/>
                  <a:gd name="connsiteX51" fmla="*/ 5552075 w 11530963"/>
                  <a:gd name="connsiteY51" fmla="*/ 1209803 h 2264880"/>
                  <a:gd name="connsiteX52" fmla="*/ 5863573 w 11530963"/>
                  <a:gd name="connsiteY52" fmla="*/ 1159561 h 2264880"/>
                  <a:gd name="connsiteX53" fmla="*/ 6175072 w 11530963"/>
                  <a:gd name="connsiteY53" fmla="*/ 1018884 h 2264880"/>
                  <a:gd name="connsiteX54" fmla="*/ 6335846 w 11530963"/>
                  <a:gd name="connsiteY54" fmla="*/ 918401 h 2264880"/>
                  <a:gd name="connsiteX55" fmla="*/ 6526765 w 11530963"/>
                  <a:gd name="connsiteY55" fmla="*/ 848062 h 2264880"/>
                  <a:gd name="connsiteX56" fmla="*/ 6677490 w 11530963"/>
                  <a:gd name="connsiteY56" fmla="*/ 807869 h 2264880"/>
                  <a:gd name="connsiteX57" fmla="*/ 6707635 w 11530963"/>
                  <a:gd name="connsiteY57" fmla="*/ 566708 h 2264880"/>
                  <a:gd name="connsiteX58" fmla="*/ 6687538 w 11530963"/>
                  <a:gd name="connsiteY58" fmla="*/ 235113 h 2264880"/>
                  <a:gd name="connsiteX59" fmla="*/ 6757877 w 11530963"/>
                  <a:gd name="connsiteY59" fmla="*/ 215016 h 2264880"/>
                  <a:gd name="connsiteX60" fmla="*/ 6777973 w 11530963"/>
                  <a:gd name="connsiteY60" fmla="*/ 184871 h 2264880"/>
                  <a:gd name="connsiteX61" fmla="*/ 6828215 w 11530963"/>
                  <a:gd name="connsiteY61" fmla="*/ 245161 h 2264880"/>
                  <a:gd name="connsiteX62" fmla="*/ 6858360 w 11530963"/>
                  <a:gd name="connsiteY62" fmla="*/ 184871 h 2264880"/>
                  <a:gd name="connsiteX63" fmla="*/ 6888505 w 11530963"/>
                  <a:gd name="connsiteY63" fmla="*/ 275306 h 2264880"/>
                  <a:gd name="connsiteX64" fmla="*/ 6918650 w 11530963"/>
                  <a:gd name="connsiteY64" fmla="*/ 184871 h 2264880"/>
                  <a:gd name="connsiteX65" fmla="*/ 6968892 w 11530963"/>
                  <a:gd name="connsiteY65" fmla="*/ 365741 h 2264880"/>
                  <a:gd name="connsiteX66" fmla="*/ 6978940 w 11530963"/>
                  <a:gd name="connsiteY66" fmla="*/ 606902 h 2264880"/>
                  <a:gd name="connsiteX67" fmla="*/ 6999037 w 11530963"/>
                  <a:gd name="connsiteY67" fmla="*/ 576757 h 2264880"/>
                  <a:gd name="connsiteX68" fmla="*/ 7049279 w 11530963"/>
                  <a:gd name="connsiteY68" fmla="*/ 707385 h 2264880"/>
                  <a:gd name="connsiteX69" fmla="*/ 7149762 w 11530963"/>
                  <a:gd name="connsiteY69" fmla="*/ 787772 h 2264880"/>
                  <a:gd name="connsiteX70" fmla="*/ 7250246 w 11530963"/>
                  <a:gd name="connsiteY70" fmla="*/ 677240 h 2264880"/>
                  <a:gd name="connsiteX71" fmla="*/ 7330633 w 11530963"/>
                  <a:gd name="connsiteY71" fmla="*/ 848062 h 2264880"/>
                  <a:gd name="connsiteX72" fmla="*/ 7551696 w 11530963"/>
                  <a:gd name="connsiteY72" fmla="*/ 838014 h 2264880"/>
                  <a:gd name="connsiteX73" fmla="*/ 7692373 w 11530963"/>
                  <a:gd name="connsiteY73" fmla="*/ 777724 h 2264880"/>
                  <a:gd name="connsiteX74" fmla="*/ 7772760 w 11530963"/>
                  <a:gd name="connsiteY74" fmla="*/ 667192 h 2264880"/>
                  <a:gd name="connsiteX75" fmla="*/ 7903389 w 11530963"/>
                  <a:gd name="connsiteY75" fmla="*/ 797820 h 2264880"/>
                  <a:gd name="connsiteX76" fmla="*/ 8013921 w 11530963"/>
                  <a:gd name="connsiteY76" fmla="*/ 767675 h 2264880"/>
                  <a:gd name="connsiteX77" fmla="*/ 8074211 w 11530963"/>
                  <a:gd name="connsiteY77" fmla="*/ 616950 h 2264880"/>
                  <a:gd name="connsiteX78" fmla="*/ 8174694 w 11530963"/>
                  <a:gd name="connsiteY78" fmla="*/ 757627 h 2264880"/>
                  <a:gd name="connsiteX79" fmla="*/ 8275178 w 11530963"/>
                  <a:gd name="connsiteY79" fmla="*/ 807869 h 2264880"/>
                  <a:gd name="connsiteX80" fmla="*/ 8405806 w 11530963"/>
                  <a:gd name="connsiteY80" fmla="*/ 948546 h 2264880"/>
                  <a:gd name="connsiteX81" fmla="*/ 8596725 w 11530963"/>
                  <a:gd name="connsiteY81" fmla="*/ 868159 h 2264880"/>
                  <a:gd name="connsiteX82" fmla="*/ 8626870 w 11530963"/>
                  <a:gd name="connsiteY82" fmla="*/ 777724 h 2264880"/>
                  <a:gd name="connsiteX83" fmla="*/ 8707257 w 11530963"/>
                  <a:gd name="connsiteY83" fmla="*/ 817917 h 2264880"/>
                  <a:gd name="connsiteX84" fmla="*/ 8807740 w 11530963"/>
                  <a:gd name="connsiteY84" fmla="*/ 777724 h 2264880"/>
                  <a:gd name="connsiteX85" fmla="*/ 9038853 w 11530963"/>
                  <a:gd name="connsiteY85" fmla="*/ 827966 h 2264880"/>
                  <a:gd name="connsiteX86" fmla="*/ 9330255 w 11530963"/>
                  <a:gd name="connsiteY86" fmla="*/ 747579 h 2264880"/>
                  <a:gd name="connsiteX87" fmla="*/ 9521173 w 11530963"/>
                  <a:gd name="connsiteY87" fmla="*/ 596853 h 2264880"/>
                  <a:gd name="connsiteX88" fmla="*/ 9691995 w 11530963"/>
                  <a:gd name="connsiteY88" fmla="*/ 586805 h 2264880"/>
                  <a:gd name="connsiteX89" fmla="*/ 9792479 w 11530963"/>
                  <a:gd name="connsiteY89" fmla="*/ 586805 h 2264880"/>
                  <a:gd name="connsiteX90" fmla="*/ 9892962 w 11530963"/>
                  <a:gd name="connsiteY90" fmla="*/ 325548 h 2264880"/>
                  <a:gd name="connsiteX91" fmla="*/ 9993446 w 11530963"/>
                  <a:gd name="connsiteY91" fmla="*/ 496370 h 2264880"/>
                  <a:gd name="connsiteX92" fmla="*/ 10445622 w 11530963"/>
                  <a:gd name="connsiteY92" fmla="*/ 526515 h 2264880"/>
                  <a:gd name="connsiteX93" fmla="*/ 10656637 w 11530963"/>
                  <a:gd name="connsiteY93" fmla="*/ 496370 h 2264880"/>
                  <a:gd name="connsiteX94" fmla="*/ 10777217 w 11530963"/>
                  <a:gd name="connsiteY94" fmla="*/ 436080 h 2264880"/>
                  <a:gd name="connsiteX95" fmla="*/ 10877701 w 11530963"/>
                  <a:gd name="connsiteY95" fmla="*/ 345645 h 2264880"/>
                  <a:gd name="connsiteX96" fmla="*/ 11028426 w 11530963"/>
                  <a:gd name="connsiteY96" fmla="*/ 325548 h 2264880"/>
                  <a:gd name="connsiteX97" fmla="*/ 11048523 w 11530963"/>
                  <a:gd name="connsiteY97" fmla="*/ 265258 h 2264880"/>
                  <a:gd name="connsiteX98" fmla="*/ 11219345 w 11530963"/>
                  <a:gd name="connsiteY98" fmla="*/ 325548 h 2264880"/>
                  <a:gd name="connsiteX99" fmla="*/ 11510747 w 11530963"/>
                  <a:gd name="connsiteY99" fmla="*/ 104484 h 2264880"/>
                  <a:gd name="connsiteX100" fmla="*/ 11520795 w 11530963"/>
                  <a:gd name="connsiteY100" fmla="*/ 2244783 h 2264880"/>
                  <a:gd name="connsiteX101" fmla="*/ 5384 w 11530963"/>
                  <a:gd name="connsiteY101" fmla="*/ 2264880 h 2264880"/>
                  <a:gd name="connsiteX102" fmla="*/ 0 w 11530963"/>
                  <a:gd name="connsiteY102" fmla="*/ 1089223 h 2264880"/>
                  <a:gd name="connsiteX103" fmla="*/ 4580 w 11530963"/>
                  <a:gd name="connsiteY103" fmla="*/ 1031265 h 2264880"/>
                  <a:gd name="connsiteX0" fmla="*/ 4580 w 11520825"/>
                  <a:gd name="connsiteY0" fmla="*/ 927224 h 2160839"/>
                  <a:gd name="connsiteX1" fmla="*/ 45578 w 11520825"/>
                  <a:gd name="connsiteY1" fmla="*/ 1045472 h 2160839"/>
                  <a:gd name="connsiteX2" fmla="*/ 85771 w 11520825"/>
                  <a:gd name="connsiteY2" fmla="*/ 1306729 h 2160839"/>
                  <a:gd name="connsiteX3" fmla="*/ 136013 w 11520825"/>
                  <a:gd name="connsiteY3" fmla="*/ 1397164 h 2160839"/>
                  <a:gd name="connsiteX4" fmla="*/ 216400 w 11520825"/>
                  <a:gd name="connsiteY4" fmla="*/ 1367019 h 2160839"/>
                  <a:gd name="connsiteX5" fmla="*/ 326932 w 11520825"/>
                  <a:gd name="connsiteY5" fmla="*/ 1397164 h 2160839"/>
                  <a:gd name="connsiteX6" fmla="*/ 377173 w 11520825"/>
                  <a:gd name="connsiteY6" fmla="*/ 1407212 h 2160839"/>
                  <a:gd name="connsiteX7" fmla="*/ 457560 w 11520825"/>
                  <a:gd name="connsiteY7" fmla="*/ 1365492 h 2160839"/>
                  <a:gd name="connsiteX8" fmla="*/ 551853 w 11520825"/>
                  <a:gd name="connsiteY8" fmla="*/ 1374014 h 2160839"/>
                  <a:gd name="connsiteX9" fmla="*/ 626051 w 11520825"/>
                  <a:gd name="connsiteY9" fmla="*/ 1336154 h 2160839"/>
                  <a:gd name="connsiteX10" fmla="*/ 718012 w 11520825"/>
                  <a:gd name="connsiteY10" fmla="*/ 1345397 h 2160839"/>
                  <a:gd name="connsiteX11" fmla="*/ 827018 w 11520825"/>
                  <a:gd name="connsiteY11" fmla="*/ 1431973 h 2160839"/>
                  <a:gd name="connsiteX12" fmla="*/ 949929 w 11520825"/>
                  <a:gd name="connsiteY12" fmla="*/ 1472166 h 2160839"/>
                  <a:gd name="connsiteX13" fmla="*/ 1020268 w 11520825"/>
                  <a:gd name="connsiteY13" fmla="*/ 1286632 h 2160839"/>
                  <a:gd name="connsiteX14" fmla="*/ 1040365 w 11520825"/>
                  <a:gd name="connsiteY14" fmla="*/ 1377067 h 2160839"/>
                  <a:gd name="connsiteX15" fmla="*/ 1070510 w 11520825"/>
                  <a:gd name="connsiteY15" fmla="*/ 1306729 h 2160839"/>
                  <a:gd name="connsiteX16" fmla="*/ 1110703 w 11520825"/>
                  <a:gd name="connsiteY16" fmla="*/ 1578034 h 2160839"/>
                  <a:gd name="connsiteX17" fmla="*/ 1150896 w 11520825"/>
                  <a:gd name="connsiteY17" fmla="*/ 1628276 h 2160839"/>
                  <a:gd name="connsiteX18" fmla="*/ 1452347 w 11520825"/>
                  <a:gd name="connsiteY18" fmla="*/ 1578034 h 2160839"/>
                  <a:gd name="connsiteX19" fmla="*/ 1994958 w 11520825"/>
                  <a:gd name="connsiteY19" fmla="*/ 1547889 h 2160839"/>
                  <a:gd name="connsiteX20" fmla="*/ 2205973 w 11520825"/>
                  <a:gd name="connsiteY20" fmla="*/ 1578034 h 2160839"/>
                  <a:gd name="connsiteX21" fmla="*/ 2507424 w 11520825"/>
                  <a:gd name="connsiteY21" fmla="*/ 1668470 h 2160839"/>
                  <a:gd name="connsiteX22" fmla="*/ 2909358 w 11520825"/>
                  <a:gd name="connsiteY22" fmla="*/ 1628276 h 2160839"/>
                  <a:gd name="connsiteX23" fmla="*/ 3150518 w 11520825"/>
                  <a:gd name="connsiteY23" fmla="*/ 1467503 h 2160839"/>
                  <a:gd name="connsiteX24" fmla="*/ 3381631 w 11520825"/>
                  <a:gd name="connsiteY24" fmla="*/ 1356971 h 2160839"/>
                  <a:gd name="connsiteX25" fmla="*/ 3542404 w 11520825"/>
                  <a:gd name="connsiteY25" fmla="*/ 1356971 h 2160839"/>
                  <a:gd name="connsiteX26" fmla="*/ 3661385 w 11520825"/>
                  <a:gd name="connsiteY26" fmla="*/ 1280808 h 2160839"/>
                  <a:gd name="connsiteX27" fmla="*/ 3747595 w 11520825"/>
                  <a:gd name="connsiteY27" fmla="*/ 1239014 h 2160839"/>
                  <a:gd name="connsiteX28" fmla="*/ 3871952 w 11520825"/>
                  <a:gd name="connsiteY28" fmla="*/ 1177124 h 2160839"/>
                  <a:gd name="connsiteX29" fmla="*/ 3984532 w 11520825"/>
                  <a:gd name="connsiteY29" fmla="*/ 1236390 h 2160839"/>
                  <a:gd name="connsiteX30" fmla="*/ 4195547 w 11520825"/>
                  <a:gd name="connsiteY30" fmla="*/ 1236390 h 2160839"/>
                  <a:gd name="connsiteX31" fmla="*/ 4517094 w 11520825"/>
                  <a:gd name="connsiteY31" fmla="*/ 1105762 h 2160839"/>
                  <a:gd name="connsiteX32" fmla="*/ 4597481 w 11520825"/>
                  <a:gd name="connsiteY32" fmla="*/ 995230 h 2160839"/>
                  <a:gd name="connsiteX33" fmla="*/ 4607529 w 11520825"/>
                  <a:gd name="connsiteY33" fmla="*/ 593296 h 2160839"/>
                  <a:gd name="connsiteX34" fmla="*/ 4647723 w 11520825"/>
                  <a:gd name="connsiteY34" fmla="*/ 362184 h 2160839"/>
                  <a:gd name="connsiteX35" fmla="*/ 4667820 w 11520825"/>
                  <a:gd name="connsiteY35" fmla="*/ 422474 h 2160839"/>
                  <a:gd name="connsiteX36" fmla="*/ 4697965 w 11520825"/>
                  <a:gd name="connsiteY36" fmla="*/ 231555 h 2160839"/>
                  <a:gd name="connsiteX37" fmla="*/ 4738158 w 11520825"/>
                  <a:gd name="connsiteY37" fmla="*/ 301894 h 2160839"/>
                  <a:gd name="connsiteX38" fmla="*/ 4758255 w 11520825"/>
                  <a:gd name="connsiteY38" fmla="*/ 141120 h 2160839"/>
                  <a:gd name="connsiteX39" fmla="*/ 4818545 w 11520825"/>
                  <a:gd name="connsiteY39" fmla="*/ 161217 h 2160839"/>
                  <a:gd name="connsiteX40" fmla="*/ 4919028 w 11520825"/>
                  <a:gd name="connsiteY40" fmla="*/ 80830 h 2160839"/>
                  <a:gd name="connsiteX41" fmla="*/ 5039609 w 11520825"/>
                  <a:gd name="connsiteY41" fmla="*/ 40637 h 2160839"/>
                  <a:gd name="connsiteX42" fmla="*/ 5099899 w 11520825"/>
                  <a:gd name="connsiteY42" fmla="*/ 70782 h 2160839"/>
                  <a:gd name="connsiteX43" fmla="*/ 5140092 w 11520825"/>
                  <a:gd name="connsiteY43" fmla="*/ 181314 h 2160839"/>
                  <a:gd name="connsiteX44" fmla="*/ 5170237 w 11520825"/>
                  <a:gd name="connsiteY44" fmla="*/ 121023 h 2160839"/>
                  <a:gd name="connsiteX45" fmla="*/ 5220479 w 11520825"/>
                  <a:gd name="connsiteY45" fmla="*/ 211459 h 2160839"/>
                  <a:gd name="connsiteX46" fmla="*/ 5230527 w 11520825"/>
                  <a:gd name="connsiteY46" fmla="*/ 171265 h 2160839"/>
                  <a:gd name="connsiteX47" fmla="*/ 5250624 w 11520825"/>
                  <a:gd name="connsiteY47" fmla="*/ 543054 h 2160839"/>
                  <a:gd name="connsiteX48" fmla="*/ 5270721 w 11520825"/>
                  <a:gd name="connsiteY48" fmla="*/ 502861 h 2160839"/>
                  <a:gd name="connsiteX49" fmla="*/ 5300866 w 11520825"/>
                  <a:gd name="connsiteY49" fmla="*/ 804311 h 2160839"/>
                  <a:gd name="connsiteX50" fmla="*/ 5401349 w 11520825"/>
                  <a:gd name="connsiteY50" fmla="*/ 1035423 h 2160839"/>
                  <a:gd name="connsiteX51" fmla="*/ 5552075 w 11520825"/>
                  <a:gd name="connsiteY51" fmla="*/ 1105762 h 2160839"/>
                  <a:gd name="connsiteX52" fmla="*/ 5863573 w 11520825"/>
                  <a:gd name="connsiteY52" fmla="*/ 1055520 h 2160839"/>
                  <a:gd name="connsiteX53" fmla="*/ 6175072 w 11520825"/>
                  <a:gd name="connsiteY53" fmla="*/ 914843 h 2160839"/>
                  <a:gd name="connsiteX54" fmla="*/ 6335846 w 11520825"/>
                  <a:gd name="connsiteY54" fmla="*/ 814360 h 2160839"/>
                  <a:gd name="connsiteX55" fmla="*/ 6526765 w 11520825"/>
                  <a:gd name="connsiteY55" fmla="*/ 744021 h 2160839"/>
                  <a:gd name="connsiteX56" fmla="*/ 6677490 w 11520825"/>
                  <a:gd name="connsiteY56" fmla="*/ 703828 h 2160839"/>
                  <a:gd name="connsiteX57" fmla="*/ 6707635 w 11520825"/>
                  <a:gd name="connsiteY57" fmla="*/ 462667 h 2160839"/>
                  <a:gd name="connsiteX58" fmla="*/ 6687538 w 11520825"/>
                  <a:gd name="connsiteY58" fmla="*/ 131072 h 2160839"/>
                  <a:gd name="connsiteX59" fmla="*/ 6757877 w 11520825"/>
                  <a:gd name="connsiteY59" fmla="*/ 110975 h 2160839"/>
                  <a:gd name="connsiteX60" fmla="*/ 6777973 w 11520825"/>
                  <a:gd name="connsiteY60" fmla="*/ 80830 h 2160839"/>
                  <a:gd name="connsiteX61" fmla="*/ 6828215 w 11520825"/>
                  <a:gd name="connsiteY61" fmla="*/ 141120 h 2160839"/>
                  <a:gd name="connsiteX62" fmla="*/ 6858360 w 11520825"/>
                  <a:gd name="connsiteY62" fmla="*/ 80830 h 2160839"/>
                  <a:gd name="connsiteX63" fmla="*/ 6888505 w 11520825"/>
                  <a:gd name="connsiteY63" fmla="*/ 171265 h 2160839"/>
                  <a:gd name="connsiteX64" fmla="*/ 6918650 w 11520825"/>
                  <a:gd name="connsiteY64" fmla="*/ 80830 h 2160839"/>
                  <a:gd name="connsiteX65" fmla="*/ 6968892 w 11520825"/>
                  <a:gd name="connsiteY65" fmla="*/ 261700 h 2160839"/>
                  <a:gd name="connsiteX66" fmla="*/ 6978940 w 11520825"/>
                  <a:gd name="connsiteY66" fmla="*/ 502861 h 2160839"/>
                  <a:gd name="connsiteX67" fmla="*/ 6999037 w 11520825"/>
                  <a:gd name="connsiteY67" fmla="*/ 472716 h 2160839"/>
                  <a:gd name="connsiteX68" fmla="*/ 7049279 w 11520825"/>
                  <a:gd name="connsiteY68" fmla="*/ 603344 h 2160839"/>
                  <a:gd name="connsiteX69" fmla="*/ 7149762 w 11520825"/>
                  <a:gd name="connsiteY69" fmla="*/ 683731 h 2160839"/>
                  <a:gd name="connsiteX70" fmla="*/ 7250246 w 11520825"/>
                  <a:gd name="connsiteY70" fmla="*/ 573199 h 2160839"/>
                  <a:gd name="connsiteX71" fmla="*/ 7330633 w 11520825"/>
                  <a:gd name="connsiteY71" fmla="*/ 744021 h 2160839"/>
                  <a:gd name="connsiteX72" fmla="*/ 7551696 w 11520825"/>
                  <a:gd name="connsiteY72" fmla="*/ 733973 h 2160839"/>
                  <a:gd name="connsiteX73" fmla="*/ 7692373 w 11520825"/>
                  <a:gd name="connsiteY73" fmla="*/ 673683 h 2160839"/>
                  <a:gd name="connsiteX74" fmla="*/ 7772760 w 11520825"/>
                  <a:gd name="connsiteY74" fmla="*/ 563151 h 2160839"/>
                  <a:gd name="connsiteX75" fmla="*/ 7903389 w 11520825"/>
                  <a:gd name="connsiteY75" fmla="*/ 693779 h 2160839"/>
                  <a:gd name="connsiteX76" fmla="*/ 8013921 w 11520825"/>
                  <a:gd name="connsiteY76" fmla="*/ 663634 h 2160839"/>
                  <a:gd name="connsiteX77" fmla="*/ 8074211 w 11520825"/>
                  <a:gd name="connsiteY77" fmla="*/ 512909 h 2160839"/>
                  <a:gd name="connsiteX78" fmla="*/ 8174694 w 11520825"/>
                  <a:gd name="connsiteY78" fmla="*/ 653586 h 2160839"/>
                  <a:gd name="connsiteX79" fmla="*/ 8275178 w 11520825"/>
                  <a:gd name="connsiteY79" fmla="*/ 703828 h 2160839"/>
                  <a:gd name="connsiteX80" fmla="*/ 8405806 w 11520825"/>
                  <a:gd name="connsiteY80" fmla="*/ 844505 h 2160839"/>
                  <a:gd name="connsiteX81" fmla="*/ 8596725 w 11520825"/>
                  <a:gd name="connsiteY81" fmla="*/ 764118 h 2160839"/>
                  <a:gd name="connsiteX82" fmla="*/ 8626870 w 11520825"/>
                  <a:gd name="connsiteY82" fmla="*/ 673683 h 2160839"/>
                  <a:gd name="connsiteX83" fmla="*/ 8707257 w 11520825"/>
                  <a:gd name="connsiteY83" fmla="*/ 713876 h 2160839"/>
                  <a:gd name="connsiteX84" fmla="*/ 8807740 w 11520825"/>
                  <a:gd name="connsiteY84" fmla="*/ 673683 h 2160839"/>
                  <a:gd name="connsiteX85" fmla="*/ 9038853 w 11520825"/>
                  <a:gd name="connsiteY85" fmla="*/ 723925 h 2160839"/>
                  <a:gd name="connsiteX86" fmla="*/ 9330255 w 11520825"/>
                  <a:gd name="connsiteY86" fmla="*/ 643538 h 2160839"/>
                  <a:gd name="connsiteX87" fmla="*/ 9521173 w 11520825"/>
                  <a:gd name="connsiteY87" fmla="*/ 492812 h 2160839"/>
                  <a:gd name="connsiteX88" fmla="*/ 9691995 w 11520825"/>
                  <a:gd name="connsiteY88" fmla="*/ 482764 h 2160839"/>
                  <a:gd name="connsiteX89" fmla="*/ 9792479 w 11520825"/>
                  <a:gd name="connsiteY89" fmla="*/ 482764 h 2160839"/>
                  <a:gd name="connsiteX90" fmla="*/ 9892962 w 11520825"/>
                  <a:gd name="connsiteY90" fmla="*/ 221507 h 2160839"/>
                  <a:gd name="connsiteX91" fmla="*/ 9993446 w 11520825"/>
                  <a:gd name="connsiteY91" fmla="*/ 392329 h 2160839"/>
                  <a:gd name="connsiteX92" fmla="*/ 10445622 w 11520825"/>
                  <a:gd name="connsiteY92" fmla="*/ 422474 h 2160839"/>
                  <a:gd name="connsiteX93" fmla="*/ 10656637 w 11520825"/>
                  <a:gd name="connsiteY93" fmla="*/ 392329 h 2160839"/>
                  <a:gd name="connsiteX94" fmla="*/ 10777217 w 11520825"/>
                  <a:gd name="connsiteY94" fmla="*/ 332039 h 2160839"/>
                  <a:gd name="connsiteX95" fmla="*/ 10877701 w 11520825"/>
                  <a:gd name="connsiteY95" fmla="*/ 241604 h 2160839"/>
                  <a:gd name="connsiteX96" fmla="*/ 11028426 w 11520825"/>
                  <a:gd name="connsiteY96" fmla="*/ 221507 h 2160839"/>
                  <a:gd name="connsiteX97" fmla="*/ 11048523 w 11520825"/>
                  <a:gd name="connsiteY97" fmla="*/ 161217 h 2160839"/>
                  <a:gd name="connsiteX98" fmla="*/ 11219345 w 11520825"/>
                  <a:gd name="connsiteY98" fmla="*/ 221507 h 2160839"/>
                  <a:gd name="connsiteX99" fmla="*/ 11510747 w 11520825"/>
                  <a:gd name="connsiteY99" fmla="*/ 443 h 2160839"/>
                  <a:gd name="connsiteX100" fmla="*/ 11520795 w 11520825"/>
                  <a:gd name="connsiteY100" fmla="*/ 2140742 h 2160839"/>
                  <a:gd name="connsiteX101" fmla="*/ 5384 w 11520825"/>
                  <a:gd name="connsiteY101" fmla="*/ 2160839 h 2160839"/>
                  <a:gd name="connsiteX102" fmla="*/ 0 w 11520825"/>
                  <a:gd name="connsiteY102" fmla="*/ 985182 h 2160839"/>
                  <a:gd name="connsiteX103" fmla="*/ 4580 w 11520825"/>
                  <a:gd name="connsiteY103" fmla="*/ 927224 h 2160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11520825" h="2160839">
                    <a:moveTo>
                      <a:pt x="4580" y="927224"/>
                    </a:moveTo>
                    <a:cubicBezTo>
                      <a:pt x="26351" y="951507"/>
                      <a:pt x="32046" y="982221"/>
                      <a:pt x="45578" y="1045472"/>
                    </a:cubicBezTo>
                    <a:cubicBezTo>
                      <a:pt x="59110" y="1108723"/>
                      <a:pt x="70699" y="1248114"/>
                      <a:pt x="85771" y="1306729"/>
                    </a:cubicBezTo>
                    <a:cubicBezTo>
                      <a:pt x="100843" y="1365344"/>
                      <a:pt x="114242" y="1387116"/>
                      <a:pt x="136013" y="1397164"/>
                    </a:cubicBezTo>
                    <a:cubicBezTo>
                      <a:pt x="157785" y="1407212"/>
                      <a:pt x="184580" y="1367019"/>
                      <a:pt x="216400" y="1367019"/>
                    </a:cubicBezTo>
                    <a:cubicBezTo>
                      <a:pt x="248220" y="1367019"/>
                      <a:pt x="326932" y="1397164"/>
                      <a:pt x="326932" y="1397164"/>
                    </a:cubicBezTo>
                    <a:cubicBezTo>
                      <a:pt x="353728" y="1403863"/>
                      <a:pt x="355402" y="1412491"/>
                      <a:pt x="377173" y="1407212"/>
                    </a:cubicBezTo>
                    <a:cubicBezTo>
                      <a:pt x="398944" y="1401933"/>
                      <a:pt x="428447" y="1371025"/>
                      <a:pt x="457560" y="1365492"/>
                    </a:cubicBezTo>
                    <a:cubicBezTo>
                      <a:pt x="486673" y="1359959"/>
                      <a:pt x="523771" y="1378904"/>
                      <a:pt x="551853" y="1374014"/>
                    </a:cubicBezTo>
                    <a:cubicBezTo>
                      <a:pt x="579935" y="1369124"/>
                      <a:pt x="598358" y="1340924"/>
                      <a:pt x="626051" y="1336154"/>
                    </a:cubicBezTo>
                    <a:cubicBezTo>
                      <a:pt x="653744" y="1331385"/>
                      <a:pt x="684518" y="1329427"/>
                      <a:pt x="718012" y="1345397"/>
                    </a:cubicBezTo>
                    <a:cubicBezTo>
                      <a:pt x="751506" y="1361367"/>
                      <a:pt x="788365" y="1410845"/>
                      <a:pt x="827018" y="1431973"/>
                    </a:cubicBezTo>
                    <a:cubicBezTo>
                      <a:pt x="865671" y="1453101"/>
                      <a:pt x="917721" y="1496389"/>
                      <a:pt x="949929" y="1472166"/>
                    </a:cubicBezTo>
                    <a:cubicBezTo>
                      <a:pt x="982137" y="1447943"/>
                      <a:pt x="1005195" y="1302482"/>
                      <a:pt x="1020268" y="1286632"/>
                    </a:cubicBezTo>
                    <a:cubicBezTo>
                      <a:pt x="1035341" y="1270782"/>
                      <a:pt x="1031991" y="1373718"/>
                      <a:pt x="1040365" y="1377067"/>
                    </a:cubicBezTo>
                    <a:cubicBezTo>
                      <a:pt x="1048739" y="1380416"/>
                      <a:pt x="1058787" y="1273235"/>
                      <a:pt x="1070510" y="1306729"/>
                    </a:cubicBezTo>
                    <a:cubicBezTo>
                      <a:pt x="1082233" y="1340223"/>
                      <a:pt x="1097305" y="1524443"/>
                      <a:pt x="1110703" y="1578034"/>
                    </a:cubicBezTo>
                    <a:cubicBezTo>
                      <a:pt x="1124101" y="1631625"/>
                      <a:pt x="1120962" y="1616701"/>
                      <a:pt x="1150896" y="1628276"/>
                    </a:cubicBezTo>
                    <a:cubicBezTo>
                      <a:pt x="1180830" y="1639851"/>
                      <a:pt x="1311670" y="1591432"/>
                      <a:pt x="1452347" y="1578034"/>
                    </a:cubicBezTo>
                    <a:cubicBezTo>
                      <a:pt x="1593024" y="1564636"/>
                      <a:pt x="1869354" y="1547889"/>
                      <a:pt x="1994958" y="1547889"/>
                    </a:cubicBezTo>
                    <a:cubicBezTo>
                      <a:pt x="2120562" y="1547889"/>
                      <a:pt x="2120562" y="1557937"/>
                      <a:pt x="2205973" y="1578034"/>
                    </a:cubicBezTo>
                    <a:cubicBezTo>
                      <a:pt x="2291384" y="1598131"/>
                      <a:pt x="2390193" y="1660096"/>
                      <a:pt x="2507424" y="1668470"/>
                    </a:cubicBezTo>
                    <a:cubicBezTo>
                      <a:pt x="2624655" y="1676844"/>
                      <a:pt x="2802176" y="1661770"/>
                      <a:pt x="2909358" y="1628276"/>
                    </a:cubicBezTo>
                    <a:cubicBezTo>
                      <a:pt x="3016540" y="1594782"/>
                      <a:pt x="3071806" y="1512720"/>
                      <a:pt x="3150518" y="1467503"/>
                    </a:cubicBezTo>
                    <a:cubicBezTo>
                      <a:pt x="3229230" y="1422286"/>
                      <a:pt x="3316317" y="1375393"/>
                      <a:pt x="3381631" y="1356971"/>
                    </a:cubicBezTo>
                    <a:cubicBezTo>
                      <a:pt x="3446945" y="1338549"/>
                      <a:pt x="3495778" y="1369665"/>
                      <a:pt x="3542404" y="1356971"/>
                    </a:cubicBezTo>
                    <a:cubicBezTo>
                      <a:pt x="3589030" y="1344277"/>
                      <a:pt x="3627187" y="1300468"/>
                      <a:pt x="3661385" y="1280808"/>
                    </a:cubicBezTo>
                    <a:cubicBezTo>
                      <a:pt x="3695584" y="1261149"/>
                      <a:pt x="3712501" y="1256295"/>
                      <a:pt x="3747595" y="1239014"/>
                    </a:cubicBezTo>
                    <a:cubicBezTo>
                      <a:pt x="3782689" y="1221733"/>
                      <a:pt x="3832463" y="1177561"/>
                      <a:pt x="3871952" y="1177124"/>
                    </a:cubicBezTo>
                    <a:cubicBezTo>
                      <a:pt x="3911441" y="1176687"/>
                      <a:pt x="3930600" y="1226512"/>
                      <a:pt x="3984532" y="1236390"/>
                    </a:cubicBezTo>
                    <a:cubicBezTo>
                      <a:pt x="4038464" y="1246268"/>
                      <a:pt x="4106787" y="1258161"/>
                      <a:pt x="4195547" y="1236390"/>
                    </a:cubicBezTo>
                    <a:cubicBezTo>
                      <a:pt x="4284307" y="1214619"/>
                      <a:pt x="4450105" y="1145955"/>
                      <a:pt x="4517094" y="1105762"/>
                    </a:cubicBezTo>
                    <a:cubicBezTo>
                      <a:pt x="4584083" y="1065569"/>
                      <a:pt x="4582409" y="1080641"/>
                      <a:pt x="4597481" y="995230"/>
                    </a:cubicBezTo>
                    <a:cubicBezTo>
                      <a:pt x="4612553" y="909819"/>
                      <a:pt x="4599155" y="698803"/>
                      <a:pt x="4607529" y="593296"/>
                    </a:cubicBezTo>
                    <a:cubicBezTo>
                      <a:pt x="4615903" y="487789"/>
                      <a:pt x="4637675" y="390654"/>
                      <a:pt x="4647723" y="362184"/>
                    </a:cubicBezTo>
                    <a:cubicBezTo>
                      <a:pt x="4657771" y="333714"/>
                      <a:pt x="4659446" y="444245"/>
                      <a:pt x="4667820" y="422474"/>
                    </a:cubicBezTo>
                    <a:cubicBezTo>
                      <a:pt x="4676194" y="400703"/>
                      <a:pt x="4686242" y="251652"/>
                      <a:pt x="4697965" y="231555"/>
                    </a:cubicBezTo>
                    <a:cubicBezTo>
                      <a:pt x="4709688" y="211458"/>
                      <a:pt x="4728110" y="316966"/>
                      <a:pt x="4738158" y="301894"/>
                    </a:cubicBezTo>
                    <a:cubicBezTo>
                      <a:pt x="4748206" y="286821"/>
                      <a:pt x="4744857" y="164566"/>
                      <a:pt x="4758255" y="141120"/>
                    </a:cubicBezTo>
                    <a:cubicBezTo>
                      <a:pt x="4771653" y="117674"/>
                      <a:pt x="4791749" y="171265"/>
                      <a:pt x="4818545" y="161217"/>
                    </a:cubicBezTo>
                    <a:cubicBezTo>
                      <a:pt x="4845341" y="151169"/>
                      <a:pt x="4882184" y="100927"/>
                      <a:pt x="4919028" y="80830"/>
                    </a:cubicBezTo>
                    <a:cubicBezTo>
                      <a:pt x="4955872" y="60733"/>
                      <a:pt x="5009464" y="42312"/>
                      <a:pt x="5039609" y="40637"/>
                    </a:cubicBezTo>
                    <a:cubicBezTo>
                      <a:pt x="5069754" y="38962"/>
                      <a:pt x="5083152" y="47336"/>
                      <a:pt x="5099899" y="70782"/>
                    </a:cubicBezTo>
                    <a:cubicBezTo>
                      <a:pt x="5116646" y="94228"/>
                      <a:pt x="5128369" y="172941"/>
                      <a:pt x="5140092" y="181314"/>
                    </a:cubicBezTo>
                    <a:cubicBezTo>
                      <a:pt x="5151815" y="189687"/>
                      <a:pt x="5156839" y="115999"/>
                      <a:pt x="5170237" y="121023"/>
                    </a:cubicBezTo>
                    <a:cubicBezTo>
                      <a:pt x="5183635" y="126047"/>
                      <a:pt x="5220479" y="211459"/>
                      <a:pt x="5220479" y="211459"/>
                    </a:cubicBezTo>
                    <a:cubicBezTo>
                      <a:pt x="5230527" y="219833"/>
                      <a:pt x="5225503" y="115999"/>
                      <a:pt x="5230527" y="171265"/>
                    </a:cubicBezTo>
                    <a:cubicBezTo>
                      <a:pt x="5235551" y="226531"/>
                      <a:pt x="5250624" y="543054"/>
                      <a:pt x="5250624" y="543054"/>
                    </a:cubicBezTo>
                    <a:cubicBezTo>
                      <a:pt x="5257323" y="598320"/>
                      <a:pt x="5262347" y="459318"/>
                      <a:pt x="5270721" y="502861"/>
                    </a:cubicBezTo>
                    <a:cubicBezTo>
                      <a:pt x="5279095" y="546404"/>
                      <a:pt x="5279095" y="715551"/>
                      <a:pt x="5300866" y="804311"/>
                    </a:cubicBezTo>
                    <a:cubicBezTo>
                      <a:pt x="5322637" y="893071"/>
                      <a:pt x="5359481" y="985181"/>
                      <a:pt x="5401349" y="1035423"/>
                    </a:cubicBezTo>
                    <a:cubicBezTo>
                      <a:pt x="5443217" y="1085665"/>
                      <a:pt x="5475038" y="1102413"/>
                      <a:pt x="5552075" y="1105762"/>
                    </a:cubicBezTo>
                    <a:cubicBezTo>
                      <a:pt x="5629112" y="1109111"/>
                      <a:pt x="5759740" y="1087340"/>
                      <a:pt x="5863573" y="1055520"/>
                    </a:cubicBezTo>
                    <a:cubicBezTo>
                      <a:pt x="5967406" y="1023700"/>
                      <a:pt x="6096360" y="955036"/>
                      <a:pt x="6175072" y="914843"/>
                    </a:cubicBezTo>
                    <a:cubicBezTo>
                      <a:pt x="6253784" y="874650"/>
                      <a:pt x="6277231" y="842830"/>
                      <a:pt x="6335846" y="814360"/>
                    </a:cubicBezTo>
                    <a:cubicBezTo>
                      <a:pt x="6394461" y="785890"/>
                      <a:pt x="6469824" y="762443"/>
                      <a:pt x="6526765" y="744021"/>
                    </a:cubicBezTo>
                    <a:cubicBezTo>
                      <a:pt x="6583706" y="725599"/>
                      <a:pt x="6647345" y="750720"/>
                      <a:pt x="6677490" y="703828"/>
                    </a:cubicBezTo>
                    <a:cubicBezTo>
                      <a:pt x="6707635" y="656936"/>
                      <a:pt x="6705960" y="558126"/>
                      <a:pt x="6707635" y="462667"/>
                    </a:cubicBezTo>
                    <a:cubicBezTo>
                      <a:pt x="6709310" y="367208"/>
                      <a:pt x="6679164" y="189687"/>
                      <a:pt x="6687538" y="131072"/>
                    </a:cubicBezTo>
                    <a:cubicBezTo>
                      <a:pt x="6695912" y="72457"/>
                      <a:pt x="6757877" y="110975"/>
                      <a:pt x="6757877" y="110975"/>
                    </a:cubicBezTo>
                    <a:cubicBezTo>
                      <a:pt x="6772949" y="102601"/>
                      <a:pt x="6766250" y="75806"/>
                      <a:pt x="6777973" y="80830"/>
                    </a:cubicBezTo>
                    <a:cubicBezTo>
                      <a:pt x="6789696" y="85854"/>
                      <a:pt x="6814817" y="141120"/>
                      <a:pt x="6828215" y="141120"/>
                    </a:cubicBezTo>
                    <a:cubicBezTo>
                      <a:pt x="6841613" y="141120"/>
                      <a:pt x="6848312" y="75806"/>
                      <a:pt x="6858360" y="80830"/>
                    </a:cubicBezTo>
                    <a:cubicBezTo>
                      <a:pt x="6868408" y="85854"/>
                      <a:pt x="6878457" y="171265"/>
                      <a:pt x="6888505" y="171265"/>
                    </a:cubicBezTo>
                    <a:cubicBezTo>
                      <a:pt x="6898553" y="171265"/>
                      <a:pt x="6905252" y="65758"/>
                      <a:pt x="6918650" y="80830"/>
                    </a:cubicBezTo>
                    <a:cubicBezTo>
                      <a:pt x="6932048" y="95902"/>
                      <a:pt x="6958844" y="191362"/>
                      <a:pt x="6968892" y="261700"/>
                    </a:cubicBezTo>
                    <a:cubicBezTo>
                      <a:pt x="6978940" y="332038"/>
                      <a:pt x="6978940" y="502861"/>
                      <a:pt x="6978940" y="502861"/>
                    </a:cubicBezTo>
                    <a:cubicBezTo>
                      <a:pt x="6983964" y="538030"/>
                      <a:pt x="6987314" y="455969"/>
                      <a:pt x="6999037" y="472716"/>
                    </a:cubicBezTo>
                    <a:cubicBezTo>
                      <a:pt x="7010760" y="489463"/>
                      <a:pt x="7024158" y="568175"/>
                      <a:pt x="7049279" y="603344"/>
                    </a:cubicBezTo>
                    <a:cubicBezTo>
                      <a:pt x="7074400" y="638513"/>
                      <a:pt x="7116268" y="688755"/>
                      <a:pt x="7149762" y="683731"/>
                    </a:cubicBezTo>
                    <a:cubicBezTo>
                      <a:pt x="7183256" y="678707"/>
                      <a:pt x="7220101" y="563151"/>
                      <a:pt x="7250246" y="573199"/>
                    </a:cubicBezTo>
                    <a:cubicBezTo>
                      <a:pt x="7280391" y="583247"/>
                      <a:pt x="7280391" y="717225"/>
                      <a:pt x="7330633" y="744021"/>
                    </a:cubicBezTo>
                    <a:cubicBezTo>
                      <a:pt x="7380875" y="770817"/>
                      <a:pt x="7491406" y="745696"/>
                      <a:pt x="7551696" y="733973"/>
                    </a:cubicBezTo>
                    <a:cubicBezTo>
                      <a:pt x="7611986" y="722250"/>
                      <a:pt x="7655529" y="702153"/>
                      <a:pt x="7692373" y="673683"/>
                    </a:cubicBezTo>
                    <a:cubicBezTo>
                      <a:pt x="7729217" y="645213"/>
                      <a:pt x="7737591" y="559802"/>
                      <a:pt x="7772760" y="563151"/>
                    </a:cubicBezTo>
                    <a:cubicBezTo>
                      <a:pt x="7807929" y="566500"/>
                      <a:pt x="7863195" y="677032"/>
                      <a:pt x="7903389" y="693779"/>
                    </a:cubicBezTo>
                    <a:cubicBezTo>
                      <a:pt x="7943583" y="710526"/>
                      <a:pt x="7985451" y="693779"/>
                      <a:pt x="8013921" y="663634"/>
                    </a:cubicBezTo>
                    <a:cubicBezTo>
                      <a:pt x="8042391" y="633489"/>
                      <a:pt x="8047416" y="514584"/>
                      <a:pt x="8074211" y="512909"/>
                    </a:cubicBezTo>
                    <a:cubicBezTo>
                      <a:pt x="8101006" y="511234"/>
                      <a:pt x="8141200" y="621766"/>
                      <a:pt x="8174694" y="653586"/>
                    </a:cubicBezTo>
                    <a:cubicBezTo>
                      <a:pt x="8208189" y="685406"/>
                      <a:pt x="8236659" y="672008"/>
                      <a:pt x="8275178" y="703828"/>
                    </a:cubicBezTo>
                    <a:cubicBezTo>
                      <a:pt x="8313697" y="735648"/>
                      <a:pt x="8352215" y="834457"/>
                      <a:pt x="8405806" y="844505"/>
                    </a:cubicBezTo>
                    <a:cubicBezTo>
                      <a:pt x="8459397" y="854553"/>
                      <a:pt x="8559881" y="792588"/>
                      <a:pt x="8596725" y="764118"/>
                    </a:cubicBezTo>
                    <a:cubicBezTo>
                      <a:pt x="8633569" y="735648"/>
                      <a:pt x="8608448" y="682057"/>
                      <a:pt x="8626870" y="673683"/>
                    </a:cubicBezTo>
                    <a:cubicBezTo>
                      <a:pt x="8645292" y="665309"/>
                      <a:pt x="8677112" y="713876"/>
                      <a:pt x="8707257" y="713876"/>
                    </a:cubicBezTo>
                    <a:cubicBezTo>
                      <a:pt x="8737402" y="713876"/>
                      <a:pt x="8752474" y="672008"/>
                      <a:pt x="8807740" y="673683"/>
                    </a:cubicBezTo>
                    <a:cubicBezTo>
                      <a:pt x="8863006" y="675358"/>
                      <a:pt x="8951767" y="728949"/>
                      <a:pt x="9038853" y="723925"/>
                    </a:cubicBezTo>
                    <a:cubicBezTo>
                      <a:pt x="9125939" y="718901"/>
                      <a:pt x="9249868" y="682057"/>
                      <a:pt x="9330255" y="643538"/>
                    </a:cubicBezTo>
                    <a:cubicBezTo>
                      <a:pt x="9410642" y="605019"/>
                      <a:pt x="9460883" y="519608"/>
                      <a:pt x="9521173" y="492812"/>
                    </a:cubicBezTo>
                    <a:cubicBezTo>
                      <a:pt x="9581463" y="466016"/>
                      <a:pt x="9646777" y="484439"/>
                      <a:pt x="9691995" y="482764"/>
                    </a:cubicBezTo>
                    <a:cubicBezTo>
                      <a:pt x="9737213" y="481089"/>
                      <a:pt x="9758985" y="526307"/>
                      <a:pt x="9792479" y="482764"/>
                    </a:cubicBezTo>
                    <a:cubicBezTo>
                      <a:pt x="9825974" y="439221"/>
                      <a:pt x="9859468" y="236579"/>
                      <a:pt x="9892962" y="221507"/>
                    </a:cubicBezTo>
                    <a:cubicBezTo>
                      <a:pt x="9926457" y="206434"/>
                      <a:pt x="9901336" y="358835"/>
                      <a:pt x="9993446" y="392329"/>
                    </a:cubicBezTo>
                    <a:cubicBezTo>
                      <a:pt x="10085556" y="425823"/>
                      <a:pt x="10335090" y="422474"/>
                      <a:pt x="10445622" y="422474"/>
                    </a:cubicBezTo>
                    <a:cubicBezTo>
                      <a:pt x="10556154" y="422474"/>
                      <a:pt x="10601371" y="407402"/>
                      <a:pt x="10656637" y="392329"/>
                    </a:cubicBezTo>
                    <a:cubicBezTo>
                      <a:pt x="10711903" y="377256"/>
                      <a:pt x="10740373" y="357160"/>
                      <a:pt x="10777217" y="332039"/>
                    </a:cubicBezTo>
                    <a:cubicBezTo>
                      <a:pt x="10814061" y="306918"/>
                      <a:pt x="10835833" y="260026"/>
                      <a:pt x="10877701" y="241604"/>
                    </a:cubicBezTo>
                    <a:cubicBezTo>
                      <a:pt x="10919569" y="223182"/>
                      <a:pt x="10999956" y="234905"/>
                      <a:pt x="11028426" y="221507"/>
                    </a:cubicBezTo>
                    <a:cubicBezTo>
                      <a:pt x="11056896" y="208109"/>
                      <a:pt x="11016703" y="161217"/>
                      <a:pt x="11048523" y="161217"/>
                    </a:cubicBezTo>
                    <a:cubicBezTo>
                      <a:pt x="11080343" y="161217"/>
                      <a:pt x="11142308" y="248303"/>
                      <a:pt x="11219345" y="221507"/>
                    </a:cubicBezTo>
                    <a:cubicBezTo>
                      <a:pt x="11296382" y="194711"/>
                      <a:pt x="11502946" y="-10771"/>
                      <a:pt x="11510747" y="443"/>
                    </a:cubicBezTo>
                    <a:cubicBezTo>
                      <a:pt x="11518548" y="11657"/>
                      <a:pt x="11499023" y="2152465"/>
                      <a:pt x="11520795" y="2140742"/>
                    </a:cubicBezTo>
                    <a:cubicBezTo>
                      <a:pt x="11542567" y="2129019"/>
                      <a:pt x="10619" y="2155518"/>
                      <a:pt x="5384" y="2160839"/>
                    </a:cubicBezTo>
                    <a:cubicBezTo>
                      <a:pt x="11638" y="2148311"/>
                      <a:pt x="11606" y="1560959"/>
                      <a:pt x="0" y="985182"/>
                    </a:cubicBezTo>
                    <a:lnTo>
                      <a:pt x="4580" y="927224"/>
                    </a:lnTo>
                    <a:close/>
                  </a:path>
                </a:pathLst>
              </a:custGeom>
              <a:solidFill>
                <a:srgbClr val="5D93FF"/>
              </a:solidFill>
              <a:ln w="190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75" name="Picture 174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4AF96DA0-8BFC-B0FB-1714-09F02E1EA4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64" t="4435" r="94376" b="89526"/>
              <a:stretch/>
            </p:blipFill>
            <p:spPr>
              <a:xfrm>
                <a:off x="496104" y="721669"/>
                <a:ext cx="89238" cy="421884"/>
              </a:xfrm>
              <a:prstGeom prst="rect">
                <a:avLst/>
              </a:prstGeom>
            </p:spPr>
          </p:pic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715BC9F3-F8C1-86D1-9D57-0DFD42B740C9}"/>
                  </a:ext>
                </a:extLst>
              </p:cNvPr>
              <p:cNvSpPr/>
              <p:nvPr/>
            </p:nvSpPr>
            <p:spPr>
              <a:xfrm>
                <a:off x="577420" y="617022"/>
                <a:ext cx="11512895" cy="272514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9E4E0A7-2846-23C0-86D5-6922123F272D}"/>
                </a:ext>
              </a:extLst>
            </p:cNvPr>
            <p:cNvSpPr txBox="1"/>
            <p:nvPr/>
          </p:nvSpPr>
          <p:spPr>
            <a:xfrm>
              <a:off x="482931" y="262338"/>
              <a:ext cx="371894" cy="230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0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98F195D7-2DF8-5C5C-5005-2137C5A86B07}"/>
                </a:ext>
              </a:extLst>
            </p:cNvPr>
            <p:cNvSpPr txBox="1"/>
            <p:nvPr/>
          </p:nvSpPr>
          <p:spPr>
            <a:xfrm>
              <a:off x="308607" y="739050"/>
              <a:ext cx="54012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-20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E1250DDB-415C-EEFB-D653-053895961DFD}"/>
                </a:ext>
              </a:extLst>
            </p:cNvPr>
            <p:cNvSpPr txBox="1"/>
            <p:nvPr/>
          </p:nvSpPr>
          <p:spPr>
            <a:xfrm>
              <a:off x="321193" y="1270450"/>
              <a:ext cx="5416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-40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58BBB7EE-9124-D73E-3111-B11FAA1A99D3}"/>
                </a:ext>
              </a:extLst>
            </p:cNvPr>
            <p:cNvSpPr txBox="1"/>
            <p:nvPr/>
          </p:nvSpPr>
          <p:spPr>
            <a:xfrm>
              <a:off x="299582" y="1778353"/>
              <a:ext cx="5079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-60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E327D2FD-D66F-B62A-12C8-AD77539EC76D}"/>
                </a:ext>
              </a:extLst>
            </p:cNvPr>
            <p:cNvSpPr txBox="1"/>
            <p:nvPr/>
          </p:nvSpPr>
          <p:spPr>
            <a:xfrm rot="16200000">
              <a:off x="-584066" y="907680"/>
              <a:ext cx="15741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Depth (m)</a:t>
              </a:r>
            </a:p>
          </p:txBody>
        </p:sp>
      </p:grpSp>
      <p:sp>
        <p:nvSpPr>
          <p:cNvPr id="12" name="RedBox">
            <a:extLst>
              <a:ext uri="{FF2B5EF4-FFF2-40B4-BE49-F238E27FC236}">
                <a16:creationId xmlns:a16="http://schemas.microsoft.com/office/drawing/2014/main" id="{93E4DB34-E62E-27FF-B524-0D8B10781068}"/>
              </a:ext>
            </a:extLst>
          </p:cNvPr>
          <p:cNvSpPr/>
          <p:nvPr/>
        </p:nvSpPr>
        <p:spPr>
          <a:xfrm>
            <a:off x="3268533" y="2644569"/>
            <a:ext cx="310350" cy="342977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SL2">
            <a:extLst>
              <a:ext uri="{FF2B5EF4-FFF2-40B4-BE49-F238E27FC236}">
                <a16:creationId xmlns:a16="http://schemas.microsoft.com/office/drawing/2014/main" id="{3599BCE9-5F86-716E-4F5A-96606128BC62}"/>
              </a:ext>
            </a:extLst>
          </p:cNvPr>
          <p:cNvGrpSpPr/>
          <p:nvPr/>
        </p:nvGrpSpPr>
        <p:grpSpPr>
          <a:xfrm>
            <a:off x="983707" y="3316090"/>
            <a:ext cx="4866701" cy="369332"/>
            <a:chOff x="1011643" y="3340521"/>
            <a:chExt cx="4866701" cy="369332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D861D77B-58CE-0F64-2038-A4A94759A2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643" y="3557303"/>
              <a:ext cx="3609666" cy="1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280FC2E-9011-EA3B-C709-52DC7416D5AE}"/>
                </a:ext>
              </a:extLst>
            </p:cNvPr>
            <p:cNvSpPr txBox="1"/>
            <p:nvPr/>
          </p:nvSpPr>
          <p:spPr>
            <a:xfrm>
              <a:off x="4585572" y="3340521"/>
              <a:ext cx="12927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Sea Level</a:t>
              </a:r>
            </a:p>
          </p:txBody>
        </p:sp>
      </p:grpSp>
      <p:grpSp>
        <p:nvGrpSpPr>
          <p:cNvPr id="43" name="SL1">
            <a:extLst>
              <a:ext uri="{FF2B5EF4-FFF2-40B4-BE49-F238E27FC236}">
                <a16:creationId xmlns:a16="http://schemas.microsoft.com/office/drawing/2014/main" id="{C9D06CAD-8F9E-CB02-CB55-32ABF4080699}"/>
              </a:ext>
            </a:extLst>
          </p:cNvPr>
          <p:cNvGrpSpPr/>
          <p:nvPr/>
        </p:nvGrpSpPr>
        <p:grpSpPr>
          <a:xfrm>
            <a:off x="732993" y="155306"/>
            <a:ext cx="8093120" cy="369332"/>
            <a:chOff x="732641" y="152486"/>
            <a:chExt cx="8093120" cy="369332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298FA782-847C-DD66-D2A8-E41B56AA6F6D}"/>
                </a:ext>
              </a:extLst>
            </p:cNvPr>
            <p:cNvCxnSpPr>
              <a:cxnSpLocks/>
            </p:cNvCxnSpPr>
            <p:nvPr/>
          </p:nvCxnSpPr>
          <p:spPr>
            <a:xfrm>
              <a:off x="732641" y="152486"/>
              <a:ext cx="7851793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2F681E0-B10E-3A7A-5ADE-D772D891E968}"/>
                </a:ext>
              </a:extLst>
            </p:cNvPr>
            <p:cNvSpPr txBox="1"/>
            <p:nvPr/>
          </p:nvSpPr>
          <p:spPr>
            <a:xfrm>
              <a:off x="7532989" y="152486"/>
              <a:ext cx="12927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Sea Level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98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AB45F2-B1B7-B9F6-3E1C-4626B3105045}"/>
              </a:ext>
            </a:extLst>
          </p:cNvPr>
          <p:cNvGrpSpPr/>
          <p:nvPr/>
        </p:nvGrpSpPr>
        <p:grpSpPr>
          <a:xfrm>
            <a:off x="18360" y="-39967"/>
            <a:ext cx="12301201" cy="6944008"/>
            <a:chOff x="18360" y="-39967"/>
            <a:chExt cx="12301201" cy="694400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1B57887-69E5-2D0F-29A0-58080E6D066D}"/>
                </a:ext>
              </a:extLst>
            </p:cNvPr>
            <p:cNvGrpSpPr/>
            <p:nvPr/>
          </p:nvGrpSpPr>
          <p:grpSpPr>
            <a:xfrm>
              <a:off x="18360" y="-39967"/>
              <a:ext cx="12301201" cy="6944008"/>
              <a:chOff x="18360" y="-39967"/>
              <a:chExt cx="12301201" cy="6944008"/>
            </a:xfrm>
          </p:grpSpPr>
          <p:sp>
            <p:nvSpPr>
              <p:cNvPr id="4" name="Slide Number Placeholder 3">
                <a:extLst>
                  <a:ext uri="{FF2B5EF4-FFF2-40B4-BE49-F238E27FC236}">
                    <a16:creationId xmlns:a16="http://schemas.microsoft.com/office/drawing/2014/main" id="{332731E2-FC96-18D7-78E6-8DC0FD5D4AE2}"/>
                  </a:ext>
                </a:extLst>
              </p:cNvPr>
              <p:cNvSpPr>
                <a:spLocks noGrp="1"/>
              </p:cNvSpPr>
              <p:nvPr>
                <p:ph type="sldNum" sz="quarter" idx="12"/>
              </p:nvPr>
            </p:nvSpPr>
            <p:spPr>
              <a:xfrm>
                <a:off x="9448800" y="6538916"/>
                <a:ext cx="2743200" cy="365125"/>
              </a:xfrm>
            </p:spPr>
            <p:txBody>
              <a:bodyPr/>
              <a:lstStyle/>
              <a:p>
                <a:fld id="{D0667DCB-B152-48F7-86BB-210715B0E323}" type="slidenum">
                  <a:rPr lang="en-US" smtClean="0"/>
                  <a:pPr/>
                  <a:t>9</a:t>
                </a:fld>
                <a:endParaRPr lang="en-US" dirty="0"/>
              </a:p>
            </p:txBody>
          </p:sp>
          <p:sp>
            <p:nvSpPr>
              <p:cNvPr id="58" name="Title 5">
                <a:extLst>
                  <a:ext uri="{FF2B5EF4-FFF2-40B4-BE49-F238E27FC236}">
                    <a16:creationId xmlns:a16="http://schemas.microsoft.com/office/drawing/2014/main" id="{0DB2894B-1BF2-3E7C-D901-8456A6320FE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8626921" y="41141"/>
                <a:ext cx="3519988" cy="152122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Depositional Model</a:t>
                </a:r>
                <a:br>
                  <a:rPr lang="en-US" dirty="0"/>
                </a:br>
                <a:r>
                  <a:rPr lang="en-US" dirty="0"/>
                  <a:t>of Al </a:t>
                </a:r>
                <a:r>
                  <a:rPr lang="en-US" dirty="0" err="1"/>
                  <a:t>Wajh</a:t>
                </a:r>
                <a:r>
                  <a:rPr lang="en-US" dirty="0"/>
                  <a:t> Platform  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B6C5660-9337-585B-468B-EDD680B72135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18360" y="-39967"/>
                <a:ext cx="8618514" cy="6850433"/>
                <a:chOff x="18360" y="-39967"/>
                <a:chExt cx="8618514" cy="6850433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C49AF3CB-34B3-B76F-67E3-5793082EDC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84666" y="6502689"/>
                  <a:ext cx="5094164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nb-NO" sz="1400" i="1" dirty="0"/>
                    <a:t>Siddall, 2003; Fleitmann et al., 2004; Nicholson et al., 2020 </a:t>
                  </a:r>
                </a:p>
              </p:txBody>
            </p:sp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3DE6D37C-28A3-1120-FF72-7E1DB7A76D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33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77" r="51181" b="8270"/>
                <a:stretch/>
              </p:blipFill>
              <p:spPr bwMode="auto">
                <a:xfrm>
                  <a:off x="334250" y="2646321"/>
                  <a:ext cx="4239669" cy="368517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78" name="Rectangle 77">
                  <a:extLst>
                    <a:ext uri="{FF2B5EF4-FFF2-40B4-BE49-F238E27FC236}">
                      <a16:creationId xmlns:a16="http://schemas.microsoft.com/office/drawing/2014/main" id="{3F0B29B9-58DE-24A6-B049-690FB80C569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83707" y="2644925"/>
                  <a:ext cx="3609667" cy="3429774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80F9DB40-C812-0AB3-2D5B-8E2E8F33E12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106904" y="6240183"/>
                  <a:ext cx="16511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636365"/>
                      </a:solidFill>
                    </a:rPr>
                    <a:t>Age (ka BP)</a:t>
                  </a:r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2D065581-D1B9-BFEB-AF7B-D7A601B68F19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990667" y="5619767"/>
                  <a:ext cx="1775354" cy="415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Pluvial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D7510E30-9A10-B0EE-B6E5-776E78C3C94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990667" y="5080832"/>
                  <a:ext cx="1775354" cy="415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Arid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455D3898-A736-8953-6569-92176E4A785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701346" y="5198704"/>
                  <a:ext cx="299840" cy="40530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E55F1E46-3679-D183-82EE-0292BF4A6FB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699322" y="5713333"/>
                  <a:ext cx="291345" cy="346470"/>
                </a:xfrm>
                <a:prstGeom prst="rect">
                  <a:avLst/>
                </a:prstGeom>
                <a:solidFill>
                  <a:srgbClr val="387056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3430BF98-FEBB-E91B-6B16-E427DD730E9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 rot="16200000">
                  <a:off x="-558206" y="3864720"/>
                  <a:ext cx="1651162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>
                      <a:solidFill>
                        <a:srgbClr val="636365"/>
                      </a:solidFill>
                    </a:rPr>
                    <a:t>Sea Level (m)</a:t>
                  </a: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F142485B-C6B2-73E0-5795-38158F8162B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262165" y="2167122"/>
                  <a:ext cx="374501" cy="242362"/>
                </a:xfrm>
                <a:prstGeom prst="rect">
                  <a:avLst/>
                </a:prstGeom>
                <a:solidFill>
                  <a:srgbClr val="5D93F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U1</a:t>
                  </a:r>
                </a:p>
              </p:txBody>
            </p:sp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C609903C-97D5-16B7-36E9-152FF457CB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452265" y="2416742"/>
                  <a:ext cx="0" cy="20702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C8CB85B2-2D21-A268-5253-D3569309C489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18360" y="-39967"/>
                  <a:ext cx="8618514" cy="2156874"/>
                  <a:chOff x="-472840" y="425008"/>
                  <a:chExt cx="12672439" cy="3171411"/>
                </a:xfrm>
              </p:grpSpPr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E98E539B-382C-E83F-5713-1992BAFFA88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65714" y="425008"/>
                    <a:ext cx="794187" cy="4978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/>
                      <a:t>10</a:t>
                    </a:r>
                  </a:p>
                </p:txBody>
              </p: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686C255B-3A51-9785-D367-7A846D3DD7E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>
                  <a:xfrm>
                    <a:off x="496104" y="617022"/>
                    <a:ext cx="11703495" cy="2824928"/>
                    <a:chOff x="496104" y="617022"/>
                    <a:chExt cx="11703495" cy="2824928"/>
                  </a:xfrm>
                </p:grpSpPr>
                <p:pic>
                  <p:nvPicPr>
                    <p:cNvPr id="48" name="Picture 47" descr="Graphical user interface&#10;&#10;Description automatically generated">
                      <a:extLst>
                        <a:ext uri="{FF2B5EF4-FFF2-40B4-BE49-F238E27FC236}">
                          <a16:creationId xmlns:a16="http://schemas.microsoft.com/office/drawing/2014/main" id="{1514308B-C295-3DEF-37C5-07FE5277EDB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905" t="4072" r="637" b="64540"/>
                    <a:stretch/>
                  </p:blipFill>
                  <p:spPr>
                    <a:xfrm>
                      <a:off x="496104" y="1127312"/>
                      <a:ext cx="11695896" cy="2314638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49" name="Rectangle 48">
                      <a:extLst>
                        <a:ext uri="{FF2B5EF4-FFF2-40B4-BE49-F238E27FC236}">
                          <a16:creationId xmlns:a16="http://schemas.microsoft.com/office/drawing/2014/main" id="{862761C6-8117-E5DB-ED7A-D19B1315395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686704" y="1027527"/>
                      <a:ext cx="11512895" cy="23146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9" name="Freeform: Shape 58">
                      <a:extLst>
                        <a:ext uri="{FF2B5EF4-FFF2-40B4-BE49-F238E27FC236}">
                          <a16:creationId xmlns:a16="http://schemas.microsoft.com/office/drawing/2014/main" id="{507C039B-8BDA-023E-92B5-F49D906EBDC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622831" y="2223290"/>
                      <a:ext cx="954462" cy="466757"/>
                    </a:xfrm>
                    <a:custGeom>
                      <a:avLst/>
                      <a:gdLst>
                        <a:gd name="connsiteX0" fmla="*/ 0 w 938196"/>
                        <a:gd name="connsiteY0" fmla="*/ 21750 h 352056"/>
                        <a:gd name="connsiteX1" fmla="*/ 54077 w 938196"/>
                        <a:gd name="connsiteY1" fmla="*/ 2085 h 352056"/>
                        <a:gd name="connsiteX2" fmla="*/ 137651 w 938196"/>
                        <a:gd name="connsiteY2" fmla="*/ 65995 h 352056"/>
                        <a:gd name="connsiteX3" fmla="*/ 240890 w 938196"/>
                        <a:gd name="connsiteY3" fmla="*/ 129905 h 352056"/>
                        <a:gd name="connsiteX4" fmla="*/ 437535 w 938196"/>
                        <a:gd name="connsiteY4" fmla="*/ 124989 h 352056"/>
                        <a:gd name="connsiteX5" fmla="*/ 619432 w 938196"/>
                        <a:gd name="connsiteY5" fmla="*/ 124989 h 352056"/>
                        <a:gd name="connsiteX6" fmla="*/ 742335 w 938196"/>
                        <a:gd name="connsiteY6" fmla="*/ 100408 h 352056"/>
                        <a:gd name="connsiteX7" fmla="*/ 830826 w 938196"/>
                        <a:gd name="connsiteY7" fmla="*/ 90576 h 352056"/>
                        <a:gd name="connsiteX8" fmla="*/ 889819 w 938196"/>
                        <a:gd name="connsiteY8" fmla="*/ 124989 h 352056"/>
                        <a:gd name="connsiteX9" fmla="*/ 934064 w 938196"/>
                        <a:gd name="connsiteY9" fmla="*/ 188898 h 352056"/>
                        <a:gd name="connsiteX10" fmla="*/ 934064 w 938196"/>
                        <a:gd name="connsiteY10" fmla="*/ 297053 h 352056"/>
                        <a:gd name="connsiteX11" fmla="*/ 914400 w 938196"/>
                        <a:gd name="connsiteY11" fmla="*/ 346214 h 352056"/>
                        <a:gd name="connsiteX12" fmla="*/ 835742 w 938196"/>
                        <a:gd name="connsiteY12" fmla="*/ 346214 h 352056"/>
                        <a:gd name="connsiteX13" fmla="*/ 757084 w 938196"/>
                        <a:gd name="connsiteY13" fmla="*/ 301969 h 352056"/>
                        <a:gd name="connsiteX14" fmla="*/ 673509 w 938196"/>
                        <a:gd name="connsiteY14" fmla="*/ 242976 h 352056"/>
                        <a:gd name="connsiteX15" fmla="*/ 619432 w 938196"/>
                        <a:gd name="connsiteY15" fmla="*/ 198731 h 352056"/>
                        <a:gd name="connsiteX16" fmla="*/ 545690 w 938196"/>
                        <a:gd name="connsiteY16" fmla="*/ 233143 h 352056"/>
                        <a:gd name="connsiteX17" fmla="*/ 486697 w 938196"/>
                        <a:gd name="connsiteY17" fmla="*/ 257724 h 352056"/>
                        <a:gd name="connsiteX18" fmla="*/ 427703 w 938196"/>
                        <a:gd name="connsiteY18" fmla="*/ 233143 h 352056"/>
                        <a:gd name="connsiteX19" fmla="*/ 329380 w 938196"/>
                        <a:gd name="connsiteY19" fmla="*/ 272473 h 352056"/>
                        <a:gd name="connsiteX20" fmla="*/ 235974 w 938196"/>
                        <a:gd name="connsiteY20" fmla="*/ 252808 h 352056"/>
                        <a:gd name="connsiteX21" fmla="*/ 152400 w 938196"/>
                        <a:gd name="connsiteY21" fmla="*/ 257724 h 352056"/>
                        <a:gd name="connsiteX22" fmla="*/ 122903 w 938196"/>
                        <a:gd name="connsiteY22" fmla="*/ 262640 h 352056"/>
                        <a:gd name="connsiteX23" fmla="*/ 39329 w 938196"/>
                        <a:gd name="connsiteY23" fmla="*/ 188898 h 352056"/>
                        <a:gd name="connsiteX24" fmla="*/ 9832 w 938196"/>
                        <a:gd name="connsiteY24" fmla="*/ 85660 h 352056"/>
                        <a:gd name="connsiteX0" fmla="*/ 0 w 938196"/>
                        <a:gd name="connsiteY0" fmla="*/ 21750 h 352056"/>
                        <a:gd name="connsiteX1" fmla="*/ 54077 w 938196"/>
                        <a:gd name="connsiteY1" fmla="*/ 2085 h 352056"/>
                        <a:gd name="connsiteX2" fmla="*/ 137651 w 938196"/>
                        <a:gd name="connsiteY2" fmla="*/ 65995 h 352056"/>
                        <a:gd name="connsiteX3" fmla="*/ 240890 w 938196"/>
                        <a:gd name="connsiteY3" fmla="*/ 129905 h 352056"/>
                        <a:gd name="connsiteX4" fmla="*/ 437535 w 938196"/>
                        <a:gd name="connsiteY4" fmla="*/ 124989 h 352056"/>
                        <a:gd name="connsiteX5" fmla="*/ 619432 w 938196"/>
                        <a:gd name="connsiteY5" fmla="*/ 124989 h 352056"/>
                        <a:gd name="connsiteX6" fmla="*/ 742335 w 938196"/>
                        <a:gd name="connsiteY6" fmla="*/ 100408 h 352056"/>
                        <a:gd name="connsiteX7" fmla="*/ 830826 w 938196"/>
                        <a:gd name="connsiteY7" fmla="*/ 90576 h 352056"/>
                        <a:gd name="connsiteX8" fmla="*/ 889819 w 938196"/>
                        <a:gd name="connsiteY8" fmla="*/ 124989 h 352056"/>
                        <a:gd name="connsiteX9" fmla="*/ 934064 w 938196"/>
                        <a:gd name="connsiteY9" fmla="*/ 188898 h 352056"/>
                        <a:gd name="connsiteX10" fmla="*/ 934064 w 938196"/>
                        <a:gd name="connsiteY10" fmla="*/ 297053 h 352056"/>
                        <a:gd name="connsiteX11" fmla="*/ 914400 w 938196"/>
                        <a:gd name="connsiteY11" fmla="*/ 346214 h 352056"/>
                        <a:gd name="connsiteX12" fmla="*/ 835742 w 938196"/>
                        <a:gd name="connsiteY12" fmla="*/ 346214 h 352056"/>
                        <a:gd name="connsiteX13" fmla="*/ 757084 w 938196"/>
                        <a:gd name="connsiteY13" fmla="*/ 301969 h 352056"/>
                        <a:gd name="connsiteX14" fmla="*/ 673509 w 938196"/>
                        <a:gd name="connsiteY14" fmla="*/ 242976 h 352056"/>
                        <a:gd name="connsiteX15" fmla="*/ 619432 w 938196"/>
                        <a:gd name="connsiteY15" fmla="*/ 198731 h 352056"/>
                        <a:gd name="connsiteX16" fmla="*/ 545690 w 938196"/>
                        <a:gd name="connsiteY16" fmla="*/ 233143 h 352056"/>
                        <a:gd name="connsiteX17" fmla="*/ 486697 w 938196"/>
                        <a:gd name="connsiteY17" fmla="*/ 257724 h 352056"/>
                        <a:gd name="connsiteX18" fmla="*/ 427703 w 938196"/>
                        <a:gd name="connsiteY18" fmla="*/ 233143 h 352056"/>
                        <a:gd name="connsiteX19" fmla="*/ 329380 w 938196"/>
                        <a:gd name="connsiteY19" fmla="*/ 272473 h 352056"/>
                        <a:gd name="connsiteX20" fmla="*/ 235974 w 938196"/>
                        <a:gd name="connsiteY20" fmla="*/ 252808 h 352056"/>
                        <a:gd name="connsiteX21" fmla="*/ 152400 w 938196"/>
                        <a:gd name="connsiteY21" fmla="*/ 257724 h 352056"/>
                        <a:gd name="connsiteX22" fmla="*/ 122903 w 938196"/>
                        <a:gd name="connsiteY22" fmla="*/ 262640 h 352056"/>
                        <a:gd name="connsiteX23" fmla="*/ 39329 w 938196"/>
                        <a:gd name="connsiteY23" fmla="*/ 188898 h 352056"/>
                        <a:gd name="connsiteX24" fmla="*/ 9832 w 938196"/>
                        <a:gd name="connsiteY24" fmla="*/ 85660 h 352056"/>
                        <a:gd name="connsiteX25" fmla="*/ 0 w 938196"/>
                        <a:gd name="connsiteY25" fmla="*/ 21750 h 352056"/>
                        <a:gd name="connsiteX0" fmla="*/ 0 w 938196"/>
                        <a:gd name="connsiteY0" fmla="*/ 21750 h 352056"/>
                        <a:gd name="connsiteX1" fmla="*/ 54077 w 938196"/>
                        <a:gd name="connsiteY1" fmla="*/ 2085 h 352056"/>
                        <a:gd name="connsiteX2" fmla="*/ 137651 w 938196"/>
                        <a:gd name="connsiteY2" fmla="*/ 65995 h 352056"/>
                        <a:gd name="connsiteX3" fmla="*/ 240890 w 938196"/>
                        <a:gd name="connsiteY3" fmla="*/ 129905 h 352056"/>
                        <a:gd name="connsiteX4" fmla="*/ 437535 w 938196"/>
                        <a:gd name="connsiteY4" fmla="*/ 124989 h 352056"/>
                        <a:gd name="connsiteX5" fmla="*/ 619432 w 938196"/>
                        <a:gd name="connsiteY5" fmla="*/ 124989 h 352056"/>
                        <a:gd name="connsiteX6" fmla="*/ 742335 w 938196"/>
                        <a:gd name="connsiteY6" fmla="*/ 100408 h 352056"/>
                        <a:gd name="connsiteX7" fmla="*/ 830826 w 938196"/>
                        <a:gd name="connsiteY7" fmla="*/ 90576 h 352056"/>
                        <a:gd name="connsiteX8" fmla="*/ 889819 w 938196"/>
                        <a:gd name="connsiteY8" fmla="*/ 124989 h 352056"/>
                        <a:gd name="connsiteX9" fmla="*/ 934064 w 938196"/>
                        <a:gd name="connsiteY9" fmla="*/ 188898 h 352056"/>
                        <a:gd name="connsiteX10" fmla="*/ 934064 w 938196"/>
                        <a:gd name="connsiteY10" fmla="*/ 297053 h 352056"/>
                        <a:gd name="connsiteX11" fmla="*/ 914400 w 938196"/>
                        <a:gd name="connsiteY11" fmla="*/ 346214 h 352056"/>
                        <a:gd name="connsiteX12" fmla="*/ 835742 w 938196"/>
                        <a:gd name="connsiteY12" fmla="*/ 346214 h 352056"/>
                        <a:gd name="connsiteX13" fmla="*/ 757084 w 938196"/>
                        <a:gd name="connsiteY13" fmla="*/ 301969 h 352056"/>
                        <a:gd name="connsiteX14" fmla="*/ 673509 w 938196"/>
                        <a:gd name="connsiteY14" fmla="*/ 242976 h 352056"/>
                        <a:gd name="connsiteX15" fmla="*/ 619432 w 938196"/>
                        <a:gd name="connsiteY15" fmla="*/ 198731 h 352056"/>
                        <a:gd name="connsiteX16" fmla="*/ 545690 w 938196"/>
                        <a:gd name="connsiteY16" fmla="*/ 233143 h 352056"/>
                        <a:gd name="connsiteX17" fmla="*/ 486697 w 938196"/>
                        <a:gd name="connsiteY17" fmla="*/ 257724 h 352056"/>
                        <a:gd name="connsiteX18" fmla="*/ 427703 w 938196"/>
                        <a:gd name="connsiteY18" fmla="*/ 233143 h 352056"/>
                        <a:gd name="connsiteX19" fmla="*/ 329380 w 938196"/>
                        <a:gd name="connsiteY19" fmla="*/ 272473 h 352056"/>
                        <a:gd name="connsiteX20" fmla="*/ 235974 w 938196"/>
                        <a:gd name="connsiteY20" fmla="*/ 252808 h 352056"/>
                        <a:gd name="connsiteX21" fmla="*/ 152400 w 938196"/>
                        <a:gd name="connsiteY21" fmla="*/ 257724 h 352056"/>
                        <a:gd name="connsiteX22" fmla="*/ 122903 w 938196"/>
                        <a:gd name="connsiteY22" fmla="*/ 262640 h 352056"/>
                        <a:gd name="connsiteX23" fmla="*/ 16032 w 938196"/>
                        <a:gd name="connsiteY23" fmla="*/ 229667 h 352056"/>
                        <a:gd name="connsiteX24" fmla="*/ 9832 w 938196"/>
                        <a:gd name="connsiteY24" fmla="*/ 85660 h 352056"/>
                        <a:gd name="connsiteX25" fmla="*/ 0 w 938196"/>
                        <a:gd name="connsiteY25" fmla="*/ 21750 h 352056"/>
                        <a:gd name="connsiteX0" fmla="*/ 0 w 938196"/>
                        <a:gd name="connsiteY0" fmla="*/ 21750 h 352056"/>
                        <a:gd name="connsiteX1" fmla="*/ 54077 w 938196"/>
                        <a:gd name="connsiteY1" fmla="*/ 2085 h 352056"/>
                        <a:gd name="connsiteX2" fmla="*/ 137651 w 938196"/>
                        <a:gd name="connsiteY2" fmla="*/ 65995 h 352056"/>
                        <a:gd name="connsiteX3" fmla="*/ 240890 w 938196"/>
                        <a:gd name="connsiteY3" fmla="*/ 129905 h 352056"/>
                        <a:gd name="connsiteX4" fmla="*/ 437535 w 938196"/>
                        <a:gd name="connsiteY4" fmla="*/ 124989 h 352056"/>
                        <a:gd name="connsiteX5" fmla="*/ 619432 w 938196"/>
                        <a:gd name="connsiteY5" fmla="*/ 124989 h 352056"/>
                        <a:gd name="connsiteX6" fmla="*/ 742335 w 938196"/>
                        <a:gd name="connsiteY6" fmla="*/ 100408 h 352056"/>
                        <a:gd name="connsiteX7" fmla="*/ 830826 w 938196"/>
                        <a:gd name="connsiteY7" fmla="*/ 90576 h 352056"/>
                        <a:gd name="connsiteX8" fmla="*/ 889819 w 938196"/>
                        <a:gd name="connsiteY8" fmla="*/ 124989 h 352056"/>
                        <a:gd name="connsiteX9" fmla="*/ 934064 w 938196"/>
                        <a:gd name="connsiteY9" fmla="*/ 188898 h 352056"/>
                        <a:gd name="connsiteX10" fmla="*/ 934064 w 938196"/>
                        <a:gd name="connsiteY10" fmla="*/ 297053 h 352056"/>
                        <a:gd name="connsiteX11" fmla="*/ 914400 w 938196"/>
                        <a:gd name="connsiteY11" fmla="*/ 346214 h 352056"/>
                        <a:gd name="connsiteX12" fmla="*/ 835742 w 938196"/>
                        <a:gd name="connsiteY12" fmla="*/ 346214 h 352056"/>
                        <a:gd name="connsiteX13" fmla="*/ 757084 w 938196"/>
                        <a:gd name="connsiteY13" fmla="*/ 301969 h 352056"/>
                        <a:gd name="connsiteX14" fmla="*/ 673509 w 938196"/>
                        <a:gd name="connsiteY14" fmla="*/ 242976 h 352056"/>
                        <a:gd name="connsiteX15" fmla="*/ 619432 w 938196"/>
                        <a:gd name="connsiteY15" fmla="*/ 198731 h 352056"/>
                        <a:gd name="connsiteX16" fmla="*/ 545690 w 938196"/>
                        <a:gd name="connsiteY16" fmla="*/ 233143 h 352056"/>
                        <a:gd name="connsiteX17" fmla="*/ 486697 w 938196"/>
                        <a:gd name="connsiteY17" fmla="*/ 257724 h 352056"/>
                        <a:gd name="connsiteX18" fmla="*/ 427703 w 938196"/>
                        <a:gd name="connsiteY18" fmla="*/ 233143 h 352056"/>
                        <a:gd name="connsiteX19" fmla="*/ 329380 w 938196"/>
                        <a:gd name="connsiteY19" fmla="*/ 272473 h 352056"/>
                        <a:gd name="connsiteX20" fmla="*/ 235974 w 938196"/>
                        <a:gd name="connsiteY20" fmla="*/ 252808 h 352056"/>
                        <a:gd name="connsiteX21" fmla="*/ 152400 w 938196"/>
                        <a:gd name="connsiteY21" fmla="*/ 257724 h 352056"/>
                        <a:gd name="connsiteX22" fmla="*/ 99606 w 938196"/>
                        <a:gd name="connsiteY22" fmla="*/ 285937 h 352056"/>
                        <a:gd name="connsiteX23" fmla="*/ 16032 w 938196"/>
                        <a:gd name="connsiteY23" fmla="*/ 229667 h 352056"/>
                        <a:gd name="connsiteX24" fmla="*/ 9832 w 938196"/>
                        <a:gd name="connsiteY24" fmla="*/ 85660 h 352056"/>
                        <a:gd name="connsiteX25" fmla="*/ 0 w 938196"/>
                        <a:gd name="connsiteY25" fmla="*/ 21750 h 352056"/>
                        <a:gd name="connsiteX0" fmla="*/ 16266 w 954462"/>
                        <a:gd name="connsiteY0" fmla="*/ 136451 h 466757"/>
                        <a:gd name="connsiteX1" fmla="*/ 6277 w 954462"/>
                        <a:gd name="connsiteY1" fmla="*/ 301 h 466757"/>
                        <a:gd name="connsiteX2" fmla="*/ 153917 w 954462"/>
                        <a:gd name="connsiteY2" fmla="*/ 180696 h 466757"/>
                        <a:gd name="connsiteX3" fmla="*/ 257156 w 954462"/>
                        <a:gd name="connsiteY3" fmla="*/ 244606 h 466757"/>
                        <a:gd name="connsiteX4" fmla="*/ 453801 w 954462"/>
                        <a:gd name="connsiteY4" fmla="*/ 239690 h 466757"/>
                        <a:gd name="connsiteX5" fmla="*/ 635698 w 954462"/>
                        <a:gd name="connsiteY5" fmla="*/ 239690 h 466757"/>
                        <a:gd name="connsiteX6" fmla="*/ 758601 w 954462"/>
                        <a:gd name="connsiteY6" fmla="*/ 215109 h 466757"/>
                        <a:gd name="connsiteX7" fmla="*/ 847092 w 954462"/>
                        <a:gd name="connsiteY7" fmla="*/ 205277 h 466757"/>
                        <a:gd name="connsiteX8" fmla="*/ 906085 w 954462"/>
                        <a:gd name="connsiteY8" fmla="*/ 239690 h 466757"/>
                        <a:gd name="connsiteX9" fmla="*/ 950330 w 954462"/>
                        <a:gd name="connsiteY9" fmla="*/ 303599 h 466757"/>
                        <a:gd name="connsiteX10" fmla="*/ 950330 w 954462"/>
                        <a:gd name="connsiteY10" fmla="*/ 411754 h 466757"/>
                        <a:gd name="connsiteX11" fmla="*/ 930666 w 954462"/>
                        <a:gd name="connsiteY11" fmla="*/ 460915 h 466757"/>
                        <a:gd name="connsiteX12" fmla="*/ 852008 w 954462"/>
                        <a:gd name="connsiteY12" fmla="*/ 460915 h 466757"/>
                        <a:gd name="connsiteX13" fmla="*/ 773350 w 954462"/>
                        <a:gd name="connsiteY13" fmla="*/ 416670 h 466757"/>
                        <a:gd name="connsiteX14" fmla="*/ 689775 w 954462"/>
                        <a:gd name="connsiteY14" fmla="*/ 357677 h 466757"/>
                        <a:gd name="connsiteX15" fmla="*/ 635698 w 954462"/>
                        <a:gd name="connsiteY15" fmla="*/ 313432 h 466757"/>
                        <a:gd name="connsiteX16" fmla="*/ 561956 w 954462"/>
                        <a:gd name="connsiteY16" fmla="*/ 347844 h 466757"/>
                        <a:gd name="connsiteX17" fmla="*/ 502963 w 954462"/>
                        <a:gd name="connsiteY17" fmla="*/ 372425 h 466757"/>
                        <a:gd name="connsiteX18" fmla="*/ 443969 w 954462"/>
                        <a:gd name="connsiteY18" fmla="*/ 347844 h 466757"/>
                        <a:gd name="connsiteX19" fmla="*/ 345646 w 954462"/>
                        <a:gd name="connsiteY19" fmla="*/ 387174 h 466757"/>
                        <a:gd name="connsiteX20" fmla="*/ 252240 w 954462"/>
                        <a:gd name="connsiteY20" fmla="*/ 367509 h 466757"/>
                        <a:gd name="connsiteX21" fmla="*/ 168666 w 954462"/>
                        <a:gd name="connsiteY21" fmla="*/ 372425 h 466757"/>
                        <a:gd name="connsiteX22" fmla="*/ 115872 w 954462"/>
                        <a:gd name="connsiteY22" fmla="*/ 400638 h 466757"/>
                        <a:gd name="connsiteX23" fmla="*/ 32298 w 954462"/>
                        <a:gd name="connsiteY23" fmla="*/ 344368 h 466757"/>
                        <a:gd name="connsiteX24" fmla="*/ 26098 w 954462"/>
                        <a:gd name="connsiteY24" fmla="*/ 200361 h 466757"/>
                        <a:gd name="connsiteX25" fmla="*/ 16266 w 954462"/>
                        <a:gd name="connsiteY25" fmla="*/ 136451 h 4667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954462" h="466757">
                          <a:moveTo>
                            <a:pt x="16266" y="136451"/>
                          </a:moveTo>
                          <a:cubicBezTo>
                            <a:pt x="31833" y="122931"/>
                            <a:pt x="-16665" y="-7073"/>
                            <a:pt x="6277" y="301"/>
                          </a:cubicBezTo>
                          <a:cubicBezTo>
                            <a:pt x="29219" y="7675"/>
                            <a:pt x="112104" y="139979"/>
                            <a:pt x="153917" y="180696"/>
                          </a:cubicBezTo>
                          <a:cubicBezTo>
                            <a:pt x="195730" y="221413"/>
                            <a:pt x="207175" y="234774"/>
                            <a:pt x="257156" y="244606"/>
                          </a:cubicBezTo>
                          <a:cubicBezTo>
                            <a:pt x="307137" y="254438"/>
                            <a:pt x="390711" y="240509"/>
                            <a:pt x="453801" y="239690"/>
                          </a:cubicBezTo>
                          <a:cubicBezTo>
                            <a:pt x="516891" y="238871"/>
                            <a:pt x="584898" y="243787"/>
                            <a:pt x="635698" y="239690"/>
                          </a:cubicBezTo>
                          <a:cubicBezTo>
                            <a:pt x="686498" y="235593"/>
                            <a:pt x="723369" y="220844"/>
                            <a:pt x="758601" y="215109"/>
                          </a:cubicBezTo>
                          <a:cubicBezTo>
                            <a:pt x="793833" y="209374"/>
                            <a:pt x="822511" y="201180"/>
                            <a:pt x="847092" y="205277"/>
                          </a:cubicBezTo>
                          <a:cubicBezTo>
                            <a:pt x="871673" y="209374"/>
                            <a:pt x="888879" y="223303"/>
                            <a:pt x="906085" y="239690"/>
                          </a:cubicBezTo>
                          <a:cubicBezTo>
                            <a:pt x="923291" y="256077"/>
                            <a:pt x="942956" y="274922"/>
                            <a:pt x="950330" y="303599"/>
                          </a:cubicBezTo>
                          <a:cubicBezTo>
                            <a:pt x="957704" y="332276"/>
                            <a:pt x="953607" y="385535"/>
                            <a:pt x="950330" y="411754"/>
                          </a:cubicBezTo>
                          <a:cubicBezTo>
                            <a:pt x="947053" y="437973"/>
                            <a:pt x="947053" y="452722"/>
                            <a:pt x="930666" y="460915"/>
                          </a:cubicBezTo>
                          <a:cubicBezTo>
                            <a:pt x="914279" y="469109"/>
                            <a:pt x="878227" y="468289"/>
                            <a:pt x="852008" y="460915"/>
                          </a:cubicBezTo>
                          <a:cubicBezTo>
                            <a:pt x="825789" y="453541"/>
                            <a:pt x="800389" y="433876"/>
                            <a:pt x="773350" y="416670"/>
                          </a:cubicBezTo>
                          <a:cubicBezTo>
                            <a:pt x="746311" y="399464"/>
                            <a:pt x="712717" y="374883"/>
                            <a:pt x="689775" y="357677"/>
                          </a:cubicBezTo>
                          <a:cubicBezTo>
                            <a:pt x="666833" y="340471"/>
                            <a:pt x="657001" y="315071"/>
                            <a:pt x="635698" y="313432"/>
                          </a:cubicBezTo>
                          <a:cubicBezTo>
                            <a:pt x="614395" y="311793"/>
                            <a:pt x="561956" y="347844"/>
                            <a:pt x="561956" y="347844"/>
                          </a:cubicBezTo>
                          <a:cubicBezTo>
                            <a:pt x="539834" y="357676"/>
                            <a:pt x="522627" y="372425"/>
                            <a:pt x="502963" y="372425"/>
                          </a:cubicBezTo>
                          <a:cubicBezTo>
                            <a:pt x="483299" y="372425"/>
                            <a:pt x="470189" y="345386"/>
                            <a:pt x="443969" y="347844"/>
                          </a:cubicBezTo>
                          <a:cubicBezTo>
                            <a:pt x="417750" y="350302"/>
                            <a:pt x="377601" y="383897"/>
                            <a:pt x="345646" y="387174"/>
                          </a:cubicBezTo>
                          <a:cubicBezTo>
                            <a:pt x="313691" y="390451"/>
                            <a:pt x="281737" y="369967"/>
                            <a:pt x="252240" y="367509"/>
                          </a:cubicBezTo>
                          <a:cubicBezTo>
                            <a:pt x="222743" y="365051"/>
                            <a:pt x="191394" y="366904"/>
                            <a:pt x="168666" y="372425"/>
                          </a:cubicBezTo>
                          <a:cubicBezTo>
                            <a:pt x="145938" y="377947"/>
                            <a:pt x="138600" y="405314"/>
                            <a:pt x="115872" y="400638"/>
                          </a:cubicBezTo>
                          <a:cubicBezTo>
                            <a:pt x="93144" y="395962"/>
                            <a:pt x="51143" y="373865"/>
                            <a:pt x="32298" y="344368"/>
                          </a:cubicBezTo>
                          <a:cubicBezTo>
                            <a:pt x="13453" y="314871"/>
                            <a:pt x="31424" y="237231"/>
                            <a:pt x="26098" y="200361"/>
                          </a:cubicBezTo>
                          <a:lnTo>
                            <a:pt x="16266" y="136451"/>
                          </a:lnTo>
                          <a:close/>
                        </a:path>
                      </a:pathLst>
                    </a:custGeom>
                    <a:solidFill>
                      <a:srgbClr val="8FFF8F"/>
                    </a:solidFill>
                    <a:ln w="19050"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0" name="Freeform: Shape 59">
                      <a:extLst>
                        <a:ext uri="{FF2B5EF4-FFF2-40B4-BE49-F238E27FC236}">
                          <a16:creationId xmlns:a16="http://schemas.microsoft.com/office/drawing/2014/main" id="{7D6C9DB5-7647-7C38-4A62-0D1E287115C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1662345" y="2678298"/>
                      <a:ext cx="454579" cy="154598"/>
                    </a:xfrm>
                    <a:custGeom>
                      <a:avLst/>
                      <a:gdLst>
                        <a:gd name="connsiteX0" fmla="*/ 3927 w 126950"/>
                        <a:gd name="connsiteY0" fmla="*/ 2143 h 122679"/>
                        <a:gd name="connsiteX1" fmla="*/ 72753 w 126950"/>
                        <a:gd name="connsiteY1" fmla="*/ 41472 h 122679"/>
                        <a:gd name="connsiteX2" fmla="*/ 126831 w 126950"/>
                        <a:gd name="connsiteY2" fmla="*/ 80801 h 122679"/>
                        <a:gd name="connsiteX3" fmla="*/ 58005 w 126950"/>
                        <a:gd name="connsiteY3" fmla="*/ 120130 h 122679"/>
                        <a:gd name="connsiteX4" fmla="*/ 13760 w 126950"/>
                        <a:gd name="connsiteY4" fmla="*/ 110298 h 122679"/>
                        <a:gd name="connsiteX5" fmla="*/ 3927 w 126950"/>
                        <a:gd name="connsiteY5" fmla="*/ 2143 h 122679"/>
                        <a:gd name="connsiteX0" fmla="*/ 3927 w 429704"/>
                        <a:gd name="connsiteY0" fmla="*/ 2062 h 122598"/>
                        <a:gd name="connsiteX1" fmla="*/ 72753 w 429704"/>
                        <a:gd name="connsiteY1" fmla="*/ 41391 h 122598"/>
                        <a:gd name="connsiteX2" fmla="*/ 429689 w 429704"/>
                        <a:gd name="connsiteY2" fmla="*/ 69072 h 122598"/>
                        <a:gd name="connsiteX3" fmla="*/ 58005 w 429704"/>
                        <a:gd name="connsiteY3" fmla="*/ 120049 h 122598"/>
                        <a:gd name="connsiteX4" fmla="*/ 13760 w 429704"/>
                        <a:gd name="connsiteY4" fmla="*/ 110217 h 122598"/>
                        <a:gd name="connsiteX5" fmla="*/ 3927 w 429704"/>
                        <a:gd name="connsiteY5" fmla="*/ 2062 h 122598"/>
                        <a:gd name="connsiteX0" fmla="*/ 3927 w 429704"/>
                        <a:gd name="connsiteY0" fmla="*/ 1369 h 154598"/>
                        <a:gd name="connsiteX1" fmla="*/ 72753 w 429704"/>
                        <a:gd name="connsiteY1" fmla="*/ 69819 h 154598"/>
                        <a:gd name="connsiteX2" fmla="*/ 429689 w 429704"/>
                        <a:gd name="connsiteY2" fmla="*/ 97500 h 154598"/>
                        <a:gd name="connsiteX3" fmla="*/ 58005 w 429704"/>
                        <a:gd name="connsiteY3" fmla="*/ 148477 h 154598"/>
                        <a:gd name="connsiteX4" fmla="*/ 13760 w 429704"/>
                        <a:gd name="connsiteY4" fmla="*/ 138645 h 154598"/>
                        <a:gd name="connsiteX5" fmla="*/ 3927 w 429704"/>
                        <a:gd name="connsiteY5" fmla="*/ 1369 h 154598"/>
                        <a:gd name="connsiteX0" fmla="*/ 1794 w 454579"/>
                        <a:gd name="connsiteY0" fmla="*/ 1369 h 154598"/>
                        <a:gd name="connsiteX1" fmla="*/ 97628 w 454579"/>
                        <a:gd name="connsiteY1" fmla="*/ 69819 h 154598"/>
                        <a:gd name="connsiteX2" fmla="*/ 454564 w 454579"/>
                        <a:gd name="connsiteY2" fmla="*/ 97500 h 154598"/>
                        <a:gd name="connsiteX3" fmla="*/ 82880 w 454579"/>
                        <a:gd name="connsiteY3" fmla="*/ 148477 h 154598"/>
                        <a:gd name="connsiteX4" fmla="*/ 38635 w 454579"/>
                        <a:gd name="connsiteY4" fmla="*/ 138645 h 154598"/>
                        <a:gd name="connsiteX5" fmla="*/ 1794 w 454579"/>
                        <a:gd name="connsiteY5" fmla="*/ 1369 h 1545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454579" h="154598">
                          <a:moveTo>
                            <a:pt x="1794" y="1369"/>
                          </a:moveTo>
                          <a:cubicBezTo>
                            <a:pt x="11626" y="-10102"/>
                            <a:pt x="22166" y="53797"/>
                            <a:pt x="97628" y="69819"/>
                          </a:cubicBezTo>
                          <a:cubicBezTo>
                            <a:pt x="173090" y="85841"/>
                            <a:pt x="457022" y="84390"/>
                            <a:pt x="454564" y="97500"/>
                          </a:cubicBezTo>
                          <a:cubicBezTo>
                            <a:pt x="452106" y="110610"/>
                            <a:pt x="101725" y="143561"/>
                            <a:pt x="82880" y="148477"/>
                          </a:cubicBezTo>
                          <a:cubicBezTo>
                            <a:pt x="64035" y="153393"/>
                            <a:pt x="52149" y="163163"/>
                            <a:pt x="38635" y="138645"/>
                          </a:cubicBezTo>
                          <a:cubicBezTo>
                            <a:pt x="25121" y="114127"/>
                            <a:pt x="-8038" y="12840"/>
                            <a:pt x="1794" y="1369"/>
                          </a:cubicBezTo>
                          <a:close/>
                        </a:path>
                      </a:pathLst>
                    </a:custGeom>
                    <a:solidFill>
                      <a:srgbClr val="8FFF8F"/>
                    </a:solidFill>
                    <a:ln w="19050"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1" name="Freeform: Shape 60">
                      <a:extLst>
                        <a:ext uri="{FF2B5EF4-FFF2-40B4-BE49-F238E27FC236}">
                          <a16:creationId xmlns:a16="http://schemas.microsoft.com/office/drawing/2014/main" id="{38B9DB65-5047-8751-D739-208B48FBDC9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871020" y="2752384"/>
                      <a:ext cx="742534" cy="136304"/>
                    </a:xfrm>
                    <a:custGeom>
                      <a:avLst/>
                      <a:gdLst>
                        <a:gd name="connsiteX0" fmla="*/ 0 w 742431"/>
                        <a:gd name="connsiteY0" fmla="*/ 60373 h 132119"/>
                        <a:gd name="connsiteX1" fmla="*/ 103239 w 742431"/>
                        <a:gd name="connsiteY1" fmla="*/ 55457 h 132119"/>
                        <a:gd name="connsiteX2" fmla="*/ 349046 w 742431"/>
                        <a:gd name="connsiteY2" fmla="*/ 65289 h 132119"/>
                        <a:gd name="connsiteX3" fmla="*/ 634181 w 742431"/>
                        <a:gd name="connsiteY3" fmla="*/ 40708 h 132119"/>
                        <a:gd name="connsiteX4" fmla="*/ 742336 w 742431"/>
                        <a:gd name="connsiteY4" fmla="*/ 1379 h 132119"/>
                        <a:gd name="connsiteX5" fmla="*/ 619433 w 742431"/>
                        <a:gd name="connsiteY5" fmla="*/ 94786 h 132119"/>
                        <a:gd name="connsiteX6" fmla="*/ 403123 w 742431"/>
                        <a:gd name="connsiteY6" fmla="*/ 124283 h 132119"/>
                        <a:gd name="connsiteX7" fmla="*/ 196646 w 742431"/>
                        <a:gd name="connsiteY7" fmla="*/ 129199 h 132119"/>
                        <a:gd name="connsiteX8" fmla="*/ 49162 w 742431"/>
                        <a:gd name="connsiteY8" fmla="*/ 84954 h 132119"/>
                        <a:gd name="connsiteX0" fmla="*/ 0 w 742431"/>
                        <a:gd name="connsiteY0" fmla="*/ 60373 h 132119"/>
                        <a:gd name="connsiteX1" fmla="*/ 103239 w 742431"/>
                        <a:gd name="connsiteY1" fmla="*/ 55457 h 132119"/>
                        <a:gd name="connsiteX2" fmla="*/ 349046 w 742431"/>
                        <a:gd name="connsiteY2" fmla="*/ 65289 h 132119"/>
                        <a:gd name="connsiteX3" fmla="*/ 634181 w 742431"/>
                        <a:gd name="connsiteY3" fmla="*/ 40708 h 132119"/>
                        <a:gd name="connsiteX4" fmla="*/ 742336 w 742431"/>
                        <a:gd name="connsiteY4" fmla="*/ 1379 h 132119"/>
                        <a:gd name="connsiteX5" fmla="*/ 619433 w 742431"/>
                        <a:gd name="connsiteY5" fmla="*/ 94786 h 132119"/>
                        <a:gd name="connsiteX6" fmla="*/ 403123 w 742431"/>
                        <a:gd name="connsiteY6" fmla="*/ 124283 h 132119"/>
                        <a:gd name="connsiteX7" fmla="*/ 196646 w 742431"/>
                        <a:gd name="connsiteY7" fmla="*/ 129199 h 132119"/>
                        <a:gd name="connsiteX8" fmla="*/ 49162 w 742431"/>
                        <a:gd name="connsiteY8" fmla="*/ 84954 h 132119"/>
                        <a:gd name="connsiteX9" fmla="*/ 0 w 742431"/>
                        <a:gd name="connsiteY9" fmla="*/ 60373 h 132119"/>
                        <a:gd name="connsiteX0" fmla="*/ 0 w 742429"/>
                        <a:gd name="connsiteY0" fmla="*/ 60197 h 131943"/>
                        <a:gd name="connsiteX1" fmla="*/ 103239 w 742429"/>
                        <a:gd name="connsiteY1" fmla="*/ 55281 h 131943"/>
                        <a:gd name="connsiteX2" fmla="*/ 354870 w 742429"/>
                        <a:gd name="connsiteY2" fmla="*/ 24343 h 131943"/>
                        <a:gd name="connsiteX3" fmla="*/ 634181 w 742429"/>
                        <a:gd name="connsiteY3" fmla="*/ 40532 h 131943"/>
                        <a:gd name="connsiteX4" fmla="*/ 742336 w 742429"/>
                        <a:gd name="connsiteY4" fmla="*/ 1203 h 131943"/>
                        <a:gd name="connsiteX5" fmla="*/ 619433 w 742429"/>
                        <a:gd name="connsiteY5" fmla="*/ 94610 h 131943"/>
                        <a:gd name="connsiteX6" fmla="*/ 403123 w 742429"/>
                        <a:gd name="connsiteY6" fmla="*/ 124107 h 131943"/>
                        <a:gd name="connsiteX7" fmla="*/ 196646 w 742429"/>
                        <a:gd name="connsiteY7" fmla="*/ 129023 h 131943"/>
                        <a:gd name="connsiteX8" fmla="*/ 49162 w 742429"/>
                        <a:gd name="connsiteY8" fmla="*/ 84778 h 131943"/>
                        <a:gd name="connsiteX9" fmla="*/ 0 w 742429"/>
                        <a:gd name="connsiteY9" fmla="*/ 60197 h 131943"/>
                        <a:gd name="connsiteX0" fmla="*/ 0 w 742429"/>
                        <a:gd name="connsiteY0" fmla="*/ 60197 h 131943"/>
                        <a:gd name="connsiteX1" fmla="*/ 103239 w 742429"/>
                        <a:gd name="connsiteY1" fmla="*/ 55281 h 131943"/>
                        <a:gd name="connsiteX2" fmla="*/ 354870 w 742429"/>
                        <a:gd name="connsiteY2" fmla="*/ 24343 h 131943"/>
                        <a:gd name="connsiteX3" fmla="*/ 634181 w 742429"/>
                        <a:gd name="connsiteY3" fmla="*/ 40532 h 131943"/>
                        <a:gd name="connsiteX4" fmla="*/ 742336 w 742429"/>
                        <a:gd name="connsiteY4" fmla="*/ 1203 h 131943"/>
                        <a:gd name="connsiteX5" fmla="*/ 619433 w 742429"/>
                        <a:gd name="connsiteY5" fmla="*/ 94610 h 131943"/>
                        <a:gd name="connsiteX6" fmla="*/ 403123 w 742429"/>
                        <a:gd name="connsiteY6" fmla="*/ 124107 h 131943"/>
                        <a:gd name="connsiteX7" fmla="*/ 196646 w 742429"/>
                        <a:gd name="connsiteY7" fmla="*/ 129023 h 131943"/>
                        <a:gd name="connsiteX8" fmla="*/ 49162 w 742429"/>
                        <a:gd name="connsiteY8" fmla="*/ 84778 h 131943"/>
                        <a:gd name="connsiteX9" fmla="*/ 0 w 742429"/>
                        <a:gd name="connsiteY9" fmla="*/ 60197 h 131943"/>
                        <a:gd name="connsiteX0" fmla="*/ 0 w 742534"/>
                        <a:gd name="connsiteY0" fmla="*/ 63791 h 135537"/>
                        <a:gd name="connsiteX1" fmla="*/ 103239 w 742534"/>
                        <a:gd name="connsiteY1" fmla="*/ 58875 h 135537"/>
                        <a:gd name="connsiteX2" fmla="*/ 354870 w 742534"/>
                        <a:gd name="connsiteY2" fmla="*/ 27937 h 135537"/>
                        <a:gd name="connsiteX3" fmla="*/ 640005 w 742534"/>
                        <a:gd name="connsiteY3" fmla="*/ 15005 h 135537"/>
                        <a:gd name="connsiteX4" fmla="*/ 742336 w 742534"/>
                        <a:gd name="connsiteY4" fmla="*/ 4797 h 135537"/>
                        <a:gd name="connsiteX5" fmla="*/ 619433 w 742534"/>
                        <a:gd name="connsiteY5" fmla="*/ 98204 h 135537"/>
                        <a:gd name="connsiteX6" fmla="*/ 403123 w 742534"/>
                        <a:gd name="connsiteY6" fmla="*/ 127701 h 135537"/>
                        <a:gd name="connsiteX7" fmla="*/ 196646 w 742534"/>
                        <a:gd name="connsiteY7" fmla="*/ 132617 h 135537"/>
                        <a:gd name="connsiteX8" fmla="*/ 49162 w 742534"/>
                        <a:gd name="connsiteY8" fmla="*/ 88372 h 135537"/>
                        <a:gd name="connsiteX9" fmla="*/ 0 w 742534"/>
                        <a:gd name="connsiteY9" fmla="*/ 63791 h 135537"/>
                        <a:gd name="connsiteX0" fmla="*/ 0 w 742534"/>
                        <a:gd name="connsiteY0" fmla="*/ 64558 h 136304"/>
                        <a:gd name="connsiteX1" fmla="*/ 103239 w 742534"/>
                        <a:gd name="connsiteY1" fmla="*/ 59642 h 136304"/>
                        <a:gd name="connsiteX2" fmla="*/ 354870 w 742534"/>
                        <a:gd name="connsiteY2" fmla="*/ 57825 h 136304"/>
                        <a:gd name="connsiteX3" fmla="*/ 640005 w 742534"/>
                        <a:gd name="connsiteY3" fmla="*/ 15772 h 136304"/>
                        <a:gd name="connsiteX4" fmla="*/ 742336 w 742534"/>
                        <a:gd name="connsiteY4" fmla="*/ 5564 h 136304"/>
                        <a:gd name="connsiteX5" fmla="*/ 619433 w 742534"/>
                        <a:gd name="connsiteY5" fmla="*/ 98971 h 136304"/>
                        <a:gd name="connsiteX6" fmla="*/ 403123 w 742534"/>
                        <a:gd name="connsiteY6" fmla="*/ 128468 h 136304"/>
                        <a:gd name="connsiteX7" fmla="*/ 196646 w 742534"/>
                        <a:gd name="connsiteY7" fmla="*/ 133384 h 136304"/>
                        <a:gd name="connsiteX8" fmla="*/ 49162 w 742534"/>
                        <a:gd name="connsiteY8" fmla="*/ 89139 h 136304"/>
                        <a:gd name="connsiteX9" fmla="*/ 0 w 742534"/>
                        <a:gd name="connsiteY9" fmla="*/ 64558 h 1363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42534" h="136304">
                          <a:moveTo>
                            <a:pt x="0" y="64558"/>
                          </a:moveTo>
                          <a:cubicBezTo>
                            <a:pt x="22532" y="61690"/>
                            <a:pt x="44094" y="60764"/>
                            <a:pt x="103239" y="59642"/>
                          </a:cubicBezTo>
                          <a:cubicBezTo>
                            <a:pt x="162384" y="58520"/>
                            <a:pt x="265409" y="65137"/>
                            <a:pt x="354870" y="57825"/>
                          </a:cubicBezTo>
                          <a:cubicBezTo>
                            <a:pt x="444331" y="50513"/>
                            <a:pt x="575427" y="24482"/>
                            <a:pt x="640005" y="15772"/>
                          </a:cubicBezTo>
                          <a:cubicBezTo>
                            <a:pt x="704583" y="7062"/>
                            <a:pt x="745765" y="-8302"/>
                            <a:pt x="742336" y="5564"/>
                          </a:cubicBezTo>
                          <a:cubicBezTo>
                            <a:pt x="738907" y="19430"/>
                            <a:pt x="675968" y="78487"/>
                            <a:pt x="619433" y="98971"/>
                          </a:cubicBezTo>
                          <a:cubicBezTo>
                            <a:pt x="562898" y="119455"/>
                            <a:pt x="473588" y="122733"/>
                            <a:pt x="403123" y="128468"/>
                          </a:cubicBezTo>
                          <a:cubicBezTo>
                            <a:pt x="332659" y="134204"/>
                            <a:pt x="255639" y="139939"/>
                            <a:pt x="196646" y="133384"/>
                          </a:cubicBezTo>
                          <a:cubicBezTo>
                            <a:pt x="137653" y="126829"/>
                            <a:pt x="93407" y="107984"/>
                            <a:pt x="49162" y="89139"/>
                          </a:cubicBezTo>
                          <a:lnTo>
                            <a:pt x="0" y="64558"/>
                          </a:lnTo>
                          <a:close/>
                        </a:path>
                      </a:pathLst>
                    </a:custGeom>
                    <a:solidFill>
                      <a:srgbClr val="8FFF8F"/>
                    </a:solidFill>
                    <a:ln w="19050"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0C9B4EA0-481E-F674-D076-4F44C751E2F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826940" y="2149279"/>
                      <a:ext cx="1383055" cy="476467"/>
                    </a:xfrm>
                    <a:custGeom>
                      <a:avLst/>
                      <a:gdLst>
                        <a:gd name="connsiteX0" fmla="*/ 0 w 1347023"/>
                        <a:gd name="connsiteY0" fmla="*/ 446203 h 462887"/>
                        <a:gd name="connsiteX1" fmla="*/ 88490 w 1347023"/>
                        <a:gd name="connsiteY1" fmla="*/ 333132 h 462887"/>
                        <a:gd name="connsiteX2" fmla="*/ 235974 w 1347023"/>
                        <a:gd name="connsiteY2" fmla="*/ 303635 h 462887"/>
                        <a:gd name="connsiteX3" fmla="*/ 457200 w 1347023"/>
                        <a:gd name="connsiteY3" fmla="*/ 239726 h 462887"/>
                        <a:gd name="connsiteX4" fmla="*/ 570271 w 1347023"/>
                        <a:gd name="connsiteY4" fmla="*/ 175816 h 462887"/>
                        <a:gd name="connsiteX5" fmla="*/ 634181 w 1347023"/>
                        <a:gd name="connsiteY5" fmla="*/ 141403 h 462887"/>
                        <a:gd name="connsiteX6" fmla="*/ 776748 w 1347023"/>
                        <a:gd name="connsiteY6" fmla="*/ 141403 h 462887"/>
                        <a:gd name="connsiteX7" fmla="*/ 781664 w 1347023"/>
                        <a:gd name="connsiteY7" fmla="*/ 190564 h 462887"/>
                        <a:gd name="connsiteX8" fmla="*/ 845574 w 1347023"/>
                        <a:gd name="connsiteY8" fmla="*/ 165984 h 462887"/>
                        <a:gd name="connsiteX9" fmla="*/ 934064 w 1347023"/>
                        <a:gd name="connsiteY9" fmla="*/ 200397 h 462887"/>
                        <a:gd name="connsiteX10" fmla="*/ 993058 w 1347023"/>
                        <a:gd name="connsiteY10" fmla="*/ 146319 h 462887"/>
                        <a:gd name="connsiteX11" fmla="*/ 1179871 w 1347023"/>
                        <a:gd name="connsiteY11" fmla="*/ 87326 h 462887"/>
                        <a:gd name="connsiteX12" fmla="*/ 1347019 w 1347023"/>
                        <a:gd name="connsiteY12" fmla="*/ 3751 h 462887"/>
                        <a:gd name="connsiteX13" fmla="*/ 1174955 w 1347023"/>
                        <a:gd name="connsiteY13" fmla="*/ 220061 h 462887"/>
                        <a:gd name="connsiteX14" fmla="*/ 884903 w 1347023"/>
                        <a:gd name="connsiteY14" fmla="*/ 313468 h 462887"/>
                        <a:gd name="connsiteX15" fmla="*/ 717755 w 1347023"/>
                        <a:gd name="connsiteY15" fmla="*/ 308551 h 462887"/>
                        <a:gd name="connsiteX16" fmla="*/ 599768 w 1347023"/>
                        <a:gd name="connsiteY16" fmla="*/ 259390 h 462887"/>
                        <a:gd name="connsiteX17" fmla="*/ 481781 w 1347023"/>
                        <a:gd name="connsiteY17" fmla="*/ 323300 h 462887"/>
                        <a:gd name="connsiteX18" fmla="*/ 388374 w 1347023"/>
                        <a:gd name="connsiteY18" fmla="*/ 342964 h 462887"/>
                        <a:gd name="connsiteX19" fmla="*/ 304800 w 1347023"/>
                        <a:gd name="connsiteY19" fmla="*/ 460951 h 462887"/>
                        <a:gd name="connsiteX20" fmla="*/ 152400 w 1347023"/>
                        <a:gd name="connsiteY20" fmla="*/ 416706 h 462887"/>
                        <a:gd name="connsiteX21" fmla="*/ 44245 w 1347023"/>
                        <a:gd name="connsiteY21" fmla="*/ 421622 h 462887"/>
                        <a:gd name="connsiteX0" fmla="*/ 0 w 1347023"/>
                        <a:gd name="connsiteY0" fmla="*/ 446203 h 462887"/>
                        <a:gd name="connsiteX1" fmla="*/ 88490 w 1347023"/>
                        <a:gd name="connsiteY1" fmla="*/ 333132 h 462887"/>
                        <a:gd name="connsiteX2" fmla="*/ 235974 w 1347023"/>
                        <a:gd name="connsiteY2" fmla="*/ 303635 h 462887"/>
                        <a:gd name="connsiteX3" fmla="*/ 457200 w 1347023"/>
                        <a:gd name="connsiteY3" fmla="*/ 239726 h 462887"/>
                        <a:gd name="connsiteX4" fmla="*/ 570271 w 1347023"/>
                        <a:gd name="connsiteY4" fmla="*/ 175816 h 462887"/>
                        <a:gd name="connsiteX5" fmla="*/ 634181 w 1347023"/>
                        <a:gd name="connsiteY5" fmla="*/ 141403 h 462887"/>
                        <a:gd name="connsiteX6" fmla="*/ 776748 w 1347023"/>
                        <a:gd name="connsiteY6" fmla="*/ 141403 h 462887"/>
                        <a:gd name="connsiteX7" fmla="*/ 781664 w 1347023"/>
                        <a:gd name="connsiteY7" fmla="*/ 190564 h 462887"/>
                        <a:gd name="connsiteX8" fmla="*/ 845574 w 1347023"/>
                        <a:gd name="connsiteY8" fmla="*/ 165984 h 462887"/>
                        <a:gd name="connsiteX9" fmla="*/ 934064 w 1347023"/>
                        <a:gd name="connsiteY9" fmla="*/ 200397 h 462887"/>
                        <a:gd name="connsiteX10" fmla="*/ 993058 w 1347023"/>
                        <a:gd name="connsiteY10" fmla="*/ 146319 h 462887"/>
                        <a:gd name="connsiteX11" fmla="*/ 1179871 w 1347023"/>
                        <a:gd name="connsiteY11" fmla="*/ 87326 h 462887"/>
                        <a:gd name="connsiteX12" fmla="*/ 1347019 w 1347023"/>
                        <a:gd name="connsiteY12" fmla="*/ 3751 h 462887"/>
                        <a:gd name="connsiteX13" fmla="*/ 1174955 w 1347023"/>
                        <a:gd name="connsiteY13" fmla="*/ 220061 h 462887"/>
                        <a:gd name="connsiteX14" fmla="*/ 884903 w 1347023"/>
                        <a:gd name="connsiteY14" fmla="*/ 313468 h 462887"/>
                        <a:gd name="connsiteX15" fmla="*/ 717755 w 1347023"/>
                        <a:gd name="connsiteY15" fmla="*/ 308551 h 462887"/>
                        <a:gd name="connsiteX16" fmla="*/ 599768 w 1347023"/>
                        <a:gd name="connsiteY16" fmla="*/ 259390 h 462887"/>
                        <a:gd name="connsiteX17" fmla="*/ 481781 w 1347023"/>
                        <a:gd name="connsiteY17" fmla="*/ 323300 h 462887"/>
                        <a:gd name="connsiteX18" fmla="*/ 388374 w 1347023"/>
                        <a:gd name="connsiteY18" fmla="*/ 342964 h 462887"/>
                        <a:gd name="connsiteX19" fmla="*/ 304800 w 1347023"/>
                        <a:gd name="connsiteY19" fmla="*/ 460951 h 462887"/>
                        <a:gd name="connsiteX20" fmla="*/ 152400 w 1347023"/>
                        <a:gd name="connsiteY20" fmla="*/ 416706 h 462887"/>
                        <a:gd name="connsiteX21" fmla="*/ 44245 w 1347023"/>
                        <a:gd name="connsiteY21" fmla="*/ 421622 h 462887"/>
                        <a:gd name="connsiteX22" fmla="*/ 0 w 1347023"/>
                        <a:gd name="connsiteY22" fmla="*/ 446203 h 462887"/>
                        <a:gd name="connsiteX0" fmla="*/ 0 w 1347023"/>
                        <a:gd name="connsiteY0" fmla="*/ 446203 h 462887"/>
                        <a:gd name="connsiteX1" fmla="*/ 88490 w 1347023"/>
                        <a:gd name="connsiteY1" fmla="*/ 333132 h 462887"/>
                        <a:gd name="connsiteX2" fmla="*/ 235974 w 1347023"/>
                        <a:gd name="connsiteY2" fmla="*/ 303635 h 462887"/>
                        <a:gd name="connsiteX3" fmla="*/ 457200 w 1347023"/>
                        <a:gd name="connsiteY3" fmla="*/ 239726 h 462887"/>
                        <a:gd name="connsiteX4" fmla="*/ 570271 w 1347023"/>
                        <a:gd name="connsiteY4" fmla="*/ 175816 h 462887"/>
                        <a:gd name="connsiteX5" fmla="*/ 634181 w 1347023"/>
                        <a:gd name="connsiteY5" fmla="*/ 141403 h 462887"/>
                        <a:gd name="connsiteX6" fmla="*/ 776748 w 1347023"/>
                        <a:gd name="connsiteY6" fmla="*/ 141403 h 462887"/>
                        <a:gd name="connsiteX7" fmla="*/ 781664 w 1347023"/>
                        <a:gd name="connsiteY7" fmla="*/ 190564 h 462887"/>
                        <a:gd name="connsiteX8" fmla="*/ 845574 w 1347023"/>
                        <a:gd name="connsiteY8" fmla="*/ 165984 h 462887"/>
                        <a:gd name="connsiteX9" fmla="*/ 934064 w 1347023"/>
                        <a:gd name="connsiteY9" fmla="*/ 200397 h 462887"/>
                        <a:gd name="connsiteX10" fmla="*/ 993058 w 1347023"/>
                        <a:gd name="connsiteY10" fmla="*/ 146319 h 462887"/>
                        <a:gd name="connsiteX11" fmla="*/ 1179871 w 1347023"/>
                        <a:gd name="connsiteY11" fmla="*/ 87326 h 462887"/>
                        <a:gd name="connsiteX12" fmla="*/ 1347019 w 1347023"/>
                        <a:gd name="connsiteY12" fmla="*/ 3751 h 462887"/>
                        <a:gd name="connsiteX13" fmla="*/ 1174955 w 1347023"/>
                        <a:gd name="connsiteY13" fmla="*/ 220061 h 462887"/>
                        <a:gd name="connsiteX14" fmla="*/ 884903 w 1347023"/>
                        <a:gd name="connsiteY14" fmla="*/ 313468 h 462887"/>
                        <a:gd name="connsiteX15" fmla="*/ 717755 w 1347023"/>
                        <a:gd name="connsiteY15" fmla="*/ 308551 h 462887"/>
                        <a:gd name="connsiteX16" fmla="*/ 599768 w 1347023"/>
                        <a:gd name="connsiteY16" fmla="*/ 259390 h 462887"/>
                        <a:gd name="connsiteX17" fmla="*/ 481781 w 1347023"/>
                        <a:gd name="connsiteY17" fmla="*/ 323300 h 462887"/>
                        <a:gd name="connsiteX18" fmla="*/ 388374 w 1347023"/>
                        <a:gd name="connsiteY18" fmla="*/ 342964 h 462887"/>
                        <a:gd name="connsiteX19" fmla="*/ 304800 w 1347023"/>
                        <a:gd name="connsiteY19" fmla="*/ 460951 h 462887"/>
                        <a:gd name="connsiteX20" fmla="*/ 152400 w 1347023"/>
                        <a:gd name="connsiteY20" fmla="*/ 416706 h 462887"/>
                        <a:gd name="connsiteX21" fmla="*/ 55893 w 1347023"/>
                        <a:gd name="connsiteY21" fmla="*/ 462392 h 462887"/>
                        <a:gd name="connsiteX22" fmla="*/ 0 w 1347023"/>
                        <a:gd name="connsiteY22" fmla="*/ 446203 h 462887"/>
                        <a:gd name="connsiteX0" fmla="*/ 0 w 1364496"/>
                        <a:gd name="connsiteY0" fmla="*/ 481148 h 481148"/>
                        <a:gd name="connsiteX1" fmla="*/ 105963 w 1364496"/>
                        <a:gd name="connsiteY1" fmla="*/ 333132 h 481148"/>
                        <a:gd name="connsiteX2" fmla="*/ 253447 w 1364496"/>
                        <a:gd name="connsiteY2" fmla="*/ 303635 h 481148"/>
                        <a:gd name="connsiteX3" fmla="*/ 474673 w 1364496"/>
                        <a:gd name="connsiteY3" fmla="*/ 239726 h 481148"/>
                        <a:gd name="connsiteX4" fmla="*/ 587744 w 1364496"/>
                        <a:gd name="connsiteY4" fmla="*/ 175816 h 481148"/>
                        <a:gd name="connsiteX5" fmla="*/ 651654 w 1364496"/>
                        <a:gd name="connsiteY5" fmla="*/ 141403 h 481148"/>
                        <a:gd name="connsiteX6" fmla="*/ 794221 w 1364496"/>
                        <a:gd name="connsiteY6" fmla="*/ 141403 h 481148"/>
                        <a:gd name="connsiteX7" fmla="*/ 799137 w 1364496"/>
                        <a:gd name="connsiteY7" fmla="*/ 190564 h 481148"/>
                        <a:gd name="connsiteX8" fmla="*/ 863047 w 1364496"/>
                        <a:gd name="connsiteY8" fmla="*/ 165984 h 481148"/>
                        <a:gd name="connsiteX9" fmla="*/ 951537 w 1364496"/>
                        <a:gd name="connsiteY9" fmla="*/ 200397 h 481148"/>
                        <a:gd name="connsiteX10" fmla="*/ 1010531 w 1364496"/>
                        <a:gd name="connsiteY10" fmla="*/ 146319 h 481148"/>
                        <a:gd name="connsiteX11" fmla="*/ 1197344 w 1364496"/>
                        <a:gd name="connsiteY11" fmla="*/ 87326 h 481148"/>
                        <a:gd name="connsiteX12" fmla="*/ 1364492 w 1364496"/>
                        <a:gd name="connsiteY12" fmla="*/ 3751 h 481148"/>
                        <a:gd name="connsiteX13" fmla="*/ 1192428 w 1364496"/>
                        <a:gd name="connsiteY13" fmla="*/ 220061 h 481148"/>
                        <a:gd name="connsiteX14" fmla="*/ 902376 w 1364496"/>
                        <a:gd name="connsiteY14" fmla="*/ 313468 h 481148"/>
                        <a:gd name="connsiteX15" fmla="*/ 735228 w 1364496"/>
                        <a:gd name="connsiteY15" fmla="*/ 308551 h 481148"/>
                        <a:gd name="connsiteX16" fmla="*/ 617241 w 1364496"/>
                        <a:gd name="connsiteY16" fmla="*/ 259390 h 481148"/>
                        <a:gd name="connsiteX17" fmla="*/ 499254 w 1364496"/>
                        <a:gd name="connsiteY17" fmla="*/ 323300 h 481148"/>
                        <a:gd name="connsiteX18" fmla="*/ 405847 w 1364496"/>
                        <a:gd name="connsiteY18" fmla="*/ 342964 h 481148"/>
                        <a:gd name="connsiteX19" fmla="*/ 322273 w 1364496"/>
                        <a:gd name="connsiteY19" fmla="*/ 460951 h 481148"/>
                        <a:gd name="connsiteX20" fmla="*/ 169873 w 1364496"/>
                        <a:gd name="connsiteY20" fmla="*/ 416706 h 481148"/>
                        <a:gd name="connsiteX21" fmla="*/ 73366 w 1364496"/>
                        <a:gd name="connsiteY21" fmla="*/ 462392 h 481148"/>
                        <a:gd name="connsiteX22" fmla="*/ 0 w 1364496"/>
                        <a:gd name="connsiteY22" fmla="*/ 481148 h 481148"/>
                        <a:gd name="connsiteX0" fmla="*/ 0 w 1364496"/>
                        <a:gd name="connsiteY0" fmla="*/ 481148 h 481148"/>
                        <a:gd name="connsiteX1" fmla="*/ 105963 w 1364496"/>
                        <a:gd name="connsiteY1" fmla="*/ 333132 h 481148"/>
                        <a:gd name="connsiteX2" fmla="*/ 253447 w 1364496"/>
                        <a:gd name="connsiteY2" fmla="*/ 303635 h 481148"/>
                        <a:gd name="connsiteX3" fmla="*/ 474673 w 1364496"/>
                        <a:gd name="connsiteY3" fmla="*/ 239726 h 481148"/>
                        <a:gd name="connsiteX4" fmla="*/ 587744 w 1364496"/>
                        <a:gd name="connsiteY4" fmla="*/ 175816 h 481148"/>
                        <a:gd name="connsiteX5" fmla="*/ 651654 w 1364496"/>
                        <a:gd name="connsiteY5" fmla="*/ 141403 h 481148"/>
                        <a:gd name="connsiteX6" fmla="*/ 794221 w 1364496"/>
                        <a:gd name="connsiteY6" fmla="*/ 141403 h 481148"/>
                        <a:gd name="connsiteX7" fmla="*/ 799137 w 1364496"/>
                        <a:gd name="connsiteY7" fmla="*/ 190564 h 481148"/>
                        <a:gd name="connsiteX8" fmla="*/ 863047 w 1364496"/>
                        <a:gd name="connsiteY8" fmla="*/ 165984 h 481148"/>
                        <a:gd name="connsiteX9" fmla="*/ 951537 w 1364496"/>
                        <a:gd name="connsiteY9" fmla="*/ 200397 h 481148"/>
                        <a:gd name="connsiteX10" fmla="*/ 1010531 w 1364496"/>
                        <a:gd name="connsiteY10" fmla="*/ 146319 h 481148"/>
                        <a:gd name="connsiteX11" fmla="*/ 1197344 w 1364496"/>
                        <a:gd name="connsiteY11" fmla="*/ 87326 h 481148"/>
                        <a:gd name="connsiteX12" fmla="*/ 1364492 w 1364496"/>
                        <a:gd name="connsiteY12" fmla="*/ 3751 h 481148"/>
                        <a:gd name="connsiteX13" fmla="*/ 1192428 w 1364496"/>
                        <a:gd name="connsiteY13" fmla="*/ 220061 h 481148"/>
                        <a:gd name="connsiteX14" fmla="*/ 902376 w 1364496"/>
                        <a:gd name="connsiteY14" fmla="*/ 313468 h 481148"/>
                        <a:gd name="connsiteX15" fmla="*/ 735228 w 1364496"/>
                        <a:gd name="connsiteY15" fmla="*/ 308551 h 481148"/>
                        <a:gd name="connsiteX16" fmla="*/ 617241 w 1364496"/>
                        <a:gd name="connsiteY16" fmla="*/ 259390 h 481148"/>
                        <a:gd name="connsiteX17" fmla="*/ 499254 w 1364496"/>
                        <a:gd name="connsiteY17" fmla="*/ 323300 h 481148"/>
                        <a:gd name="connsiteX18" fmla="*/ 405847 w 1364496"/>
                        <a:gd name="connsiteY18" fmla="*/ 342964 h 481148"/>
                        <a:gd name="connsiteX19" fmla="*/ 322273 w 1364496"/>
                        <a:gd name="connsiteY19" fmla="*/ 460951 h 481148"/>
                        <a:gd name="connsiteX20" fmla="*/ 169873 w 1364496"/>
                        <a:gd name="connsiteY20" fmla="*/ 416706 h 481148"/>
                        <a:gd name="connsiteX21" fmla="*/ 73366 w 1364496"/>
                        <a:gd name="connsiteY21" fmla="*/ 462392 h 481148"/>
                        <a:gd name="connsiteX22" fmla="*/ 0 w 1364496"/>
                        <a:gd name="connsiteY22" fmla="*/ 481148 h 481148"/>
                        <a:gd name="connsiteX0" fmla="*/ 0 w 1367218"/>
                        <a:gd name="connsiteY0" fmla="*/ 478516 h 478516"/>
                        <a:gd name="connsiteX1" fmla="*/ 105963 w 1367218"/>
                        <a:gd name="connsiteY1" fmla="*/ 330500 h 478516"/>
                        <a:gd name="connsiteX2" fmla="*/ 253447 w 1367218"/>
                        <a:gd name="connsiteY2" fmla="*/ 301003 h 478516"/>
                        <a:gd name="connsiteX3" fmla="*/ 474673 w 1367218"/>
                        <a:gd name="connsiteY3" fmla="*/ 237094 h 478516"/>
                        <a:gd name="connsiteX4" fmla="*/ 587744 w 1367218"/>
                        <a:gd name="connsiteY4" fmla="*/ 173184 h 478516"/>
                        <a:gd name="connsiteX5" fmla="*/ 651654 w 1367218"/>
                        <a:gd name="connsiteY5" fmla="*/ 138771 h 478516"/>
                        <a:gd name="connsiteX6" fmla="*/ 794221 w 1367218"/>
                        <a:gd name="connsiteY6" fmla="*/ 138771 h 478516"/>
                        <a:gd name="connsiteX7" fmla="*/ 799137 w 1367218"/>
                        <a:gd name="connsiteY7" fmla="*/ 187932 h 478516"/>
                        <a:gd name="connsiteX8" fmla="*/ 863047 w 1367218"/>
                        <a:gd name="connsiteY8" fmla="*/ 163352 h 478516"/>
                        <a:gd name="connsiteX9" fmla="*/ 951537 w 1367218"/>
                        <a:gd name="connsiteY9" fmla="*/ 197765 h 478516"/>
                        <a:gd name="connsiteX10" fmla="*/ 1010531 w 1367218"/>
                        <a:gd name="connsiteY10" fmla="*/ 143687 h 478516"/>
                        <a:gd name="connsiteX11" fmla="*/ 1197344 w 1367218"/>
                        <a:gd name="connsiteY11" fmla="*/ 84694 h 478516"/>
                        <a:gd name="connsiteX12" fmla="*/ 1367214 w 1367218"/>
                        <a:gd name="connsiteY12" fmla="*/ 3840 h 478516"/>
                        <a:gd name="connsiteX13" fmla="*/ 1192428 w 1367218"/>
                        <a:gd name="connsiteY13" fmla="*/ 217429 h 478516"/>
                        <a:gd name="connsiteX14" fmla="*/ 902376 w 1367218"/>
                        <a:gd name="connsiteY14" fmla="*/ 310836 h 478516"/>
                        <a:gd name="connsiteX15" fmla="*/ 735228 w 1367218"/>
                        <a:gd name="connsiteY15" fmla="*/ 305919 h 478516"/>
                        <a:gd name="connsiteX16" fmla="*/ 617241 w 1367218"/>
                        <a:gd name="connsiteY16" fmla="*/ 256758 h 478516"/>
                        <a:gd name="connsiteX17" fmla="*/ 499254 w 1367218"/>
                        <a:gd name="connsiteY17" fmla="*/ 320668 h 478516"/>
                        <a:gd name="connsiteX18" fmla="*/ 405847 w 1367218"/>
                        <a:gd name="connsiteY18" fmla="*/ 340332 h 478516"/>
                        <a:gd name="connsiteX19" fmla="*/ 322273 w 1367218"/>
                        <a:gd name="connsiteY19" fmla="*/ 458319 h 478516"/>
                        <a:gd name="connsiteX20" fmla="*/ 169873 w 1367218"/>
                        <a:gd name="connsiteY20" fmla="*/ 414074 h 478516"/>
                        <a:gd name="connsiteX21" fmla="*/ 73366 w 1367218"/>
                        <a:gd name="connsiteY21" fmla="*/ 459760 h 478516"/>
                        <a:gd name="connsiteX22" fmla="*/ 0 w 1367218"/>
                        <a:gd name="connsiteY22" fmla="*/ 478516 h 478516"/>
                        <a:gd name="connsiteX0" fmla="*/ 0 w 1383055"/>
                        <a:gd name="connsiteY0" fmla="*/ 476467 h 476467"/>
                        <a:gd name="connsiteX1" fmla="*/ 105963 w 1383055"/>
                        <a:gd name="connsiteY1" fmla="*/ 328451 h 476467"/>
                        <a:gd name="connsiteX2" fmla="*/ 253447 w 1383055"/>
                        <a:gd name="connsiteY2" fmla="*/ 298954 h 476467"/>
                        <a:gd name="connsiteX3" fmla="*/ 474673 w 1383055"/>
                        <a:gd name="connsiteY3" fmla="*/ 235045 h 476467"/>
                        <a:gd name="connsiteX4" fmla="*/ 587744 w 1383055"/>
                        <a:gd name="connsiteY4" fmla="*/ 171135 h 476467"/>
                        <a:gd name="connsiteX5" fmla="*/ 651654 w 1383055"/>
                        <a:gd name="connsiteY5" fmla="*/ 136722 h 476467"/>
                        <a:gd name="connsiteX6" fmla="*/ 794221 w 1383055"/>
                        <a:gd name="connsiteY6" fmla="*/ 136722 h 476467"/>
                        <a:gd name="connsiteX7" fmla="*/ 799137 w 1383055"/>
                        <a:gd name="connsiteY7" fmla="*/ 185883 h 476467"/>
                        <a:gd name="connsiteX8" fmla="*/ 863047 w 1383055"/>
                        <a:gd name="connsiteY8" fmla="*/ 161303 h 476467"/>
                        <a:gd name="connsiteX9" fmla="*/ 951537 w 1383055"/>
                        <a:gd name="connsiteY9" fmla="*/ 195716 h 476467"/>
                        <a:gd name="connsiteX10" fmla="*/ 1010531 w 1383055"/>
                        <a:gd name="connsiteY10" fmla="*/ 141638 h 476467"/>
                        <a:gd name="connsiteX11" fmla="*/ 1197344 w 1383055"/>
                        <a:gd name="connsiteY11" fmla="*/ 82645 h 476467"/>
                        <a:gd name="connsiteX12" fmla="*/ 1367214 w 1383055"/>
                        <a:gd name="connsiteY12" fmla="*/ 1791 h 476467"/>
                        <a:gd name="connsiteX13" fmla="*/ 1323056 w 1383055"/>
                        <a:gd name="connsiteY13" fmla="*/ 166395 h 476467"/>
                        <a:gd name="connsiteX14" fmla="*/ 902376 w 1383055"/>
                        <a:gd name="connsiteY14" fmla="*/ 308787 h 476467"/>
                        <a:gd name="connsiteX15" fmla="*/ 735228 w 1383055"/>
                        <a:gd name="connsiteY15" fmla="*/ 303870 h 476467"/>
                        <a:gd name="connsiteX16" fmla="*/ 617241 w 1383055"/>
                        <a:gd name="connsiteY16" fmla="*/ 254709 h 476467"/>
                        <a:gd name="connsiteX17" fmla="*/ 499254 w 1383055"/>
                        <a:gd name="connsiteY17" fmla="*/ 318619 h 476467"/>
                        <a:gd name="connsiteX18" fmla="*/ 405847 w 1383055"/>
                        <a:gd name="connsiteY18" fmla="*/ 338283 h 476467"/>
                        <a:gd name="connsiteX19" fmla="*/ 322273 w 1383055"/>
                        <a:gd name="connsiteY19" fmla="*/ 456270 h 476467"/>
                        <a:gd name="connsiteX20" fmla="*/ 169873 w 1383055"/>
                        <a:gd name="connsiteY20" fmla="*/ 412025 h 476467"/>
                        <a:gd name="connsiteX21" fmla="*/ 73366 w 1383055"/>
                        <a:gd name="connsiteY21" fmla="*/ 457711 h 476467"/>
                        <a:gd name="connsiteX22" fmla="*/ 0 w 1383055"/>
                        <a:gd name="connsiteY22" fmla="*/ 476467 h 4764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</a:cxnLst>
                      <a:rect l="l" t="t" r="r" b="b"/>
                      <a:pathLst>
                        <a:path w="1383055" h="476467">
                          <a:moveTo>
                            <a:pt x="0" y="476467"/>
                          </a:moveTo>
                          <a:cubicBezTo>
                            <a:pt x="24580" y="431812"/>
                            <a:pt x="63722" y="358037"/>
                            <a:pt x="105963" y="328451"/>
                          </a:cubicBezTo>
                          <a:cubicBezTo>
                            <a:pt x="148204" y="298865"/>
                            <a:pt x="191996" y="314522"/>
                            <a:pt x="253447" y="298954"/>
                          </a:cubicBezTo>
                          <a:cubicBezTo>
                            <a:pt x="314898" y="283386"/>
                            <a:pt x="418957" y="256348"/>
                            <a:pt x="474673" y="235045"/>
                          </a:cubicBezTo>
                          <a:cubicBezTo>
                            <a:pt x="530389" y="213742"/>
                            <a:pt x="558247" y="187522"/>
                            <a:pt x="587744" y="171135"/>
                          </a:cubicBezTo>
                          <a:cubicBezTo>
                            <a:pt x="617241" y="154748"/>
                            <a:pt x="617241" y="142457"/>
                            <a:pt x="651654" y="136722"/>
                          </a:cubicBezTo>
                          <a:cubicBezTo>
                            <a:pt x="686067" y="130987"/>
                            <a:pt x="769641" y="128528"/>
                            <a:pt x="794221" y="136722"/>
                          </a:cubicBezTo>
                          <a:cubicBezTo>
                            <a:pt x="818802" y="144915"/>
                            <a:pt x="787666" y="181786"/>
                            <a:pt x="799137" y="185883"/>
                          </a:cubicBezTo>
                          <a:cubicBezTo>
                            <a:pt x="810608" y="189980"/>
                            <a:pt x="837647" y="159664"/>
                            <a:pt x="863047" y="161303"/>
                          </a:cubicBezTo>
                          <a:cubicBezTo>
                            <a:pt x="888447" y="162942"/>
                            <a:pt x="926956" y="198993"/>
                            <a:pt x="951537" y="195716"/>
                          </a:cubicBezTo>
                          <a:cubicBezTo>
                            <a:pt x="976118" y="192439"/>
                            <a:pt x="969563" y="160483"/>
                            <a:pt x="1010531" y="141638"/>
                          </a:cubicBezTo>
                          <a:cubicBezTo>
                            <a:pt x="1051499" y="122793"/>
                            <a:pt x="1137897" y="105953"/>
                            <a:pt x="1197344" y="82645"/>
                          </a:cubicBezTo>
                          <a:cubicBezTo>
                            <a:pt x="1256791" y="59337"/>
                            <a:pt x="1346262" y="-12167"/>
                            <a:pt x="1367214" y="1791"/>
                          </a:cubicBezTo>
                          <a:cubicBezTo>
                            <a:pt x="1388166" y="15749"/>
                            <a:pt x="1400529" y="115229"/>
                            <a:pt x="1323056" y="166395"/>
                          </a:cubicBezTo>
                          <a:cubicBezTo>
                            <a:pt x="1245583" y="217561"/>
                            <a:pt x="1000347" y="285875"/>
                            <a:pt x="902376" y="308787"/>
                          </a:cubicBezTo>
                          <a:cubicBezTo>
                            <a:pt x="804405" y="331699"/>
                            <a:pt x="782750" y="312883"/>
                            <a:pt x="735228" y="303870"/>
                          </a:cubicBezTo>
                          <a:cubicBezTo>
                            <a:pt x="687706" y="294857"/>
                            <a:pt x="656570" y="252251"/>
                            <a:pt x="617241" y="254709"/>
                          </a:cubicBezTo>
                          <a:cubicBezTo>
                            <a:pt x="577912" y="257167"/>
                            <a:pt x="534486" y="304690"/>
                            <a:pt x="499254" y="318619"/>
                          </a:cubicBezTo>
                          <a:cubicBezTo>
                            <a:pt x="464022" y="332548"/>
                            <a:pt x="435344" y="315341"/>
                            <a:pt x="405847" y="338283"/>
                          </a:cubicBezTo>
                          <a:cubicBezTo>
                            <a:pt x="376350" y="361225"/>
                            <a:pt x="361602" y="443980"/>
                            <a:pt x="322273" y="456270"/>
                          </a:cubicBezTo>
                          <a:cubicBezTo>
                            <a:pt x="282944" y="468560"/>
                            <a:pt x="213299" y="418580"/>
                            <a:pt x="169873" y="412025"/>
                          </a:cubicBezTo>
                          <a:cubicBezTo>
                            <a:pt x="126447" y="405470"/>
                            <a:pt x="105730" y="451975"/>
                            <a:pt x="73366" y="457711"/>
                          </a:cubicBezTo>
                          <a:lnTo>
                            <a:pt x="0" y="476467"/>
                          </a:lnTo>
                          <a:close/>
                        </a:path>
                      </a:pathLst>
                    </a:custGeom>
                    <a:solidFill>
                      <a:srgbClr val="8FFF8F"/>
                    </a:solidFill>
                    <a:ln w="19050"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D86FF9FF-8A1C-6FE5-BFE9-F2A2349074F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5909183" y="2068497"/>
                      <a:ext cx="924288" cy="260840"/>
                    </a:xfrm>
                    <a:custGeom>
                      <a:avLst/>
                      <a:gdLst>
                        <a:gd name="connsiteX0" fmla="*/ 4 w 924288"/>
                        <a:gd name="connsiteY0" fmla="*/ 50355 h 260840"/>
                        <a:gd name="connsiteX1" fmla="*/ 157320 w 924288"/>
                        <a:gd name="connsiteY1" fmla="*/ 109348 h 260840"/>
                        <a:gd name="connsiteX2" fmla="*/ 290056 w 924288"/>
                        <a:gd name="connsiteY2" fmla="*/ 119180 h 260840"/>
                        <a:gd name="connsiteX3" fmla="*/ 408043 w 924288"/>
                        <a:gd name="connsiteY3" fmla="*/ 133929 h 260840"/>
                        <a:gd name="connsiteX4" fmla="*/ 516198 w 924288"/>
                        <a:gd name="connsiteY4" fmla="*/ 148677 h 260840"/>
                        <a:gd name="connsiteX5" fmla="*/ 648933 w 924288"/>
                        <a:gd name="connsiteY5" fmla="*/ 70019 h 260840"/>
                        <a:gd name="connsiteX6" fmla="*/ 796417 w 924288"/>
                        <a:gd name="connsiteY6" fmla="*/ 6109 h 260840"/>
                        <a:gd name="connsiteX7" fmla="*/ 924236 w 924288"/>
                        <a:gd name="connsiteY7" fmla="*/ 15942 h 260840"/>
                        <a:gd name="connsiteX8" fmla="*/ 781669 w 924288"/>
                        <a:gd name="connsiteY8" fmla="*/ 124097 h 260840"/>
                        <a:gd name="connsiteX9" fmla="*/ 457204 w 924288"/>
                        <a:gd name="connsiteY9" fmla="*/ 251916 h 260840"/>
                        <a:gd name="connsiteX10" fmla="*/ 162236 w 924288"/>
                        <a:gd name="connsiteY10" fmla="*/ 232251 h 260840"/>
                        <a:gd name="connsiteX11" fmla="*/ 4 w 924288"/>
                        <a:gd name="connsiteY11" fmla="*/ 50355 h 2608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924288" h="260840">
                          <a:moveTo>
                            <a:pt x="4" y="50355"/>
                          </a:moveTo>
                          <a:cubicBezTo>
                            <a:pt x="-815" y="29871"/>
                            <a:pt x="108978" y="97877"/>
                            <a:pt x="157320" y="109348"/>
                          </a:cubicBezTo>
                          <a:cubicBezTo>
                            <a:pt x="205662" y="120819"/>
                            <a:pt x="248269" y="115083"/>
                            <a:pt x="290056" y="119180"/>
                          </a:cubicBezTo>
                          <a:cubicBezTo>
                            <a:pt x="331843" y="123277"/>
                            <a:pt x="370353" y="129013"/>
                            <a:pt x="408043" y="133929"/>
                          </a:cubicBezTo>
                          <a:cubicBezTo>
                            <a:pt x="445733" y="138845"/>
                            <a:pt x="476050" y="159329"/>
                            <a:pt x="516198" y="148677"/>
                          </a:cubicBezTo>
                          <a:cubicBezTo>
                            <a:pt x="556346" y="138025"/>
                            <a:pt x="602230" y="93780"/>
                            <a:pt x="648933" y="70019"/>
                          </a:cubicBezTo>
                          <a:cubicBezTo>
                            <a:pt x="695636" y="46258"/>
                            <a:pt x="750533" y="15122"/>
                            <a:pt x="796417" y="6109"/>
                          </a:cubicBezTo>
                          <a:cubicBezTo>
                            <a:pt x="842301" y="-2904"/>
                            <a:pt x="926694" y="-3723"/>
                            <a:pt x="924236" y="15942"/>
                          </a:cubicBezTo>
                          <a:cubicBezTo>
                            <a:pt x="921778" y="35607"/>
                            <a:pt x="859508" y="84768"/>
                            <a:pt x="781669" y="124097"/>
                          </a:cubicBezTo>
                          <a:cubicBezTo>
                            <a:pt x="703830" y="163426"/>
                            <a:pt x="560443" y="233890"/>
                            <a:pt x="457204" y="251916"/>
                          </a:cubicBezTo>
                          <a:cubicBezTo>
                            <a:pt x="353965" y="269942"/>
                            <a:pt x="237617" y="259290"/>
                            <a:pt x="162236" y="232251"/>
                          </a:cubicBezTo>
                          <a:cubicBezTo>
                            <a:pt x="86855" y="205212"/>
                            <a:pt x="823" y="70839"/>
                            <a:pt x="4" y="50355"/>
                          </a:cubicBezTo>
                          <a:close/>
                        </a:path>
                      </a:pathLst>
                    </a:custGeom>
                    <a:solidFill>
                      <a:srgbClr val="8FFF8F"/>
                    </a:solidFill>
                    <a:ln w="19050">
                      <a:solidFill>
                        <a:srgbClr val="0066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Freeform: Shape 63">
                      <a:extLst>
                        <a:ext uri="{FF2B5EF4-FFF2-40B4-BE49-F238E27FC236}">
                          <a16:creationId xmlns:a16="http://schemas.microsoft.com/office/drawing/2014/main" id="{A067C49D-FEEB-2D7F-76C3-F3DFE8B6FD1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577420" y="1205359"/>
                      <a:ext cx="11520825" cy="2160839"/>
                    </a:xfrm>
                    <a:custGeom>
                      <a:avLst/>
                      <a:gdLst>
                        <a:gd name="connsiteX0" fmla="*/ 1084699 w 13481074"/>
                        <a:gd name="connsiteY0" fmla="*/ 1038981 h 2464744"/>
                        <a:gd name="connsiteX1" fmla="*/ 1144989 w 13481074"/>
                        <a:gd name="connsiteY1" fmla="*/ 1149513 h 2464744"/>
                        <a:gd name="connsiteX2" fmla="*/ 1185182 w 13481074"/>
                        <a:gd name="connsiteY2" fmla="*/ 1410770 h 2464744"/>
                        <a:gd name="connsiteX3" fmla="*/ 1235424 w 13481074"/>
                        <a:gd name="connsiteY3" fmla="*/ 1501205 h 2464744"/>
                        <a:gd name="connsiteX4" fmla="*/ 1315811 w 13481074"/>
                        <a:gd name="connsiteY4" fmla="*/ 1471060 h 2464744"/>
                        <a:gd name="connsiteX5" fmla="*/ 1426343 w 13481074"/>
                        <a:gd name="connsiteY5" fmla="*/ 1501205 h 2464744"/>
                        <a:gd name="connsiteX6" fmla="*/ 1476584 w 13481074"/>
                        <a:gd name="connsiteY6" fmla="*/ 1511253 h 2464744"/>
                        <a:gd name="connsiteX7" fmla="*/ 1556971 w 13481074"/>
                        <a:gd name="connsiteY7" fmla="*/ 1481108 h 2464744"/>
                        <a:gd name="connsiteX8" fmla="*/ 1647406 w 13481074"/>
                        <a:gd name="connsiteY8" fmla="*/ 1501205 h 2464744"/>
                        <a:gd name="connsiteX9" fmla="*/ 1717745 w 13481074"/>
                        <a:gd name="connsiteY9" fmla="*/ 1471060 h 2464744"/>
                        <a:gd name="connsiteX10" fmla="*/ 1798132 w 13481074"/>
                        <a:gd name="connsiteY10" fmla="*/ 1461012 h 2464744"/>
                        <a:gd name="connsiteX11" fmla="*/ 1918712 w 13481074"/>
                        <a:gd name="connsiteY11" fmla="*/ 1551447 h 2464744"/>
                        <a:gd name="connsiteX12" fmla="*/ 2049340 w 13481074"/>
                        <a:gd name="connsiteY12" fmla="*/ 1591640 h 2464744"/>
                        <a:gd name="connsiteX13" fmla="*/ 2119679 w 13481074"/>
                        <a:gd name="connsiteY13" fmla="*/ 1390673 h 2464744"/>
                        <a:gd name="connsiteX14" fmla="*/ 2139776 w 13481074"/>
                        <a:gd name="connsiteY14" fmla="*/ 1481108 h 2464744"/>
                        <a:gd name="connsiteX15" fmla="*/ 2169921 w 13481074"/>
                        <a:gd name="connsiteY15" fmla="*/ 1410770 h 2464744"/>
                        <a:gd name="connsiteX16" fmla="*/ 2210114 w 13481074"/>
                        <a:gd name="connsiteY16" fmla="*/ 1682075 h 2464744"/>
                        <a:gd name="connsiteX17" fmla="*/ 2250307 w 13481074"/>
                        <a:gd name="connsiteY17" fmla="*/ 1732317 h 2464744"/>
                        <a:gd name="connsiteX18" fmla="*/ 2551758 w 13481074"/>
                        <a:gd name="connsiteY18" fmla="*/ 1682075 h 2464744"/>
                        <a:gd name="connsiteX19" fmla="*/ 3094369 w 13481074"/>
                        <a:gd name="connsiteY19" fmla="*/ 1651930 h 2464744"/>
                        <a:gd name="connsiteX20" fmla="*/ 3305384 w 13481074"/>
                        <a:gd name="connsiteY20" fmla="*/ 1682075 h 2464744"/>
                        <a:gd name="connsiteX21" fmla="*/ 3606835 w 13481074"/>
                        <a:gd name="connsiteY21" fmla="*/ 1772511 h 2464744"/>
                        <a:gd name="connsiteX22" fmla="*/ 4008769 w 13481074"/>
                        <a:gd name="connsiteY22" fmla="*/ 1732317 h 2464744"/>
                        <a:gd name="connsiteX23" fmla="*/ 4249929 w 13481074"/>
                        <a:gd name="connsiteY23" fmla="*/ 1571544 h 2464744"/>
                        <a:gd name="connsiteX24" fmla="*/ 4481042 w 13481074"/>
                        <a:gd name="connsiteY24" fmla="*/ 1461012 h 2464744"/>
                        <a:gd name="connsiteX25" fmla="*/ 4641815 w 13481074"/>
                        <a:gd name="connsiteY25" fmla="*/ 1461012 h 2464744"/>
                        <a:gd name="connsiteX26" fmla="*/ 4772444 w 13481074"/>
                        <a:gd name="connsiteY26" fmla="*/ 1390673 h 2464744"/>
                        <a:gd name="connsiteX27" fmla="*/ 4852831 w 13481074"/>
                        <a:gd name="connsiteY27" fmla="*/ 1360528 h 2464744"/>
                        <a:gd name="connsiteX28" fmla="*/ 4913121 w 13481074"/>
                        <a:gd name="connsiteY28" fmla="*/ 1310286 h 2464744"/>
                        <a:gd name="connsiteX29" fmla="*/ 5083943 w 13481074"/>
                        <a:gd name="connsiteY29" fmla="*/ 1340431 h 2464744"/>
                        <a:gd name="connsiteX30" fmla="*/ 5294958 w 13481074"/>
                        <a:gd name="connsiteY30" fmla="*/ 1340431 h 2464744"/>
                        <a:gd name="connsiteX31" fmla="*/ 5616505 w 13481074"/>
                        <a:gd name="connsiteY31" fmla="*/ 1209803 h 2464744"/>
                        <a:gd name="connsiteX32" fmla="*/ 5696892 w 13481074"/>
                        <a:gd name="connsiteY32" fmla="*/ 1099271 h 2464744"/>
                        <a:gd name="connsiteX33" fmla="*/ 5706940 w 13481074"/>
                        <a:gd name="connsiteY33" fmla="*/ 697337 h 2464744"/>
                        <a:gd name="connsiteX34" fmla="*/ 5747134 w 13481074"/>
                        <a:gd name="connsiteY34" fmla="*/ 466225 h 2464744"/>
                        <a:gd name="connsiteX35" fmla="*/ 5767231 w 13481074"/>
                        <a:gd name="connsiteY35" fmla="*/ 526515 h 2464744"/>
                        <a:gd name="connsiteX36" fmla="*/ 5797376 w 13481074"/>
                        <a:gd name="connsiteY36" fmla="*/ 335596 h 2464744"/>
                        <a:gd name="connsiteX37" fmla="*/ 5837569 w 13481074"/>
                        <a:gd name="connsiteY37" fmla="*/ 405935 h 2464744"/>
                        <a:gd name="connsiteX38" fmla="*/ 5857666 w 13481074"/>
                        <a:gd name="connsiteY38" fmla="*/ 245161 h 2464744"/>
                        <a:gd name="connsiteX39" fmla="*/ 5917956 w 13481074"/>
                        <a:gd name="connsiteY39" fmla="*/ 265258 h 2464744"/>
                        <a:gd name="connsiteX40" fmla="*/ 6018439 w 13481074"/>
                        <a:gd name="connsiteY40" fmla="*/ 184871 h 2464744"/>
                        <a:gd name="connsiteX41" fmla="*/ 6139020 w 13481074"/>
                        <a:gd name="connsiteY41" fmla="*/ 144678 h 2464744"/>
                        <a:gd name="connsiteX42" fmla="*/ 6199310 w 13481074"/>
                        <a:gd name="connsiteY42" fmla="*/ 174823 h 2464744"/>
                        <a:gd name="connsiteX43" fmla="*/ 6239503 w 13481074"/>
                        <a:gd name="connsiteY43" fmla="*/ 285355 h 2464744"/>
                        <a:gd name="connsiteX44" fmla="*/ 6269648 w 13481074"/>
                        <a:gd name="connsiteY44" fmla="*/ 225064 h 2464744"/>
                        <a:gd name="connsiteX45" fmla="*/ 6319890 w 13481074"/>
                        <a:gd name="connsiteY45" fmla="*/ 315500 h 2464744"/>
                        <a:gd name="connsiteX46" fmla="*/ 6329938 w 13481074"/>
                        <a:gd name="connsiteY46" fmla="*/ 275306 h 2464744"/>
                        <a:gd name="connsiteX47" fmla="*/ 6350035 w 13481074"/>
                        <a:gd name="connsiteY47" fmla="*/ 647095 h 2464744"/>
                        <a:gd name="connsiteX48" fmla="*/ 6370132 w 13481074"/>
                        <a:gd name="connsiteY48" fmla="*/ 606902 h 2464744"/>
                        <a:gd name="connsiteX49" fmla="*/ 6400277 w 13481074"/>
                        <a:gd name="connsiteY49" fmla="*/ 908352 h 2464744"/>
                        <a:gd name="connsiteX50" fmla="*/ 6500760 w 13481074"/>
                        <a:gd name="connsiteY50" fmla="*/ 1139464 h 2464744"/>
                        <a:gd name="connsiteX51" fmla="*/ 6651486 w 13481074"/>
                        <a:gd name="connsiteY51" fmla="*/ 1209803 h 2464744"/>
                        <a:gd name="connsiteX52" fmla="*/ 6962984 w 13481074"/>
                        <a:gd name="connsiteY52" fmla="*/ 1159561 h 2464744"/>
                        <a:gd name="connsiteX53" fmla="*/ 7274483 w 13481074"/>
                        <a:gd name="connsiteY53" fmla="*/ 1018884 h 2464744"/>
                        <a:gd name="connsiteX54" fmla="*/ 7435257 w 13481074"/>
                        <a:gd name="connsiteY54" fmla="*/ 918401 h 2464744"/>
                        <a:gd name="connsiteX55" fmla="*/ 7626176 w 13481074"/>
                        <a:gd name="connsiteY55" fmla="*/ 848062 h 2464744"/>
                        <a:gd name="connsiteX56" fmla="*/ 7776901 w 13481074"/>
                        <a:gd name="connsiteY56" fmla="*/ 807869 h 2464744"/>
                        <a:gd name="connsiteX57" fmla="*/ 7807046 w 13481074"/>
                        <a:gd name="connsiteY57" fmla="*/ 566708 h 2464744"/>
                        <a:gd name="connsiteX58" fmla="*/ 7786949 w 13481074"/>
                        <a:gd name="connsiteY58" fmla="*/ 235113 h 2464744"/>
                        <a:gd name="connsiteX59" fmla="*/ 7857288 w 13481074"/>
                        <a:gd name="connsiteY59" fmla="*/ 215016 h 2464744"/>
                        <a:gd name="connsiteX60" fmla="*/ 7877384 w 13481074"/>
                        <a:gd name="connsiteY60" fmla="*/ 184871 h 2464744"/>
                        <a:gd name="connsiteX61" fmla="*/ 7927626 w 13481074"/>
                        <a:gd name="connsiteY61" fmla="*/ 245161 h 2464744"/>
                        <a:gd name="connsiteX62" fmla="*/ 7957771 w 13481074"/>
                        <a:gd name="connsiteY62" fmla="*/ 184871 h 2464744"/>
                        <a:gd name="connsiteX63" fmla="*/ 7987916 w 13481074"/>
                        <a:gd name="connsiteY63" fmla="*/ 275306 h 2464744"/>
                        <a:gd name="connsiteX64" fmla="*/ 8018061 w 13481074"/>
                        <a:gd name="connsiteY64" fmla="*/ 184871 h 2464744"/>
                        <a:gd name="connsiteX65" fmla="*/ 8068303 w 13481074"/>
                        <a:gd name="connsiteY65" fmla="*/ 365741 h 2464744"/>
                        <a:gd name="connsiteX66" fmla="*/ 8078351 w 13481074"/>
                        <a:gd name="connsiteY66" fmla="*/ 606902 h 2464744"/>
                        <a:gd name="connsiteX67" fmla="*/ 8098448 w 13481074"/>
                        <a:gd name="connsiteY67" fmla="*/ 576757 h 2464744"/>
                        <a:gd name="connsiteX68" fmla="*/ 8148690 w 13481074"/>
                        <a:gd name="connsiteY68" fmla="*/ 707385 h 2464744"/>
                        <a:gd name="connsiteX69" fmla="*/ 8249173 w 13481074"/>
                        <a:gd name="connsiteY69" fmla="*/ 787772 h 2464744"/>
                        <a:gd name="connsiteX70" fmla="*/ 8349657 w 13481074"/>
                        <a:gd name="connsiteY70" fmla="*/ 677240 h 2464744"/>
                        <a:gd name="connsiteX71" fmla="*/ 8430044 w 13481074"/>
                        <a:gd name="connsiteY71" fmla="*/ 848062 h 2464744"/>
                        <a:gd name="connsiteX72" fmla="*/ 8651107 w 13481074"/>
                        <a:gd name="connsiteY72" fmla="*/ 838014 h 2464744"/>
                        <a:gd name="connsiteX73" fmla="*/ 8791784 w 13481074"/>
                        <a:gd name="connsiteY73" fmla="*/ 777724 h 2464744"/>
                        <a:gd name="connsiteX74" fmla="*/ 8872171 w 13481074"/>
                        <a:gd name="connsiteY74" fmla="*/ 667192 h 2464744"/>
                        <a:gd name="connsiteX75" fmla="*/ 9002800 w 13481074"/>
                        <a:gd name="connsiteY75" fmla="*/ 797820 h 2464744"/>
                        <a:gd name="connsiteX76" fmla="*/ 9113332 w 13481074"/>
                        <a:gd name="connsiteY76" fmla="*/ 767675 h 2464744"/>
                        <a:gd name="connsiteX77" fmla="*/ 9173622 w 13481074"/>
                        <a:gd name="connsiteY77" fmla="*/ 616950 h 2464744"/>
                        <a:gd name="connsiteX78" fmla="*/ 9274105 w 13481074"/>
                        <a:gd name="connsiteY78" fmla="*/ 757627 h 2464744"/>
                        <a:gd name="connsiteX79" fmla="*/ 9374589 w 13481074"/>
                        <a:gd name="connsiteY79" fmla="*/ 807869 h 2464744"/>
                        <a:gd name="connsiteX80" fmla="*/ 9505217 w 13481074"/>
                        <a:gd name="connsiteY80" fmla="*/ 948546 h 2464744"/>
                        <a:gd name="connsiteX81" fmla="*/ 9696136 w 13481074"/>
                        <a:gd name="connsiteY81" fmla="*/ 868159 h 2464744"/>
                        <a:gd name="connsiteX82" fmla="*/ 9726281 w 13481074"/>
                        <a:gd name="connsiteY82" fmla="*/ 777724 h 2464744"/>
                        <a:gd name="connsiteX83" fmla="*/ 9806668 w 13481074"/>
                        <a:gd name="connsiteY83" fmla="*/ 817917 h 2464744"/>
                        <a:gd name="connsiteX84" fmla="*/ 9907151 w 13481074"/>
                        <a:gd name="connsiteY84" fmla="*/ 777724 h 2464744"/>
                        <a:gd name="connsiteX85" fmla="*/ 10138264 w 13481074"/>
                        <a:gd name="connsiteY85" fmla="*/ 827966 h 2464744"/>
                        <a:gd name="connsiteX86" fmla="*/ 10429666 w 13481074"/>
                        <a:gd name="connsiteY86" fmla="*/ 747579 h 2464744"/>
                        <a:gd name="connsiteX87" fmla="*/ 10620584 w 13481074"/>
                        <a:gd name="connsiteY87" fmla="*/ 596853 h 2464744"/>
                        <a:gd name="connsiteX88" fmla="*/ 10791406 w 13481074"/>
                        <a:gd name="connsiteY88" fmla="*/ 586805 h 2464744"/>
                        <a:gd name="connsiteX89" fmla="*/ 10891890 w 13481074"/>
                        <a:gd name="connsiteY89" fmla="*/ 586805 h 2464744"/>
                        <a:gd name="connsiteX90" fmla="*/ 10992373 w 13481074"/>
                        <a:gd name="connsiteY90" fmla="*/ 325548 h 2464744"/>
                        <a:gd name="connsiteX91" fmla="*/ 11092857 w 13481074"/>
                        <a:gd name="connsiteY91" fmla="*/ 496370 h 2464744"/>
                        <a:gd name="connsiteX92" fmla="*/ 11545033 w 13481074"/>
                        <a:gd name="connsiteY92" fmla="*/ 526515 h 2464744"/>
                        <a:gd name="connsiteX93" fmla="*/ 11756048 w 13481074"/>
                        <a:gd name="connsiteY93" fmla="*/ 496370 h 2464744"/>
                        <a:gd name="connsiteX94" fmla="*/ 11876628 w 13481074"/>
                        <a:gd name="connsiteY94" fmla="*/ 436080 h 2464744"/>
                        <a:gd name="connsiteX95" fmla="*/ 11977112 w 13481074"/>
                        <a:gd name="connsiteY95" fmla="*/ 345645 h 2464744"/>
                        <a:gd name="connsiteX96" fmla="*/ 12127837 w 13481074"/>
                        <a:gd name="connsiteY96" fmla="*/ 325548 h 2464744"/>
                        <a:gd name="connsiteX97" fmla="*/ 12147934 w 13481074"/>
                        <a:gd name="connsiteY97" fmla="*/ 265258 h 2464744"/>
                        <a:gd name="connsiteX98" fmla="*/ 12318756 w 13481074"/>
                        <a:gd name="connsiteY98" fmla="*/ 325548 h 2464744"/>
                        <a:gd name="connsiteX99" fmla="*/ 12610158 w 13481074"/>
                        <a:gd name="connsiteY99" fmla="*/ 104484 h 2464744"/>
                        <a:gd name="connsiteX100" fmla="*/ 12620206 w 13481074"/>
                        <a:gd name="connsiteY100" fmla="*/ 2244783 h 2464744"/>
                        <a:gd name="connsiteX101" fmla="*/ 1104795 w 13481074"/>
                        <a:gd name="connsiteY101" fmla="*/ 2264880 h 2464744"/>
                        <a:gd name="connsiteX102" fmla="*/ 1114844 w 13481074"/>
                        <a:gd name="connsiteY102" fmla="*/ 1089223 h 2464744"/>
                        <a:gd name="connsiteX0" fmla="*/ 1084699 w 13481074"/>
                        <a:gd name="connsiteY0" fmla="*/ 1038981 h 2403696"/>
                        <a:gd name="connsiteX1" fmla="*/ 1144989 w 13481074"/>
                        <a:gd name="connsiteY1" fmla="*/ 1149513 h 2403696"/>
                        <a:gd name="connsiteX2" fmla="*/ 1185182 w 13481074"/>
                        <a:gd name="connsiteY2" fmla="*/ 1410770 h 2403696"/>
                        <a:gd name="connsiteX3" fmla="*/ 1235424 w 13481074"/>
                        <a:gd name="connsiteY3" fmla="*/ 1501205 h 2403696"/>
                        <a:gd name="connsiteX4" fmla="*/ 1315811 w 13481074"/>
                        <a:gd name="connsiteY4" fmla="*/ 1471060 h 2403696"/>
                        <a:gd name="connsiteX5" fmla="*/ 1426343 w 13481074"/>
                        <a:gd name="connsiteY5" fmla="*/ 1501205 h 2403696"/>
                        <a:gd name="connsiteX6" fmla="*/ 1476584 w 13481074"/>
                        <a:gd name="connsiteY6" fmla="*/ 1511253 h 2403696"/>
                        <a:gd name="connsiteX7" fmla="*/ 1556971 w 13481074"/>
                        <a:gd name="connsiteY7" fmla="*/ 1481108 h 2403696"/>
                        <a:gd name="connsiteX8" fmla="*/ 1647406 w 13481074"/>
                        <a:gd name="connsiteY8" fmla="*/ 1501205 h 2403696"/>
                        <a:gd name="connsiteX9" fmla="*/ 1717745 w 13481074"/>
                        <a:gd name="connsiteY9" fmla="*/ 1471060 h 2403696"/>
                        <a:gd name="connsiteX10" fmla="*/ 1798132 w 13481074"/>
                        <a:gd name="connsiteY10" fmla="*/ 1461012 h 2403696"/>
                        <a:gd name="connsiteX11" fmla="*/ 1918712 w 13481074"/>
                        <a:gd name="connsiteY11" fmla="*/ 1551447 h 2403696"/>
                        <a:gd name="connsiteX12" fmla="*/ 2049340 w 13481074"/>
                        <a:gd name="connsiteY12" fmla="*/ 1591640 h 2403696"/>
                        <a:gd name="connsiteX13" fmla="*/ 2119679 w 13481074"/>
                        <a:gd name="connsiteY13" fmla="*/ 1390673 h 2403696"/>
                        <a:gd name="connsiteX14" fmla="*/ 2139776 w 13481074"/>
                        <a:gd name="connsiteY14" fmla="*/ 1481108 h 2403696"/>
                        <a:gd name="connsiteX15" fmla="*/ 2169921 w 13481074"/>
                        <a:gd name="connsiteY15" fmla="*/ 1410770 h 2403696"/>
                        <a:gd name="connsiteX16" fmla="*/ 2210114 w 13481074"/>
                        <a:gd name="connsiteY16" fmla="*/ 1682075 h 2403696"/>
                        <a:gd name="connsiteX17" fmla="*/ 2250307 w 13481074"/>
                        <a:gd name="connsiteY17" fmla="*/ 1732317 h 2403696"/>
                        <a:gd name="connsiteX18" fmla="*/ 2551758 w 13481074"/>
                        <a:gd name="connsiteY18" fmla="*/ 1682075 h 2403696"/>
                        <a:gd name="connsiteX19" fmla="*/ 3094369 w 13481074"/>
                        <a:gd name="connsiteY19" fmla="*/ 1651930 h 2403696"/>
                        <a:gd name="connsiteX20" fmla="*/ 3305384 w 13481074"/>
                        <a:gd name="connsiteY20" fmla="*/ 1682075 h 2403696"/>
                        <a:gd name="connsiteX21" fmla="*/ 3606835 w 13481074"/>
                        <a:gd name="connsiteY21" fmla="*/ 1772511 h 2403696"/>
                        <a:gd name="connsiteX22" fmla="*/ 4008769 w 13481074"/>
                        <a:gd name="connsiteY22" fmla="*/ 1732317 h 2403696"/>
                        <a:gd name="connsiteX23" fmla="*/ 4249929 w 13481074"/>
                        <a:gd name="connsiteY23" fmla="*/ 1571544 h 2403696"/>
                        <a:gd name="connsiteX24" fmla="*/ 4481042 w 13481074"/>
                        <a:gd name="connsiteY24" fmla="*/ 1461012 h 2403696"/>
                        <a:gd name="connsiteX25" fmla="*/ 4641815 w 13481074"/>
                        <a:gd name="connsiteY25" fmla="*/ 1461012 h 2403696"/>
                        <a:gd name="connsiteX26" fmla="*/ 4772444 w 13481074"/>
                        <a:gd name="connsiteY26" fmla="*/ 1390673 h 2403696"/>
                        <a:gd name="connsiteX27" fmla="*/ 4852831 w 13481074"/>
                        <a:gd name="connsiteY27" fmla="*/ 1360528 h 2403696"/>
                        <a:gd name="connsiteX28" fmla="*/ 4913121 w 13481074"/>
                        <a:gd name="connsiteY28" fmla="*/ 1310286 h 2403696"/>
                        <a:gd name="connsiteX29" fmla="*/ 5083943 w 13481074"/>
                        <a:gd name="connsiteY29" fmla="*/ 1340431 h 2403696"/>
                        <a:gd name="connsiteX30" fmla="*/ 5294958 w 13481074"/>
                        <a:gd name="connsiteY30" fmla="*/ 1340431 h 2403696"/>
                        <a:gd name="connsiteX31" fmla="*/ 5616505 w 13481074"/>
                        <a:gd name="connsiteY31" fmla="*/ 1209803 h 2403696"/>
                        <a:gd name="connsiteX32" fmla="*/ 5696892 w 13481074"/>
                        <a:gd name="connsiteY32" fmla="*/ 1099271 h 2403696"/>
                        <a:gd name="connsiteX33" fmla="*/ 5706940 w 13481074"/>
                        <a:gd name="connsiteY33" fmla="*/ 697337 h 2403696"/>
                        <a:gd name="connsiteX34" fmla="*/ 5747134 w 13481074"/>
                        <a:gd name="connsiteY34" fmla="*/ 466225 h 2403696"/>
                        <a:gd name="connsiteX35" fmla="*/ 5767231 w 13481074"/>
                        <a:gd name="connsiteY35" fmla="*/ 526515 h 2403696"/>
                        <a:gd name="connsiteX36" fmla="*/ 5797376 w 13481074"/>
                        <a:gd name="connsiteY36" fmla="*/ 335596 h 2403696"/>
                        <a:gd name="connsiteX37" fmla="*/ 5837569 w 13481074"/>
                        <a:gd name="connsiteY37" fmla="*/ 405935 h 2403696"/>
                        <a:gd name="connsiteX38" fmla="*/ 5857666 w 13481074"/>
                        <a:gd name="connsiteY38" fmla="*/ 245161 h 2403696"/>
                        <a:gd name="connsiteX39" fmla="*/ 5917956 w 13481074"/>
                        <a:gd name="connsiteY39" fmla="*/ 265258 h 2403696"/>
                        <a:gd name="connsiteX40" fmla="*/ 6018439 w 13481074"/>
                        <a:gd name="connsiteY40" fmla="*/ 184871 h 2403696"/>
                        <a:gd name="connsiteX41" fmla="*/ 6139020 w 13481074"/>
                        <a:gd name="connsiteY41" fmla="*/ 144678 h 2403696"/>
                        <a:gd name="connsiteX42" fmla="*/ 6199310 w 13481074"/>
                        <a:gd name="connsiteY42" fmla="*/ 174823 h 2403696"/>
                        <a:gd name="connsiteX43" fmla="*/ 6239503 w 13481074"/>
                        <a:gd name="connsiteY43" fmla="*/ 285355 h 2403696"/>
                        <a:gd name="connsiteX44" fmla="*/ 6269648 w 13481074"/>
                        <a:gd name="connsiteY44" fmla="*/ 225064 h 2403696"/>
                        <a:gd name="connsiteX45" fmla="*/ 6319890 w 13481074"/>
                        <a:gd name="connsiteY45" fmla="*/ 315500 h 2403696"/>
                        <a:gd name="connsiteX46" fmla="*/ 6329938 w 13481074"/>
                        <a:gd name="connsiteY46" fmla="*/ 275306 h 2403696"/>
                        <a:gd name="connsiteX47" fmla="*/ 6350035 w 13481074"/>
                        <a:gd name="connsiteY47" fmla="*/ 647095 h 2403696"/>
                        <a:gd name="connsiteX48" fmla="*/ 6370132 w 13481074"/>
                        <a:gd name="connsiteY48" fmla="*/ 606902 h 2403696"/>
                        <a:gd name="connsiteX49" fmla="*/ 6400277 w 13481074"/>
                        <a:gd name="connsiteY49" fmla="*/ 908352 h 2403696"/>
                        <a:gd name="connsiteX50" fmla="*/ 6500760 w 13481074"/>
                        <a:gd name="connsiteY50" fmla="*/ 1139464 h 2403696"/>
                        <a:gd name="connsiteX51" fmla="*/ 6651486 w 13481074"/>
                        <a:gd name="connsiteY51" fmla="*/ 1209803 h 2403696"/>
                        <a:gd name="connsiteX52" fmla="*/ 6962984 w 13481074"/>
                        <a:gd name="connsiteY52" fmla="*/ 1159561 h 2403696"/>
                        <a:gd name="connsiteX53" fmla="*/ 7274483 w 13481074"/>
                        <a:gd name="connsiteY53" fmla="*/ 1018884 h 2403696"/>
                        <a:gd name="connsiteX54" fmla="*/ 7435257 w 13481074"/>
                        <a:gd name="connsiteY54" fmla="*/ 918401 h 2403696"/>
                        <a:gd name="connsiteX55" fmla="*/ 7626176 w 13481074"/>
                        <a:gd name="connsiteY55" fmla="*/ 848062 h 2403696"/>
                        <a:gd name="connsiteX56" fmla="*/ 7776901 w 13481074"/>
                        <a:gd name="connsiteY56" fmla="*/ 807869 h 2403696"/>
                        <a:gd name="connsiteX57" fmla="*/ 7807046 w 13481074"/>
                        <a:gd name="connsiteY57" fmla="*/ 566708 h 2403696"/>
                        <a:gd name="connsiteX58" fmla="*/ 7786949 w 13481074"/>
                        <a:gd name="connsiteY58" fmla="*/ 235113 h 2403696"/>
                        <a:gd name="connsiteX59" fmla="*/ 7857288 w 13481074"/>
                        <a:gd name="connsiteY59" fmla="*/ 215016 h 2403696"/>
                        <a:gd name="connsiteX60" fmla="*/ 7877384 w 13481074"/>
                        <a:gd name="connsiteY60" fmla="*/ 184871 h 2403696"/>
                        <a:gd name="connsiteX61" fmla="*/ 7927626 w 13481074"/>
                        <a:gd name="connsiteY61" fmla="*/ 245161 h 2403696"/>
                        <a:gd name="connsiteX62" fmla="*/ 7957771 w 13481074"/>
                        <a:gd name="connsiteY62" fmla="*/ 184871 h 2403696"/>
                        <a:gd name="connsiteX63" fmla="*/ 7987916 w 13481074"/>
                        <a:gd name="connsiteY63" fmla="*/ 275306 h 2403696"/>
                        <a:gd name="connsiteX64" fmla="*/ 8018061 w 13481074"/>
                        <a:gd name="connsiteY64" fmla="*/ 184871 h 2403696"/>
                        <a:gd name="connsiteX65" fmla="*/ 8068303 w 13481074"/>
                        <a:gd name="connsiteY65" fmla="*/ 365741 h 2403696"/>
                        <a:gd name="connsiteX66" fmla="*/ 8078351 w 13481074"/>
                        <a:gd name="connsiteY66" fmla="*/ 606902 h 2403696"/>
                        <a:gd name="connsiteX67" fmla="*/ 8098448 w 13481074"/>
                        <a:gd name="connsiteY67" fmla="*/ 576757 h 2403696"/>
                        <a:gd name="connsiteX68" fmla="*/ 8148690 w 13481074"/>
                        <a:gd name="connsiteY68" fmla="*/ 707385 h 2403696"/>
                        <a:gd name="connsiteX69" fmla="*/ 8249173 w 13481074"/>
                        <a:gd name="connsiteY69" fmla="*/ 787772 h 2403696"/>
                        <a:gd name="connsiteX70" fmla="*/ 8349657 w 13481074"/>
                        <a:gd name="connsiteY70" fmla="*/ 677240 h 2403696"/>
                        <a:gd name="connsiteX71" fmla="*/ 8430044 w 13481074"/>
                        <a:gd name="connsiteY71" fmla="*/ 848062 h 2403696"/>
                        <a:gd name="connsiteX72" fmla="*/ 8651107 w 13481074"/>
                        <a:gd name="connsiteY72" fmla="*/ 838014 h 2403696"/>
                        <a:gd name="connsiteX73" fmla="*/ 8791784 w 13481074"/>
                        <a:gd name="connsiteY73" fmla="*/ 777724 h 2403696"/>
                        <a:gd name="connsiteX74" fmla="*/ 8872171 w 13481074"/>
                        <a:gd name="connsiteY74" fmla="*/ 667192 h 2403696"/>
                        <a:gd name="connsiteX75" fmla="*/ 9002800 w 13481074"/>
                        <a:gd name="connsiteY75" fmla="*/ 797820 h 2403696"/>
                        <a:gd name="connsiteX76" fmla="*/ 9113332 w 13481074"/>
                        <a:gd name="connsiteY76" fmla="*/ 767675 h 2403696"/>
                        <a:gd name="connsiteX77" fmla="*/ 9173622 w 13481074"/>
                        <a:gd name="connsiteY77" fmla="*/ 616950 h 2403696"/>
                        <a:gd name="connsiteX78" fmla="*/ 9274105 w 13481074"/>
                        <a:gd name="connsiteY78" fmla="*/ 757627 h 2403696"/>
                        <a:gd name="connsiteX79" fmla="*/ 9374589 w 13481074"/>
                        <a:gd name="connsiteY79" fmla="*/ 807869 h 2403696"/>
                        <a:gd name="connsiteX80" fmla="*/ 9505217 w 13481074"/>
                        <a:gd name="connsiteY80" fmla="*/ 948546 h 2403696"/>
                        <a:gd name="connsiteX81" fmla="*/ 9696136 w 13481074"/>
                        <a:gd name="connsiteY81" fmla="*/ 868159 h 2403696"/>
                        <a:gd name="connsiteX82" fmla="*/ 9726281 w 13481074"/>
                        <a:gd name="connsiteY82" fmla="*/ 777724 h 2403696"/>
                        <a:gd name="connsiteX83" fmla="*/ 9806668 w 13481074"/>
                        <a:gd name="connsiteY83" fmla="*/ 817917 h 2403696"/>
                        <a:gd name="connsiteX84" fmla="*/ 9907151 w 13481074"/>
                        <a:gd name="connsiteY84" fmla="*/ 777724 h 2403696"/>
                        <a:gd name="connsiteX85" fmla="*/ 10138264 w 13481074"/>
                        <a:gd name="connsiteY85" fmla="*/ 827966 h 2403696"/>
                        <a:gd name="connsiteX86" fmla="*/ 10429666 w 13481074"/>
                        <a:gd name="connsiteY86" fmla="*/ 747579 h 2403696"/>
                        <a:gd name="connsiteX87" fmla="*/ 10620584 w 13481074"/>
                        <a:gd name="connsiteY87" fmla="*/ 596853 h 2403696"/>
                        <a:gd name="connsiteX88" fmla="*/ 10791406 w 13481074"/>
                        <a:gd name="connsiteY88" fmla="*/ 586805 h 2403696"/>
                        <a:gd name="connsiteX89" fmla="*/ 10891890 w 13481074"/>
                        <a:gd name="connsiteY89" fmla="*/ 586805 h 2403696"/>
                        <a:gd name="connsiteX90" fmla="*/ 10992373 w 13481074"/>
                        <a:gd name="connsiteY90" fmla="*/ 325548 h 2403696"/>
                        <a:gd name="connsiteX91" fmla="*/ 11092857 w 13481074"/>
                        <a:gd name="connsiteY91" fmla="*/ 496370 h 2403696"/>
                        <a:gd name="connsiteX92" fmla="*/ 11545033 w 13481074"/>
                        <a:gd name="connsiteY92" fmla="*/ 526515 h 2403696"/>
                        <a:gd name="connsiteX93" fmla="*/ 11756048 w 13481074"/>
                        <a:gd name="connsiteY93" fmla="*/ 496370 h 2403696"/>
                        <a:gd name="connsiteX94" fmla="*/ 11876628 w 13481074"/>
                        <a:gd name="connsiteY94" fmla="*/ 436080 h 2403696"/>
                        <a:gd name="connsiteX95" fmla="*/ 11977112 w 13481074"/>
                        <a:gd name="connsiteY95" fmla="*/ 345645 h 2403696"/>
                        <a:gd name="connsiteX96" fmla="*/ 12127837 w 13481074"/>
                        <a:gd name="connsiteY96" fmla="*/ 325548 h 2403696"/>
                        <a:gd name="connsiteX97" fmla="*/ 12147934 w 13481074"/>
                        <a:gd name="connsiteY97" fmla="*/ 265258 h 2403696"/>
                        <a:gd name="connsiteX98" fmla="*/ 12318756 w 13481074"/>
                        <a:gd name="connsiteY98" fmla="*/ 325548 h 2403696"/>
                        <a:gd name="connsiteX99" fmla="*/ 12610158 w 13481074"/>
                        <a:gd name="connsiteY99" fmla="*/ 104484 h 2403696"/>
                        <a:gd name="connsiteX100" fmla="*/ 12620206 w 13481074"/>
                        <a:gd name="connsiteY100" fmla="*/ 2244783 h 2403696"/>
                        <a:gd name="connsiteX101" fmla="*/ 1104795 w 13481074"/>
                        <a:gd name="connsiteY101" fmla="*/ 2264880 h 2403696"/>
                        <a:gd name="connsiteX102" fmla="*/ 1114844 w 13481074"/>
                        <a:gd name="connsiteY102" fmla="*/ 1089223 h 2403696"/>
                        <a:gd name="connsiteX0" fmla="*/ 407298 w 12803673"/>
                        <a:gd name="connsiteY0" fmla="*/ 1038981 h 2403696"/>
                        <a:gd name="connsiteX1" fmla="*/ 467588 w 12803673"/>
                        <a:gd name="connsiteY1" fmla="*/ 1149513 h 2403696"/>
                        <a:gd name="connsiteX2" fmla="*/ 507781 w 12803673"/>
                        <a:gd name="connsiteY2" fmla="*/ 1410770 h 2403696"/>
                        <a:gd name="connsiteX3" fmla="*/ 558023 w 12803673"/>
                        <a:gd name="connsiteY3" fmla="*/ 1501205 h 2403696"/>
                        <a:gd name="connsiteX4" fmla="*/ 638410 w 12803673"/>
                        <a:gd name="connsiteY4" fmla="*/ 1471060 h 2403696"/>
                        <a:gd name="connsiteX5" fmla="*/ 748942 w 12803673"/>
                        <a:gd name="connsiteY5" fmla="*/ 1501205 h 2403696"/>
                        <a:gd name="connsiteX6" fmla="*/ 799183 w 12803673"/>
                        <a:gd name="connsiteY6" fmla="*/ 1511253 h 2403696"/>
                        <a:gd name="connsiteX7" fmla="*/ 879570 w 12803673"/>
                        <a:gd name="connsiteY7" fmla="*/ 1481108 h 2403696"/>
                        <a:gd name="connsiteX8" fmla="*/ 970005 w 12803673"/>
                        <a:gd name="connsiteY8" fmla="*/ 1501205 h 2403696"/>
                        <a:gd name="connsiteX9" fmla="*/ 1040344 w 12803673"/>
                        <a:gd name="connsiteY9" fmla="*/ 1471060 h 2403696"/>
                        <a:gd name="connsiteX10" fmla="*/ 1120731 w 12803673"/>
                        <a:gd name="connsiteY10" fmla="*/ 1461012 h 2403696"/>
                        <a:gd name="connsiteX11" fmla="*/ 1241311 w 12803673"/>
                        <a:gd name="connsiteY11" fmla="*/ 1551447 h 2403696"/>
                        <a:gd name="connsiteX12" fmla="*/ 1371939 w 12803673"/>
                        <a:gd name="connsiteY12" fmla="*/ 1591640 h 2403696"/>
                        <a:gd name="connsiteX13" fmla="*/ 1442278 w 12803673"/>
                        <a:gd name="connsiteY13" fmla="*/ 1390673 h 2403696"/>
                        <a:gd name="connsiteX14" fmla="*/ 1462375 w 12803673"/>
                        <a:gd name="connsiteY14" fmla="*/ 1481108 h 2403696"/>
                        <a:gd name="connsiteX15" fmla="*/ 1492520 w 12803673"/>
                        <a:gd name="connsiteY15" fmla="*/ 1410770 h 2403696"/>
                        <a:gd name="connsiteX16" fmla="*/ 1532713 w 12803673"/>
                        <a:gd name="connsiteY16" fmla="*/ 1682075 h 2403696"/>
                        <a:gd name="connsiteX17" fmla="*/ 1572906 w 12803673"/>
                        <a:gd name="connsiteY17" fmla="*/ 1732317 h 2403696"/>
                        <a:gd name="connsiteX18" fmla="*/ 1874357 w 12803673"/>
                        <a:gd name="connsiteY18" fmla="*/ 1682075 h 2403696"/>
                        <a:gd name="connsiteX19" fmla="*/ 2416968 w 12803673"/>
                        <a:gd name="connsiteY19" fmla="*/ 1651930 h 2403696"/>
                        <a:gd name="connsiteX20" fmla="*/ 2627983 w 12803673"/>
                        <a:gd name="connsiteY20" fmla="*/ 1682075 h 2403696"/>
                        <a:gd name="connsiteX21" fmla="*/ 2929434 w 12803673"/>
                        <a:gd name="connsiteY21" fmla="*/ 1772511 h 2403696"/>
                        <a:gd name="connsiteX22" fmla="*/ 3331368 w 12803673"/>
                        <a:gd name="connsiteY22" fmla="*/ 1732317 h 2403696"/>
                        <a:gd name="connsiteX23" fmla="*/ 3572528 w 12803673"/>
                        <a:gd name="connsiteY23" fmla="*/ 1571544 h 2403696"/>
                        <a:gd name="connsiteX24" fmla="*/ 3803641 w 12803673"/>
                        <a:gd name="connsiteY24" fmla="*/ 1461012 h 2403696"/>
                        <a:gd name="connsiteX25" fmla="*/ 3964414 w 12803673"/>
                        <a:gd name="connsiteY25" fmla="*/ 1461012 h 2403696"/>
                        <a:gd name="connsiteX26" fmla="*/ 4095043 w 12803673"/>
                        <a:gd name="connsiteY26" fmla="*/ 1390673 h 2403696"/>
                        <a:gd name="connsiteX27" fmla="*/ 4175430 w 12803673"/>
                        <a:gd name="connsiteY27" fmla="*/ 1360528 h 2403696"/>
                        <a:gd name="connsiteX28" fmla="*/ 4235720 w 12803673"/>
                        <a:gd name="connsiteY28" fmla="*/ 1310286 h 2403696"/>
                        <a:gd name="connsiteX29" fmla="*/ 4406542 w 12803673"/>
                        <a:gd name="connsiteY29" fmla="*/ 1340431 h 2403696"/>
                        <a:gd name="connsiteX30" fmla="*/ 4617557 w 12803673"/>
                        <a:gd name="connsiteY30" fmla="*/ 1340431 h 2403696"/>
                        <a:gd name="connsiteX31" fmla="*/ 4939104 w 12803673"/>
                        <a:gd name="connsiteY31" fmla="*/ 1209803 h 2403696"/>
                        <a:gd name="connsiteX32" fmla="*/ 5019491 w 12803673"/>
                        <a:gd name="connsiteY32" fmla="*/ 1099271 h 2403696"/>
                        <a:gd name="connsiteX33" fmla="*/ 5029539 w 12803673"/>
                        <a:gd name="connsiteY33" fmla="*/ 697337 h 2403696"/>
                        <a:gd name="connsiteX34" fmla="*/ 5069733 w 12803673"/>
                        <a:gd name="connsiteY34" fmla="*/ 466225 h 2403696"/>
                        <a:gd name="connsiteX35" fmla="*/ 5089830 w 12803673"/>
                        <a:gd name="connsiteY35" fmla="*/ 526515 h 2403696"/>
                        <a:gd name="connsiteX36" fmla="*/ 5119975 w 12803673"/>
                        <a:gd name="connsiteY36" fmla="*/ 335596 h 2403696"/>
                        <a:gd name="connsiteX37" fmla="*/ 5160168 w 12803673"/>
                        <a:gd name="connsiteY37" fmla="*/ 405935 h 2403696"/>
                        <a:gd name="connsiteX38" fmla="*/ 5180265 w 12803673"/>
                        <a:gd name="connsiteY38" fmla="*/ 245161 h 2403696"/>
                        <a:gd name="connsiteX39" fmla="*/ 5240555 w 12803673"/>
                        <a:gd name="connsiteY39" fmla="*/ 265258 h 2403696"/>
                        <a:gd name="connsiteX40" fmla="*/ 5341038 w 12803673"/>
                        <a:gd name="connsiteY40" fmla="*/ 184871 h 2403696"/>
                        <a:gd name="connsiteX41" fmla="*/ 5461619 w 12803673"/>
                        <a:gd name="connsiteY41" fmla="*/ 144678 h 2403696"/>
                        <a:gd name="connsiteX42" fmla="*/ 5521909 w 12803673"/>
                        <a:gd name="connsiteY42" fmla="*/ 174823 h 2403696"/>
                        <a:gd name="connsiteX43" fmla="*/ 5562102 w 12803673"/>
                        <a:gd name="connsiteY43" fmla="*/ 285355 h 2403696"/>
                        <a:gd name="connsiteX44" fmla="*/ 5592247 w 12803673"/>
                        <a:gd name="connsiteY44" fmla="*/ 225064 h 2403696"/>
                        <a:gd name="connsiteX45" fmla="*/ 5642489 w 12803673"/>
                        <a:gd name="connsiteY45" fmla="*/ 315500 h 2403696"/>
                        <a:gd name="connsiteX46" fmla="*/ 5652537 w 12803673"/>
                        <a:gd name="connsiteY46" fmla="*/ 275306 h 2403696"/>
                        <a:gd name="connsiteX47" fmla="*/ 5672634 w 12803673"/>
                        <a:gd name="connsiteY47" fmla="*/ 647095 h 2403696"/>
                        <a:gd name="connsiteX48" fmla="*/ 5692731 w 12803673"/>
                        <a:gd name="connsiteY48" fmla="*/ 606902 h 2403696"/>
                        <a:gd name="connsiteX49" fmla="*/ 5722876 w 12803673"/>
                        <a:gd name="connsiteY49" fmla="*/ 908352 h 2403696"/>
                        <a:gd name="connsiteX50" fmla="*/ 5823359 w 12803673"/>
                        <a:gd name="connsiteY50" fmla="*/ 1139464 h 2403696"/>
                        <a:gd name="connsiteX51" fmla="*/ 5974085 w 12803673"/>
                        <a:gd name="connsiteY51" fmla="*/ 1209803 h 2403696"/>
                        <a:gd name="connsiteX52" fmla="*/ 6285583 w 12803673"/>
                        <a:gd name="connsiteY52" fmla="*/ 1159561 h 2403696"/>
                        <a:gd name="connsiteX53" fmla="*/ 6597082 w 12803673"/>
                        <a:gd name="connsiteY53" fmla="*/ 1018884 h 2403696"/>
                        <a:gd name="connsiteX54" fmla="*/ 6757856 w 12803673"/>
                        <a:gd name="connsiteY54" fmla="*/ 918401 h 2403696"/>
                        <a:gd name="connsiteX55" fmla="*/ 6948775 w 12803673"/>
                        <a:gd name="connsiteY55" fmla="*/ 848062 h 2403696"/>
                        <a:gd name="connsiteX56" fmla="*/ 7099500 w 12803673"/>
                        <a:gd name="connsiteY56" fmla="*/ 807869 h 2403696"/>
                        <a:gd name="connsiteX57" fmla="*/ 7129645 w 12803673"/>
                        <a:gd name="connsiteY57" fmla="*/ 566708 h 2403696"/>
                        <a:gd name="connsiteX58" fmla="*/ 7109548 w 12803673"/>
                        <a:gd name="connsiteY58" fmla="*/ 235113 h 2403696"/>
                        <a:gd name="connsiteX59" fmla="*/ 7179887 w 12803673"/>
                        <a:gd name="connsiteY59" fmla="*/ 215016 h 2403696"/>
                        <a:gd name="connsiteX60" fmla="*/ 7199983 w 12803673"/>
                        <a:gd name="connsiteY60" fmla="*/ 184871 h 2403696"/>
                        <a:gd name="connsiteX61" fmla="*/ 7250225 w 12803673"/>
                        <a:gd name="connsiteY61" fmla="*/ 245161 h 2403696"/>
                        <a:gd name="connsiteX62" fmla="*/ 7280370 w 12803673"/>
                        <a:gd name="connsiteY62" fmla="*/ 184871 h 2403696"/>
                        <a:gd name="connsiteX63" fmla="*/ 7310515 w 12803673"/>
                        <a:gd name="connsiteY63" fmla="*/ 275306 h 2403696"/>
                        <a:gd name="connsiteX64" fmla="*/ 7340660 w 12803673"/>
                        <a:gd name="connsiteY64" fmla="*/ 184871 h 2403696"/>
                        <a:gd name="connsiteX65" fmla="*/ 7390902 w 12803673"/>
                        <a:gd name="connsiteY65" fmla="*/ 365741 h 2403696"/>
                        <a:gd name="connsiteX66" fmla="*/ 7400950 w 12803673"/>
                        <a:gd name="connsiteY66" fmla="*/ 606902 h 2403696"/>
                        <a:gd name="connsiteX67" fmla="*/ 7421047 w 12803673"/>
                        <a:gd name="connsiteY67" fmla="*/ 576757 h 2403696"/>
                        <a:gd name="connsiteX68" fmla="*/ 7471289 w 12803673"/>
                        <a:gd name="connsiteY68" fmla="*/ 707385 h 2403696"/>
                        <a:gd name="connsiteX69" fmla="*/ 7571772 w 12803673"/>
                        <a:gd name="connsiteY69" fmla="*/ 787772 h 2403696"/>
                        <a:gd name="connsiteX70" fmla="*/ 7672256 w 12803673"/>
                        <a:gd name="connsiteY70" fmla="*/ 677240 h 2403696"/>
                        <a:gd name="connsiteX71" fmla="*/ 7752643 w 12803673"/>
                        <a:gd name="connsiteY71" fmla="*/ 848062 h 2403696"/>
                        <a:gd name="connsiteX72" fmla="*/ 7973706 w 12803673"/>
                        <a:gd name="connsiteY72" fmla="*/ 838014 h 2403696"/>
                        <a:gd name="connsiteX73" fmla="*/ 8114383 w 12803673"/>
                        <a:gd name="connsiteY73" fmla="*/ 777724 h 2403696"/>
                        <a:gd name="connsiteX74" fmla="*/ 8194770 w 12803673"/>
                        <a:gd name="connsiteY74" fmla="*/ 667192 h 2403696"/>
                        <a:gd name="connsiteX75" fmla="*/ 8325399 w 12803673"/>
                        <a:gd name="connsiteY75" fmla="*/ 797820 h 2403696"/>
                        <a:gd name="connsiteX76" fmla="*/ 8435931 w 12803673"/>
                        <a:gd name="connsiteY76" fmla="*/ 767675 h 2403696"/>
                        <a:gd name="connsiteX77" fmla="*/ 8496221 w 12803673"/>
                        <a:gd name="connsiteY77" fmla="*/ 616950 h 2403696"/>
                        <a:gd name="connsiteX78" fmla="*/ 8596704 w 12803673"/>
                        <a:gd name="connsiteY78" fmla="*/ 757627 h 2403696"/>
                        <a:gd name="connsiteX79" fmla="*/ 8697188 w 12803673"/>
                        <a:gd name="connsiteY79" fmla="*/ 807869 h 2403696"/>
                        <a:gd name="connsiteX80" fmla="*/ 8827816 w 12803673"/>
                        <a:gd name="connsiteY80" fmla="*/ 948546 h 2403696"/>
                        <a:gd name="connsiteX81" fmla="*/ 9018735 w 12803673"/>
                        <a:gd name="connsiteY81" fmla="*/ 868159 h 2403696"/>
                        <a:gd name="connsiteX82" fmla="*/ 9048880 w 12803673"/>
                        <a:gd name="connsiteY82" fmla="*/ 777724 h 2403696"/>
                        <a:gd name="connsiteX83" fmla="*/ 9129267 w 12803673"/>
                        <a:gd name="connsiteY83" fmla="*/ 817917 h 2403696"/>
                        <a:gd name="connsiteX84" fmla="*/ 9229750 w 12803673"/>
                        <a:gd name="connsiteY84" fmla="*/ 777724 h 2403696"/>
                        <a:gd name="connsiteX85" fmla="*/ 9460863 w 12803673"/>
                        <a:gd name="connsiteY85" fmla="*/ 827966 h 2403696"/>
                        <a:gd name="connsiteX86" fmla="*/ 9752265 w 12803673"/>
                        <a:gd name="connsiteY86" fmla="*/ 747579 h 2403696"/>
                        <a:gd name="connsiteX87" fmla="*/ 9943183 w 12803673"/>
                        <a:gd name="connsiteY87" fmla="*/ 596853 h 2403696"/>
                        <a:gd name="connsiteX88" fmla="*/ 10114005 w 12803673"/>
                        <a:gd name="connsiteY88" fmla="*/ 586805 h 2403696"/>
                        <a:gd name="connsiteX89" fmla="*/ 10214489 w 12803673"/>
                        <a:gd name="connsiteY89" fmla="*/ 586805 h 2403696"/>
                        <a:gd name="connsiteX90" fmla="*/ 10314972 w 12803673"/>
                        <a:gd name="connsiteY90" fmla="*/ 325548 h 2403696"/>
                        <a:gd name="connsiteX91" fmla="*/ 10415456 w 12803673"/>
                        <a:gd name="connsiteY91" fmla="*/ 496370 h 2403696"/>
                        <a:gd name="connsiteX92" fmla="*/ 10867632 w 12803673"/>
                        <a:gd name="connsiteY92" fmla="*/ 526515 h 2403696"/>
                        <a:gd name="connsiteX93" fmla="*/ 11078647 w 12803673"/>
                        <a:gd name="connsiteY93" fmla="*/ 496370 h 2403696"/>
                        <a:gd name="connsiteX94" fmla="*/ 11199227 w 12803673"/>
                        <a:gd name="connsiteY94" fmla="*/ 436080 h 2403696"/>
                        <a:gd name="connsiteX95" fmla="*/ 11299711 w 12803673"/>
                        <a:gd name="connsiteY95" fmla="*/ 345645 h 2403696"/>
                        <a:gd name="connsiteX96" fmla="*/ 11450436 w 12803673"/>
                        <a:gd name="connsiteY96" fmla="*/ 325548 h 2403696"/>
                        <a:gd name="connsiteX97" fmla="*/ 11470533 w 12803673"/>
                        <a:gd name="connsiteY97" fmla="*/ 265258 h 2403696"/>
                        <a:gd name="connsiteX98" fmla="*/ 11641355 w 12803673"/>
                        <a:gd name="connsiteY98" fmla="*/ 325548 h 2403696"/>
                        <a:gd name="connsiteX99" fmla="*/ 11932757 w 12803673"/>
                        <a:gd name="connsiteY99" fmla="*/ 104484 h 2403696"/>
                        <a:gd name="connsiteX100" fmla="*/ 11942805 w 12803673"/>
                        <a:gd name="connsiteY100" fmla="*/ 2244783 h 2403696"/>
                        <a:gd name="connsiteX101" fmla="*/ 427394 w 12803673"/>
                        <a:gd name="connsiteY101" fmla="*/ 2264880 h 2403696"/>
                        <a:gd name="connsiteX102" fmla="*/ 437443 w 12803673"/>
                        <a:gd name="connsiteY102" fmla="*/ 1089223 h 2403696"/>
                        <a:gd name="connsiteX0" fmla="*/ 0 w 12396375"/>
                        <a:gd name="connsiteY0" fmla="*/ 1038981 h 2403696"/>
                        <a:gd name="connsiteX1" fmla="*/ 60290 w 12396375"/>
                        <a:gd name="connsiteY1" fmla="*/ 1149513 h 2403696"/>
                        <a:gd name="connsiteX2" fmla="*/ 100483 w 12396375"/>
                        <a:gd name="connsiteY2" fmla="*/ 1410770 h 2403696"/>
                        <a:gd name="connsiteX3" fmla="*/ 150725 w 12396375"/>
                        <a:gd name="connsiteY3" fmla="*/ 1501205 h 2403696"/>
                        <a:gd name="connsiteX4" fmla="*/ 231112 w 12396375"/>
                        <a:gd name="connsiteY4" fmla="*/ 1471060 h 2403696"/>
                        <a:gd name="connsiteX5" fmla="*/ 341644 w 12396375"/>
                        <a:gd name="connsiteY5" fmla="*/ 1501205 h 2403696"/>
                        <a:gd name="connsiteX6" fmla="*/ 391885 w 12396375"/>
                        <a:gd name="connsiteY6" fmla="*/ 1511253 h 2403696"/>
                        <a:gd name="connsiteX7" fmla="*/ 472272 w 12396375"/>
                        <a:gd name="connsiteY7" fmla="*/ 1481108 h 2403696"/>
                        <a:gd name="connsiteX8" fmla="*/ 562707 w 12396375"/>
                        <a:gd name="connsiteY8" fmla="*/ 1501205 h 2403696"/>
                        <a:gd name="connsiteX9" fmla="*/ 633046 w 12396375"/>
                        <a:gd name="connsiteY9" fmla="*/ 1471060 h 2403696"/>
                        <a:gd name="connsiteX10" fmla="*/ 713433 w 12396375"/>
                        <a:gd name="connsiteY10" fmla="*/ 1461012 h 2403696"/>
                        <a:gd name="connsiteX11" fmla="*/ 834013 w 12396375"/>
                        <a:gd name="connsiteY11" fmla="*/ 1551447 h 2403696"/>
                        <a:gd name="connsiteX12" fmla="*/ 964641 w 12396375"/>
                        <a:gd name="connsiteY12" fmla="*/ 1591640 h 2403696"/>
                        <a:gd name="connsiteX13" fmla="*/ 1034980 w 12396375"/>
                        <a:gd name="connsiteY13" fmla="*/ 1390673 h 2403696"/>
                        <a:gd name="connsiteX14" fmla="*/ 1055077 w 12396375"/>
                        <a:gd name="connsiteY14" fmla="*/ 1481108 h 2403696"/>
                        <a:gd name="connsiteX15" fmla="*/ 1085222 w 12396375"/>
                        <a:gd name="connsiteY15" fmla="*/ 1410770 h 2403696"/>
                        <a:gd name="connsiteX16" fmla="*/ 1125415 w 12396375"/>
                        <a:gd name="connsiteY16" fmla="*/ 1682075 h 2403696"/>
                        <a:gd name="connsiteX17" fmla="*/ 1165608 w 12396375"/>
                        <a:gd name="connsiteY17" fmla="*/ 1732317 h 2403696"/>
                        <a:gd name="connsiteX18" fmla="*/ 1467059 w 12396375"/>
                        <a:gd name="connsiteY18" fmla="*/ 1682075 h 2403696"/>
                        <a:gd name="connsiteX19" fmla="*/ 2009670 w 12396375"/>
                        <a:gd name="connsiteY19" fmla="*/ 1651930 h 2403696"/>
                        <a:gd name="connsiteX20" fmla="*/ 2220685 w 12396375"/>
                        <a:gd name="connsiteY20" fmla="*/ 1682075 h 2403696"/>
                        <a:gd name="connsiteX21" fmla="*/ 2522136 w 12396375"/>
                        <a:gd name="connsiteY21" fmla="*/ 1772511 h 2403696"/>
                        <a:gd name="connsiteX22" fmla="*/ 2924070 w 12396375"/>
                        <a:gd name="connsiteY22" fmla="*/ 1732317 h 2403696"/>
                        <a:gd name="connsiteX23" fmla="*/ 3165230 w 12396375"/>
                        <a:gd name="connsiteY23" fmla="*/ 1571544 h 2403696"/>
                        <a:gd name="connsiteX24" fmla="*/ 3396343 w 12396375"/>
                        <a:gd name="connsiteY24" fmla="*/ 1461012 h 2403696"/>
                        <a:gd name="connsiteX25" fmla="*/ 3557116 w 12396375"/>
                        <a:gd name="connsiteY25" fmla="*/ 1461012 h 2403696"/>
                        <a:gd name="connsiteX26" fmla="*/ 3687745 w 12396375"/>
                        <a:gd name="connsiteY26" fmla="*/ 1390673 h 2403696"/>
                        <a:gd name="connsiteX27" fmla="*/ 3768132 w 12396375"/>
                        <a:gd name="connsiteY27" fmla="*/ 1360528 h 2403696"/>
                        <a:gd name="connsiteX28" fmla="*/ 3828422 w 12396375"/>
                        <a:gd name="connsiteY28" fmla="*/ 1310286 h 2403696"/>
                        <a:gd name="connsiteX29" fmla="*/ 3999244 w 12396375"/>
                        <a:gd name="connsiteY29" fmla="*/ 1340431 h 2403696"/>
                        <a:gd name="connsiteX30" fmla="*/ 4210259 w 12396375"/>
                        <a:gd name="connsiteY30" fmla="*/ 1340431 h 2403696"/>
                        <a:gd name="connsiteX31" fmla="*/ 4531806 w 12396375"/>
                        <a:gd name="connsiteY31" fmla="*/ 1209803 h 2403696"/>
                        <a:gd name="connsiteX32" fmla="*/ 4612193 w 12396375"/>
                        <a:gd name="connsiteY32" fmla="*/ 1099271 h 2403696"/>
                        <a:gd name="connsiteX33" fmla="*/ 4622241 w 12396375"/>
                        <a:gd name="connsiteY33" fmla="*/ 697337 h 2403696"/>
                        <a:gd name="connsiteX34" fmla="*/ 4662435 w 12396375"/>
                        <a:gd name="connsiteY34" fmla="*/ 466225 h 2403696"/>
                        <a:gd name="connsiteX35" fmla="*/ 4682532 w 12396375"/>
                        <a:gd name="connsiteY35" fmla="*/ 526515 h 2403696"/>
                        <a:gd name="connsiteX36" fmla="*/ 4712677 w 12396375"/>
                        <a:gd name="connsiteY36" fmla="*/ 335596 h 2403696"/>
                        <a:gd name="connsiteX37" fmla="*/ 4752870 w 12396375"/>
                        <a:gd name="connsiteY37" fmla="*/ 405935 h 2403696"/>
                        <a:gd name="connsiteX38" fmla="*/ 4772967 w 12396375"/>
                        <a:gd name="connsiteY38" fmla="*/ 245161 h 2403696"/>
                        <a:gd name="connsiteX39" fmla="*/ 4833257 w 12396375"/>
                        <a:gd name="connsiteY39" fmla="*/ 265258 h 2403696"/>
                        <a:gd name="connsiteX40" fmla="*/ 4933740 w 12396375"/>
                        <a:gd name="connsiteY40" fmla="*/ 184871 h 2403696"/>
                        <a:gd name="connsiteX41" fmla="*/ 5054321 w 12396375"/>
                        <a:gd name="connsiteY41" fmla="*/ 144678 h 2403696"/>
                        <a:gd name="connsiteX42" fmla="*/ 5114611 w 12396375"/>
                        <a:gd name="connsiteY42" fmla="*/ 174823 h 2403696"/>
                        <a:gd name="connsiteX43" fmla="*/ 5154804 w 12396375"/>
                        <a:gd name="connsiteY43" fmla="*/ 285355 h 2403696"/>
                        <a:gd name="connsiteX44" fmla="*/ 5184949 w 12396375"/>
                        <a:gd name="connsiteY44" fmla="*/ 225064 h 2403696"/>
                        <a:gd name="connsiteX45" fmla="*/ 5235191 w 12396375"/>
                        <a:gd name="connsiteY45" fmla="*/ 315500 h 2403696"/>
                        <a:gd name="connsiteX46" fmla="*/ 5245239 w 12396375"/>
                        <a:gd name="connsiteY46" fmla="*/ 275306 h 2403696"/>
                        <a:gd name="connsiteX47" fmla="*/ 5265336 w 12396375"/>
                        <a:gd name="connsiteY47" fmla="*/ 647095 h 2403696"/>
                        <a:gd name="connsiteX48" fmla="*/ 5285433 w 12396375"/>
                        <a:gd name="connsiteY48" fmla="*/ 606902 h 2403696"/>
                        <a:gd name="connsiteX49" fmla="*/ 5315578 w 12396375"/>
                        <a:gd name="connsiteY49" fmla="*/ 908352 h 2403696"/>
                        <a:gd name="connsiteX50" fmla="*/ 5416061 w 12396375"/>
                        <a:gd name="connsiteY50" fmla="*/ 1139464 h 2403696"/>
                        <a:gd name="connsiteX51" fmla="*/ 5566787 w 12396375"/>
                        <a:gd name="connsiteY51" fmla="*/ 1209803 h 2403696"/>
                        <a:gd name="connsiteX52" fmla="*/ 5878285 w 12396375"/>
                        <a:gd name="connsiteY52" fmla="*/ 1159561 h 2403696"/>
                        <a:gd name="connsiteX53" fmla="*/ 6189784 w 12396375"/>
                        <a:gd name="connsiteY53" fmla="*/ 1018884 h 2403696"/>
                        <a:gd name="connsiteX54" fmla="*/ 6350558 w 12396375"/>
                        <a:gd name="connsiteY54" fmla="*/ 918401 h 2403696"/>
                        <a:gd name="connsiteX55" fmla="*/ 6541477 w 12396375"/>
                        <a:gd name="connsiteY55" fmla="*/ 848062 h 2403696"/>
                        <a:gd name="connsiteX56" fmla="*/ 6692202 w 12396375"/>
                        <a:gd name="connsiteY56" fmla="*/ 807869 h 2403696"/>
                        <a:gd name="connsiteX57" fmla="*/ 6722347 w 12396375"/>
                        <a:gd name="connsiteY57" fmla="*/ 566708 h 2403696"/>
                        <a:gd name="connsiteX58" fmla="*/ 6702250 w 12396375"/>
                        <a:gd name="connsiteY58" fmla="*/ 235113 h 2403696"/>
                        <a:gd name="connsiteX59" fmla="*/ 6772589 w 12396375"/>
                        <a:gd name="connsiteY59" fmla="*/ 215016 h 2403696"/>
                        <a:gd name="connsiteX60" fmla="*/ 6792685 w 12396375"/>
                        <a:gd name="connsiteY60" fmla="*/ 184871 h 2403696"/>
                        <a:gd name="connsiteX61" fmla="*/ 6842927 w 12396375"/>
                        <a:gd name="connsiteY61" fmla="*/ 245161 h 2403696"/>
                        <a:gd name="connsiteX62" fmla="*/ 6873072 w 12396375"/>
                        <a:gd name="connsiteY62" fmla="*/ 184871 h 2403696"/>
                        <a:gd name="connsiteX63" fmla="*/ 6903217 w 12396375"/>
                        <a:gd name="connsiteY63" fmla="*/ 275306 h 2403696"/>
                        <a:gd name="connsiteX64" fmla="*/ 6933362 w 12396375"/>
                        <a:gd name="connsiteY64" fmla="*/ 184871 h 2403696"/>
                        <a:gd name="connsiteX65" fmla="*/ 6983604 w 12396375"/>
                        <a:gd name="connsiteY65" fmla="*/ 365741 h 2403696"/>
                        <a:gd name="connsiteX66" fmla="*/ 6993652 w 12396375"/>
                        <a:gd name="connsiteY66" fmla="*/ 606902 h 2403696"/>
                        <a:gd name="connsiteX67" fmla="*/ 7013749 w 12396375"/>
                        <a:gd name="connsiteY67" fmla="*/ 576757 h 2403696"/>
                        <a:gd name="connsiteX68" fmla="*/ 7063991 w 12396375"/>
                        <a:gd name="connsiteY68" fmla="*/ 707385 h 2403696"/>
                        <a:gd name="connsiteX69" fmla="*/ 7164474 w 12396375"/>
                        <a:gd name="connsiteY69" fmla="*/ 787772 h 2403696"/>
                        <a:gd name="connsiteX70" fmla="*/ 7264958 w 12396375"/>
                        <a:gd name="connsiteY70" fmla="*/ 677240 h 2403696"/>
                        <a:gd name="connsiteX71" fmla="*/ 7345345 w 12396375"/>
                        <a:gd name="connsiteY71" fmla="*/ 848062 h 2403696"/>
                        <a:gd name="connsiteX72" fmla="*/ 7566408 w 12396375"/>
                        <a:gd name="connsiteY72" fmla="*/ 838014 h 2403696"/>
                        <a:gd name="connsiteX73" fmla="*/ 7707085 w 12396375"/>
                        <a:gd name="connsiteY73" fmla="*/ 777724 h 2403696"/>
                        <a:gd name="connsiteX74" fmla="*/ 7787472 w 12396375"/>
                        <a:gd name="connsiteY74" fmla="*/ 667192 h 2403696"/>
                        <a:gd name="connsiteX75" fmla="*/ 7918101 w 12396375"/>
                        <a:gd name="connsiteY75" fmla="*/ 797820 h 2403696"/>
                        <a:gd name="connsiteX76" fmla="*/ 8028633 w 12396375"/>
                        <a:gd name="connsiteY76" fmla="*/ 767675 h 2403696"/>
                        <a:gd name="connsiteX77" fmla="*/ 8088923 w 12396375"/>
                        <a:gd name="connsiteY77" fmla="*/ 616950 h 2403696"/>
                        <a:gd name="connsiteX78" fmla="*/ 8189406 w 12396375"/>
                        <a:gd name="connsiteY78" fmla="*/ 757627 h 2403696"/>
                        <a:gd name="connsiteX79" fmla="*/ 8289890 w 12396375"/>
                        <a:gd name="connsiteY79" fmla="*/ 807869 h 2403696"/>
                        <a:gd name="connsiteX80" fmla="*/ 8420518 w 12396375"/>
                        <a:gd name="connsiteY80" fmla="*/ 948546 h 2403696"/>
                        <a:gd name="connsiteX81" fmla="*/ 8611437 w 12396375"/>
                        <a:gd name="connsiteY81" fmla="*/ 868159 h 2403696"/>
                        <a:gd name="connsiteX82" fmla="*/ 8641582 w 12396375"/>
                        <a:gd name="connsiteY82" fmla="*/ 777724 h 2403696"/>
                        <a:gd name="connsiteX83" fmla="*/ 8721969 w 12396375"/>
                        <a:gd name="connsiteY83" fmla="*/ 817917 h 2403696"/>
                        <a:gd name="connsiteX84" fmla="*/ 8822452 w 12396375"/>
                        <a:gd name="connsiteY84" fmla="*/ 777724 h 2403696"/>
                        <a:gd name="connsiteX85" fmla="*/ 9053565 w 12396375"/>
                        <a:gd name="connsiteY85" fmla="*/ 827966 h 2403696"/>
                        <a:gd name="connsiteX86" fmla="*/ 9344967 w 12396375"/>
                        <a:gd name="connsiteY86" fmla="*/ 747579 h 2403696"/>
                        <a:gd name="connsiteX87" fmla="*/ 9535885 w 12396375"/>
                        <a:gd name="connsiteY87" fmla="*/ 596853 h 2403696"/>
                        <a:gd name="connsiteX88" fmla="*/ 9706707 w 12396375"/>
                        <a:gd name="connsiteY88" fmla="*/ 586805 h 2403696"/>
                        <a:gd name="connsiteX89" fmla="*/ 9807191 w 12396375"/>
                        <a:gd name="connsiteY89" fmla="*/ 586805 h 2403696"/>
                        <a:gd name="connsiteX90" fmla="*/ 9907674 w 12396375"/>
                        <a:gd name="connsiteY90" fmla="*/ 325548 h 2403696"/>
                        <a:gd name="connsiteX91" fmla="*/ 10008158 w 12396375"/>
                        <a:gd name="connsiteY91" fmla="*/ 496370 h 2403696"/>
                        <a:gd name="connsiteX92" fmla="*/ 10460334 w 12396375"/>
                        <a:gd name="connsiteY92" fmla="*/ 526515 h 2403696"/>
                        <a:gd name="connsiteX93" fmla="*/ 10671349 w 12396375"/>
                        <a:gd name="connsiteY93" fmla="*/ 496370 h 2403696"/>
                        <a:gd name="connsiteX94" fmla="*/ 10791929 w 12396375"/>
                        <a:gd name="connsiteY94" fmla="*/ 436080 h 2403696"/>
                        <a:gd name="connsiteX95" fmla="*/ 10892413 w 12396375"/>
                        <a:gd name="connsiteY95" fmla="*/ 345645 h 2403696"/>
                        <a:gd name="connsiteX96" fmla="*/ 11043138 w 12396375"/>
                        <a:gd name="connsiteY96" fmla="*/ 325548 h 2403696"/>
                        <a:gd name="connsiteX97" fmla="*/ 11063235 w 12396375"/>
                        <a:gd name="connsiteY97" fmla="*/ 265258 h 2403696"/>
                        <a:gd name="connsiteX98" fmla="*/ 11234057 w 12396375"/>
                        <a:gd name="connsiteY98" fmla="*/ 325548 h 2403696"/>
                        <a:gd name="connsiteX99" fmla="*/ 11525459 w 12396375"/>
                        <a:gd name="connsiteY99" fmla="*/ 104484 h 2403696"/>
                        <a:gd name="connsiteX100" fmla="*/ 11535507 w 12396375"/>
                        <a:gd name="connsiteY100" fmla="*/ 2244783 h 2403696"/>
                        <a:gd name="connsiteX101" fmla="*/ 20096 w 12396375"/>
                        <a:gd name="connsiteY101" fmla="*/ 2264880 h 2403696"/>
                        <a:gd name="connsiteX102" fmla="*/ 30145 w 12396375"/>
                        <a:gd name="connsiteY102" fmla="*/ 1089223 h 2403696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81108 h 2264880"/>
                        <a:gd name="connsiteX8" fmla="*/ 562707 w 11545675"/>
                        <a:gd name="connsiteY8" fmla="*/ 1501205 h 2264880"/>
                        <a:gd name="connsiteX9" fmla="*/ 633046 w 11545675"/>
                        <a:gd name="connsiteY9" fmla="*/ 1471060 h 2264880"/>
                        <a:gd name="connsiteX10" fmla="*/ 713433 w 11545675"/>
                        <a:gd name="connsiteY10" fmla="*/ 1461012 h 2264880"/>
                        <a:gd name="connsiteX11" fmla="*/ 834013 w 11545675"/>
                        <a:gd name="connsiteY11" fmla="*/ 1551447 h 2264880"/>
                        <a:gd name="connsiteX12" fmla="*/ 964641 w 11545675"/>
                        <a:gd name="connsiteY12" fmla="*/ 1591640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87745 w 11545675"/>
                        <a:gd name="connsiteY26" fmla="*/ 1390673 h 2264880"/>
                        <a:gd name="connsiteX27" fmla="*/ 3768132 w 11545675"/>
                        <a:gd name="connsiteY27" fmla="*/ 1360528 h 2264880"/>
                        <a:gd name="connsiteX28" fmla="*/ 3828422 w 11545675"/>
                        <a:gd name="connsiteY28" fmla="*/ 1310286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30145 w 11545675"/>
                        <a:gd name="connsiteY102" fmla="*/ 1089223 h 2264880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81108 h 2264880"/>
                        <a:gd name="connsiteX8" fmla="*/ 562707 w 11545675"/>
                        <a:gd name="connsiteY8" fmla="*/ 1501205 h 2264880"/>
                        <a:gd name="connsiteX9" fmla="*/ 633046 w 11545675"/>
                        <a:gd name="connsiteY9" fmla="*/ 1471060 h 2264880"/>
                        <a:gd name="connsiteX10" fmla="*/ 713433 w 11545675"/>
                        <a:gd name="connsiteY10" fmla="*/ 1461012 h 2264880"/>
                        <a:gd name="connsiteX11" fmla="*/ 834013 w 11545675"/>
                        <a:gd name="connsiteY11" fmla="*/ 1551447 h 2264880"/>
                        <a:gd name="connsiteX12" fmla="*/ 964641 w 11545675"/>
                        <a:gd name="connsiteY12" fmla="*/ 1591640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76097 w 11545675"/>
                        <a:gd name="connsiteY26" fmla="*/ 1384849 h 2264880"/>
                        <a:gd name="connsiteX27" fmla="*/ 3768132 w 11545675"/>
                        <a:gd name="connsiteY27" fmla="*/ 1360528 h 2264880"/>
                        <a:gd name="connsiteX28" fmla="*/ 3828422 w 11545675"/>
                        <a:gd name="connsiteY28" fmla="*/ 1310286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30145 w 11545675"/>
                        <a:gd name="connsiteY102" fmla="*/ 1089223 h 2264880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81108 h 2264880"/>
                        <a:gd name="connsiteX8" fmla="*/ 562707 w 11545675"/>
                        <a:gd name="connsiteY8" fmla="*/ 1501205 h 2264880"/>
                        <a:gd name="connsiteX9" fmla="*/ 633046 w 11545675"/>
                        <a:gd name="connsiteY9" fmla="*/ 1471060 h 2264880"/>
                        <a:gd name="connsiteX10" fmla="*/ 713433 w 11545675"/>
                        <a:gd name="connsiteY10" fmla="*/ 1461012 h 2264880"/>
                        <a:gd name="connsiteX11" fmla="*/ 834013 w 11545675"/>
                        <a:gd name="connsiteY11" fmla="*/ 1551447 h 2264880"/>
                        <a:gd name="connsiteX12" fmla="*/ 964641 w 11545675"/>
                        <a:gd name="connsiteY12" fmla="*/ 1591640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76097 w 11545675"/>
                        <a:gd name="connsiteY26" fmla="*/ 1384849 h 2264880"/>
                        <a:gd name="connsiteX27" fmla="*/ 3768132 w 11545675"/>
                        <a:gd name="connsiteY27" fmla="*/ 1360528 h 2264880"/>
                        <a:gd name="connsiteX28" fmla="*/ 3886664 w 11545675"/>
                        <a:gd name="connsiteY28" fmla="*/ 1281165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30145 w 11545675"/>
                        <a:gd name="connsiteY102" fmla="*/ 1089223 h 2264880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81108 h 2264880"/>
                        <a:gd name="connsiteX8" fmla="*/ 562707 w 11545675"/>
                        <a:gd name="connsiteY8" fmla="*/ 1501205 h 2264880"/>
                        <a:gd name="connsiteX9" fmla="*/ 633046 w 11545675"/>
                        <a:gd name="connsiteY9" fmla="*/ 1471060 h 2264880"/>
                        <a:gd name="connsiteX10" fmla="*/ 713433 w 11545675"/>
                        <a:gd name="connsiteY10" fmla="*/ 1461012 h 2264880"/>
                        <a:gd name="connsiteX11" fmla="*/ 834013 w 11545675"/>
                        <a:gd name="connsiteY11" fmla="*/ 1551447 h 2264880"/>
                        <a:gd name="connsiteX12" fmla="*/ 964641 w 11545675"/>
                        <a:gd name="connsiteY12" fmla="*/ 1591640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76097 w 11545675"/>
                        <a:gd name="connsiteY26" fmla="*/ 1384849 h 2264880"/>
                        <a:gd name="connsiteX27" fmla="*/ 3762307 w 11545675"/>
                        <a:gd name="connsiteY27" fmla="*/ 1343055 h 2264880"/>
                        <a:gd name="connsiteX28" fmla="*/ 3886664 w 11545675"/>
                        <a:gd name="connsiteY28" fmla="*/ 1281165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30145 w 11545675"/>
                        <a:gd name="connsiteY102" fmla="*/ 1089223 h 2264880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81108 h 2264880"/>
                        <a:gd name="connsiteX8" fmla="*/ 566565 w 11545675"/>
                        <a:gd name="connsiteY8" fmla="*/ 1478055 h 2264880"/>
                        <a:gd name="connsiteX9" fmla="*/ 633046 w 11545675"/>
                        <a:gd name="connsiteY9" fmla="*/ 1471060 h 2264880"/>
                        <a:gd name="connsiteX10" fmla="*/ 713433 w 11545675"/>
                        <a:gd name="connsiteY10" fmla="*/ 1461012 h 2264880"/>
                        <a:gd name="connsiteX11" fmla="*/ 834013 w 11545675"/>
                        <a:gd name="connsiteY11" fmla="*/ 1551447 h 2264880"/>
                        <a:gd name="connsiteX12" fmla="*/ 964641 w 11545675"/>
                        <a:gd name="connsiteY12" fmla="*/ 1591640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76097 w 11545675"/>
                        <a:gd name="connsiteY26" fmla="*/ 1384849 h 2264880"/>
                        <a:gd name="connsiteX27" fmla="*/ 3762307 w 11545675"/>
                        <a:gd name="connsiteY27" fmla="*/ 1343055 h 2264880"/>
                        <a:gd name="connsiteX28" fmla="*/ 3886664 w 11545675"/>
                        <a:gd name="connsiteY28" fmla="*/ 1281165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30145 w 11545675"/>
                        <a:gd name="connsiteY102" fmla="*/ 1089223 h 2264880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69533 h 2264880"/>
                        <a:gd name="connsiteX8" fmla="*/ 566565 w 11545675"/>
                        <a:gd name="connsiteY8" fmla="*/ 1478055 h 2264880"/>
                        <a:gd name="connsiteX9" fmla="*/ 633046 w 11545675"/>
                        <a:gd name="connsiteY9" fmla="*/ 1471060 h 2264880"/>
                        <a:gd name="connsiteX10" fmla="*/ 713433 w 11545675"/>
                        <a:gd name="connsiteY10" fmla="*/ 1461012 h 2264880"/>
                        <a:gd name="connsiteX11" fmla="*/ 834013 w 11545675"/>
                        <a:gd name="connsiteY11" fmla="*/ 1551447 h 2264880"/>
                        <a:gd name="connsiteX12" fmla="*/ 964641 w 11545675"/>
                        <a:gd name="connsiteY12" fmla="*/ 1591640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76097 w 11545675"/>
                        <a:gd name="connsiteY26" fmla="*/ 1384849 h 2264880"/>
                        <a:gd name="connsiteX27" fmla="*/ 3762307 w 11545675"/>
                        <a:gd name="connsiteY27" fmla="*/ 1343055 h 2264880"/>
                        <a:gd name="connsiteX28" fmla="*/ 3886664 w 11545675"/>
                        <a:gd name="connsiteY28" fmla="*/ 1281165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30145 w 11545675"/>
                        <a:gd name="connsiteY102" fmla="*/ 1089223 h 2264880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69533 h 2264880"/>
                        <a:gd name="connsiteX8" fmla="*/ 566565 w 11545675"/>
                        <a:gd name="connsiteY8" fmla="*/ 1478055 h 2264880"/>
                        <a:gd name="connsiteX9" fmla="*/ 640763 w 11545675"/>
                        <a:gd name="connsiteY9" fmla="*/ 1440195 h 2264880"/>
                        <a:gd name="connsiteX10" fmla="*/ 713433 w 11545675"/>
                        <a:gd name="connsiteY10" fmla="*/ 1461012 h 2264880"/>
                        <a:gd name="connsiteX11" fmla="*/ 834013 w 11545675"/>
                        <a:gd name="connsiteY11" fmla="*/ 1551447 h 2264880"/>
                        <a:gd name="connsiteX12" fmla="*/ 964641 w 11545675"/>
                        <a:gd name="connsiteY12" fmla="*/ 1591640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76097 w 11545675"/>
                        <a:gd name="connsiteY26" fmla="*/ 1384849 h 2264880"/>
                        <a:gd name="connsiteX27" fmla="*/ 3762307 w 11545675"/>
                        <a:gd name="connsiteY27" fmla="*/ 1343055 h 2264880"/>
                        <a:gd name="connsiteX28" fmla="*/ 3886664 w 11545675"/>
                        <a:gd name="connsiteY28" fmla="*/ 1281165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30145 w 11545675"/>
                        <a:gd name="connsiteY102" fmla="*/ 1089223 h 2264880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69533 h 2264880"/>
                        <a:gd name="connsiteX8" fmla="*/ 566565 w 11545675"/>
                        <a:gd name="connsiteY8" fmla="*/ 1478055 h 2264880"/>
                        <a:gd name="connsiteX9" fmla="*/ 640763 w 11545675"/>
                        <a:gd name="connsiteY9" fmla="*/ 1440195 h 2264880"/>
                        <a:gd name="connsiteX10" fmla="*/ 732724 w 11545675"/>
                        <a:gd name="connsiteY10" fmla="*/ 1449438 h 2264880"/>
                        <a:gd name="connsiteX11" fmla="*/ 834013 w 11545675"/>
                        <a:gd name="connsiteY11" fmla="*/ 1551447 h 2264880"/>
                        <a:gd name="connsiteX12" fmla="*/ 964641 w 11545675"/>
                        <a:gd name="connsiteY12" fmla="*/ 1591640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76097 w 11545675"/>
                        <a:gd name="connsiteY26" fmla="*/ 1384849 h 2264880"/>
                        <a:gd name="connsiteX27" fmla="*/ 3762307 w 11545675"/>
                        <a:gd name="connsiteY27" fmla="*/ 1343055 h 2264880"/>
                        <a:gd name="connsiteX28" fmla="*/ 3886664 w 11545675"/>
                        <a:gd name="connsiteY28" fmla="*/ 1281165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30145 w 11545675"/>
                        <a:gd name="connsiteY102" fmla="*/ 1089223 h 2264880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69533 h 2264880"/>
                        <a:gd name="connsiteX8" fmla="*/ 566565 w 11545675"/>
                        <a:gd name="connsiteY8" fmla="*/ 1478055 h 2264880"/>
                        <a:gd name="connsiteX9" fmla="*/ 640763 w 11545675"/>
                        <a:gd name="connsiteY9" fmla="*/ 1440195 h 2264880"/>
                        <a:gd name="connsiteX10" fmla="*/ 732724 w 11545675"/>
                        <a:gd name="connsiteY10" fmla="*/ 1449438 h 2264880"/>
                        <a:gd name="connsiteX11" fmla="*/ 841730 w 11545675"/>
                        <a:gd name="connsiteY11" fmla="*/ 1536014 h 2264880"/>
                        <a:gd name="connsiteX12" fmla="*/ 964641 w 11545675"/>
                        <a:gd name="connsiteY12" fmla="*/ 1591640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76097 w 11545675"/>
                        <a:gd name="connsiteY26" fmla="*/ 1384849 h 2264880"/>
                        <a:gd name="connsiteX27" fmla="*/ 3762307 w 11545675"/>
                        <a:gd name="connsiteY27" fmla="*/ 1343055 h 2264880"/>
                        <a:gd name="connsiteX28" fmla="*/ 3886664 w 11545675"/>
                        <a:gd name="connsiteY28" fmla="*/ 1281165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30145 w 11545675"/>
                        <a:gd name="connsiteY102" fmla="*/ 1089223 h 2264880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69533 h 2264880"/>
                        <a:gd name="connsiteX8" fmla="*/ 566565 w 11545675"/>
                        <a:gd name="connsiteY8" fmla="*/ 1478055 h 2264880"/>
                        <a:gd name="connsiteX9" fmla="*/ 640763 w 11545675"/>
                        <a:gd name="connsiteY9" fmla="*/ 1440195 h 2264880"/>
                        <a:gd name="connsiteX10" fmla="*/ 732724 w 11545675"/>
                        <a:gd name="connsiteY10" fmla="*/ 1449438 h 2264880"/>
                        <a:gd name="connsiteX11" fmla="*/ 841730 w 11545675"/>
                        <a:gd name="connsiteY11" fmla="*/ 1536014 h 2264880"/>
                        <a:gd name="connsiteX12" fmla="*/ 964641 w 11545675"/>
                        <a:gd name="connsiteY12" fmla="*/ 1576207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76097 w 11545675"/>
                        <a:gd name="connsiteY26" fmla="*/ 1384849 h 2264880"/>
                        <a:gd name="connsiteX27" fmla="*/ 3762307 w 11545675"/>
                        <a:gd name="connsiteY27" fmla="*/ 1343055 h 2264880"/>
                        <a:gd name="connsiteX28" fmla="*/ 3886664 w 11545675"/>
                        <a:gd name="connsiteY28" fmla="*/ 1281165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30145 w 11545675"/>
                        <a:gd name="connsiteY102" fmla="*/ 1089223 h 2264880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69533 h 2264880"/>
                        <a:gd name="connsiteX8" fmla="*/ 566565 w 11545675"/>
                        <a:gd name="connsiteY8" fmla="*/ 1478055 h 2264880"/>
                        <a:gd name="connsiteX9" fmla="*/ 640763 w 11545675"/>
                        <a:gd name="connsiteY9" fmla="*/ 1440195 h 2264880"/>
                        <a:gd name="connsiteX10" fmla="*/ 732724 w 11545675"/>
                        <a:gd name="connsiteY10" fmla="*/ 1449438 h 2264880"/>
                        <a:gd name="connsiteX11" fmla="*/ 841730 w 11545675"/>
                        <a:gd name="connsiteY11" fmla="*/ 1536014 h 2264880"/>
                        <a:gd name="connsiteX12" fmla="*/ 964641 w 11545675"/>
                        <a:gd name="connsiteY12" fmla="*/ 1576207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76097 w 11545675"/>
                        <a:gd name="connsiteY26" fmla="*/ 1384849 h 2264880"/>
                        <a:gd name="connsiteX27" fmla="*/ 3762307 w 11545675"/>
                        <a:gd name="connsiteY27" fmla="*/ 1343055 h 2264880"/>
                        <a:gd name="connsiteX28" fmla="*/ 3886664 w 11545675"/>
                        <a:gd name="connsiteY28" fmla="*/ 1281165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30145 w 11545675"/>
                        <a:gd name="connsiteY102" fmla="*/ 1089223 h 2264880"/>
                        <a:gd name="connsiteX103" fmla="*/ 0 w 11545675"/>
                        <a:gd name="connsiteY103" fmla="*/ 1038981 h 2264880"/>
                        <a:gd name="connsiteX0" fmla="*/ 499 w 11546174"/>
                        <a:gd name="connsiteY0" fmla="*/ 1038981 h 2264880"/>
                        <a:gd name="connsiteX1" fmla="*/ 60789 w 11546174"/>
                        <a:gd name="connsiteY1" fmla="*/ 1149513 h 2264880"/>
                        <a:gd name="connsiteX2" fmla="*/ 100982 w 11546174"/>
                        <a:gd name="connsiteY2" fmla="*/ 1410770 h 2264880"/>
                        <a:gd name="connsiteX3" fmla="*/ 151224 w 11546174"/>
                        <a:gd name="connsiteY3" fmla="*/ 1501205 h 2264880"/>
                        <a:gd name="connsiteX4" fmla="*/ 231611 w 11546174"/>
                        <a:gd name="connsiteY4" fmla="*/ 1471060 h 2264880"/>
                        <a:gd name="connsiteX5" fmla="*/ 342143 w 11546174"/>
                        <a:gd name="connsiteY5" fmla="*/ 1501205 h 2264880"/>
                        <a:gd name="connsiteX6" fmla="*/ 392384 w 11546174"/>
                        <a:gd name="connsiteY6" fmla="*/ 1511253 h 2264880"/>
                        <a:gd name="connsiteX7" fmla="*/ 472771 w 11546174"/>
                        <a:gd name="connsiteY7" fmla="*/ 1469533 h 2264880"/>
                        <a:gd name="connsiteX8" fmla="*/ 567064 w 11546174"/>
                        <a:gd name="connsiteY8" fmla="*/ 1478055 h 2264880"/>
                        <a:gd name="connsiteX9" fmla="*/ 641262 w 11546174"/>
                        <a:gd name="connsiteY9" fmla="*/ 1440195 h 2264880"/>
                        <a:gd name="connsiteX10" fmla="*/ 733223 w 11546174"/>
                        <a:gd name="connsiteY10" fmla="*/ 1449438 h 2264880"/>
                        <a:gd name="connsiteX11" fmla="*/ 842229 w 11546174"/>
                        <a:gd name="connsiteY11" fmla="*/ 1536014 h 2264880"/>
                        <a:gd name="connsiteX12" fmla="*/ 965140 w 11546174"/>
                        <a:gd name="connsiteY12" fmla="*/ 1576207 h 2264880"/>
                        <a:gd name="connsiteX13" fmla="*/ 1035479 w 11546174"/>
                        <a:gd name="connsiteY13" fmla="*/ 1390673 h 2264880"/>
                        <a:gd name="connsiteX14" fmla="*/ 1055576 w 11546174"/>
                        <a:gd name="connsiteY14" fmla="*/ 1481108 h 2264880"/>
                        <a:gd name="connsiteX15" fmla="*/ 1085721 w 11546174"/>
                        <a:gd name="connsiteY15" fmla="*/ 1410770 h 2264880"/>
                        <a:gd name="connsiteX16" fmla="*/ 1125914 w 11546174"/>
                        <a:gd name="connsiteY16" fmla="*/ 1682075 h 2264880"/>
                        <a:gd name="connsiteX17" fmla="*/ 1166107 w 11546174"/>
                        <a:gd name="connsiteY17" fmla="*/ 1732317 h 2264880"/>
                        <a:gd name="connsiteX18" fmla="*/ 1467558 w 11546174"/>
                        <a:gd name="connsiteY18" fmla="*/ 1682075 h 2264880"/>
                        <a:gd name="connsiteX19" fmla="*/ 2010169 w 11546174"/>
                        <a:gd name="connsiteY19" fmla="*/ 1651930 h 2264880"/>
                        <a:gd name="connsiteX20" fmla="*/ 2221184 w 11546174"/>
                        <a:gd name="connsiteY20" fmla="*/ 1682075 h 2264880"/>
                        <a:gd name="connsiteX21" fmla="*/ 2522635 w 11546174"/>
                        <a:gd name="connsiteY21" fmla="*/ 1772511 h 2264880"/>
                        <a:gd name="connsiteX22" fmla="*/ 2924569 w 11546174"/>
                        <a:gd name="connsiteY22" fmla="*/ 1732317 h 2264880"/>
                        <a:gd name="connsiteX23" fmla="*/ 3165729 w 11546174"/>
                        <a:gd name="connsiteY23" fmla="*/ 1571544 h 2264880"/>
                        <a:gd name="connsiteX24" fmla="*/ 3396842 w 11546174"/>
                        <a:gd name="connsiteY24" fmla="*/ 1461012 h 2264880"/>
                        <a:gd name="connsiteX25" fmla="*/ 3557615 w 11546174"/>
                        <a:gd name="connsiteY25" fmla="*/ 1461012 h 2264880"/>
                        <a:gd name="connsiteX26" fmla="*/ 3676596 w 11546174"/>
                        <a:gd name="connsiteY26" fmla="*/ 1384849 h 2264880"/>
                        <a:gd name="connsiteX27" fmla="*/ 3762806 w 11546174"/>
                        <a:gd name="connsiteY27" fmla="*/ 1343055 h 2264880"/>
                        <a:gd name="connsiteX28" fmla="*/ 3887163 w 11546174"/>
                        <a:gd name="connsiteY28" fmla="*/ 1281165 h 2264880"/>
                        <a:gd name="connsiteX29" fmla="*/ 3999743 w 11546174"/>
                        <a:gd name="connsiteY29" fmla="*/ 1340431 h 2264880"/>
                        <a:gd name="connsiteX30" fmla="*/ 4210758 w 11546174"/>
                        <a:gd name="connsiteY30" fmla="*/ 1340431 h 2264880"/>
                        <a:gd name="connsiteX31" fmla="*/ 4532305 w 11546174"/>
                        <a:gd name="connsiteY31" fmla="*/ 1209803 h 2264880"/>
                        <a:gd name="connsiteX32" fmla="*/ 4612692 w 11546174"/>
                        <a:gd name="connsiteY32" fmla="*/ 1099271 h 2264880"/>
                        <a:gd name="connsiteX33" fmla="*/ 4622740 w 11546174"/>
                        <a:gd name="connsiteY33" fmla="*/ 697337 h 2264880"/>
                        <a:gd name="connsiteX34" fmla="*/ 4662934 w 11546174"/>
                        <a:gd name="connsiteY34" fmla="*/ 466225 h 2264880"/>
                        <a:gd name="connsiteX35" fmla="*/ 4683031 w 11546174"/>
                        <a:gd name="connsiteY35" fmla="*/ 526515 h 2264880"/>
                        <a:gd name="connsiteX36" fmla="*/ 4713176 w 11546174"/>
                        <a:gd name="connsiteY36" fmla="*/ 335596 h 2264880"/>
                        <a:gd name="connsiteX37" fmla="*/ 4753369 w 11546174"/>
                        <a:gd name="connsiteY37" fmla="*/ 405935 h 2264880"/>
                        <a:gd name="connsiteX38" fmla="*/ 4773466 w 11546174"/>
                        <a:gd name="connsiteY38" fmla="*/ 245161 h 2264880"/>
                        <a:gd name="connsiteX39" fmla="*/ 4833756 w 11546174"/>
                        <a:gd name="connsiteY39" fmla="*/ 265258 h 2264880"/>
                        <a:gd name="connsiteX40" fmla="*/ 4934239 w 11546174"/>
                        <a:gd name="connsiteY40" fmla="*/ 184871 h 2264880"/>
                        <a:gd name="connsiteX41" fmla="*/ 5054820 w 11546174"/>
                        <a:gd name="connsiteY41" fmla="*/ 144678 h 2264880"/>
                        <a:gd name="connsiteX42" fmla="*/ 5115110 w 11546174"/>
                        <a:gd name="connsiteY42" fmla="*/ 174823 h 2264880"/>
                        <a:gd name="connsiteX43" fmla="*/ 5155303 w 11546174"/>
                        <a:gd name="connsiteY43" fmla="*/ 285355 h 2264880"/>
                        <a:gd name="connsiteX44" fmla="*/ 5185448 w 11546174"/>
                        <a:gd name="connsiteY44" fmla="*/ 225064 h 2264880"/>
                        <a:gd name="connsiteX45" fmla="*/ 5235690 w 11546174"/>
                        <a:gd name="connsiteY45" fmla="*/ 315500 h 2264880"/>
                        <a:gd name="connsiteX46" fmla="*/ 5245738 w 11546174"/>
                        <a:gd name="connsiteY46" fmla="*/ 275306 h 2264880"/>
                        <a:gd name="connsiteX47" fmla="*/ 5265835 w 11546174"/>
                        <a:gd name="connsiteY47" fmla="*/ 647095 h 2264880"/>
                        <a:gd name="connsiteX48" fmla="*/ 5285932 w 11546174"/>
                        <a:gd name="connsiteY48" fmla="*/ 606902 h 2264880"/>
                        <a:gd name="connsiteX49" fmla="*/ 5316077 w 11546174"/>
                        <a:gd name="connsiteY49" fmla="*/ 908352 h 2264880"/>
                        <a:gd name="connsiteX50" fmla="*/ 5416560 w 11546174"/>
                        <a:gd name="connsiteY50" fmla="*/ 1139464 h 2264880"/>
                        <a:gd name="connsiteX51" fmla="*/ 5567286 w 11546174"/>
                        <a:gd name="connsiteY51" fmla="*/ 1209803 h 2264880"/>
                        <a:gd name="connsiteX52" fmla="*/ 5878784 w 11546174"/>
                        <a:gd name="connsiteY52" fmla="*/ 1159561 h 2264880"/>
                        <a:gd name="connsiteX53" fmla="*/ 6190283 w 11546174"/>
                        <a:gd name="connsiteY53" fmla="*/ 1018884 h 2264880"/>
                        <a:gd name="connsiteX54" fmla="*/ 6351057 w 11546174"/>
                        <a:gd name="connsiteY54" fmla="*/ 918401 h 2264880"/>
                        <a:gd name="connsiteX55" fmla="*/ 6541976 w 11546174"/>
                        <a:gd name="connsiteY55" fmla="*/ 848062 h 2264880"/>
                        <a:gd name="connsiteX56" fmla="*/ 6692701 w 11546174"/>
                        <a:gd name="connsiteY56" fmla="*/ 807869 h 2264880"/>
                        <a:gd name="connsiteX57" fmla="*/ 6722846 w 11546174"/>
                        <a:gd name="connsiteY57" fmla="*/ 566708 h 2264880"/>
                        <a:gd name="connsiteX58" fmla="*/ 6702749 w 11546174"/>
                        <a:gd name="connsiteY58" fmla="*/ 235113 h 2264880"/>
                        <a:gd name="connsiteX59" fmla="*/ 6773088 w 11546174"/>
                        <a:gd name="connsiteY59" fmla="*/ 215016 h 2264880"/>
                        <a:gd name="connsiteX60" fmla="*/ 6793184 w 11546174"/>
                        <a:gd name="connsiteY60" fmla="*/ 184871 h 2264880"/>
                        <a:gd name="connsiteX61" fmla="*/ 6843426 w 11546174"/>
                        <a:gd name="connsiteY61" fmla="*/ 245161 h 2264880"/>
                        <a:gd name="connsiteX62" fmla="*/ 6873571 w 11546174"/>
                        <a:gd name="connsiteY62" fmla="*/ 184871 h 2264880"/>
                        <a:gd name="connsiteX63" fmla="*/ 6903716 w 11546174"/>
                        <a:gd name="connsiteY63" fmla="*/ 275306 h 2264880"/>
                        <a:gd name="connsiteX64" fmla="*/ 6933861 w 11546174"/>
                        <a:gd name="connsiteY64" fmla="*/ 184871 h 2264880"/>
                        <a:gd name="connsiteX65" fmla="*/ 6984103 w 11546174"/>
                        <a:gd name="connsiteY65" fmla="*/ 365741 h 2264880"/>
                        <a:gd name="connsiteX66" fmla="*/ 6994151 w 11546174"/>
                        <a:gd name="connsiteY66" fmla="*/ 606902 h 2264880"/>
                        <a:gd name="connsiteX67" fmla="*/ 7014248 w 11546174"/>
                        <a:gd name="connsiteY67" fmla="*/ 576757 h 2264880"/>
                        <a:gd name="connsiteX68" fmla="*/ 7064490 w 11546174"/>
                        <a:gd name="connsiteY68" fmla="*/ 707385 h 2264880"/>
                        <a:gd name="connsiteX69" fmla="*/ 7164973 w 11546174"/>
                        <a:gd name="connsiteY69" fmla="*/ 787772 h 2264880"/>
                        <a:gd name="connsiteX70" fmla="*/ 7265457 w 11546174"/>
                        <a:gd name="connsiteY70" fmla="*/ 677240 h 2264880"/>
                        <a:gd name="connsiteX71" fmla="*/ 7345844 w 11546174"/>
                        <a:gd name="connsiteY71" fmla="*/ 848062 h 2264880"/>
                        <a:gd name="connsiteX72" fmla="*/ 7566907 w 11546174"/>
                        <a:gd name="connsiteY72" fmla="*/ 838014 h 2264880"/>
                        <a:gd name="connsiteX73" fmla="*/ 7707584 w 11546174"/>
                        <a:gd name="connsiteY73" fmla="*/ 777724 h 2264880"/>
                        <a:gd name="connsiteX74" fmla="*/ 7787971 w 11546174"/>
                        <a:gd name="connsiteY74" fmla="*/ 667192 h 2264880"/>
                        <a:gd name="connsiteX75" fmla="*/ 7918600 w 11546174"/>
                        <a:gd name="connsiteY75" fmla="*/ 797820 h 2264880"/>
                        <a:gd name="connsiteX76" fmla="*/ 8029132 w 11546174"/>
                        <a:gd name="connsiteY76" fmla="*/ 767675 h 2264880"/>
                        <a:gd name="connsiteX77" fmla="*/ 8089422 w 11546174"/>
                        <a:gd name="connsiteY77" fmla="*/ 616950 h 2264880"/>
                        <a:gd name="connsiteX78" fmla="*/ 8189905 w 11546174"/>
                        <a:gd name="connsiteY78" fmla="*/ 757627 h 2264880"/>
                        <a:gd name="connsiteX79" fmla="*/ 8290389 w 11546174"/>
                        <a:gd name="connsiteY79" fmla="*/ 807869 h 2264880"/>
                        <a:gd name="connsiteX80" fmla="*/ 8421017 w 11546174"/>
                        <a:gd name="connsiteY80" fmla="*/ 948546 h 2264880"/>
                        <a:gd name="connsiteX81" fmla="*/ 8611936 w 11546174"/>
                        <a:gd name="connsiteY81" fmla="*/ 868159 h 2264880"/>
                        <a:gd name="connsiteX82" fmla="*/ 8642081 w 11546174"/>
                        <a:gd name="connsiteY82" fmla="*/ 777724 h 2264880"/>
                        <a:gd name="connsiteX83" fmla="*/ 8722468 w 11546174"/>
                        <a:gd name="connsiteY83" fmla="*/ 817917 h 2264880"/>
                        <a:gd name="connsiteX84" fmla="*/ 8822951 w 11546174"/>
                        <a:gd name="connsiteY84" fmla="*/ 777724 h 2264880"/>
                        <a:gd name="connsiteX85" fmla="*/ 9054064 w 11546174"/>
                        <a:gd name="connsiteY85" fmla="*/ 827966 h 2264880"/>
                        <a:gd name="connsiteX86" fmla="*/ 9345466 w 11546174"/>
                        <a:gd name="connsiteY86" fmla="*/ 747579 h 2264880"/>
                        <a:gd name="connsiteX87" fmla="*/ 9536384 w 11546174"/>
                        <a:gd name="connsiteY87" fmla="*/ 596853 h 2264880"/>
                        <a:gd name="connsiteX88" fmla="*/ 9707206 w 11546174"/>
                        <a:gd name="connsiteY88" fmla="*/ 586805 h 2264880"/>
                        <a:gd name="connsiteX89" fmla="*/ 9807690 w 11546174"/>
                        <a:gd name="connsiteY89" fmla="*/ 586805 h 2264880"/>
                        <a:gd name="connsiteX90" fmla="*/ 9908173 w 11546174"/>
                        <a:gd name="connsiteY90" fmla="*/ 325548 h 2264880"/>
                        <a:gd name="connsiteX91" fmla="*/ 10008657 w 11546174"/>
                        <a:gd name="connsiteY91" fmla="*/ 496370 h 2264880"/>
                        <a:gd name="connsiteX92" fmla="*/ 10460833 w 11546174"/>
                        <a:gd name="connsiteY92" fmla="*/ 526515 h 2264880"/>
                        <a:gd name="connsiteX93" fmla="*/ 10671848 w 11546174"/>
                        <a:gd name="connsiteY93" fmla="*/ 496370 h 2264880"/>
                        <a:gd name="connsiteX94" fmla="*/ 10792428 w 11546174"/>
                        <a:gd name="connsiteY94" fmla="*/ 436080 h 2264880"/>
                        <a:gd name="connsiteX95" fmla="*/ 10892912 w 11546174"/>
                        <a:gd name="connsiteY95" fmla="*/ 345645 h 2264880"/>
                        <a:gd name="connsiteX96" fmla="*/ 11043637 w 11546174"/>
                        <a:gd name="connsiteY96" fmla="*/ 325548 h 2264880"/>
                        <a:gd name="connsiteX97" fmla="*/ 11063734 w 11546174"/>
                        <a:gd name="connsiteY97" fmla="*/ 265258 h 2264880"/>
                        <a:gd name="connsiteX98" fmla="*/ 11234556 w 11546174"/>
                        <a:gd name="connsiteY98" fmla="*/ 325548 h 2264880"/>
                        <a:gd name="connsiteX99" fmla="*/ 11525958 w 11546174"/>
                        <a:gd name="connsiteY99" fmla="*/ 104484 h 2264880"/>
                        <a:gd name="connsiteX100" fmla="*/ 11536006 w 11546174"/>
                        <a:gd name="connsiteY100" fmla="*/ 2244783 h 2264880"/>
                        <a:gd name="connsiteX101" fmla="*/ 20595 w 11546174"/>
                        <a:gd name="connsiteY101" fmla="*/ 2264880 h 2264880"/>
                        <a:gd name="connsiteX102" fmla="*/ 15211 w 11546174"/>
                        <a:gd name="connsiteY102" fmla="*/ 1089223 h 2264880"/>
                        <a:gd name="connsiteX103" fmla="*/ 499 w 11546174"/>
                        <a:gd name="connsiteY103" fmla="*/ 1038981 h 2264880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69533 h 2264880"/>
                        <a:gd name="connsiteX8" fmla="*/ 566565 w 11545675"/>
                        <a:gd name="connsiteY8" fmla="*/ 1478055 h 2264880"/>
                        <a:gd name="connsiteX9" fmla="*/ 640763 w 11545675"/>
                        <a:gd name="connsiteY9" fmla="*/ 1440195 h 2264880"/>
                        <a:gd name="connsiteX10" fmla="*/ 732724 w 11545675"/>
                        <a:gd name="connsiteY10" fmla="*/ 1449438 h 2264880"/>
                        <a:gd name="connsiteX11" fmla="*/ 841730 w 11545675"/>
                        <a:gd name="connsiteY11" fmla="*/ 1536014 h 2264880"/>
                        <a:gd name="connsiteX12" fmla="*/ 964641 w 11545675"/>
                        <a:gd name="connsiteY12" fmla="*/ 1576207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76097 w 11545675"/>
                        <a:gd name="connsiteY26" fmla="*/ 1384849 h 2264880"/>
                        <a:gd name="connsiteX27" fmla="*/ 3762307 w 11545675"/>
                        <a:gd name="connsiteY27" fmla="*/ 1343055 h 2264880"/>
                        <a:gd name="connsiteX28" fmla="*/ 3886664 w 11545675"/>
                        <a:gd name="connsiteY28" fmla="*/ 1281165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14712 w 11545675"/>
                        <a:gd name="connsiteY102" fmla="*/ 1089223 h 2264880"/>
                        <a:gd name="connsiteX103" fmla="*/ 0 w 11545675"/>
                        <a:gd name="connsiteY103" fmla="*/ 1038981 h 2264880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69533 h 2264880"/>
                        <a:gd name="connsiteX8" fmla="*/ 566565 w 11545675"/>
                        <a:gd name="connsiteY8" fmla="*/ 1478055 h 2264880"/>
                        <a:gd name="connsiteX9" fmla="*/ 640763 w 11545675"/>
                        <a:gd name="connsiteY9" fmla="*/ 1440195 h 2264880"/>
                        <a:gd name="connsiteX10" fmla="*/ 732724 w 11545675"/>
                        <a:gd name="connsiteY10" fmla="*/ 1449438 h 2264880"/>
                        <a:gd name="connsiteX11" fmla="*/ 841730 w 11545675"/>
                        <a:gd name="connsiteY11" fmla="*/ 1536014 h 2264880"/>
                        <a:gd name="connsiteX12" fmla="*/ 964641 w 11545675"/>
                        <a:gd name="connsiteY12" fmla="*/ 1576207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76097 w 11545675"/>
                        <a:gd name="connsiteY26" fmla="*/ 1384849 h 2264880"/>
                        <a:gd name="connsiteX27" fmla="*/ 3762307 w 11545675"/>
                        <a:gd name="connsiteY27" fmla="*/ 1343055 h 2264880"/>
                        <a:gd name="connsiteX28" fmla="*/ 3886664 w 11545675"/>
                        <a:gd name="connsiteY28" fmla="*/ 1281165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14712 w 11545675"/>
                        <a:gd name="connsiteY102" fmla="*/ 1089223 h 2264880"/>
                        <a:gd name="connsiteX103" fmla="*/ 0 w 11545675"/>
                        <a:gd name="connsiteY103" fmla="*/ 1038981 h 2264880"/>
                        <a:gd name="connsiteX0" fmla="*/ 0 w 11545675"/>
                        <a:gd name="connsiteY0" fmla="*/ 1038981 h 2264880"/>
                        <a:gd name="connsiteX1" fmla="*/ 60290 w 11545675"/>
                        <a:gd name="connsiteY1" fmla="*/ 1149513 h 2264880"/>
                        <a:gd name="connsiteX2" fmla="*/ 100483 w 11545675"/>
                        <a:gd name="connsiteY2" fmla="*/ 1410770 h 2264880"/>
                        <a:gd name="connsiteX3" fmla="*/ 150725 w 11545675"/>
                        <a:gd name="connsiteY3" fmla="*/ 1501205 h 2264880"/>
                        <a:gd name="connsiteX4" fmla="*/ 231112 w 11545675"/>
                        <a:gd name="connsiteY4" fmla="*/ 1471060 h 2264880"/>
                        <a:gd name="connsiteX5" fmla="*/ 341644 w 11545675"/>
                        <a:gd name="connsiteY5" fmla="*/ 1501205 h 2264880"/>
                        <a:gd name="connsiteX6" fmla="*/ 391885 w 11545675"/>
                        <a:gd name="connsiteY6" fmla="*/ 1511253 h 2264880"/>
                        <a:gd name="connsiteX7" fmla="*/ 472272 w 11545675"/>
                        <a:gd name="connsiteY7" fmla="*/ 1469533 h 2264880"/>
                        <a:gd name="connsiteX8" fmla="*/ 566565 w 11545675"/>
                        <a:gd name="connsiteY8" fmla="*/ 1478055 h 2264880"/>
                        <a:gd name="connsiteX9" fmla="*/ 640763 w 11545675"/>
                        <a:gd name="connsiteY9" fmla="*/ 1440195 h 2264880"/>
                        <a:gd name="connsiteX10" fmla="*/ 732724 w 11545675"/>
                        <a:gd name="connsiteY10" fmla="*/ 1449438 h 2264880"/>
                        <a:gd name="connsiteX11" fmla="*/ 841730 w 11545675"/>
                        <a:gd name="connsiteY11" fmla="*/ 1536014 h 2264880"/>
                        <a:gd name="connsiteX12" fmla="*/ 964641 w 11545675"/>
                        <a:gd name="connsiteY12" fmla="*/ 1576207 h 2264880"/>
                        <a:gd name="connsiteX13" fmla="*/ 1034980 w 11545675"/>
                        <a:gd name="connsiteY13" fmla="*/ 1390673 h 2264880"/>
                        <a:gd name="connsiteX14" fmla="*/ 1055077 w 11545675"/>
                        <a:gd name="connsiteY14" fmla="*/ 1481108 h 2264880"/>
                        <a:gd name="connsiteX15" fmla="*/ 1085222 w 11545675"/>
                        <a:gd name="connsiteY15" fmla="*/ 1410770 h 2264880"/>
                        <a:gd name="connsiteX16" fmla="*/ 1125415 w 11545675"/>
                        <a:gd name="connsiteY16" fmla="*/ 1682075 h 2264880"/>
                        <a:gd name="connsiteX17" fmla="*/ 1165608 w 11545675"/>
                        <a:gd name="connsiteY17" fmla="*/ 1732317 h 2264880"/>
                        <a:gd name="connsiteX18" fmla="*/ 1467059 w 11545675"/>
                        <a:gd name="connsiteY18" fmla="*/ 1682075 h 2264880"/>
                        <a:gd name="connsiteX19" fmla="*/ 2009670 w 11545675"/>
                        <a:gd name="connsiteY19" fmla="*/ 1651930 h 2264880"/>
                        <a:gd name="connsiteX20" fmla="*/ 2220685 w 11545675"/>
                        <a:gd name="connsiteY20" fmla="*/ 1682075 h 2264880"/>
                        <a:gd name="connsiteX21" fmla="*/ 2522136 w 11545675"/>
                        <a:gd name="connsiteY21" fmla="*/ 1772511 h 2264880"/>
                        <a:gd name="connsiteX22" fmla="*/ 2924070 w 11545675"/>
                        <a:gd name="connsiteY22" fmla="*/ 1732317 h 2264880"/>
                        <a:gd name="connsiteX23" fmla="*/ 3165230 w 11545675"/>
                        <a:gd name="connsiteY23" fmla="*/ 1571544 h 2264880"/>
                        <a:gd name="connsiteX24" fmla="*/ 3396343 w 11545675"/>
                        <a:gd name="connsiteY24" fmla="*/ 1461012 h 2264880"/>
                        <a:gd name="connsiteX25" fmla="*/ 3557116 w 11545675"/>
                        <a:gd name="connsiteY25" fmla="*/ 1461012 h 2264880"/>
                        <a:gd name="connsiteX26" fmla="*/ 3676097 w 11545675"/>
                        <a:gd name="connsiteY26" fmla="*/ 1384849 h 2264880"/>
                        <a:gd name="connsiteX27" fmla="*/ 3762307 w 11545675"/>
                        <a:gd name="connsiteY27" fmla="*/ 1343055 h 2264880"/>
                        <a:gd name="connsiteX28" fmla="*/ 3886664 w 11545675"/>
                        <a:gd name="connsiteY28" fmla="*/ 1281165 h 2264880"/>
                        <a:gd name="connsiteX29" fmla="*/ 3999244 w 11545675"/>
                        <a:gd name="connsiteY29" fmla="*/ 1340431 h 2264880"/>
                        <a:gd name="connsiteX30" fmla="*/ 4210259 w 11545675"/>
                        <a:gd name="connsiteY30" fmla="*/ 1340431 h 2264880"/>
                        <a:gd name="connsiteX31" fmla="*/ 4531806 w 11545675"/>
                        <a:gd name="connsiteY31" fmla="*/ 1209803 h 2264880"/>
                        <a:gd name="connsiteX32" fmla="*/ 4612193 w 11545675"/>
                        <a:gd name="connsiteY32" fmla="*/ 1099271 h 2264880"/>
                        <a:gd name="connsiteX33" fmla="*/ 4622241 w 11545675"/>
                        <a:gd name="connsiteY33" fmla="*/ 697337 h 2264880"/>
                        <a:gd name="connsiteX34" fmla="*/ 4662435 w 11545675"/>
                        <a:gd name="connsiteY34" fmla="*/ 466225 h 2264880"/>
                        <a:gd name="connsiteX35" fmla="*/ 4682532 w 11545675"/>
                        <a:gd name="connsiteY35" fmla="*/ 526515 h 2264880"/>
                        <a:gd name="connsiteX36" fmla="*/ 4712677 w 11545675"/>
                        <a:gd name="connsiteY36" fmla="*/ 335596 h 2264880"/>
                        <a:gd name="connsiteX37" fmla="*/ 4752870 w 11545675"/>
                        <a:gd name="connsiteY37" fmla="*/ 405935 h 2264880"/>
                        <a:gd name="connsiteX38" fmla="*/ 4772967 w 11545675"/>
                        <a:gd name="connsiteY38" fmla="*/ 245161 h 2264880"/>
                        <a:gd name="connsiteX39" fmla="*/ 4833257 w 11545675"/>
                        <a:gd name="connsiteY39" fmla="*/ 265258 h 2264880"/>
                        <a:gd name="connsiteX40" fmla="*/ 4933740 w 11545675"/>
                        <a:gd name="connsiteY40" fmla="*/ 184871 h 2264880"/>
                        <a:gd name="connsiteX41" fmla="*/ 5054321 w 11545675"/>
                        <a:gd name="connsiteY41" fmla="*/ 144678 h 2264880"/>
                        <a:gd name="connsiteX42" fmla="*/ 5114611 w 11545675"/>
                        <a:gd name="connsiteY42" fmla="*/ 174823 h 2264880"/>
                        <a:gd name="connsiteX43" fmla="*/ 5154804 w 11545675"/>
                        <a:gd name="connsiteY43" fmla="*/ 285355 h 2264880"/>
                        <a:gd name="connsiteX44" fmla="*/ 5184949 w 11545675"/>
                        <a:gd name="connsiteY44" fmla="*/ 225064 h 2264880"/>
                        <a:gd name="connsiteX45" fmla="*/ 5235191 w 11545675"/>
                        <a:gd name="connsiteY45" fmla="*/ 315500 h 2264880"/>
                        <a:gd name="connsiteX46" fmla="*/ 5245239 w 11545675"/>
                        <a:gd name="connsiteY46" fmla="*/ 275306 h 2264880"/>
                        <a:gd name="connsiteX47" fmla="*/ 5265336 w 11545675"/>
                        <a:gd name="connsiteY47" fmla="*/ 647095 h 2264880"/>
                        <a:gd name="connsiteX48" fmla="*/ 5285433 w 11545675"/>
                        <a:gd name="connsiteY48" fmla="*/ 606902 h 2264880"/>
                        <a:gd name="connsiteX49" fmla="*/ 5315578 w 11545675"/>
                        <a:gd name="connsiteY49" fmla="*/ 908352 h 2264880"/>
                        <a:gd name="connsiteX50" fmla="*/ 5416061 w 11545675"/>
                        <a:gd name="connsiteY50" fmla="*/ 1139464 h 2264880"/>
                        <a:gd name="connsiteX51" fmla="*/ 5566787 w 11545675"/>
                        <a:gd name="connsiteY51" fmla="*/ 1209803 h 2264880"/>
                        <a:gd name="connsiteX52" fmla="*/ 5878285 w 11545675"/>
                        <a:gd name="connsiteY52" fmla="*/ 1159561 h 2264880"/>
                        <a:gd name="connsiteX53" fmla="*/ 6189784 w 11545675"/>
                        <a:gd name="connsiteY53" fmla="*/ 1018884 h 2264880"/>
                        <a:gd name="connsiteX54" fmla="*/ 6350558 w 11545675"/>
                        <a:gd name="connsiteY54" fmla="*/ 918401 h 2264880"/>
                        <a:gd name="connsiteX55" fmla="*/ 6541477 w 11545675"/>
                        <a:gd name="connsiteY55" fmla="*/ 848062 h 2264880"/>
                        <a:gd name="connsiteX56" fmla="*/ 6692202 w 11545675"/>
                        <a:gd name="connsiteY56" fmla="*/ 807869 h 2264880"/>
                        <a:gd name="connsiteX57" fmla="*/ 6722347 w 11545675"/>
                        <a:gd name="connsiteY57" fmla="*/ 566708 h 2264880"/>
                        <a:gd name="connsiteX58" fmla="*/ 6702250 w 11545675"/>
                        <a:gd name="connsiteY58" fmla="*/ 235113 h 2264880"/>
                        <a:gd name="connsiteX59" fmla="*/ 6772589 w 11545675"/>
                        <a:gd name="connsiteY59" fmla="*/ 215016 h 2264880"/>
                        <a:gd name="connsiteX60" fmla="*/ 6792685 w 11545675"/>
                        <a:gd name="connsiteY60" fmla="*/ 184871 h 2264880"/>
                        <a:gd name="connsiteX61" fmla="*/ 6842927 w 11545675"/>
                        <a:gd name="connsiteY61" fmla="*/ 245161 h 2264880"/>
                        <a:gd name="connsiteX62" fmla="*/ 6873072 w 11545675"/>
                        <a:gd name="connsiteY62" fmla="*/ 184871 h 2264880"/>
                        <a:gd name="connsiteX63" fmla="*/ 6903217 w 11545675"/>
                        <a:gd name="connsiteY63" fmla="*/ 275306 h 2264880"/>
                        <a:gd name="connsiteX64" fmla="*/ 6933362 w 11545675"/>
                        <a:gd name="connsiteY64" fmla="*/ 184871 h 2264880"/>
                        <a:gd name="connsiteX65" fmla="*/ 6983604 w 11545675"/>
                        <a:gd name="connsiteY65" fmla="*/ 365741 h 2264880"/>
                        <a:gd name="connsiteX66" fmla="*/ 6993652 w 11545675"/>
                        <a:gd name="connsiteY66" fmla="*/ 606902 h 2264880"/>
                        <a:gd name="connsiteX67" fmla="*/ 7013749 w 11545675"/>
                        <a:gd name="connsiteY67" fmla="*/ 576757 h 2264880"/>
                        <a:gd name="connsiteX68" fmla="*/ 7063991 w 11545675"/>
                        <a:gd name="connsiteY68" fmla="*/ 707385 h 2264880"/>
                        <a:gd name="connsiteX69" fmla="*/ 7164474 w 11545675"/>
                        <a:gd name="connsiteY69" fmla="*/ 787772 h 2264880"/>
                        <a:gd name="connsiteX70" fmla="*/ 7264958 w 11545675"/>
                        <a:gd name="connsiteY70" fmla="*/ 677240 h 2264880"/>
                        <a:gd name="connsiteX71" fmla="*/ 7345345 w 11545675"/>
                        <a:gd name="connsiteY71" fmla="*/ 848062 h 2264880"/>
                        <a:gd name="connsiteX72" fmla="*/ 7566408 w 11545675"/>
                        <a:gd name="connsiteY72" fmla="*/ 838014 h 2264880"/>
                        <a:gd name="connsiteX73" fmla="*/ 7707085 w 11545675"/>
                        <a:gd name="connsiteY73" fmla="*/ 777724 h 2264880"/>
                        <a:gd name="connsiteX74" fmla="*/ 7787472 w 11545675"/>
                        <a:gd name="connsiteY74" fmla="*/ 667192 h 2264880"/>
                        <a:gd name="connsiteX75" fmla="*/ 7918101 w 11545675"/>
                        <a:gd name="connsiteY75" fmla="*/ 797820 h 2264880"/>
                        <a:gd name="connsiteX76" fmla="*/ 8028633 w 11545675"/>
                        <a:gd name="connsiteY76" fmla="*/ 767675 h 2264880"/>
                        <a:gd name="connsiteX77" fmla="*/ 8088923 w 11545675"/>
                        <a:gd name="connsiteY77" fmla="*/ 616950 h 2264880"/>
                        <a:gd name="connsiteX78" fmla="*/ 8189406 w 11545675"/>
                        <a:gd name="connsiteY78" fmla="*/ 757627 h 2264880"/>
                        <a:gd name="connsiteX79" fmla="*/ 8289890 w 11545675"/>
                        <a:gd name="connsiteY79" fmla="*/ 807869 h 2264880"/>
                        <a:gd name="connsiteX80" fmla="*/ 8420518 w 11545675"/>
                        <a:gd name="connsiteY80" fmla="*/ 948546 h 2264880"/>
                        <a:gd name="connsiteX81" fmla="*/ 8611437 w 11545675"/>
                        <a:gd name="connsiteY81" fmla="*/ 868159 h 2264880"/>
                        <a:gd name="connsiteX82" fmla="*/ 8641582 w 11545675"/>
                        <a:gd name="connsiteY82" fmla="*/ 777724 h 2264880"/>
                        <a:gd name="connsiteX83" fmla="*/ 8721969 w 11545675"/>
                        <a:gd name="connsiteY83" fmla="*/ 817917 h 2264880"/>
                        <a:gd name="connsiteX84" fmla="*/ 8822452 w 11545675"/>
                        <a:gd name="connsiteY84" fmla="*/ 777724 h 2264880"/>
                        <a:gd name="connsiteX85" fmla="*/ 9053565 w 11545675"/>
                        <a:gd name="connsiteY85" fmla="*/ 827966 h 2264880"/>
                        <a:gd name="connsiteX86" fmla="*/ 9344967 w 11545675"/>
                        <a:gd name="connsiteY86" fmla="*/ 747579 h 2264880"/>
                        <a:gd name="connsiteX87" fmla="*/ 9535885 w 11545675"/>
                        <a:gd name="connsiteY87" fmla="*/ 596853 h 2264880"/>
                        <a:gd name="connsiteX88" fmla="*/ 9706707 w 11545675"/>
                        <a:gd name="connsiteY88" fmla="*/ 586805 h 2264880"/>
                        <a:gd name="connsiteX89" fmla="*/ 9807191 w 11545675"/>
                        <a:gd name="connsiteY89" fmla="*/ 586805 h 2264880"/>
                        <a:gd name="connsiteX90" fmla="*/ 9907674 w 11545675"/>
                        <a:gd name="connsiteY90" fmla="*/ 325548 h 2264880"/>
                        <a:gd name="connsiteX91" fmla="*/ 10008158 w 11545675"/>
                        <a:gd name="connsiteY91" fmla="*/ 496370 h 2264880"/>
                        <a:gd name="connsiteX92" fmla="*/ 10460334 w 11545675"/>
                        <a:gd name="connsiteY92" fmla="*/ 526515 h 2264880"/>
                        <a:gd name="connsiteX93" fmla="*/ 10671349 w 11545675"/>
                        <a:gd name="connsiteY93" fmla="*/ 496370 h 2264880"/>
                        <a:gd name="connsiteX94" fmla="*/ 10791929 w 11545675"/>
                        <a:gd name="connsiteY94" fmla="*/ 436080 h 2264880"/>
                        <a:gd name="connsiteX95" fmla="*/ 10892413 w 11545675"/>
                        <a:gd name="connsiteY95" fmla="*/ 345645 h 2264880"/>
                        <a:gd name="connsiteX96" fmla="*/ 11043138 w 11545675"/>
                        <a:gd name="connsiteY96" fmla="*/ 325548 h 2264880"/>
                        <a:gd name="connsiteX97" fmla="*/ 11063235 w 11545675"/>
                        <a:gd name="connsiteY97" fmla="*/ 265258 h 2264880"/>
                        <a:gd name="connsiteX98" fmla="*/ 11234057 w 11545675"/>
                        <a:gd name="connsiteY98" fmla="*/ 325548 h 2264880"/>
                        <a:gd name="connsiteX99" fmla="*/ 11525459 w 11545675"/>
                        <a:gd name="connsiteY99" fmla="*/ 104484 h 2264880"/>
                        <a:gd name="connsiteX100" fmla="*/ 11535507 w 11545675"/>
                        <a:gd name="connsiteY100" fmla="*/ 2244783 h 2264880"/>
                        <a:gd name="connsiteX101" fmla="*/ 20096 w 11545675"/>
                        <a:gd name="connsiteY101" fmla="*/ 2264880 h 2264880"/>
                        <a:gd name="connsiteX102" fmla="*/ 14712 w 11545675"/>
                        <a:gd name="connsiteY102" fmla="*/ 1089223 h 2264880"/>
                        <a:gd name="connsiteX103" fmla="*/ 0 w 11545675"/>
                        <a:gd name="connsiteY103" fmla="*/ 1038981 h 2264880"/>
                        <a:gd name="connsiteX0" fmla="*/ 4580 w 11530963"/>
                        <a:gd name="connsiteY0" fmla="*/ 1031265 h 2264880"/>
                        <a:gd name="connsiteX1" fmla="*/ 45578 w 11530963"/>
                        <a:gd name="connsiteY1" fmla="*/ 1149513 h 2264880"/>
                        <a:gd name="connsiteX2" fmla="*/ 85771 w 11530963"/>
                        <a:gd name="connsiteY2" fmla="*/ 1410770 h 2264880"/>
                        <a:gd name="connsiteX3" fmla="*/ 136013 w 11530963"/>
                        <a:gd name="connsiteY3" fmla="*/ 1501205 h 2264880"/>
                        <a:gd name="connsiteX4" fmla="*/ 216400 w 11530963"/>
                        <a:gd name="connsiteY4" fmla="*/ 1471060 h 2264880"/>
                        <a:gd name="connsiteX5" fmla="*/ 326932 w 11530963"/>
                        <a:gd name="connsiteY5" fmla="*/ 1501205 h 2264880"/>
                        <a:gd name="connsiteX6" fmla="*/ 377173 w 11530963"/>
                        <a:gd name="connsiteY6" fmla="*/ 1511253 h 2264880"/>
                        <a:gd name="connsiteX7" fmla="*/ 457560 w 11530963"/>
                        <a:gd name="connsiteY7" fmla="*/ 1469533 h 2264880"/>
                        <a:gd name="connsiteX8" fmla="*/ 551853 w 11530963"/>
                        <a:gd name="connsiteY8" fmla="*/ 1478055 h 2264880"/>
                        <a:gd name="connsiteX9" fmla="*/ 626051 w 11530963"/>
                        <a:gd name="connsiteY9" fmla="*/ 1440195 h 2264880"/>
                        <a:gd name="connsiteX10" fmla="*/ 718012 w 11530963"/>
                        <a:gd name="connsiteY10" fmla="*/ 1449438 h 2264880"/>
                        <a:gd name="connsiteX11" fmla="*/ 827018 w 11530963"/>
                        <a:gd name="connsiteY11" fmla="*/ 1536014 h 2264880"/>
                        <a:gd name="connsiteX12" fmla="*/ 949929 w 11530963"/>
                        <a:gd name="connsiteY12" fmla="*/ 1576207 h 2264880"/>
                        <a:gd name="connsiteX13" fmla="*/ 1020268 w 11530963"/>
                        <a:gd name="connsiteY13" fmla="*/ 1390673 h 2264880"/>
                        <a:gd name="connsiteX14" fmla="*/ 1040365 w 11530963"/>
                        <a:gd name="connsiteY14" fmla="*/ 1481108 h 2264880"/>
                        <a:gd name="connsiteX15" fmla="*/ 1070510 w 11530963"/>
                        <a:gd name="connsiteY15" fmla="*/ 1410770 h 2264880"/>
                        <a:gd name="connsiteX16" fmla="*/ 1110703 w 11530963"/>
                        <a:gd name="connsiteY16" fmla="*/ 1682075 h 2264880"/>
                        <a:gd name="connsiteX17" fmla="*/ 1150896 w 11530963"/>
                        <a:gd name="connsiteY17" fmla="*/ 1732317 h 2264880"/>
                        <a:gd name="connsiteX18" fmla="*/ 1452347 w 11530963"/>
                        <a:gd name="connsiteY18" fmla="*/ 1682075 h 2264880"/>
                        <a:gd name="connsiteX19" fmla="*/ 1994958 w 11530963"/>
                        <a:gd name="connsiteY19" fmla="*/ 1651930 h 2264880"/>
                        <a:gd name="connsiteX20" fmla="*/ 2205973 w 11530963"/>
                        <a:gd name="connsiteY20" fmla="*/ 1682075 h 2264880"/>
                        <a:gd name="connsiteX21" fmla="*/ 2507424 w 11530963"/>
                        <a:gd name="connsiteY21" fmla="*/ 1772511 h 2264880"/>
                        <a:gd name="connsiteX22" fmla="*/ 2909358 w 11530963"/>
                        <a:gd name="connsiteY22" fmla="*/ 1732317 h 2264880"/>
                        <a:gd name="connsiteX23" fmla="*/ 3150518 w 11530963"/>
                        <a:gd name="connsiteY23" fmla="*/ 1571544 h 2264880"/>
                        <a:gd name="connsiteX24" fmla="*/ 3381631 w 11530963"/>
                        <a:gd name="connsiteY24" fmla="*/ 1461012 h 2264880"/>
                        <a:gd name="connsiteX25" fmla="*/ 3542404 w 11530963"/>
                        <a:gd name="connsiteY25" fmla="*/ 1461012 h 2264880"/>
                        <a:gd name="connsiteX26" fmla="*/ 3661385 w 11530963"/>
                        <a:gd name="connsiteY26" fmla="*/ 1384849 h 2264880"/>
                        <a:gd name="connsiteX27" fmla="*/ 3747595 w 11530963"/>
                        <a:gd name="connsiteY27" fmla="*/ 1343055 h 2264880"/>
                        <a:gd name="connsiteX28" fmla="*/ 3871952 w 11530963"/>
                        <a:gd name="connsiteY28" fmla="*/ 1281165 h 2264880"/>
                        <a:gd name="connsiteX29" fmla="*/ 3984532 w 11530963"/>
                        <a:gd name="connsiteY29" fmla="*/ 1340431 h 2264880"/>
                        <a:gd name="connsiteX30" fmla="*/ 4195547 w 11530963"/>
                        <a:gd name="connsiteY30" fmla="*/ 1340431 h 2264880"/>
                        <a:gd name="connsiteX31" fmla="*/ 4517094 w 11530963"/>
                        <a:gd name="connsiteY31" fmla="*/ 1209803 h 2264880"/>
                        <a:gd name="connsiteX32" fmla="*/ 4597481 w 11530963"/>
                        <a:gd name="connsiteY32" fmla="*/ 1099271 h 2264880"/>
                        <a:gd name="connsiteX33" fmla="*/ 4607529 w 11530963"/>
                        <a:gd name="connsiteY33" fmla="*/ 697337 h 2264880"/>
                        <a:gd name="connsiteX34" fmla="*/ 4647723 w 11530963"/>
                        <a:gd name="connsiteY34" fmla="*/ 466225 h 2264880"/>
                        <a:gd name="connsiteX35" fmla="*/ 4667820 w 11530963"/>
                        <a:gd name="connsiteY35" fmla="*/ 526515 h 2264880"/>
                        <a:gd name="connsiteX36" fmla="*/ 4697965 w 11530963"/>
                        <a:gd name="connsiteY36" fmla="*/ 335596 h 2264880"/>
                        <a:gd name="connsiteX37" fmla="*/ 4738158 w 11530963"/>
                        <a:gd name="connsiteY37" fmla="*/ 405935 h 2264880"/>
                        <a:gd name="connsiteX38" fmla="*/ 4758255 w 11530963"/>
                        <a:gd name="connsiteY38" fmla="*/ 245161 h 2264880"/>
                        <a:gd name="connsiteX39" fmla="*/ 4818545 w 11530963"/>
                        <a:gd name="connsiteY39" fmla="*/ 265258 h 2264880"/>
                        <a:gd name="connsiteX40" fmla="*/ 4919028 w 11530963"/>
                        <a:gd name="connsiteY40" fmla="*/ 184871 h 2264880"/>
                        <a:gd name="connsiteX41" fmla="*/ 5039609 w 11530963"/>
                        <a:gd name="connsiteY41" fmla="*/ 144678 h 2264880"/>
                        <a:gd name="connsiteX42" fmla="*/ 5099899 w 11530963"/>
                        <a:gd name="connsiteY42" fmla="*/ 174823 h 2264880"/>
                        <a:gd name="connsiteX43" fmla="*/ 5140092 w 11530963"/>
                        <a:gd name="connsiteY43" fmla="*/ 285355 h 2264880"/>
                        <a:gd name="connsiteX44" fmla="*/ 5170237 w 11530963"/>
                        <a:gd name="connsiteY44" fmla="*/ 225064 h 2264880"/>
                        <a:gd name="connsiteX45" fmla="*/ 5220479 w 11530963"/>
                        <a:gd name="connsiteY45" fmla="*/ 315500 h 2264880"/>
                        <a:gd name="connsiteX46" fmla="*/ 5230527 w 11530963"/>
                        <a:gd name="connsiteY46" fmla="*/ 275306 h 2264880"/>
                        <a:gd name="connsiteX47" fmla="*/ 5250624 w 11530963"/>
                        <a:gd name="connsiteY47" fmla="*/ 647095 h 2264880"/>
                        <a:gd name="connsiteX48" fmla="*/ 5270721 w 11530963"/>
                        <a:gd name="connsiteY48" fmla="*/ 606902 h 2264880"/>
                        <a:gd name="connsiteX49" fmla="*/ 5300866 w 11530963"/>
                        <a:gd name="connsiteY49" fmla="*/ 908352 h 2264880"/>
                        <a:gd name="connsiteX50" fmla="*/ 5401349 w 11530963"/>
                        <a:gd name="connsiteY50" fmla="*/ 1139464 h 2264880"/>
                        <a:gd name="connsiteX51" fmla="*/ 5552075 w 11530963"/>
                        <a:gd name="connsiteY51" fmla="*/ 1209803 h 2264880"/>
                        <a:gd name="connsiteX52" fmla="*/ 5863573 w 11530963"/>
                        <a:gd name="connsiteY52" fmla="*/ 1159561 h 2264880"/>
                        <a:gd name="connsiteX53" fmla="*/ 6175072 w 11530963"/>
                        <a:gd name="connsiteY53" fmla="*/ 1018884 h 2264880"/>
                        <a:gd name="connsiteX54" fmla="*/ 6335846 w 11530963"/>
                        <a:gd name="connsiteY54" fmla="*/ 918401 h 2264880"/>
                        <a:gd name="connsiteX55" fmla="*/ 6526765 w 11530963"/>
                        <a:gd name="connsiteY55" fmla="*/ 848062 h 2264880"/>
                        <a:gd name="connsiteX56" fmla="*/ 6677490 w 11530963"/>
                        <a:gd name="connsiteY56" fmla="*/ 807869 h 2264880"/>
                        <a:gd name="connsiteX57" fmla="*/ 6707635 w 11530963"/>
                        <a:gd name="connsiteY57" fmla="*/ 566708 h 2264880"/>
                        <a:gd name="connsiteX58" fmla="*/ 6687538 w 11530963"/>
                        <a:gd name="connsiteY58" fmla="*/ 235113 h 2264880"/>
                        <a:gd name="connsiteX59" fmla="*/ 6757877 w 11530963"/>
                        <a:gd name="connsiteY59" fmla="*/ 215016 h 2264880"/>
                        <a:gd name="connsiteX60" fmla="*/ 6777973 w 11530963"/>
                        <a:gd name="connsiteY60" fmla="*/ 184871 h 2264880"/>
                        <a:gd name="connsiteX61" fmla="*/ 6828215 w 11530963"/>
                        <a:gd name="connsiteY61" fmla="*/ 245161 h 2264880"/>
                        <a:gd name="connsiteX62" fmla="*/ 6858360 w 11530963"/>
                        <a:gd name="connsiteY62" fmla="*/ 184871 h 2264880"/>
                        <a:gd name="connsiteX63" fmla="*/ 6888505 w 11530963"/>
                        <a:gd name="connsiteY63" fmla="*/ 275306 h 2264880"/>
                        <a:gd name="connsiteX64" fmla="*/ 6918650 w 11530963"/>
                        <a:gd name="connsiteY64" fmla="*/ 184871 h 2264880"/>
                        <a:gd name="connsiteX65" fmla="*/ 6968892 w 11530963"/>
                        <a:gd name="connsiteY65" fmla="*/ 365741 h 2264880"/>
                        <a:gd name="connsiteX66" fmla="*/ 6978940 w 11530963"/>
                        <a:gd name="connsiteY66" fmla="*/ 606902 h 2264880"/>
                        <a:gd name="connsiteX67" fmla="*/ 6999037 w 11530963"/>
                        <a:gd name="connsiteY67" fmla="*/ 576757 h 2264880"/>
                        <a:gd name="connsiteX68" fmla="*/ 7049279 w 11530963"/>
                        <a:gd name="connsiteY68" fmla="*/ 707385 h 2264880"/>
                        <a:gd name="connsiteX69" fmla="*/ 7149762 w 11530963"/>
                        <a:gd name="connsiteY69" fmla="*/ 787772 h 2264880"/>
                        <a:gd name="connsiteX70" fmla="*/ 7250246 w 11530963"/>
                        <a:gd name="connsiteY70" fmla="*/ 677240 h 2264880"/>
                        <a:gd name="connsiteX71" fmla="*/ 7330633 w 11530963"/>
                        <a:gd name="connsiteY71" fmla="*/ 848062 h 2264880"/>
                        <a:gd name="connsiteX72" fmla="*/ 7551696 w 11530963"/>
                        <a:gd name="connsiteY72" fmla="*/ 838014 h 2264880"/>
                        <a:gd name="connsiteX73" fmla="*/ 7692373 w 11530963"/>
                        <a:gd name="connsiteY73" fmla="*/ 777724 h 2264880"/>
                        <a:gd name="connsiteX74" fmla="*/ 7772760 w 11530963"/>
                        <a:gd name="connsiteY74" fmla="*/ 667192 h 2264880"/>
                        <a:gd name="connsiteX75" fmla="*/ 7903389 w 11530963"/>
                        <a:gd name="connsiteY75" fmla="*/ 797820 h 2264880"/>
                        <a:gd name="connsiteX76" fmla="*/ 8013921 w 11530963"/>
                        <a:gd name="connsiteY76" fmla="*/ 767675 h 2264880"/>
                        <a:gd name="connsiteX77" fmla="*/ 8074211 w 11530963"/>
                        <a:gd name="connsiteY77" fmla="*/ 616950 h 2264880"/>
                        <a:gd name="connsiteX78" fmla="*/ 8174694 w 11530963"/>
                        <a:gd name="connsiteY78" fmla="*/ 757627 h 2264880"/>
                        <a:gd name="connsiteX79" fmla="*/ 8275178 w 11530963"/>
                        <a:gd name="connsiteY79" fmla="*/ 807869 h 2264880"/>
                        <a:gd name="connsiteX80" fmla="*/ 8405806 w 11530963"/>
                        <a:gd name="connsiteY80" fmla="*/ 948546 h 2264880"/>
                        <a:gd name="connsiteX81" fmla="*/ 8596725 w 11530963"/>
                        <a:gd name="connsiteY81" fmla="*/ 868159 h 2264880"/>
                        <a:gd name="connsiteX82" fmla="*/ 8626870 w 11530963"/>
                        <a:gd name="connsiteY82" fmla="*/ 777724 h 2264880"/>
                        <a:gd name="connsiteX83" fmla="*/ 8707257 w 11530963"/>
                        <a:gd name="connsiteY83" fmla="*/ 817917 h 2264880"/>
                        <a:gd name="connsiteX84" fmla="*/ 8807740 w 11530963"/>
                        <a:gd name="connsiteY84" fmla="*/ 777724 h 2264880"/>
                        <a:gd name="connsiteX85" fmla="*/ 9038853 w 11530963"/>
                        <a:gd name="connsiteY85" fmla="*/ 827966 h 2264880"/>
                        <a:gd name="connsiteX86" fmla="*/ 9330255 w 11530963"/>
                        <a:gd name="connsiteY86" fmla="*/ 747579 h 2264880"/>
                        <a:gd name="connsiteX87" fmla="*/ 9521173 w 11530963"/>
                        <a:gd name="connsiteY87" fmla="*/ 596853 h 2264880"/>
                        <a:gd name="connsiteX88" fmla="*/ 9691995 w 11530963"/>
                        <a:gd name="connsiteY88" fmla="*/ 586805 h 2264880"/>
                        <a:gd name="connsiteX89" fmla="*/ 9792479 w 11530963"/>
                        <a:gd name="connsiteY89" fmla="*/ 586805 h 2264880"/>
                        <a:gd name="connsiteX90" fmla="*/ 9892962 w 11530963"/>
                        <a:gd name="connsiteY90" fmla="*/ 325548 h 2264880"/>
                        <a:gd name="connsiteX91" fmla="*/ 9993446 w 11530963"/>
                        <a:gd name="connsiteY91" fmla="*/ 496370 h 2264880"/>
                        <a:gd name="connsiteX92" fmla="*/ 10445622 w 11530963"/>
                        <a:gd name="connsiteY92" fmla="*/ 526515 h 2264880"/>
                        <a:gd name="connsiteX93" fmla="*/ 10656637 w 11530963"/>
                        <a:gd name="connsiteY93" fmla="*/ 496370 h 2264880"/>
                        <a:gd name="connsiteX94" fmla="*/ 10777217 w 11530963"/>
                        <a:gd name="connsiteY94" fmla="*/ 436080 h 2264880"/>
                        <a:gd name="connsiteX95" fmla="*/ 10877701 w 11530963"/>
                        <a:gd name="connsiteY95" fmla="*/ 345645 h 2264880"/>
                        <a:gd name="connsiteX96" fmla="*/ 11028426 w 11530963"/>
                        <a:gd name="connsiteY96" fmla="*/ 325548 h 2264880"/>
                        <a:gd name="connsiteX97" fmla="*/ 11048523 w 11530963"/>
                        <a:gd name="connsiteY97" fmla="*/ 265258 h 2264880"/>
                        <a:gd name="connsiteX98" fmla="*/ 11219345 w 11530963"/>
                        <a:gd name="connsiteY98" fmla="*/ 325548 h 2264880"/>
                        <a:gd name="connsiteX99" fmla="*/ 11510747 w 11530963"/>
                        <a:gd name="connsiteY99" fmla="*/ 104484 h 2264880"/>
                        <a:gd name="connsiteX100" fmla="*/ 11520795 w 11530963"/>
                        <a:gd name="connsiteY100" fmla="*/ 2244783 h 2264880"/>
                        <a:gd name="connsiteX101" fmla="*/ 5384 w 11530963"/>
                        <a:gd name="connsiteY101" fmla="*/ 2264880 h 2264880"/>
                        <a:gd name="connsiteX102" fmla="*/ 0 w 11530963"/>
                        <a:gd name="connsiteY102" fmla="*/ 1089223 h 2264880"/>
                        <a:gd name="connsiteX103" fmla="*/ 4580 w 11530963"/>
                        <a:gd name="connsiteY103" fmla="*/ 1031265 h 2264880"/>
                        <a:gd name="connsiteX0" fmla="*/ 4580 w 11530963"/>
                        <a:gd name="connsiteY0" fmla="*/ 1031265 h 2264880"/>
                        <a:gd name="connsiteX1" fmla="*/ 45578 w 11530963"/>
                        <a:gd name="connsiteY1" fmla="*/ 1149513 h 2264880"/>
                        <a:gd name="connsiteX2" fmla="*/ 85771 w 11530963"/>
                        <a:gd name="connsiteY2" fmla="*/ 1410770 h 2264880"/>
                        <a:gd name="connsiteX3" fmla="*/ 136013 w 11530963"/>
                        <a:gd name="connsiteY3" fmla="*/ 1501205 h 2264880"/>
                        <a:gd name="connsiteX4" fmla="*/ 216400 w 11530963"/>
                        <a:gd name="connsiteY4" fmla="*/ 1471060 h 2264880"/>
                        <a:gd name="connsiteX5" fmla="*/ 326932 w 11530963"/>
                        <a:gd name="connsiteY5" fmla="*/ 1501205 h 2264880"/>
                        <a:gd name="connsiteX6" fmla="*/ 377173 w 11530963"/>
                        <a:gd name="connsiteY6" fmla="*/ 1511253 h 2264880"/>
                        <a:gd name="connsiteX7" fmla="*/ 457560 w 11530963"/>
                        <a:gd name="connsiteY7" fmla="*/ 1469533 h 2264880"/>
                        <a:gd name="connsiteX8" fmla="*/ 551853 w 11530963"/>
                        <a:gd name="connsiteY8" fmla="*/ 1478055 h 2264880"/>
                        <a:gd name="connsiteX9" fmla="*/ 626051 w 11530963"/>
                        <a:gd name="connsiteY9" fmla="*/ 1440195 h 2264880"/>
                        <a:gd name="connsiteX10" fmla="*/ 718012 w 11530963"/>
                        <a:gd name="connsiteY10" fmla="*/ 1449438 h 2264880"/>
                        <a:gd name="connsiteX11" fmla="*/ 827018 w 11530963"/>
                        <a:gd name="connsiteY11" fmla="*/ 1536014 h 2264880"/>
                        <a:gd name="connsiteX12" fmla="*/ 949929 w 11530963"/>
                        <a:gd name="connsiteY12" fmla="*/ 1576207 h 2264880"/>
                        <a:gd name="connsiteX13" fmla="*/ 1020268 w 11530963"/>
                        <a:gd name="connsiteY13" fmla="*/ 1390673 h 2264880"/>
                        <a:gd name="connsiteX14" fmla="*/ 1040365 w 11530963"/>
                        <a:gd name="connsiteY14" fmla="*/ 1481108 h 2264880"/>
                        <a:gd name="connsiteX15" fmla="*/ 1070510 w 11530963"/>
                        <a:gd name="connsiteY15" fmla="*/ 1410770 h 2264880"/>
                        <a:gd name="connsiteX16" fmla="*/ 1110703 w 11530963"/>
                        <a:gd name="connsiteY16" fmla="*/ 1682075 h 2264880"/>
                        <a:gd name="connsiteX17" fmla="*/ 1150896 w 11530963"/>
                        <a:gd name="connsiteY17" fmla="*/ 1732317 h 2264880"/>
                        <a:gd name="connsiteX18" fmla="*/ 1452347 w 11530963"/>
                        <a:gd name="connsiteY18" fmla="*/ 1682075 h 2264880"/>
                        <a:gd name="connsiteX19" fmla="*/ 1994958 w 11530963"/>
                        <a:gd name="connsiteY19" fmla="*/ 1651930 h 2264880"/>
                        <a:gd name="connsiteX20" fmla="*/ 2205973 w 11530963"/>
                        <a:gd name="connsiteY20" fmla="*/ 1682075 h 2264880"/>
                        <a:gd name="connsiteX21" fmla="*/ 2507424 w 11530963"/>
                        <a:gd name="connsiteY21" fmla="*/ 1772511 h 2264880"/>
                        <a:gd name="connsiteX22" fmla="*/ 2909358 w 11530963"/>
                        <a:gd name="connsiteY22" fmla="*/ 1732317 h 2264880"/>
                        <a:gd name="connsiteX23" fmla="*/ 3150518 w 11530963"/>
                        <a:gd name="connsiteY23" fmla="*/ 1571544 h 2264880"/>
                        <a:gd name="connsiteX24" fmla="*/ 3381631 w 11530963"/>
                        <a:gd name="connsiteY24" fmla="*/ 1461012 h 2264880"/>
                        <a:gd name="connsiteX25" fmla="*/ 3542404 w 11530963"/>
                        <a:gd name="connsiteY25" fmla="*/ 1461012 h 2264880"/>
                        <a:gd name="connsiteX26" fmla="*/ 3661385 w 11530963"/>
                        <a:gd name="connsiteY26" fmla="*/ 1384849 h 2264880"/>
                        <a:gd name="connsiteX27" fmla="*/ 3747595 w 11530963"/>
                        <a:gd name="connsiteY27" fmla="*/ 1343055 h 2264880"/>
                        <a:gd name="connsiteX28" fmla="*/ 3871952 w 11530963"/>
                        <a:gd name="connsiteY28" fmla="*/ 1281165 h 2264880"/>
                        <a:gd name="connsiteX29" fmla="*/ 3984532 w 11530963"/>
                        <a:gd name="connsiteY29" fmla="*/ 1340431 h 2264880"/>
                        <a:gd name="connsiteX30" fmla="*/ 4195547 w 11530963"/>
                        <a:gd name="connsiteY30" fmla="*/ 1340431 h 2264880"/>
                        <a:gd name="connsiteX31" fmla="*/ 4517094 w 11530963"/>
                        <a:gd name="connsiteY31" fmla="*/ 1209803 h 2264880"/>
                        <a:gd name="connsiteX32" fmla="*/ 4597481 w 11530963"/>
                        <a:gd name="connsiteY32" fmla="*/ 1099271 h 2264880"/>
                        <a:gd name="connsiteX33" fmla="*/ 4607529 w 11530963"/>
                        <a:gd name="connsiteY33" fmla="*/ 697337 h 2264880"/>
                        <a:gd name="connsiteX34" fmla="*/ 4647723 w 11530963"/>
                        <a:gd name="connsiteY34" fmla="*/ 466225 h 2264880"/>
                        <a:gd name="connsiteX35" fmla="*/ 4667820 w 11530963"/>
                        <a:gd name="connsiteY35" fmla="*/ 526515 h 2264880"/>
                        <a:gd name="connsiteX36" fmla="*/ 4697965 w 11530963"/>
                        <a:gd name="connsiteY36" fmla="*/ 335596 h 2264880"/>
                        <a:gd name="connsiteX37" fmla="*/ 4738158 w 11530963"/>
                        <a:gd name="connsiteY37" fmla="*/ 405935 h 2264880"/>
                        <a:gd name="connsiteX38" fmla="*/ 4758255 w 11530963"/>
                        <a:gd name="connsiteY38" fmla="*/ 245161 h 2264880"/>
                        <a:gd name="connsiteX39" fmla="*/ 4818545 w 11530963"/>
                        <a:gd name="connsiteY39" fmla="*/ 265258 h 2264880"/>
                        <a:gd name="connsiteX40" fmla="*/ 4919028 w 11530963"/>
                        <a:gd name="connsiteY40" fmla="*/ 184871 h 2264880"/>
                        <a:gd name="connsiteX41" fmla="*/ 5039609 w 11530963"/>
                        <a:gd name="connsiteY41" fmla="*/ 144678 h 2264880"/>
                        <a:gd name="connsiteX42" fmla="*/ 5099899 w 11530963"/>
                        <a:gd name="connsiteY42" fmla="*/ 174823 h 2264880"/>
                        <a:gd name="connsiteX43" fmla="*/ 5140092 w 11530963"/>
                        <a:gd name="connsiteY43" fmla="*/ 285355 h 2264880"/>
                        <a:gd name="connsiteX44" fmla="*/ 5170237 w 11530963"/>
                        <a:gd name="connsiteY44" fmla="*/ 225064 h 2264880"/>
                        <a:gd name="connsiteX45" fmla="*/ 5220479 w 11530963"/>
                        <a:gd name="connsiteY45" fmla="*/ 315500 h 2264880"/>
                        <a:gd name="connsiteX46" fmla="*/ 5230527 w 11530963"/>
                        <a:gd name="connsiteY46" fmla="*/ 275306 h 2264880"/>
                        <a:gd name="connsiteX47" fmla="*/ 5250624 w 11530963"/>
                        <a:gd name="connsiteY47" fmla="*/ 647095 h 2264880"/>
                        <a:gd name="connsiteX48" fmla="*/ 5270721 w 11530963"/>
                        <a:gd name="connsiteY48" fmla="*/ 606902 h 2264880"/>
                        <a:gd name="connsiteX49" fmla="*/ 5300866 w 11530963"/>
                        <a:gd name="connsiteY49" fmla="*/ 908352 h 2264880"/>
                        <a:gd name="connsiteX50" fmla="*/ 5401349 w 11530963"/>
                        <a:gd name="connsiteY50" fmla="*/ 1139464 h 2264880"/>
                        <a:gd name="connsiteX51" fmla="*/ 5552075 w 11530963"/>
                        <a:gd name="connsiteY51" fmla="*/ 1209803 h 2264880"/>
                        <a:gd name="connsiteX52" fmla="*/ 5863573 w 11530963"/>
                        <a:gd name="connsiteY52" fmla="*/ 1159561 h 2264880"/>
                        <a:gd name="connsiteX53" fmla="*/ 6175072 w 11530963"/>
                        <a:gd name="connsiteY53" fmla="*/ 1018884 h 2264880"/>
                        <a:gd name="connsiteX54" fmla="*/ 6335846 w 11530963"/>
                        <a:gd name="connsiteY54" fmla="*/ 918401 h 2264880"/>
                        <a:gd name="connsiteX55" fmla="*/ 6526765 w 11530963"/>
                        <a:gd name="connsiteY55" fmla="*/ 848062 h 2264880"/>
                        <a:gd name="connsiteX56" fmla="*/ 6677490 w 11530963"/>
                        <a:gd name="connsiteY56" fmla="*/ 807869 h 2264880"/>
                        <a:gd name="connsiteX57" fmla="*/ 6707635 w 11530963"/>
                        <a:gd name="connsiteY57" fmla="*/ 566708 h 2264880"/>
                        <a:gd name="connsiteX58" fmla="*/ 6687538 w 11530963"/>
                        <a:gd name="connsiteY58" fmla="*/ 235113 h 2264880"/>
                        <a:gd name="connsiteX59" fmla="*/ 6757877 w 11530963"/>
                        <a:gd name="connsiteY59" fmla="*/ 215016 h 2264880"/>
                        <a:gd name="connsiteX60" fmla="*/ 6777973 w 11530963"/>
                        <a:gd name="connsiteY60" fmla="*/ 184871 h 2264880"/>
                        <a:gd name="connsiteX61" fmla="*/ 6828215 w 11530963"/>
                        <a:gd name="connsiteY61" fmla="*/ 245161 h 2264880"/>
                        <a:gd name="connsiteX62" fmla="*/ 6858360 w 11530963"/>
                        <a:gd name="connsiteY62" fmla="*/ 184871 h 2264880"/>
                        <a:gd name="connsiteX63" fmla="*/ 6888505 w 11530963"/>
                        <a:gd name="connsiteY63" fmla="*/ 275306 h 2264880"/>
                        <a:gd name="connsiteX64" fmla="*/ 6918650 w 11530963"/>
                        <a:gd name="connsiteY64" fmla="*/ 184871 h 2264880"/>
                        <a:gd name="connsiteX65" fmla="*/ 6968892 w 11530963"/>
                        <a:gd name="connsiteY65" fmla="*/ 365741 h 2264880"/>
                        <a:gd name="connsiteX66" fmla="*/ 6978940 w 11530963"/>
                        <a:gd name="connsiteY66" fmla="*/ 606902 h 2264880"/>
                        <a:gd name="connsiteX67" fmla="*/ 6999037 w 11530963"/>
                        <a:gd name="connsiteY67" fmla="*/ 576757 h 2264880"/>
                        <a:gd name="connsiteX68" fmla="*/ 7049279 w 11530963"/>
                        <a:gd name="connsiteY68" fmla="*/ 707385 h 2264880"/>
                        <a:gd name="connsiteX69" fmla="*/ 7149762 w 11530963"/>
                        <a:gd name="connsiteY69" fmla="*/ 787772 h 2264880"/>
                        <a:gd name="connsiteX70" fmla="*/ 7250246 w 11530963"/>
                        <a:gd name="connsiteY70" fmla="*/ 677240 h 2264880"/>
                        <a:gd name="connsiteX71" fmla="*/ 7330633 w 11530963"/>
                        <a:gd name="connsiteY71" fmla="*/ 848062 h 2264880"/>
                        <a:gd name="connsiteX72" fmla="*/ 7551696 w 11530963"/>
                        <a:gd name="connsiteY72" fmla="*/ 838014 h 2264880"/>
                        <a:gd name="connsiteX73" fmla="*/ 7692373 w 11530963"/>
                        <a:gd name="connsiteY73" fmla="*/ 777724 h 2264880"/>
                        <a:gd name="connsiteX74" fmla="*/ 7772760 w 11530963"/>
                        <a:gd name="connsiteY74" fmla="*/ 667192 h 2264880"/>
                        <a:gd name="connsiteX75" fmla="*/ 7903389 w 11530963"/>
                        <a:gd name="connsiteY75" fmla="*/ 797820 h 2264880"/>
                        <a:gd name="connsiteX76" fmla="*/ 8013921 w 11530963"/>
                        <a:gd name="connsiteY76" fmla="*/ 767675 h 2264880"/>
                        <a:gd name="connsiteX77" fmla="*/ 8074211 w 11530963"/>
                        <a:gd name="connsiteY77" fmla="*/ 616950 h 2264880"/>
                        <a:gd name="connsiteX78" fmla="*/ 8174694 w 11530963"/>
                        <a:gd name="connsiteY78" fmla="*/ 757627 h 2264880"/>
                        <a:gd name="connsiteX79" fmla="*/ 8275178 w 11530963"/>
                        <a:gd name="connsiteY79" fmla="*/ 807869 h 2264880"/>
                        <a:gd name="connsiteX80" fmla="*/ 8405806 w 11530963"/>
                        <a:gd name="connsiteY80" fmla="*/ 948546 h 2264880"/>
                        <a:gd name="connsiteX81" fmla="*/ 8596725 w 11530963"/>
                        <a:gd name="connsiteY81" fmla="*/ 868159 h 2264880"/>
                        <a:gd name="connsiteX82" fmla="*/ 8626870 w 11530963"/>
                        <a:gd name="connsiteY82" fmla="*/ 777724 h 2264880"/>
                        <a:gd name="connsiteX83" fmla="*/ 8707257 w 11530963"/>
                        <a:gd name="connsiteY83" fmla="*/ 817917 h 2264880"/>
                        <a:gd name="connsiteX84" fmla="*/ 8807740 w 11530963"/>
                        <a:gd name="connsiteY84" fmla="*/ 777724 h 2264880"/>
                        <a:gd name="connsiteX85" fmla="*/ 9038853 w 11530963"/>
                        <a:gd name="connsiteY85" fmla="*/ 827966 h 2264880"/>
                        <a:gd name="connsiteX86" fmla="*/ 9330255 w 11530963"/>
                        <a:gd name="connsiteY86" fmla="*/ 747579 h 2264880"/>
                        <a:gd name="connsiteX87" fmla="*/ 9521173 w 11530963"/>
                        <a:gd name="connsiteY87" fmla="*/ 596853 h 2264880"/>
                        <a:gd name="connsiteX88" fmla="*/ 9691995 w 11530963"/>
                        <a:gd name="connsiteY88" fmla="*/ 586805 h 2264880"/>
                        <a:gd name="connsiteX89" fmla="*/ 9792479 w 11530963"/>
                        <a:gd name="connsiteY89" fmla="*/ 586805 h 2264880"/>
                        <a:gd name="connsiteX90" fmla="*/ 9892962 w 11530963"/>
                        <a:gd name="connsiteY90" fmla="*/ 325548 h 2264880"/>
                        <a:gd name="connsiteX91" fmla="*/ 9993446 w 11530963"/>
                        <a:gd name="connsiteY91" fmla="*/ 496370 h 2264880"/>
                        <a:gd name="connsiteX92" fmla="*/ 10445622 w 11530963"/>
                        <a:gd name="connsiteY92" fmla="*/ 526515 h 2264880"/>
                        <a:gd name="connsiteX93" fmla="*/ 10656637 w 11530963"/>
                        <a:gd name="connsiteY93" fmla="*/ 496370 h 2264880"/>
                        <a:gd name="connsiteX94" fmla="*/ 10777217 w 11530963"/>
                        <a:gd name="connsiteY94" fmla="*/ 436080 h 2264880"/>
                        <a:gd name="connsiteX95" fmla="*/ 10877701 w 11530963"/>
                        <a:gd name="connsiteY95" fmla="*/ 345645 h 2264880"/>
                        <a:gd name="connsiteX96" fmla="*/ 11028426 w 11530963"/>
                        <a:gd name="connsiteY96" fmla="*/ 325548 h 2264880"/>
                        <a:gd name="connsiteX97" fmla="*/ 11048523 w 11530963"/>
                        <a:gd name="connsiteY97" fmla="*/ 265258 h 2264880"/>
                        <a:gd name="connsiteX98" fmla="*/ 11219345 w 11530963"/>
                        <a:gd name="connsiteY98" fmla="*/ 325548 h 2264880"/>
                        <a:gd name="connsiteX99" fmla="*/ 11510747 w 11530963"/>
                        <a:gd name="connsiteY99" fmla="*/ 104484 h 2264880"/>
                        <a:gd name="connsiteX100" fmla="*/ 11520795 w 11530963"/>
                        <a:gd name="connsiteY100" fmla="*/ 2244783 h 2264880"/>
                        <a:gd name="connsiteX101" fmla="*/ 5384 w 11530963"/>
                        <a:gd name="connsiteY101" fmla="*/ 2264880 h 2264880"/>
                        <a:gd name="connsiteX102" fmla="*/ 0 w 11530963"/>
                        <a:gd name="connsiteY102" fmla="*/ 1089223 h 2264880"/>
                        <a:gd name="connsiteX103" fmla="*/ 4580 w 11530963"/>
                        <a:gd name="connsiteY103" fmla="*/ 1031265 h 2264880"/>
                        <a:gd name="connsiteX0" fmla="*/ 4580 w 11520825"/>
                        <a:gd name="connsiteY0" fmla="*/ 927224 h 2160839"/>
                        <a:gd name="connsiteX1" fmla="*/ 45578 w 11520825"/>
                        <a:gd name="connsiteY1" fmla="*/ 1045472 h 2160839"/>
                        <a:gd name="connsiteX2" fmla="*/ 85771 w 11520825"/>
                        <a:gd name="connsiteY2" fmla="*/ 1306729 h 2160839"/>
                        <a:gd name="connsiteX3" fmla="*/ 136013 w 11520825"/>
                        <a:gd name="connsiteY3" fmla="*/ 1397164 h 2160839"/>
                        <a:gd name="connsiteX4" fmla="*/ 216400 w 11520825"/>
                        <a:gd name="connsiteY4" fmla="*/ 1367019 h 2160839"/>
                        <a:gd name="connsiteX5" fmla="*/ 326932 w 11520825"/>
                        <a:gd name="connsiteY5" fmla="*/ 1397164 h 2160839"/>
                        <a:gd name="connsiteX6" fmla="*/ 377173 w 11520825"/>
                        <a:gd name="connsiteY6" fmla="*/ 1407212 h 2160839"/>
                        <a:gd name="connsiteX7" fmla="*/ 457560 w 11520825"/>
                        <a:gd name="connsiteY7" fmla="*/ 1365492 h 2160839"/>
                        <a:gd name="connsiteX8" fmla="*/ 551853 w 11520825"/>
                        <a:gd name="connsiteY8" fmla="*/ 1374014 h 2160839"/>
                        <a:gd name="connsiteX9" fmla="*/ 626051 w 11520825"/>
                        <a:gd name="connsiteY9" fmla="*/ 1336154 h 2160839"/>
                        <a:gd name="connsiteX10" fmla="*/ 718012 w 11520825"/>
                        <a:gd name="connsiteY10" fmla="*/ 1345397 h 2160839"/>
                        <a:gd name="connsiteX11" fmla="*/ 827018 w 11520825"/>
                        <a:gd name="connsiteY11" fmla="*/ 1431973 h 2160839"/>
                        <a:gd name="connsiteX12" fmla="*/ 949929 w 11520825"/>
                        <a:gd name="connsiteY12" fmla="*/ 1472166 h 2160839"/>
                        <a:gd name="connsiteX13" fmla="*/ 1020268 w 11520825"/>
                        <a:gd name="connsiteY13" fmla="*/ 1286632 h 2160839"/>
                        <a:gd name="connsiteX14" fmla="*/ 1040365 w 11520825"/>
                        <a:gd name="connsiteY14" fmla="*/ 1377067 h 2160839"/>
                        <a:gd name="connsiteX15" fmla="*/ 1070510 w 11520825"/>
                        <a:gd name="connsiteY15" fmla="*/ 1306729 h 2160839"/>
                        <a:gd name="connsiteX16" fmla="*/ 1110703 w 11520825"/>
                        <a:gd name="connsiteY16" fmla="*/ 1578034 h 2160839"/>
                        <a:gd name="connsiteX17" fmla="*/ 1150896 w 11520825"/>
                        <a:gd name="connsiteY17" fmla="*/ 1628276 h 2160839"/>
                        <a:gd name="connsiteX18" fmla="*/ 1452347 w 11520825"/>
                        <a:gd name="connsiteY18" fmla="*/ 1578034 h 2160839"/>
                        <a:gd name="connsiteX19" fmla="*/ 1994958 w 11520825"/>
                        <a:gd name="connsiteY19" fmla="*/ 1547889 h 2160839"/>
                        <a:gd name="connsiteX20" fmla="*/ 2205973 w 11520825"/>
                        <a:gd name="connsiteY20" fmla="*/ 1578034 h 2160839"/>
                        <a:gd name="connsiteX21" fmla="*/ 2507424 w 11520825"/>
                        <a:gd name="connsiteY21" fmla="*/ 1668470 h 2160839"/>
                        <a:gd name="connsiteX22" fmla="*/ 2909358 w 11520825"/>
                        <a:gd name="connsiteY22" fmla="*/ 1628276 h 2160839"/>
                        <a:gd name="connsiteX23" fmla="*/ 3150518 w 11520825"/>
                        <a:gd name="connsiteY23" fmla="*/ 1467503 h 2160839"/>
                        <a:gd name="connsiteX24" fmla="*/ 3381631 w 11520825"/>
                        <a:gd name="connsiteY24" fmla="*/ 1356971 h 2160839"/>
                        <a:gd name="connsiteX25" fmla="*/ 3542404 w 11520825"/>
                        <a:gd name="connsiteY25" fmla="*/ 1356971 h 2160839"/>
                        <a:gd name="connsiteX26" fmla="*/ 3661385 w 11520825"/>
                        <a:gd name="connsiteY26" fmla="*/ 1280808 h 2160839"/>
                        <a:gd name="connsiteX27" fmla="*/ 3747595 w 11520825"/>
                        <a:gd name="connsiteY27" fmla="*/ 1239014 h 2160839"/>
                        <a:gd name="connsiteX28" fmla="*/ 3871952 w 11520825"/>
                        <a:gd name="connsiteY28" fmla="*/ 1177124 h 2160839"/>
                        <a:gd name="connsiteX29" fmla="*/ 3984532 w 11520825"/>
                        <a:gd name="connsiteY29" fmla="*/ 1236390 h 2160839"/>
                        <a:gd name="connsiteX30" fmla="*/ 4195547 w 11520825"/>
                        <a:gd name="connsiteY30" fmla="*/ 1236390 h 2160839"/>
                        <a:gd name="connsiteX31" fmla="*/ 4517094 w 11520825"/>
                        <a:gd name="connsiteY31" fmla="*/ 1105762 h 2160839"/>
                        <a:gd name="connsiteX32" fmla="*/ 4597481 w 11520825"/>
                        <a:gd name="connsiteY32" fmla="*/ 995230 h 2160839"/>
                        <a:gd name="connsiteX33" fmla="*/ 4607529 w 11520825"/>
                        <a:gd name="connsiteY33" fmla="*/ 593296 h 2160839"/>
                        <a:gd name="connsiteX34" fmla="*/ 4647723 w 11520825"/>
                        <a:gd name="connsiteY34" fmla="*/ 362184 h 2160839"/>
                        <a:gd name="connsiteX35" fmla="*/ 4667820 w 11520825"/>
                        <a:gd name="connsiteY35" fmla="*/ 422474 h 2160839"/>
                        <a:gd name="connsiteX36" fmla="*/ 4697965 w 11520825"/>
                        <a:gd name="connsiteY36" fmla="*/ 231555 h 2160839"/>
                        <a:gd name="connsiteX37" fmla="*/ 4738158 w 11520825"/>
                        <a:gd name="connsiteY37" fmla="*/ 301894 h 2160839"/>
                        <a:gd name="connsiteX38" fmla="*/ 4758255 w 11520825"/>
                        <a:gd name="connsiteY38" fmla="*/ 141120 h 2160839"/>
                        <a:gd name="connsiteX39" fmla="*/ 4818545 w 11520825"/>
                        <a:gd name="connsiteY39" fmla="*/ 161217 h 2160839"/>
                        <a:gd name="connsiteX40" fmla="*/ 4919028 w 11520825"/>
                        <a:gd name="connsiteY40" fmla="*/ 80830 h 2160839"/>
                        <a:gd name="connsiteX41" fmla="*/ 5039609 w 11520825"/>
                        <a:gd name="connsiteY41" fmla="*/ 40637 h 2160839"/>
                        <a:gd name="connsiteX42" fmla="*/ 5099899 w 11520825"/>
                        <a:gd name="connsiteY42" fmla="*/ 70782 h 2160839"/>
                        <a:gd name="connsiteX43" fmla="*/ 5140092 w 11520825"/>
                        <a:gd name="connsiteY43" fmla="*/ 181314 h 2160839"/>
                        <a:gd name="connsiteX44" fmla="*/ 5170237 w 11520825"/>
                        <a:gd name="connsiteY44" fmla="*/ 121023 h 2160839"/>
                        <a:gd name="connsiteX45" fmla="*/ 5220479 w 11520825"/>
                        <a:gd name="connsiteY45" fmla="*/ 211459 h 2160839"/>
                        <a:gd name="connsiteX46" fmla="*/ 5230527 w 11520825"/>
                        <a:gd name="connsiteY46" fmla="*/ 171265 h 2160839"/>
                        <a:gd name="connsiteX47" fmla="*/ 5250624 w 11520825"/>
                        <a:gd name="connsiteY47" fmla="*/ 543054 h 2160839"/>
                        <a:gd name="connsiteX48" fmla="*/ 5270721 w 11520825"/>
                        <a:gd name="connsiteY48" fmla="*/ 502861 h 2160839"/>
                        <a:gd name="connsiteX49" fmla="*/ 5300866 w 11520825"/>
                        <a:gd name="connsiteY49" fmla="*/ 804311 h 2160839"/>
                        <a:gd name="connsiteX50" fmla="*/ 5401349 w 11520825"/>
                        <a:gd name="connsiteY50" fmla="*/ 1035423 h 2160839"/>
                        <a:gd name="connsiteX51" fmla="*/ 5552075 w 11520825"/>
                        <a:gd name="connsiteY51" fmla="*/ 1105762 h 2160839"/>
                        <a:gd name="connsiteX52" fmla="*/ 5863573 w 11520825"/>
                        <a:gd name="connsiteY52" fmla="*/ 1055520 h 2160839"/>
                        <a:gd name="connsiteX53" fmla="*/ 6175072 w 11520825"/>
                        <a:gd name="connsiteY53" fmla="*/ 914843 h 2160839"/>
                        <a:gd name="connsiteX54" fmla="*/ 6335846 w 11520825"/>
                        <a:gd name="connsiteY54" fmla="*/ 814360 h 2160839"/>
                        <a:gd name="connsiteX55" fmla="*/ 6526765 w 11520825"/>
                        <a:gd name="connsiteY55" fmla="*/ 744021 h 2160839"/>
                        <a:gd name="connsiteX56" fmla="*/ 6677490 w 11520825"/>
                        <a:gd name="connsiteY56" fmla="*/ 703828 h 2160839"/>
                        <a:gd name="connsiteX57" fmla="*/ 6707635 w 11520825"/>
                        <a:gd name="connsiteY57" fmla="*/ 462667 h 2160839"/>
                        <a:gd name="connsiteX58" fmla="*/ 6687538 w 11520825"/>
                        <a:gd name="connsiteY58" fmla="*/ 131072 h 2160839"/>
                        <a:gd name="connsiteX59" fmla="*/ 6757877 w 11520825"/>
                        <a:gd name="connsiteY59" fmla="*/ 110975 h 2160839"/>
                        <a:gd name="connsiteX60" fmla="*/ 6777973 w 11520825"/>
                        <a:gd name="connsiteY60" fmla="*/ 80830 h 2160839"/>
                        <a:gd name="connsiteX61" fmla="*/ 6828215 w 11520825"/>
                        <a:gd name="connsiteY61" fmla="*/ 141120 h 2160839"/>
                        <a:gd name="connsiteX62" fmla="*/ 6858360 w 11520825"/>
                        <a:gd name="connsiteY62" fmla="*/ 80830 h 2160839"/>
                        <a:gd name="connsiteX63" fmla="*/ 6888505 w 11520825"/>
                        <a:gd name="connsiteY63" fmla="*/ 171265 h 2160839"/>
                        <a:gd name="connsiteX64" fmla="*/ 6918650 w 11520825"/>
                        <a:gd name="connsiteY64" fmla="*/ 80830 h 2160839"/>
                        <a:gd name="connsiteX65" fmla="*/ 6968892 w 11520825"/>
                        <a:gd name="connsiteY65" fmla="*/ 261700 h 2160839"/>
                        <a:gd name="connsiteX66" fmla="*/ 6978940 w 11520825"/>
                        <a:gd name="connsiteY66" fmla="*/ 502861 h 2160839"/>
                        <a:gd name="connsiteX67" fmla="*/ 6999037 w 11520825"/>
                        <a:gd name="connsiteY67" fmla="*/ 472716 h 2160839"/>
                        <a:gd name="connsiteX68" fmla="*/ 7049279 w 11520825"/>
                        <a:gd name="connsiteY68" fmla="*/ 603344 h 2160839"/>
                        <a:gd name="connsiteX69" fmla="*/ 7149762 w 11520825"/>
                        <a:gd name="connsiteY69" fmla="*/ 683731 h 2160839"/>
                        <a:gd name="connsiteX70" fmla="*/ 7250246 w 11520825"/>
                        <a:gd name="connsiteY70" fmla="*/ 573199 h 2160839"/>
                        <a:gd name="connsiteX71" fmla="*/ 7330633 w 11520825"/>
                        <a:gd name="connsiteY71" fmla="*/ 744021 h 2160839"/>
                        <a:gd name="connsiteX72" fmla="*/ 7551696 w 11520825"/>
                        <a:gd name="connsiteY72" fmla="*/ 733973 h 2160839"/>
                        <a:gd name="connsiteX73" fmla="*/ 7692373 w 11520825"/>
                        <a:gd name="connsiteY73" fmla="*/ 673683 h 2160839"/>
                        <a:gd name="connsiteX74" fmla="*/ 7772760 w 11520825"/>
                        <a:gd name="connsiteY74" fmla="*/ 563151 h 2160839"/>
                        <a:gd name="connsiteX75" fmla="*/ 7903389 w 11520825"/>
                        <a:gd name="connsiteY75" fmla="*/ 693779 h 2160839"/>
                        <a:gd name="connsiteX76" fmla="*/ 8013921 w 11520825"/>
                        <a:gd name="connsiteY76" fmla="*/ 663634 h 2160839"/>
                        <a:gd name="connsiteX77" fmla="*/ 8074211 w 11520825"/>
                        <a:gd name="connsiteY77" fmla="*/ 512909 h 2160839"/>
                        <a:gd name="connsiteX78" fmla="*/ 8174694 w 11520825"/>
                        <a:gd name="connsiteY78" fmla="*/ 653586 h 2160839"/>
                        <a:gd name="connsiteX79" fmla="*/ 8275178 w 11520825"/>
                        <a:gd name="connsiteY79" fmla="*/ 703828 h 2160839"/>
                        <a:gd name="connsiteX80" fmla="*/ 8405806 w 11520825"/>
                        <a:gd name="connsiteY80" fmla="*/ 844505 h 2160839"/>
                        <a:gd name="connsiteX81" fmla="*/ 8596725 w 11520825"/>
                        <a:gd name="connsiteY81" fmla="*/ 764118 h 2160839"/>
                        <a:gd name="connsiteX82" fmla="*/ 8626870 w 11520825"/>
                        <a:gd name="connsiteY82" fmla="*/ 673683 h 2160839"/>
                        <a:gd name="connsiteX83" fmla="*/ 8707257 w 11520825"/>
                        <a:gd name="connsiteY83" fmla="*/ 713876 h 2160839"/>
                        <a:gd name="connsiteX84" fmla="*/ 8807740 w 11520825"/>
                        <a:gd name="connsiteY84" fmla="*/ 673683 h 2160839"/>
                        <a:gd name="connsiteX85" fmla="*/ 9038853 w 11520825"/>
                        <a:gd name="connsiteY85" fmla="*/ 723925 h 2160839"/>
                        <a:gd name="connsiteX86" fmla="*/ 9330255 w 11520825"/>
                        <a:gd name="connsiteY86" fmla="*/ 643538 h 2160839"/>
                        <a:gd name="connsiteX87" fmla="*/ 9521173 w 11520825"/>
                        <a:gd name="connsiteY87" fmla="*/ 492812 h 2160839"/>
                        <a:gd name="connsiteX88" fmla="*/ 9691995 w 11520825"/>
                        <a:gd name="connsiteY88" fmla="*/ 482764 h 2160839"/>
                        <a:gd name="connsiteX89" fmla="*/ 9792479 w 11520825"/>
                        <a:gd name="connsiteY89" fmla="*/ 482764 h 2160839"/>
                        <a:gd name="connsiteX90" fmla="*/ 9892962 w 11520825"/>
                        <a:gd name="connsiteY90" fmla="*/ 221507 h 2160839"/>
                        <a:gd name="connsiteX91" fmla="*/ 9993446 w 11520825"/>
                        <a:gd name="connsiteY91" fmla="*/ 392329 h 2160839"/>
                        <a:gd name="connsiteX92" fmla="*/ 10445622 w 11520825"/>
                        <a:gd name="connsiteY92" fmla="*/ 422474 h 2160839"/>
                        <a:gd name="connsiteX93" fmla="*/ 10656637 w 11520825"/>
                        <a:gd name="connsiteY93" fmla="*/ 392329 h 2160839"/>
                        <a:gd name="connsiteX94" fmla="*/ 10777217 w 11520825"/>
                        <a:gd name="connsiteY94" fmla="*/ 332039 h 2160839"/>
                        <a:gd name="connsiteX95" fmla="*/ 10877701 w 11520825"/>
                        <a:gd name="connsiteY95" fmla="*/ 241604 h 2160839"/>
                        <a:gd name="connsiteX96" fmla="*/ 11028426 w 11520825"/>
                        <a:gd name="connsiteY96" fmla="*/ 221507 h 2160839"/>
                        <a:gd name="connsiteX97" fmla="*/ 11048523 w 11520825"/>
                        <a:gd name="connsiteY97" fmla="*/ 161217 h 2160839"/>
                        <a:gd name="connsiteX98" fmla="*/ 11219345 w 11520825"/>
                        <a:gd name="connsiteY98" fmla="*/ 221507 h 2160839"/>
                        <a:gd name="connsiteX99" fmla="*/ 11510747 w 11520825"/>
                        <a:gd name="connsiteY99" fmla="*/ 443 h 2160839"/>
                        <a:gd name="connsiteX100" fmla="*/ 11520795 w 11520825"/>
                        <a:gd name="connsiteY100" fmla="*/ 2140742 h 2160839"/>
                        <a:gd name="connsiteX101" fmla="*/ 5384 w 11520825"/>
                        <a:gd name="connsiteY101" fmla="*/ 2160839 h 2160839"/>
                        <a:gd name="connsiteX102" fmla="*/ 0 w 11520825"/>
                        <a:gd name="connsiteY102" fmla="*/ 985182 h 2160839"/>
                        <a:gd name="connsiteX103" fmla="*/ 4580 w 11520825"/>
                        <a:gd name="connsiteY103" fmla="*/ 927224 h 2160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  <a:cxn ang="0">
                          <a:pos x="connsiteX54" y="connsiteY54"/>
                        </a:cxn>
                        <a:cxn ang="0">
                          <a:pos x="connsiteX55" y="connsiteY55"/>
                        </a:cxn>
                        <a:cxn ang="0">
                          <a:pos x="connsiteX56" y="connsiteY56"/>
                        </a:cxn>
                        <a:cxn ang="0">
                          <a:pos x="connsiteX57" y="connsiteY57"/>
                        </a:cxn>
                        <a:cxn ang="0">
                          <a:pos x="connsiteX58" y="connsiteY58"/>
                        </a:cxn>
                        <a:cxn ang="0">
                          <a:pos x="connsiteX59" y="connsiteY59"/>
                        </a:cxn>
                        <a:cxn ang="0">
                          <a:pos x="connsiteX60" y="connsiteY60"/>
                        </a:cxn>
                        <a:cxn ang="0">
                          <a:pos x="connsiteX61" y="connsiteY61"/>
                        </a:cxn>
                        <a:cxn ang="0">
                          <a:pos x="connsiteX62" y="connsiteY62"/>
                        </a:cxn>
                        <a:cxn ang="0">
                          <a:pos x="connsiteX63" y="connsiteY63"/>
                        </a:cxn>
                        <a:cxn ang="0">
                          <a:pos x="connsiteX64" y="connsiteY64"/>
                        </a:cxn>
                        <a:cxn ang="0">
                          <a:pos x="connsiteX65" y="connsiteY65"/>
                        </a:cxn>
                        <a:cxn ang="0">
                          <a:pos x="connsiteX66" y="connsiteY66"/>
                        </a:cxn>
                        <a:cxn ang="0">
                          <a:pos x="connsiteX67" y="connsiteY67"/>
                        </a:cxn>
                        <a:cxn ang="0">
                          <a:pos x="connsiteX68" y="connsiteY68"/>
                        </a:cxn>
                        <a:cxn ang="0">
                          <a:pos x="connsiteX69" y="connsiteY69"/>
                        </a:cxn>
                        <a:cxn ang="0">
                          <a:pos x="connsiteX70" y="connsiteY70"/>
                        </a:cxn>
                        <a:cxn ang="0">
                          <a:pos x="connsiteX71" y="connsiteY71"/>
                        </a:cxn>
                        <a:cxn ang="0">
                          <a:pos x="connsiteX72" y="connsiteY72"/>
                        </a:cxn>
                        <a:cxn ang="0">
                          <a:pos x="connsiteX73" y="connsiteY73"/>
                        </a:cxn>
                        <a:cxn ang="0">
                          <a:pos x="connsiteX74" y="connsiteY74"/>
                        </a:cxn>
                        <a:cxn ang="0">
                          <a:pos x="connsiteX75" y="connsiteY75"/>
                        </a:cxn>
                        <a:cxn ang="0">
                          <a:pos x="connsiteX76" y="connsiteY76"/>
                        </a:cxn>
                        <a:cxn ang="0">
                          <a:pos x="connsiteX77" y="connsiteY77"/>
                        </a:cxn>
                        <a:cxn ang="0">
                          <a:pos x="connsiteX78" y="connsiteY78"/>
                        </a:cxn>
                        <a:cxn ang="0">
                          <a:pos x="connsiteX79" y="connsiteY79"/>
                        </a:cxn>
                        <a:cxn ang="0">
                          <a:pos x="connsiteX80" y="connsiteY80"/>
                        </a:cxn>
                        <a:cxn ang="0">
                          <a:pos x="connsiteX81" y="connsiteY81"/>
                        </a:cxn>
                        <a:cxn ang="0">
                          <a:pos x="connsiteX82" y="connsiteY82"/>
                        </a:cxn>
                        <a:cxn ang="0">
                          <a:pos x="connsiteX83" y="connsiteY83"/>
                        </a:cxn>
                        <a:cxn ang="0">
                          <a:pos x="connsiteX84" y="connsiteY84"/>
                        </a:cxn>
                        <a:cxn ang="0">
                          <a:pos x="connsiteX85" y="connsiteY85"/>
                        </a:cxn>
                        <a:cxn ang="0">
                          <a:pos x="connsiteX86" y="connsiteY86"/>
                        </a:cxn>
                        <a:cxn ang="0">
                          <a:pos x="connsiteX87" y="connsiteY87"/>
                        </a:cxn>
                        <a:cxn ang="0">
                          <a:pos x="connsiteX88" y="connsiteY88"/>
                        </a:cxn>
                        <a:cxn ang="0">
                          <a:pos x="connsiteX89" y="connsiteY89"/>
                        </a:cxn>
                        <a:cxn ang="0">
                          <a:pos x="connsiteX90" y="connsiteY90"/>
                        </a:cxn>
                        <a:cxn ang="0">
                          <a:pos x="connsiteX91" y="connsiteY91"/>
                        </a:cxn>
                        <a:cxn ang="0">
                          <a:pos x="connsiteX92" y="connsiteY92"/>
                        </a:cxn>
                        <a:cxn ang="0">
                          <a:pos x="connsiteX93" y="connsiteY93"/>
                        </a:cxn>
                        <a:cxn ang="0">
                          <a:pos x="connsiteX94" y="connsiteY94"/>
                        </a:cxn>
                        <a:cxn ang="0">
                          <a:pos x="connsiteX95" y="connsiteY95"/>
                        </a:cxn>
                        <a:cxn ang="0">
                          <a:pos x="connsiteX96" y="connsiteY96"/>
                        </a:cxn>
                        <a:cxn ang="0">
                          <a:pos x="connsiteX97" y="connsiteY97"/>
                        </a:cxn>
                        <a:cxn ang="0">
                          <a:pos x="connsiteX98" y="connsiteY98"/>
                        </a:cxn>
                        <a:cxn ang="0">
                          <a:pos x="connsiteX99" y="connsiteY99"/>
                        </a:cxn>
                        <a:cxn ang="0">
                          <a:pos x="connsiteX100" y="connsiteY100"/>
                        </a:cxn>
                        <a:cxn ang="0">
                          <a:pos x="connsiteX101" y="connsiteY101"/>
                        </a:cxn>
                        <a:cxn ang="0">
                          <a:pos x="connsiteX102" y="connsiteY102"/>
                        </a:cxn>
                        <a:cxn ang="0">
                          <a:pos x="connsiteX103" y="connsiteY103"/>
                        </a:cxn>
                      </a:cxnLst>
                      <a:rect l="l" t="t" r="r" b="b"/>
                      <a:pathLst>
                        <a:path w="11520825" h="2160839">
                          <a:moveTo>
                            <a:pt x="4580" y="927224"/>
                          </a:moveTo>
                          <a:cubicBezTo>
                            <a:pt x="26351" y="951507"/>
                            <a:pt x="32046" y="982221"/>
                            <a:pt x="45578" y="1045472"/>
                          </a:cubicBezTo>
                          <a:cubicBezTo>
                            <a:pt x="59110" y="1108723"/>
                            <a:pt x="70699" y="1248114"/>
                            <a:pt x="85771" y="1306729"/>
                          </a:cubicBezTo>
                          <a:cubicBezTo>
                            <a:pt x="100843" y="1365344"/>
                            <a:pt x="114242" y="1387116"/>
                            <a:pt x="136013" y="1397164"/>
                          </a:cubicBezTo>
                          <a:cubicBezTo>
                            <a:pt x="157785" y="1407212"/>
                            <a:pt x="184580" y="1367019"/>
                            <a:pt x="216400" y="1367019"/>
                          </a:cubicBezTo>
                          <a:cubicBezTo>
                            <a:pt x="248220" y="1367019"/>
                            <a:pt x="326932" y="1397164"/>
                            <a:pt x="326932" y="1397164"/>
                          </a:cubicBezTo>
                          <a:cubicBezTo>
                            <a:pt x="353728" y="1403863"/>
                            <a:pt x="355402" y="1412491"/>
                            <a:pt x="377173" y="1407212"/>
                          </a:cubicBezTo>
                          <a:cubicBezTo>
                            <a:pt x="398944" y="1401933"/>
                            <a:pt x="428447" y="1371025"/>
                            <a:pt x="457560" y="1365492"/>
                          </a:cubicBezTo>
                          <a:cubicBezTo>
                            <a:pt x="486673" y="1359959"/>
                            <a:pt x="523771" y="1378904"/>
                            <a:pt x="551853" y="1374014"/>
                          </a:cubicBezTo>
                          <a:cubicBezTo>
                            <a:pt x="579935" y="1369124"/>
                            <a:pt x="598358" y="1340924"/>
                            <a:pt x="626051" y="1336154"/>
                          </a:cubicBezTo>
                          <a:cubicBezTo>
                            <a:pt x="653744" y="1331385"/>
                            <a:pt x="684518" y="1329427"/>
                            <a:pt x="718012" y="1345397"/>
                          </a:cubicBezTo>
                          <a:cubicBezTo>
                            <a:pt x="751506" y="1361367"/>
                            <a:pt x="788365" y="1410845"/>
                            <a:pt x="827018" y="1431973"/>
                          </a:cubicBezTo>
                          <a:cubicBezTo>
                            <a:pt x="865671" y="1453101"/>
                            <a:pt x="917721" y="1496389"/>
                            <a:pt x="949929" y="1472166"/>
                          </a:cubicBezTo>
                          <a:cubicBezTo>
                            <a:pt x="982137" y="1447943"/>
                            <a:pt x="1005195" y="1302482"/>
                            <a:pt x="1020268" y="1286632"/>
                          </a:cubicBezTo>
                          <a:cubicBezTo>
                            <a:pt x="1035341" y="1270782"/>
                            <a:pt x="1031991" y="1373718"/>
                            <a:pt x="1040365" y="1377067"/>
                          </a:cubicBezTo>
                          <a:cubicBezTo>
                            <a:pt x="1048739" y="1380416"/>
                            <a:pt x="1058787" y="1273235"/>
                            <a:pt x="1070510" y="1306729"/>
                          </a:cubicBezTo>
                          <a:cubicBezTo>
                            <a:pt x="1082233" y="1340223"/>
                            <a:pt x="1097305" y="1524443"/>
                            <a:pt x="1110703" y="1578034"/>
                          </a:cubicBezTo>
                          <a:cubicBezTo>
                            <a:pt x="1124101" y="1631625"/>
                            <a:pt x="1120962" y="1616701"/>
                            <a:pt x="1150896" y="1628276"/>
                          </a:cubicBezTo>
                          <a:cubicBezTo>
                            <a:pt x="1180830" y="1639851"/>
                            <a:pt x="1311670" y="1591432"/>
                            <a:pt x="1452347" y="1578034"/>
                          </a:cubicBezTo>
                          <a:cubicBezTo>
                            <a:pt x="1593024" y="1564636"/>
                            <a:pt x="1869354" y="1547889"/>
                            <a:pt x="1994958" y="1547889"/>
                          </a:cubicBezTo>
                          <a:cubicBezTo>
                            <a:pt x="2120562" y="1547889"/>
                            <a:pt x="2120562" y="1557937"/>
                            <a:pt x="2205973" y="1578034"/>
                          </a:cubicBezTo>
                          <a:cubicBezTo>
                            <a:pt x="2291384" y="1598131"/>
                            <a:pt x="2390193" y="1660096"/>
                            <a:pt x="2507424" y="1668470"/>
                          </a:cubicBezTo>
                          <a:cubicBezTo>
                            <a:pt x="2624655" y="1676844"/>
                            <a:pt x="2802176" y="1661770"/>
                            <a:pt x="2909358" y="1628276"/>
                          </a:cubicBezTo>
                          <a:cubicBezTo>
                            <a:pt x="3016540" y="1594782"/>
                            <a:pt x="3071806" y="1512720"/>
                            <a:pt x="3150518" y="1467503"/>
                          </a:cubicBezTo>
                          <a:cubicBezTo>
                            <a:pt x="3229230" y="1422286"/>
                            <a:pt x="3316317" y="1375393"/>
                            <a:pt x="3381631" y="1356971"/>
                          </a:cubicBezTo>
                          <a:cubicBezTo>
                            <a:pt x="3446945" y="1338549"/>
                            <a:pt x="3495778" y="1369665"/>
                            <a:pt x="3542404" y="1356971"/>
                          </a:cubicBezTo>
                          <a:cubicBezTo>
                            <a:pt x="3589030" y="1344277"/>
                            <a:pt x="3627187" y="1300468"/>
                            <a:pt x="3661385" y="1280808"/>
                          </a:cubicBezTo>
                          <a:cubicBezTo>
                            <a:pt x="3695584" y="1261149"/>
                            <a:pt x="3712501" y="1256295"/>
                            <a:pt x="3747595" y="1239014"/>
                          </a:cubicBezTo>
                          <a:cubicBezTo>
                            <a:pt x="3782689" y="1221733"/>
                            <a:pt x="3832463" y="1177561"/>
                            <a:pt x="3871952" y="1177124"/>
                          </a:cubicBezTo>
                          <a:cubicBezTo>
                            <a:pt x="3911441" y="1176687"/>
                            <a:pt x="3930600" y="1226512"/>
                            <a:pt x="3984532" y="1236390"/>
                          </a:cubicBezTo>
                          <a:cubicBezTo>
                            <a:pt x="4038464" y="1246268"/>
                            <a:pt x="4106787" y="1258161"/>
                            <a:pt x="4195547" y="1236390"/>
                          </a:cubicBezTo>
                          <a:cubicBezTo>
                            <a:pt x="4284307" y="1214619"/>
                            <a:pt x="4450105" y="1145955"/>
                            <a:pt x="4517094" y="1105762"/>
                          </a:cubicBezTo>
                          <a:cubicBezTo>
                            <a:pt x="4584083" y="1065569"/>
                            <a:pt x="4582409" y="1080641"/>
                            <a:pt x="4597481" y="995230"/>
                          </a:cubicBezTo>
                          <a:cubicBezTo>
                            <a:pt x="4612553" y="909819"/>
                            <a:pt x="4599155" y="698803"/>
                            <a:pt x="4607529" y="593296"/>
                          </a:cubicBezTo>
                          <a:cubicBezTo>
                            <a:pt x="4615903" y="487789"/>
                            <a:pt x="4637675" y="390654"/>
                            <a:pt x="4647723" y="362184"/>
                          </a:cubicBezTo>
                          <a:cubicBezTo>
                            <a:pt x="4657771" y="333714"/>
                            <a:pt x="4659446" y="444245"/>
                            <a:pt x="4667820" y="422474"/>
                          </a:cubicBezTo>
                          <a:cubicBezTo>
                            <a:pt x="4676194" y="400703"/>
                            <a:pt x="4686242" y="251652"/>
                            <a:pt x="4697965" y="231555"/>
                          </a:cubicBezTo>
                          <a:cubicBezTo>
                            <a:pt x="4709688" y="211458"/>
                            <a:pt x="4728110" y="316966"/>
                            <a:pt x="4738158" y="301894"/>
                          </a:cubicBezTo>
                          <a:cubicBezTo>
                            <a:pt x="4748206" y="286821"/>
                            <a:pt x="4744857" y="164566"/>
                            <a:pt x="4758255" y="141120"/>
                          </a:cubicBezTo>
                          <a:cubicBezTo>
                            <a:pt x="4771653" y="117674"/>
                            <a:pt x="4791749" y="171265"/>
                            <a:pt x="4818545" y="161217"/>
                          </a:cubicBezTo>
                          <a:cubicBezTo>
                            <a:pt x="4845341" y="151169"/>
                            <a:pt x="4882184" y="100927"/>
                            <a:pt x="4919028" y="80830"/>
                          </a:cubicBezTo>
                          <a:cubicBezTo>
                            <a:pt x="4955872" y="60733"/>
                            <a:pt x="5009464" y="42312"/>
                            <a:pt x="5039609" y="40637"/>
                          </a:cubicBezTo>
                          <a:cubicBezTo>
                            <a:pt x="5069754" y="38962"/>
                            <a:pt x="5083152" y="47336"/>
                            <a:pt x="5099899" y="70782"/>
                          </a:cubicBezTo>
                          <a:cubicBezTo>
                            <a:pt x="5116646" y="94228"/>
                            <a:pt x="5128369" y="172941"/>
                            <a:pt x="5140092" y="181314"/>
                          </a:cubicBezTo>
                          <a:cubicBezTo>
                            <a:pt x="5151815" y="189687"/>
                            <a:pt x="5156839" y="115999"/>
                            <a:pt x="5170237" y="121023"/>
                          </a:cubicBezTo>
                          <a:cubicBezTo>
                            <a:pt x="5183635" y="126047"/>
                            <a:pt x="5220479" y="211459"/>
                            <a:pt x="5220479" y="211459"/>
                          </a:cubicBezTo>
                          <a:cubicBezTo>
                            <a:pt x="5230527" y="219833"/>
                            <a:pt x="5225503" y="115999"/>
                            <a:pt x="5230527" y="171265"/>
                          </a:cubicBezTo>
                          <a:cubicBezTo>
                            <a:pt x="5235551" y="226531"/>
                            <a:pt x="5250624" y="543054"/>
                            <a:pt x="5250624" y="543054"/>
                          </a:cubicBezTo>
                          <a:cubicBezTo>
                            <a:pt x="5257323" y="598320"/>
                            <a:pt x="5262347" y="459318"/>
                            <a:pt x="5270721" y="502861"/>
                          </a:cubicBezTo>
                          <a:cubicBezTo>
                            <a:pt x="5279095" y="546404"/>
                            <a:pt x="5279095" y="715551"/>
                            <a:pt x="5300866" y="804311"/>
                          </a:cubicBezTo>
                          <a:cubicBezTo>
                            <a:pt x="5322637" y="893071"/>
                            <a:pt x="5359481" y="985181"/>
                            <a:pt x="5401349" y="1035423"/>
                          </a:cubicBezTo>
                          <a:cubicBezTo>
                            <a:pt x="5443217" y="1085665"/>
                            <a:pt x="5475038" y="1102413"/>
                            <a:pt x="5552075" y="1105762"/>
                          </a:cubicBezTo>
                          <a:cubicBezTo>
                            <a:pt x="5629112" y="1109111"/>
                            <a:pt x="5759740" y="1087340"/>
                            <a:pt x="5863573" y="1055520"/>
                          </a:cubicBezTo>
                          <a:cubicBezTo>
                            <a:pt x="5967406" y="1023700"/>
                            <a:pt x="6096360" y="955036"/>
                            <a:pt x="6175072" y="914843"/>
                          </a:cubicBezTo>
                          <a:cubicBezTo>
                            <a:pt x="6253784" y="874650"/>
                            <a:pt x="6277231" y="842830"/>
                            <a:pt x="6335846" y="814360"/>
                          </a:cubicBezTo>
                          <a:cubicBezTo>
                            <a:pt x="6394461" y="785890"/>
                            <a:pt x="6469824" y="762443"/>
                            <a:pt x="6526765" y="744021"/>
                          </a:cubicBezTo>
                          <a:cubicBezTo>
                            <a:pt x="6583706" y="725599"/>
                            <a:pt x="6647345" y="750720"/>
                            <a:pt x="6677490" y="703828"/>
                          </a:cubicBezTo>
                          <a:cubicBezTo>
                            <a:pt x="6707635" y="656936"/>
                            <a:pt x="6705960" y="558126"/>
                            <a:pt x="6707635" y="462667"/>
                          </a:cubicBezTo>
                          <a:cubicBezTo>
                            <a:pt x="6709310" y="367208"/>
                            <a:pt x="6679164" y="189687"/>
                            <a:pt x="6687538" y="131072"/>
                          </a:cubicBezTo>
                          <a:cubicBezTo>
                            <a:pt x="6695912" y="72457"/>
                            <a:pt x="6757877" y="110975"/>
                            <a:pt x="6757877" y="110975"/>
                          </a:cubicBezTo>
                          <a:cubicBezTo>
                            <a:pt x="6772949" y="102601"/>
                            <a:pt x="6766250" y="75806"/>
                            <a:pt x="6777973" y="80830"/>
                          </a:cubicBezTo>
                          <a:cubicBezTo>
                            <a:pt x="6789696" y="85854"/>
                            <a:pt x="6814817" y="141120"/>
                            <a:pt x="6828215" y="141120"/>
                          </a:cubicBezTo>
                          <a:cubicBezTo>
                            <a:pt x="6841613" y="141120"/>
                            <a:pt x="6848312" y="75806"/>
                            <a:pt x="6858360" y="80830"/>
                          </a:cubicBezTo>
                          <a:cubicBezTo>
                            <a:pt x="6868408" y="85854"/>
                            <a:pt x="6878457" y="171265"/>
                            <a:pt x="6888505" y="171265"/>
                          </a:cubicBezTo>
                          <a:cubicBezTo>
                            <a:pt x="6898553" y="171265"/>
                            <a:pt x="6905252" y="65758"/>
                            <a:pt x="6918650" y="80830"/>
                          </a:cubicBezTo>
                          <a:cubicBezTo>
                            <a:pt x="6932048" y="95902"/>
                            <a:pt x="6958844" y="191362"/>
                            <a:pt x="6968892" y="261700"/>
                          </a:cubicBezTo>
                          <a:cubicBezTo>
                            <a:pt x="6978940" y="332038"/>
                            <a:pt x="6978940" y="502861"/>
                            <a:pt x="6978940" y="502861"/>
                          </a:cubicBezTo>
                          <a:cubicBezTo>
                            <a:pt x="6983964" y="538030"/>
                            <a:pt x="6987314" y="455969"/>
                            <a:pt x="6999037" y="472716"/>
                          </a:cubicBezTo>
                          <a:cubicBezTo>
                            <a:pt x="7010760" y="489463"/>
                            <a:pt x="7024158" y="568175"/>
                            <a:pt x="7049279" y="603344"/>
                          </a:cubicBezTo>
                          <a:cubicBezTo>
                            <a:pt x="7074400" y="638513"/>
                            <a:pt x="7116268" y="688755"/>
                            <a:pt x="7149762" y="683731"/>
                          </a:cubicBezTo>
                          <a:cubicBezTo>
                            <a:pt x="7183256" y="678707"/>
                            <a:pt x="7220101" y="563151"/>
                            <a:pt x="7250246" y="573199"/>
                          </a:cubicBezTo>
                          <a:cubicBezTo>
                            <a:pt x="7280391" y="583247"/>
                            <a:pt x="7280391" y="717225"/>
                            <a:pt x="7330633" y="744021"/>
                          </a:cubicBezTo>
                          <a:cubicBezTo>
                            <a:pt x="7380875" y="770817"/>
                            <a:pt x="7491406" y="745696"/>
                            <a:pt x="7551696" y="733973"/>
                          </a:cubicBezTo>
                          <a:cubicBezTo>
                            <a:pt x="7611986" y="722250"/>
                            <a:pt x="7655529" y="702153"/>
                            <a:pt x="7692373" y="673683"/>
                          </a:cubicBezTo>
                          <a:cubicBezTo>
                            <a:pt x="7729217" y="645213"/>
                            <a:pt x="7737591" y="559802"/>
                            <a:pt x="7772760" y="563151"/>
                          </a:cubicBezTo>
                          <a:cubicBezTo>
                            <a:pt x="7807929" y="566500"/>
                            <a:pt x="7863195" y="677032"/>
                            <a:pt x="7903389" y="693779"/>
                          </a:cubicBezTo>
                          <a:cubicBezTo>
                            <a:pt x="7943583" y="710526"/>
                            <a:pt x="7985451" y="693779"/>
                            <a:pt x="8013921" y="663634"/>
                          </a:cubicBezTo>
                          <a:cubicBezTo>
                            <a:pt x="8042391" y="633489"/>
                            <a:pt x="8047416" y="514584"/>
                            <a:pt x="8074211" y="512909"/>
                          </a:cubicBezTo>
                          <a:cubicBezTo>
                            <a:pt x="8101006" y="511234"/>
                            <a:pt x="8141200" y="621766"/>
                            <a:pt x="8174694" y="653586"/>
                          </a:cubicBezTo>
                          <a:cubicBezTo>
                            <a:pt x="8208189" y="685406"/>
                            <a:pt x="8236659" y="672008"/>
                            <a:pt x="8275178" y="703828"/>
                          </a:cubicBezTo>
                          <a:cubicBezTo>
                            <a:pt x="8313697" y="735648"/>
                            <a:pt x="8352215" y="834457"/>
                            <a:pt x="8405806" y="844505"/>
                          </a:cubicBezTo>
                          <a:cubicBezTo>
                            <a:pt x="8459397" y="854553"/>
                            <a:pt x="8559881" y="792588"/>
                            <a:pt x="8596725" y="764118"/>
                          </a:cubicBezTo>
                          <a:cubicBezTo>
                            <a:pt x="8633569" y="735648"/>
                            <a:pt x="8608448" y="682057"/>
                            <a:pt x="8626870" y="673683"/>
                          </a:cubicBezTo>
                          <a:cubicBezTo>
                            <a:pt x="8645292" y="665309"/>
                            <a:pt x="8677112" y="713876"/>
                            <a:pt x="8707257" y="713876"/>
                          </a:cubicBezTo>
                          <a:cubicBezTo>
                            <a:pt x="8737402" y="713876"/>
                            <a:pt x="8752474" y="672008"/>
                            <a:pt x="8807740" y="673683"/>
                          </a:cubicBezTo>
                          <a:cubicBezTo>
                            <a:pt x="8863006" y="675358"/>
                            <a:pt x="8951767" y="728949"/>
                            <a:pt x="9038853" y="723925"/>
                          </a:cubicBezTo>
                          <a:cubicBezTo>
                            <a:pt x="9125939" y="718901"/>
                            <a:pt x="9249868" y="682057"/>
                            <a:pt x="9330255" y="643538"/>
                          </a:cubicBezTo>
                          <a:cubicBezTo>
                            <a:pt x="9410642" y="605019"/>
                            <a:pt x="9460883" y="519608"/>
                            <a:pt x="9521173" y="492812"/>
                          </a:cubicBezTo>
                          <a:cubicBezTo>
                            <a:pt x="9581463" y="466016"/>
                            <a:pt x="9646777" y="484439"/>
                            <a:pt x="9691995" y="482764"/>
                          </a:cubicBezTo>
                          <a:cubicBezTo>
                            <a:pt x="9737213" y="481089"/>
                            <a:pt x="9758985" y="526307"/>
                            <a:pt x="9792479" y="482764"/>
                          </a:cubicBezTo>
                          <a:cubicBezTo>
                            <a:pt x="9825974" y="439221"/>
                            <a:pt x="9859468" y="236579"/>
                            <a:pt x="9892962" y="221507"/>
                          </a:cubicBezTo>
                          <a:cubicBezTo>
                            <a:pt x="9926457" y="206434"/>
                            <a:pt x="9901336" y="358835"/>
                            <a:pt x="9993446" y="392329"/>
                          </a:cubicBezTo>
                          <a:cubicBezTo>
                            <a:pt x="10085556" y="425823"/>
                            <a:pt x="10335090" y="422474"/>
                            <a:pt x="10445622" y="422474"/>
                          </a:cubicBezTo>
                          <a:cubicBezTo>
                            <a:pt x="10556154" y="422474"/>
                            <a:pt x="10601371" y="407402"/>
                            <a:pt x="10656637" y="392329"/>
                          </a:cubicBezTo>
                          <a:cubicBezTo>
                            <a:pt x="10711903" y="377256"/>
                            <a:pt x="10740373" y="357160"/>
                            <a:pt x="10777217" y="332039"/>
                          </a:cubicBezTo>
                          <a:cubicBezTo>
                            <a:pt x="10814061" y="306918"/>
                            <a:pt x="10835833" y="260026"/>
                            <a:pt x="10877701" y="241604"/>
                          </a:cubicBezTo>
                          <a:cubicBezTo>
                            <a:pt x="10919569" y="223182"/>
                            <a:pt x="10999956" y="234905"/>
                            <a:pt x="11028426" y="221507"/>
                          </a:cubicBezTo>
                          <a:cubicBezTo>
                            <a:pt x="11056896" y="208109"/>
                            <a:pt x="11016703" y="161217"/>
                            <a:pt x="11048523" y="161217"/>
                          </a:cubicBezTo>
                          <a:cubicBezTo>
                            <a:pt x="11080343" y="161217"/>
                            <a:pt x="11142308" y="248303"/>
                            <a:pt x="11219345" y="221507"/>
                          </a:cubicBezTo>
                          <a:cubicBezTo>
                            <a:pt x="11296382" y="194711"/>
                            <a:pt x="11502946" y="-10771"/>
                            <a:pt x="11510747" y="443"/>
                          </a:cubicBezTo>
                          <a:cubicBezTo>
                            <a:pt x="11518548" y="11657"/>
                            <a:pt x="11499023" y="2152465"/>
                            <a:pt x="11520795" y="2140742"/>
                          </a:cubicBezTo>
                          <a:cubicBezTo>
                            <a:pt x="11542567" y="2129019"/>
                            <a:pt x="10619" y="2155518"/>
                            <a:pt x="5384" y="2160839"/>
                          </a:cubicBezTo>
                          <a:cubicBezTo>
                            <a:pt x="11638" y="2148311"/>
                            <a:pt x="11606" y="1560959"/>
                            <a:pt x="0" y="985182"/>
                          </a:cubicBezTo>
                          <a:lnTo>
                            <a:pt x="4580" y="927224"/>
                          </a:lnTo>
                          <a:close/>
                        </a:path>
                      </a:pathLst>
                    </a:custGeom>
                    <a:solidFill>
                      <a:srgbClr val="5D93FF"/>
                    </a:solidFill>
                    <a:ln w="19050">
                      <a:solidFill>
                        <a:srgbClr val="00206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pic>
                  <p:nvPicPr>
                    <p:cNvPr id="65" name="Picture 64" descr="Graphical user interface&#10;&#10;Description automatically generated">
                      <a:extLst>
                        <a:ext uri="{FF2B5EF4-FFF2-40B4-BE49-F238E27FC236}">
                          <a16:creationId xmlns:a16="http://schemas.microsoft.com/office/drawing/2014/main" id="{5A6A44B5-7A83-78EC-0504-E0B2E13254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864" t="4435" r="94376" b="89526"/>
                    <a:stretch/>
                  </p:blipFill>
                  <p:spPr>
                    <a:xfrm>
                      <a:off x="496104" y="721668"/>
                      <a:ext cx="89239" cy="421884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3C8E9BE4-8A4B-7706-AFEE-234D1434737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577420" y="617022"/>
                      <a:ext cx="11512895" cy="2725143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D4601666-8DDA-91D5-FF32-77963EBB28CC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10253" y="869510"/>
                    <a:ext cx="546824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/>
                      <a:t>0</a:t>
                    </a:r>
                  </a:p>
                </p:txBody>
              </p:sp>
              <p:sp>
                <p:nvSpPr>
                  <p:cNvPr id="44" name="TextBox 43">
                    <a:extLst>
                      <a:ext uri="{FF2B5EF4-FFF2-40B4-BE49-F238E27FC236}">
                        <a16:creationId xmlns:a16="http://schemas.microsoft.com/office/drawing/2014/main" id="{69196C87-331B-569D-FB58-7668590EBAE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-46068" y="1570454"/>
                    <a:ext cx="794187" cy="4978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/>
                      <a:t>-20</a:t>
                    </a:r>
                  </a:p>
                </p:txBody>
              </p:sp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7433AF5A-6760-C2AA-7232-F4D598E2FE2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-27562" y="2351811"/>
                    <a:ext cx="796446" cy="4978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/>
                      <a:t>-40</a:t>
                    </a:r>
                  </a:p>
                </p:txBody>
              </p:sp>
              <p:sp>
                <p:nvSpPr>
                  <p:cNvPr id="46" name="TextBox 45">
                    <a:extLst>
                      <a:ext uri="{FF2B5EF4-FFF2-40B4-BE49-F238E27FC236}">
                        <a16:creationId xmlns:a16="http://schemas.microsoft.com/office/drawing/2014/main" id="{979D514D-B73C-353E-76F8-13326A4A84B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-59338" y="3098618"/>
                    <a:ext cx="746919" cy="49780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/>
                      <a:t>-60</a:t>
                    </a: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0AB13FE3-DF5C-809F-6950-12F1EB4D3B19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 rot="16200000">
                    <a:off x="-1358632" y="1818403"/>
                    <a:ext cx="2314640" cy="5430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/>
                      <a:t>Depth (m)</a:t>
                    </a:r>
                  </a:p>
                </p:txBody>
              </p:sp>
            </p:grp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6748B5A7-DB09-FD07-62C1-BDFC7605AA99}"/>
                  </a:ext>
                </a:extLst>
              </p:cNvPr>
              <p:cNvGrpSpPr>
                <a:grpSpLocks/>
              </p:cNvGrpSpPr>
              <p:nvPr/>
            </p:nvGrpSpPr>
            <p:grpSpPr>
              <a:xfrm>
                <a:off x="5001186" y="2130247"/>
                <a:ext cx="7318375" cy="4108345"/>
                <a:chOff x="5001186" y="2130247"/>
                <a:chExt cx="7318375" cy="4108345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B8BAB1B8-CA53-4EF6-1492-9468776D53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40664" y="2697132"/>
                  <a:ext cx="5751716" cy="35414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5" name="Group 74">
                  <a:extLst>
                    <a:ext uri="{FF2B5EF4-FFF2-40B4-BE49-F238E27FC236}">
                      <a16:creationId xmlns:a16="http://schemas.microsoft.com/office/drawing/2014/main" id="{B19293E6-F247-5FAB-995B-9E4BAFD6BE38}"/>
                    </a:ext>
                  </a:extLst>
                </p:cNvPr>
                <p:cNvGrpSpPr>
                  <a:grpSpLocks/>
                </p:cNvGrpSpPr>
                <p:nvPr/>
              </p:nvGrpSpPr>
              <p:grpSpPr>
                <a:xfrm>
                  <a:off x="6068599" y="2853416"/>
                  <a:ext cx="5585174" cy="3210542"/>
                  <a:chOff x="5014729" y="1920826"/>
                  <a:chExt cx="6992362" cy="4019440"/>
                </a:xfrm>
              </p:grpSpPr>
              <p:pic>
                <p:nvPicPr>
                  <p:cNvPr id="76" name="Picture 75">
                    <a:extLst>
                      <a:ext uri="{FF2B5EF4-FFF2-40B4-BE49-F238E27FC236}">
                        <a16:creationId xmlns:a16="http://schemas.microsoft.com/office/drawing/2014/main" id="{E2BA1908-7F0D-7867-39A8-56DC3ADFC33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/>
                  <a:srcRect l="2653" t="17277" r="1701" b="2923"/>
                  <a:stretch/>
                </p:blipFill>
                <p:spPr>
                  <a:xfrm>
                    <a:off x="5014729" y="1920826"/>
                    <a:ext cx="6957389" cy="3872002"/>
                  </a:xfrm>
                  <a:prstGeom prst="rect">
                    <a:avLst/>
                  </a:prstGeom>
                </p:spPr>
              </p:pic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6A64A595-D9C1-0B7F-F7FF-650A7357BA8A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10820400" y="5477881"/>
                    <a:ext cx="1186691" cy="46238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V.E. 50x</a:t>
                    </a:r>
                  </a:p>
                </p:txBody>
              </p:sp>
            </p:grp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14F3081C-79E7-AF1F-D5C0-93C7C251124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001186" y="2130247"/>
                  <a:ext cx="7318375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>
                      <a:highlight>
                        <a:srgbClr val="C0C0C0"/>
                      </a:highlight>
                    </a:rPr>
                    <a:t>Intermittent Sea Level &amp; Pluvial </a:t>
                  </a:r>
                  <a:r>
                    <a:rPr lang="en-US" sz="2000" b="1" dirty="0">
                      <a:highlight>
                        <a:srgbClr val="C0C0C0"/>
                      </a:highlight>
                      <a:sym typeface="Wingdings" panose="05000000000000000000" pitchFamily="2" charset="2"/>
                    </a:rPr>
                    <a:t> Carbonate, Siliciclastic, Erosion</a:t>
                  </a:r>
                  <a:endParaRPr lang="en-US" sz="2000" b="1" dirty="0">
                    <a:highlight>
                      <a:srgbClr val="C0C0C0"/>
                    </a:highlight>
                  </a:endParaRPr>
                </a:p>
              </p:txBody>
            </p:sp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12B0B50D-B2FA-2624-C5A8-354FE9A82FD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095528" y="2720578"/>
                  <a:ext cx="3277878" cy="439744"/>
                </a:xfrm>
                <a:prstGeom prst="rect">
                  <a:avLst/>
                </a:prstGeom>
                <a:solidFill>
                  <a:srgbClr val="8FFF8F"/>
                </a:solidFill>
                <a:ln w="127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2400" b="1" dirty="0">
                      <a:solidFill>
                        <a:schemeClr val="tx1"/>
                      </a:solidFill>
                    </a:rPr>
                    <a:t>U2 : MIS 5c (~100 ka BP)</a:t>
                  </a:r>
                </a:p>
              </p:txBody>
            </p: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E602BDDE-6AA8-0434-8B8E-AFE8A8A13D72}"/>
                  </a:ext>
                </a:extLst>
              </p:cNvPr>
              <p:cNvGrpSpPr/>
              <p:nvPr/>
            </p:nvGrpSpPr>
            <p:grpSpPr>
              <a:xfrm>
                <a:off x="2797513" y="2168876"/>
                <a:ext cx="374501" cy="456648"/>
                <a:chOff x="2797513" y="2168876"/>
                <a:chExt cx="374501" cy="456648"/>
              </a:xfrm>
            </p:grpSpPr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817A1A34-563C-9718-72C0-ABCF9F7E17E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2797513" y="2168876"/>
                  <a:ext cx="374501" cy="242362"/>
                </a:xfrm>
                <a:prstGeom prst="rect">
                  <a:avLst/>
                </a:prstGeom>
                <a:solidFill>
                  <a:srgbClr val="8FFF8F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200" b="1" dirty="0">
                      <a:solidFill>
                        <a:schemeClr val="tx1"/>
                      </a:solidFill>
                    </a:rPr>
                    <a:t>U2</a:t>
                  </a:r>
                </a:p>
              </p:txBody>
            </p: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41383708-599D-38C4-0A21-B213B272B5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987613" y="2418496"/>
                  <a:ext cx="0" cy="207028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32FE77C1-9DA1-19E6-2D6E-EDF5C32C3AF9}"/>
                </a:ext>
              </a:extLst>
            </p:cNvPr>
            <p:cNvCxnSpPr/>
            <p:nvPr/>
          </p:nvCxnSpPr>
          <p:spPr>
            <a:xfrm flipV="1">
              <a:off x="9186765" y="4293432"/>
              <a:ext cx="2400300" cy="1574800"/>
            </a:xfrm>
            <a:prstGeom prst="line">
              <a:avLst/>
            </a:prstGeom>
            <a:ln>
              <a:solidFill>
                <a:srgbClr val="91909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9776ED-119E-5E8C-8384-970FD6A6FFDB}"/>
                </a:ext>
              </a:extLst>
            </p:cNvPr>
            <p:cNvSpPr txBox="1"/>
            <p:nvPr/>
          </p:nvSpPr>
          <p:spPr>
            <a:xfrm rot="19405867">
              <a:off x="9949969" y="4915809"/>
              <a:ext cx="12736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2">
                      <a:lumMod val="25000"/>
                    </a:schemeClr>
                  </a:solidFill>
                </a:rPr>
                <a:t>60 km</a:t>
              </a:r>
            </a:p>
          </p:txBody>
        </p:sp>
      </p:grpSp>
      <p:sp>
        <p:nvSpPr>
          <p:cNvPr id="56" name="RedBox">
            <a:extLst>
              <a:ext uri="{FF2B5EF4-FFF2-40B4-BE49-F238E27FC236}">
                <a16:creationId xmlns:a16="http://schemas.microsoft.com/office/drawing/2014/main" id="{E20FEB66-0B4A-0DB9-1E2E-F0FCCDCE6F8D}"/>
              </a:ext>
            </a:extLst>
          </p:cNvPr>
          <p:cNvSpPr/>
          <p:nvPr/>
        </p:nvSpPr>
        <p:spPr>
          <a:xfrm>
            <a:off x="2807121" y="2660246"/>
            <a:ext cx="310350" cy="342977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SL2">
            <a:extLst>
              <a:ext uri="{FF2B5EF4-FFF2-40B4-BE49-F238E27FC236}">
                <a16:creationId xmlns:a16="http://schemas.microsoft.com/office/drawing/2014/main" id="{3935CF46-7639-656F-8502-9FF20A6C69D3}"/>
              </a:ext>
            </a:extLst>
          </p:cNvPr>
          <p:cNvGrpSpPr/>
          <p:nvPr/>
        </p:nvGrpSpPr>
        <p:grpSpPr>
          <a:xfrm>
            <a:off x="990832" y="4156401"/>
            <a:ext cx="4866701" cy="369332"/>
            <a:chOff x="1011643" y="3340521"/>
            <a:chExt cx="4866701" cy="369332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B14BE0B9-1902-BD21-43CD-A4D961B54C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1643" y="3557303"/>
              <a:ext cx="3609666" cy="1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08049AB-EC08-F665-6703-F28256826716}"/>
                </a:ext>
              </a:extLst>
            </p:cNvPr>
            <p:cNvSpPr txBox="1"/>
            <p:nvPr/>
          </p:nvSpPr>
          <p:spPr>
            <a:xfrm>
              <a:off x="4585572" y="3340521"/>
              <a:ext cx="12927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Sea Level</a:t>
              </a:r>
            </a:p>
          </p:txBody>
        </p:sp>
      </p:grpSp>
      <p:grpSp>
        <p:nvGrpSpPr>
          <p:cNvPr id="97" name="SL1">
            <a:extLst>
              <a:ext uri="{FF2B5EF4-FFF2-40B4-BE49-F238E27FC236}">
                <a16:creationId xmlns:a16="http://schemas.microsoft.com/office/drawing/2014/main" id="{00360D56-96E2-7476-1951-11CC4243508A}"/>
              </a:ext>
            </a:extLst>
          </p:cNvPr>
          <p:cNvGrpSpPr/>
          <p:nvPr/>
        </p:nvGrpSpPr>
        <p:grpSpPr>
          <a:xfrm>
            <a:off x="763525" y="1151832"/>
            <a:ext cx="8093120" cy="369332"/>
            <a:chOff x="732641" y="152486"/>
            <a:chExt cx="8093120" cy="369332"/>
          </a:xfrm>
        </p:grpSpPr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8004DE2-6E1B-1E8E-3DAA-48594F015B7D}"/>
                </a:ext>
              </a:extLst>
            </p:cNvPr>
            <p:cNvCxnSpPr>
              <a:cxnSpLocks/>
            </p:cNvCxnSpPr>
            <p:nvPr/>
          </p:nvCxnSpPr>
          <p:spPr>
            <a:xfrm>
              <a:off x="732641" y="152486"/>
              <a:ext cx="7851793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F274A80-56B2-1080-57D8-F7C995DEB1E5}"/>
                </a:ext>
              </a:extLst>
            </p:cNvPr>
            <p:cNvSpPr txBox="1"/>
            <p:nvPr/>
          </p:nvSpPr>
          <p:spPr>
            <a:xfrm>
              <a:off x="7532989" y="152486"/>
              <a:ext cx="12927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Sea Level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8160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1208</TotalTime>
  <Words>715</Words>
  <Application>Microsoft Office PowerPoint</Application>
  <PresentationFormat>Widescreen</PresentationFormat>
  <Paragraphs>213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Wingdings</vt:lpstr>
      <vt:lpstr>Office Theme</vt:lpstr>
      <vt:lpstr>Late Pleistocene to Holocene Architecture of a Land-attached Carbonate Platform Lagoon in the African-Arabian Desert Belt Al Wajh platform, N Red Sea, Saudi Arabia</vt:lpstr>
      <vt:lpstr>Modern carbonate studies around the world</vt:lpstr>
      <vt:lpstr>Why Al Wajh Platform ?</vt:lpstr>
      <vt:lpstr>How to Investigate Al Wajh Platform Architecture? </vt:lpstr>
      <vt:lpstr>PowerPoint Presentation</vt:lpstr>
      <vt:lpstr>PowerPoint Presentation</vt:lpstr>
      <vt:lpstr>PowerPoint Presentation</vt:lpstr>
      <vt:lpstr>Depositional Model of Al Wajh Platform  </vt:lpstr>
      <vt:lpstr>PowerPoint Presentation</vt:lpstr>
      <vt:lpstr>PowerPoint Presentation</vt:lpstr>
      <vt:lpstr>Depositional Model of Al Wajh Platform  </vt:lpstr>
      <vt:lpstr>Depositional Model of Al Wajh Platform  </vt:lpstr>
      <vt:lpstr>Take home messages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LATE PLEISTOCENE TO RECENT SEDIMENT INFILL OF A LAND-ATTACHED CARBONATE PLATFORM LAGOON IN THE AFRICAN-ARABIAN DESERT BELT</dc:title>
  <dc:creator>Indah H. Putri</dc:creator>
  <cp:lastModifiedBy>Indah H. Putri</cp:lastModifiedBy>
  <cp:revision>331</cp:revision>
  <cp:lastPrinted>2022-05-18T10:18:09Z</cp:lastPrinted>
  <dcterms:created xsi:type="dcterms:W3CDTF">2022-02-03T08:37:01Z</dcterms:created>
  <dcterms:modified xsi:type="dcterms:W3CDTF">2022-05-24T21:08:52Z</dcterms:modified>
</cp:coreProperties>
</file>