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6" r:id="rId3"/>
    <p:sldId id="277" r:id="rId4"/>
    <p:sldId id="328" r:id="rId5"/>
    <p:sldId id="305" r:id="rId6"/>
    <p:sldId id="333" r:id="rId7"/>
    <p:sldId id="332" r:id="rId8"/>
    <p:sldId id="310" r:id="rId9"/>
    <p:sldId id="331" r:id="rId10"/>
    <p:sldId id="32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E763"/>
    <a:srgbClr val="FEF4B8"/>
    <a:srgbClr val="8B3731"/>
    <a:srgbClr val="674733"/>
    <a:srgbClr val="9A6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2015" autoAdjust="0"/>
  </p:normalViewPr>
  <p:slideViewPr>
    <p:cSldViewPr>
      <p:cViewPr varScale="1">
        <p:scale>
          <a:sx n="79" d="100"/>
          <a:sy n="79" d="100"/>
        </p:scale>
        <p:origin x="638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8BF8-8538-4BF5-B52D-54109EF8055B}" type="datetimeFigureOut">
              <a:rPr lang="it-IT" smtClean="0"/>
              <a:t>22/05/2022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CBC3-74CF-4A90-BF41-87C59E06600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0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/>
              <a:t>x vcxvfvb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1A3B21-6B0F-43D9-B76F-3AB00AF5314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16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Trets</a:t>
            </a:r>
            <a:r>
              <a:rPr lang="it-IT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CBC3-74CF-4A90-BF41-87C59E06600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20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Trndheim permastrost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CBC3-74CF-4A90-BF41-87C59E06600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89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774A-266E-47D1-B129-13B8FE02491F}" type="datetimeFigureOut">
              <a:rPr lang="it-IT" smtClean="0"/>
              <a:pPr/>
              <a:t>22/05/2022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23AE-E0E2-46DB-AE1B-165CEEEECF6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48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10774A-266E-47D1-B129-13B8FE02491F}" type="datetimeFigureOut">
              <a:rPr lang="it-IT" smtClean="0"/>
              <a:pPr/>
              <a:t>22/05/2022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F523AE-E0E2-46DB-AE1B-165CEEEECF6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2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10774A-266E-47D1-B129-13B8FE02491F}" type="datetimeFigureOut">
              <a:rPr lang="it-IT" smtClean="0"/>
              <a:pPr/>
              <a:t>22/05/2022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F523AE-E0E2-46DB-AE1B-165CEEEECF6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76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10774A-266E-47D1-B129-13B8FE02491F}" type="datetimeFigureOut">
              <a:rPr lang="it-IT" smtClean="0"/>
              <a:pPr/>
              <a:t>22/05/2022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F523AE-E0E2-46DB-AE1B-165CEEEECF6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18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 userDrawn="1"/>
        </p:nvCxnSpPr>
        <p:spPr>
          <a:xfrm flipH="1">
            <a:off x="0" y="980728"/>
            <a:ext cx="9144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485584" y="6492875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r>
              <a:rPr lang="it-IT" dirty="0"/>
              <a:t>/18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615389-EC27-42B1-BC3A-4CEDB2062B4F}"/>
              </a:ext>
            </a:extLst>
          </p:cNvPr>
          <p:cNvSpPr txBox="1"/>
          <p:nvPr userDrawn="1"/>
        </p:nvSpPr>
        <p:spPr>
          <a:xfrm>
            <a:off x="2699792" y="49714"/>
            <a:ext cx="39868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Clustering urban areas by a geological point of view: </a:t>
            </a:r>
          </a:p>
          <a:p>
            <a:pPr algn="ctr"/>
            <a:r>
              <a:rPr lang="en-US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Urban Geo Footprint Tool </a:t>
            </a:r>
            <a:endParaRPr lang="it-IT" sz="20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6" descr="Visualizza immagine di origine">
            <a:extLst>
              <a:ext uri="{FF2B5EF4-FFF2-40B4-BE49-F238E27FC236}">
                <a16:creationId xmlns:a16="http://schemas.microsoft.com/office/drawing/2014/main" id="{E2C10BC6-4F71-45C0-A9A4-C0B51944A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8" y="49714"/>
            <a:ext cx="1656184" cy="6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78" y="34763"/>
            <a:ext cx="1440160" cy="810090"/>
          </a:xfrm>
          <a:prstGeom prst="rect">
            <a:avLst/>
          </a:prstGeom>
        </p:spPr>
      </p:pic>
      <p:pic>
        <p:nvPicPr>
          <p:cNvPr id="7" name="Immagine 12">
            <a:extLst>
              <a:ext uri="{FF2B5EF4-FFF2-40B4-BE49-F238E27FC236}">
                <a16:creationId xmlns:a16="http://schemas.microsoft.com/office/drawing/2014/main" id="{5D0E3435-7AEF-9976-79DB-65445FB5C0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6570" y="158989"/>
            <a:ext cx="1348085" cy="6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6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774A-266E-47D1-B129-13B8FE02491F}" type="datetimeFigureOut">
              <a:rPr lang="it-IT" smtClean="0"/>
              <a:pPr/>
              <a:t>22/05/2022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523AE-E0E2-46DB-AE1B-165CEEEECF6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29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6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zzurralentini@correo.ugr.es" TargetMode="External"/><Relationship Id="rId2" Type="http://schemas.openxmlformats.org/officeDocument/2006/relationships/hyperlink" Target="mailto:azzurralentini@gmail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tadisegni.blogspot.com/2010_08_01_archive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" Type="http://schemas.openxmlformats.org/officeDocument/2006/relationships/image" Target="../media/image22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4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zzurralentini@correo.ugr.es" TargetMode="External"/><Relationship Id="rId2" Type="http://schemas.openxmlformats.org/officeDocument/2006/relationships/hyperlink" Target="mailto:azzurralentini@gmail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francesco.lavigna@isprambiente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72023D-F34F-4857-B0B7-43AC51EC3DD9}"/>
              </a:ext>
            </a:extLst>
          </p:cNvPr>
          <p:cNvSpPr txBox="1"/>
          <p:nvPr/>
        </p:nvSpPr>
        <p:spPr>
          <a:xfrm>
            <a:off x="-5664" y="2996952"/>
            <a:ext cx="90421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Lentini A. (1),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Galve J.P. (1),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Benjumea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-Moreno, B. (2), Bricker S. H. (3),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Chiessi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(4),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Devleeschouwer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X. (5), Guarino P.M. (4),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Kearsey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T. (3), Leoni G. (4),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Pizzino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(6), Giordano G. (7), Puzzilli L.M. (4), La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Vigna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F. (4) 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Granada “UGR” – Science department (Spain) 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Survey of Spain – IGME (Spain) 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Geological Survey (UK) 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Survey of Italy - ISPRA (Italy) 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Survey of Belgium (Belgium) </a:t>
            </a:r>
          </a:p>
          <a:p>
            <a:pPr marL="342900" indent="-342900">
              <a:buAutoNum type="arabicPeriod" startAt="2"/>
            </a:pPr>
            <a:r>
              <a:rPr lang="en-US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National Institute of Geophysics and Volcanology (Italy)</a:t>
            </a:r>
          </a:p>
          <a:p>
            <a:pPr marL="342900" indent="-342900">
              <a:buFontTx/>
              <a:buAutoNum type="arabicPeriod" startAt="2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“Roma Tre”– Science department (Rome, Italy) </a:t>
            </a:r>
            <a:endParaRPr lang="en-US" sz="20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Visualizza immagine di origine">
            <a:extLst>
              <a:ext uri="{FF2B5EF4-FFF2-40B4-BE49-F238E27FC236}">
                <a16:creationId xmlns:a16="http://schemas.microsoft.com/office/drawing/2014/main" id="{800BFD5B-C1C5-41B2-A1CA-F73E0035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" y="34764"/>
            <a:ext cx="2339752" cy="9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2" b="14422"/>
          <a:stretch/>
        </p:blipFill>
        <p:spPr>
          <a:xfrm>
            <a:off x="123527" y="1059682"/>
            <a:ext cx="2506544" cy="903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116632"/>
            <a:ext cx="4680520" cy="288032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1921" y="39903"/>
            <a:ext cx="4968552" cy="2653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en-US" sz="3400" b="1" dirty="0">
                <a:solidFill>
                  <a:schemeClr val="bg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Clustering urban areas by a geological point of view: </a:t>
            </a:r>
          </a:p>
          <a:p>
            <a:pPr algn="ctr"/>
            <a:r>
              <a:rPr lang="en-US" sz="3400" b="1" i="1" dirty="0">
                <a:solidFill>
                  <a:schemeClr val="bg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 Urban Geo Footprint Tool </a:t>
            </a:r>
            <a:endParaRPr lang="it-IT" sz="3400" i="1" dirty="0">
              <a:solidFill>
                <a:schemeClr val="bg1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Gruppo 1"/>
          <p:cNvGrpSpPr>
            <a:grpSpLocks noChangeAspect="1"/>
          </p:cNvGrpSpPr>
          <p:nvPr/>
        </p:nvGrpSpPr>
        <p:grpSpPr>
          <a:xfrm rot="16376994">
            <a:off x="7160303" y="5156396"/>
            <a:ext cx="2031522" cy="803926"/>
            <a:chOff x="2657475" y="2874169"/>
            <a:chExt cx="3676650" cy="1454944"/>
          </a:xfrm>
        </p:grpSpPr>
        <p:sp>
          <p:nvSpPr>
            <p:cNvPr id="13" name="Figura a mano libera 4"/>
            <p:cNvSpPr/>
            <p:nvPr/>
          </p:nvSpPr>
          <p:spPr>
            <a:xfrm>
              <a:off x="2657475" y="3171825"/>
              <a:ext cx="1538288" cy="919163"/>
            </a:xfrm>
            <a:custGeom>
              <a:avLst/>
              <a:gdLst>
                <a:gd name="connsiteX0" fmla="*/ 890588 w 1538288"/>
                <a:gd name="connsiteY0" fmla="*/ 142875 h 919163"/>
                <a:gd name="connsiteX1" fmla="*/ 676275 w 1538288"/>
                <a:gd name="connsiteY1" fmla="*/ 109538 h 919163"/>
                <a:gd name="connsiteX2" fmla="*/ 466725 w 1538288"/>
                <a:gd name="connsiteY2" fmla="*/ 109538 h 919163"/>
                <a:gd name="connsiteX3" fmla="*/ 271463 w 1538288"/>
                <a:gd name="connsiteY3" fmla="*/ 138113 h 919163"/>
                <a:gd name="connsiteX4" fmla="*/ 142875 w 1538288"/>
                <a:gd name="connsiteY4" fmla="*/ 195263 h 919163"/>
                <a:gd name="connsiteX5" fmla="*/ 28575 w 1538288"/>
                <a:gd name="connsiteY5" fmla="*/ 347663 h 919163"/>
                <a:gd name="connsiteX6" fmla="*/ 0 w 1538288"/>
                <a:gd name="connsiteY6" fmla="*/ 452438 h 919163"/>
                <a:gd name="connsiteX7" fmla="*/ 0 w 1538288"/>
                <a:gd name="connsiteY7" fmla="*/ 590550 h 919163"/>
                <a:gd name="connsiteX8" fmla="*/ 28575 w 1538288"/>
                <a:gd name="connsiteY8" fmla="*/ 681038 h 919163"/>
                <a:gd name="connsiteX9" fmla="*/ 104775 w 1538288"/>
                <a:gd name="connsiteY9" fmla="*/ 814388 h 919163"/>
                <a:gd name="connsiteX10" fmla="*/ 223838 w 1538288"/>
                <a:gd name="connsiteY10" fmla="*/ 866775 h 919163"/>
                <a:gd name="connsiteX11" fmla="*/ 404813 w 1538288"/>
                <a:gd name="connsiteY11" fmla="*/ 919163 h 919163"/>
                <a:gd name="connsiteX12" fmla="*/ 571500 w 1538288"/>
                <a:gd name="connsiteY12" fmla="*/ 919163 h 919163"/>
                <a:gd name="connsiteX13" fmla="*/ 771525 w 1538288"/>
                <a:gd name="connsiteY13" fmla="*/ 890588 h 919163"/>
                <a:gd name="connsiteX14" fmla="*/ 895350 w 1538288"/>
                <a:gd name="connsiteY14" fmla="*/ 871538 h 919163"/>
                <a:gd name="connsiteX15" fmla="*/ 1052513 w 1538288"/>
                <a:gd name="connsiteY15" fmla="*/ 862013 h 919163"/>
                <a:gd name="connsiteX16" fmla="*/ 1238250 w 1538288"/>
                <a:gd name="connsiteY16" fmla="*/ 828675 h 919163"/>
                <a:gd name="connsiteX17" fmla="*/ 1395413 w 1538288"/>
                <a:gd name="connsiteY17" fmla="*/ 809625 h 919163"/>
                <a:gd name="connsiteX18" fmla="*/ 1538288 w 1538288"/>
                <a:gd name="connsiteY18" fmla="*/ 804863 h 919163"/>
                <a:gd name="connsiteX19" fmla="*/ 1404938 w 1538288"/>
                <a:gd name="connsiteY19" fmla="*/ 738188 h 919163"/>
                <a:gd name="connsiteX20" fmla="*/ 1323975 w 1538288"/>
                <a:gd name="connsiteY20" fmla="*/ 595313 h 919163"/>
                <a:gd name="connsiteX21" fmla="*/ 1295400 w 1538288"/>
                <a:gd name="connsiteY21" fmla="*/ 371475 h 919163"/>
                <a:gd name="connsiteX22" fmla="*/ 1290638 w 1538288"/>
                <a:gd name="connsiteY22" fmla="*/ 171450 h 919163"/>
                <a:gd name="connsiteX23" fmla="*/ 1338263 w 1538288"/>
                <a:gd name="connsiteY23" fmla="*/ 61913 h 919163"/>
                <a:gd name="connsiteX24" fmla="*/ 1371600 w 1538288"/>
                <a:gd name="connsiteY24" fmla="*/ 0 h 919163"/>
                <a:gd name="connsiteX25" fmla="*/ 1109663 w 1538288"/>
                <a:gd name="connsiteY25" fmla="*/ 76200 h 919163"/>
                <a:gd name="connsiteX26" fmla="*/ 890588 w 1538288"/>
                <a:gd name="connsiteY26" fmla="*/ 142875 h 9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8288" h="919163">
                  <a:moveTo>
                    <a:pt x="890588" y="142875"/>
                  </a:moveTo>
                  <a:lnTo>
                    <a:pt x="676275" y="109538"/>
                  </a:lnTo>
                  <a:lnTo>
                    <a:pt x="466725" y="109538"/>
                  </a:lnTo>
                  <a:lnTo>
                    <a:pt x="271463" y="138113"/>
                  </a:lnTo>
                  <a:lnTo>
                    <a:pt x="142875" y="195263"/>
                  </a:lnTo>
                  <a:lnTo>
                    <a:pt x="28575" y="347663"/>
                  </a:lnTo>
                  <a:lnTo>
                    <a:pt x="0" y="452438"/>
                  </a:lnTo>
                  <a:lnTo>
                    <a:pt x="0" y="590550"/>
                  </a:lnTo>
                  <a:lnTo>
                    <a:pt x="28575" y="681038"/>
                  </a:lnTo>
                  <a:lnTo>
                    <a:pt x="104775" y="814388"/>
                  </a:lnTo>
                  <a:lnTo>
                    <a:pt x="223838" y="866775"/>
                  </a:lnTo>
                  <a:lnTo>
                    <a:pt x="404813" y="919163"/>
                  </a:lnTo>
                  <a:lnTo>
                    <a:pt x="571500" y="919163"/>
                  </a:lnTo>
                  <a:lnTo>
                    <a:pt x="771525" y="890588"/>
                  </a:lnTo>
                  <a:lnTo>
                    <a:pt x="895350" y="871538"/>
                  </a:lnTo>
                  <a:lnTo>
                    <a:pt x="1052513" y="862013"/>
                  </a:lnTo>
                  <a:lnTo>
                    <a:pt x="1238250" y="828675"/>
                  </a:lnTo>
                  <a:lnTo>
                    <a:pt x="1395413" y="809625"/>
                  </a:lnTo>
                  <a:lnTo>
                    <a:pt x="1538288" y="804863"/>
                  </a:lnTo>
                  <a:lnTo>
                    <a:pt x="1404938" y="738188"/>
                  </a:lnTo>
                  <a:lnTo>
                    <a:pt x="1323975" y="595313"/>
                  </a:lnTo>
                  <a:lnTo>
                    <a:pt x="1295400" y="371475"/>
                  </a:lnTo>
                  <a:lnTo>
                    <a:pt x="1290638" y="171450"/>
                  </a:lnTo>
                  <a:lnTo>
                    <a:pt x="1338263" y="61913"/>
                  </a:lnTo>
                  <a:lnTo>
                    <a:pt x="1371600" y="0"/>
                  </a:lnTo>
                  <a:lnTo>
                    <a:pt x="1109663" y="76200"/>
                  </a:lnTo>
                  <a:lnTo>
                    <a:pt x="890588" y="14287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igura a mano libera 5"/>
            <p:cNvSpPr/>
            <p:nvPr/>
          </p:nvSpPr>
          <p:spPr>
            <a:xfrm>
              <a:off x="3952875" y="3048000"/>
              <a:ext cx="1138238" cy="1104900"/>
            </a:xfrm>
            <a:custGeom>
              <a:avLst/>
              <a:gdLst>
                <a:gd name="connsiteX0" fmla="*/ 252413 w 1138238"/>
                <a:gd name="connsiteY0" fmla="*/ 938213 h 1104900"/>
                <a:gd name="connsiteX1" fmla="*/ 419100 w 1138238"/>
                <a:gd name="connsiteY1" fmla="*/ 938213 h 1104900"/>
                <a:gd name="connsiteX2" fmla="*/ 676275 w 1138238"/>
                <a:gd name="connsiteY2" fmla="*/ 985838 h 1104900"/>
                <a:gd name="connsiteX3" fmla="*/ 923925 w 1138238"/>
                <a:gd name="connsiteY3" fmla="*/ 1104900 h 1104900"/>
                <a:gd name="connsiteX4" fmla="*/ 1038225 w 1138238"/>
                <a:gd name="connsiteY4" fmla="*/ 852488 h 1104900"/>
                <a:gd name="connsiteX5" fmla="*/ 1138238 w 1138238"/>
                <a:gd name="connsiteY5" fmla="*/ 581025 h 1104900"/>
                <a:gd name="connsiteX6" fmla="*/ 990600 w 1138238"/>
                <a:gd name="connsiteY6" fmla="*/ 519113 h 1104900"/>
                <a:gd name="connsiteX7" fmla="*/ 704850 w 1138238"/>
                <a:gd name="connsiteY7" fmla="*/ 461963 h 1104900"/>
                <a:gd name="connsiteX8" fmla="*/ 638175 w 1138238"/>
                <a:gd name="connsiteY8" fmla="*/ 419100 h 1104900"/>
                <a:gd name="connsiteX9" fmla="*/ 623888 w 1138238"/>
                <a:gd name="connsiteY9" fmla="*/ 333375 h 1104900"/>
                <a:gd name="connsiteX10" fmla="*/ 623888 w 1138238"/>
                <a:gd name="connsiteY10" fmla="*/ 166688 h 1104900"/>
                <a:gd name="connsiteX11" fmla="*/ 623888 w 1138238"/>
                <a:gd name="connsiteY11" fmla="*/ 23813 h 1104900"/>
                <a:gd name="connsiteX12" fmla="*/ 576263 w 1138238"/>
                <a:gd name="connsiteY12" fmla="*/ 0 h 1104900"/>
                <a:gd name="connsiteX13" fmla="*/ 385763 w 1138238"/>
                <a:gd name="connsiteY13" fmla="*/ 38100 h 1104900"/>
                <a:gd name="connsiteX14" fmla="*/ 233363 w 1138238"/>
                <a:gd name="connsiteY14" fmla="*/ 80963 h 1104900"/>
                <a:gd name="connsiteX15" fmla="*/ 85725 w 1138238"/>
                <a:gd name="connsiteY15" fmla="*/ 123825 h 1104900"/>
                <a:gd name="connsiteX16" fmla="*/ 0 w 1138238"/>
                <a:gd name="connsiteY16" fmla="*/ 280988 h 1104900"/>
                <a:gd name="connsiteX17" fmla="*/ 0 w 1138238"/>
                <a:gd name="connsiteY17" fmla="*/ 485775 h 1104900"/>
                <a:gd name="connsiteX18" fmla="*/ 4763 w 1138238"/>
                <a:gd name="connsiteY18" fmla="*/ 552450 h 1104900"/>
                <a:gd name="connsiteX19" fmla="*/ 19050 w 1138238"/>
                <a:gd name="connsiteY19" fmla="*/ 700088 h 1104900"/>
                <a:gd name="connsiteX20" fmla="*/ 109538 w 1138238"/>
                <a:gd name="connsiteY20" fmla="*/ 866775 h 1104900"/>
                <a:gd name="connsiteX21" fmla="*/ 252413 w 1138238"/>
                <a:gd name="connsiteY21" fmla="*/ 938213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38238" h="1104900">
                  <a:moveTo>
                    <a:pt x="252413" y="938213"/>
                  </a:moveTo>
                  <a:lnTo>
                    <a:pt x="419100" y="938213"/>
                  </a:lnTo>
                  <a:lnTo>
                    <a:pt x="676275" y="985838"/>
                  </a:lnTo>
                  <a:lnTo>
                    <a:pt x="923925" y="1104900"/>
                  </a:lnTo>
                  <a:lnTo>
                    <a:pt x="1038225" y="852488"/>
                  </a:lnTo>
                  <a:lnTo>
                    <a:pt x="1138238" y="581025"/>
                  </a:lnTo>
                  <a:lnTo>
                    <a:pt x="990600" y="519113"/>
                  </a:lnTo>
                  <a:lnTo>
                    <a:pt x="704850" y="461963"/>
                  </a:lnTo>
                  <a:lnTo>
                    <a:pt x="638175" y="419100"/>
                  </a:lnTo>
                  <a:lnTo>
                    <a:pt x="623888" y="333375"/>
                  </a:lnTo>
                  <a:lnTo>
                    <a:pt x="623888" y="166688"/>
                  </a:lnTo>
                  <a:lnTo>
                    <a:pt x="623888" y="23813"/>
                  </a:lnTo>
                  <a:lnTo>
                    <a:pt x="576263" y="0"/>
                  </a:lnTo>
                  <a:lnTo>
                    <a:pt x="385763" y="38100"/>
                  </a:lnTo>
                  <a:lnTo>
                    <a:pt x="233363" y="80963"/>
                  </a:lnTo>
                  <a:lnTo>
                    <a:pt x="85725" y="123825"/>
                  </a:lnTo>
                  <a:lnTo>
                    <a:pt x="0" y="280988"/>
                  </a:lnTo>
                  <a:lnTo>
                    <a:pt x="0" y="485775"/>
                  </a:lnTo>
                  <a:lnTo>
                    <a:pt x="4763" y="552450"/>
                  </a:lnTo>
                  <a:lnTo>
                    <a:pt x="19050" y="700088"/>
                  </a:lnTo>
                  <a:lnTo>
                    <a:pt x="109538" y="866775"/>
                  </a:lnTo>
                  <a:lnTo>
                    <a:pt x="252413" y="938213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igura a mano libera 6"/>
            <p:cNvSpPr/>
            <p:nvPr/>
          </p:nvSpPr>
          <p:spPr>
            <a:xfrm>
              <a:off x="4881563" y="3633788"/>
              <a:ext cx="1452562" cy="695325"/>
            </a:xfrm>
            <a:custGeom>
              <a:avLst/>
              <a:gdLst>
                <a:gd name="connsiteX0" fmla="*/ 0 w 1452562"/>
                <a:gd name="connsiteY0" fmla="*/ 523875 h 695325"/>
                <a:gd name="connsiteX1" fmla="*/ 176212 w 1452562"/>
                <a:gd name="connsiteY1" fmla="*/ 628650 h 695325"/>
                <a:gd name="connsiteX2" fmla="*/ 309562 w 1452562"/>
                <a:gd name="connsiteY2" fmla="*/ 681037 h 695325"/>
                <a:gd name="connsiteX3" fmla="*/ 471487 w 1452562"/>
                <a:gd name="connsiteY3" fmla="*/ 695325 h 695325"/>
                <a:gd name="connsiteX4" fmla="*/ 614362 w 1452562"/>
                <a:gd name="connsiteY4" fmla="*/ 690562 h 695325"/>
                <a:gd name="connsiteX5" fmla="*/ 804862 w 1452562"/>
                <a:gd name="connsiteY5" fmla="*/ 638175 h 695325"/>
                <a:gd name="connsiteX6" fmla="*/ 928687 w 1452562"/>
                <a:gd name="connsiteY6" fmla="*/ 600075 h 695325"/>
                <a:gd name="connsiteX7" fmla="*/ 1076325 w 1452562"/>
                <a:gd name="connsiteY7" fmla="*/ 609600 h 695325"/>
                <a:gd name="connsiteX8" fmla="*/ 1185862 w 1452562"/>
                <a:gd name="connsiteY8" fmla="*/ 628650 h 695325"/>
                <a:gd name="connsiteX9" fmla="*/ 1304925 w 1452562"/>
                <a:gd name="connsiteY9" fmla="*/ 585787 h 695325"/>
                <a:gd name="connsiteX10" fmla="*/ 1390650 w 1452562"/>
                <a:gd name="connsiteY10" fmla="*/ 514350 h 695325"/>
                <a:gd name="connsiteX11" fmla="*/ 1438275 w 1452562"/>
                <a:gd name="connsiteY11" fmla="*/ 438150 h 695325"/>
                <a:gd name="connsiteX12" fmla="*/ 1452562 w 1452562"/>
                <a:gd name="connsiteY12" fmla="*/ 352425 h 695325"/>
                <a:gd name="connsiteX13" fmla="*/ 1438275 w 1452562"/>
                <a:gd name="connsiteY13" fmla="*/ 271462 h 695325"/>
                <a:gd name="connsiteX14" fmla="*/ 1390650 w 1452562"/>
                <a:gd name="connsiteY14" fmla="*/ 190500 h 695325"/>
                <a:gd name="connsiteX15" fmla="*/ 1257300 w 1452562"/>
                <a:gd name="connsiteY15" fmla="*/ 185737 h 695325"/>
                <a:gd name="connsiteX16" fmla="*/ 1138237 w 1452562"/>
                <a:gd name="connsiteY16" fmla="*/ 214312 h 695325"/>
                <a:gd name="connsiteX17" fmla="*/ 1066800 w 1452562"/>
                <a:gd name="connsiteY17" fmla="*/ 242887 h 695325"/>
                <a:gd name="connsiteX18" fmla="*/ 976312 w 1452562"/>
                <a:gd name="connsiteY18" fmla="*/ 247650 h 695325"/>
                <a:gd name="connsiteX19" fmla="*/ 890587 w 1452562"/>
                <a:gd name="connsiteY19" fmla="*/ 200025 h 695325"/>
                <a:gd name="connsiteX20" fmla="*/ 828675 w 1452562"/>
                <a:gd name="connsiteY20" fmla="*/ 128587 h 695325"/>
                <a:gd name="connsiteX21" fmla="*/ 733425 w 1452562"/>
                <a:gd name="connsiteY21" fmla="*/ 90487 h 695325"/>
                <a:gd name="connsiteX22" fmla="*/ 571500 w 1452562"/>
                <a:gd name="connsiteY22" fmla="*/ 71437 h 695325"/>
                <a:gd name="connsiteX23" fmla="*/ 414337 w 1452562"/>
                <a:gd name="connsiteY23" fmla="*/ 85725 h 695325"/>
                <a:gd name="connsiteX24" fmla="*/ 285750 w 1452562"/>
                <a:gd name="connsiteY24" fmla="*/ 57150 h 695325"/>
                <a:gd name="connsiteX25" fmla="*/ 219075 w 1452562"/>
                <a:gd name="connsiteY25" fmla="*/ 0 h 695325"/>
                <a:gd name="connsiteX26" fmla="*/ 109537 w 1452562"/>
                <a:gd name="connsiteY26" fmla="*/ 261937 h 695325"/>
                <a:gd name="connsiteX27" fmla="*/ 38100 w 1452562"/>
                <a:gd name="connsiteY27" fmla="*/ 423862 h 695325"/>
                <a:gd name="connsiteX28" fmla="*/ 0 w 1452562"/>
                <a:gd name="connsiteY28" fmla="*/ 52387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52562" h="695325">
                  <a:moveTo>
                    <a:pt x="0" y="523875"/>
                  </a:moveTo>
                  <a:lnTo>
                    <a:pt x="176212" y="628650"/>
                  </a:lnTo>
                  <a:lnTo>
                    <a:pt x="309562" y="681037"/>
                  </a:lnTo>
                  <a:lnTo>
                    <a:pt x="471487" y="695325"/>
                  </a:lnTo>
                  <a:lnTo>
                    <a:pt x="614362" y="690562"/>
                  </a:lnTo>
                  <a:lnTo>
                    <a:pt x="804862" y="638175"/>
                  </a:lnTo>
                  <a:lnTo>
                    <a:pt x="928687" y="600075"/>
                  </a:lnTo>
                  <a:lnTo>
                    <a:pt x="1076325" y="609600"/>
                  </a:lnTo>
                  <a:lnTo>
                    <a:pt x="1185862" y="628650"/>
                  </a:lnTo>
                  <a:lnTo>
                    <a:pt x="1304925" y="585787"/>
                  </a:lnTo>
                  <a:lnTo>
                    <a:pt x="1390650" y="514350"/>
                  </a:lnTo>
                  <a:lnTo>
                    <a:pt x="1438275" y="438150"/>
                  </a:lnTo>
                  <a:lnTo>
                    <a:pt x="1452562" y="352425"/>
                  </a:lnTo>
                  <a:lnTo>
                    <a:pt x="1438275" y="271462"/>
                  </a:lnTo>
                  <a:lnTo>
                    <a:pt x="1390650" y="190500"/>
                  </a:lnTo>
                  <a:lnTo>
                    <a:pt x="1257300" y="185737"/>
                  </a:lnTo>
                  <a:lnTo>
                    <a:pt x="1138237" y="214312"/>
                  </a:lnTo>
                  <a:lnTo>
                    <a:pt x="1066800" y="242887"/>
                  </a:lnTo>
                  <a:lnTo>
                    <a:pt x="976312" y="247650"/>
                  </a:lnTo>
                  <a:lnTo>
                    <a:pt x="890587" y="200025"/>
                  </a:lnTo>
                  <a:lnTo>
                    <a:pt x="828675" y="128587"/>
                  </a:lnTo>
                  <a:lnTo>
                    <a:pt x="733425" y="90487"/>
                  </a:lnTo>
                  <a:lnTo>
                    <a:pt x="571500" y="71437"/>
                  </a:lnTo>
                  <a:lnTo>
                    <a:pt x="414337" y="85725"/>
                  </a:lnTo>
                  <a:lnTo>
                    <a:pt x="285750" y="57150"/>
                  </a:lnTo>
                  <a:lnTo>
                    <a:pt x="219075" y="0"/>
                  </a:lnTo>
                  <a:lnTo>
                    <a:pt x="109537" y="261937"/>
                  </a:lnTo>
                  <a:lnTo>
                    <a:pt x="38100" y="423862"/>
                  </a:lnTo>
                  <a:lnTo>
                    <a:pt x="0" y="523875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igura a mano libera 7"/>
            <p:cNvSpPr/>
            <p:nvPr/>
          </p:nvSpPr>
          <p:spPr>
            <a:xfrm>
              <a:off x="4529138" y="2947988"/>
              <a:ext cx="1223962" cy="847725"/>
            </a:xfrm>
            <a:custGeom>
              <a:avLst/>
              <a:gdLst>
                <a:gd name="connsiteX0" fmla="*/ 1223962 w 1223962"/>
                <a:gd name="connsiteY0" fmla="*/ 847725 h 847725"/>
                <a:gd name="connsiteX1" fmla="*/ 1223962 w 1223962"/>
                <a:gd name="connsiteY1" fmla="*/ 704850 h 847725"/>
                <a:gd name="connsiteX2" fmla="*/ 1200150 w 1223962"/>
                <a:gd name="connsiteY2" fmla="*/ 490537 h 847725"/>
                <a:gd name="connsiteX3" fmla="*/ 1109662 w 1223962"/>
                <a:gd name="connsiteY3" fmla="*/ 314325 h 847725"/>
                <a:gd name="connsiteX4" fmla="*/ 1000125 w 1223962"/>
                <a:gd name="connsiteY4" fmla="*/ 180975 h 847725"/>
                <a:gd name="connsiteX5" fmla="*/ 857250 w 1223962"/>
                <a:gd name="connsiteY5" fmla="*/ 61912 h 847725"/>
                <a:gd name="connsiteX6" fmla="*/ 762000 w 1223962"/>
                <a:gd name="connsiteY6" fmla="*/ 14287 h 847725"/>
                <a:gd name="connsiteX7" fmla="*/ 647700 w 1223962"/>
                <a:gd name="connsiteY7" fmla="*/ 0 h 847725"/>
                <a:gd name="connsiteX8" fmla="*/ 490537 w 1223962"/>
                <a:gd name="connsiteY8" fmla="*/ 4762 h 847725"/>
                <a:gd name="connsiteX9" fmla="*/ 242887 w 1223962"/>
                <a:gd name="connsiteY9" fmla="*/ 42862 h 847725"/>
                <a:gd name="connsiteX10" fmla="*/ 0 w 1223962"/>
                <a:gd name="connsiteY10" fmla="*/ 100012 h 847725"/>
                <a:gd name="connsiteX11" fmla="*/ 61912 w 1223962"/>
                <a:gd name="connsiteY11" fmla="*/ 119062 h 847725"/>
                <a:gd name="connsiteX12" fmla="*/ 52387 w 1223962"/>
                <a:gd name="connsiteY12" fmla="*/ 261937 h 847725"/>
                <a:gd name="connsiteX13" fmla="*/ 52387 w 1223962"/>
                <a:gd name="connsiteY13" fmla="*/ 376237 h 847725"/>
                <a:gd name="connsiteX14" fmla="*/ 57150 w 1223962"/>
                <a:gd name="connsiteY14" fmla="*/ 438150 h 847725"/>
                <a:gd name="connsiteX15" fmla="*/ 52387 w 1223962"/>
                <a:gd name="connsiteY15" fmla="*/ 523875 h 847725"/>
                <a:gd name="connsiteX16" fmla="*/ 152400 w 1223962"/>
                <a:gd name="connsiteY16" fmla="*/ 561975 h 847725"/>
                <a:gd name="connsiteX17" fmla="*/ 404812 w 1223962"/>
                <a:gd name="connsiteY17" fmla="*/ 619125 h 847725"/>
                <a:gd name="connsiteX18" fmla="*/ 581025 w 1223962"/>
                <a:gd name="connsiteY18" fmla="*/ 685800 h 847725"/>
                <a:gd name="connsiteX19" fmla="*/ 638175 w 1223962"/>
                <a:gd name="connsiteY19" fmla="*/ 747712 h 847725"/>
                <a:gd name="connsiteX20" fmla="*/ 757237 w 1223962"/>
                <a:gd name="connsiteY20" fmla="*/ 771525 h 847725"/>
                <a:gd name="connsiteX21" fmla="*/ 885825 w 1223962"/>
                <a:gd name="connsiteY21" fmla="*/ 766762 h 847725"/>
                <a:gd name="connsiteX22" fmla="*/ 966787 w 1223962"/>
                <a:gd name="connsiteY22" fmla="*/ 766762 h 847725"/>
                <a:gd name="connsiteX23" fmla="*/ 1042987 w 1223962"/>
                <a:gd name="connsiteY23" fmla="*/ 771525 h 847725"/>
                <a:gd name="connsiteX24" fmla="*/ 1100137 w 1223962"/>
                <a:gd name="connsiteY24" fmla="*/ 781050 h 847725"/>
                <a:gd name="connsiteX25" fmla="*/ 1185862 w 1223962"/>
                <a:gd name="connsiteY25" fmla="*/ 800100 h 847725"/>
                <a:gd name="connsiteX26" fmla="*/ 1223962 w 1223962"/>
                <a:gd name="connsiteY26" fmla="*/ 84772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3962" h="847725">
                  <a:moveTo>
                    <a:pt x="1223962" y="847725"/>
                  </a:moveTo>
                  <a:lnTo>
                    <a:pt x="1223962" y="704850"/>
                  </a:lnTo>
                  <a:lnTo>
                    <a:pt x="1200150" y="490537"/>
                  </a:lnTo>
                  <a:lnTo>
                    <a:pt x="1109662" y="314325"/>
                  </a:lnTo>
                  <a:lnTo>
                    <a:pt x="1000125" y="180975"/>
                  </a:lnTo>
                  <a:lnTo>
                    <a:pt x="857250" y="61912"/>
                  </a:lnTo>
                  <a:lnTo>
                    <a:pt x="762000" y="14287"/>
                  </a:lnTo>
                  <a:lnTo>
                    <a:pt x="647700" y="0"/>
                  </a:lnTo>
                  <a:lnTo>
                    <a:pt x="490537" y="4762"/>
                  </a:lnTo>
                  <a:lnTo>
                    <a:pt x="242887" y="42862"/>
                  </a:lnTo>
                  <a:lnTo>
                    <a:pt x="0" y="100012"/>
                  </a:lnTo>
                  <a:lnTo>
                    <a:pt x="61912" y="119062"/>
                  </a:lnTo>
                  <a:lnTo>
                    <a:pt x="52387" y="261937"/>
                  </a:lnTo>
                  <a:lnTo>
                    <a:pt x="52387" y="376237"/>
                  </a:lnTo>
                  <a:lnTo>
                    <a:pt x="57150" y="438150"/>
                  </a:lnTo>
                  <a:lnTo>
                    <a:pt x="52387" y="523875"/>
                  </a:lnTo>
                  <a:lnTo>
                    <a:pt x="152400" y="561975"/>
                  </a:lnTo>
                  <a:lnTo>
                    <a:pt x="404812" y="619125"/>
                  </a:lnTo>
                  <a:lnTo>
                    <a:pt x="581025" y="685800"/>
                  </a:lnTo>
                  <a:lnTo>
                    <a:pt x="638175" y="747712"/>
                  </a:lnTo>
                  <a:lnTo>
                    <a:pt x="757237" y="771525"/>
                  </a:lnTo>
                  <a:lnTo>
                    <a:pt x="885825" y="766762"/>
                  </a:lnTo>
                  <a:lnTo>
                    <a:pt x="966787" y="766762"/>
                  </a:lnTo>
                  <a:lnTo>
                    <a:pt x="1042987" y="771525"/>
                  </a:lnTo>
                  <a:lnTo>
                    <a:pt x="1100137" y="781050"/>
                  </a:lnTo>
                  <a:lnTo>
                    <a:pt x="1185862" y="800100"/>
                  </a:lnTo>
                  <a:lnTo>
                    <a:pt x="1223962" y="84772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uppo 8"/>
            <p:cNvGrpSpPr/>
            <p:nvPr/>
          </p:nvGrpSpPr>
          <p:grpSpPr>
            <a:xfrm>
              <a:off x="5524500" y="2874169"/>
              <a:ext cx="633413" cy="902494"/>
              <a:chOff x="5524500" y="2874169"/>
              <a:chExt cx="633413" cy="902494"/>
            </a:xfrm>
          </p:grpSpPr>
          <p:sp>
            <p:nvSpPr>
              <p:cNvPr id="18" name="Figura a mano libera 9"/>
              <p:cNvSpPr/>
              <p:nvPr/>
            </p:nvSpPr>
            <p:spPr>
              <a:xfrm>
                <a:off x="5819775" y="3509963"/>
                <a:ext cx="338138" cy="266700"/>
              </a:xfrm>
              <a:custGeom>
                <a:avLst/>
                <a:gdLst>
                  <a:gd name="connsiteX0" fmla="*/ 161925 w 338138"/>
                  <a:gd name="connsiteY0" fmla="*/ 266700 h 266700"/>
                  <a:gd name="connsiteX1" fmla="*/ 261938 w 338138"/>
                  <a:gd name="connsiteY1" fmla="*/ 233362 h 266700"/>
                  <a:gd name="connsiteX2" fmla="*/ 304800 w 338138"/>
                  <a:gd name="connsiteY2" fmla="*/ 204787 h 266700"/>
                  <a:gd name="connsiteX3" fmla="*/ 338138 w 338138"/>
                  <a:gd name="connsiteY3" fmla="*/ 147637 h 266700"/>
                  <a:gd name="connsiteX4" fmla="*/ 338138 w 338138"/>
                  <a:gd name="connsiteY4" fmla="*/ 80962 h 266700"/>
                  <a:gd name="connsiteX5" fmla="*/ 285750 w 338138"/>
                  <a:gd name="connsiteY5" fmla="*/ 28575 h 266700"/>
                  <a:gd name="connsiteX6" fmla="*/ 233363 w 338138"/>
                  <a:gd name="connsiteY6" fmla="*/ 9525 h 266700"/>
                  <a:gd name="connsiteX7" fmla="*/ 176213 w 338138"/>
                  <a:gd name="connsiteY7" fmla="*/ 0 h 266700"/>
                  <a:gd name="connsiteX8" fmla="*/ 109538 w 338138"/>
                  <a:gd name="connsiteY8" fmla="*/ 0 h 266700"/>
                  <a:gd name="connsiteX9" fmla="*/ 42863 w 338138"/>
                  <a:gd name="connsiteY9" fmla="*/ 33337 h 266700"/>
                  <a:gd name="connsiteX10" fmla="*/ 0 w 338138"/>
                  <a:gd name="connsiteY10" fmla="*/ 76200 h 266700"/>
                  <a:gd name="connsiteX11" fmla="*/ 0 w 338138"/>
                  <a:gd name="connsiteY11" fmla="*/ 147637 h 266700"/>
                  <a:gd name="connsiteX12" fmla="*/ 47625 w 338138"/>
                  <a:gd name="connsiteY12" fmla="*/ 214312 h 266700"/>
                  <a:gd name="connsiteX13" fmla="*/ 90488 w 338138"/>
                  <a:gd name="connsiteY13" fmla="*/ 257175 h 266700"/>
                  <a:gd name="connsiteX14" fmla="*/ 161925 w 338138"/>
                  <a:gd name="connsiteY14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138" h="266700">
                    <a:moveTo>
                      <a:pt x="161925" y="266700"/>
                    </a:moveTo>
                    <a:lnTo>
                      <a:pt x="261938" y="233362"/>
                    </a:lnTo>
                    <a:lnTo>
                      <a:pt x="304800" y="204787"/>
                    </a:lnTo>
                    <a:lnTo>
                      <a:pt x="338138" y="147637"/>
                    </a:lnTo>
                    <a:lnTo>
                      <a:pt x="338138" y="80962"/>
                    </a:lnTo>
                    <a:lnTo>
                      <a:pt x="285750" y="28575"/>
                    </a:lnTo>
                    <a:lnTo>
                      <a:pt x="233363" y="9525"/>
                    </a:lnTo>
                    <a:lnTo>
                      <a:pt x="176213" y="0"/>
                    </a:lnTo>
                    <a:lnTo>
                      <a:pt x="109538" y="0"/>
                    </a:lnTo>
                    <a:lnTo>
                      <a:pt x="42863" y="33337"/>
                    </a:lnTo>
                    <a:lnTo>
                      <a:pt x="0" y="76200"/>
                    </a:lnTo>
                    <a:lnTo>
                      <a:pt x="0" y="147637"/>
                    </a:lnTo>
                    <a:lnTo>
                      <a:pt x="47625" y="214312"/>
                    </a:lnTo>
                    <a:lnTo>
                      <a:pt x="90488" y="257175"/>
                    </a:lnTo>
                    <a:lnTo>
                      <a:pt x="161925" y="266700"/>
                    </a:lnTo>
                    <a:close/>
                  </a:path>
                </a:pathLst>
              </a:custGeom>
              <a:solidFill>
                <a:srgbClr val="8C5E0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Figura a mano libera 10"/>
              <p:cNvSpPr/>
              <p:nvPr/>
            </p:nvSpPr>
            <p:spPr>
              <a:xfrm>
                <a:off x="5781675" y="3238499"/>
                <a:ext cx="223838" cy="219075"/>
              </a:xfrm>
              <a:custGeom>
                <a:avLst/>
                <a:gdLst>
                  <a:gd name="connsiteX0" fmla="*/ 52388 w 223838"/>
                  <a:gd name="connsiteY0" fmla="*/ 0 h 228600"/>
                  <a:gd name="connsiteX1" fmla="*/ 128588 w 223838"/>
                  <a:gd name="connsiteY1" fmla="*/ 0 h 228600"/>
                  <a:gd name="connsiteX2" fmla="*/ 185738 w 223838"/>
                  <a:gd name="connsiteY2" fmla="*/ 19050 h 228600"/>
                  <a:gd name="connsiteX3" fmla="*/ 223838 w 223838"/>
                  <a:gd name="connsiteY3" fmla="*/ 71438 h 228600"/>
                  <a:gd name="connsiteX4" fmla="*/ 223838 w 223838"/>
                  <a:gd name="connsiteY4" fmla="*/ 109538 h 228600"/>
                  <a:gd name="connsiteX5" fmla="*/ 195263 w 223838"/>
                  <a:gd name="connsiteY5" fmla="*/ 180975 h 228600"/>
                  <a:gd name="connsiteX6" fmla="*/ 157163 w 223838"/>
                  <a:gd name="connsiteY6" fmla="*/ 228600 h 228600"/>
                  <a:gd name="connsiteX7" fmla="*/ 104775 w 223838"/>
                  <a:gd name="connsiteY7" fmla="*/ 219075 h 228600"/>
                  <a:gd name="connsiteX8" fmla="*/ 38100 w 223838"/>
                  <a:gd name="connsiteY8" fmla="*/ 204788 h 228600"/>
                  <a:gd name="connsiteX9" fmla="*/ 0 w 223838"/>
                  <a:gd name="connsiteY9" fmla="*/ 152400 h 228600"/>
                  <a:gd name="connsiteX10" fmla="*/ 0 w 223838"/>
                  <a:gd name="connsiteY10" fmla="*/ 123825 h 228600"/>
                  <a:gd name="connsiteX11" fmla="*/ 4763 w 223838"/>
                  <a:gd name="connsiteY11" fmla="*/ 47625 h 228600"/>
                  <a:gd name="connsiteX12" fmla="*/ 52388 w 223838"/>
                  <a:gd name="connsiteY12" fmla="*/ 0 h 228600"/>
                  <a:gd name="connsiteX0" fmla="*/ 52388 w 223838"/>
                  <a:gd name="connsiteY0" fmla="*/ 0 h 219075"/>
                  <a:gd name="connsiteX1" fmla="*/ 128588 w 223838"/>
                  <a:gd name="connsiteY1" fmla="*/ 0 h 219075"/>
                  <a:gd name="connsiteX2" fmla="*/ 185738 w 223838"/>
                  <a:gd name="connsiteY2" fmla="*/ 19050 h 219075"/>
                  <a:gd name="connsiteX3" fmla="*/ 223838 w 223838"/>
                  <a:gd name="connsiteY3" fmla="*/ 71438 h 219075"/>
                  <a:gd name="connsiteX4" fmla="*/ 223838 w 223838"/>
                  <a:gd name="connsiteY4" fmla="*/ 109538 h 219075"/>
                  <a:gd name="connsiteX5" fmla="*/ 195263 w 223838"/>
                  <a:gd name="connsiteY5" fmla="*/ 180975 h 219075"/>
                  <a:gd name="connsiteX6" fmla="*/ 154781 w 223838"/>
                  <a:gd name="connsiteY6" fmla="*/ 219075 h 219075"/>
                  <a:gd name="connsiteX7" fmla="*/ 104775 w 223838"/>
                  <a:gd name="connsiteY7" fmla="*/ 219075 h 219075"/>
                  <a:gd name="connsiteX8" fmla="*/ 38100 w 223838"/>
                  <a:gd name="connsiteY8" fmla="*/ 204788 h 219075"/>
                  <a:gd name="connsiteX9" fmla="*/ 0 w 223838"/>
                  <a:gd name="connsiteY9" fmla="*/ 152400 h 219075"/>
                  <a:gd name="connsiteX10" fmla="*/ 0 w 223838"/>
                  <a:gd name="connsiteY10" fmla="*/ 123825 h 219075"/>
                  <a:gd name="connsiteX11" fmla="*/ 4763 w 223838"/>
                  <a:gd name="connsiteY11" fmla="*/ 47625 h 219075"/>
                  <a:gd name="connsiteX12" fmla="*/ 52388 w 223838"/>
                  <a:gd name="connsiteY12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838" h="219075">
                    <a:moveTo>
                      <a:pt x="52388" y="0"/>
                    </a:moveTo>
                    <a:lnTo>
                      <a:pt x="128588" y="0"/>
                    </a:lnTo>
                    <a:lnTo>
                      <a:pt x="185738" y="19050"/>
                    </a:lnTo>
                    <a:lnTo>
                      <a:pt x="223838" y="71438"/>
                    </a:lnTo>
                    <a:lnTo>
                      <a:pt x="223838" y="109538"/>
                    </a:lnTo>
                    <a:lnTo>
                      <a:pt x="195263" y="180975"/>
                    </a:lnTo>
                    <a:lnTo>
                      <a:pt x="154781" y="219075"/>
                    </a:lnTo>
                    <a:lnTo>
                      <a:pt x="104775" y="219075"/>
                    </a:lnTo>
                    <a:lnTo>
                      <a:pt x="38100" y="204788"/>
                    </a:lnTo>
                    <a:lnTo>
                      <a:pt x="0" y="152400"/>
                    </a:lnTo>
                    <a:lnTo>
                      <a:pt x="0" y="123825"/>
                    </a:lnTo>
                    <a:lnTo>
                      <a:pt x="4763" y="47625"/>
                    </a:lnTo>
                    <a:lnTo>
                      <a:pt x="52388" y="0"/>
                    </a:lnTo>
                    <a:close/>
                  </a:path>
                </a:pathLst>
              </a:custGeom>
              <a:solidFill>
                <a:srgbClr val="8C5E0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Figura a mano libera 11"/>
              <p:cNvSpPr/>
              <p:nvPr/>
            </p:nvSpPr>
            <p:spPr>
              <a:xfrm>
                <a:off x="5672138" y="3038475"/>
                <a:ext cx="176212" cy="171450"/>
              </a:xfrm>
              <a:custGeom>
                <a:avLst/>
                <a:gdLst>
                  <a:gd name="connsiteX0" fmla="*/ 61912 w 176212"/>
                  <a:gd name="connsiteY0" fmla="*/ 4763 h 171450"/>
                  <a:gd name="connsiteX1" fmla="*/ 0 w 176212"/>
                  <a:gd name="connsiteY1" fmla="*/ 38100 h 171450"/>
                  <a:gd name="connsiteX2" fmla="*/ 4762 w 176212"/>
                  <a:gd name="connsiteY2" fmla="*/ 104775 h 171450"/>
                  <a:gd name="connsiteX3" fmla="*/ 23812 w 176212"/>
                  <a:gd name="connsiteY3" fmla="*/ 123825 h 171450"/>
                  <a:gd name="connsiteX4" fmla="*/ 42862 w 176212"/>
                  <a:gd name="connsiteY4" fmla="*/ 161925 h 171450"/>
                  <a:gd name="connsiteX5" fmla="*/ 61912 w 176212"/>
                  <a:gd name="connsiteY5" fmla="*/ 171450 h 171450"/>
                  <a:gd name="connsiteX6" fmla="*/ 100012 w 176212"/>
                  <a:gd name="connsiteY6" fmla="*/ 171450 h 171450"/>
                  <a:gd name="connsiteX7" fmla="*/ 161925 w 176212"/>
                  <a:gd name="connsiteY7" fmla="*/ 142875 h 171450"/>
                  <a:gd name="connsiteX8" fmla="*/ 176212 w 176212"/>
                  <a:gd name="connsiteY8" fmla="*/ 119063 h 171450"/>
                  <a:gd name="connsiteX9" fmla="*/ 171450 w 176212"/>
                  <a:gd name="connsiteY9" fmla="*/ 76200 h 171450"/>
                  <a:gd name="connsiteX10" fmla="*/ 152400 w 176212"/>
                  <a:gd name="connsiteY10" fmla="*/ 38100 h 171450"/>
                  <a:gd name="connsiteX11" fmla="*/ 128587 w 176212"/>
                  <a:gd name="connsiteY11" fmla="*/ 0 h 171450"/>
                  <a:gd name="connsiteX12" fmla="*/ 61912 w 176212"/>
                  <a:gd name="connsiteY12" fmla="*/ 476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212" h="171450">
                    <a:moveTo>
                      <a:pt x="61912" y="4763"/>
                    </a:moveTo>
                    <a:lnTo>
                      <a:pt x="0" y="38100"/>
                    </a:lnTo>
                    <a:lnTo>
                      <a:pt x="4762" y="104775"/>
                    </a:lnTo>
                    <a:lnTo>
                      <a:pt x="23812" y="123825"/>
                    </a:lnTo>
                    <a:lnTo>
                      <a:pt x="42862" y="161925"/>
                    </a:lnTo>
                    <a:lnTo>
                      <a:pt x="61912" y="171450"/>
                    </a:lnTo>
                    <a:lnTo>
                      <a:pt x="100012" y="171450"/>
                    </a:lnTo>
                    <a:lnTo>
                      <a:pt x="161925" y="142875"/>
                    </a:lnTo>
                    <a:lnTo>
                      <a:pt x="176212" y="119063"/>
                    </a:lnTo>
                    <a:lnTo>
                      <a:pt x="171450" y="76200"/>
                    </a:lnTo>
                    <a:lnTo>
                      <a:pt x="152400" y="38100"/>
                    </a:lnTo>
                    <a:lnTo>
                      <a:pt x="128587" y="0"/>
                    </a:lnTo>
                    <a:lnTo>
                      <a:pt x="61912" y="4763"/>
                    </a:lnTo>
                    <a:close/>
                  </a:path>
                </a:pathLst>
              </a:custGeom>
              <a:solidFill>
                <a:srgbClr val="8C5E0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Figura a mano libera 12"/>
              <p:cNvSpPr/>
              <p:nvPr/>
            </p:nvSpPr>
            <p:spPr>
              <a:xfrm>
                <a:off x="5524500" y="2874169"/>
                <a:ext cx="147638" cy="169069"/>
              </a:xfrm>
              <a:custGeom>
                <a:avLst/>
                <a:gdLst>
                  <a:gd name="connsiteX0" fmla="*/ 80963 w 147638"/>
                  <a:gd name="connsiteY0" fmla="*/ 0 h 176213"/>
                  <a:gd name="connsiteX1" fmla="*/ 19050 w 147638"/>
                  <a:gd name="connsiteY1" fmla="*/ 28575 h 176213"/>
                  <a:gd name="connsiteX2" fmla="*/ 0 w 147638"/>
                  <a:gd name="connsiteY2" fmla="*/ 52388 h 176213"/>
                  <a:gd name="connsiteX3" fmla="*/ 0 w 147638"/>
                  <a:gd name="connsiteY3" fmla="*/ 85725 h 176213"/>
                  <a:gd name="connsiteX4" fmla="*/ 38100 w 147638"/>
                  <a:gd name="connsiteY4" fmla="*/ 166688 h 176213"/>
                  <a:gd name="connsiteX5" fmla="*/ 71438 w 147638"/>
                  <a:gd name="connsiteY5" fmla="*/ 176213 h 176213"/>
                  <a:gd name="connsiteX6" fmla="*/ 109538 w 147638"/>
                  <a:gd name="connsiteY6" fmla="*/ 171450 h 176213"/>
                  <a:gd name="connsiteX7" fmla="*/ 142875 w 147638"/>
                  <a:gd name="connsiteY7" fmla="*/ 138113 h 176213"/>
                  <a:gd name="connsiteX8" fmla="*/ 147638 w 147638"/>
                  <a:gd name="connsiteY8" fmla="*/ 100013 h 176213"/>
                  <a:gd name="connsiteX9" fmla="*/ 128588 w 147638"/>
                  <a:gd name="connsiteY9" fmla="*/ 52388 h 176213"/>
                  <a:gd name="connsiteX10" fmla="*/ 80963 w 147638"/>
                  <a:gd name="connsiteY10" fmla="*/ 0 h 176213"/>
                  <a:gd name="connsiteX0" fmla="*/ 80963 w 147638"/>
                  <a:gd name="connsiteY0" fmla="*/ 0 h 169069"/>
                  <a:gd name="connsiteX1" fmla="*/ 19050 w 147638"/>
                  <a:gd name="connsiteY1" fmla="*/ 21431 h 169069"/>
                  <a:gd name="connsiteX2" fmla="*/ 0 w 147638"/>
                  <a:gd name="connsiteY2" fmla="*/ 45244 h 169069"/>
                  <a:gd name="connsiteX3" fmla="*/ 0 w 147638"/>
                  <a:gd name="connsiteY3" fmla="*/ 78581 h 169069"/>
                  <a:gd name="connsiteX4" fmla="*/ 38100 w 147638"/>
                  <a:gd name="connsiteY4" fmla="*/ 159544 h 169069"/>
                  <a:gd name="connsiteX5" fmla="*/ 71438 w 147638"/>
                  <a:gd name="connsiteY5" fmla="*/ 169069 h 169069"/>
                  <a:gd name="connsiteX6" fmla="*/ 109538 w 147638"/>
                  <a:gd name="connsiteY6" fmla="*/ 164306 h 169069"/>
                  <a:gd name="connsiteX7" fmla="*/ 142875 w 147638"/>
                  <a:gd name="connsiteY7" fmla="*/ 130969 h 169069"/>
                  <a:gd name="connsiteX8" fmla="*/ 147638 w 147638"/>
                  <a:gd name="connsiteY8" fmla="*/ 92869 h 169069"/>
                  <a:gd name="connsiteX9" fmla="*/ 128588 w 147638"/>
                  <a:gd name="connsiteY9" fmla="*/ 45244 h 169069"/>
                  <a:gd name="connsiteX10" fmla="*/ 80963 w 147638"/>
                  <a:gd name="connsiteY10" fmla="*/ 0 h 16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638" h="169069">
                    <a:moveTo>
                      <a:pt x="80963" y="0"/>
                    </a:moveTo>
                    <a:lnTo>
                      <a:pt x="19050" y="21431"/>
                    </a:lnTo>
                    <a:lnTo>
                      <a:pt x="0" y="45244"/>
                    </a:lnTo>
                    <a:lnTo>
                      <a:pt x="0" y="78581"/>
                    </a:lnTo>
                    <a:lnTo>
                      <a:pt x="38100" y="159544"/>
                    </a:lnTo>
                    <a:lnTo>
                      <a:pt x="71438" y="169069"/>
                    </a:lnTo>
                    <a:lnTo>
                      <a:pt x="109538" y="164306"/>
                    </a:lnTo>
                    <a:lnTo>
                      <a:pt x="142875" y="130969"/>
                    </a:lnTo>
                    <a:lnTo>
                      <a:pt x="147638" y="92869"/>
                    </a:lnTo>
                    <a:lnTo>
                      <a:pt x="128588" y="45244"/>
                    </a:lnTo>
                    <a:lnTo>
                      <a:pt x="80963" y="0"/>
                    </a:lnTo>
                    <a:close/>
                  </a:path>
                </a:pathLst>
              </a:custGeom>
              <a:solidFill>
                <a:srgbClr val="8C5E0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22" name="Immagine 12">
            <a:extLst>
              <a:ext uri="{FF2B5EF4-FFF2-40B4-BE49-F238E27FC236}">
                <a16:creationId xmlns:a16="http://schemas.microsoft.com/office/drawing/2014/main" id="{3ECBBC08-77FC-CC5B-C4BE-F9A8D0001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53" y="2078985"/>
            <a:ext cx="1348085" cy="6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0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7E80EC-6B8E-0EF4-2C99-77C83D80E812}"/>
              </a:ext>
            </a:extLst>
          </p:cNvPr>
          <p:cNvGrpSpPr/>
          <p:nvPr/>
        </p:nvGrpSpPr>
        <p:grpSpPr>
          <a:xfrm rot="19745819">
            <a:off x="-552259" y="2309313"/>
            <a:ext cx="8557238" cy="2319808"/>
            <a:chOff x="1246374" y="2380070"/>
            <a:chExt cx="6182042" cy="1323717"/>
          </a:xfrm>
        </p:grpSpPr>
        <p:sp>
          <p:nvSpPr>
            <p:cNvPr id="38" name="Rettangolo 37"/>
            <p:cNvSpPr/>
            <p:nvPr/>
          </p:nvSpPr>
          <p:spPr>
            <a:xfrm>
              <a:off x="5542855" y="2883532"/>
              <a:ext cx="1885561" cy="1756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Subsoil anthropic pressure </a:t>
              </a:r>
              <a:endPara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2883015" y="3528165"/>
              <a:ext cx="2052322" cy="1756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Superficial processes pressure</a:t>
              </a:r>
              <a:endParaRPr lang="it-IT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3278887" y="2380070"/>
              <a:ext cx="1707218" cy="1756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Deep processes pressure</a:t>
              </a:r>
              <a:endParaRPr lang="it-IT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5879343" y="3390448"/>
              <a:ext cx="1232412" cy="1756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Geology pressure</a:t>
              </a:r>
              <a:endParaRPr lang="it-IT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246374" y="3084773"/>
              <a:ext cx="2087063" cy="1756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Exogenous processes pressure</a:t>
              </a:r>
              <a:endParaRPr lang="it-IT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Connettore 1 52"/>
            <p:cNvCxnSpPr>
              <a:cxnSpLocks/>
              <a:stCxn id="42" idx="3"/>
              <a:endCxn id="44" idx="7"/>
            </p:cNvCxnSpPr>
            <p:nvPr/>
          </p:nvCxnSpPr>
          <p:spPr>
            <a:xfrm rot="1854181" flipV="1">
              <a:off x="3369332" y="3070015"/>
              <a:ext cx="46661" cy="1205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>
              <a:cxnSpLocks/>
              <a:endCxn id="45" idx="1"/>
            </p:cNvCxnSpPr>
            <p:nvPr/>
          </p:nvCxnSpPr>
          <p:spPr>
            <a:xfrm flipV="1">
              <a:off x="4253743" y="3260215"/>
              <a:ext cx="194030" cy="281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>
              <a:cxnSpLocks/>
              <a:stCxn id="46" idx="11"/>
            </p:cNvCxnSpPr>
            <p:nvPr/>
          </p:nvCxnSpPr>
          <p:spPr>
            <a:xfrm>
              <a:off x="5582664" y="3360923"/>
              <a:ext cx="348161" cy="991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>
              <a:cxnSpLocks/>
              <a:stCxn id="50" idx="3"/>
            </p:cNvCxnSpPr>
            <p:nvPr/>
          </p:nvCxnSpPr>
          <p:spPr>
            <a:xfrm rot="1854181">
              <a:off x="5390414" y="2920175"/>
              <a:ext cx="111108" cy="630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>
              <a:cxnSpLocks/>
              <a:endCxn id="47" idx="9"/>
            </p:cNvCxnSpPr>
            <p:nvPr/>
          </p:nvCxnSpPr>
          <p:spPr>
            <a:xfrm>
              <a:off x="4527526" y="2496328"/>
              <a:ext cx="179417" cy="186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07394C0C-823B-4E63-97DF-FEA8441A300B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097958" y="1999004"/>
              <a:ext cx="853575" cy="2138003"/>
              <a:chOff x="0" y="0"/>
              <a:chExt cx="1444112" cy="3659257"/>
            </a:xfrm>
          </p:grpSpPr>
          <p:sp>
            <p:nvSpPr>
              <p:cNvPr id="44" name="Figura a mano libera 2">
                <a:extLst>
                  <a:ext uri="{FF2B5EF4-FFF2-40B4-BE49-F238E27FC236}">
                    <a16:creationId xmlns:a16="http://schemas.microsoft.com/office/drawing/2014/main" id="{6B807F6E-E7EB-4E58-8BA4-525891A0494B}"/>
                  </a:ext>
                </a:extLst>
              </p:cNvPr>
              <p:cNvSpPr/>
              <p:nvPr/>
            </p:nvSpPr>
            <p:spPr>
              <a:xfrm rot="16350367">
                <a:off x="-117780" y="2430531"/>
                <a:ext cx="1538288" cy="919163"/>
              </a:xfrm>
              <a:custGeom>
                <a:avLst/>
                <a:gdLst>
                  <a:gd name="connsiteX0" fmla="*/ 890588 w 1538288"/>
                  <a:gd name="connsiteY0" fmla="*/ 142875 h 919163"/>
                  <a:gd name="connsiteX1" fmla="*/ 676275 w 1538288"/>
                  <a:gd name="connsiteY1" fmla="*/ 109538 h 919163"/>
                  <a:gd name="connsiteX2" fmla="*/ 466725 w 1538288"/>
                  <a:gd name="connsiteY2" fmla="*/ 109538 h 919163"/>
                  <a:gd name="connsiteX3" fmla="*/ 271463 w 1538288"/>
                  <a:gd name="connsiteY3" fmla="*/ 138113 h 919163"/>
                  <a:gd name="connsiteX4" fmla="*/ 142875 w 1538288"/>
                  <a:gd name="connsiteY4" fmla="*/ 195263 h 919163"/>
                  <a:gd name="connsiteX5" fmla="*/ 28575 w 1538288"/>
                  <a:gd name="connsiteY5" fmla="*/ 347663 h 919163"/>
                  <a:gd name="connsiteX6" fmla="*/ 0 w 1538288"/>
                  <a:gd name="connsiteY6" fmla="*/ 452438 h 919163"/>
                  <a:gd name="connsiteX7" fmla="*/ 0 w 1538288"/>
                  <a:gd name="connsiteY7" fmla="*/ 590550 h 919163"/>
                  <a:gd name="connsiteX8" fmla="*/ 28575 w 1538288"/>
                  <a:gd name="connsiteY8" fmla="*/ 681038 h 919163"/>
                  <a:gd name="connsiteX9" fmla="*/ 104775 w 1538288"/>
                  <a:gd name="connsiteY9" fmla="*/ 814388 h 919163"/>
                  <a:gd name="connsiteX10" fmla="*/ 223838 w 1538288"/>
                  <a:gd name="connsiteY10" fmla="*/ 866775 h 919163"/>
                  <a:gd name="connsiteX11" fmla="*/ 404813 w 1538288"/>
                  <a:gd name="connsiteY11" fmla="*/ 919163 h 919163"/>
                  <a:gd name="connsiteX12" fmla="*/ 571500 w 1538288"/>
                  <a:gd name="connsiteY12" fmla="*/ 919163 h 919163"/>
                  <a:gd name="connsiteX13" fmla="*/ 771525 w 1538288"/>
                  <a:gd name="connsiteY13" fmla="*/ 890588 h 919163"/>
                  <a:gd name="connsiteX14" fmla="*/ 895350 w 1538288"/>
                  <a:gd name="connsiteY14" fmla="*/ 871538 h 919163"/>
                  <a:gd name="connsiteX15" fmla="*/ 1052513 w 1538288"/>
                  <a:gd name="connsiteY15" fmla="*/ 862013 h 919163"/>
                  <a:gd name="connsiteX16" fmla="*/ 1238250 w 1538288"/>
                  <a:gd name="connsiteY16" fmla="*/ 828675 h 919163"/>
                  <a:gd name="connsiteX17" fmla="*/ 1395413 w 1538288"/>
                  <a:gd name="connsiteY17" fmla="*/ 809625 h 919163"/>
                  <a:gd name="connsiteX18" fmla="*/ 1538288 w 1538288"/>
                  <a:gd name="connsiteY18" fmla="*/ 804863 h 919163"/>
                  <a:gd name="connsiteX19" fmla="*/ 1404938 w 1538288"/>
                  <a:gd name="connsiteY19" fmla="*/ 738188 h 919163"/>
                  <a:gd name="connsiteX20" fmla="*/ 1323975 w 1538288"/>
                  <a:gd name="connsiteY20" fmla="*/ 595313 h 919163"/>
                  <a:gd name="connsiteX21" fmla="*/ 1295400 w 1538288"/>
                  <a:gd name="connsiteY21" fmla="*/ 371475 h 919163"/>
                  <a:gd name="connsiteX22" fmla="*/ 1290638 w 1538288"/>
                  <a:gd name="connsiteY22" fmla="*/ 171450 h 919163"/>
                  <a:gd name="connsiteX23" fmla="*/ 1338263 w 1538288"/>
                  <a:gd name="connsiteY23" fmla="*/ 61913 h 919163"/>
                  <a:gd name="connsiteX24" fmla="*/ 1371600 w 1538288"/>
                  <a:gd name="connsiteY24" fmla="*/ 0 h 919163"/>
                  <a:gd name="connsiteX25" fmla="*/ 1109663 w 1538288"/>
                  <a:gd name="connsiteY25" fmla="*/ 76200 h 919163"/>
                  <a:gd name="connsiteX26" fmla="*/ 890588 w 1538288"/>
                  <a:gd name="connsiteY26" fmla="*/ 142875 h 91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8288" h="919163">
                    <a:moveTo>
                      <a:pt x="890588" y="142875"/>
                    </a:moveTo>
                    <a:lnTo>
                      <a:pt x="676275" y="109538"/>
                    </a:lnTo>
                    <a:lnTo>
                      <a:pt x="466725" y="109538"/>
                    </a:lnTo>
                    <a:lnTo>
                      <a:pt x="271463" y="138113"/>
                    </a:lnTo>
                    <a:lnTo>
                      <a:pt x="142875" y="195263"/>
                    </a:lnTo>
                    <a:lnTo>
                      <a:pt x="28575" y="347663"/>
                    </a:lnTo>
                    <a:lnTo>
                      <a:pt x="0" y="452438"/>
                    </a:lnTo>
                    <a:lnTo>
                      <a:pt x="0" y="590550"/>
                    </a:lnTo>
                    <a:lnTo>
                      <a:pt x="28575" y="681038"/>
                    </a:lnTo>
                    <a:lnTo>
                      <a:pt x="104775" y="814388"/>
                    </a:lnTo>
                    <a:lnTo>
                      <a:pt x="223838" y="866775"/>
                    </a:lnTo>
                    <a:lnTo>
                      <a:pt x="404813" y="919163"/>
                    </a:lnTo>
                    <a:lnTo>
                      <a:pt x="571500" y="919163"/>
                    </a:lnTo>
                    <a:lnTo>
                      <a:pt x="771525" y="890588"/>
                    </a:lnTo>
                    <a:lnTo>
                      <a:pt x="895350" y="871538"/>
                    </a:lnTo>
                    <a:lnTo>
                      <a:pt x="1052513" y="862013"/>
                    </a:lnTo>
                    <a:lnTo>
                      <a:pt x="1238250" y="828675"/>
                    </a:lnTo>
                    <a:lnTo>
                      <a:pt x="1395413" y="809625"/>
                    </a:lnTo>
                    <a:lnTo>
                      <a:pt x="1538288" y="804863"/>
                    </a:lnTo>
                    <a:lnTo>
                      <a:pt x="1404938" y="738188"/>
                    </a:lnTo>
                    <a:lnTo>
                      <a:pt x="1323975" y="595313"/>
                    </a:lnTo>
                    <a:lnTo>
                      <a:pt x="1295400" y="371475"/>
                    </a:lnTo>
                    <a:lnTo>
                      <a:pt x="1290638" y="171450"/>
                    </a:lnTo>
                    <a:lnTo>
                      <a:pt x="1338263" y="61913"/>
                    </a:lnTo>
                    <a:lnTo>
                      <a:pt x="1371600" y="0"/>
                    </a:lnTo>
                    <a:lnTo>
                      <a:pt x="1109663" y="76200"/>
                    </a:lnTo>
                    <a:lnTo>
                      <a:pt x="890588" y="14287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 sz="825"/>
              </a:p>
            </p:txBody>
          </p:sp>
          <p:sp>
            <p:nvSpPr>
              <p:cNvPr id="45" name="Figura a mano libera 14">
                <a:extLst>
                  <a:ext uri="{FF2B5EF4-FFF2-40B4-BE49-F238E27FC236}">
                    <a16:creationId xmlns:a16="http://schemas.microsoft.com/office/drawing/2014/main" id="{2540A320-CF49-4EE2-B3BD-F2E425CF0D81}"/>
                  </a:ext>
                </a:extLst>
              </p:cNvPr>
              <p:cNvSpPr/>
              <p:nvPr/>
            </p:nvSpPr>
            <p:spPr>
              <a:xfrm rot="16350367">
                <a:off x="99214" y="1241982"/>
                <a:ext cx="1138238" cy="1104900"/>
              </a:xfrm>
              <a:custGeom>
                <a:avLst/>
                <a:gdLst>
                  <a:gd name="connsiteX0" fmla="*/ 252413 w 1138238"/>
                  <a:gd name="connsiteY0" fmla="*/ 938213 h 1104900"/>
                  <a:gd name="connsiteX1" fmla="*/ 419100 w 1138238"/>
                  <a:gd name="connsiteY1" fmla="*/ 938213 h 1104900"/>
                  <a:gd name="connsiteX2" fmla="*/ 676275 w 1138238"/>
                  <a:gd name="connsiteY2" fmla="*/ 985838 h 1104900"/>
                  <a:gd name="connsiteX3" fmla="*/ 923925 w 1138238"/>
                  <a:gd name="connsiteY3" fmla="*/ 1104900 h 1104900"/>
                  <a:gd name="connsiteX4" fmla="*/ 1038225 w 1138238"/>
                  <a:gd name="connsiteY4" fmla="*/ 852488 h 1104900"/>
                  <a:gd name="connsiteX5" fmla="*/ 1138238 w 1138238"/>
                  <a:gd name="connsiteY5" fmla="*/ 581025 h 1104900"/>
                  <a:gd name="connsiteX6" fmla="*/ 990600 w 1138238"/>
                  <a:gd name="connsiteY6" fmla="*/ 519113 h 1104900"/>
                  <a:gd name="connsiteX7" fmla="*/ 704850 w 1138238"/>
                  <a:gd name="connsiteY7" fmla="*/ 461963 h 1104900"/>
                  <a:gd name="connsiteX8" fmla="*/ 638175 w 1138238"/>
                  <a:gd name="connsiteY8" fmla="*/ 419100 h 1104900"/>
                  <a:gd name="connsiteX9" fmla="*/ 623888 w 1138238"/>
                  <a:gd name="connsiteY9" fmla="*/ 333375 h 1104900"/>
                  <a:gd name="connsiteX10" fmla="*/ 623888 w 1138238"/>
                  <a:gd name="connsiteY10" fmla="*/ 166688 h 1104900"/>
                  <a:gd name="connsiteX11" fmla="*/ 623888 w 1138238"/>
                  <a:gd name="connsiteY11" fmla="*/ 23813 h 1104900"/>
                  <a:gd name="connsiteX12" fmla="*/ 576263 w 1138238"/>
                  <a:gd name="connsiteY12" fmla="*/ 0 h 1104900"/>
                  <a:gd name="connsiteX13" fmla="*/ 385763 w 1138238"/>
                  <a:gd name="connsiteY13" fmla="*/ 38100 h 1104900"/>
                  <a:gd name="connsiteX14" fmla="*/ 233363 w 1138238"/>
                  <a:gd name="connsiteY14" fmla="*/ 80963 h 1104900"/>
                  <a:gd name="connsiteX15" fmla="*/ 85725 w 1138238"/>
                  <a:gd name="connsiteY15" fmla="*/ 123825 h 1104900"/>
                  <a:gd name="connsiteX16" fmla="*/ 0 w 1138238"/>
                  <a:gd name="connsiteY16" fmla="*/ 280988 h 1104900"/>
                  <a:gd name="connsiteX17" fmla="*/ 0 w 1138238"/>
                  <a:gd name="connsiteY17" fmla="*/ 485775 h 1104900"/>
                  <a:gd name="connsiteX18" fmla="*/ 4763 w 1138238"/>
                  <a:gd name="connsiteY18" fmla="*/ 552450 h 1104900"/>
                  <a:gd name="connsiteX19" fmla="*/ 19050 w 1138238"/>
                  <a:gd name="connsiteY19" fmla="*/ 700088 h 1104900"/>
                  <a:gd name="connsiteX20" fmla="*/ 109538 w 1138238"/>
                  <a:gd name="connsiteY20" fmla="*/ 866775 h 1104900"/>
                  <a:gd name="connsiteX21" fmla="*/ 252413 w 1138238"/>
                  <a:gd name="connsiteY21" fmla="*/ 938213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38238" h="1104900">
                    <a:moveTo>
                      <a:pt x="252413" y="938213"/>
                    </a:moveTo>
                    <a:lnTo>
                      <a:pt x="419100" y="938213"/>
                    </a:lnTo>
                    <a:lnTo>
                      <a:pt x="676275" y="985838"/>
                    </a:lnTo>
                    <a:lnTo>
                      <a:pt x="923925" y="1104900"/>
                    </a:lnTo>
                    <a:lnTo>
                      <a:pt x="1038225" y="852488"/>
                    </a:lnTo>
                    <a:lnTo>
                      <a:pt x="1138238" y="581025"/>
                    </a:lnTo>
                    <a:lnTo>
                      <a:pt x="990600" y="519113"/>
                    </a:lnTo>
                    <a:lnTo>
                      <a:pt x="704850" y="461963"/>
                    </a:lnTo>
                    <a:lnTo>
                      <a:pt x="638175" y="419100"/>
                    </a:lnTo>
                    <a:lnTo>
                      <a:pt x="623888" y="333375"/>
                    </a:lnTo>
                    <a:lnTo>
                      <a:pt x="623888" y="166688"/>
                    </a:lnTo>
                    <a:lnTo>
                      <a:pt x="623888" y="23813"/>
                    </a:lnTo>
                    <a:lnTo>
                      <a:pt x="576263" y="0"/>
                    </a:lnTo>
                    <a:lnTo>
                      <a:pt x="385763" y="38100"/>
                    </a:lnTo>
                    <a:lnTo>
                      <a:pt x="233363" y="80963"/>
                    </a:lnTo>
                    <a:lnTo>
                      <a:pt x="85725" y="123825"/>
                    </a:lnTo>
                    <a:lnTo>
                      <a:pt x="0" y="280988"/>
                    </a:lnTo>
                    <a:lnTo>
                      <a:pt x="0" y="485775"/>
                    </a:lnTo>
                    <a:lnTo>
                      <a:pt x="4763" y="552450"/>
                    </a:lnTo>
                    <a:lnTo>
                      <a:pt x="19050" y="700088"/>
                    </a:lnTo>
                    <a:lnTo>
                      <a:pt x="109538" y="866775"/>
                    </a:lnTo>
                    <a:lnTo>
                      <a:pt x="252413" y="9382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 sz="825"/>
              </a:p>
            </p:txBody>
          </p:sp>
          <p:sp>
            <p:nvSpPr>
              <p:cNvPr id="46" name="Figura a mano libera 15">
                <a:extLst>
                  <a:ext uri="{FF2B5EF4-FFF2-40B4-BE49-F238E27FC236}">
                    <a16:creationId xmlns:a16="http://schemas.microsoft.com/office/drawing/2014/main" id="{F6D0227F-892A-49AA-A992-4EF081303235}"/>
                  </a:ext>
                </a:extLst>
              </p:cNvPr>
              <p:cNvSpPr/>
              <p:nvPr/>
            </p:nvSpPr>
            <p:spPr>
              <a:xfrm rot="16350367">
                <a:off x="370169" y="378618"/>
                <a:ext cx="1452562" cy="695325"/>
              </a:xfrm>
              <a:custGeom>
                <a:avLst/>
                <a:gdLst>
                  <a:gd name="connsiteX0" fmla="*/ 0 w 1452562"/>
                  <a:gd name="connsiteY0" fmla="*/ 523875 h 695325"/>
                  <a:gd name="connsiteX1" fmla="*/ 176212 w 1452562"/>
                  <a:gd name="connsiteY1" fmla="*/ 628650 h 695325"/>
                  <a:gd name="connsiteX2" fmla="*/ 309562 w 1452562"/>
                  <a:gd name="connsiteY2" fmla="*/ 681037 h 695325"/>
                  <a:gd name="connsiteX3" fmla="*/ 471487 w 1452562"/>
                  <a:gd name="connsiteY3" fmla="*/ 695325 h 695325"/>
                  <a:gd name="connsiteX4" fmla="*/ 614362 w 1452562"/>
                  <a:gd name="connsiteY4" fmla="*/ 690562 h 695325"/>
                  <a:gd name="connsiteX5" fmla="*/ 804862 w 1452562"/>
                  <a:gd name="connsiteY5" fmla="*/ 638175 h 695325"/>
                  <a:gd name="connsiteX6" fmla="*/ 928687 w 1452562"/>
                  <a:gd name="connsiteY6" fmla="*/ 600075 h 695325"/>
                  <a:gd name="connsiteX7" fmla="*/ 1076325 w 1452562"/>
                  <a:gd name="connsiteY7" fmla="*/ 609600 h 695325"/>
                  <a:gd name="connsiteX8" fmla="*/ 1185862 w 1452562"/>
                  <a:gd name="connsiteY8" fmla="*/ 628650 h 695325"/>
                  <a:gd name="connsiteX9" fmla="*/ 1304925 w 1452562"/>
                  <a:gd name="connsiteY9" fmla="*/ 585787 h 695325"/>
                  <a:gd name="connsiteX10" fmla="*/ 1390650 w 1452562"/>
                  <a:gd name="connsiteY10" fmla="*/ 514350 h 695325"/>
                  <a:gd name="connsiteX11" fmla="*/ 1438275 w 1452562"/>
                  <a:gd name="connsiteY11" fmla="*/ 438150 h 695325"/>
                  <a:gd name="connsiteX12" fmla="*/ 1452562 w 1452562"/>
                  <a:gd name="connsiteY12" fmla="*/ 352425 h 695325"/>
                  <a:gd name="connsiteX13" fmla="*/ 1438275 w 1452562"/>
                  <a:gd name="connsiteY13" fmla="*/ 271462 h 695325"/>
                  <a:gd name="connsiteX14" fmla="*/ 1390650 w 1452562"/>
                  <a:gd name="connsiteY14" fmla="*/ 190500 h 695325"/>
                  <a:gd name="connsiteX15" fmla="*/ 1257300 w 1452562"/>
                  <a:gd name="connsiteY15" fmla="*/ 185737 h 695325"/>
                  <a:gd name="connsiteX16" fmla="*/ 1138237 w 1452562"/>
                  <a:gd name="connsiteY16" fmla="*/ 214312 h 695325"/>
                  <a:gd name="connsiteX17" fmla="*/ 1066800 w 1452562"/>
                  <a:gd name="connsiteY17" fmla="*/ 242887 h 695325"/>
                  <a:gd name="connsiteX18" fmla="*/ 976312 w 1452562"/>
                  <a:gd name="connsiteY18" fmla="*/ 247650 h 695325"/>
                  <a:gd name="connsiteX19" fmla="*/ 890587 w 1452562"/>
                  <a:gd name="connsiteY19" fmla="*/ 200025 h 695325"/>
                  <a:gd name="connsiteX20" fmla="*/ 828675 w 1452562"/>
                  <a:gd name="connsiteY20" fmla="*/ 128587 h 695325"/>
                  <a:gd name="connsiteX21" fmla="*/ 733425 w 1452562"/>
                  <a:gd name="connsiteY21" fmla="*/ 90487 h 695325"/>
                  <a:gd name="connsiteX22" fmla="*/ 571500 w 1452562"/>
                  <a:gd name="connsiteY22" fmla="*/ 71437 h 695325"/>
                  <a:gd name="connsiteX23" fmla="*/ 414337 w 1452562"/>
                  <a:gd name="connsiteY23" fmla="*/ 85725 h 695325"/>
                  <a:gd name="connsiteX24" fmla="*/ 285750 w 1452562"/>
                  <a:gd name="connsiteY24" fmla="*/ 57150 h 695325"/>
                  <a:gd name="connsiteX25" fmla="*/ 219075 w 1452562"/>
                  <a:gd name="connsiteY25" fmla="*/ 0 h 695325"/>
                  <a:gd name="connsiteX26" fmla="*/ 109537 w 1452562"/>
                  <a:gd name="connsiteY26" fmla="*/ 261937 h 695325"/>
                  <a:gd name="connsiteX27" fmla="*/ 38100 w 1452562"/>
                  <a:gd name="connsiteY27" fmla="*/ 423862 h 695325"/>
                  <a:gd name="connsiteX28" fmla="*/ 0 w 1452562"/>
                  <a:gd name="connsiteY28" fmla="*/ 52387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52562" h="695325">
                    <a:moveTo>
                      <a:pt x="0" y="523875"/>
                    </a:moveTo>
                    <a:lnTo>
                      <a:pt x="176212" y="628650"/>
                    </a:lnTo>
                    <a:lnTo>
                      <a:pt x="309562" y="681037"/>
                    </a:lnTo>
                    <a:lnTo>
                      <a:pt x="471487" y="695325"/>
                    </a:lnTo>
                    <a:lnTo>
                      <a:pt x="614362" y="690562"/>
                    </a:lnTo>
                    <a:lnTo>
                      <a:pt x="804862" y="638175"/>
                    </a:lnTo>
                    <a:lnTo>
                      <a:pt x="928687" y="600075"/>
                    </a:lnTo>
                    <a:lnTo>
                      <a:pt x="1076325" y="609600"/>
                    </a:lnTo>
                    <a:lnTo>
                      <a:pt x="1185862" y="628650"/>
                    </a:lnTo>
                    <a:lnTo>
                      <a:pt x="1304925" y="585787"/>
                    </a:lnTo>
                    <a:lnTo>
                      <a:pt x="1390650" y="514350"/>
                    </a:lnTo>
                    <a:lnTo>
                      <a:pt x="1438275" y="438150"/>
                    </a:lnTo>
                    <a:lnTo>
                      <a:pt x="1452562" y="352425"/>
                    </a:lnTo>
                    <a:lnTo>
                      <a:pt x="1438275" y="271462"/>
                    </a:lnTo>
                    <a:lnTo>
                      <a:pt x="1390650" y="190500"/>
                    </a:lnTo>
                    <a:lnTo>
                      <a:pt x="1257300" y="185737"/>
                    </a:lnTo>
                    <a:lnTo>
                      <a:pt x="1138237" y="214312"/>
                    </a:lnTo>
                    <a:lnTo>
                      <a:pt x="1066800" y="242887"/>
                    </a:lnTo>
                    <a:lnTo>
                      <a:pt x="976312" y="247650"/>
                    </a:lnTo>
                    <a:lnTo>
                      <a:pt x="890587" y="200025"/>
                    </a:lnTo>
                    <a:lnTo>
                      <a:pt x="828675" y="128587"/>
                    </a:lnTo>
                    <a:lnTo>
                      <a:pt x="733425" y="90487"/>
                    </a:lnTo>
                    <a:lnTo>
                      <a:pt x="571500" y="71437"/>
                    </a:lnTo>
                    <a:lnTo>
                      <a:pt x="414337" y="85725"/>
                    </a:lnTo>
                    <a:lnTo>
                      <a:pt x="285750" y="57150"/>
                    </a:lnTo>
                    <a:lnTo>
                      <a:pt x="219075" y="0"/>
                    </a:lnTo>
                    <a:lnTo>
                      <a:pt x="109537" y="261937"/>
                    </a:lnTo>
                    <a:lnTo>
                      <a:pt x="38100" y="423862"/>
                    </a:lnTo>
                    <a:lnTo>
                      <a:pt x="0" y="52387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 sz="825"/>
              </a:p>
            </p:txBody>
          </p:sp>
          <p:sp>
            <p:nvSpPr>
              <p:cNvPr id="47" name="Figura a mano libera 16">
                <a:extLst>
                  <a:ext uri="{FF2B5EF4-FFF2-40B4-BE49-F238E27FC236}">
                    <a16:creationId xmlns:a16="http://schemas.microsoft.com/office/drawing/2014/main" id="{0B996315-935E-419B-ADD0-1ED4F3D1EF84}"/>
                  </a:ext>
                </a:extLst>
              </p:cNvPr>
              <p:cNvSpPr/>
              <p:nvPr/>
            </p:nvSpPr>
            <p:spPr>
              <a:xfrm rot="16350367">
                <a:off x="-144956" y="742041"/>
                <a:ext cx="1223962" cy="847725"/>
              </a:xfrm>
              <a:custGeom>
                <a:avLst/>
                <a:gdLst>
                  <a:gd name="connsiteX0" fmla="*/ 1223962 w 1223962"/>
                  <a:gd name="connsiteY0" fmla="*/ 847725 h 847725"/>
                  <a:gd name="connsiteX1" fmla="*/ 1223962 w 1223962"/>
                  <a:gd name="connsiteY1" fmla="*/ 704850 h 847725"/>
                  <a:gd name="connsiteX2" fmla="*/ 1200150 w 1223962"/>
                  <a:gd name="connsiteY2" fmla="*/ 490537 h 847725"/>
                  <a:gd name="connsiteX3" fmla="*/ 1109662 w 1223962"/>
                  <a:gd name="connsiteY3" fmla="*/ 314325 h 847725"/>
                  <a:gd name="connsiteX4" fmla="*/ 1000125 w 1223962"/>
                  <a:gd name="connsiteY4" fmla="*/ 180975 h 847725"/>
                  <a:gd name="connsiteX5" fmla="*/ 857250 w 1223962"/>
                  <a:gd name="connsiteY5" fmla="*/ 61912 h 847725"/>
                  <a:gd name="connsiteX6" fmla="*/ 762000 w 1223962"/>
                  <a:gd name="connsiteY6" fmla="*/ 14287 h 847725"/>
                  <a:gd name="connsiteX7" fmla="*/ 647700 w 1223962"/>
                  <a:gd name="connsiteY7" fmla="*/ 0 h 847725"/>
                  <a:gd name="connsiteX8" fmla="*/ 490537 w 1223962"/>
                  <a:gd name="connsiteY8" fmla="*/ 4762 h 847725"/>
                  <a:gd name="connsiteX9" fmla="*/ 242887 w 1223962"/>
                  <a:gd name="connsiteY9" fmla="*/ 42862 h 847725"/>
                  <a:gd name="connsiteX10" fmla="*/ 0 w 1223962"/>
                  <a:gd name="connsiteY10" fmla="*/ 100012 h 847725"/>
                  <a:gd name="connsiteX11" fmla="*/ 61912 w 1223962"/>
                  <a:gd name="connsiteY11" fmla="*/ 119062 h 847725"/>
                  <a:gd name="connsiteX12" fmla="*/ 52387 w 1223962"/>
                  <a:gd name="connsiteY12" fmla="*/ 261937 h 847725"/>
                  <a:gd name="connsiteX13" fmla="*/ 52387 w 1223962"/>
                  <a:gd name="connsiteY13" fmla="*/ 376237 h 847725"/>
                  <a:gd name="connsiteX14" fmla="*/ 57150 w 1223962"/>
                  <a:gd name="connsiteY14" fmla="*/ 438150 h 847725"/>
                  <a:gd name="connsiteX15" fmla="*/ 52387 w 1223962"/>
                  <a:gd name="connsiteY15" fmla="*/ 523875 h 847725"/>
                  <a:gd name="connsiteX16" fmla="*/ 152400 w 1223962"/>
                  <a:gd name="connsiteY16" fmla="*/ 561975 h 847725"/>
                  <a:gd name="connsiteX17" fmla="*/ 404812 w 1223962"/>
                  <a:gd name="connsiteY17" fmla="*/ 619125 h 847725"/>
                  <a:gd name="connsiteX18" fmla="*/ 581025 w 1223962"/>
                  <a:gd name="connsiteY18" fmla="*/ 685800 h 847725"/>
                  <a:gd name="connsiteX19" fmla="*/ 638175 w 1223962"/>
                  <a:gd name="connsiteY19" fmla="*/ 747712 h 847725"/>
                  <a:gd name="connsiteX20" fmla="*/ 757237 w 1223962"/>
                  <a:gd name="connsiteY20" fmla="*/ 771525 h 847725"/>
                  <a:gd name="connsiteX21" fmla="*/ 885825 w 1223962"/>
                  <a:gd name="connsiteY21" fmla="*/ 766762 h 847725"/>
                  <a:gd name="connsiteX22" fmla="*/ 966787 w 1223962"/>
                  <a:gd name="connsiteY22" fmla="*/ 766762 h 847725"/>
                  <a:gd name="connsiteX23" fmla="*/ 1042987 w 1223962"/>
                  <a:gd name="connsiteY23" fmla="*/ 771525 h 847725"/>
                  <a:gd name="connsiteX24" fmla="*/ 1100137 w 1223962"/>
                  <a:gd name="connsiteY24" fmla="*/ 781050 h 847725"/>
                  <a:gd name="connsiteX25" fmla="*/ 1185862 w 1223962"/>
                  <a:gd name="connsiteY25" fmla="*/ 800100 h 847725"/>
                  <a:gd name="connsiteX26" fmla="*/ 1223962 w 1223962"/>
                  <a:gd name="connsiteY26" fmla="*/ 847725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23962" h="847725">
                    <a:moveTo>
                      <a:pt x="1223962" y="847725"/>
                    </a:moveTo>
                    <a:lnTo>
                      <a:pt x="1223962" y="704850"/>
                    </a:lnTo>
                    <a:lnTo>
                      <a:pt x="1200150" y="490537"/>
                    </a:lnTo>
                    <a:lnTo>
                      <a:pt x="1109662" y="314325"/>
                    </a:lnTo>
                    <a:lnTo>
                      <a:pt x="1000125" y="180975"/>
                    </a:lnTo>
                    <a:lnTo>
                      <a:pt x="857250" y="61912"/>
                    </a:lnTo>
                    <a:lnTo>
                      <a:pt x="762000" y="14287"/>
                    </a:lnTo>
                    <a:lnTo>
                      <a:pt x="647700" y="0"/>
                    </a:lnTo>
                    <a:lnTo>
                      <a:pt x="490537" y="4762"/>
                    </a:lnTo>
                    <a:lnTo>
                      <a:pt x="242887" y="42862"/>
                    </a:lnTo>
                    <a:lnTo>
                      <a:pt x="0" y="100012"/>
                    </a:lnTo>
                    <a:lnTo>
                      <a:pt x="61912" y="119062"/>
                    </a:lnTo>
                    <a:lnTo>
                      <a:pt x="52387" y="261937"/>
                    </a:lnTo>
                    <a:lnTo>
                      <a:pt x="52387" y="376237"/>
                    </a:lnTo>
                    <a:lnTo>
                      <a:pt x="57150" y="438150"/>
                    </a:lnTo>
                    <a:lnTo>
                      <a:pt x="52387" y="523875"/>
                    </a:lnTo>
                    <a:lnTo>
                      <a:pt x="152400" y="561975"/>
                    </a:lnTo>
                    <a:lnTo>
                      <a:pt x="404812" y="619125"/>
                    </a:lnTo>
                    <a:lnTo>
                      <a:pt x="581025" y="685800"/>
                    </a:lnTo>
                    <a:lnTo>
                      <a:pt x="638175" y="747712"/>
                    </a:lnTo>
                    <a:lnTo>
                      <a:pt x="757237" y="771525"/>
                    </a:lnTo>
                    <a:lnTo>
                      <a:pt x="885825" y="766762"/>
                    </a:lnTo>
                    <a:lnTo>
                      <a:pt x="966787" y="766762"/>
                    </a:lnTo>
                    <a:lnTo>
                      <a:pt x="1042987" y="771525"/>
                    </a:lnTo>
                    <a:lnTo>
                      <a:pt x="1100137" y="781050"/>
                    </a:lnTo>
                    <a:lnTo>
                      <a:pt x="1185862" y="800100"/>
                    </a:lnTo>
                    <a:lnTo>
                      <a:pt x="1223962" y="8477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 sz="825"/>
              </a:p>
            </p:txBody>
          </p:sp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12B0F506-A9AC-4FC2-A28F-9A8AC3A42C83}"/>
                  </a:ext>
                </a:extLst>
              </p:cNvPr>
              <p:cNvGrpSpPr/>
              <p:nvPr/>
            </p:nvGrpSpPr>
            <p:grpSpPr>
              <a:xfrm rot="16350367">
                <a:off x="134540" y="13208"/>
                <a:ext cx="633413" cy="902494"/>
                <a:chOff x="134540" y="13208"/>
                <a:chExt cx="633413" cy="902494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49" name="Figura a mano libera 17">
                  <a:extLst>
                    <a:ext uri="{FF2B5EF4-FFF2-40B4-BE49-F238E27FC236}">
                      <a16:creationId xmlns:a16="http://schemas.microsoft.com/office/drawing/2014/main" id="{D7014FBE-17AB-432D-9618-CB41C2658960}"/>
                    </a:ext>
                  </a:extLst>
                </p:cNvPr>
                <p:cNvSpPr/>
                <p:nvPr/>
              </p:nvSpPr>
              <p:spPr>
                <a:xfrm>
                  <a:off x="429815" y="649002"/>
                  <a:ext cx="338138" cy="266700"/>
                </a:xfrm>
                <a:custGeom>
                  <a:avLst/>
                  <a:gdLst>
                    <a:gd name="connsiteX0" fmla="*/ 161925 w 338138"/>
                    <a:gd name="connsiteY0" fmla="*/ 266700 h 266700"/>
                    <a:gd name="connsiteX1" fmla="*/ 261938 w 338138"/>
                    <a:gd name="connsiteY1" fmla="*/ 233362 h 266700"/>
                    <a:gd name="connsiteX2" fmla="*/ 304800 w 338138"/>
                    <a:gd name="connsiteY2" fmla="*/ 204787 h 266700"/>
                    <a:gd name="connsiteX3" fmla="*/ 338138 w 338138"/>
                    <a:gd name="connsiteY3" fmla="*/ 147637 h 266700"/>
                    <a:gd name="connsiteX4" fmla="*/ 338138 w 338138"/>
                    <a:gd name="connsiteY4" fmla="*/ 80962 h 266700"/>
                    <a:gd name="connsiteX5" fmla="*/ 285750 w 338138"/>
                    <a:gd name="connsiteY5" fmla="*/ 28575 h 266700"/>
                    <a:gd name="connsiteX6" fmla="*/ 233363 w 338138"/>
                    <a:gd name="connsiteY6" fmla="*/ 9525 h 266700"/>
                    <a:gd name="connsiteX7" fmla="*/ 176213 w 338138"/>
                    <a:gd name="connsiteY7" fmla="*/ 0 h 266700"/>
                    <a:gd name="connsiteX8" fmla="*/ 109538 w 338138"/>
                    <a:gd name="connsiteY8" fmla="*/ 0 h 266700"/>
                    <a:gd name="connsiteX9" fmla="*/ 42863 w 338138"/>
                    <a:gd name="connsiteY9" fmla="*/ 33337 h 266700"/>
                    <a:gd name="connsiteX10" fmla="*/ 0 w 338138"/>
                    <a:gd name="connsiteY10" fmla="*/ 76200 h 266700"/>
                    <a:gd name="connsiteX11" fmla="*/ 0 w 338138"/>
                    <a:gd name="connsiteY11" fmla="*/ 147637 h 266700"/>
                    <a:gd name="connsiteX12" fmla="*/ 47625 w 338138"/>
                    <a:gd name="connsiteY12" fmla="*/ 214312 h 266700"/>
                    <a:gd name="connsiteX13" fmla="*/ 90488 w 338138"/>
                    <a:gd name="connsiteY13" fmla="*/ 257175 h 266700"/>
                    <a:gd name="connsiteX14" fmla="*/ 161925 w 338138"/>
                    <a:gd name="connsiteY14" fmla="*/ 26670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8138" h="266700">
                      <a:moveTo>
                        <a:pt x="161925" y="266700"/>
                      </a:moveTo>
                      <a:lnTo>
                        <a:pt x="261938" y="233362"/>
                      </a:lnTo>
                      <a:lnTo>
                        <a:pt x="304800" y="204787"/>
                      </a:lnTo>
                      <a:lnTo>
                        <a:pt x="338138" y="147637"/>
                      </a:lnTo>
                      <a:lnTo>
                        <a:pt x="338138" y="80962"/>
                      </a:lnTo>
                      <a:lnTo>
                        <a:pt x="285750" y="28575"/>
                      </a:lnTo>
                      <a:lnTo>
                        <a:pt x="233363" y="9525"/>
                      </a:lnTo>
                      <a:lnTo>
                        <a:pt x="176213" y="0"/>
                      </a:lnTo>
                      <a:lnTo>
                        <a:pt x="109538" y="0"/>
                      </a:lnTo>
                      <a:lnTo>
                        <a:pt x="42863" y="33337"/>
                      </a:lnTo>
                      <a:lnTo>
                        <a:pt x="0" y="76200"/>
                      </a:lnTo>
                      <a:lnTo>
                        <a:pt x="0" y="147637"/>
                      </a:lnTo>
                      <a:lnTo>
                        <a:pt x="47625" y="214312"/>
                      </a:lnTo>
                      <a:lnTo>
                        <a:pt x="90488" y="257175"/>
                      </a:lnTo>
                      <a:lnTo>
                        <a:pt x="161925" y="26670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825"/>
                </a:p>
              </p:txBody>
            </p:sp>
            <p:sp>
              <p:nvSpPr>
                <p:cNvPr id="50" name="Figura a mano libera 18">
                  <a:extLst>
                    <a:ext uri="{FF2B5EF4-FFF2-40B4-BE49-F238E27FC236}">
                      <a16:creationId xmlns:a16="http://schemas.microsoft.com/office/drawing/2014/main" id="{8B0F7437-79CA-4304-B67C-72C36D30EC54}"/>
                    </a:ext>
                  </a:extLst>
                </p:cNvPr>
                <p:cNvSpPr/>
                <p:nvPr/>
              </p:nvSpPr>
              <p:spPr>
                <a:xfrm>
                  <a:off x="391715" y="377538"/>
                  <a:ext cx="223838" cy="219075"/>
                </a:xfrm>
                <a:custGeom>
                  <a:avLst/>
                  <a:gdLst>
                    <a:gd name="connsiteX0" fmla="*/ 52388 w 223838"/>
                    <a:gd name="connsiteY0" fmla="*/ 0 h 228600"/>
                    <a:gd name="connsiteX1" fmla="*/ 128588 w 223838"/>
                    <a:gd name="connsiteY1" fmla="*/ 0 h 228600"/>
                    <a:gd name="connsiteX2" fmla="*/ 185738 w 223838"/>
                    <a:gd name="connsiteY2" fmla="*/ 19050 h 228600"/>
                    <a:gd name="connsiteX3" fmla="*/ 223838 w 223838"/>
                    <a:gd name="connsiteY3" fmla="*/ 71438 h 228600"/>
                    <a:gd name="connsiteX4" fmla="*/ 223838 w 223838"/>
                    <a:gd name="connsiteY4" fmla="*/ 109538 h 228600"/>
                    <a:gd name="connsiteX5" fmla="*/ 195263 w 223838"/>
                    <a:gd name="connsiteY5" fmla="*/ 180975 h 228600"/>
                    <a:gd name="connsiteX6" fmla="*/ 157163 w 223838"/>
                    <a:gd name="connsiteY6" fmla="*/ 228600 h 228600"/>
                    <a:gd name="connsiteX7" fmla="*/ 104775 w 223838"/>
                    <a:gd name="connsiteY7" fmla="*/ 219075 h 228600"/>
                    <a:gd name="connsiteX8" fmla="*/ 38100 w 223838"/>
                    <a:gd name="connsiteY8" fmla="*/ 204788 h 228600"/>
                    <a:gd name="connsiteX9" fmla="*/ 0 w 223838"/>
                    <a:gd name="connsiteY9" fmla="*/ 152400 h 228600"/>
                    <a:gd name="connsiteX10" fmla="*/ 0 w 223838"/>
                    <a:gd name="connsiteY10" fmla="*/ 123825 h 228600"/>
                    <a:gd name="connsiteX11" fmla="*/ 4763 w 223838"/>
                    <a:gd name="connsiteY11" fmla="*/ 47625 h 228600"/>
                    <a:gd name="connsiteX12" fmla="*/ 52388 w 223838"/>
                    <a:gd name="connsiteY12" fmla="*/ 0 h 228600"/>
                    <a:gd name="connsiteX0" fmla="*/ 52388 w 223838"/>
                    <a:gd name="connsiteY0" fmla="*/ 0 h 219075"/>
                    <a:gd name="connsiteX1" fmla="*/ 128588 w 223838"/>
                    <a:gd name="connsiteY1" fmla="*/ 0 h 219075"/>
                    <a:gd name="connsiteX2" fmla="*/ 185738 w 223838"/>
                    <a:gd name="connsiteY2" fmla="*/ 19050 h 219075"/>
                    <a:gd name="connsiteX3" fmla="*/ 223838 w 223838"/>
                    <a:gd name="connsiteY3" fmla="*/ 71438 h 219075"/>
                    <a:gd name="connsiteX4" fmla="*/ 223838 w 223838"/>
                    <a:gd name="connsiteY4" fmla="*/ 109538 h 219075"/>
                    <a:gd name="connsiteX5" fmla="*/ 195263 w 223838"/>
                    <a:gd name="connsiteY5" fmla="*/ 180975 h 219075"/>
                    <a:gd name="connsiteX6" fmla="*/ 154781 w 223838"/>
                    <a:gd name="connsiteY6" fmla="*/ 219075 h 219075"/>
                    <a:gd name="connsiteX7" fmla="*/ 104775 w 223838"/>
                    <a:gd name="connsiteY7" fmla="*/ 219075 h 219075"/>
                    <a:gd name="connsiteX8" fmla="*/ 38100 w 223838"/>
                    <a:gd name="connsiteY8" fmla="*/ 204788 h 219075"/>
                    <a:gd name="connsiteX9" fmla="*/ 0 w 223838"/>
                    <a:gd name="connsiteY9" fmla="*/ 152400 h 219075"/>
                    <a:gd name="connsiteX10" fmla="*/ 0 w 223838"/>
                    <a:gd name="connsiteY10" fmla="*/ 123825 h 219075"/>
                    <a:gd name="connsiteX11" fmla="*/ 4763 w 223838"/>
                    <a:gd name="connsiteY11" fmla="*/ 47625 h 219075"/>
                    <a:gd name="connsiteX12" fmla="*/ 52388 w 223838"/>
                    <a:gd name="connsiteY12" fmla="*/ 0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3838" h="219075">
                      <a:moveTo>
                        <a:pt x="52388" y="0"/>
                      </a:moveTo>
                      <a:lnTo>
                        <a:pt x="128588" y="0"/>
                      </a:lnTo>
                      <a:lnTo>
                        <a:pt x="185738" y="19050"/>
                      </a:lnTo>
                      <a:lnTo>
                        <a:pt x="223838" y="71438"/>
                      </a:lnTo>
                      <a:lnTo>
                        <a:pt x="223838" y="109538"/>
                      </a:lnTo>
                      <a:lnTo>
                        <a:pt x="195263" y="180975"/>
                      </a:lnTo>
                      <a:lnTo>
                        <a:pt x="154781" y="219075"/>
                      </a:lnTo>
                      <a:lnTo>
                        <a:pt x="104775" y="219075"/>
                      </a:lnTo>
                      <a:lnTo>
                        <a:pt x="38100" y="204788"/>
                      </a:lnTo>
                      <a:lnTo>
                        <a:pt x="0" y="152400"/>
                      </a:lnTo>
                      <a:lnTo>
                        <a:pt x="0" y="123825"/>
                      </a:lnTo>
                      <a:lnTo>
                        <a:pt x="4763" y="47625"/>
                      </a:lnTo>
                      <a:lnTo>
                        <a:pt x="52388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825"/>
                </a:p>
              </p:txBody>
            </p:sp>
            <p:sp>
              <p:nvSpPr>
                <p:cNvPr id="51" name="Figura a mano libera 19">
                  <a:extLst>
                    <a:ext uri="{FF2B5EF4-FFF2-40B4-BE49-F238E27FC236}">
                      <a16:creationId xmlns:a16="http://schemas.microsoft.com/office/drawing/2014/main" id="{0F87BE75-854E-49E8-B133-B345758609BB}"/>
                    </a:ext>
                  </a:extLst>
                </p:cNvPr>
                <p:cNvSpPr/>
                <p:nvPr/>
              </p:nvSpPr>
              <p:spPr>
                <a:xfrm>
                  <a:off x="282178" y="177514"/>
                  <a:ext cx="176212" cy="171450"/>
                </a:xfrm>
                <a:custGeom>
                  <a:avLst/>
                  <a:gdLst>
                    <a:gd name="connsiteX0" fmla="*/ 61912 w 176212"/>
                    <a:gd name="connsiteY0" fmla="*/ 4763 h 171450"/>
                    <a:gd name="connsiteX1" fmla="*/ 0 w 176212"/>
                    <a:gd name="connsiteY1" fmla="*/ 38100 h 171450"/>
                    <a:gd name="connsiteX2" fmla="*/ 4762 w 176212"/>
                    <a:gd name="connsiteY2" fmla="*/ 104775 h 171450"/>
                    <a:gd name="connsiteX3" fmla="*/ 23812 w 176212"/>
                    <a:gd name="connsiteY3" fmla="*/ 123825 h 171450"/>
                    <a:gd name="connsiteX4" fmla="*/ 42862 w 176212"/>
                    <a:gd name="connsiteY4" fmla="*/ 161925 h 171450"/>
                    <a:gd name="connsiteX5" fmla="*/ 61912 w 176212"/>
                    <a:gd name="connsiteY5" fmla="*/ 171450 h 171450"/>
                    <a:gd name="connsiteX6" fmla="*/ 100012 w 176212"/>
                    <a:gd name="connsiteY6" fmla="*/ 171450 h 171450"/>
                    <a:gd name="connsiteX7" fmla="*/ 161925 w 176212"/>
                    <a:gd name="connsiteY7" fmla="*/ 142875 h 171450"/>
                    <a:gd name="connsiteX8" fmla="*/ 176212 w 176212"/>
                    <a:gd name="connsiteY8" fmla="*/ 119063 h 171450"/>
                    <a:gd name="connsiteX9" fmla="*/ 171450 w 176212"/>
                    <a:gd name="connsiteY9" fmla="*/ 76200 h 171450"/>
                    <a:gd name="connsiteX10" fmla="*/ 152400 w 176212"/>
                    <a:gd name="connsiteY10" fmla="*/ 38100 h 171450"/>
                    <a:gd name="connsiteX11" fmla="*/ 128587 w 176212"/>
                    <a:gd name="connsiteY11" fmla="*/ 0 h 171450"/>
                    <a:gd name="connsiteX12" fmla="*/ 61912 w 176212"/>
                    <a:gd name="connsiteY12" fmla="*/ 476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6212" h="171450">
                      <a:moveTo>
                        <a:pt x="61912" y="4763"/>
                      </a:moveTo>
                      <a:lnTo>
                        <a:pt x="0" y="38100"/>
                      </a:lnTo>
                      <a:lnTo>
                        <a:pt x="4762" y="104775"/>
                      </a:lnTo>
                      <a:lnTo>
                        <a:pt x="23812" y="123825"/>
                      </a:lnTo>
                      <a:lnTo>
                        <a:pt x="42862" y="161925"/>
                      </a:lnTo>
                      <a:lnTo>
                        <a:pt x="61912" y="171450"/>
                      </a:lnTo>
                      <a:lnTo>
                        <a:pt x="100012" y="171450"/>
                      </a:lnTo>
                      <a:lnTo>
                        <a:pt x="161925" y="142875"/>
                      </a:lnTo>
                      <a:lnTo>
                        <a:pt x="176212" y="119063"/>
                      </a:lnTo>
                      <a:lnTo>
                        <a:pt x="171450" y="76200"/>
                      </a:lnTo>
                      <a:lnTo>
                        <a:pt x="152400" y="38100"/>
                      </a:lnTo>
                      <a:lnTo>
                        <a:pt x="128587" y="0"/>
                      </a:lnTo>
                      <a:lnTo>
                        <a:pt x="61912" y="476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825"/>
                </a:p>
              </p:txBody>
            </p:sp>
            <p:sp>
              <p:nvSpPr>
                <p:cNvPr id="52" name="Figura a mano libera 20">
                  <a:extLst>
                    <a:ext uri="{FF2B5EF4-FFF2-40B4-BE49-F238E27FC236}">
                      <a16:creationId xmlns:a16="http://schemas.microsoft.com/office/drawing/2014/main" id="{09498D6B-859E-47D5-B7D7-2E9E1E2691C5}"/>
                    </a:ext>
                  </a:extLst>
                </p:cNvPr>
                <p:cNvSpPr/>
                <p:nvPr/>
              </p:nvSpPr>
              <p:spPr>
                <a:xfrm>
                  <a:off x="134540" y="13208"/>
                  <a:ext cx="147638" cy="169069"/>
                </a:xfrm>
                <a:custGeom>
                  <a:avLst/>
                  <a:gdLst>
                    <a:gd name="connsiteX0" fmla="*/ 80963 w 147638"/>
                    <a:gd name="connsiteY0" fmla="*/ 0 h 176213"/>
                    <a:gd name="connsiteX1" fmla="*/ 19050 w 147638"/>
                    <a:gd name="connsiteY1" fmla="*/ 28575 h 176213"/>
                    <a:gd name="connsiteX2" fmla="*/ 0 w 147638"/>
                    <a:gd name="connsiteY2" fmla="*/ 52388 h 176213"/>
                    <a:gd name="connsiteX3" fmla="*/ 0 w 147638"/>
                    <a:gd name="connsiteY3" fmla="*/ 85725 h 176213"/>
                    <a:gd name="connsiteX4" fmla="*/ 38100 w 147638"/>
                    <a:gd name="connsiteY4" fmla="*/ 166688 h 176213"/>
                    <a:gd name="connsiteX5" fmla="*/ 71438 w 147638"/>
                    <a:gd name="connsiteY5" fmla="*/ 176213 h 176213"/>
                    <a:gd name="connsiteX6" fmla="*/ 109538 w 147638"/>
                    <a:gd name="connsiteY6" fmla="*/ 171450 h 176213"/>
                    <a:gd name="connsiteX7" fmla="*/ 142875 w 147638"/>
                    <a:gd name="connsiteY7" fmla="*/ 138113 h 176213"/>
                    <a:gd name="connsiteX8" fmla="*/ 147638 w 147638"/>
                    <a:gd name="connsiteY8" fmla="*/ 100013 h 176213"/>
                    <a:gd name="connsiteX9" fmla="*/ 128588 w 147638"/>
                    <a:gd name="connsiteY9" fmla="*/ 52388 h 176213"/>
                    <a:gd name="connsiteX10" fmla="*/ 80963 w 147638"/>
                    <a:gd name="connsiteY10" fmla="*/ 0 h 176213"/>
                    <a:gd name="connsiteX0" fmla="*/ 80963 w 147638"/>
                    <a:gd name="connsiteY0" fmla="*/ 0 h 169069"/>
                    <a:gd name="connsiteX1" fmla="*/ 19050 w 147638"/>
                    <a:gd name="connsiteY1" fmla="*/ 21431 h 169069"/>
                    <a:gd name="connsiteX2" fmla="*/ 0 w 147638"/>
                    <a:gd name="connsiteY2" fmla="*/ 45244 h 169069"/>
                    <a:gd name="connsiteX3" fmla="*/ 0 w 147638"/>
                    <a:gd name="connsiteY3" fmla="*/ 78581 h 169069"/>
                    <a:gd name="connsiteX4" fmla="*/ 38100 w 147638"/>
                    <a:gd name="connsiteY4" fmla="*/ 159544 h 169069"/>
                    <a:gd name="connsiteX5" fmla="*/ 71438 w 147638"/>
                    <a:gd name="connsiteY5" fmla="*/ 169069 h 169069"/>
                    <a:gd name="connsiteX6" fmla="*/ 109538 w 147638"/>
                    <a:gd name="connsiteY6" fmla="*/ 164306 h 169069"/>
                    <a:gd name="connsiteX7" fmla="*/ 142875 w 147638"/>
                    <a:gd name="connsiteY7" fmla="*/ 130969 h 169069"/>
                    <a:gd name="connsiteX8" fmla="*/ 147638 w 147638"/>
                    <a:gd name="connsiteY8" fmla="*/ 92869 h 169069"/>
                    <a:gd name="connsiteX9" fmla="*/ 128588 w 147638"/>
                    <a:gd name="connsiteY9" fmla="*/ 45244 h 169069"/>
                    <a:gd name="connsiteX10" fmla="*/ 80963 w 147638"/>
                    <a:gd name="connsiteY10" fmla="*/ 0 h 16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7638" h="169069">
                      <a:moveTo>
                        <a:pt x="80963" y="0"/>
                      </a:moveTo>
                      <a:lnTo>
                        <a:pt x="19050" y="21431"/>
                      </a:lnTo>
                      <a:lnTo>
                        <a:pt x="0" y="45244"/>
                      </a:lnTo>
                      <a:lnTo>
                        <a:pt x="0" y="78581"/>
                      </a:lnTo>
                      <a:lnTo>
                        <a:pt x="38100" y="159544"/>
                      </a:lnTo>
                      <a:lnTo>
                        <a:pt x="71438" y="169069"/>
                      </a:lnTo>
                      <a:lnTo>
                        <a:pt x="109538" y="164306"/>
                      </a:lnTo>
                      <a:lnTo>
                        <a:pt x="142875" y="130969"/>
                      </a:lnTo>
                      <a:lnTo>
                        <a:pt x="147638" y="92869"/>
                      </a:lnTo>
                      <a:lnTo>
                        <a:pt x="128588" y="45244"/>
                      </a:lnTo>
                      <a:lnTo>
                        <a:pt x="80963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825"/>
                </a:p>
              </p:txBody>
            </p:sp>
          </p:grpSp>
        </p:grpSp>
      </p:grpSp>
      <p:sp>
        <p:nvSpPr>
          <p:cNvPr id="56" name="21 Rectángulo">
            <a:extLst>
              <a:ext uri="{FF2B5EF4-FFF2-40B4-BE49-F238E27FC236}">
                <a16:creationId xmlns:a16="http://schemas.microsoft.com/office/drawing/2014/main" id="{2D8F5E1A-4927-3A0B-2089-4E97431C4A75}"/>
              </a:ext>
            </a:extLst>
          </p:cNvPr>
          <p:cNvSpPr/>
          <p:nvPr/>
        </p:nvSpPr>
        <p:spPr>
          <a:xfrm>
            <a:off x="4345393" y="4663015"/>
            <a:ext cx="41581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</a:t>
            </a:r>
            <a:r>
              <a:rPr lang="es-ES" sz="7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s-ES" sz="7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</a:t>
            </a:r>
            <a:endParaRPr lang="es-E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8" name="Rettangolo 40">
            <a:extLst>
              <a:ext uri="{FF2B5EF4-FFF2-40B4-BE49-F238E27FC236}">
                <a16:creationId xmlns:a16="http://schemas.microsoft.com/office/drawing/2014/main" id="{9BE2E88D-5F71-A044-F99E-97C117981A4F}"/>
              </a:ext>
            </a:extLst>
          </p:cNvPr>
          <p:cNvSpPr/>
          <p:nvPr/>
        </p:nvSpPr>
        <p:spPr>
          <a:xfrm>
            <a:off x="4696057" y="5809706"/>
            <a:ext cx="3382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1500" b="1" i="0" dirty="0">
                <a:solidFill>
                  <a:srgbClr val="0683C6"/>
                </a:solidFill>
                <a:effectLst/>
                <a:latin typeface="Verdana" panose="020B0604030504040204" pitchFamily="34" charset="0"/>
                <a:hlinkClick r:id="rId2"/>
              </a:rPr>
              <a:t>azzurralentini@</a:t>
            </a:r>
            <a:r>
              <a:rPr lang="it-IT" sz="1500" b="1" dirty="0">
                <a:solidFill>
                  <a:srgbClr val="0683C6"/>
                </a:solidFill>
                <a:latin typeface="Verdana" panose="020B0604030504040204" pitchFamily="34" charset="0"/>
                <a:hlinkClick r:id="rId2"/>
              </a:rPr>
              <a:t>gmail.com</a:t>
            </a:r>
            <a:r>
              <a:rPr lang="it-IT" sz="1500" b="1" dirty="0">
                <a:solidFill>
                  <a:srgbClr val="0683C6"/>
                </a:solidFill>
                <a:latin typeface="Verdana" panose="020B0604030504040204" pitchFamily="34" charset="0"/>
              </a:rPr>
              <a:t> </a:t>
            </a:r>
            <a:r>
              <a:rPr lang="it-IT" sz="1500" b="1" i="0" dirty="0">
                <a:solidFill>
                  <a:srgbClr val="0683C6"/>
                </a:solidFill>
                <a:effectLst/>
                <a:latin typeface="Verdana" panose="020B0604030504040204" pitchFamily="34" charset="0"/>
              </a:rPr>
              <a:t> </a:t>
            </a:r>
            <a:br>
              <a:rPr lang="en-US" sz="1500" b="1" dirty="0">
                <a:solidFill>
                  <a:srgbClr val="0683C6"/>
                </a:solidFill>
                <a:latin typeface="Verdana" panose="020B0604030504040204" pitchFamily="34" charset="0"/>
              </a:rPr>
            </a:br>
            <a:r>
              <a:rPr lang="en-US" sz="1500" b="1" dirty="0">
                <a:solidFill>
                  <a:srgbClr val="0683C6"/>
                </a:solidFill>
                <a:latin typeface="Verdana" panose="020B0604030504040204" pitchFamily="34" charset="0"/>
              </a:rPr>
              <a:t> </a:t>
            </a:r>
          </a:p>
          <a:p>
            <a:pPr algn="just"/>
            <a:r>
              <a:rPr lang="it-IT" sz="1500" b="1" i="0" dirty="0">
                <a:solidFill>
                  <a:srgbClr val="0683C6"/>
                </a:solidFill>
                <a:effectLst/>
                <a:latin typeface="Verdana" panose="020B0604030504040204" pitchFamily="34" charset="0"/>
                <a:hlinkClick r:id="rId3"/>
              </a:rPr>
              <a:t>azzurralentini@correo.ugr.es</a:t>
            </a:r>
            <a:r>
              <a:rPr lang="it-IT" sz="1500" b="1" i="0" dirty="0">
                <a:solidFill>
                  <a:srgbClr val="0683C6"/>
                </a:solidFill>
                <a:effectLst/>
                <a:latin typeface="Verdana" panose="020B0604030504040204" pitchFamily="34" charset="0"/>
              </a:rPr>
              <a:t> </a:t>
            </a:r>
            <a:endParaRPr lang="en-US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8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35893"/>
            <a:ext cx="4572000" cy="4947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18676"/>
            <a:ext cx="8424936" cy="215839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Urban Geo Footprint (UGF) is a project currently developed in the framework of the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EuroGeoSurveys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 Geology Expert Group (UGEG) and it is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focused on the geo-environmental pressures in urban areas.</a:t>
            </a:r>
          </a:p>
          <a:p>
            <a:pPr algn="just"/>
            <a:endParaRPr lang="en-GB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9" b="7772"/>
          <a:stretch/>
        </p:blipFill>
        <p:spPr>
          <a:xfrm>
            <a:off x="2393504" y="4365104"/>
            <a:ext cx="40964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4572000" cy="4947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AIMS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8712968" cy="432978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set up a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 tool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identify the geological features of urban areas</a:t>
            </a:r>
          </a:p>
          <a:p>
            <a:pPr algn="just"/>
            <a:endParaRPr lang="en-GB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why urban areas are having different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thus to assess the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cities’ geo-resilience</a:t>
            </a:r>
          </a:p>
          <a:p>
            <a:pPr algn="just"/>
            <a:endParaRPr lang="en-GB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the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collaboration</a:t>
            </a:r>
          </a:p>
          <a:p>
            <a:pPr algn="just"/>
            <a:endParaRPr lang="en-GB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citizens' awareness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both the resources and the threats associated with geology</a:t>
            </a:r>
          </a:p>
          <a:p>
            <a:pPr algn="just"/>
            <a:endParaRPr lang="en-GB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decision makers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urban planning, hazards prevention)</a:t>
            </a:r>
          </a:p>
          <a:p>
            <a:pPr algn="just"/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it-IT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5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DC488B81-0E43-4239-8EBE-1669F4941DA3}"/>
              </a:ext>
            </a:extLst>
          </p:cNvPr>
          <p:cNvSpPr txBox="1"/>
          <p:nvPr/>
        </p:nvSpPr>
        <p:spPr>
          <a:xfrm>
            <a:off x="23918" y="3938644"/>
            <a:ext cx="578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 startAt="2"/>
            </a:pPr>
            <a:r>
              <a:rPr lang="en-US" sz="24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parameter is to be considered with a “negative” meaning.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Thus, the higher is the parameter value, the higher is the negative influence on city setting to be expected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449AF3-5577-40CA-9F7E-1A21BA616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0152" y="2020046"/>
            <a:ext cx="3051735" cy="28179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9F19C7-B8EF-4BCA-8B43-8198382D39B1}"/>
              </a:ext>
            </a:extLst>
          </p:cNvPr>
          <p:cNvSpPr txBox="1"/>
          <p:nvPr/>
        </p:nvSpPr>
        <p:spPr>
          <a:xfrm>
            <a:off x="323528" y="1354197"/>
            <a:ext cx="4578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ASSUMPTIONS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744C66-8A0E-48F7-983C-5F91A7781F2B}"/>
              </a:ext>
            </a:extLst>
          </p:cNvPr>
          <p:cNvSpPr txBox="1"/>
          <p:nvPr/>
        </p:nvSpPr>
        <p:spPr>
          <a:xfrm>
            <a:off x="8749" y="1907822"/>
            <a:ext cx="57751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give a measure of how much the geological setting and the geographical features influence the city itself.</a:t>
            </a:r>
          </a:p>
        </p:txBody>
      </p:sp>
    </p:spTree>
    <p:extLst>
      <p:ext uri="{BB962C8B-B14F-4D97-AF65-F5344CB8AC3E}">
        <p14:creationId xmlns:p14="http://schemas.microsoft.com/office/powerpoint/2010/main" val="180326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84539" y="1414306"/>
            <a:ext cx="886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UGF tool is composed by these 5 drivers: 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0DDBCD-FA59-4487-8C83-6D0E125D010B}"/>
              </a:ext>
            </a:extLst>
          </p:cNvPr>
          <p:cNvGrpSpPr/>
          <p:nvPr/>
        </p:nvGrpSpPr>
        <p:grpSpPr>
          <a:xfrm>
            <a:off x="1116097" y="3817257"/>
            <a:ext cx="2796164" cy="1187262"/>
            <a:chOff x="1991545" y="4829090"/>
            <a:chExt cx="3728219" cy="1583015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1991545" y="4829090"/>
              <a:ext cx="37282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 algn="just"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rgbClr val="8C5E02"/>
                  </a:solidFill>
                </a:rPr>
                <a:t>Geology</a:t>
              </a:r>
              <a:endParaRPr lang="it-IT" sz="1500" b="1" dirty="0">
                <a:solidFill>
                  <a:srgbClr val="8C5E02"/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1991545" y="5117122"/>
              <a:ext cx="37282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 algn="just"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rgbClr val="92D050"/>
                  </a:solidFill>
                </a:rPr>
                <a:t>Exogenous processes</a:t>
              </a:r>
              <a:endParaRPr lang="it-IT" sz="1500" b="1" dirty="0">
                <a:solidFill>
                  <a:srgbClr val="92D050"/>
                </a:solidFill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1991545" y="5405154"/>
              <a:ext cx="37282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 algn="just"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rgbClr val="FF0000"/>
                  </a:solidFill>
                </a:rPr>
                <a:t>Deep processes</a:t>
              </a:r>
              <a:endParaRPr lang="it-IT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1991545" y="5693186"/>
              <a:ext cx="37282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 algn="just"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rgbClr val="FFC000"/>
                  </a:solidFill>
                </a:rPr>
                <a:t>Superficial processes</a:t>
              </a:r>
              <a:endParaRPr lang="it-IT" sz="1500" b="1" dirty="0">
                <a:solidFill>
                  <a:srgbClr val="FFC000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991545" y="5981218"/>
              <a:ext cx="37282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 algn="just">
                <a:buFont typeface="Arial" panose="020B0604020202020204" pitchFamily="34" charset="0"/>
                <a:buChar char="•"/>
              </a:pPr>
              <a:r>
                <a:rPr lang="en-US" sz="1500" b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Subsoil anthropic pressure</a:t>
              </a:r>
              <a:endParaRPr lang="it-IT" sz="15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3" name="CasellaDiTesto 62"/>
          <p:cNvSpPr txBox="1"/>
          <p:nvPr/>
        </p:nvSpPr>
        <p:spPr>
          <a:xfrm>
            <a:off x="4831777" y="4221125"/>
            <a:ext cx="3122075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 Geo Footprint (UGF)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5611100" y="2237084"/>
            <a:ext cx="3039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Subsoil anthropic pressure (SAP)</a:t>
            </a:r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374100" y="3273432"/>
            <a:ext cx="2840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 processes pressure</a:t>
            </a:r>
            <a:endParaRPr lang="it-IT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2076080" y="1923998"/>
            <a:ext cx="2363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processes pressure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5640086" y="3157704"/>
            <a:ext cx="1705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dirty="0">
                <a:solidFill>
                  <a:srgbClr val="8B3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Geology pressure</a:t>
            </a:r>
            <a:endParaRPr lang="it-IT" sz="1400" b="1" dirty="0">
              <a:solidFill>
                <a:srgbClr val="8B3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67243" y="2620069"/>
            <a:ext cx="2888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Exogenous processes pressure</a:t>
            </a:r>
            <a:endParaRPr lang="it-IT" sz="1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ttore 1 52"/>
          <p:cNvCxnSpPr>
            <a:cxnSpLocks/>
            <a:stCxn id="42" idx="3"/>
            <a:endCxn id="44" idx="7"/>
          </p:cNvCxnSpPr>
          <p:nvPr/>
        </p:nvCxnSpPr>
        <p:spPr>
          <a:xfrm>
            <a:off x="3156175" y="2773958"/>
            <a:ext cx="236599" cy="67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>
            <a:cxnSpLocks/>
            <a:endCxn id="45" idx="1"/>
          </p:cNvCxnSpPr>
          <p:nvPr/>
        </p:nvCxnSpPr>
        <p:spPr>
          <a:xfrm flipV="1">
            <a:off x="4193728" y="3017807"/>
            <a:ext cx="194030" cy="281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>
            <a:cxnSpLocks/>
            <a:stCxn id="46" idx="11"/>
          </p:cNvCxnSpPr>
          <p:nvPr/>
        </p:nvCxnSpPr>
        <p:spPr>
          <a:xfrm>
            <a:off x="5522649" y="3118515"/>
            <a:ext cx="348161" cy="991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>
            <a:cxnSpLocks/>
            <a:stCxn id="50" idx="3"/>
          </p:cNvCxnSpPr>
          <p:nvPr/>
        </p:nvCxnSpPr>
        <p:spPr>
          <a:xfrm flipV="1">
            <a:off x="5358674" y="2492825"/>
            <a:ext cx="327290" cy="1677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cxnSpLocks/>
            <a:endCxn id="47" idx="9"/>
          </p:cNvCxnSpPr>
          <p:nvPr/>
        </p:nvCxnSpPr>
        <p:spPr>
          <a:xfrm>
            <a:off x="4467511" y="2253920"/>
            <a:ext cx="179417" cy="186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7394C0C-823B-4E63-97DF-FEA8441A300B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037943" y="1756596"/>
            <a:ext cx="853575" cy="2138003"/>
            <a:chOff x="0" y="0"/>
            <a:chExt cx="1444112" cy="3659257"/>
          </a:xfrm>
        </p:grpSpPr>
        <p:sp>
          <p:nvSpPr>
            <p:cNvPr id="44" name="Figura a mano libera 2">
              <a:extLst>
                <a:ext uri="{FF2B5EF4-FFF2-40B4-BE49-F238E27FC236}">
                  <a16:creationId xmlns:a16="http://schemas.microsoft.com/office/drawing/2014/main" id="{6B807F6E-E7EB-4E58-8BA4-525891A0494B}"/>
                </a:ext>
              </a:extLst>
            </p:cNvPr>
            <p:cNvSpPr/>
            <p:nvPr/>
          </p:nvSpPr>
          <p:spPr>
            <a:xfrm rot="16350367">
              <a:off x="-117780" y="2430531"/>
              <a:ext cx="1538288" cy="919163"/>
            </a:xfrm>
            <a:custGeom>
              <a:avLst/>
              <a:gdLst>
                <a:gd name="connsiteX0" fmla="*/ 890588 w 1538288"/>
                <a:gd name="connsiteY0" fmla="*/ 142875 h 919163"/>
                <a:gd name="connsiteX1" fmla="*/ 676275 w 1538288"/>
                <a:gd name="connsiteY1" fmla="*/ 109538 h 919163"/>
                <a:gd name="connsiteX2" fmla="*/ 466725 w 1538288"/>
                <a:gd name="connsiteY2" fmla="*/ 109538 h 919163"/>
                <a:gd name="connsiteX3" fmla="*/ 271463 w 1538288"/>
                <a:gd name="connsiteY3" fmla="*/ 138113 h 919163"/>
                <a:gd name="connsiteX4" fmla="*/ 142875 w 1538288"/>
                <a:gd name="connsiteY4" fmla="*/ 195263 h 919163"/>
                <a:gd name="connsiteX5" fmla="*/ 28575 w 1538288"/>
                <a:gd name="connsiteY5" fmla="*/ 347663 h 919163"/>
                <a:gd name="connsiteX6" fmla="*/ 0 w 1538288"/>
                <a:gd name="connsiteY6" fmla="*/ 452438 h 919163"/>
                <a:gd name="connsiteX7" fmla="*/ 0 w 1538288"/>
                <a:gd name="connsiteY7" fmla="*/ 590550 h 919163"/>
                <a:gd name="connsiteX8" fmla="*/ 28575 w 1538288"/>
                <a:gd name="connsiteY8" fmla="*/ 681038 h 919163"/>
                <a:gd name="connsiteX9" fmla="*/ 104775 w 1538288"/>
                <a:gd name="connsiteY9" fmla="*/ 814388 h 919163"/>
                <a:gd name="connsiteX10" fmla="*/ 223838 w 1538288"/>
                <a:gd name="connsiteY10" fmla="*/ 866775 h 919163"/>
                <a:gd name="connsiteX11" fmla="*/ 404813 w 1538288"/>
                <a:gd name="connsiteY11" fmla="*/ 919163 h 919163"/>
                <a:gd name="connsiteX12" fmla="*/ 571500 w 1538288"/>
                <a:gd name="connsiteY12" fmla="*/ 919163 h 919163"/>
                <a:gd name="connsiteX13" fmla="*/ 771525 w 1538288"/>
                <a:gd name="connsiteY13" fmla="*/ 890588 h 919163"/>
                <a:gd name="connsiteX14" fmla="*/ 895350 w 1538288"/>
                <a:gd name="connsiteY14" fmla="*/ 871538 h 919163"/>
                <a:gd name="connsiteX15" fmla="*/ 1052513 w 1538288"/>
                <a:gd name="connsiteY15" fmla="*/ 862013 h 919163"/>
                <a:gd name="connsiteX16" fmla="*/ 1238250 w 1538288"/>
                <a:gd name="connsiteY16" fmla="*/ 828675 h 919163"/>
                <a:gd name="connsiteX17" fmla="*/ 1395413 w 1538288"/>
                <a:gd name="connsiteY17" fmla="*/ 809625 h 919163"/>
                <a:gd name="connsiteX18" fmla="*/ 1538288 w 1538288"/>
                <a:gd name="connsiteY18" fmla="*/ 804863 h 919163"/>
                <a:gd name="connsiteX19" fmla="*/ 1404938 w 1538288"/>
                <a:gd name="connsiteY19" fmla="*/ 738188 h 919163"/>
                <a:gd name="connsiteX20" fmla="*/ 1323975 w 1538288"/>
                <a:gd name="connsiteY20" fmla="*/ 595313 h 919163"/>
                <a:gd name="connsiteX21" fmla="*/ 1295400 w 1538288"/>
                <a:gd name="connsiteY21" fmla="*/ 371475 h 919163"/>
                <a:gd name="connsiteX22" fmla="*/ 1290638 w 1538288"/>
                <a:gd name="connsiteY22" fmla="*/ 171450 h 919163"/>
                <a:gd name="connsiteX23" fmla="*/ 1338263 w 1538288"/>
                <a:gd name="connsiteY23" fmla="*/ 61913 h 919163"/>
                <a:gd name="connsiteX24" fmla="*/ 1371600 w 1538288"/>
                <a:gd name="connsiteY24" fmla="*/ 0 h 919163"/>
                <a:gd name="connsiteX25" fmla="*/ 1109663 w 1538288"/>
                <a:gd name="connsiteY25" fmla="*/ 76200 h 919163"/>
                <a:gd name="connsiteX26" fmla="*/ 890588 w 1538288"/>
                <a:gd name="connsiteY26" fmla="*/ 142875 h 91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8288" h="919163">
                  <a:moveTo>
                    <a:pt x="890588" y="142875"/>
                  </a:moveTo>
                  <a:lnTo>
                    <a:pt x="676275" y="109538"/>
                  </a:lnTo>
                  <a:lnTo>
                    <a:pt x="466725" y="109538"/>
                  </a:lnTo>
                  <a:lnTo>
                    <a:pt x="271463" y="138113"/>
                  </a:lnTo>
                  <a:lnTo>
                    <a:pt x="142875" y="195263"/>
                  </a:lnTo>
                  <a:lnTo>
                    <a:pt x="28575" y="347663"/>
                  </a:lnTo>
                  <a:lnTo>
                    <a:pt x="0" y="452438"/>
                  </a:lnTo>
                  <a:lnTo>
                    <a:pt x="0" y="590550"/>
                  </a:lnTo>
                  <a:lnTo>
                    <a:pt x="28575" y="681038"/>
                  </a:lnTo>
                  <a:lnTo>
                    <a:pt x="104775" y="814388"/>
                  </a:lnTo>
                  <a:lnTo>
                    <a:pt x="223838" y="866775"/>
                  </a:lnTo>
                  <a:lnTo>
                    <a:pt x="404813" y="919163"/>
                  </a:lnTo>
                  <a:lnTo>
                    <a:pt x="571500" y="919163"/>
                  </a:lnTo>
                  <a:lnTo>
                    <a:pt x="771525" y="890588"/>
                  </a:lnTo>
                  <a:lnTo>
                    <a:pt x="895350" y="871538"/>
                  </a:lnTo>
                  <a:lnTo>
                    <a:pt x="1052513" y="862013"/>
                  </a:lnTo>
                  <a:lnTo>
                    <a:pt x="1238250" y="828675"/>
                  </a:lnTo>
                  <a:lnTo>
                    <a:pt x="1395413" y="809625"/>
                  </a:lnTo>
                  <a:lnTo>
                    <a:pt x="1538288" y="804863"/>
                  </a:lnTo>
                  <a:lnTo>
                    <a:pt x="1404938" y="738188"/>
                  </a:lnTo>
                  <a:lnTo>
                    <a:pt x="1323975" y="595313"/>
                  </a:lnTo>
                  <a:lnTo>
                    <a:pt x="1295400" y="371475"/>
                  </a:lnTo>
                  <a:lnTo>
                    <a:pt x="1290638" y="171450"/>
                  </a:lnTo>
                  <a:lnTo>
                    <a:pt x="1338263" y="61913"/>
                  </a:lnTo>
                  <a:lnTo>
                    <a:pt x="1371600" y="0"/>
                  </a:lnTo>
                  <a:lnTo>
                    <a:pt x="1109663" y="76200"/>
                  </a:lnTo>
                  <a:lnTo>
                    <a:pt x="890588" y="142875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825"/>
            </a:p>
          </p:txBody>
        </p:sp>
        <p:sp>
          <p:nvSpPr>
            <p:cNvPr id="45" name="Figura a mano libera 14">
              <a:extLst>
                <a:ext uri="{FF2B5EF4-FFF2-40B4-BE49-F238E27FC236}">
                  <a16:creationId xmlns:a16="http://schemas.microsoft.com/office/drawing/2014/main" id="{2540A320-CF49-4EE2-B3BD-F2E425CF0D81}"/>
                </a:ext>
              </a:extLst>
            </p:cNvPr>
            <p:cNvSpPr/>
            <p:nvPr/>
          </p:nvSpPr>
          <p:spPr>
            <a:xfrm rot="16350367">
              <a:off x="99214" y="1241982"/>
              <a:ext cx="1138238" cy="1104900"/>
            </a:xfrm>
            <a:custGeom>
              <a:avLst/>
              <a:gdLst>
                <a:gd name="connsiteX0" fmla="*/ 252413 w 1138238"/>
                <a:gd name="connsiteY0" fmla="*/ 938213 h 1104900"/>
                <a:gd name="connsiteX1" fmla="*/ 419100 w 1138238"/>
                <a:gd name="connsiteY1" fmla="*/ 938213 h 1104900"/>
                <a:gd name="connsiteX2" fmla="*/ 676275 w 1138238"/>
                <a:gd name="connsiteY2" fmla="*/ 985838 h 1104900"/>
                <a:gd name="connsiteX3" fmla="*/ 923925 w 1138238"/>
                <a:gd name="connsiteY3" fmla="*/ 1104900 h 1104900"/>
                <a:gd name="connsiteX4" fmla="*/ 1038225 w 1138238"/>
                <a:gd name="connsiteY4" fmla="*/ 852488 h 1104900"/>
                <a:gd name="connsiteX5" fmla="*/ 1138238 w 1138238"/>
                <a:gd name="connsiteY5" fmla="*/ 581025 h 1104900"/>
                <a:gd name="connsiteX6" fmla="*/ 990600 w 1138238"/>
                <a:gd name="connsiteY6" fmla="*/ 519113 h 1104900"/>
                <a:gd name="connsiteX7" fmla="*/ 704850 w 1138238"/>
                <a:gd name="connsiteY7" fmla="*/ 461963 h 1104900"/>
                <a:gd name="connsiteX8" fmla="*/ 638175 w 1138238"/>
                <a:gd name="connsiteY8" fmla="*/ 419100 h 1104900"/>
                <a:gd name="connsiteX9" fmla="*/ 623888 w 1138238"/>
                <a:gd name="connsiteY9" fmla="*/ 333375 h 1104900"/>
                <a:gd name="connsiteX10" fmla="*/ 623888 w 1138238"/>
                <a:gd name="connsiteY10" fmla="*/ 166688 h 1104900"/>
                <a:gd name="connsiteX11" fmla="*/ 623888 w 1138238"/>
                <a:gd name="connsiteY11" fmla="*/ 23813 h 1104900"/>
                <a:gd name="connsiteX12" fmla="*/ 576263 w 1138238"/>
                <a:gd name="connsiteY12" fmla="*/ 0 h 1104900"/>
                <a:gd name="connsiteX13" fmla="*/ 385763 w 1138238"/>
                <a:gd name="connsiteY13" fmla="*/ 38100 h 1104900"/>
                <a:gd name="connsiteX14" fmla="*/ 233363 w 1138238"/>
                <a:gd name="connsiteY14" fmla="*/ 80963 h 1104900"/>
                <a:gd name="connsiteX15" fmla="*/ 85725 w 1138238"/>
                <a:gd name="connsiteY15" fmla="*/ 123825 h 1104900"/>
                <a:gd name="connsiteX16" fmla="*/ 0 w 1138238"/>
                <a:gd name="connsiteY16" fmla="*/ 280988 h 1104900"/>
                <a:gd name="connsiteX17" fmla="*/ 0 w 1138238"/>
                <a:gd name="connsiteY17" fmla="*/ 485775 h 1104900"/>
                <a:gd name="connsiteX18" fmla="*/ 4763 w 1138238"/>
                <a:gd name="connsiteY18" fmla="*/ 552450 h 1104900"/>
                <a:gd name="connsiteX19" fmla="*/ 19050 w 1138238"/>
                <a:gd name="connsiteY19" fmla="*/ 700088 h 1104900"/>
                <a:gd name="connsiteX20" fmla="*/ 109538 w 1138238"/>
                <a:gd name="connsiteY20" fmla="*/ 866775 h 1104900"/>
                <a:gd name="connsiteX21" fmla="*/ 252413 w 1138238"/>
                <a:gd name="connsiteY21" fmla="*/ 938213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38238" h="1104900">
                  <a:moveTo>
                    <a:pt x="252413" y="938213"/>
                  </a:moveTo>
                  <a:lnTo>
                    <a:pt x="419100" y="938213"/>
                  </a:lnTo>
                  <a:lnTo>
                    <a:pt x="676275" y="985838"/>
                  </a:lnTo>
                  <a:lnTo>
                    <a:pt x="923925" y="1104900"/>
                  </a:lnTo>
                  <a:lnTo>
                    <a:pt x="1038225" y="852488"/>
                  </a:lnTo>
                  <a:lnTo>
                    <a:pt x="1138238" y="581025"/>
                  </a:lnTo>
                  <a:lnTo>
                    <a:pt x="990600" y="519113"/>
                  </a:lnTo>
                  <a:lnTo>
                    <a:pt x="704850" y="461963"/>
                  </a:lnTo>
                  <a:lnTo>
                    <a:pt x="638175" y="419100"/>
                  </a:lnTo>
                  <a:lnTo>
                    <a:pt x="623888" y="333375"/>
                  </a:lnTo>
                  <a:lnTo>
                    <a:pt x="623888" y="166688"/>
                  </a:lnTo>
                  <a:lnTo>
                    <a:pt x="623888" y="23813"/>
                  </a:lnTo>
                  <a:lnTo>
                    <a:pt x="576263" y="0"/>
                  </a:lnTo>
                  <a:lnTo>
                    <a:pt x="385763" y="38100"/>
                  </a:lnTo>
                  <a:lnTo>
                    <a:pt x="233363" y="80963"/>
                  </a:lnTo>
                  <a:lnTo>
                    <a:pt x="85725" y="123825"/>
                  </a:lnTo>
                  <a:lnTo>
                    <a:pt x="0" y="280988"/>
                  </a:lnTo>
                  <a:lnTo>
                    <a:pt x="0" y="485775"/>
                  </a:lnTo>
                  <a:lnTo>
                    <a:pt x="4763" y="552450"/>
                  </a:lnTo>
                  <a:lnTo>
                    <a:pt x="19050" y="700088"/>
                  </a:lnTo>
                  <a:lnTo>
                    <a:pt x="109538" y="866775"/>
                  </a:lnTo>
                  <a:lnTo>
                    <a:pt x="252413" y="938213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825"/>
            </a:p>
          </p:txBody>
        </p:sp>
        <p:sp>
          <p:nvSpPr>
            <p:cNvPr id="46" name="Figura a mano libera 15">
              <a:extLst>
                <a:ext uri="{FF2B5EF4-FFF2-40B4-BE49-F238E27FC236}">
                  <a16:creationId xmlns:a16="http://schemas.microsoft.com/office/drawing/2014/main" id="{F6D0227F-892A-49AA-A992-4EF081303235}"/>
                </a:ext>
              </a:extLst>
            </p:cNvPr>
            <p:cNvSpPr/>
            <p:nvPr/>
          </p:nvSpPr>
          <p:spPr>
            <a:xfrm rot="16350367">
              <a:off x="370169" y="378618"/>
              <a:ext cx="1452562" cy="695325"/>
            </a:xfrm>
            <a:custGeom>
              <a:avLst/>
              <a:gdLst>
                <a:gd name="connsiteX0" fmla="*/ 0 w 1452562"/>
                <a:gd name="connsiteY0" fmla="*/ 523875 h 695325"/>
                <a:gd name="connsiteX1" fmla="*/ 176212 w 1452562"/>
                <a:gd name="connsiteY1" fmla="*/ 628650 h 695325"/>
                <a:gd name="connsiteX2" fmla="*/ 309562 w 1452562"/>
                <a:gd name="connsiteY2" fmla="*/ 681037 h 695325"/>
                <a:gd name="connsiteX3" fmla="*/ 471487 w 1452562"/>
                <a:gd name="connsiteY3" fmla="*/ 695325 h 695325"/>
                <a:gd name="connsiteX4" fmla="*/ 614362 w 1452562"/>
                <a:gd name="connsiteY4" fmla="*/ 690562 h 695325"/>
                <a:gd name="connsiteX5" fmla="*/ 804862 w 1452562"/>
                <a:gd name="connsiteY5" fmla="*/ 638175 h 695325"/>
                <a:gd name="connsiteX6" fmla="*/ 928687 w 1452562"/>
                <a:gd name="connsiteY6" fmla="*/ 600075 h 695325"/>
                <a:gd name="connsiteX7" fmla="*/ 1076325 w 1452562"/>
                <a:gd name="connsiteY7" fmla="*/ 609600 h 695325"/>
                <a:gd name="connsiteX8" fmla="*/ 1185862 w 1452562"/>
                <a:gd name="connsiteY8" fmla="*/ 628650 h 695325"/>
                <a:gd name="connsiteX9" fmla="*/ 1304925 w 1452562"/>
                <a:gd name="connsiteY9" fmla="*/ 585787 h 695325"/>
                <a:gd name="connsiteX10" fmla="*/ 1390650 w 1452562"/>
                <a:gd name="connsiteY10" fmla="*/ 514350 h 695325"/>
                <a:gd name="connsiteX11" fmla="*/ 1438275 w 1452562"/>
                <a:gd name="connsiteY11" fmla="*/ 438150 h 695325"/>
                <a:gd name="connsiteX12" fmla="*/ 1452562 w 1452562"/>
                <a:gd name="connsiteY12" fmla="*/ 352425 h 695325"/>
                <a:gd name="connsiteX13" fmla="*/ 1438275 w 1452562"/>
                <a:gd name="connsiteY13" fmla="*/ 271462 h 695325"/>
                <a:gd name="connsiteX14" fmla="*/ 1390650 w 1452562"/>
                <a:gd name="connsiteY14" fmla="*/ 190500 h 695325"/>
                <a:gd name="connsiteX15" fmla="*/ 1257300 w 1452562"/>
                <a:gd name="connsiteY15" fmla="*/ 185737 h 695325"/>
                <a:gd name="connsiteX16" fmla="*/ 1138237 w 1452562"/>
                <a:gd name="connsiteY16" fmla="*/ 214312 h 695325"/>
                <a:gd name="connsiteX17" fmla="*/ 1066800 w 1452562"/>
                <a:gd name="connsiteY17" fmla="*/ 242887 h 695325"/>
                <a:gd name="connsiteX18" fmla="*/ 976312 w 1452562"/>
                <a:gd name="connsiteY18" fmla="*/ 247650 h 695325"/>
                <a:gd name="connsiteX19" fmla="*/ 890587 w 1452562"/>
                <a:gd name="connsiteY19" fmla="*/ 200025 h 695325"/>
                <a:gd name="connsiteX20" fmla="*/ 828675 w 1452562"/>
                <a:gd name="connsiteY20" fmla="*/ 128587 h 695325"/>
                <a:gd name="connsiteX21" fmla="*/ 733425 w 1452562"/>
                <a:gd name="connsiteY21" fmla="*/ 90487 h 695325"/>
                <a:gd name="connsiteX22" fmla="*/ 571500 w 1452562"/>
                <a:gd name="connsiteY22" fmla="*/ 71437 h 695325"/>
                <a:gd name="connsiteX23" fmla="*/ 414337 w 1452562"/>
                <a:gd name="connsiteY23" fmla="*/ 85725 h 695325"/>
                <a:gd name="connsiteX24" fmla="*/ 285750 w 1452562"/>
                <a:gd name="connsiteY24" fmla="*/ 57150 h 695325"/>
                <a:gd name="connsiteX25" fmla="*/ 219075 w 1452562"/>
                <a:gd name="connsiteY25" fmla="*/ 0 h 695325"/>
                <a:gd name="connsiteX26" fmla="*/ 109537 w 1452562"/>
                <a:gd name="connsiteY26" fmla="*/ 261937 h 695325"/>
                <a:gd name="connsiteX27" fmla="*/ 38100 w 1452562"/>
                <a:gd name="connsiteY27" fmla="*/ 423862 h 695325"/>
                <a:gd name="connsiteX28" fmla="*/ 0 w 1452562"/>
                <a:gd name="connsiteY28" fmla="*/ 52387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52562" h="695325">
                  <a:moveTo>
                    <a:pt x="0" y="523875"/>
                  </a:moveTo>
                  <a:lnTo>
                    <a:pt x="176212" y="628650"/>
                  </a:lnTo>
                  <a:lnTo>
                    <a:pt x="309562" y="681037"/>
                  </a:lnTo>
                  <a:lnTo>
                    <a:pt x="471487" y="695325"/>
                  </a:lnTo>
                  <a:lnTo>
                    <a:pt x="614362" y="690562"/>
                  </a:lnTo>
                  <a:lnTo>
                    <a:pt x="804862" y="638175"/>
                  </a:lnTo>
                  <a:lnTo>
                    <a:pt x="928687" y="600075"/>
                  </a:lnTo>
                  <a:lnTo>
                    <a:pt x="1076325" y="609600"/>
                  </a:lnTo>
                  <a:lnTo>
                    <a:pt x="1185862" y="628650"/>
                  </a:lnTo>
                  <a:lnTo>
                    <a:pt x="1304925" y="585787"/>
                  </a:lnTo>
                  <a:lnTo>
                    <a:pt x="1390650" y="514350"/>
                  </a:lnTo>
                  <a:lnTo>
                    <a:pt x="1438275" y="438150"/>
                  </a:lnTo>
                  <a:lnTo>
                    <a:pt x="1452562" y="352425"/>
                  </a:lnTo>
                  <a:lnTo>
                    <a:pt x="1438275" y="271462"/>
                  </a:lnTo>
                  <a:lnTo>
                    <a:pt x="1390650" y="190500"/>
                  </a:lnTo>
                  <a:lnTo>
                    <a:pt x="1257300" y="185737"/>
                  </a:lnTo>
                  <a:lnTo>
                    <a:pt x="1138237" y="214312"/>
                  </a:lnTo>
                  <a:lnTo>
                    <a:pt x="1066800" y="242887"/>
                  </a:lnTo>
                  <a:lnTo>
                    <a:pt x="976312" y="247650"/>
                  </a:lnTo>
                  <a:lnTo>
                    <a:pt x="890587" y="200025"/>
                  </a:lnTo>
                  <a:lnTo>
                    <a:pt x="828675" y="128587"/>
                  </a:lnTo>
                  <a:lnTo>
                    <a:pt x="733425" y="90487"/>
                  </a:lnTo>
                  <a:lnTo>
                    <a:pt x="571500" y="71437"/>
                  </a:lnTo>
                  <a:lnTo>
                    <a:pt x="414337" y="85725"/>
                  </a:lnTo>
                  <a:lnTo>
                    <a:pt x="285750" y="57150"/>
                  </a:lnTo>
                  <a:lnTo>
                    <a:pt x="219075" y="0"/>
                  </a:lnTo>
                  <a:lnTo>
                    <a:pt x="109537" y="261937"/>
                  </a:lnTo>
                  <a:lnTo>
                    <a:pt x="38100" y="423862"/>
                  </a:lnTo>
                  <a:lnTo>
                    <a:pt x="0" y="5238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825"/>
            </a:p>
          </p:txBody>
        </p:sp>
        <p:sp>
          <p:nvSpPr>
            <p:cNvPr id="47" name="Figura a mano libera 16">
              <a:extLst>
                <a:ext uri="{FF2B5EF4-FFF2-40B4-BE49-F238E27FC236}">
                  <a16:creationId xmlns:a16="http://schemas.microsoft.com/office/drawing/2014/main" id="{0B996315-935E-419B-ADD0-1ED4F3D1EF84}"/>
                </a:ext>
              </a:extLst>
            </p:cNvPr>
            <p:cNvSpPr/>
            <p:nvPr/>
          </p:nvSpPr>
          <p:spPr>
            <a:xfrm rot="16350367">
              <a:off x="-144956" y="742041"/>
              <a:ext cx="1223962" cy="847725"/>
            </a:xfrm>
            <a:custGeom>
              <a:avLst/>
              <a:gdLst>
                <a:gd name="connsiteX0" fmla="*/ 1223962 w 1223962"/>
                <a:gd name="connsiteY0" fmla="*/ 847725 h 847725"/>
                <a:gd name="connsiteX1" fmla="*/ 1223962 w 1223962"/>
                <a:gd name="connsiteY1" fmla="*/ 704850 h 847725"/>
                <a:gd name="connsiteX2" fmla="*/ 1200150 w 1223962"/>
                <a:gd name="connsiteY2" fmla="*/ 490537 h 847725"/>
                <a:gd name="connsiteX3" fmla="*/ 1109662 w 1223962"/>
                <a:gd name="connsiteY3" fmla="*/ 314325 h 847725"/>
                <a:gd name="connsiteX4" fmla="*/ 1000125 w 1223962"/>
                <a:gd name="connsiteY4" fmla="*/ 180975 h 847725"/>
                <a:gd name="connsiteX5" fmla="*/ 857250 w 1223962"/>
                <a:gd name="connsiteY5" fmla="*/ 61912 h 847725"/>
                <a:gd name="connsiteX6" fmla="*/ 762000 w 1223962"/>
                <a:gd name="connsiteY6" fmla="*/ 14287 h 847725"/>
                <a:gd name="connsiteX7" fmla="*/ 647700 w 1223962"/>
                <a:gd name="connsiteY7" fmla="*/ 0 h 847725"/>
                <a:gd name="connsiteX8" fmla="*/ 490537 w 1223962"/>
                <a:gd name="connsiteY8" fmla="*/ 4762 h 847725"/>
                <a:gd name="connsiteX9" fmla="*/ 242887 w 1223962"/>
                <a:gd name="connsiteY9" fmla="*/ 42862 h 847725"/>
                <a:gd name="connsiteX10" fmla="*/ 0 w 1223962"/>
                <a:gd name="connsiteY10" fmla="*/ 100012 h 847725"/>
                <a:gd name="connsiteX11" fmla="*/ 61912 w 1223962"/>
                <a:gd name="connsiteY11" fmla="*/ 119062 h 847725"/>
                <a:gd name="connsiteX12" fmla="*/ 52387 w 1223962"/>
                <a:gd name="connsiteY12" fmla="*/ 261937 h 847725"/>
                <a:gd name="connsiteX13" fmla="*/ 52387 w 1223962"/>
                <a:gd name="connsiteY13" fmla="*/ 376237 h 847725"/>
                <a:gd name="connsiteX14" fmla="*/ 57150 w 1223962"/>
                <a:gd name="connsiteY14" fmla="*/ 438150 h 847725"/>
                <a:gd name="connsiteX15" fmla="*/ 52387 w 1223962"/>
                <a:gd name="connsiteY15" fmla="*/ 523875 h 847725"/>
                <a:gd name="connsiteX16" fmla="*/ 152400 w 1223962"/>
                <a:gd name="connsiteY16" fmla="*/ 561975 h 847725"/>
                <a:gd name="connsiteX17" fmla="*/ 404812 w 1223962"/>
                <a:gd name="connsiteY17" fmla="*/ 619125 h 847725"/>
                <a:gd name="connsiteX18" fmla="*/ 581025 w 1223962"/>
                <a:gd name="connsiteY18" fmla="*/ 685800 h 847725"/>
                <a:gd name="connsiteX19" fmla="*/ 638175 w 1223962"/>
                <a:gd name="connsiteY19" fmla="*/ 747712 h 847725"/>
                <a:gd name="connsiteX20" fmla="*/ 757237 w 1223962"/>
                <a:gd name="connsiteY20" fmla="*/ 771525 h 847725"/>
                <a:gd name="connsiteX21" fmla="*/ 885825 w 1223962"/>
                <a:gd name="connsiteY21" fmla="*/ 766762 h 847725"/>
                <a:gd name="connsiteX22" fmla="*/ 966787 w 1223962"/>
                <a:gd name="connsiteY22" fmla="*/ 766762 h 847725"/>
                <a:gd name="connsiteX23" fmla="*/ 1042987 w 1223962"/>
                <a:gd name="connsiteY23" fmla="*/ 771525 h 847725"/>
                <a:gd name="connsiteX24" fmla="*/ 1100137 w 1223962"/>
                <a:gd name="connsiteY24" fmla="*/ 781050 h 847725"/>
                <a:gd name="connsiteX25" fmla="*/ 1185862 w 1223962"/>
                <a:gd name="connsiteY25" fmla="*/ 800100 h 847725"/>
                <a:gd name="connsiteX26" fmla="*/ 1223962 w 1223962"/>
                <a:gd name="connsiteY26" fmla="*/ 84772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3962" h="847725">
                  <a:moveTo>
                    <a:pt x="1223962" y="847725"/>
                  </a:moveTo>
                  <a:lnTo>
                    <a:pt x="1223962" y="704850"/>
                  </a:lnTo>
                  <a:lnTo>
                    <a:pt x="1200150" y="490537"/>
                  </a:lnTo>
                  <a:lnTo>
                    <a:pt x="1109662" y="314325"/>
                  </a:lnTo>
                  <a:lnTo>
                    <a:pt x="1000125" y="180975"/>
                  </a:lnTo>
                  <a:lnTo>
                    <a:pt x="857250" y="61912"/>
                  </a:lnTo>
                  <a:lnTo>
                    <a:pt x="762000" y="14287"/>
                  </a:lnTo>
                  <a:lnTo>
                    <a:pt x="647700" y="0"/>
                  </a:lnTo>
                  <a:lnTo>
                    <a:pt x="490537" y="4762"/>
                  </a:lnTo>
                  <a:lnTo>
                    <a:pt x="242887" y="42862"/>
                  </a:lnTo>
                  <a:lnTo>
                    <a:pt x="0" y="100012"/>
                  </a:lnTo>
                  <a:lnTo>
                    <a:pt x="61912" y="119062"/>
                  </a:lnTo>
                  <a:lnTo>
                    <a:pt x="52387" y="261937"/>
                  </a:lnTo>
                  <a:lnTo>
                    <a:pt x="52387" y="376237"/>
                  </a:lnTo>
                  <a:lnTo>
                    <a:pt x="57150" y="438150"/>
                  </a:lnTo>
                  <a:lnTo>
                    <a:pt x="52387" y="523875"/>
                  </a:lnTo>
                  <a:lnTo>
                    <a:pt x="152400" y="561975"/>
                  </a:lnTo>
                  <a:lnTo>
                    <a:pt x="404812" y="619125"/>
                  </a:lnTo>
                  <a:lnTo>
                    <a:pt x="581025" y="685800"/>
                  </a:lnTo>
                  <a:lnTo>
                    <a:pt x="638175" y="747712"/>
                  </a:lnTo>
                  <a:lnTo>
                    <a:pt x="757237" y="771525"/>
                  </a:lnTo>
                  <a:lnTo>
                    <a:pt x="885825" y="766762"/>
                  </a:lnTo>
                  <a:lnTo>
                    <a:pt x="966787" y="766762"/>
                  </a:lnTo>
                  <a:lnTo>
                    <a:pt x="1042987" y="771525"/>
                  </a:lnTo>
                  <a:lnTo>
                    <a:pt x="1100137" y="781050"/>
                  </a:lnTo>
                  <a:lnTo>
                    <a:pt x="1185862" y="800100"/>
                  </a:lnTo>
                  <a:lnTo>
                    <a:pt x="1223962" y="84772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825"/>
            </a:p>
          </p:txBody>
        </p: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12B0F506-A9AC-4FC2-A28F-9A8AC3A42C83}"/>
                </a:ext>
              </a:extLst>
            </p:cNvPr>
            <p:cNvGrpSpPr/>
            <p:nvPr/>
          </p:nvGrpSpPr>
          <p:grpSpPr>
            <a:xfrm rot="16350367">
              <a:off x="134540" y="13208"/>
              <a:ext cx="633413" cy="902494"/>
              <a:chOff x="134540" y="13208"/>
              <a:chExt cx="633413" cy="90249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9" name="Figura a mano libera 17">
                <a:extLst>
                  <a:ext uri="{FF2B5EF4-FFF2-40B4-BE49-F238E27FC236}">
                    <a16:creationId xmlns:a16="http://schemas.microsoft.com/office/drawing/2014/main" id="{D7014FBE-17AB-432D-9618-CB41C2658960}"/>
                  </a:ext>
                </a:extLst>
              </p:cNvPr>
              <p:cNvSpPr/>
              <p:nvPr/>
            </p:nvSpPr>
            <p:spPr>
              <a:xfrm>
                <a:off x="429815" y="649002"/>
                <a:ext cx="338138" cy="266700"/>
              </a:xfrm>
              <a:custGeom>
                <a:avLst/>
                <a:gdLst>
                  <a:gd name="connsiteX0" fmla="*/ 161925 w 338138"/>
                  <a:gd name="connsiteY0" fmla="*/ 266700 h 266700"/>
                  <a:gd name="connsiteX1" fmla="*/ 261938 w 338138"/>
                  <a:gd name="connsiteY1" fmla="*/ 233362 h 266700"/>
                  <a:gd name="connsiteX2" fmla="*/ 304800 w 338138"/>
                  <a:gd name="connsiteY2" fmla="*/ 204787 h 266700"/>
                  <a:gd name="connsiteX3" fmla="*/ 338138 w 338138"/>
                  <a:gd name="connsiteY3" fmla="*/ 147637 h 266700"/>
                  <a:gd name="connsiteX4" fmla="*/ 338138 w 338138"/>
                  <a:gd name="connsiteY4" fmla="*/ 80962 h 266700"/>
                  <a:gd name="connsiteX5" fmla="*/ 285750 w 338138"/>
                  <a:gd name="connsiteY5" fmla="*/ 28575 h 266700"/>
                  <a:gd name="connsiteX6" fmla="*/ 233363 w 338138"/>
                  <a:gd name="connsiteY6" fmla="*/ 9525 h 266700"/>
                  <a:gd name="connsiteX7" fmla="*/ 176213 w 338138"/>
                  <a:gd name="connsiteY7" fmla="*/ 0 h 266700"/>
                  <a:gd name="connsiteX8" fmla="*/ 109538 w 338138"/>
                  <a:gd name="connsiteY8" fmla="*/ 0 h 266700"/>
                  <a:gd name="connsiteX9" fmla="*/ 42863 w 338138"/>
                  <a:gd name="connsiteY9" fmla="*/ 33337 h 266700"/>
                  <a:gd name="connsiteX10" fmla="*/ 0 w 338138"/>
                  <a:gd name="connsiteY10" fmla="*/ 76200 h 266700"/>
                  <a:gd name="connsiteX11" fmla="*/ 0 w 338138"/>
                  <a:gd name="connsiteY11" fmla="*/ 147637 h 266700"/>
                  <a:gd name="connsiteX12" fmla="*/ 47625 w 338138"/>
                  <a:gd name="connsiteY12" fmla="*/ 214312 h 266700"/>
                  <a:gd name="connsiteX13" fmla="*/ 90488 w 338138"/>
                  <a:gd name="connsiteY13" fmla="*/ 257175 h 266700"/>
                  <a:gd name="connsiteX14" fmla="*/ 161925 w 338138"/>
                  <a:gd name="connsiteY14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138" h="266700">
                    <a:moveTo>
                      <a:pt x="161925" y="266700"/>
                    </a:moveTo>
                    <a:lnTo>
                      <a:pt x="261938" y="233362"/>
                    </a:lnTo>
                    <a:lnTo>
                      <a:pt x="304800" y="204787"/>
                    </a:lnTo>
                    <a:lnTo>
                      <a:pt x="338138" y="147637"/>
                    </a:lnTo>
                    <a:lnTo>
                      <a:pt x="338138" y="80962"/>
                    </a:lnTo>
                    <a:lnTo>
                      <a:pt x="285750" y="28575"/>
                    </a:lnTo>
                    <a:lnTo>
                      <a:pt x="233363" y="9525"/>
                    </a:lnTo>
                    <a:lnTo>
                      <a:pt x="176213" y="0"/>
                    </a:lnTo>
                    <a:lnTo>
                      <a:pt x="109538" y="0"/>
                    </a:lnTo>
                    <a:lnTo>
                      <a:pt x="42863" y="33337"/>
                    </a:lnTo>
                    <a:lnTo>
                      <a:pt x="0" y="76200"/>
                    </a:lnTo>
                    <a:lnTo>
                      <a:pt x="0" y="147637"/>
                    </a:lnTo>
                    <a:lnTo>
                      <a:pt x="47625" y="214312"/>
                    </a:lnTo>
                    <a:lnTo>
                      <a:pt x="90488" y="257175"/>
                    </a:lnTo>
                    <a:lnTo>
                      <a:pt x="161925" y="26670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 sz="825"/>
              </a:p>
            </p:txBody>
          </p:sp>
          <p:sp>
            <p:nvSpPr>
              <p:cNvPr id="50" name="Figura a mano libera 18">
                <a:extLst>
                  <a:ext uri="{FF2B5EF4-FFF2-40B4-BE49-F238E27FC236}">
                    <a16:creationId xmlns:a16="http://schemas.microsoft.com/office/drawing/2014/main" id="{8B0F7437-79CA-4304-B67C-72C36D30EC54}"/>
                  </a:ext>
                </a:extLst>
              </p:cNvPr>
              <p:cNvSpPr/>
              <p:nvPr/>
            </p:nvSpPr>
            <p:spPr>
              <a:xfrm>
                <a:off x="391715" y="377538"/>
                <a:ext cx="223838" cy="219075"/>
              </a:xfrm>
              <a:custGeom>
                <a:avLst/>
                <a:gdLst>
                  <a:gd name="connsiteX0" fmla="*/ 52388 w 223838"/>
                  <a:gd name="connsiteY0" fmla="*/ 0 h 228600"/>
                  <a:gd name="connsiteX1" fmla="*/ 128588 w 223838"/>
                  <a:gd name="connsiteY1" fmla="*/ 0 h 228600"/>
                  <a:gd name="connsiteX2" fmla="*/ 185738 w 223838"/>
                  <a:gd name="connsiteY2" fmla="*/ 19050 h 228600"/>
                  <a:gd name="connsiteX3" fmla="*/ 223838 w 223838"/>
                  <a:gd name="connsiteY3" fmla="*/ 71438 h 228600"/>
                  <a:gd name="connsiteX4" fmla="*/ 223838 w 223838"/>
                  <a:gd name="connsiteY4" fmla="*/ 109538 h 228600"/>
                  <a:gd name="connsiteX5" fmla="*/ 195263 w 223838"/>
                  <a:gd name="connsiteY5" fmla="*/ 180975 h 228600"/>
                  <a:gd name="connsiteX6" fmla="*/ 157163 w 223838"/>
                  <a:gd name="connsiteY6" fmla="*/ 228600 h 228600"/>
                  <a:gd name="connsiteX7" fmla="*/ 104775 w 223838"/>
                  <a:gd name="connsiteY7" fmla="*/ 219075 h 228600"/>
                  <a:gd name="connsiteX8" fmla="*/ 38100 w 223838"/>
                  <a:gd name="connsiteY8" fmla="*/ 204788 h 228600"/>
                  <a:gd name="connsiteX9" fmla="*/ 0 w 223838"/>
                  <a:gd name="connsiteY9" fmla="*/ 152400 h 228600"/>
                  <a:gd name="connsiteX10" fmla="*/ 0 w 223838"/>
                  <a:gd name="connsiteY10" fmla="*/ 123825 h 228600"/>
                  <a:gd name="connsiteX11" fmla="*/ 4763 w 223838"/>
                  <a:gd name="connsiteY11" fmla="*/ 47625 h 228600"/>
                  <a:gd name="connsiteX12" fmla="*/ 52388 w 223838"/>
                  <a:gd name="connsiteY12" fmla="*/ 0 h 228600"/>
                  <a:gd name="connsiteX0" fmla="*/ 52388 w 223838"/>
                  <a:gd name="connsiteY0" fmla="*/ 0 h 219075"/>
                  <a:gd name="connsiteX1" fmla="*/ 128588 w 223838"/>
                  <a:gd name="connsiteY1" fmla="*/ 0 h 219075"/>
                  <a:gd name="connsiteX2" fmla="*/ 185738 w 223838"/>
                  <a:gd name="connsiteY2" fmla="*/ 19050 h 219075"/>
                  <a:gd name="connsiteX3" fmla="*/ 223838 w 223838"/>
                  <a:gd name="connsiteY3" fmla="*/ 71438 h 219075"/>
                  <a:gd name="connsiteX4" fmla="*/ 223838 w 223838"/>
                  <a:gd name="connsiteY4" fmla="*/ 109538 h 219075"/>
                  <a:gd name="connsiteX5" fmla="*/ 195263 w 223838"/>
                  <a:gd name="connsiteY5" fmla="*/ 180975 h 219075"/>
                  <a:gd name="connsiteX6" fmla="*/ 154781 w 223838"/>
                  <a:gd name="connsiteY6" fmla="*/ 219075 h 219075"/>
                  <a:gd name="connsiteX7" fmla="*/ 104775 w 223838"/>
                  <a:gd name="connsiteY7" fmla="*/ 219075 h 219075"/>
                  <a:gd name="connsiteX8" fmla="*/ 38100 w 223838"/>
                  <a:gd name="connsiteY8" fmla="*/ 204788 h 219075"/>
                  <a:gd name="connsiteX9" fmla="*/ 0 w 223838"/>
                  <a:gd name="connsiteY9" fmla="*/ 152400 h 219075"/>
                  <a:gd name="connsiteX10" fmla="*/ 0 w 223838"/>
                  <a:gd name="connsiteY10" fmla="*/ 123825 h 219075"/>
                  <a:gd name="connsiteX11" fmla="*/ 4763 w 223838"/>
                  <a:gd name="connsiteY11" fmla="*/ 47625 h 219075"/>
                  <a:gd name="connsiteX12" fmla="*/ 52388 w 223838"/>
                  <a:gd name="connsiteY12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838" h="219075">
                    <a:moveTo>
                      <a:pt x="52388" y="0"/>
                    </a:moveTo>
                    <a:lnTo>
                      <a:pt x="128588" y="0"/>
                    </a:lnTo>
                    <a:lnTo>
                      <a:pt x="185738" y="19050"/>
                    </a:lnTo>
                    <a:lnTo>
                      <a:pt x="223838" y="71438"/>
                    </a:lnTo>
                    <a:lnTo>
                      <a:pt x="223838" y="109538"/>
                    </a:lnTo>
                    <a:lnTo>
                      <a:pt x="195263" y="180975"/>
                    </a:lnTo>
                    <a:lnTo>
                      <a:pt x="154781" y="219075"/>
                    </a:lnTo>
                    <a:lnTo>
                      <a:pt x="104775" y="219075"/>
                    </a:lnTo>
                    <a:lnTo>
                      <a:pt x="38100" y="204788"/>
                    </a:lnTo>
                    <a:lnTo>
                      <a:pt x="0" y="152400"/>
                    </a:lnTo>
                    <a:lnTo>
                      <a:pt x="0" y="123825"/>
                    </a:lnTo>
                    <a:lnTo>
                      <a:pt x="4763" y="47625"/>
                    </a:lnTo>
                    <a:lnTo>
                      <a:pt x="52388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 sz="825"/>
              </a:p>
            </p:txBody>
          </p:sp>
          <p:sp>
            <p:nvSpPr>
              <p:cNvPr id="51" name="Figura a mano libera 19">
                <a:extLst>
                  <a:ext uri="{FF2B5EF4-FFF2-40B4-BE49-F238E27FC236}">
                    <a16:creationId xmlns:a16="http://schemas.microsoft.com/office/drawing/2014/main" id="{0F87BE75-854E-49E8-B133-B345758609BB}"/>
                  </a:ext>
                </a:extLst>
              </p:cNvPr>
              <p:cNvSpPr/>
              <p:nvPr/>
            </p:nvSpPr>
            <p:spPr>
              <a:xfrm>
                <a:off x="282178" y="177514"/>
                <a:ext cx="176212" cy="171450"/>
              </a:xfrm>
              <a:custGeom>
                <a:avLst/>
                <a:gdLst>
                  <a:gd name="connsiteX0" fmla="*/ 61912 w 176212"/>
                  <a:gd name="connsiteY0" fmla="*/ 4763 h 171450"/>
                  <a:gd name="connsiteX1" fmla="*/ 0 w 176212"/>
                  <a:gd name="connsiteY1" fmla="*/ 38100 h 171450"/>
                  <a:gd name="connsiteX2" fmla="*/ 4762 w 176212"/>
                  <a:gd name="connsiteY2" fmla="*/ 104775 h 171450"/>
                  <a:gd name="connsiteX3" fmla="*/ 23812 w 176212"/>
                  <a:gd name="connsiteY3" fmla="*/ 123825 h 171450"/>
                  <a:gd name="connsiteX4" fmla="*/ 42862 w 176212"/>
                  <a:gd name="connsiteY4" fmla="*/ 161925 h 171450"/>
                  <a:gd name="connsiteX5" fmla="*/ 61912 w 176212"/>
                  <a:gd name="connsiteY5" fmla="*/ 171450 h 171450"/>
                  <a:gd name="connsiteX6" fmla="*/ 100012 w 176212"/>
                  <a:gd name="connsiteY6" fmla="*/ 171450 h 171450"/>
                  <a:gd name="connsiteX7" fmla="*/ 161925 w 176212"/>
                  <a:gd name="connsiteY7" fmla="*/ 142875 h 171450"/>
                  <a:gd name="connsiteX8" fmla="*/ 176212 w 176212"/>
                  <a:gd name="connsiteY8" fmla="*/ 119063 h 171450"/>
                  <a:gd name="connsiteX9" fmla="*/ 171450 w 176212"/>
                  <a:gd name="connsiteY9" fmla="*/ 76200 h 171450"/>
                  <a:gd name="connsiteX10" fmla="*/ 152400 w 176212"/>
                  <a:gd name="connsiteY10" fmla="*/ 38100 h 171450"/>
                  <a:gd name="connsiteX11" fmla="*/ 128587 w 176212"/>
                  <a:gd name="connsiteY11" fmla="*/ 0 h 171450"/>
                  <a:gd name="connsiteX12" fmla="*/ 61912 w 176212"/>
                  <a:gd name="connsiteY12" fmla="*/ 476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212" h="171450">
                    <a:moveTo>
                      <a:pt x="61912" y="4763"/>
                    </a:moveTo>
                    <a:lnTo>
                      <a:pt x="0" y="38100"/>
                    </a:lnTo>
                    <a:lnTo>
                      <a:pt x="4762" y="104775"/>
                    </a:lnTo>
                    <a:lnTo>
                      <a:pt x="23812" y="123825"/>
                    </a:lnTo>
                    <a:lnTo>
                      <a:pt x="42862" y="161925"/>
                    </a:lnTo>
                    <a:lnTo>
                      <a:pt x="61912" y="171450"/>
                    </a:lnTo>
                    <a:lnTo>
                      <a:pt x="100012" y="171450"/>
                    </a:lnTo>
                    <a:lnTo>
                      <a:pt x="161925" y="142875"/>
                    </a:lnTo>
                    <a:lnTo>
                      <a:pt x="176212" y="119063"/>
                    </a:lnTo>
                    <a:lnTo>
                      <a:pt x="171450" y="76200"/>
                    </a:lnTo>
                    <a:lnTo>
                      <a:pt x="152400" y="38100"/>
                    </a:lnTo>
                    <a:lnTo>
                      <a:pt x="128587" y="0"/>
                    </a:lnTo>
                    <a:lnTo>
                      <a:pt x="61912" y="476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 sz="825"/>
              </a:p>
            </p:txBody>
          </p:sp>
          <p:sp>
            <p:nvSpPr>
              <p:cNvPr id="52" name="Figura a mano libera 20">
                <a:extLst>
                  <a:ext uri="{FF2B5EF4-FFF2-40B4-BE49-F238E27FC236}">
                    <a16:creationId xmlns:a16="http://schemas.microsoft.com/office/drawing/2014/main" id="{09498D6B-859E-47D5-B7D7-2E9E1E2691C5}"/>
                  </a:ext>
                </a:extLst>
              </p:cNvPr>
              <p:cNvSpPr/>
              <p:nvPr/>
            </p:nvSpPr>
            <p:spPr>
              <a:xfrm>
                <a:off x="134540" y="13208"/>
                <a:ext cx="147638" cy="169069"/>
              </a:xfrm>
              <a:custGeom>
                <a:avLst/>
                <a:gdLst>
                  <a:gd name="connsiteX0" fmla="*/ 80963 w 147638"/>
                  <a:gd name="connsiteY0" fmla="*/ 0 h 176213"/>
                  <a:gd name="connsiteX1" fmla="*/ 19050 w 147638"/>
                  <a:gd name="connsiteY1" fmla="*/ 28575 h 176213"/>
                  <a:gd name="connsiteX2" fmla="*/ 0 w 147638"/>
                  <a:gd name="connsiteY2" fmla="*/ 52388 h 176213"/>
                  <a:gd name="connsiteX3" fmla="*/ 0 w 147638"/>
                  <a:gd name="connsiteY3" fmla="*/ 85725 h 176213"/>
                  <a:gd name="connsiteX4" fmla="*/ 38100 w 147638"/>
                  <a:gd name="connsiteY4" fmla="*/ 166688 h 176213"/>
                  <a:gd name="connsiteX5" fmla="*/ 71438 w 147638"/>
                  <a:gd name="connsiteY5" fmla="*/ 176213 h 176213"/>
                  <a:gd name="connsiteX6" fmla="*/ 109538 w 147638"/>
                  <a:gd name="connsiteY6" fmla="*/ 171450 h 176213"/>
                  <a:gd name="connsiteX7" fmla="*/ 142875 w 147638"/>
                  <a:gd name="connsiteY7" fmla="*/ 138113 h 176213"/>
                  <a:gd name="connsiteX8" fmla="*/ 147638 w 147638"/>
                  <a:gd name="connsiteY8" fmla="*/ 100013 h 176213"/>
                  <a:gd name="connsiteX9" fmla="*/ 128588 w 147638"/>
                  <a:gd name="connsiteY9" fmla="*/ 52388 h 176213"/>
                  <a:gd name="connsiteX10" fmla="*/ 80963 w 147638"/>
                  <a:gd name="connsiteY10" fmla="*/ 0 h 176213"/>
                  <a:gd name="connsiteX0" fmla="*/ 80963 w 147638"/>
                  <a:gd name="connsiteY0" fmla="*/ 0 h 169069"/>
                  <a:gd name="connsiteX1" fmla="*/ 19050 w 147638"/>
                  <a:gd name="connsiteY1" fmla="*/ 21431 h 169069"/>
                  <a:gd name="connsiteX2" fmla="*/ 0 w 147638"/>
                  <a:gd name="connsiteY2" fmla="*/ 45244 h 169069"/>
                  <a:gd name="connsiteX3" fmla="*/ 0 w 147638"/>
                  <a:gd name="connsiteY3" fmla="*/ 78581 h 169069"/>
                  <a:gd name="connsiteX4" fmla="*/ 38100 w 147638"/>
                  <a:gd name="connsiteY4" fmla="*/ 159544 h 169069"/>
                  <a:gd name="connsiteX5" fmla="*/ 71438 w 147638"/>
                  <a:gd name="connsiteY5" fmla="*/ 169069 h 169069"/>
                  <a:gd name="connsiteX6" fmla="*/ 109538 w 147638"/>
                  <a:gd name="connsiteY6" fmla="*/ 164306 h 169069"/>
                  <a:gd name="connsiteX7" fmla="*/ 142875 w 147638"/>
                  <a:gd name="connsiteY7" fmla="*/ 130969 h 169069"/>
                  <a:gd name="connsiteX8" fmla="*/ 147638 w 147638"/>
                  <a:gd name="connsiteY8" fmla="*/ 92869 h 169069"/>
                  <a:gd name="connsiteX9" fmla="*/ 128588 w 147638"/>
                  <a:gd name="connsiteY9" fmla="*/ 45244 h 169069"/>
                  <a:gd name="connsiteX10" fmla="*/ 80963 w 147638"/>
                  <a:gd name="connsiteY10" fmla="*/ 0 h 16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638" h="169069">
                    <a:moveTo>
                      <a:pt x="80963" y="0"/>
                    </a:moveTo>
                    <a:lnTo>
                      <a:pt x="19050" y="21431"/>
                    </a:lnTo>
                    <a:lnTo>
                      <a:pt x="0" y="45244"/>
                    </a:lnTo>
                    <a:lnTo>
                      <a:pt x="0" y="78581"/>
                    </a:lnTo>
                    <a:lnTo>
                      <a:pt x="38100" y="159544"/>
                    </a:lnTo>
                    <a:lnTo>
                      <a:pt x="71438" y="169069"/>
                    </a:lnTo>
                    <a:lnTo>
                      <a:pt x="109538" y="164306"/>
                    </a:lnTo>
                    <a:lnTo>
                      <a:pt x="142875" y="130969"/>
                    </a:lnTo>
                    <a:lnTo>
                      <a:pt x="147638" y="92869"/>
                    </a:lnTo>
                    <a:lnTo>
                      <a:pt x="128588" y="45244"/>
                    </a:lnTo>
                    <a:lnTo>
                      <a:pt x="80963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 sz="825"/>
              </a:p>
            </p:txBody>
          </p:sp>
        </p:grpSp>
      </p:grp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E8E013FE-FC7A-4B61-95D3-5D22D7386BA5}"/>
              </a:ext>
            </a:extLst>
          </p:cNvPr>
          <p:cNvSpPr/>
          <p:nvPr/>
        </p:nvSpPr>
        <p:spPr>
          <a:xfrm>
            <a:off x="3564311" y="3829020"/>
            <a:ext cx="912443" cy="113046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66B3D59A-1C29-4B81-B9D9-A96FE8CF1E37}"/>
                  </a:ext>
                </a:extLst>
              </p:cNvPr>
              <p:cNvSpPr txBox="1"/>
              <p:nvPr/>
            </p:nvSpPr>
            <p:spPr>
              <a:xfrm>
                <a:off x="4459265" y="4033280"/>
                <a:ext cx="441201" cy="69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it-IT" sz="135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66B3D59A-1C29-4B81-B9D9-A96FE8CF1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265" y="4033280"/>
                <a:ext cx="441201" cy="6983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15C6B7C-3B79-498D-85EA-0DB179762DE1}"/>
              </a:ext>
            </a:extLst>
          </p:cNvPr>
          <p:cNvSpPr txBox="1"/>
          <p:nvPr/>
        </p:nvSpPr>
        <p:spPr>
          <a:xfrm>
            <a:off x="83378" y="5176425"/>
            <a:ext cx="8711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UGF SCORE INDEX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derives by the sum of the 5 DRIVERS SCORES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C3E538-561E-9AAF-CADD-191E3AFDC78A}"/>
              </a:ext>
            </a:extLst>
          </p:cNvPr>
          <p:cNvSpPr/>
          <p:nvPr/>
        </p:nvSpPr>
        <p:spPr>
          <a:xfrm>
            <a:off x="0" y="965399"/>
            <a:ext cx="7056784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UGF tool 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STRUCTURE </a:t>
            </a:r>
          </a:p>
        </p:txBody>
      </p:sp>
    </p:spTree>
    <p:extLst>
      <p:ext uri="{BB962C8B-B14F-4D97-AF65-F5344CB8AC3E}">
        <p14:creationId xmlns:p14="http://schemas.microsoft.com/office/powerpoint/2010/main" val="392165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5">
            <a:extLst>
              <a:ext uri="{FF2B5EF4-FFF2-40B4-BE49-F238E27FC236}">
                <a16:creationId xmlns:a16="http://schemas.microsoft.com/office/drawing/2014/main" id="{397C5DA0-2CE7-FC26-B9FD-DC7B8A33C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4073083" cy="5013176"/>
          </a:xfrm>
          <a:prstGeom prst="rect">
            <a:avLst/>
          </a:prstGeom>
        </p:spPr>
      </p:pic>
      <p:sp>
        <p:nvSpPr>
          <p:cNvPr id="3" name="CasellaDiTesto 53">
            <a:extLst>
              <a:ext uri="{FF2B5EF4-FFF2-40B4-BE49-F238E27FC236}">
                <a16:creationId xmlns:a16="http://schemas.microsoft.com/office/drawing/2014/main" id="{96617370-0592-7838-CBEF-BCE0F82EE02D}"/>
              </a:ext>
            </a:extLst>
          </p:cNvPr>
          <p:cNvSpPr txBox="1"/>
          <p:nvPr/>
        </p:nvSpPr>
        <p:spPr>
          <a:xfrm>
            <a:off x="107506" y="1078371"/>
            <a:ext cx="85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means of 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user-friendly spreadsheet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self-calculating scores) the UGF tool produces this main result: </a:t>
            </a:r>
            <a:r>
              <a:rPr lang="en-US" sz="1800" b="1" u="sng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City Geo Factsheet</a:t>
            </a:r>
            <a:endParaRPr lang="it-IT" sz="1800" b="1" u="sng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256DE8-6177-063D-A73F-FCA419FF53B1}"/>
              </a:ext>
            </a:extLst>
          </p:cNvPr>
          <p:cNvGrpSpPr/>
          <p:nvPr/>
        </p:nvGrpSpPr>
        <p:grpSpPr>
          <a:xfrm>
            <a:off x="153628" y="1078371"/>
            <a:ext cx="8882866" cy="5757675"/>
            <a:chOff x="906923" y="2001701"/>
            <a:chExt cx="6984035" cy="470639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5DC5EF-BCE5-3488-FDB4-F71F023EF903}"/>
                </a:ext>
              </a:extLst>
            </p:cNvPr>
            <p:cNvGrpSpPr/>
            <p:nvPr/>
          </p:nvGrpSpPr>
          <p:grpSpPr>
            <a:xfrm>
              <a:off x="906923" y="2001701"/>
              <a:ext cx="6984035" cy="4706394"/>
              <a:chOff x="4180589" y="1821114"/>
              <a:chExt cx="6984035" cy="470639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09C783-B9ED-C3B8-CBE5-6E76516B1706}"/>
                  </a:ext>
                </a:extLst>
              </p:cNvPr>
              <p:cNvSpPr/>
              <p:nvPr/>
            </p:nvSpPr>
            <p:spPr>
              <a:xfrm>
                <a:off x="4180589" y="1821114"/>
                <a:ext cx="6984035" cy="4706394"/>
              </a:xfrm>
              <a:prstGeom prst="rect">
                <a:avLst/>
              </a:prstGeom>
              <a:solidFill>
                <a:srgbClr val="FDE76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0" name="Immagine 13">
                <a:extLst>
                  <a:ext uri="{FF2B5EF4-FFF2-40B4-BE49-F238E27FC236}">
                    <a16:creationId xmlns:a16="http://schemas.microsoft.com/office/drawing/2014/main" id="{6279728A-0F82-3852-6230-286B2A709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8873" y="1944061"/>
                <a:ext cx="2413628" cy="244880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</p:pic>
          <p:pic>
            <p:nvPicPr>
              <p:cNvPr id="11" name="Immagine 11">
                <a:extLst>
                  <a:ext uri="{FF2B5EF4-FFF2-40B4-BE49-F238E27FC236}">
                    <a16:creationId xmlns:a16="http://schemas.microsoft.com/office/drawing/2014/main" id="{5CE264F3-8BC8-F7AF-B4F0-5FA1537E9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223" y="2001701"/>
                <a:ext cx="2766040" cy="24549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</p:pic>
          <p:pic>
            <p:nvPicPr>
              <p:cNvPr id="12" name="Immagine 2">
                <a:extLst>
                  <a:ext uri="{FF2B5EF4-FFF2-40B4-BE49-F238E27FC236}">
                    <a16:creationId xmlns:a16="http://schemas.microsoft.com/office/drawing/2014/main" id="{B0809471-9F9E-7B5F-6250-C5969FC67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001" y="4608272"/>
                <a:ext cx="2436840" cy="17285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</p:pic>
          <p:pic>
            <p:nvPicPr>
              <p:cNvPr id="13" name="Immagine 4">
                <a:extLst>
                  <a:ext uri="{FF2B5EF4-FFF2-40B4-BE49-F238E27FC236}">
                    <a16:creationId xmlns:a16="http://schemas.microsoft.com/office/drawing/2014/main" id="{FA36C569-89E3-9606-740A-8100D58F5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4414" y="4587504"/>
                <a:ext cx="1596666" cy="17270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</p:pic>
        </p:grpSp>
        <p:pic>
          <p:nvPicPr>
            <p:cNvPr id="14" name="Immagine 10">
              <a:extLst>
                <a:ext uri="{FF2B5EF4-FFF2-40B4-BE49-F238E27FC236}">
                  <a16:creationId xmlns:a16="http://schemas.microsoft.com/office/drawing/2014/main" id="{96A150A9-02F7-4361-A478-48AA48761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987" y="4788888"/>
              <a:ext cx="2231920" cy="16854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3072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0042F7-5728-45D1-B515-AB4A8EFF1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01" y="3828316"/>
            <a:ext cx="1779620" cy="21724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B89965-0939-4038-B10C-38B51494C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9" y="3828316"/>
            <a:ext cx="1761911" cy="216281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1A38B8-E321-416A-9849-E69C8537F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52" y="3817117"/>
            <a:ext cx="1780248" cy="2183633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1C8C14-27AF-4384-8003-BEE32BC82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38" y="3828316"/>
            <a:ext cx="1780248" cy="2172434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131C11-C1B4-4D99-B0EA-505BC9DAA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45" y="3855009"/>
            <a:ext cx="1752740" cy="214574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7735111-ECC4-4430-98C8-EB699D42CA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" y="1611184"/>
            <a:ext cx="1757230" cy="2162810"/>
          </a:xfrm>
          <a:prstGeom prst="rect">
            <a:avLst/>
          </a:prstGeom>
        </p:spPr>
      </p:pic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B7F4464-DFC7-4E68-B422-7056686D2C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89" y="1618287"/>
            <a:ext cx="1757230" cy="21457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A23525-4B08-47BC-9274-36DEF22DC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r="21015"/>
          <a:stretch/>
        </p:blipFill>
        <p:spPr bwMode="auto">
          <a:xfrm>
            <a:off x="5803738" y="1618287"/>
            <a:ext cx="3120028" cy="21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B51D893-64D1-48DF-A85A-2473FA3698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33" y="1625697"/>
            <a:ext cx="1780022" cy="21724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72FC76-6924-7768-DCF7-7C260F0645EF}"/>
              </a:ext>
            </a:extLst>
          </p:cNvPr>
          <p:cNvSpPr/>
          <p:nvPr/>
        </p:nvSpPr>
        <p:spPr>
          <a:xfrm>
            <a:off x="179512" y="1048477"/>
            <a:ext cx="7056784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it-IT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6132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4CAA568D-6C4C-40A7-B31F-A159606A3781}"/>
              </a:ext>
            </a:extLst>
          </p:cNvPr>
          <p:cNvGraphicFramePr>
            <a:graphicFrameLocks noGrp="1"/>
          </p:cNvGraphicFramePr>
          <p:nvPr/>
        </p:nvGraphicFramePr>
        <p:xfrm>
          <a:off x="0" y="1681753"/>
          <a:ext cx="9144000" cy="431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66359751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4523985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893421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8957663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873978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95259135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789167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735836784"/>
                    </a:ext>
                  </a:extLst>
                </a:gridCol>
              </a:tblGrid>
              <a:tr h="36989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BRUSSELS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GLASGOW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LONDON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MILAN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ZARAGOZA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ROME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TRONDHEIM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NAPLES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6368294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1005389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9415844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229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277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285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292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319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393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504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642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9313749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1580139"/>
                  </a:ext>
                </a:extLst>
              </a:tr>
            </a:tbl>
          </a:graphicData>
        </a:graphic>
      </p:graphicFrame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9924A267-1A3F-4FF7-8F5F-1F8D852AB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47852" r="70524" b="33277"/>
          <a:stretch/>
        </p:blipFill>
        <p:spPr>
          <a:xfrm>
            <a:off x="5710691" y="5031377"/>
            <a:ext cx="1151499" cy="967055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A8493D8-2892-41B2-81A1-24F99A2A87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3" t="26891" r="3042" b="63655"/>
          <a:stretch/>
        </p:blipFill>
        <p:spPr>
          <a:xfrm>
            <a:off x="5739356" y="2333155"/>
            <a:ext cx="1094170" cy="654509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34DDB9E-7A6B-4D59-91FE-D827AF0BE1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67342" r="70524" b="16095"/>
          <a:stretch/>
        </p:blipFill>
        <p:spPr>
          <a:xfrm>
            <a:off x="5708246" y="3090527"/>
            <a:ext cx="1125280" cy="8294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D18B3CA-1EE1-465E-9FE9-98F499D05F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43" y="3074839"/>
            <a:ext cx="1109357" cy="83653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500F689-C821-4418-A0F0-63CCB01170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97" y="5033695"/>
            <a:ext cx="1119177" cy="96473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5E5C25C-F8F2-4D0D-8D98-41A8DA501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44" y="2333155"/>
            <a:ext cx="1092630" cy="65450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3685A9F-4157-4045-96A4-D82700E33B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36" y="2333155"/>
            <a:ext cx="1111584" cy="65450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F3D610D-A855-466F-BB72-594421E09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1" y="5031378"/>
            <a:ext cx="1121864" cy="96705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0B7E4B8-EBF8-4935-A6F6-84819EDA78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08" y="3100812"/>
            <a:ext cx="1074914" cy="82084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2EB4CCF-01DC-41D1-8896-1F459AC5A4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1" y="2333154"/>
            <a:ext cx="1113201" cy="6545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A75DB37-6BC0-4FE8-82BB-B06E7B1E0E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03" y="5031377"/>
            <a:ext cx="1112659" cy="9705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FE1DC40-E9F3-4821-8DDA-716AF96474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40" y="3074839"/>
            <a:ext cx="1113623" cy="85242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C1AFFFB-FAA9-44CA-8CD5-00D210174D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28" y="2333154"/>
            <a:ext cx="1132803" cy="65450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F570B97-0CDE-44F9-8F18-9C24B8F6EBD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9" y="5031376"/>
            <a:ext cx="1107035" cy="95754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FF13607-F12F-4CEE-B729-8D6D65E09D0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54" y="3090527"/>
            <a:ext cx="1093739" cy="83674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55E4C4E-7A89-4604-8375-C95FEC10CEE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85" y="3090527"/>
            <a:ext cx="1102434" cy="83674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A002227-A349-470B-B8B3-345E8932F1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41" y="5023831"/>
            <a:ext cx="1132804" cy="9616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5CEA90E8-1F1F-4425-B1B4-77A41BB864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71" y="2333090"/>
            <a:ext cx="1116842" cy="654509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527F4AA0-907A-46A8-98B7-5A5415E8C7E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89" y="3100811"/>
            <a:ext cx="1076360" cy="82645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B045F9A6-0E86-47C9-A947-36CEE4DD8E0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1" y="5012237"/>
            <a:ext cx="1109105" cy="97325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E455636F-82CE-4F9E-B633-FE9CF7095AA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4" y="2333090"/>
            <a:ext cx="1109105" cy="654509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83E276E0-A556-4DED-9BE9-24927F72B11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" y="5022947"/>
            <a:ext cx="1118249" cy="96254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4194E708-9FEC-4BBA-8609-A21DF4D39BE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" y="3105045"/>
            <a:ext cx="1093738" cy="826732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421D2E69-58DE-44E0-9B12-73CD639962A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" y="2333090"/>
            <a:ext cx="1123203" cy="654509"/>
          </a:xfrm>
          <a:prstGeom prst="rect">
            <a:avLst/>
          </a:prstGeom>
        </p:spPr>
      </p:pic>
      <p:sp>
        <p:nvSpPr>
          <p:cNvPr id="42" name="Freccia a destra 41">
            <a:extLst>
              <a:ext uri="{FF2B5EF4-FFF2-40B4-BE49-F238E27FC236}">
                <a16:creationId xmlns:a16="http://schemas.microsoft.com/office/drawing/2014/main" id="{54565F30-D047-4CF0-91BE-D3D1F77B432D}"/>
              </a:ext>
            </a:extLst>
          </p:cNvPr>
          <p:cNvSpPr/>
          <p:nvPr/>
        </p:nvSpPr>
        <p:spPr>
          <a:xfrm>
            <a:off x="179512" y="4438945"/>
            <a:ext cx="8678739" cy="434767"/>
          </a:xfrm>
          <a:prstGeom prst="rightArrow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410047-2ABF-B5E3-8279-62E942B23ABC}"/>
              </a:ext>
            </a:extLst>
          </p:cNvPr>
          <p:cNvSpPr/>
          <p:nvPr/>
        </p:nvSpPr>
        <p:spPr>
          <a:xfrm>
            <a:off x="179512" y="1048477"/>
            <a:ext cx="7056784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it-IT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009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67BE10CA-CA39-4FC2-8D1A-FE9F1042A52E}"/>
              </a:ext>
            </a:extLst>
          </p:cNvPr>
          <p:cNvSpPr txBox="1"/>
          <p:nvPr/>
        </p:nvSpPr>
        <p:spPr>
          <a:xfrm>
            <a:off x="223736" y="1802559"/>
            <a:ext cx="852472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STEPS 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advanced analysis of the drivers is being prepared</a:t>
            </a:r>
          </a:p>
          <a:p>
            <a:pPr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 in testing the tool in other cities are very welcome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36E4F-2281-CCC7-F311-79C44C4676AA}"/>
              </a:ext>
            </a:extLst>
          </p:cNvPr>
          <p:cNvSpPr txBox="1"/>
          <p:nvPr/>
        </p:nvSpPr>
        <p:spPr>
          <a:xfrm>
            <a:off x="1115616" y="5157192"/>
            <a:ext cx="7344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dirty="0">
                <a:solidFill>
                  <a:srgbClr val="0683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azzurralentini@</a:t>
            </a:r>
            <a:r>
              <a:rPr lang="it-IT" sz="1800" b="1" dirty="0">
                <a:solidFill>
                  <a:srgbClr val="0683C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gmail.com</a:t>
            </a:r>
            <a:r>
              <a:rPr lang="it-IT" sz="1800" b="1" dirty="0">
                <a:solidFill>
                  <a:srgbClr val="0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i="0" dirty="0">
                <a:solidFill>
                  <a:srgbClr val="0683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0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b="1" i="0" dirty="0">
                <a:solidFill>
                  <a:srgbClr val="0683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azzurralentini@correo.ugr.es</a:t>
            </a:r>
            <a:r>
              <a:rPr lang="it-IT" sz="1800" b="1" i="0" dirty="0">
                <a:solidFill>
                  <a:srgbClr val="0683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Francesco La Vigna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(ISPRA – Geological Survey of Italy)</a:t>
            </a:r>
          </a:p>
          <a:p>
            <a:pPr algn="just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francesco.lavigna@isprambiente.it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CD09966-A5E1-2496-2AD5-90F279FB5408}"/>
              </a:ext>
            </a:extLst>
          </p:cNvPr>
          <p:cNvSpPr/>
          <p:nvPr/>
        </p:nvSpPr>
        <p:spPr>
          <a:xfrm>
            <a:off x="2195736" y="4293096"/>
            <a:ext cx="1368152" cy="787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649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lnSpc>
            <a:spcPct val="120000"/>
          </a:lnSpc>
          <a:spcBef>
            <a:spcPts val="0"/>
          </a:spcBef>
          <a:defRPr sz="2400" b="1" u="sng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527</Words>
  <Application>Microsoft Office PowerPoint</Application>
  <PresentationFormat>On-screen Show (4:3)</PresentationFormat>
  <Paragraphs>87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</vt:lpstr>
      <vt:lpstr>Calibri</vt:lpstr>
      <vt:lpstr>Cambria</vt:lpstr>
      <vt:lpstr>Cambria Math</vt:lpstr>
      <vt:lpstr>Verdana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</dc:creator>
  <cp:lastModifiedBy>azzurrahydro azzurrahydro</cp:lastModifiedBy>
  <cp:revision>64</cp:revision>
  <dcterms:created xsi:type="dcterms:W3CDTF">2020-10-27T09:01:51Z</dcterms:created>
  <dcterms:modified xsi:type="dcterms:W3CDTF">2022-05-22T23:02:57Z</dcterms:modified>
</cp:coreProperties>
</file>