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451" r:id="rId5"/>
    <p:sldId id="434" r:id="rId6"/>
    <p:sldId id="2230" r:id="rId7"/>
    <p:sldId id="370" r:id="rId8"/>
    <p:sldId id="2295" r:id="rId9"/>
    <p:sldId id="2239" r:id="rId10"/>
    <p:sldId id="2293" r:id="rId11"/>
    <p:sldId id="2272" r:id="rId12"/>
    <p:sldId id="2284" r:id="rId13"/>
    <p:sldId id="2286" r:id="rId14"/>
    <p:sldId id="2273" r:id="rId15"/>
    <p:sldId id="2299" r:id="rId16"/>
    <p:sldId id="2294" r:id="rId17"/>
    <p:sldId id="793" r:id="rId18"/>
    <p:sldId id="2298" r:id="rId19"/>
    <p:sldId id="2297" r:id="rId20"/>
    <p:sldId id="2296" r:id="rId21"/>
    <p:sldId id="2300" r:id="rId22"/>
    <p:sldId id="2224" r:id="rId23"/>
    <p:sldId id="413" r:id="rId2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F4F60B1-BA89-E23D-0277-F48C49516320}" name="Houston, Sander" initials="HS" userId="S::shouston@redcross.nl::4717b11e-f2f2-44ed-9172-4069da68f6c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uston, Sander" initials="HS" lastIdx="1" clrIdx="0">
    <p:extLst>
      <p:ext uri="{19B8F6BF-5375-455C-9EA6-DF929625EA0E}">
        <p15:presenceInfo xmlns:p15="http://schemas.microsoft.com/office/powerpoint/2012/main" userId="S::shouston@redcross.nl::4717b11e-f2f2-44ed-9172-4069da68f6c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E3C"/>
    <a:srgbClr val="0D99E3"/>
    <a:srgbClr val="EF463E"/>
    <a:srgbClr val="3333FF"/>
    <a:srgbClr val="655DC6"/>
    <a:srgbClr val="CFD1B8"/>
    <a:srgbClr val="00214D"/>
    <a:srgbClr val="FFFFFF"/>
    <a:srgbClr val="FFAD5F"/>
    <a:srgbClr val="D787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3BE4FC-5B77-42F9-8590-E5B0405BFA92}" v="190" dt="2022-05-22T12:38:39.2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999" autoAdjust="0"/>
  </p:normalViewPr>
  <p:slideViewPr>
    <p:cSldViewPr snapToGrid="0">
      <p:cViewPr varScale="1">
        <p:scale>
          <a:sx n="66" d="100"/>
          <a:sy n="66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mberg van den, Marc" userId="5957a604-a81c-4962-b9c5-dafdd44eb800" providerId="ADAL" clId="{99880FC1-ECA9-45C9-8C78-295EFE58A4C7}"/>
    <pc:docChg chg="undo custSel addSld delSld modSld">
      <pc:chgData name="Homberg van den, Marc" userId="5957a604-a81c-4962-b9c5-dafdd44eb800" providerId="ADAL" clId="{99880FC1-ECA9-45C9-8C78-295EFE58A4C7}" dt="2022-05-20T20:21:32.444" v="2302" actId="6549"/>
      <pc:docMkLst>
        <pc:docMk/>
      </pc:docMkLst>
      <pc:sldChg chg="addSp delSp modSp mod chgLayout">
        <pc:chgData name="Homberg van den, Marc" userId="5957a604-a81c-4962-b9c5-dafdd44eb800" providerId="ADAL" clId="{99880FC1-ECA9-45C9-8C78-295EFE58A4C7}" dt="2022-05-20T17:14:49.975" v="1099" actId="20577"/>
        <pc:sldMkLst>
          <pc:docMk/>
          <pc:sldMk cId="2020486387" sldId="370"/>
        </pc:sldMkLst>
        <pc:spChg chg="add mod ord">
          <ac:chgData name="Homberg van den, Marc" userId="5957a604-a81c-4962-b9c5-dafdd44eb800" providerId="ADAL" clId="{99880FC1-ECA9-45C9-8C78-295EFE58A4C7}" dt="2022-05-20T16:55:11.924" v="537" actId="1076"/>
          <ac:spMkLst>
            <pc:docMk/>
            <pc:sldMk cId="2020486387" sldId="370"/>
            <ac:spMk id="3" creationId="{E7DEFDE5-1794-C090-D5EB-947143EF80DB}"/>
          </ac:spMkLst>
        </pc:spChg>
        <pc:spChg chg="add mod ord">
          <ac:chgData name="Homberg van den, Marc" userId="5957a604-a81c-4962-b9c5-dafdd44eb800" providerId="ADAL" clId="{99880FC1-ECA9-45C9-8C78-295EFE58A4C7}" dt="2022-05-20T17:14:49.975" v="1099" actId="20577"/>
          <ac:spMkLst>
            <pc:docMk/>
            <pc:sldMk cId="2020486387" sldId="370"/>
            <ac:spMk id="4" creationId="{6F0B08CB-7E98-244F-DF9A-37F150DD1E58}"/>
          </ac:spMkLst>
        </pc:spChg>
        <pc:spChg chg="add del">
          <ac:chgData name="Homberg van den, Marc" userId="5957a604-a81c-4962-b9c5-dafdd44eb800" providerId="ADAL" clId="{99880FC1-ECA9-45C9-8C78-295EFE58A4C7}" dt="2022-05-20T16:51:28.674" v="294" actId="478"/>
          <ac:spMkLst>
            <pc:docMk/>
            <pc:sldMk cId="2020486387" sldId="370"/>
            <ac:spMk id="8" creationId="{73CC2162-DAC3-4572-B34F-788EE1654FB7}"/>
          </ac:spMkLst>
        </pc:spChg>
      </pc:sldChg>
      <pc:sldChg chg="addSp delSp modSp del mod chgLayout">
        <pc:chgData name="Homberg van den, Marc" userId="5957a604-a81c-4962-b9c5-dafdd44eb800" providerId="ADAL" clId="{99880FC1-ECA9-45C9-8C78-295EFE58A4C7}" dt="2022-05-20T19:43:27.282" v="1365" actId="47"/>
        <pc:sldMkLst>
          <pc:docMk/>
          <pc:sldMk cId="16710716" sldId="371"/>
        </pc:sldMkLst>
        <pc:spChg chg="add mod ord">
          <ac:chgData name="Homberg van den, Marc" userId="5957a604-a81c-4962-b9c5-dafdd44eb800" providerId="ADAL" clId="{99880FC1-ECA9-45C9-8C78-295EFE58A4C7}" dt="2022-05-20T17:02:10.432" v="691" actId="20577"/>
          <ac:spMkLst>
            <pc:docMk/>
            <pc:sldMk cId="16710716" sldId="371"/>
            <ac:spMk id="3" creationId="{9AB2ACA7-1E1D-346F-D630-94C0239CE8FF}"/>
          </ac:spMkLst>
        </pc:spChg>
        <pc:spChg chg="add mod ord">
          <ac:chgData name="Homberg van den, Marc" userId="5957a604-a81c-4962-b9c5-dafdd44eb800" providerId="ADAL" clId="{99880FC1-ECA9-45C9-8C78-295EFE58A4C7}" dt="2022-05-20T19:42:33.986" v="1360" actId="20577"/>
          <ac:spMkLst>
            <pc:docMk/>
            <pc:sldMk cId="16710716" sldId="371"/>
            <ac:spMk id="4" creationId="{D5A3DD6C-FF9D-A11D-48EF-7378F024D1A1}"/>
          </ac:spMkLst>
        </pc:spChg>
        <pc:spChg chg="del">
          <ac:chgData name="Homberg van den, Marc" userId="5957a604-a81c-4962-b9c5-dafdd44eb800" providerId="ADAL" clId="{99880FC1-ECA9-45C9-8C78-295EFE58A4C7}" dt="2022-05-20T17:01:25.677" v="649" actId="478"/>
          <ac:spMkLst>
            <pc:docMk/>
            <pc:sldMk cId="16710716" sldId="371"/>
            <ac:spMk id="8" creationId="{73CC2162-DAC3-4572-B34F-788EE1654FB7}"/>
          </ac:spMkLst>
        </pc:spChg>
      </pc:sldChg>
      <pc:sldChg chg="addSp delSp modSp mod chgLayout">
        <pc:chgData name="Homberg van den, Marc" userId="5957a604-a81c-4962-b9c5-dafdd44eb800" providerId="ADAL" clId="{99880FC1-ECA9-45C9-8C78-295EFE58A4C7}" dt="2022-05-20T19:38:15.882" v="1329" actId="14100"/>
        <pc:sldMkLst>
          <pc:docMk/>
          <pc:sldMk cId="50049829" sldId="372"/>
        </pc:sldMkLst>
        <pc:spChg chg="add mod ord">
          <ac:chgData name="Homberg van den, Marc" userId="5957a604-a81c-4962-b9c5-dafdd44eb800" providerId="ADAL" clId="{99880FC1-ECA9-45C9-8C78-295EFE58A4C7}" dt="2022-05-20T17:15:54.919" v="1152" actId="20577"/>
          <ac:spMkLst>
            <pc:docMk/>
            <pc:sldMk cId="50049829" sldId="372"/>
            <ac:spMk id="6" creationId="{618A4133-8578-1290-D6C4-EEC4638025D3}"/>
          </ac:spMkLst>
        </pc:spChg>
        <pc:spChg chg="add del mod ord">
          <ac:chgData name="Homberg van den, Marc" userId="5957a604-a81c-4962-b9c5-dafdd44eb800" providerId="ADAL" clId="{99880FC1-ECA9-45C9-8C78-295EFE58A4C7}" dt="2022-05-20T17:05:00.629" v="756" actId="478"/>
          <ac:spMkLst>
            <pc:docMk/>
            <pc:sldMk cId="50049829" sldId="372"/>
            <ac:spMk id="7" creationId="{D6503422-1C64-9C1F-A46C-914D453D897B}"/>
          </ac:spMkLst>
        </pc:spChg>
        <pc:spChg chg="del">
          <ac:chgData name="Homberg van den, Marc" userId="5957a604-a81c-4962-b9c5-dafdd44eb800" providerId="ADAL" clId="{99880FC1-ECA9-45C9-8C78-295EFE58A4C7}" dt="2022-05-20T17:01:09.157" v="643" actId="478"/>
          <ac:spMkLst>
            <pc:docMk/>
            <pc:sldMk cId="50049829" sldId="372"/>
            <ac:spMk id="8" creationId="{73CC2162-DAC3-4572-B34F-788EE1654FB7}"/>
          </ac:spMkLst>
        </pc:spChg>
        <pc:picChg chg="add mod modCrop">
          <ac:chgData name="Homberg van den, Marc" userId="5957a604-a81c-4962-b9c5-dafdd44eb800" providerId="ADAL" clId="{99880FC1-ECA9-45C9-8C78-295EFE58A4C7}" dt="2022-05-20T19:38:15.882" v="1329" actId="14100"/>
          <ac:picMkLst>
            <pc:docMk/>
            <pc:sldMk cId="50049829" sldId="372"/>
            <ac:picMk id="4" creationId="{42555E54-7C41-E67C-788B-39859E530B33}"/>
          </ac:picMkLst>
        </pc:picChg>
      </pc:sldChg>
      <pc:sldChg chg="del">
        <pc:chgData name="Homberg van den, Marc" userId="5957a604-a81c-4962-b9c5-dafdd44eb800" providerId="ADAL" clId="{99880FC1-ECA9-45C9-8C78-295EFE58A4C7}" dt="2022-05-20T20:14:39.747" v="2161" actId="47"/>
        <pc:sldMkLst>
          <pc:docMk/>
          <pc:sldMk cId="2613726261" sldId="375"/>
        </pc:sldMkLst>
      </pc:sldChg>
      <pc:sldChg chg="del">
        <pc:chgData name="Homberg van den, Marc" userId="5957a604-a81c-4962-b9c5-dafdd44eb800" providerId="ADAL" clId="{99880FC1-ECA9-45C9-8C78-295EFE58A4C7}" dt="2022-05-20T20:14:39.747" v="2161" actId="47"/>
        <pc:sldMkLst>
          <pc:docMk/>
          <pc:sldMk cId="3313302917" sldId="377"/>
        </pc:sldMkLst>
      </pc:sldChg>
      <pc:sldChg chg="del">
        <pc:chgData name="Homberg van den, Marc" userId="5957a604-a81c-4962-b9c5-dafdd44eb800" providerId="ADAL" clId="{99880FC1-ECA9-45C9-8C78-295EFE58A4C7}" dt="2022-05-20T20:14:39.747" v="2161" actId="47"/>
        <pc:sldMkLst>
          <pc:docMk/>
          <pc:sldMk cId="4048501946" sldId="378"/>
        </pc:sldMkLst>
      </pc:sldChg>
      <pc:sldChg chg="del">
        <pc:chgData name="Homberg van den, Marc" userId="5957a604-a81c-4962-b9c5-dafdd44eb800" providerId="ADAL" clId="{99880FC1-ECA9-45C9-8C78-295EFE58A4C7}" dt="2022-05-20T20:14:39.747" v="2161" actId="47"/>
        <pc:sldMkLst>
          <pc:docMk/>
          <pc:sldMk cId="4155676571" sldId="379"/>
        </pc:sldMkLst>
      </pc:sldChg>
      <pc:sldChg chg="del">
        <pc:chgData name="Homberg van den, Marc" userId="5957a604-a81c-4962-b9c5-dafdd44eb800" providerId="ADAL" clId="{99880FC1-ECA9-45C9-8C78-295EFE58A4C7}" dt="2022-05-20T20:14:39.747" v="2161" actId="47"/>
        <pc:sldMkLst>
          <pc:docMk/>
          <pc:sldMk cId="1487689957" sldId="380"/>
        </pc:sldMkLst>
      </pc:sldChg>
      <pc:sldChg chg="del">
        <pc:chgData name="Homberg van den, Marc" userId="5957a604-a81c-4962-b9c5-dafdd44eb800" providerId="ADAL" clId="{99880FC1-ECA9-45C9-8C78-295EFE58A4C7}" dt="2022-05-20T20:14:39.747" v="2161" actId="47"/>
        <pc:sldMkLst>
          <pc:docMk/>
          <pc:sldMk cId="1947922838" sldId="381"/>
        </pc:sldMkLst>
      </pc:sldChg>
      <pc:sldChg chg="del">
        <pc:chgData name="Homberg van den, Marc" userId="5957a604-a81c-4962-b9c5-dafdd44eb800" providerId="ADAL" clId="{99880FC1-ECA9-45C9-8C78-295EFE58A4C7}" dt="2022-05-20T20:14:39.747" v="2161" actId="47"/>
        <pc:sldMkLst>
          <pc:docMk/>
          <pc:sldMk cId="1050291820" sldId="382"/>
        </pc:sldMkLst>
      </pc:sldChg>
      <pc:sldChg chg="del">
        <pc:chgData name="Homberg van den, Marc" userId="5957a604-a81c-4962-b9c5-dafdd44eb800" providerId="ADAL" clId="{99880FC1-ECA9-45C9-8C78-295EFE58A4C7}" dt="2022-05-20T20:14:39.747" v="2161" actId="47"/>
        <pc:sldMkLst>
          <pc:docMk/>
          <pc:sldMk cId="548792202" sldId="383"/>
        </pc:sldMkLst>
      </pc:sldChg>
      <pc:sldChg chg="del">
        <pc:chgData name="Homberg van den, Marc" userId="5957a604-a81c-4962-b9c5-dafdd44eb800" providerId="ADAL" clId="{99880FC1-ECA9-45C9-8C78-295EFE58A4C7}" dt="2022-05-20T20:14:39.747" v="2161" actId="47"/>
        <pc:sldMkLst>
          <pc:docMk/>
          <pc:sldMk cId="3259774953" sldId="384"/>
        </pc:sldMkLst>
      </pc:sldChg>
      <pc:sldChg chg="del">
        <pc:chgData name="Homberg van den, Marc" userId="5957a604-a81c-4962-b9c5-dafdd44eb800" providerId="ADAL" clId="{99880FC1-ECA9-45C9-8C78-295EFE58A4C7}" dt="2022-05-20T20:14:39.747" v="2161" actId="47"/>
        <pc:sldMkLst>
          <pc:docMk/>
          <pc:sldMk cId="607568198" sldId="385"/>
        </pc:sldMkLst>
      </pc:sldChg>
      <pc:sldChg chg="del">
        <pc:chgData name="Homberg van den, Marc" userId="5957a604-a81c-4962-b9c5-dafdd44eb800" providerId="ADAL" clId="{99880FC1-ECA9-45C9-8C78-295EFE58A4C7}" dt="2022-05-20T20:14:39.747" v="2161" actId="47"/>
        <pc:sldMkLst>
          <pc:docMk/>
          <pc:sldMk cId="2651132211" sldId="386"/>
        </pc:sldMkLst>
      </pc:sldChg>
      <pc:sldChg chg="del">
        <pc:chgData name="Homberg van den, Marc" userId="5957a604-a81c-4962-b9c5-dafdd44eb800" providerId="ADAL" clId="{99880FC1-ECA9-45C9-8C78-295EFE58A4C7}" dt="2022-05-20T20:14:39.747" v="2161" actId="47"/>
        <pc:sldMkLst>
          <pc:docMk/>
          <pc:sldMk cId="3427765443" sldId="402"/>
        </pc:sldMkLst>
      </pc:sldChg>
      <pc:sldChg chg="del">
        <pc:chgData name="Homberg van den, Marc" userId="5957a604-a81c-4962-b9c5-dafdd44eb800" providerId="ADAL" clId="{99880FC1-ECA9-45C9-8C78-295EFE58A4C7}" dt="2022-05-20T20:14:39.747" v="2161" actId="47"/>
        <pc:sldMkLst>
          <pc:docMk/>
          <pc:sldMk cId="1102703463" sldId="416"/>
        </pc:sldMkLst>
      </pc:sldChg>
      <pc:sldChg chg="del">
        <pc:chgData name="Homberg van den, Marc" userId="5957a604-a81c-4962-b9c5-dafdd44eb800" providerId="ADAL" clId="{99880FC1-ECA9-45C9-8C78-295EFE58A4C7}" dt="2022-05-20T20:14:39.747" v="2161" actId="47"/>
        <pc:sldMkLst>
          <pc:docMk/>
          <pc:sldMk cId="2507847534" sldId="421"/>
        </pc:sldMkLst>
      </pc:sldChg>
      <pc:sldChg chg="del">
        <pc:chgData name="Homberg van den, Marc" userId="5957a604-a81c-4962-b9c5-dafdd44eb800" providerId="ADAL" clId="{99880FC1-ECA9-45C9-8C78-295EFE58A4C7}" dt="2022-05-20T20:14:39.747" v="2161" actId="47"/>
        <pc:sldMkLst>
          <pc:docMk/>
          <pc:sldMk cId="2809429868" sldId="423"/>
        </pc:sldMkLst>
      </pc:sldChg>
      <pc:sldChg chg="del">
        <pc:chgData name="Homberg van den, Marc" userId="5957a604-a81c-4962-b9c5-dafdd44eb800" providerId="ADAL" clId="{99880FC1-ECA9-45C9-8C78-295EFE58A4C7}" dt="2022-05-20T20:14:39.747" v="2161" actId="47"/>
        <pc:sldMkLst>
          <pc:docMk/>
          <pc:sldMk cId="44433637" sldId="425"/>
        </pc:sldMkLst>
      </pc:sldChg>
      <pc:sldChg chg="del">
        <pc:chgData name="Homberg van den, Marc" userId="5957a604-a81c-4962-b9c5-dafdd44eb800" providerId="ADAL" clId="{99880FC1-ECA9-45C9-8C78-295EFE58A4C7}" dt="2022-05-20T20:14:39.747" v="2161" actId="47"/>
        <pc:sldMkLst>
          <pc:docMk/>
          <pc:sldMk cId="3897506010" sldId="426"/>
        </pc:sldMkLst>
      </pc:sldChg>
      <pc:sldChg chg="del">
        <pc:chgData name="Homberg van den, Marc" userId="5957a604-a81c-4962-b9c5-dafdd44eb800" providerId="ADAL" clId="{99880FC1-ECA9-45C9-8C78-295EFE58A4C7}" dt="2022-05-20T20:14:50.131" v="2163" actId="47"/>
        <pc:sldMkLst>
          <pc:docMk/>
          <pc:sldMk cId="1317238460" sldId="430"/>
        </pc:sldMkLst>
      </pc:sldChg>
      <pc:sldChg chg="del">
        <pc:chgData name="Homberg van den, Marc" userId="5957a604-a81c-4962-b9c5-dafdd44eb800" providerId="ADAL" clId="{99880FC1-ECA9-45C9-8C78-295EFE58A4C7}" dt="2022-05-20T20:14:50.131" v="2163" actId="47"/>
        <pc:sldMkLst>
          <pc:docMk/>
          <pc:sldMk cId="2685699988" sldId="431"/>
        </pc:sldMkLst>
      </pc:sldChg>
      <pc:sldChg chg="del">
        <pc:chgData name="Homberg van den, Marc" userId="5957a604-a81c-4962-b9c5-dafdd44eb800" providerId="ADAL" clId="{99880FC1-ECA9-45C9-8C78-295EFE58A4C7}" dt="2022-05-20T20:14:50.131" v="2163" actId="47"/>
        <pc:sldMkLst>
          <pc:docMk/>
          <pc:sldMk cId="2079202131" sldId="432"/>
        </pc:sldMkLst>
      </pc:sldChg>
      <pc:sldChg chg="addSp delSp modSp mod chgLayout">
        <pc:chgData name="Homberg van den, Marc" userId="5957a604-a81c-4962-b9c5-dafdd44eb800" providerId="ADAL" clId="{99880FC1-ECA9-45C9-8C78-295EFE58A4C7}" dt="2022-05-20T20:15:43.893" v="2173" actId="14100"/>
        <pc:sldMkLst>
          <pc:docMk/>
          <pc:sldMk cId="3137632649" sldId="434"/>
        </pc:sldMkLst>
        <pc:spChg chg="add mod ord">
          <ac:chgData name="Homberg van den, Marc" userId="5957a604-a81c-4962-b9c5-dafdd44eb800" providerId="ADAL" clId="{99880FC1-ECA9-45C9-8C78-295EFE58A4C7}" dt="2022-05-20T16:57:22.645" v="633" actId="700"/>
          <ac:spMkLst>
            <pc:docMk/>
            <pc:sldMk cId="3137632649" sldId="434"/>
            <ac:spMk id="3" creationId="{DE4A8004-E885-9B8B-051B-230F253B47D2}"/>
          </ac:spMkLst>
        </pc:spChg>
        <pc:spChg chg="add del mod ord">
          <ac:chgData name="Homberg van den, Marc" userId="5957a604-a81c-4962-b9c5-dafdd44eb800" providerId="ADAL" clId="{99880FC1-ECA9-45C9-8C78-295EFE58A4C7}" dt="2022-05-20T16:57:18.221" v="632" actId="478"/>
          <ac:spMkLst>
            <pc:docMk/>
            <pc:sldMk cId="3137632649" sldId="434"/>
            <ac:spMk id="4" creationId="{3D83F651-3DFB-7184-16F6-9EB0B720EA3B}"/>
          </ac:spMkLst>
        </pc:spChg>
        <pc:spChg chg="del mod">
          <ac:chgData name="Homberg van den, Marc" userId="5957a604-a81c-4962-b9c5-dafdd44eb800" providerId="ADAL" clId="{99880FC1-ECA9-45C9-8C78-295EFE58A4C7}" dt="2022-05-20T16:40:10.905" v="23" actId="478"/>
          <ac:spMkLst>
            <pc:docMk/>
            <pc:sldMk cId="3137632649" sldId="434"/>
            <ac:spMk id="6" creationId="{7011E3E3-522E-466E-86E1-13C730BA32CF}"/>
          </ac:spMkLst>
        </pc:spChg>
        <pc:spChg chg="add del mod">
          <ac:chgData name="Homberg van den, Marc" userId="5957a604-a81c-4962-b9c5-dafdd44eb800" providerId="ADAL" clId="{99880FC1-ECA9-45C9-8C78-295EFE58A4C7}" dt="2022-05-20T16:57:22.645" v="633" actId="700"/>
          <ac:spMkLst>
            <pc:docMk/>
            <pc:sldMk cId="3137632649" sldId="434"/>
            <ac:spMk id="10" creationId="{5C1C5982-B3B5-A030-4B5E-44B6DABF2255}"/>
          </ac:spMkLst>
        </pc:spChg>
        <pc:spChg chg="add mod ord">
          <ac:chgData name="Homberg van den, Marc" userId="5957a604-a81c-4962-b9c5-dafdd44eb800" providerId="ADAL" clId="{99880FC1-ECA9-45C9-8C78-295EFE58A4C7}" dt="2022-05-20T20:15:43.893" v="2173" actId="14100"/>
          <ac:spMkLst>
            <pc:docMk/>
            <pc:sldMk cId="3137632649" sldId="434"/>
            <ac:spMk id="12" creationId="{1A811F5A-34E0-A9AF-9F91-3D0CF797D57A}"/>
          </ac:spMkLst>
        </pc:spChg>
        <pc:picChg chg="add mod">
          <ac:chgData name="Homberg van den, Marc" userId="5957a604-a81c-4962-b9c5-dafdd44eb800" providerId="ADAL" clId="{99880FC1-ECA9-45C9-8C78-295EFE58A4C7}" dt="2022-05-20T19:42:57.032" v="1364" actId="1076"/>
          <ac:picMkLst>
            <pc:docMk/>
            <pc:sldMk cId="3137632649" sldId="434"/>
            <ac:picMk id="9" creationId="{12199764-4725-9020-1BE1-297E3F42A27C}"/>
          </ac:picMkLst>
        </pc:picChg>
      </pc:sldChg>
      <pc:sldChg chg="add del">
        <pc:chgData name="Homberg van den, Marc" userId="5957a604-a81c-4962-b9c5-dafdd44eb800" providerId="ADAL" clId="{99880FC1-ECA9-45C9-8C78-295EFE58A4C7}" dt="2022-05-20T16:38:51.301" v="3" actId="47"/>
        <pc:sldMkLst>
          <pc:docMk/>
          <pc:sldMk cId="3119841967" sldId="435"/>
        </pc:sldMkLst>
      </pc:sldChg>
      <pc:sldChg chg="del">
        <pc:chgData name="Homberg van den, Marc" userId="5957a604-a81c-4962-b9c5-dafdd44eb800" providerId="ADAL" clId="{99880FC1-ECA9-45C9-8C78-295EFE58A4C7}" dt="2022-05-20T20:14:39.747" v="2161" actId="47"/>
        <pc:sldMkLst>
          <pc:docMk/>
          <pc:sldMk cId="25744342" sldId="436"/>
        </pc:sldMkLst>
      </pc:sldChg>
      <pc:sldChg chg="del">
        <pc:chgData name="Homberg van den, Marc" userId="5957a604-a81c-4962-b9c5-dafdd44eb800" providerId="ADAL" clId="{99880FC1-ECA9-45C9-8C78-295EFE58A4C7}" dt="2022-05-20T20:14:39.747" v="2161" actId="47"/>
        <pc:sldMkLst>
          <pc:docMk/>
          <pc:sldMk cId="1934954388" sldId="439"/>
        </pc:sldMkLst>
      </pc:sldChg>
      <pc:sldChg chg="del">
        <pc:chgData name="Homberg van den, Marc" userId="5957a604-a81c-4962-b9c5-dafdd44eb800" providerId="ADAL" clId="{99880FC1-ECA9-45C9-8C78-295EFE58A4C7}" dt="2022-05-20T20:14:39.747" v="2161" actId="47"/>
        <pc:sldMkLst>
          <pc:docMk/>
          <pc:sldMk cId="995504169" sldId="441"/>
        </pc:sldMkLst>
      </pc:sldChg>
      <pc:sldChg chg="del">
        <pc:chgData name="Homberg van den, Marc" userId="5957a604-a81c-4962-b9c5-dafdd44eb800" providerId="ADAL" clId="{99880FC1-ECA9-45C9-8C78-295EFE58A4C7}" dt="2022-05-20T20:14:39.747" v="2161" actId="47"/>
        <pc:sldMkLst>
          <pc:docMk/>
          <pc:sldMk cId="1904682109" sldId="442"/>
        </pc:sldMkLst>
      </pc:sldChg>
      <pc:sldChg chg="del">
        <pc:chgData name="Homberg van den, Marc" userId="5957a604-a81c-4962-b9c5-dafdd44eb800" providerId="ADAL" clId="{99880FC1-ECA9-45C9-8C78-295EFE58A4C7}" dt="2022-05-20T20:14:39.747" v="2161" actId="47"/>
        <pc:sldMkLst>
          <pc:docMk/>
          <pc:sldMk cId="638836173" sldId="443"/>
        </pc:sldMkLst>
      </pc:sldChg>
      <pc:sldChg chg="del">
        <pc:chgData name="Homberg van den, Marc" userId="5957a604-a81c-4962-b9c5-dafdd44eb800" providerId="ADAL" clId="{99880FC1-ECA9-45C9-8C78-295EFE58A4C7}" dt="2022-05-20T20:14:39.747" v="2161" actId="47"/>
        <pc:sldMkLst>
          <pc:docMk/>
          <pc:sldMk cId="3544522779" sldId="444"/>
        </pc:sldMkLst>
      </pc:sldChg>
      <pc:sldChg chg="del">
        <pc:chgData name="Homberg van den, Marc" userId="5957a604-a81c-4962-b9c5-dafdd44eb800" providerId="ADAL" clId="{99880FC1-ECA9-45C9-8C78-295EFE58A4C7}" dt="2022-05-20T20:14:47.044" v="2162" actId="47"/>
        <pc:sldMkLst>
          <pc:docMk/>
          <pc:sldMk cId="184176420" sldId="445"/>
        </pc:sldMkLst>
      </pc:sldChg>
      <pc:sldChg chg="del">
        <pc:chgData name="Homberg van den, Marc" userId="5957a604-a81c-4962-b9c5-dafdd44eb800" providerId="ADAL" clId="{99880FC1-ECA9-45C9-8C78-295EFE58A4C7}" dt="2022-05-20T20:14:39.747" v="2161" actId="47"/>
        <pc:sldMkLst>
          <pc:docMk/>
          <pc:sldMk cId="1887962455" sldId="448"/>
        </pc:sldMkLst>
      </pc:sldChg>
      <pc:sldChg chg="modSp mod">
        <pc:chgData name="Homberg van den, Marc" userId="5957a604-a81c-4962-b9c5-dafdd44eb800" providerId="ADAL" clId="{99880FC1-ECA9-45C9-8C78-295EFE58A4C7}" dt="2022-05-20T19:43:50.775" v="1369" actId="1076"/>
        <pc:sldMkLst>
          <pc:docMk/>
          <pc:sldMk cId="3540365760" sldId="451"/>
        </pc:sldMkLst>
        <pc:picChg chg="mod">
          <ac:chgData name="Homberg van den, Marc" userId="5957a604-a81c-4962-b9c5-dafdd44eb800" providerId="ADAL" clId="{99880FC1-ECA9-45C9-8C78-295EFE58A4C7}" dt="2022-05-20T19:43:50.775" v="1369" actId="1076"/>
          <ac:picMkLst>
            <pc:docMk/>
            <pc:sldMk cId="3540365760" sldId="451"/>
            <ac:picMk id="3" creationId="{E8D1ED73-90D8-B060-ECC6-689AF011C59A}"/>
          </ac:picMkLst>
        </pc:picChg>
        <pc:picChg chg="mod modCrop">
          <ac:chgData name="Homberg van den, Marc" userId="5957a604-a81c-4962-b9c5-dafdd44eb800" providerId="ADAL" clId="{99880FC1-ECA9-45C9-8C78-295EFE58A4C7}" dt="2022-05-20T16:38:46.868" v="1" actId="18131"/>
          <ac:picMkLst>
            <pc:docMk/>
            <pc:sldMk cId="3540365760" sldId="451"/>
            <ac:picMk id="5" creationId="{AC6A253C-4F10-3B40-743E-B55605E82261}"/>
          </ac:picMkLst>
        </pc:picChg>
      </pc:sldChg>
      <pc:sldChg chg="del">
        <pc:chgData name="Homberg van den, Marc" userId="5957a604-a81c-4962-b9c5-dafdd44eb800" providerId="ADAL" clId="{99880FC1-ECA9-45C9-8C78-295EFE58A4C7}" dt="2022-05-20T16:42:07.023" v="57" actId="47"/>
        <pc:sldMkLst>
          <pc:docMk/>
          <pc:sldMk cId="839969245" sldId="453"/>
        </pc:sldMkLst>
      </pc:sldChg>
      <pc:sldChg chg="del">
        <pc:chgData name="Homberg van den, Marc" userId="5957a604-a81c-4962-b9c5-dafdd44eb800" providerId="ADAL" clId="{99880FC1-ECA9-45C9-8C78-295EFE58A4C7}" dt="2022-05-20T20:14:39.747" v="2161" actId="47"/>
        <pc:sldMkLst>
          <pc:docMk/>
          <pc:sldMk cId="3777305850" sldId="454"/>
        </pc:sldMkLst>
      </pc:sldChg>
      <pc:sldChg chg="del">
        <pc:chgData name="Homberg van den, Marc" userId="5957a604-a81c-4962-b9c5-dafdd44eb800" providerId="ADAL" clId="{99880FC1-ECA9-45C9-8C78-295EFE58A4C7}" dt="2022-05-20T20:14:39.747" v="2161" actId="47"/>
        <pc:sldMkLst>
          <pc:docMk/>
          <pc:sldMk cId="2596856277" sldId="455"/>
        </pc:sldMkLst>
      </pc:sldChg>
      <pc:sldChg chg="del">
        <pc:chgData name="Homberg van den, Marc" userId="5957a604-a81c-4962-b9c5-dafdd44eb800" providerId="ADAL" clId="{99880FC1-ECA9-45C9-8C78-295EFE58A4C7}" dt="2022-05-20T20:14:39.747" v="2161" actId="47"/>
        <pc:sldMkLst>
          <pc:docMk/>
          <pc:sldMk cId="4293702138" sldId="456"/>
        </pc:sldMkLst>
      </pc:sldChg>
      <pc:sldChg chg="del">
        <pc:chgData name="Homberg van den, Marc" userId="5957a604-a81c-4962-b9c5-dafdd44eb800" providerId="ADAL" clId="{99880FC1-ECA9-45C9-8C78-295EFE58A4C7}" dt="2022-05-20T20:14:39.747" v="2161" actId="47"/>
        <pc:sldMkLst>
          <pc:docMk/>
          <pc:sldMk cId="925179595" sldId="457"/>
        </pc:sldMkLst>
      </pc:sldChg>
      <pc:sldChg chg="del">
        <pc:chgData name="Homberg van den, Marc" userId="5957a604-a81c-4962-b9c5-dafdd44eb800" providerId="ADAL" clId="{99880FC1-ECA9-45C9-8C78-295EFE58A4C7}" dt="2022-05-20T20:14:39.747" v="2161" actId="47"/>
        <pc:sldMkLst>
          <pc:docMk/>
          <pc:sldMk cId="3185033589" sldId="458"/>
        </pc:sldMkLst>
      </pc:sldChg>
      <pc:sldChg chg="del">
        <pc:chgData name="Homberg van den, Marc" userId="5957a604-a81c-4962-b9c5-dafdd44eb800" providerId="ADAL" clId="{99880FC1-ECA9-45C9-8C78-295EFE58A4C7}" dt="2022-05-20T20:14:39.747" v="2161" actId="47"/>
        <pc:sldMkLst>
          <pc:docMk/>
          <pc:sldMk cId="1007726977" sldId="459"/>
        </pc:sldMkLst>
      </pc:sldChg>
      <pc:sldChg chg="del">
        <pc:chgData name="Homberg van den, Marc" userId="5957a604-a81c-4962-b9c5-dafdd44eb800" providerId="ADAL" clId="{99880FC1-ECA9-45C9-8C78-295EFE58A4C7}" dt="2022-05-20T20:14:47.044" v="2162" actId="47"/>
        <pc:sldMkLst>
          <pc:docMk/>
          <pc:sldMk cId="3667256789" sldId="460"/>
        </pc:sldMkLst>
      </pc:sldChg>
      <pc:sldChg chg="addSp delSp modSp mod modClrScheme chgLayout modNotesTx">
        <pc:chgData name="Homberg van den, Marc" userId="5957a604-a81c-4962-b9c5-dafdd44eb800" providerId="ADAL" clId="{99880FC1-ECA9-45C9-8C78-295EFE58A4C7}" dt="2022-05-20T20:19:24.230" v="2282" actId="20577"/>
        <pc:sldMkLst>
          <pc:docMk/>
          <pc:sldMk cId="4206469629" sldId="2119"/>
        </pc:sldMkLst>
        <pc:spChg chg="add del mod ord">
          <ac:chgData name="Homberg van den, Marc" userId="5957a604-a81c-4962-b9c5-dafdd44eb800" providerId="ADAL" clId="{99880FC1-ECA9-45C9-8C78-295EFE58A4C7}" dt="2022-05-20T19:45:13.595" v="1382" actId="478"/>
          <ac:spMkLst>
            <pc:docMk/>
            <pc:sldMk cId="4206469629" sldId="2119"/>
            <ac:spMk id="2" creationId="{2B7328D5-19B7-96F7-387A-589DF435413A}"/>
          </ac:spMkLst>
        </pc:spChg>
        <pc:spChg chg="add del mod ord">
          <ac:chgData name="Homberg van den, Marc" userId="5957a604-a81c-4962-b9c5-dafdd44eb800" providerId="ADAL" clId="{99880FC1-ECA9-45C9-8C78-295EFE58A4C7}" dt="2022-05-20T19:41:35.480" v="1339" actId="478"/>
          <ac:spMkLst>
            <pc:docMk/>
            <pc:sldMk cId="4206469629" sldId="2119"/>
            <ac:spMk id="3" creationId="{3F5DD208-F287-AE00-F10A-8DAE9A538CF3}"/>
          </ac:spMkLst>
        </pc:spChg>
        <pc:spChg chg="add del mod">
          <ac:chgData name="Homberg van den, Marc" userId="5957a604-a81c-4962-b9c5-dafdd44eb800" providerId="ADAL" clId="{99880FC1-ECA9-45C9-8C78-295EFE58A4C7}" dt="2022-05-20T20:19:24.230" v="2282" actId="20577"/>
          <ac:spMkLst>
            <pc:docMk/>
            <pc:sldMk cId="4206469629" sldId="2119"/>
            <ac:spMk id="4" creationId="{1DA9AAA2-8FC7-423E-B97D-802BCD9D6E14}"/>
          </ac:spMkLst>
        </pc:spChg>
        <pc:spChg chg="add del mod">
          <ac:chgData name="Homberg van den, Marc" userId="5957a604-a81c-4962-b9c5-dafdd44eb800" providerId="ADAL" clId="{99880FC1-ECA9-45C9-8C78-295EFE58A4C7}" dt="2022-05-20T19:45:30.513" v="1389" actId="478"/>
          <ac:spMkLst>
            <pc:docMk/>
            <pc:sldMk cId="4206469629" sldId="2119"/>
            <ac:spMk id="6" creationId="{EAF841D8-EA6D-F21C-EFD2-8D73CC379B20}"/>
          </ac:spMkLst>
        </pc:spChg>
        <pc:spChg chg="del">
          <ac:chgData name="Homberg van den, Marc" userId="5957a604-a81c-4962-b9c5-dafdd44eb800" providerId="ADAL" clId="{99880FC1-ECA9-45C9-8C78-295EFE58A4C7}" dt="2022-05-20T19:42:08.005" v="1347" actId="478"/>
          <ac:spMkLst>
            <pc:docMk/>
            <pc:sldMk cId="4206469629" sldId="2119"/>
            <ac:spMk id="8" creationId="{D6266F6E-905A-CC4D-BBFE-C133F0C7805E}"/>
          </ac:spMkLst>
        </pc:spChg>
        <pc:spChg chg="add mod">
          <ac:chgData name="Homberg van den, Marc" userId="5957a604-a81c-4962-b9c5-dafdd44eb800" providerId="ADAL" clId="{99880FC1-ECA9-45C9-8C78-295EFE58A4C7}" dt="2022-05-20T20:19:05.944" v="2279" actId="20577"/>
          <ac:spMkLst>
            <pc:docMk/>
            <pc:sldMk cId="4206469629" sldId="2119"/>
            <ac:spMk id="13" creationId="{8DBE9A57-F5AE-F2F6-07CC-2D2812E5D642}"/>
          </ac:spMkLst>
        </pc:spChg>
        <pc:spChg chg="del">
          <ac:chgData name="Homberg van den, Marc" userId="5957a604-a81c-4962-b9c5-dafdd44eb800" providerId="ADAL" clId="{99880FC1-ECA9-45C9-8C78-295EFE58A4C7}" dt="2022-05-20T19:42:01.607" v="1345" actId="478"/>
          <ac:spMkLst>
            <pc:docMk/>
            <pc:sldMk cId="4206469629" sldId="2119"/>
            <ac:spMk id="17" creationId="{CCD4B46C-CF0E-E24D-819E-E8191D7E89C0}"/>
          </ac:spMkLst>
        </pc:spChg>
        <pc:grpChg chg="del">
          <ac:chgData name="Homberg van den, Marc" userId="5957a604-a81c-4962-b9c5-dafdd44eb800" providerId="ADAL" clId="{99880FC1-ECA9-45C9-8C78-295EFE58A4C7}" dt="2022-05-20T19:42:11.425" v="1348" actId="478"/>
          <ac:grpSpMkLst>
            <pc:docMk/>
            <pc:sldMk cId="4206469629" sldId="2119"/>
            <ac:grpSpMk id="9" creationId="{E8941F8A-D886-754A-8D50-493C3C082B83}"/>
          </ac:grpSpMkLst>
        </pc:grpChg>
        <pc:picChg chg="mod">
          <ac:chgData name="Homberg van den, Marc" userId="5957a604-a81c-4962-b9c5-dafdd44eb800" providerId="ADAL" clId="{99880FC1-ECA9-45C9-8C78-295EFE58A4C7}" dt="2022-05-20T19:54:43.993" v="1400" actId="1076"/>
          <ac:picMkLst>
            <pc:docMk/>
            <pc:sldMk cId="4206469629" sldId="2119"/>
            <ac:picMk id="14" creationId="{5D756EE8-C2C9-4577-A6BD-575F333B4A90}"/>
          </ac:picMkLst>
        </pc:picChg>
      </pc:sldChg>
      <pc:sldChg chg="del">
        <pc:chgData name="Homberg van den, Marc" userId="5957a604-a81c-4962-b9c5-dafdd44eb800" providerId="ADAL" clId="{99880FC1-ECA9-45C9-8C78-295EFE58A4C7}" dt="2022-05-20T20:14:39.747" v="2161" actId="47"/>
        <pc:sldMkLst>
          <pc:docMk/>
          <pc:sldMk cId="3802797826" sldId="2191"/>
        </pc:sldMkLst>
      </pc:sldChg>
      <pc:sldChg chg="addSp delSp modSp add mod modClrScheme chgLayout">
        <pc:chgData name="Homberg van den, Marc" userId="5957a604-a81c-4962-b9c5-dafdd44eb800" providerId="ADAL" clId="{99880FC1-ECA9-45C9-8C78-295EFE58A4C7}" dt="2022-05-20T19:38:08.127" v="1328" actId="1076"/>
        <pc:sldMkLst>
          <pc:docMk/>
          <pc:sldMk cId="436535585" sldId="2201"/>
        </pc:sldMkLst>
        <pc:spChg chg="del mod">
          <ac:chgData name="Homberg van den, Marc" userId="5957a604-a81c-4962-b9c5-dafdd44eb800" providerId="ADAL" clId="{99880FC1-ECA9-45C9-8C78-295EFE58A4C7}" dt="2022-05-20T17:10:47.941" v="930" actId="478"/>
          <ac:spMkLst>
            <pc:docMk/>
            <pc:sldMk cId="436535585" sldId="2201"/>
            <ac:spMk id="2" creationId="{65402E58-8116-43EE-88F9-FE26DE462B1E}"/>
          </ac:spMkLst>
        </pc:spChg>
        <pc:spChg chg="add mod ord">
          <ac:chgData name="Homberg van den, Marc" userId="5957a604-a81c-4962-b9c5-dafdd44eb800" providerId="ADAL" clId="{99880FC1-ECA9-45C9-8C78-295EFE58A4C7}" dt="2022-05-20T17:08:59.068" v="848" actId="20577"/>
          <ac:spMkLst>
            <pc:docMk/>
            <pc:sldMk cId="436535585" sldId="2201"/>
            <ac:spMk id="3" creationId="{28F25079-1538-2A19-FF0F-A3685D7FD3E2}"/>
          </ac:spMkLst>
        </pc:spChg>
        <pc:spChg chg="add del mod ord">
          <ac:chgData name="Homberg van den, Marc" userId="5957a604-a81c-4962-b9c5-dafdd44eb800" providerId="ADAL" clId="{99880FC1-ECA9-45C9-8C78-295EFE58A4C7}" dt="2022-05-20T17:03:44.570" v="716" actId="478"/>
          <ac:spMkLst>
            <pc:docMk/>
            <pc:sldMk cId="436535585" sldId="2201"/>
            <ac:spMk id="4" creationId="{0C1C93A3-6CF6-C4D8-340D-3A4CABB5C653}"/>
          </ac:spMkLst>
        </pc:spChg>
        <pc:spChg chg="mod">
          <ac:chgData name="Homberg van den, Marc" userId="5957a604-a81c-4962-b9c5-dafdd44eb800" providerId="ADAL" clId="{99880FC1-ECA9-45C9-8C78-295EFE58A4C7}" dt="2022-05-20T17:13:00.606" v="993" actId="1076"/>
          <ac:spMkLst>
            <pc:docMk/>
            <pc:sldMk cId="436535585" sldId="2201"/>
            <ac:spMk id="5" creationId="{3D14DB80-1A7D-4C51-B4FE-EA1B457194FB}"/>
          </ac:spMkLst>
        </pc:spChg>
        <pc:spChg chg="mod">
          <ac:chgData name="Homberg van den, Marc" userId="5957a604-a81c-4962-b9c5-dafdd44eb800" providerId="ADAL" clId="{99880FC1-ECA9-45C9-8C78-295EFE58A4C7}" dt="2022-05-20T19:37:57.877" v="1302" actId="1037"/>
          <ac:spMkLst>
            <pc:docMk/>
            <pc:sldMk cId="436535585" sldId="2201"/>
            <ac:spMk id="6" creationId="{9E3CE3E0-D52F-4EBC-A85F-905B166E049B}"/>
          </ac:spMkLst>
        </pc:spChg>
        <pc:spChg chg="mod">
          <ac:chgData name="Homberg van den, Marc" userId="5957a604-a81c-4962-b9c5-dafdd44eb800" providerId="ADAL" clId="{99880FC1-ECA9-45C9-8C78-295EFE58A4C7}" dt="2022-05-20T19:38:04.208" v="1327" actId="1038"/>
          <ac:spMkLst>
            <pc:docMk/>
            <pc:sldMk cId="436535585" sldId="2201"/>
            <ac:spMk id="7" creationId="{2624063A-D5D3-47F4-B842-9F161EE43F43}"/>
          </ac:spMkLst>
        </pc:spChg>
        <pc:spChg chg="del">
          <ac:chgData name="Homberg van den, Marc" userId="5957a604-a81c-4962-b9c5-dafdd44eb800" providerId="ADAL" clId="{99880FC1-ECA9-45C9-8C78-295EFE58A4C7}" dt="2022-05-20T17:03:49.435" v="717" actId="478"/>
          <ac:spMkLst>
            <pc:docMk/>
            <pc:sldMk cId="436535585" sldId="2201"/>
            <ac:spMk id="8" creationId="{A685DDDB-310E-1847-8827-76858E8063A9}"/>
          </ac:spMkLst>
        </pc:spChg>
        <pc:spChg chg="add mod ord">
          <ac:chgData name="Homberg van den, Marc" userId="5957a604-a81c-4962-b9c5-dafdd44eb800" providerId="ADAL" clId="{99880FC1-ECA9-45C9-8C78-295EFE58A4C7}" dt="2022-05-20T19:36:16.700" v="1263" actId="14100"/>
          <ac:spMkLst>
            <pc:docMk/>
            <pc:sldMk cId="436535585" sldId="2201"/>
            <ac:spMk id="13" creationId="{7210DC47-C15B-7DC3-1ED3-E263B83A7BB4}"/>
          </ac:spMkLst>
        </pc:spChg>
        <pc:spChg chg="add mod">
          <ac:chgData name="Homberg van den, Marc" userId="5957a604-a81c-4962-b9c5-dafdd44eb800" providerId="ADAL" clId="{99880FC1-ECA9-45C9-8C78-295EFE58A4C7}" dt="2022-05-20T17:11:40.237" v="949" actId="20577"/>
          <ac:spMkLst>
            <pc:docMk/>
            <pc:sldMk cId="436535585" sldId="2201"/>
            <ac:spMk id="24" creationId="{E0939D8E-E30C-907A-4236-91CEA978C861}"/>
          </ac:spMkLst>
        </pc:spChg>
        <pc:spChg chg="del mod">
          <ac:chgData name="Homberg van den, Marc" userId="5957a604-a81c-4962-b9c5-dafdd44eb800" providerId="ADAL" clId="{99880FC1-ECA9-45C9-8C78-295EFE58A4C7}" dt="2022-05-20T17:10:21.547" v="887" actId="478"/>
          <ac:spMkLst>
            <pc:docMk/>
            <pc:sldMk cId="436535585" sldId="2201"/>
            <ac:spMk id="34" creationId="{54C7EDDF-871C-4AA9-A566-4BADA73D8A1C}"/>
          </ac:spMkLst>
        </pc:spChg>
        <pc:spChg chg="mod">
          <ac:chgData name="Homberg van den, Marc" userId="5957a604-a81c-4962-b9c5-dafdd44eb800" providerId="ADAL" clId="{99880FC1-ECA9-45C9-8C78-295EFE58A4C7}" dt="2022-05-20T17:13:03.647" v="994" actId="1076"/>
          <ac:spMkLst>
            <pc:docMk/>
            <pc:sldMk cId="436535585" sldId="2201"/>
            <ac:spMk id="35" creationId="{C3739F50-FD8C-4B9E-889E-B6A856926617}"/>
          </ac:spMkLst>
        </pc:spChg>
        <pc:spChg chg="mod">
          <ac:chgData name="Homberg van den, Marc" userId="5957a604-a81c-4962-b9c5-dafdd44eb800" providerId="ADAL" clId="{99880FC1-ECA9-45C9-8C78-295EFE58A4C7}" dt="2022-05-20T19:37:57.877" v="1302" actId="1037"/>
          <ac:spMkLst>
            <pc:docMk/>
            <pc:sldMk cId="436535585" sldId="2201"/>
            <ac:spMk id="36" creationId="{1F8E387C-C8A5-4A21-898B-D1A6CC5ACCD4}"/>
          </ac:spMkLst>
        </pc:spChg>
        <pc:spChg chg="del">
          <ac:chgData name="Homberg van den, Marc" userId="5957a604-a81c-4962-b9c5-dafdd44eb800" providerId="ADAL" clId="{99880FC1-ECA9-45C9-8C78-295EFE58A4C7}" dt="2022-05-20T17:14:57.644" v="1100" actId="478"/>
          <ac:spMkLst>
            <pc:docMk/>
            <pc:sldMk cId="436535585" sldId="2201"/>
            <ac:spMk id="60" creationId="{1959538B-6C27-2146-B510-DB6FBD563FEC}"/>
          </ac:spMkLst>
        </pc:spChg>
        <pc:picChg chg="add del mod modCrop">
          <ac:chgData name="Homberg van den, Marc" userId="5957a604-a81c-4962-b9c5-dafdd44eb800" providerId="ADAL" clId="{99880FC1-ECA9-45C9-8C78-295EFE58A4C7}" dt="2022-05-20T19:37:22.190" v="1274" actId="478"/>
          <ac:picMkLst>
            <pc:docMk/>
            <pc:sldMk cId="436535585" sldId="2201"/>
            <ac:picMk id="25" creationId="{33581C3D-CF69-3760-6B61-F1A8D83F43E6}"/>
          </ac:picMkLst>
        </pc:picChg>
        <pc:picChg chg="mod">
          <ac:chgData name="Homberg van den, Marc" userId="5957a604-a81c-4962-b9c5-dafdd44eb800" providerId="ADAL" clId="{99880FC1-ECA9-45C9-8C78-295EFE58A4C7}" dt="2022-05-20T19:37:57.877" v="1302" actId="1037"/>
          <ac:picMkLst>
            <pc:docMk/>
            <pc:sldMk cId="436535585" sldId="2201"/>
            <ac:picMk id="26" creationId="{7CFB7C58-55FF-45AC-ADD7-371DF17DD65B}"/>
          </ac:picMkLst>
        </pc:picChg>
        <pc:picChg chg="mod">
          <ac:chgData name="Homberg van den, Marc" userId="5957a604-a81c-4962-b9c5-dafdd44eb800" providerId="ADAL" clId="{99880FC1-ECA9-45C9-8C78-295EFE58A4C7}" dt="2022-05-20T19:37:57.877" v="1302" actId="1037"/>
          <ac:picMkLst>
            <pc:docMk/>
            <pc:sldMk cId="436535585" sldId="2201"/>
            <ac:picMk id="28" creationId="{464AB13B-811D-4544-A344-D58F8B541A2F}"/>
          </ac:picMkLst>
        </pc:picChg>
        <pc:picChg chg="mod">
          <ac:chgData name="Homberg van den, Marc" userId="5957a604-a81c-4962-b9c5-dafdd44eb800" providerId="ADAL" clId="{99880FC1-ECA9-45C9-8C78-295EFE58A4C7}" dt="2022-05-20T17:10:55.335" v="933" actId="1076"/>
          <ac:picMkLst>
            <pc:docMk/>
            <pc:sldMk cId="436535585" sldId="2201"/>
            <ac:picMk id="30" creationId="{E2C49F89-E7A1-445A-9DFC-8F06E8EDA843}"/>
          </ac:picMkLst>
        </pc:picChg>
        <pc:picChg chg="mod">
          <ac:chgData name="Homberg van den, Marc" userId="5957a604-a81c-4962-b9c5-dafdd44eb800" providerId="ADAL" clId="{99880FC1-ECA9-45C9-8C78-295EFE58A4C7}" dt="2022-05-20T19:37:57.877" v="1302" actId="1037"/>
          <ac:picMkLst>
            <pc:docMk/>
            <pc:sldMk cId="436535585" sldId="2201"/>
            <ac:picMk id="31" creationId="{D2FAAC2E-26A9-4343-A3A1-9B43F90D34BF}"/>
          </ac:picMkLst>
        </pc:picChg>
        <pc:picChg chg="mod">
          <ac:chgData name="Homberg van den, Marc" userId="5957a604-a81c-4962-b9c5-dafdd44eb800" providerId="ADAL" clId="{99880FC1-ECA9-45C9-8C78-295EFE58A4C7}" dt="2022-05-20T19:37:57.877" v="1302" actId="1037"/>
          <ac:picMkLst>
            <pc:docMk/>
            <pc:sldMk cId="436535585" sldId="2201"/>
            <ac:picMk id="32" creationId="{DCD2E449-0613-41AA-AA7E-AA5C484D552A}"/>
          </ac:picMkLst>
        </pc:picChg>
        <pc:picChg chg="mod">
          <ac:chgData name="Homberg van den, Marc" userId="5957a604-a81c-4962-b9c5-dafdd44eb800" providerId="ADAL" clId="{99880FC1-ECA9-45C9-8C78-295EFE58A4C7}" dt="2022-05-20T19:37:57.877" v="1302" actId="1037"/>
          <ac:picMkLst>
            <pc:docMk/>
            <pc:sldMk cId="436535585" sldId="2201"/>
            <ac:picMk id="33" creationId="{4F232B48-1FA7-497D-893B-88C1E241B832}"/>
          </ac:picMkLst>
        </pc:picChg>
        <pc:picChg chg="add mod">
          <ac:chgData name="Homberg van den, Marc" userId="5957a604-a81c-4962-b9c5-dafdd44eb800" providerId="ADAL" clId="{99880FC1-ECA9-45C9-8C78-295EFE58A4C7}" dt="2022-05-20T19:38:08.127" v="1328" actId="1076"/>
          <ac:picMkLst>
            <pc:docMk/>
            <pc:sldMk cId="436535585" sldId="2201"/>
            <ac:picMk id="1026" creationId="{5EB3BBFA-DB36-7EF5-5897-001BB0D3B99C}"/>
          </ac:picMkLst>
        </pc:picChg>
      </pc:sldChg>
      <pc:sldChg chg="addSp delSp modSp new mod chgLayout">
        <pc:chgData name="Homberg van den, Marc" userId="5957a604-a81c-4962-b9c5-dafdd44eb800" providerId="ADAL" clId="{99880FC1-ECA9-45C9-8C78-295EFE58A4C7}" dt="2022-05-20T19:38:33.961" v="1330" actId="1076"/>
        <pc:sldMkLst>
          <pc:docMk/>
          <pc:sldMk cId="1989044191" sldId="2202"/>
        </pc:sldMkLst>
        <pc:spChg chg="del">
          <ac:chgData name="Homberg van den, Marc" userId="5957a604-a81c-4962-b9c5-dafdd44eb800" providerId="ADAL" clId="{99880FC1-ECA9-45C9-8C78-295EFE58A4C7}" dt="2022-05-20T17:15:34.828" v="1102" actId="700"/>
          <ac:spMkLst>
            <pc:docMk/>
            <pc:sldMk cId="1989044191" sldId="2202"/>
            <ac:spMk id="2" creationId="{83A219E2-4ACB-42DD-C255-33CE482B33F4}"/>
          </ac:spMkLst>
        </pc:spChg>
        <pc:spChg chg="del">
          <ac:chgData name="Homberg van den, Marc" userId="5957a604-a81c-4962-b9c5-dafdd44eb800" providerId="ADAL" clId="{99880FC1-ECA9-45C9-8C78-295EFE58A4C7}" dt="2022-05-20T17:15:34.828" v="1102" actId="700"/>
          <ac:spMkLst>
            <pc:docMk/>
            <pc:sldMk cId="1989044191" sldId="2202"/>
            <ac:spMk id="3" creationId="{A71FA9DC-F5CA-8E73-4163-E86844C5397C}"/>
          </ac:spMkLst>
        </pc:spChg>
        <pc:spChg chg="add mod ord">
          <ac:chgData name="Homberg van den, Marc" userId="5957a604-a81c-4962-b9c5-dafdd44eb800" providerId="ADAL" clId="{99880FC1-ECA9-45C9-8C78-295EFE58A4C7}" dt="2022-05-20T17:15:48.006" v="1129" actId="20577"/>
          <ac:spMkLst>
            <pc:docMk/>
            <pc:sldMk cId="1989044191" sldId="2202"/>
            <ac:spMk id="4" creationId="{E9D913A4-CA7C-B0D1-8F8F-AE586F5CDF82}"/>
          </ac:spMkLst>
        </pc:spChg>
        <pc:spChg chg="add mod ord">
          <ac:chgData name="Homberg van den, Marc" userId="5957a604-a81c-4962-b9c5-dafdd44eb800" providerId="ADAL" clId="{99880FC1-ECA9-45C9-8C78-295EFE58A4C7}" dt="2022-05-20T19:32:10.887" v="1216" actId="6549"/>
          <ac:spMkLst>
            <pc:docMk/>
            <pc:sldMk cId="1989044191" sldId="2202"/>
            <ac:spMk id="5" creationId="{B0D5713C-0D2D-F7DE-A422-DE4051B29202}"/>
          </ac:spMkLst>
        </pc:spChg>
        <pc:picChg chg="add del mod">
          <ac:chgData name="Homberg van den, Marc" userId="5957a604-a81c-4962-b9c5-dafdd44eb800" providerId="ADAL" clId="{99880FC1-ECA9-45C9-8C78-295EFE58A4C7}" dt="2022-05-20T19:27:31.405" v="1202" actId="478"/>
          <ac:picMkLst>
            <pc:docMk/>
            <pc:sldMk cId="1989044191" sldId="2202"/>
            <ac:picMk id="6" creationId="{DEB8ED20-EAF0-98B5-5E4B-B0118E9DCD3B}"/>
          </ac:picMkLst>
        </pc:picChg>
        <pc:picChg chg="add mod">
          <ac:chgData name="Homberg van den, Marc" userId="5957a604-a81c-4962-b9c5-dafdd44eb800" providerId="ADAL" clId="{99880FC1-ECA9-45C9-8C78-295EFE58A4C7}" dt="2022-05-20T19:38:33.961" v="1330" actId="1076"/>
          <ac:picMkLst>
            <pc:docMk/>
            <pc:sldMk cId="1989044191" sldId="2202"/>
            <ac:picMk id="8" creationId="{E7320930-5299-A801-6AB8-59A63D25D3C7}"/>
          </ac:picMkLst>
        </pc:picChg>
      </pc:sldChg>
      <pc:sldChg chg="addSp delSp modSp add mod modNotesTx">
        <pc:chgData name="Homberg van den, Marc" userId="5957a604-a81c-4962-b9c5-dafdd44eb800" providerId="ADAL" clId="{99880FC1-ECA9-45C9-8C78-295EFE58A4C7}" dt="2022-05-20T20:16:16.903" v="2178" actId="21"/>
        <pc:sldMkLst>
          <pc:docMk/>
          <pc:sldMk cId="3579012611" sldId="2203"/>
        </pc:sldMkLst>
        <pc:spChg chg="mod">
          <ac:chgData name="Homberg van den, Marc" userId="5957a604-a81c-4962-b9c5-dafdd44eb800" providerId="ADAL" clId="{99880FC1-ECA9-45C9-8C78-295EFE58A4C7}" dt="2022-05-20T20:16:14.327" v="2176" actId="20577"/>
          <ac:spMkLst>
            <pc:docMk/>
            <pc:sldMk cId="3579012611" sldId="2203"/>
            <ac:spMk id="5" creationId="{B0D5713C-0D2D-F7DE-A422-DE4051B29202}"/>
          </ac:spMkLst>
        </pc:spChg>
        <pc:picChg chg="add del mod">
          <ac:chgData name="Homberg van den, Marc" userId="5957a604-a81c-4962-b9c5-dafdd44eb800" providerId="ADAL" clId="{99880FC1-ECA9-45C9-8C78-295EFE58A4C7}" dt="2022-05-20T20:16:16.903" v="2178" actId="21"/>
          <ac:picMkLst>
            <pc:docMk/>
            <pc:sldMk cId="3579012611" sldId="2203"/>
            <ac:picMk id="3" creationId="{025B9867-FBA7-37E8-F11C-3D9BCD788013}"/>
          </ac:picMkLst>
        </pc:picChg>
        <pc:picChg chg="del">
          <ac:chgData name="Homberg van den, Marc" userId="5957a604-a81c-4962-b9c5-dafdd44eb800" providerId="ADAL" clId="{99880FC1-ECA9-45C9-8C78-295EFE58A4C7}" dt="2022-05-20T19:31:51.636" v="1208" actId="478"/>
          <ac:picMkLst>
            <pc:docMk/>
            <pc:sldMk cId="3579012611" sldId="2203"/>
            <ac:picMk id="6" creationId="{DEB8ED20-EAF0-98B5-5E4B-B0118E9DCD3B}"/>
          </ac:picMkLst>
        </pc:picChg>
      </pc:sldChg>
      <pc:sldChg chg="addSp delSp modSp mod modClrScheme chgLayout">
        <pc:chgData name="Homberg van den, Marc" userId="5957a604-a81c-4962-b9c5-dafdd44eb800" providerId="ADAL" clId="{99880FC1-ECA9-45C9-8C78-295EFE58A4C7}" dt="2022-05-20T20:19:51.196" v="2283" actId="14100"/>
        <pc:sldMkLst>
          <pc:docMk/>
          <pc:sldMk cId="746125479" sldId="2205"/>
        </pc:sldMkLst>
        <pc:spChg chg="add mod ord">
          <ac:chgData name="Homberg van den, Marc" userId="5957a604-a81c-4962-b9c5-dafdd44eb800" providerId="ADAL" clId="{99880FC1-ECA9-45C9-8C78-295EFE58A4C7}" dt="2022-05-20T19:57:54.824" v="1538" actId="20577"/>
          <ac:spMkLst>
            <pc:docMk/>
            <pc:sldMk cId="746125479" sldId="2205"/>
            <ac:spMk id="2" creationId="{7B7AE5EB-F794-EA5C-019F-A0110A97F118}"/>
          </ac:spMkLst>
        </pc:spChg>
        <pc:spChg chg="add del mod ord">
          <ac:chgData name="Homberg van den, Marc" userId="5957a604-a81c-4962-b9c5-dafdd44eb800" providerId="ADAL" clId="{99880FC1-ECA9-45C9-8C78-295EFE58A4C7}" dt="2022-05-20T19:57:58.054" v="1539" actId="478"/>
          <ac:spMkLst>
            <pc:docMk/>
            <pc:sldMk cId="746125479" sldId="2205"/>
            <ac:spMk id="3" creationId="{3C74C582-7A02-AD70-A288-8A8184A14418}"/>
          </ac:spMkLst>
        </pc:spChg>
        <pc:spChg chg="del">
          <ac:chgData name="Homberg van den, Marc" userId="5957a604-a81c-4962-b9c5-dafdd44eb800" providerId="ADAL" clId="{99880FC1-ECA9-45C9-8C78-295EFE58A4C7}" dt="2022-05-20T19:57:37.528" v="1485" actId="478"/>
          <ac:spMkLst>
            <pc:docMk/>
            <pc:sldMk cId="746125479" sldId="2205"/>
            <ac:spMk id="8" creationId="{D6266F6E-905A-CC4D-BBFE-C133F0C7805E}"/>
          </ac:spMkLst>
        </pc:spChg>
        <pc:spChg chg="add del">
          <ac:chgData name="Homberg van den, Marc" userId="5957a604-a81c-4962-b9c5-dafdd44eb800" providerId="ADAL" clId="{99880FC1-ECA9-45C9-8C78-295EFE58A4C7}" dt="2022-05-20T20:03:12.760" v="1718" actId="22"/>
          <ac:spMkLst>
            <pc:docMk/>
            <pc:sldMk cId="746125479" sldId="2205"/>
            <ac:spMk id="14" creationId="{2399A470-78BF-B3FD-9124-3860F01BE0B7}"/>
          </ac:spMkLst>
        </pc:spChg>
        <pc:spChg chg="del">
          <ac:chgData name="Homberg van den, Marc" userId="5957a604-a81c-4962-b9c5-dafdd44eb800" providerId="ADAL" clId="{99880FC1-ECA9-45C9-8C78-295EFE58A4C7}" dt="2022-05-20T19:57:40.489" v="1487" actId="478"/>
          <ac:spMkLst>
            <pc:docMk/>
            <pc:sldMk cId="746125479" sldId="2205"/>
            <ac:spMk id="17" creationId="{CCD4B46C-CF0E-E24D-819E-E8191D7E89C0}"/>
          </ac:spMkLst>
        </pc:spChg>
        <pc:grpChg chg="del">
          <ac:chgData name="Homberg van den, Marc" userId="5957a604-a81c-4962-b9c5-dafdd44eb800" providerId="ADAL" clId="{99880FC1-ECA9-45C9-8C78-295EFE58A4C7}" dt="2022-05-20T19:57:38.269" v="1486" actId="478"/>
          <ac:grpSpMkLst>
            <pc:docMk/>
            <pc:sldMk cId="746125479" sldId="2205"/>
            <ac:grpSpMk id="9" creationId="{E8941F8A-D886-754A-8D50-493C3C082B83}"/>
          </ac:grpSpMkLst>
        </pc:grpChg>
        <pc:picChg chg="mod">
          <ac:chgData name="Homberg van den, Marc" userId="5957a604-a81c-4962-b9c5-dafdd44eb800" providerId="ADAL" clId="{99880FC1-ECA9-45C9-8C78-295EFE58A4C7}" dt="2022-05-20T20:19:51.196" v="2283" actId="14100"/>
          <ac:picMkLst>
            <pc:docMk/>
            <pc:sldMk cId="746125479" sldId="2205"/>
            <ac:picMk id="13" creationId="{C7368C8D-18F7-4C52-BED4-880DE348E686}"/>
          </ac:picMkLst>
        </pc:picChg>
      </pc:sldChg>
      <pc:sldChg chg="del">
        <pc:chgData name="Homberg van den, Marc" userId="5957a604-a81c-4962-b9c5-dafdd44eb800" providerId="ADAL" clId="{99880FC1-ECA9-45C9-8C78-295EFE58A4C7}" dt="2022-05-20T19:57:30.987" v="1483" actId="47"/>
        <pc:sldMkLst>
          <pc:docMk/>
          <pc:sldMk cId="40380206" sldId="2206"/>
        </pc:sldMkLst>
      </pc:sldChg>
      <pc:sldChg chg="del">
        <pc:chgData name="Homberg van den, Marc" userId="5957a604-a81c-4962-b9c5-dafdd44eb800" providerId="ADAL" clId="{99880FC1-ECA9-45C9-8C78-295EFE58A4C7}" dt="2022-05-20T19:57:30.987" v="1483" actId="47"/>
        <pc:sldMkLst>
          <pc:docMk/>
          <pc:sldMk cId="3789057915" sldId="2207"/>
        </pc:sldMkLst>
      </pc:sldChg>
      <pc:sldChg chg="del">
        <pc:chgData name="Homberg van den, Marc" userId="5957a604-a81c-4962-b9c5-dafdd44eb800" providerId="ADAL" clId="{99880FC1-ECA9-45C9-8C78-295EFE58A4C7}" dt="2022-05-20T19:57:30.987" v="1483" actId="47"/>
        <pc:sldMkLst>
          <pc:docMk/>
          <pc:sldMk cId="712112323" sldId="2208"/>
        </pc:sldMkLst>
      </pc:sldChg>
      <pc:sldChg chg="del">
        <pc:chgData name="Homberg van den, Marc" userId="5957a604-a81c-4962-b9c5-dafdd44eb800" providerId="ADAL" clId="{99880FC1-ECA9-45C9-8C78-295EFE58A4C7}" dt="2022-05-20T19:57:30.987" v="1483" actId="47"/>
        <pc:sldMkLst>
          <pc:docMk/>
          <pc:sldMk cId="69261826" sldId="2209"/>
        </pc:sldMkLst>
      </pc:sldChg>
      <pc:sldChg chg="del">
        <pc:chgData name="Homberg van den, Marc" userId="5957a604-a81c-4962-b9c5-dafdd44eb800" providerId="ADAL" clId="{99880FC1-ECA9-45C9-8C78-295EFE58A4C7}" dt="2022-05-20T19:57:30.987" v="1483" actId="47"/>
        <pc:sldMkLst>
          <pc:docMk/>
          <pc:sldMk cId="3880343835" sldId="2210"/>
        </pc:sldMkLst>
      </pc:sldChg>
      <pc:sldChg chg="addSp delSp modSp mod modClrScheme chgLayout">
        <pc:chgData name="Homberg van den, Marc" userId="5957a604-a81c-4962-b9c5-dafdd44eb800" providerId="ADAL" clId="{99880FC1-ECA9-45C9-8C78-295EFE58A4C7}" dt="2022-05-20T19:56:52.795" v="1480" actId="14100"/>
        <pc:sldMkLst>
          <pc:docMk/>
          <pc:sldMk cId="514546405" sldId="2219"/>
        </pc:sldMkLst>
        <pc:spChg chg="del mod">
          <ac:chgData name="Homberg van den, Marc" userId="5957a604-a81c-4962-b9c5-dafdd44eb800" providerId="ADAL" clId="{99880FC1-ECA9-45C9-8C78-295EFE58A4C7}" dt="2022-05-20T19:56:30.823" v="1475" actId="478"/>
          <ac:spMkLst>
            <pc:docMk/>
            <pc:sldMk cId="514546405" sldId="2219"/>
            <ac:spMk id="2" creationId="{CA0B8D2A-02E6-4807-BF71-D309FBB8F5EB}"/>
          </ac:spMkLst>
        </pc:spChg>
        <pc:spChg chg="add mod ord">
          <ac:chgData name="Homberg van den, Marc" userId="5957a604-a81c-4962-b9c5-dafdd44eb800" providerId="ADAL" clId="{99880FC1-ECA9-45C9-8C78-295EFE58A4C7}" dt="2022-05-20T19:55:58.907" v="1469" actId="20577"/>
          <ac:spMkLst>
            <pc:docMk/>
            <pc:sldMk cId="514546405" sldId="2219"/>
            <ac:spMk id="3" creationId="{1F6C2D0D-56C3-6A6B-3457-907917D2B3DC}"/>
          </ac:spMkLst>
        </pc:spChg>
        <pc:spChg chg="add del mod ord">
          <ac:chgData name="Homberg van den, Marc" userId="5957a604-a81c-4962-b9c5-dafdd44eb800" providerId="ADAL" clId="{99880FC1-ECA9-45C9-8C78-295EFE58A4C7}" dt="2022-05-20T19:56:08.923" v="1473" actId="478"/>
          <ac:spMkLst>
            <pc:docMk/>
            <pc:sldMk cId="514546405" sldId="2219"/>
            <ac:spMk id="4" creationId="{70782887-8AE1-F858-B9F5-2F30F92B6166}"/>
          </ac:spMkLst>
        </pc:spChg>
        <pc:spChg chg="del mod">
          <ac:chgData name="Homberg van den, Marc" userId="5957a604-a81c-4962-b9c5-dafdd44eb800" providerId="ADAL" clId="{99880FC1-ECA9-45C9-8C78-295EFE58A4C7}" dt="2022-05-20T19:56:30.823" v="1475" actId="478"/>
          <ac:spMkLst>
            <pc:docMk/>
            <pc:sldMk cId="514546405" sldId="2219"/>
            <ac:spMk id="5" creationId="{48E2C128-1107-4E86-AE21-4ED0C8A878A1}"/>
          </ac:spMkLst>
        </pc:spChg>
        <pc:spChg chg="del">
          <ac:chgData name="Homberg van den, Marc" userId="5957a604-a81c-4962-b9c5-dafdd44eb800" providerId="ADAL" clId="{99880FC1-ECA9-45C9-8C78-295EFE58A4C7}" dt="2022-05-20T19:56:02.094" v="1470" actId="478"/>
          <ac:spMkLst>
            <pc:docMk/>
            <pc:sldMk cId="514546405" sldId="2219"/>
            <ac:spMk id="8" creationId="{D6266F6E-905A-CC4D-BBFE-C133F0C7805E}"/>
          </ac:spMkLst>
        </pc:spChg>
        <pc:spChg chg="del mod">
          <ac:chgData name="Homberg van den, Marc" userId="5957a604-a81c-4962-b9c5-dafdd44eb800" providerId="ADAL" clId="{99880FC1-ECA9-45C9-8C78-295EFE58A4C7}" dt="2022-05-20T19:56:30.823" v="1475" actId="478"/>
          <ac:spMkLst>
            <pc:docMk/>
            <pc:sldMk cId="514546405" sldId="2219"/>
            <ac:spMk id="13" creationId="{FC5026D5-02BA-43D4-8BD7-0435D956FFB7}"/>
          </ac:spMkLst>
        </pc:spChg>
        <pc:spChg chg="add mod">
          <ac:chgData name="Homberg van den, Marc" userId="5957a604-a81c-4962-b9c5-dafdd44eb800" providerId="ADAL" clId="{99880FC1-ECA9-45C9-8C78-295EFE58A4C7}" dt="2022-05-20T19:56:49.844" v="1479" actId="1076"/>
          <ac:spMkLst>
            <pc:docMk/>
            <pc:sldMk cId="514546405" sldId="2219"/>
            <ac:spMk id="15" creationId="{353AA6FE-3AEF-B294-7810-4CB8A51D109B}"/>
          </ac:spMkLst>
        </pc:spChg>
        <pc:spChg chg="add mod">
          <ac:chgData name="Homberg van den, Marc" userId="5957a604-a81c-4962-b9c5-dafdd44eb800" providerId="ADAL" clId="{99880FC1-ECA9-45C9-8C78-295EFE58A4C7}" dt="2022-05-20T19:56:49.844" v="1479" actId="1076"/>
          <ac:spMkLst>
            <pc:docMk/>
            <pc:sldMk cId="514546405" sldId="2219"/>
            <ac:spMk id="16" creationId="{49FFADE9-210F-E636-B85B-D22F2ACC2A78}"/>
          </ac:spMkLst>
        </pc:spChg>
        <pc:spChg chg="del">
          <ac:chgData name="Homberg van den, Marc" userId="5957a604-a81c-4962-b9c5-dafdd44eb800" providerId="ADAL" clId="{99880FC1-ECA9-45C9-8C78-295EFE58A4C7}" dt="2022-05-20T19:56:06.792" v="1472" actId="478"/>
          <ac:spMkLst>
            <pc:docMk/>
            <pc:sldMk cId="514546405" sldId="2219"/>
            <ac:spMk id="17" creationId="{CCD4B46C-CF0E-E24D-819E-E8191D7E89C0}"/>
          </ac:spMkLst>
        </pc:spChg>
        <pc:spChg chg="add mod">
          <ac:chgData name="Homberg van den, Marc" userId="5957a604-a81c-4962-b9c5-dafdd44eb800" providerId="ADAL" clId="{99880FC1-ECA9-45C9-8C78-295EFE58A4C7}" dt="2022-05-20T19:56:52.795" v="1480" actId="14100"/>
          <ac:spMkLst>
            <pc:docMk/>
            <pc:sldMk cId="514546405" sldId="2219"/>
            <ac:spMk id="18" creationId="{FDC0F3E9-BFC1-8510-2CEA-79DEFF182829}"/>
          </ac:spMkLst>
        </pc:spChg>
        <pc:spChg chg="add mod">
          <ac:chgData name="Homberg van den, Marc" userId="5957a604-a81c-4962-b9c5-dafdd44eb800" providerId="ADAL" clId="{99880FC1-ECA9-45C9-8C78-295EFE58A4C7}" dt="2022-05-20T19:56:39.425" v="1478" actId="14100"/>
          <ac:spMkLst>
            <pc:docMk/>
            <pc:sldMk cId="514546405" sldId="2219"/>
            <ac:spMk id="19" creationId="{522E1A1C-226A-F827-6086-6E3CFA9FB089}"/>
          </ac:spMkLst>
        </pc:spChg>
        <pc:spChg chg="add mod">
          <ac:chgData name="Homberg van den, Marc" userId="5957a604-a81c-4962-b9c5-dafdd44eb800" providerId="ADAL" clId="{99880FC1-ECA9-45C9-8C78-295EFE58A4C7}" dt="2022-05-20T19:56:49.844" v="1479" actId="1076"/>
          <ac:spMkLst>
            <pc:docMk/>
            <pc:sldMk cId="514546405" sldId="2219"/>
            <ac:spMk id="20" creationId="{FE5D3499-B9E6-73A6-A362-6408689913A0}"/>
          </ac:spMkLst>
        </pc:spChg>
        <pc:grpChg chg="del">
          <ac:chgData name="Homberg van den, Marc" userId="5957a604-a81c-4962-b9c5-dafdd44eb800" providerId="ADAL" clId="{99880FC1-ECA9-45C9-8C78-295EFE58A4C7}" dt="2022-05-20T19:56:04.026" v="1471" actId="478"/>
          <ac:grpSpMkLst>
            <pc:docMk/>
            <pc:sldMk cId="514546405" sldId="2219"/>
            <ac:grpSpMk id="9" creationId="{E8941F8A-D886-754A-8D50-493C3C082B83}"/>
          </ac:grpSpMkLst>
        </pc:grpChg>
        <pc:picChg chg="add mod">
          <ac:chgData name="Homberg van den, Marc" userId="5957a604-a81c-4962-b9c5-dafdd44eb800" providerId="ADAL" clId="{99880FC1-ECA9-45C9-8C78-295EFE58A4C7}" dt="2022-05-20T19:56:36.229" v="1477" actId="1076"/>
          <ac:picMkLst>
            <pc:docMk/>
            <pc:sldMk cId="514546405" sldId="2219"/>
            <ac:picMk id="21" creationId="{7A51A1BD-D047-2A8D-56AF-5C914C58A5F7}"/>
          </ac:picMkLst>
        </pc:picChg>
        <pc:picChg chg="add mod">
          <ac:chgData name="Homberg van den, Marc" userId="5957a604-a81c-4962-b9c5-dafdd44eb800" providerId="ADAL" clId="{99880FC1-ECA9-45C9-8C78-295EFE58A4C7}" dt="2022-05-20T19:56:36.229" v="1477" actId="1076"/>
          <ac:picMkLst>
            <pc:docMk/>
            <pc:sldMk cId="514546405" sldId="2219"/>
            <ac:picMk id="22" creationId="{9591DF15-69D2-BFC7-3FDF-1EDE37F95FA9}"/>
          </ac:picMkLst>
        </pc:picChg>
        <pc:picChg chg="del mod">
          <ac:chgData name="Homberg van den, Marc" userId="5957a604-a81c-4962-b9c5-dafdd44eb800" providerId="ADAL" clId="{99880FC1-ECA9-45C9-8C78-295EFE58A4C7}" dt="2022-05-20T19:56:30.823" v="1475" actId="478"/>
          <ac:picMkLst>
            <pc:docMk/>
            <pc:sldMk cId="514546405" sldId="2219"/>
            <ac:picMk id="23" creationId="{BA174925-94BC-4162-AD71-EED3FCF040BF}"/>
          </ac:picMkLst>
        </pc:picChg>
        <pc:picChg chg="add mod">
          <ac:chgData name="Homberg van den, Marc" userId="5957a604-a81c-4962-b9c5-dafdd44eb800" providerId="ADAL" clId="{99880FC1-ECA9-45C9-8C78-295EFE58A4C7}" dt="2022-05-20T19:56:36.229" v="1477" actId="1076"/>
          <ac:picMkLst>
            <pc:docMk/>
            <pc:sldMk cId="514546405" sldId="2219"/>
            <ac:picMk id="24" creationId="{BA36C6DB-E785-7C66-9BBA-D8921DD248BB}"/>
          </ac:picMkLst>
        </pc:picChg>
        <pc:picChg chg="add mod">
          <ac:chgData name="Homberg van den, Marc" userId="5957a604-a81c-4962-b9c5-dafdd44eb800" providerId="ADAL" clId="{99880FC1-ECA9-45C9-8C78-295EFE58A4C7}" dt="2022-05-20T19:56:36.229" v="1477" actId="1076"/>
          <ac:picMkLst>
            <pc:docMk/>
            <pc:sldMk cId="514546405" sldId="2219"/>
            <ac:picMk id="25" creationId="{B3F16487-1717-932E-500A-0A67208624BC}"/>
          </ac:picMkLst>
        </pc:picChg>
        <pc:picChg chg="add mod">
          <ac:chgData name="Homberg van den, Marc" userId="5957a604-a81c-4962-b9c5-dafdd44eb800" providerId="ADAL" clId="{99880FC1-ECA9-45C9-8C78-295EFE58A4C7}" dt="2022-05-20T19:56:49.844" v="1479" actId="1076"/>
          <ac:picMkLst>
            <pc:docMk/>
            <pc:sldMk cId="514546405" sldId="2219"/>
            <ac:picMk id="26" creationId="{E8DFD621-5D0D-4DD8-FDB0-ACD52D9D8877}"/>
          </ac:picMkLst>
        </pc:picChg>
        <pc:picChg chg="del mod">
          <ac:chgData name="Homberg van den, Marc" userId="5957a604-a81c-4962-b9c5-dafdd44eb800" providerId="ADAL" clId="{99880FC1-ECA9-45C9-8C78-295EFE58A4C7}" dt="2022-05-20T19:56:30.823" v="1475" actId="478"/>
          <ac:picMkLst>
            <pc:docMk/>
            <pc:sldMk cId="514546405" sldId="2219"/>
            <ac:picMk id="27" creationId="{FD95B079-0FA4-461C-AC68-C5750B2B5B9E}"/>
          </ac:picMkLst>
        </pc:picChg>
        <pc:picChg chg="add mod">
          <ac:chgData name="Homberg van den, Marc" userId="5957a604-a81c-4962-b9c5-dafdd44eb800" providerId="ADAL" clId="{99880FC1-ECA9-45C9-8C78-295EFE58A4C7}" dt="2022-05-20T19:56:49.844" v="1479" actId="1076"/>
          <ac:picMkLst>
            <pc:docMk/>
            <pc:sldMk cId="514546405" sldId="2219"/>
            <ac:picMk id="28" creationId="{9FC2B845-2064-CE63-69D0-0E6D33D58678}"/>
          </ac:picMkLst>
        </pc:picChg>
        <pc:picChg chg="add mod">
          <ac:chgData name="Homberg van den, Marc" userId="5957a604-a81c-4962-b9c5-dafdd44eb800" providerId="ADAL" clId="{99880FC1-ECA9-45C9-8C78-295EFE58A4C7}" dt="2022-05-20T19:56:36.229" v="1477" actId="1076"/>
          <ac:picMkLst>
            <pc:docMk/>
            <pc:sldMk cId="514546405" sldId="2219"/>
            <ac:picMk id="29" creationId="{AA3EBBB0-8A74-6ACE-1D57-D23F92F82149}"/>
          </ac:picMkLst>
        </pc:picChg>
        <pc:picChg chg="add mod">
          <ac:chgData name="Homberg van den, Marc" userId="5957a604-a81c-4962-b9c5-dafdd44eb800" providerId="ADAL" clId="{99880FC1-ECA9-45C9-8C78-295EFE58A4C7}" dt="2022-05-20T19:56:36.229" v="1477" actId="1076"/>
          <ac:picMkLst>
            <pc:docMk/>
            <pc:sldMk cId="514546405" sldId="2219"/>
            <ac:picMk id="30" creationId="{DA225F2A-28A9-39CD-B8A1-062AE63A72EE}"/>
          </ac:picMkLst>
        </pc:picChg>
      </pc:sldChg>
      <pc:sldChg chg="del">
        <pc:chgData name="Homberg van den, Marc" userId="5957a604-a81c-4962-b9c5-dafdd44eb800" providerId="ADAL" clId="{99880FC1-ECA9-45C9-8C78-295EFE58A4C7}" dt="2022-05-20T19:56:56.493" v="1481" actId="47"/>
        <pc:sldMkLst>
          <pc:docMk/>
          <pc:sldMk cId="3761148331" sldId="2220"/>
        </pc:sldMkLst>
      </pc:sldChg>
      <pc:sldChg chg="del">
        <pc:chgData name="Homberg van den, Marc" userId="5957a604-a81c-4962-b9c5-dafdd44eb800" providerId="ADAL" clId="{99880FC1-ECA9-45C9-8C78-295EFE58A4C7}" dt="2022-05-20T19:56:57.485" v="1482" actId="47"/>
        <pc:sldMkLst>
          <pc:docMk/>
          <pc:sldMk cId="498108302" sldId="2221"/>
        </pc:sldMkLst>
      </pc:sldChg>
      <pc:sldChg chg="del">
        <pc:chgData name="Homberg van den, Marc" userId="5957a604-a81c-4962-b9c5-dafdd44eb800" providerId="ADAL" clId="{99880FC1-ECA9-45C9-8C78-295EFE58A4C7}" dt="2022-05-20T19:57:30.987" v="1483" actId="47"/>
        <pc:sldMkLst>
          <pc:docMk/>
          <pc:sldMk cId="950691323" sldId="2223"/>
        </pc:sldMkLst>
      </pc:sldChg>
      <pc:sldChg chg="addSp delSp modSp mod modClrScheme chgLayout modNotesTx">
        <pc:chgData name="Homberg van den, Marc" userId="5957a604-a81c-4962-b9c5-dafdd44eb800" providerId="ADAL" clId="{99880FC1-ECA9-45C9-8C78-295EFE58A4C7}" dt="2022-05-20T20:21:32.444" v="2302" actId="6549"/>
        <pc:sldMkLst>
          <pc:docMk/>
          <pc:sldMk cId="2064722252" sldId="2224"/>
        </pc:sldMkLst>
        <pc:spChg chg="add mod ord">
          <ac:chgData name="Homberg van den, Marc" userId="5957a604-a81c-4962-b9c5-dafdd44eb800" providerId="ADAL" clId="{99880FC1-ECA9-45C9-8C78-295EFE58A4C7}" dt="2022-05-20T20:01:20.689" v="1711" actId="1076"/>
          <ac:spMkLst>
            <pc:docMk/>
            <pc:sldMk cId="2064722252" sldId="2224"/>
            <ac:spMk id="2" creationId="{81215A80-8306-C9F6-9E52-9D016783C3A8}"/>
          </ac:spMkLst>
        </pc:spChg>
        <pc:spChg chg="mod">
          <ac:chgData name="Homberg van den, Marc" userId="5957a604-a81c-4962-b9c5-dafdd44eb800" providerId="ADAL" clId="{99880FC1-ECA9-45C9-8C78-295EFE58A4C7}" dt="2022-05-20T20:21:20.262" v="2300" actId="113"/>
          <ac:spMkLst>
            <pc:docMk/>
            <pc:sldMk cId="2064722252" sldId="2224"/>
            <ac:spMk id="4" creationId="{1DA9AAA2-8FC7-423E-B97D-802BCD9D6E14}"/>
          </ac:spMkLst>
        </pc:spChg>
        <pc:spChg chg="add del mod ord">
          <ac:chgData name="Homberg van den, Marc" userId="5957a604-a81c-4962-b9c5-dafdd44eb800" providerId="ADAL" clId="{99880FC1-ECA9-45C9-8C78-295EFE58A4C7}" dt="2022-05-20T19:59:54.577" v="1608" actId="478"/>
          <ac:spMkLst>
            <pc:docMk/>
            <pc:sldMk cId="2064722252" sldId="2224"/>
            <ac:spMk id="5" creationId="{4DFC59FD-AE36-7FED-B290-F853D37C5FE5}"/>
          </ac:spMkLst>
        </pc:spChg>
        <pc:spChg chg="del">
          <ac:chgData name="Homberg van den, Marc" userId="5957a604-a81c-4962-b9c5-dafdd44eb800" providerId="ADAL" clId="{99880FC1-ECA9-45C9-8C78-295EFE58A4C7}" dt="2022-05-20T19:59:51.656" v="1606" actId="478"/>
          <ac:spMkLst>
            <pc:docMk/>
            <pc:sldMk cId="2064722252" sldId="2224"/>
            <ac:spMk id="8" creationId="{D6266F6E-905A-CC4D-BBFE-C133F0C7805E}"/>
          </ac:spMkLst>
        </pc:spChg>
        <pc:spChg chg="del">
          <ac:chgData name="Homberg van den, Marc" userId="5957a604-a81c-4962-b9c5-dafdd44eb800" providerId="ADAL" clId="{99880FC1-ECA9-45C9-8C78-295EFE58A4C7}" dt="2022-05-20T20:00:19.198" v="1620" actId="478"/>
          <ac:spMkLst>
            <pc:docMk/>
            <pc:sldMk cId="2064722252" sldId="2224"/>
            <ac:spMk id="17" creationId="{CCD4B46C-CF0E-E24D-819E-E8191D7E89C0}"/>
          </ac:spMkLst>
        </pc:spChg>
        <pc:grpChg chg="del">
          <ac:chgData name="Homberg van den, Marc" userId="5957a604-a81c-4962-b9c5-dafdd44eb800" providerId="ADAL" clId="{99880FC1-ECA9-45C9-8C78-295EFE58A4C7}" dt="2022-05-20T19:59:52.166" v="1607" actId="478"/>
          <ac:grpSpMkLst>
            <pc:docMk/>
            <pc:sldMk cId="2064722252" sldId="2224"/>
            <ac:grpSpMk id="9" creationId="{E8941F8A-D886-754A-8D50-493C3C082B83}"/>
          </ac:grpSpMkLst>
        </pc:grpChg>
        <pc:picChg chg="del mod">
          <ac:chgData name="Homberg van den, Marc" userId="5957a604-a81c-4962-b9c5-dafdd44eb800" providerId="ADAL" clId="{99880FC1-ECA9-45C9-8C78-295EFE58A4C7}" dt="2022-05-20T20:16:21.042" v="2179" actId="478"/>
          <ac:picMkLst>
            <pc:docMk/>
            <pc:sldMk cId="2064722252" sldId="2224"/>
            <ac:picMk id="3" creationId="{FF7F6607-90D5-4E1C-A6A7-74DE551C81A0}"/>
          </ac:picMkLst>
        </pc:picChg>
        <pc:picChg chg="mod">
          <ac:chgData name="Homberg van den, Marc" userId="5957a604-a81c-4962-b9c5-dafdd44eb800" providerId="ADAL" clId="{99880FC1-ECA9-45C9-8C78-295EFE58A4C7}" dt="2022-05-20T20:01:25.098" v="1712" actId="1076"/>
          <ac:picMkLst>
            <pc:docMk/>
            <pc:sldMk cId="2064722252" sldId="2224"/>
            <ac:picMk id="13" creationId="{593674B6-38E6-43AD-A65B-F159EE30E905}"/>
          </ac:picMkLst>
        </pc:picChg>
        <pc:picChg chg="add mod">
          <ac:chgData name="Homberg van den, Marc" userId="5957a604-a81c-4962-b9c5-dafdd44eb800" providerId="ADAL" clId="{99880FC1-ECA9-45C9-8C78-295EFE58A4C7}" dt="2022-05-20T20:21:26.500" v="2301" actId="1076"/>
          <ac:picMkLst>
            <pc:docMk/>
            <pc:sldMk cId="2064722252" sldId="2224"/>
            <ac:picMk id="14" creationId="{582C4097-56AB-8DAD-A4E8-A17BAF089F1E}"/>
          </ac:picMkLst>
        </pc:picChg>
        <pc:picChg chg="del mod">
          <ac:chgData name="Homberg van den, Marc" userId="5957a604-a81c-4962-b9c5-dafdd44eb800" providerId="ADAL" clId="{99880FC1-ECA9-45C9-8C78-295EFE58A4C7}" dt="2022-05-20T19:59:43.938" v="1604" actId="478"/>
          <ac:picMkLst>
            <pc:docMk/>
            <pc:sldMk cId="2064722252" sldId="2224"/>
            <ac:picMk id="15" creationId="{AF8AFFF7-7321-42FF-B67E-3AF27E830D7E}"/>
          </ac:picMkLst>
        </pc:picChg>
      </pc:sldChg>
      <pc:sldChg chg="del">
        <pc:chgData name="Homberg van den, Marc" userId="5957a604-a81c-4962-b9c5-dafdd44eb800" providerId="ADAL" clId="{99880FC1-ECA9-45C9-8C78-295EFE58A4C7}" dt="2022-05-20T19:57:30.987" v="1483" actId="47"/>
        <pc:sldMkLst>
          <pc:docMk/>
          <pc:sldMk cId="1261831720" sldId="2227"/>
        </pc:sldMkLst>
      </pc:sldChg>
      <pc:sldChg chg="addSp delSp modSp mod modClrScheme chgLayout">
        <pc:chgData name="Homberg van den, Marc" userId="5957a604-a81c-4962-b9c5-dafdd44eb800" providerId="ADAL" clId="{99880FC1-ECA9-45C9-8C78-295EFE58A4C7}" dt="2022-05-20T20:13:37.675" v="2160" actId="20577"/>
        <pc:sldMkLst>
          <pc:docMk/>
          <pc:sldMk cId="2529171431" sldId="2228"/>
        </pc:sldMkLst>
        <pc:spChg chg="del mod">
          <ac:chgData name="Homberg van den, Marc" userId="5957a604-a81c-4962-b9c5-dafdd44eb800" providerId="ADAL" clId="{99880FC1-ECA9-45C9-8C78-295EFE58A4C7}" dt="2022-05-20T20:13:16.267" v="2123" actId="478"/>
          <ac:spMkLst>
            <pc:docMk/>
            <pc:sldMk cId="2529171431" sldId="2228"/>
            <ac:spMk id="2" creationId="{DEF9F165-0183-4DDF-B478-3BC3611F8790}"/>
          </ac:spMkLst>
        </pc:spChg>
        <pc:spChg chg="del mod">
          <ac:chgData name="Homberg van den, Marc" userId="5957a604-a81c-4962-b9c5-dafdd44eb800" providerId="ADAL" clId="{99880FC1-ECA9-45C9-8C78-295EFE58A4C7}" dt="2022-05-20T20:13:13.859" v="2122" actId="478"/>
          <ac:spMkLst>
            <pc:docMk/>
            <pc:sldMk cId="2529171431" sldId="2228"/>
            <ac:spMk id="3" creationId="{F1943F1C-3990-4F60-9C3C-9BCDF3CC2E5F}"/>
          </ac:spMkLst>
        </pc:spChg>
        <pc:spChg chg="mod">
          <ac:chgData name="Homberg van den, Marc" userId="5957a604-a81c-4962-b9c5-dafdd44eb800" providerId="ADAL" clId="{99880FC1-ECA9-45C9-8C78-295EFE58A4C7}" dt="2022-05-20T20:13:37.675" v="2160" actId="20577"/>
          <ac:spMkLst>
            <pc:docMk/>
            <pc:sldMk cId="2529171431" sldId="2228"/>
            <ac:spMk id="4" creationId="{1DA9AAA2-8FC7-423E-B97D-802BCD9D6E14}"/>
          </ac:spMkLst>
        </pc:spChg>
        <pc:spChg chg="add mod ord">
          <ac:chgData name="Homberg van den, Marc" userId="5957a604-a81c-4962-b9c5-dafdd44eb800" providerId="ADAL" clId="{99880FC1-ECA9-45C9-8C78-295EFE58A4C7}" dt="2022-05-20T20:11:51.219" v="1976" actId="6549"/>
          <ac:spMkLst>
            <pc:docMk/>
            <pc:sldMk cId="2529171431" sldId="2228"/>
            <ac:spMk id="5" creationId="{C1AC0626-E5EE-D381-6CB0-CDBC7EFFBBD7}"/>
          </ac:spMkLst>
        </pc:spChg>
        <pc:spChg chg="add del mod ord">
          <ac:chgData name="Homberg van den, Marc" userId="5957a604-a81c-4962-b9c5-dafdd44eb800" providerId="ADAL" clId="{99880FC1-ECA9-45C9-8C78-295EFE58A4C7}" dt="2022-05-20T19:58:09.031" v="1541" actId="478"/>
          <ac:spMkLst>
            <pc:docMk/>
            <pc:sldMk cId="2529171431" sldId="2228"/>
            <ac:spMk id="6" creationId="{53FCDDB8-EF7E-1532-D16E-4D1A73C8EF36}"/>
          </ac:spMkLst>
        </pc:spChg>
        <pc:spChg chg="del">
          <ac:chgData name="Homberg van den, Marc" userId="5957a604-a81c-4962-b9c5-dafdd44eb800" providerId="ADAL" clId="{99880FC1-ECA9-45C9-8C78-295EFE58A4C7}" dt="2022-05-20T20:01:32.803" v="1715" actId="478"/>
          <ac:spMkLst>
            <pc:docMk/>
            <pc:sldMk cId="2529171431" sldId="2228"/>
            <ac:spMk id="8" creationId="{D6266F6E-905A-CC4D-BBFE-C133F0C7805E}"/>
          </ac:spMkLst>
        </pc:spChg>
        <pc:spChg chg="del">
          <ac:chgData name="Homberg van den, Marc" userId="5957a604-a81c-4962-b9c5-dafdd44eb800" providerId="ADAL" clId="{99880FC1-ECA9-45C9-8C78-295EFE58A4C7}" dt="2022-05-20T19:58:51.935" v="1594" actId="478"/>
          <ac:spMkLst>
            <pc:docMk/>
            <pc:sldMk cId="2529171431" sldId="2228"/>
            <ac:spMk id="17" creationId="{CCD4B46C-CF0E-E24D-819E-E8191D7E89C0}"/>
          </ac:spMkLst>
        </pc:spChg>
        <pc:grpChg chg="del">
          <ac:chgData name="Homberg van den, Marc" userId="5957a604-a81c-4962-b9c5-dafdd44eb800" providerId="ADAL" clId="{99880FC1-ECA9-45C9-8C78-295EFE58A4C7}" dt="2022-05-20T20:01:32.160" v="1714" actId="478"/>
          <ac:grpSpMkLst>
            <pc:docMk/>
            <pc:sldMk cId="2529171431" sldId="2228"/>
            <ac:grpSpMk id="9" creationId="{E8941F8A-D886-754A-8D50-493C3C082B83}"/>
          </ac:grpSpMkLst>
        </pc:grpChg>
      </pc:sldChg>
      <pc:sldChg chg="addSp delSp modSp add mod chgLayout">
        <pc:chgData name="Homberg van den, Marc" userId="5957a604-a81c-4962-b9c5-dafdd44eb800" providerId="ADAL" clId="{99880FC1-ECA9-45C9-8C78-295EFE58A4C7}" dt="2022-05-20T20:20:08.645" v="2284" actId="20577"/>
        <pc:sldMkLst>
          <pc:docMk/>
          <pc:sldMk cId="565327469" sldId="2229"/>
        </pc:sldMkLst>
        <pc:spChg chg="del">
          <ac:chgData name="Homberg van den, Marc" userId="5957a604-a81c-4962-b9c5-dafdd44eb800" providerId="ADAL" clId="{99880FC1-ECA9-45C9-8C78-295EFE58A4C7}" dt="2022-05-20T20:03:38.326" v="1722" actId="478"/>
          <ac:spMkLst>
            <pc:docMk/>
            <pc:sldMk cId="565327469" sldId="2229"/>
            <ac:spMk id="2" creationId="{DEF9F165-0183-4DDF-B478-3BC3611F8790}"/>
          </ac:spMkLst>
        </pc:spChg>
        <pc:spChg chg="del">
          <ac:chgData name="Homberg van den, Marc" userId="5957a604-a81c-4962-b9c5-dafdd44eb800" providerId="ADAL" clId="{99880FC1-ECA9-45C9-8C78-295EFE58A4C7}" dt="2022-05-20T20:03:36.662" v="1721" actId="478"/>
          <ac:spMkLst>
            <pc:docMk/>
            <pc:sldMk cId="565327469" sldId="2229"/>
            <ac:spMk id="3" creationId="{F1943F1C-3990-4F60-9C3C-9BCDF3CC2E5F}"/>
          </ac:spMkLst>
        </pc:spChg>
        <pc:spChg chg="del mod">
          <ac:chgData name="Homberg van den, Marc" userId="5957a604-a81c-4962-b9c5-dafdd44eb800" providerId="ADAL" clId="{99880FC1-ECA9-45C9-8C78-295EFE58A4C7}" dt="2022-05-20T20:05:41.963" v="1830" actId="478"/>
          <ac:spMkLst>
            <pc:docMk/>
            <pc:sldMk cId="565327469" sldId="2229"/>
            <ac:spMk id="4" creationId="{1DA9AAA2-8FC7-423E-B97D-802BCD9D6E14}"/>
          </ac:spMkLst>
        </pc:spChg>
        <pc:spChg chg="mod ord">
          <ac:chgData name="Homberg van den, Marc" userId="5957a604-a81c-4962-b9c5-dafdd44eb800" providerId="ADAL" clId="{99880FC1-ECA9-45C9-8C78-295EFE58A4C7}" dt="2022-05-20T20:06:33.610" v="1839" actId="1076"/>
          <ac:spMkLst>
            <pc:docMk/>
            <pc:sldMk cId="565327469" sldId="2229"/>
            <ac:spMk id="5" creationId="{C1AC0626-E5EE-D381-6CB0-CDBC7EFFBBD7}"/>
          </ac:spMkLst>
        </pc:spChg>
        <pc:spChg chg="add mod ord">
          <ac:chgData name="Homberg van den, Marc" userId="5957a604-a81c-4962-b9c5-dafdd44eb800" providerId="ADAL" clId="{99880FC1-ECA9-45C9-8C78-295EFE58A4C7}" dt="2022-05-20T20:20:08.645" v="2284" actId="20577"/>
          <ac:spMkLst>
            <pc:docMk/>
            <pc:sldMk cId="565327469" sldId="2229"/>
            <ac:spMk id="6" creationId="{AC620C6F-C4E3-4127-3815-5F9E654FBB39}"/>
          </ac:spMkLst>
        </pc:spChg>
      </pc:sldChg>
      <pc:sldChg chg="del">
        <pc:chgData name="Homberg van den, Marc" userId="5957a604-a81c-4962-b9c5-dafdd44eb800" providerId="ADAL" clId="{99880FC1-ECA9-45C9-8C78-295EFE58A4C7}" dt="2022-05-20T19:57:30.987" v="1483" actId="47"/>
        <pc:sldMkLst>
          <pc:docMk/>
          <pc:sldMk cId="768718761" sldId="2230"/>
        </pc:sldMkLst>
      </pc:sldChg>
      <pc:sldChg chg="del">
        <pc:chgData name="Homberg van den, Marc" userId="5957a604-a81c-4962-b9c5-dafdd44eb800" providerId="ADAL" clId="{99880FC1-ECA9-45C9-8C78-295EFE58A4C7}" dt="2022-05-20T19:57:30.987" v="1483" actId="47"/>
        <pc:sldMkLst>
          <pc:docMk/>
          <pc:sldMk cId="367733310" sldId="2231"/>
        </pc:sldMkLst>
      </pc:sldChg>
      <pc:sldChg chg="del">
        <pc:chgData name="Homberg van den, Marc" userId="5957a604-a81c-4962-b9c5-dafdd44eb800" providerId="ADAL" clId="{99880FC1-ECA9-45C9-8C78-295EFE58A4C7}" dt="2022-05-20T19:57:30.987" v="1483" actId="47"/>
        <pc:sldMkLst>
          <pc:docMk/>
          <pc:sldMk cId="4176896282" sldId="2232"/>
        </pc:sldMkLst>
      </pc:sldChg>
      <pc:sldChg chg="del">
        <pc:chgData name="Homberg van den, Marc" userId="5957a604-a81c-4962-b9c5-dafdd44eb800" providerId="ADAL" clId="{99880FC1-ECA9-45C9-8C78-295EFE58A4C7}" dt="2022-05-20T19:57:30.987" v="1483" actId="47"/>
        <pc:sldMkLst>
          <pc:docMk/>
          <pc:sldMk cId="1052784112" sldId="2233"/>
        </pc:sldMkLst>
      </pc:sldChg>
      <pc:sldChg chg="del">
        <pc:chgData name="Homberg van den, Marc" userId="5957a604-a81c-4962-b9c5-dafdd44eb800" providerId="ADAL" clId="{99880FC1-ECA9-45C9-8C78-295EFE58A4C7}" dt="2022-05-20T19:57:30.987" v="1483" actId="47"/>
        <pc:sldMkLst>
          <pc:docMk/>
          <pc:sldMk cId="3480969041" sldId="2234"/>
        </pc:sldMkLst>
      </pc:sldChg>
      <pc:sldMasterChg chg="delSldLayout">
        <pc:chgData name="Homberg van den, Marc" userId="5957a604-a81c-4962-b9c5-dafdd44eb800" providerId="ADAL" clId="{99880FC1-ECA9-45C9-8C78-295EFE58A4C7}" dt="2022-05-20T20:14:39.747" v="2161" actId="47"/>
        <pc:sldMasterMkLst>
          <pc:docMk/>
          <pc:sldMasterMk cId="3032380500" sldId="2147483648"/>
        </pc:sldMasterMkLst>
        <pc:sldLayoutChg chg="del">
          <pc:chgData name="Homberg van den, Marc" userId="5957a604-a81c-4962-b9c5-dafdd44eb800" providerId="ADAL" clId="{99880FC1-ECA9-45C9-8C78-295EFE58A4C7}" dt="2022-05-20T20:14:39.747" v="2161" actId="47"/>
          <pc:sldLayoutMkLst>
            <pc:docMk/>
            <pc:sldMasterMk cId="3032380500" sldId="2147483648"/>
            <pc:sldLayoutMk cId="1220469501" sldId="2147483651"/>
          </pc:sldLayoutMkLst>
        </pc:sldLayoutChg>
      </pc:sldMasterChg>
    </pc:docChg>
  </pc:docChgLst>
  <pc:docChgLst>
    <pc:chgData name="Homberg van den, Marc" userId="5957a604-a81c-4962-b9c5-dafdd44eb800" providerId="ADAL" clId="{2C3BE4FC-5B77-42F9-8590-E5B0405BFA92}"/>
    <pc:docChg chg="undo custSel addSld delSld modSld sldOrd">
      <pc:chgData name="Homberg van den, Marc" userId="5957a604-a81c-4962-b9c5-dafdd44eb800" providerId="ADAL" clId="{2C3BE4FC-5B77-42F9-8590-E5B0405BFA92}" dt="2022-05-22T22:16:10.723" v="3609" actId="1076"/>
      <pc:docMkLst>
        <pc:docMk/>
      </pc:docMkLst>
      <pc:sldChg chg="modSp mod">
        <pc:chgData name="Homberg van den, Marc" userId="5957a604-a81c-4962-b9c5-dafdd44eb800" providerId="ADAL" clId="{2C3BE4FC-5B77-42F9-8590-E5B0405BFA92}" dt="2022-05-21T11:56:45.849" v="2049" actId="20577"/>
        <pc:sldMkLst>
          <pc:docMk/>
          <pc:sldMk cId="2020486387" sldId="370"/>
        </pc:sldMkLst>
        <pc:spChg chg="mod">
          <ac:chgData name="Homberg van den, Marc" userId="5957a604-a81c-4962-b9c5-dafdd44eb800" providerId="ADAL" clId="{2C3BE4FC-5B77-42F9-8590-E5B0405BFA92}" dt="2022-05-21T06:31:38.387" v="999" actId="20577"/>
          <ac:spMkLst>
            <pc:docMk/>
            <pc:sldMk cId="2020486387" sldId="370"/>
            <ac:spMk id="3" creationId="{E7DEFDE5-1794-C090-D5EB-947143EF80DB}"/>
          </ac:spMkLst>
        </pc:spChg>
        <pc:spChg chg="mod">
          <ac:chgData name="Homberg van den, Marc" userId="5957a604-a81c-4962-b9c5-dafdd44eb800" providerId="ADAL" clId="{2C3BE4FC-5B77-42F9-8590-E5B0405BFA92}" dt="2022-05-21T11:56:45.849" v="2049" actId="20577"/>
          <ac:spMkLst>
            <pc:docMk/>
            <pc:sldMk cId="2020486387" sldId="370"/>
            <ac:spMk id="4" creationId="{6F0B08CB-7E98-244F-DF9A-37F150DD1E58}"/>
          </ac:spMkLst>
        </pc:spChg>
      </pc:sldChg>
      <pc:sldChg chg="del">
        <pc:chgData name="Homberg van den, Marc" userId="5957a604-a81c-4962-b9c5-dafdd44eb800" providerId="ADAL" clId="{2C3BE4FC-5B77-42F9-8590-E5B0405BFA92}" dt="2022-05-21T06:32:05.039" v="1001" actId="47"/>
        <pc:sldMkLst>
          <pc:docMk/>
          <pc:sldMk cId="50049829" sldId="372"/>
        </pc:sldMkLst>
      </pc:sldChg>
      <pc:sldChg chg="addSp delSp modSp mod chgLayout">
        <pc:chgData name="Homberg van den, Marc" userId="5957a604-a81c-4962-b9c5-dafdd44eb800" providerId="ADAL" clId="{2C3BE4FC-5B77-42F9-8590-E5B0405BFA92}" dt="2022-05-22T21:57:34.175" v="3448" actId="20577"/>
        <pc:sldMkLst>
          <pc:docMk/>
          <pc:sldMk cId="3137632649" sldId="434"/>
        </pc:sldMkLst>
        <pc:spChg chg="mod ord">
          <ac:chgData name="Homberg van den, Marc" userId="5957a604-a81c-4962-b9c5-dafdd44eb800" providerId="ADAL" clId="{2C3BE4FC-5B77-42F9-8590-E5B0405BFA92}" dt="2022-05-21T06:13:42.692" v="157" actId="700"/>
          <ac:spMkLst>
            <pc:docMk/>
            <pc:sldMk cId="3137632649" sldId="434"/>
            <ac:spMk id="3" creationId="{DE4A8004-E885-9B8B-051B-230F253B47D2}"/>
          </ac:spMkLst>
        </pc:spChg>
        <pc:spChg chg="add mod ord">
          <ac:chgData name="Homberg van den, Marc" userId="5957a604-a81c-4962-b9c5-dafdd44eb800" providerId="ADAL" clId="{2C3BE4FC-5B77-42F9-8590-E5B0405BFA92}" dt="2022-05-22T21:57:34.175" v="3448" actId="20577"/>
          <ac:spMkLst>
            <pc:docMk/>
            <pc:sldMk cId="3137632649" sldId="434"/>
            <ac:spMk id="4" creationId="{C72D1351-0434-2A10-C687-B75399DD02E9}"/>
          </ac:spMkLst>
        </pc:spChg>
        <pc:spChg chg="del mod">
          <ac:chgData name="Homberg van den, Marc" userId="5957a604-a81c-4962-b9c5-dafdd44eb800" providerId="ADAL" clId="{2C3BE4FC-5B77-42F9-8590-E5B0405BFA92}" dt="2022-05-21T06:10:14.986" v="126" actId="478"/>
          <ac:spMkLst>
            <pc:docMk/>
            <pc:sldMk cId="3137632649" sldId="434"/>
            <ac:spMk id="12" creationId="{1A811F5A-34E0-A9AF-9F91-3D0CF797D57A}"/>
          </ac:spMkLst>
        </pc:spChg>
        <pc:spChg chg="del">
          <ac:chgData name="Homberg van den, Marc" userId="5957a604-a81c-4962-b9c5-dafdd44eb800" providerId="ADAL" clId="{2C3BE4FC-5B77-42F9-8590-E5B0405BFA92}" dt="2022-05-21T06:12:29.428" v="130"/>
          <ac:spMkLst>
            <pc:docMk/>
            <pc:sldMk cId="3137632649" sldId="434"/>
            <ac:spMk id="15" creationId="{32C2DF35-6439-F39D-BAC7-731546177172}"/>
          </ac:spMkLst>
        </pc:spChg>
        <pc:spChg chg="del">
          <ac:chgData name="Homberg van den, Marc" userId="5957a604-a81c-4962-b9c5-dafdd44eb800" providerId="ADAL" clId="{2C3BE4FC-5B77-42F9-8590-E5B0405BFA92}" dt="2022-05-21T06:12:29.428" v="130"/>
          <ac:spMkLst>
            <pc:docMk/>
            <pc:sldMk cId="3137632649" sldId="434"/>
            <ac:spMk id="16" creationId="{1253B06B-64DC-8F90-165E-D1B70D1CBE8C}"/>
          </ac:spMkLst>
        </pc:spChg>
        <pc:spChg chg="del">
          <ac:chgData name="Homberg van den, Marc" userId="5957a604-a81c-4962-b9c5-dafdd44eb800" providerId="ADAL" clId="{2C3BE4FC-5B77-42F9-8590-E5B0405BFA92}" dt="2022-05-21T06:12:29.428" v="130"/>
          <ac:spMkLst>
            <pc:docMk/>
            <pc:sldMk cId="3137632649" sldId="434"/>
            <ac:spMk id="17" creationId="{D21ADA1B-F9F6-8802-74BA-8DC27228710C}"/>
          </ac:spMkLst>
        </pc:spChg>
        <pc:spChg chg="del">
          <ac:chgData name="Homberg van den, Marc" userId="5957a604-a81c-4962-b9c5-dafdd44eb800" providerId="ADAL" clId="{2C3BE4FC-5B77-42F9-8590-E5B0405BFA92}" dt="2022-05-21T06:12:29.428" v="130"/>
          <ac:spMkLst>
            <pc:docMk/>
            <pc:sldMk cId="3137632649" sldId="434"/>
            <ac:spMk id="18" creationId="{2F2FBA1A-77D0-101D-05EE-9D6C18ADF962}"/>
          </ac:spMkLst>
        </pc:spChg>
        <pc:spChg chg="del">
          <ac:chgData name="Homberg van den, Marc" userId="5957a604-a81c-4962-b9c5-dafdd44eb800" providerId="ADAL" clId="{2C3BE4FC-5B77-42F9-8590-E5B0405BFA92}" dt="2022-05-21T06:12:29.428" v="130"/>
          <ac:spMkLst>
            <pc:docMk/>
            <pc:sldMk cId="3137632649" sldId="434"/>
            <ac:spMk id="20" creationId="{BB31B621-34F9-7E5F-109B-3798FC9F719D}"/>
          </ac:spMkLst>
        </pc:spChg>
        <pc:spChg chg="del">
          <ac:chgData name="Homberg van den, Marc" userId="5957a604-a81c-4962-b9c5-dafdd44eb800" providerId="ADAL" clId="{2C3BE4FC-5B77-42F9-8590-E5B0405BFA92}" dt="2022-05-21T06:12:29.428" v="130"/>
          <ac:spMkLst>
            <pc:docMk/>
            <pc:sldMk cId="3137632649" sldId="434"/>
            <ac:spMk id="23" creationId="{5B44AB1A-3BEF-80D0-BE23-41F6E495A190}"/>
          </ac:spMkLst>
        </pc:spChg>
        <pc:spChg chg="del">
          <ac:chgData name="Homberg van den, Marc" userId="5957a604-a81c-4962-b9c5-dafdd44eb800" providerId="ADAL" clId="{2C3BE4FC-5B77-42F9-8590-E5B0405BFA92}" dt="2022-05-21T06:12:29.428" v="130"/>
          <ac:spMkLst>
            <pc:docMk/>
            <pc:sldMk cId="3137632649" sldId="434"/>
            <ac:spMk id="25" creationId="{C4C40BA0-01F0-CF21-C0AE-C16931C8CC0E}"/>
          </ac:spMkLst>
        </pc:spChg>
        <pc:spChg chg="del">
          <ac:chgData name="Homberg van den, Marc" userId="5957a604-a81c-4962-b9c5-dafdd44eb800" providerId="ADAL" clId="{2C3BE4FC-5B77-42F9-8590-E5B0405BFA92}" dt="2022-05-21T06:12:29.428" v="130"/>
          <ac:spMkLst>
            <pc:docMk/>
            <pc:sldMk cId="3137632649" sldId="434"/>
            <ac:spMk id="27" creationId="{58BA3294-2111-A6C0-7585-19329AE6838C}"/>
          </ac:spMkLst>
        </pc:spChg>
        <pc:picChg chg="del">
          <ac:chgData name="Homberg van den, Marc" userId="5957a604-a81c-4962-b9c5-dafdd44eb800" providerId="ADAL" clId="{2C3BE4FC-5B77-42F9-8590-E5B0405BFA92}" dt="2022-05-21T06:08:01.965" v="67" actId="478"/>
          <ac:picMkLst>
            <pc:docMk/>
            <pc:sldMk cId="3137632649" sldId="434"/>
            <ac:picMk id="9" creationId="{12199764-4725-9020-1BE1-297E3F42A27C}"/>
          </ac:picMkLst>
        </pc:picChg>
        <pc:picChg chg="add mod modCrop">
          <ac:chgData name="Homberg van den, Marc" userId="5957a604-a81c-4962-b9c5-dafdd44eb800" providerId="ADAL" clId="{2C3BE4FC-5B77-42F9-8590-E5B0405BFA92}" dt="2022-05-21T06:18:31.187" v="571" actId="1076"/>
          <ac:picMkLst>
            <pc:docMk/>
            <pc:sldMk cId="3137632649" sldId="434"/>
            <ac:picMk id="10" creationId="{000805DC-DC80-9ECC-7BB5-66B54BD96079}"/>
          </ac:picMkLst>
        </pc:picChg>
        <pc:picChg chg="add mod">
          <ac:chgData name="Homberg van den, Marc" userId="5957a604-a81c-4962-b9c5-dafdd44eb800" providerId="ADAL" clId="{2C3BE4FC-5B77-42F9-8590-E5B0405BFA92}" dt="2022-05-21T06:18:33.520" v="572" actId="1076"/>
          <ac:picMkLst>
            <pc:docMk/>
            <pc:sldMk cId="3137632649" sldId="434"/>
            <ac:picMk id="13" creationId="{6F282F80-FF33-2D51-7CB2-28A3DD9281A0}"/>
          </ac:picMkLst>
        </pc:picChg>
        <pc:picChg chg="add mod">
          <ac:chgData name="Homberg van den, Marc" userId="5957a604-a81c-4962-b9c5-dafdd44eb800" providerId="ADAL" clId="{2C3BE4FC-5B77-42F9-8590-E5B0405BFA92}" dt="2022-05-21T12:20:54.319" v="2461" actId="14100"/>
          <ac:picMkLst>
            <pc:docMk/>
            <pc:sldMk cId="3137632649" sldId="434"/>
            <ac:picMk id="14" creationId="{011BAEBC-674F-AE2E-1F40-C06DFB0C2899}"/>
          </ac:picMkLst>
        </pc:picChg>
        <pc:picChg chg="del">
          <ac:chgData name="Homberg van den, Marc" userId="5957a604-a81c-4962-b9c5-dafdd44eb800" providerId="ADAL" clId="{2C3BE4FC-5B77-42F9-8590-E5B0405BFA92}" dt="2022-05-21T06:12:29.428" v="130"/>
          <ac:picMkLst>
            <pc:docMk/>
            <pc:sldMk cId="3137632649" sldId="434"/>
            <ac:picMk id="19" creationId="{7087AF56-7D18-A5C9-DA36-C80118ADEDD3}"/>
          </ac:picMkLst>
        </pc:picChg>
        <pc:picChg chg="del">
          <ac:chgData name="Homberg van den, Marc" userId="5957a604-a81c-4962-b9c5-dafdd44eb800" providerId="ADAL" clId="{2C3BE4FC-5B77-42F9-8590-E5B0405BFA92}" dt="2022-05-21T06:12:29.428" v="130"/>
          <ac:picMkLst>
            <pc:docMk/>
            <pc:sldMk cId="3137632649" sldId="434"/>
            <ac:picMk id="21" creationId="{B340439A-ABC9-A4B4-E46F-675359600B94}"/>
          </ac:picMkLst>
        </pc:picChg>
        <pc:picChg chg="del">
          <ac:chgData name="Homberg van den, Marc" userId="5957a604-a81c-4962-b9c5-dafdd44eb800" providerId="ADAL" clId="{2C3BE4FC-5B77-42F9-8590-E5B0405BFA92}" dt="2022-05-21T06:12:29.428" v="130"/>
          <ac:picMkLst>
            <pc:docMk/>
            <pc:sldMk cId="3137632649" sldId="434"/>
            <ac:picMk id="22" creationId="{045B9444-145B-BC53-CDED-04EA3C05AAEF}"/>
          </ac:picMkLst>
        </pc:picChg>
        <pc:picChg chg="del">
          <ac:chgData name="Homberg van den, Marc" userId="5957a604-a81c-4962-b9c5-dafdd44eb800" providerId="ADAL" clId="{2C3BE4FC-5B77-42F9-8590-E5B0405BFA92}" dt="2022-05-21T06:12:29.428" v="130"/>
          <ac:picMkLst>
            <pc:docMk/>
            <pc:sldMk cId="3137632649" sldId="434"/>
            <ac:picMk id="24" creationId="{4F12520C-9145-EF43-4A63-97D427EDA6B1}"/>
          </ac:picMkLst>
        </pc:picChg>
        <pc:picChg chg="del">
          <ac:chgData name="Homberg van den, Marc" userId="5957a604-a81c-4962-b9c5-dafdd44eb800" providerId="ADAL" clId="{2C3BE4FC-5B77-42F9-8590-E5B0405BFA92}" dt="2022-05-21T06:12:29.428" v="130"/>
          <ac:picMkLst>
            <pc:docMk/>
            <pc:sldMk cId="3137632649" sldId="434"/>
            <ac:picMk id="26" creationId="{DFAE52B7-D6AD-EEF5-A2BD-FFBBC14EBD7D}"/>
          </ac:picMkLst>
        </pc:picChg>
        <pc:picChg chg="add del mod">
          <ac:chgData name="Homberg van den, Marc" userId="5957a604-a81c-4962-b9c5-dafdd44eb800" providerId="ADAL" clId="{2C3BE4FC-5B77-42F9-8590-E5B0405BFA92}" dt="2022-05-21T12:20:50.300" v="2459" actId="21"/>
          <ac:picMkLst>
            <pc:docMk/>
            <pc:sldMk cId="3137632649" sldId="434"/>
            <ac:picMk id="28" creationId="{F309265E-F3AB-DEF7-47B9-3EE51F6FDDDF}"/>
          </ac:picMkLst>
        </pc:picChg>
      </pc:sldChg>
      <pc:sldChg chg="addSp delSp modSp mod">
        <pc:chgData name="Homberg van den, Marc" userId="5957a604-a81c-4962-b9c5-dafdd44eb800" providerId="ADAL" clId="{2C3BE4FC-5B77-42F9-8590-E5B0405BFA92}" dt="2022-05-22T12:38:39.258" v="3418" actId="1076"/>
        <pc:sldMkLst>
          <pc:docMk/>
          <pc:sldMk cId="3540365760" sldId="451"/>
        </pc:sldMkLst>
        <pc:spChg chg="mod">
          <ac:chgData name="Homberg van den, Marc" userId="5957a604-a81c-4962-b9c5-dafdd44eb800" providerId="ADAL" clId="{2C3BE4FC-5B77-42F9-8590-E5B0405BFA92}" dt="2022-05-20T20:39:19.075" v="46" actId="1076"/>
          <ac:spMkLst>
            <pc:docMk/>
            <pc:sldMk cId="3540365760" sldId="451"/>
            <ac:spMk id="2" creationId="{94DC9B02-3084-4A27-A219-9FF883B6FF94}"/>
          </ac:spMkLst>
        </pc:spChg>
        <pc:spChg chg="mod">
          <ac:chgData name="Homberg van den, Marc" userId="5957a604-a81c-4962-b9c5-dafdd44eb800" providerId="ADAL" clId="{2C3BE4FC-5B77-42F9-8590-E5B0405BFA92}" dt="2022-05-20T20:36:28.806" v="34" actId="1076"/>
          <ac:spMkLst>
            <pc:docMk/>
            <pc:sldMk cId="3540365760" sldId="451"/>
            <ac:spMk id="9" creationId="{7C1E45DB-4143-4AC8-A6D8-65D315DE5ED6}"/>
          </ac:spMkLst>
        </pc:spChg>
        <pc:spChg chg="mod">
          <ac:chgData name="Homberg van den, Marc" userId="5957a604-a81c-4962-b9c5-dafdd44eb800" providerId="ADAL" clId="{2C3BE4FC-5B77-42F9-8590-E5B0405BFA92}" dt="2022-05-20T20:36:26.671" v="33" actId="1076"/>
          <ac:spMkLst>
            <pc:docMk/>
            <pc:sldMk cId="3540365760" sldId="451"/>
            <ac:spMk id="18" creationId="{BBCECB05-5A9B-42A8-B7E1-8A9A9F1CA3BF}"/>
          </ac:spMkLst>
        </pc:spChg>
        <pc:picChg chg="add mod">
          <ac:chgData name="Homberg van den, Marc" userId="5957a604-a81c-4962-b9c5-dafdd44eb800" providerId="ADAL" clId="{2C3BE4FC-5B77-42F9-8590-E5B0405BFA92}" dt="2022-05-22T12:38:22.026" v="3414" actId="1076"/>
          <ac:picMkLst>
            <pc:docMk/>
            <pc:sldMk cId="3540365760" sldId="451"/>
            <ac:picMk id="3" creationId="{A8BD79F9-E61A-AC6F-EA96-C4B46133DE0F}"/>
          </ac:picMkLst>
        </pc:picChg>
        <pc:picChg chg="del">
          <ac:chgData name="Homberg van den, Marc" userId="5957a604-a81c-4962-b9c5-dafdd44eb800" providerId="ADAL" clId="{2C3BE4FC-5B77-42F9-8590-E5B0405BFA92}" dt="2022-05-20T20:30:08.213" v="2" actId="478"/>
          <ac:picMkLst>
            <pc:docMk/>
            <pc:sldMk cId="3540365760" sldId="451"/>
            <ac:picMk id="3" creationId="{E8D1ED73-90D8-B060-ECC6-689AF011C59A}"/>
          </ac:picMkLst>
        </pc:picChg>
        <pc:picChg chg="add del mod">
          <ac:chgData name="Homberg van den, Marc" userId="5957a604-a81c-4962-b9c5-dafdd44eb800" providerId="ADAL" clId="{2C3BE4FC-5B77-42F9-8590-E5B0405BFA92}" dt="2022-05-22T12:37:57.343" v="3406" actId="478"/>
          <ac:picMkLst>
            <pc:docMk/>
            <pc:sldMk cId="3540365760" sldId="451"/>
            <ac:picMk id="4" creationId="{81FF913E-5ABA-686D-6AF4-FD1827649DF8}"/>
          </ac:picMkLst>
        </pc:picChg>
        <pc:picChg chg="add mod">
          <ac:chgData name="Homberg van den, Marc" userId="5957a604-a81c-4962-b9c5-dafdd44eb800" providerId="ADAL" clId="{2C3BE4FC-5B77-42F9-8590-E5B0405BFA92}" dt="2022-05-22T12:38:39.258" v="3418" actId="1076"/>
          <ac:picMkLst>
            <pc:docMk/>
            <pc:sldMk cId="3540365760" sldId="451"/>
            <ac:picMk id="5" creationId="{233A2D3C-5DB4-DB56-776B-566BA9C2D3FB}"/>
          </ac:picMkLst>
        </pc:picChg>
        <pc:picChg chg="del">
          <ac:chgData name="Homberg van den, Marc" userId="5957a604-a81c-4962-b9c5-dafdd44eb800" providerId="ADAL" clId="{2C3BE4FC-5B77-42F9-8590-E5B0405BFA92}" dt="2022-05-20T20:30:01.538" v="0" actId="478"/>
          <ac:picMkLst>
            <pc:docMk/>
            <pc:sldMk cId="3540365760" sldId="451"/>
            <ac:picMk id="5" creationId="{AC6A253C-4F10-3B40-743E-B55605E82261}"/>
          </ac:picMkLst>
        </pc:picChg>
        <pc:picChg chg="add mod">
          <ac:chgData name="Homberg van den, Marc" userId="5957a604-a81c-4962-b9c5-dafdd44eb800" providerId="ADAL" clId="{2C3BE4FC-5B77-42F9-8590-E5B0405BFA92}" dt="2022-05-22T12:38:34.915" v="3417" actId="1076"/>
          <ac:picMkLst>
            <pc:docMk/>
            <pc:sldMk cId="3540365760" sldId="451"/>
            <ac:picMk id="10" creationId="{9AED0B29-E789-6E4A-7D97-DD239F09BEBE}"/>
          </ac:picMkLst>
        </pc:picChg>
        <pc:picChg chg="add mod">
          <ac:chgData name="Homberg van den, Marc" userId="5957a604-a81c-4962-b9c5-dafdd44eb800" providerId="ADAL" clId="{2C3BE4FC-5B77-42F9-8590-E5B0405BFA92}" dt="2022-05-20T20:36:18.818" v="31" actId="167"/>
          <ac:picMkLst>
            <pc:docMk/>
            <pc:sldMk cId="3540365760" sldId="451"/>
            <ac:picMk id="11" creationId="{BC635FC9-AB60-0595-304F-40EE50A51DD9}"/>
          </ac:picMkLst>
        </pc:picChg>
        <pc:picChg chg="add del">
          <ac:chgData name="Homberg van den, Marc" userId="5957a604-a81c-4962-b9c5-dafdd44eb800" providerId="ADAL" clId="{2C3BE4FC-5B77-42F9-8590-E5B0405BFA92}" dt="2022-05-20T20:31:06.327" v="14" actId="478"/>
          <ac:picMkLst>
            <pc:docMk/>
            <pc:sldMk cId="3540365760" sldId="451"/>
            <ac:picMk id="13" creationId="{7369BBC6-3A9A-4CEC-B39F-989B1CA6D01E}"/>
          </ac:picMkLst>
        </pc:picChg>
        <pc:picChg chg="add mod">
          <ac:chgData name="Homberg van den, Marc" userId="5957a604-a81c-4962-b9c5-dafdd44eb800" providerId="ADAL" clId="{2C3BE4FC-5B77-42F9-8590-E5B0405BFA92}" dt="2022-05-22T12:38:32.819" v="3416" actId="1076"/>
          <ac:picMkLst>
            <pc:docMk/>
            <pc:sldMk cId="3540365760" sldId="451"/>
            <ac:picMk id="1026" creationId="{2130E892-2A16-5714-FB3C-D01BBFAD15A2}"/>
          </ac:picMkLst>
        </pc:picChg>
        <pc:picChg chg="add mod">
          <ac:chgData name="Homberg van den, Marc" userId="5957a604-a81c-4962-b9c5-dafdd44eb800" providerId="ADAL" clId="{2C3BE4FC-5B77-42F9-8590-E5B0405BFA92}" dt="2022-05-22T12:38:24.192" v="3415" actId="1076"/>
          <ac:picMkLst>
            <pc:docMk/>
            <pc:sldMk cId="3540365760" sldId="451"/>
            <ac:picMk id="1028" creationId="{9080DA5C-456B-150F-AE4F-091B1CE0469F}"/>
          </ac:picMkLst>
        </pc:picChg>
      </pc:sldChg>
      <pc:sldChg chg="addSp delSp modSp mod modClrScheme chgLayout">
        <pc:chgData name="Homberg van den, Marc" userId="5957a604-a81c-4962-b9c5-dafdd44eb800" providerId="ADAL" clId="{2C3BE4FC-5B77-42F9-8590-E5B0405BFA92}" dt="2022-05-21T12:08:51.232" v="2328" actId="14100"/>
        <pc:sldMkLst>
          <pc:docMk/>
          <pc:sldMk cId="579048721" sldId="793"/>
        </pc:sldMkLst>
        <pc:spChg chg="mod ord">
          <ac:chgData name="Homberg van den, Marc" userId="5957a604-a81c-4962-b9c5-dafdd44eb800" providerId="ADAL" clId="{2C3BE4FC-5B77-42F9-8590-E5B0405BFA92}" dt="2022-05-21T12:08:51.232" v="2328" actId="14100"/>
          <ac:spMkLst>
            <pc:docMk/>
            <pc:sldMk cId="579048721" sldId="793"/>
            <ac:spMk id="2" creationId="{8B675E2B-B85A-4FE9-B3D5-17D988162EDD}"/>
          </ac:spMkLst>
        </pc:spChg>
        <pc:spChg chg="add del mod ord">
          <ac:chgData name="Homberg van den, Marc" userId="5957a604-a81c-4962-b9c5-dafdd44eb800" providerId="ADAL" clId="{2C3BE4FC-5B77-42F9-8590-E5B0405BFA92}" dt="2022-05-21T11:47:24.200" v="2011" actId="478"/>
          <ac:spMkLst>
            <pc:docMk/>
            <pc:sldMk cId="579048721" sldId="793"/>
            <ac:spMk id="3" creationId="{24AF26C4-31E5-0961-BB48-55AB0C3D6E2A}"/>
          </ac:spMkLst>
        </pc:spChg>
        <pc:spChg chg="mod ord">
          <ac:chgData name="Homberg van den, Marc" userId="5957a604-a81c-4962-b9c5-dafdd44eb800" providerId="ADAL" clId="{2C3BE4FC-5B77-42F9-8590-E5B0405BFA92}" dt="2022-05-21T12:03:57.055" v="2132" actId="700"/>
          <ac:spMkLst>
            <pc:docMk/>
            <pc:sldMk cId="579048721" sldId="793"/>
            <ac:spMk id="4" creationId="{C9CC5897-349A-442E-8FD4-DE59B108DD94}"/>
          </ac:spMkLst>
        </pc:spChg>
        <pc:spChg chg="add mod ord">
          <ac:chgData name="Homberg van den, Marc" userId="5957a604-a81c-4962-b9c5-dafdd44eb800" providerId="ADAL" clId="{2C3BE4FC-5B77-42F9-8590-E5B0405BFA92}" dt="2022-05-21T12:07:52.283" v="2243" actId="20577"/>
          <ac:spMkLst>
            <pc:docMk/>
            <pc:sldMk cId="579048721" sldId="793"/>
            <ac:spMk id="7" creationId="{A08ABE36-75D4-0425-2B0F-402BD996B243}"/>
          </ac:spMkLst>
        </pc:spChg>
        <pc:spChg chg="del mod">
          <ac:chgData name="Homberg van den, Marc" userId="5957a604-a81c-4962-b9c5-dafdd44eb800" providerId="ADAL" clId="{2C3BE4FC-5B77-42F9-8590-E5B0405BFA92}" dt="2022-05-21T12:04:19.831" v="2139"/>
          <ac:spMkLst>
            <pc:docMk/>
            <pc:sldMk cId="579048721" sldId="793"/>
            <ac:spMk id="8" creationId="{B0ECB010-1BA1-4765-BD9F-901A5D5E582B}"/>
          </ac:spMkLst>
        </pc:spChg>
        <pc:spChg chg="add del">
          <ac:chgData name="Homberg van den, Marc" userId="5957a604-a81c-4962-b9c5-dafdd44eb800" providerId="ADAL" clId="{2C3BE4FC-5B77-42F9-8590-E5B0405BFA92}" dt="2022-05-21T12:01:07.732" v="2092" actId="22"/>
          <ac:spMkLst>
            <pc:docMk/>
            <pc:sldMk cId="579048721" sldId="793"/>
            <ac:spMk id="9" creationId="{1CAECB25-7B26-7126-2508-C88986175B4A}"/>
          </ac:spMkLst>
        </pc:spChg>
        <pc:picChg chg="mod">
          <ac:chgData name="Homberg van den, Marc" userId="5957a604-a81c-4962-b9c5-dafdd44eb800" providerId="ADAL" clId="{2C3BE4FC-5B77-42F9-8590-E5B0405BFA92}" dt="2022-05-21T12:06:41.806" v="2174" actId="1076"/>
          <ac:picMkLst>
            <pc:docMk/>
            <pc:sldMk cId="579048721" sldId="793"/>
            <ac:picMk id="5" creationId="{2230F24C-4B88-4FDC-9DEC-C3444F663088}"/>
          </ac:picMkLst>
        </pc:picChg>
      </pc:sldChg>
      <pc:sldChg chg="del">
        <pc:chgData name="Homberg van den, Marc" userId="5957a604-a81c-4962-b9c5-dafdd44eb800" providerId="ADAL" clId="{2C3BE4FC-5B77-42F9-8590-E5B0405BFA92}" dt="2022-05-21T06:32:05.039" v="1001" actId="47"/>
        <pc:sldMkLst>
          <pc:docMk/>
          <pc:sldMk cId="4206469629" sldId="2119"/>
        </pc:sldMkLst>
      </pc:sldChg>
      <pc:sldChg chg="del">
        <pc:chgData name="Homberg van den, Marc" userId="5957a604-a81c-4962-b9c5-dafdd44eb800" providerId="ADAL" clId="{2C3BE4FC-5B77-42F9-8590-E5B0405BFA92}" dt="2022-05-21T06:32:05.039" v="1001" actId="47"/>
        <pc:sldMkLst>
          <pc:docMk/>
          <pc:sldMk cId="436535585" sldId="2201"/>
        </pc:sldMkLst>
      </pc:sldChg>
      <pc:sldChg chg="del">
        <pc:chgData name="Homberg van den, Marc" userId="5957a604-a81c-4962-b9c5-dafdd44eb800" providerId="ADAL" clId="{2C3BE4FC-5B77-42F9-8590-E5B0405BFA92}" dt="2022-05-21T06:32:05.039" v="1001" actId="47"/>
        <pc:sldMkLst>
          <pc:docMk/>
          <pc:sldMk cId="1989044191" sldId="2202"/>
        </pc:sldMkLst>
      </pc:sldChg>
      <pc:sldChg chg="del">
        <pc:chgData name="Homberg van den, Marc" userId="5957a604-a81c-4962-b9c5-dafdd44eb800" providerId="ADAL" clId="{2C3BE4FC-5B77-42F9-8590-E5B0405BFA92}" dt="2022-05-21T06:32:05.039" v="1001" actId="47"/>
        <pc:sldMkLst>
          <pc:docMk/>
          <pc:sldMk cId="3579012611" sldId="2203"/>
        </pc:sldMkLst>
      </pc:sldChg>
      <pc:sldChg chg="del">
        <pc:chgData name="Homberg van den, Marc" userId="5957a604-a81c-4962-b9c5-dafdd44eb800" providerId="ADAL" clId="{2C3BE4FC-5B77-42F9-8590-E5B0405BFA92}" dt="2022-05-21T06:32:05.039" v="1001" actId="47"/>
        <pc:sldMkLst>
          <pc:docMk/>
          <pc:sldMk cId="746125479" sldId="2205"/>
        </pc:sldMkLst>
      </pc:sldChg>
      <pc:sldChg chg="del">
        <pc:chgData name="Homberg van den, Marc" userId="5957a604-a81c-4962-b9c5-dafdd44eb800" providerId="ADAL" clId="{2C3BE4FC-5B77-42F9-8590-E5B0405BFA92}" dt="2022-05-21T06:32:05.039" v="1001" actId="47"/>
        <pc:sldMkLst>
          <pc:docMk/>
          <pc:sldMk cId="514546405" sldId="2219"/>
        </pc:sldMkLst>
      </pc:sldChg>
      <pc:sldChg chg="addSp delSp modSp mod">
        <pc:chgData name="Homberg van den, Marc" userId="5957a604-a81c-4962-b9c5-dafdd44eb800" providerId="ADAL" clId="{2C3BE4FC-5B77-42F9-8590-E5B0405BFA92}" dt="2022-05-21T12:21:58.371" v="2500" actId="20577"/>
        <pc:sldMkLst>
          <pc:docMk/>
          <pc:sldMk cId="2064722252" sldId="2224"/>
        </pc:sldMkLst>
        <pc:spChg chg="mod">
          <ac:chgData name="Homberg van den, Marc" userId="5957a604-a81c-4962-b9c5-dafdd44eb800" providerId="ADAL" clId="{2C3BE4FC-5B77-42F9-8590-E5B0405BFA92}" dt="2022-05-21T12:21:43.808" v="2485" actId="20577"/>
          <ac:spMkLst>
            <pc:docMk/>
            <pc:sldMk cId="2064722252" sldId="2224"/>
            <ac:spMk id="2" creationId="{81215A80-8306-C9F6-9E52-9D016783C3A8}"/>
          </ac:spMkLst>
        </pc:spChg>
        <pc:spChg chg="mod">
          <ac:chgData name="Homberg van den, Marc" userId="5957a604-a81c-4962-b9c5-dafdd44eb800" providerId="ADAL" clId="{2C3BE4FC-5B77-42F9-8590-E5B0405BFA92}" dt="2022-05-21T12:21:58.371" v="2500" actId="20577"/>
          <ac:spMkLst>
            <pc:docMk/>
            <pc:sldMk cId="2064722252" sldId="2224"/>
            <ac:spMk id="4" creationId="{1DA9AAA2-8FC7-423E-B97D-802BCD9D6E14}"/>
          </ac:spMkLst>
        </pc:spChg>
        <pc:picChg chg="add mod">
          <ac:chgData name="Homberg van den, Marc" userId="5957a604-a81c-4962-b9c5-dafdd44eb800" providerId="ADAL" clId="{2C3BE4FC-5B77-42F9-8590-E5B0405BFA92}" dt="2022-05-21T12:21:37.375" v="2474" actId="1076"/>
          <ac:picMkLst>
            <pc:docMk/>
            <pc:sldMk cId="2064722252" sldId="2224"/>
            <ac:picMk id="5" creationId="{E6807EDB-CFCC-6F5F-4E2F-DFBDF2D98F97}"/>
          </ac:picMkLst>
        </pc:picChg>
        <pc:picChg chg="add del mod">
          <ac:chgData name="Homberg van den, Marc" userId="5957a604-a81c-4962-b9c5-dafdd44eb800" providerId="ADAL" clId="{2C3BE4FC-5B77-42F9-8590-E5B0405BFA92}" dt="2022-05-21T12:20:44.979" v="2458" actId="478"/>
          <ac:picMkLst>
            <pc:docMk/>
            <pc:sldMk cId="2064722252" sldId="2224"/>
            <ac:picMk id="8" creationId="{1D3DC9B3-FCB8-F0E9-2B0E-E870C91D98E9}"/>
          </ac:picMkLst>
        </pc:picChg>
        <pc:picChg chg="add mod modCrop">
          <ac:chgData name="Homberg van den, Marc" userId="5957a604-a81c-4962-b9c5-dafdd44eb800" providerId="ADAL" clId="{2C3BE4FC-5B77-42F9-8590-E5B0405BFA92}" dt="2022-05-21T12:21:39.161" v="2475" actId="1076"/>
          <ac:picMkLst>
            <pc:docMk/>
            <pc:sldMk cId="2064722252" sldId="2224"/>
            <ac:picMk id="9" creationId="{5E944075-FB5B-ACBB-7D17-6B6B2C38C40D}"/>
          </ac:picMkLst>
        </pc:picChg>
        <pc:picChg chg="del">
          <ac:chgData name="Homberg van den, Marc" userId="5957a604-a81c-4962-b9c5-dafdd44eb800" providerId="ADAL" clId="{2C3BE4FC-5B77-42F9-8590-E5B0405BFA92}" dt="2022-05-21T06:32:12.841" v="1003" actId="478"/>
          <ac:picMkLst>
            <pc:docMk/>
            <pc:sldMk cId="2064722252" sldId="2224"/>
            <ac:picMk id="13" creationId="{593674B6-38E6-43AD-A65B-F159EE30E905}"/>
          </ac:picMkLst>
        </pc:picChg>
        <pc:picChg chg="del">
          <ac:chgData name="Homberg van den, Marc" userId="5957a604-a81c-4962-b9c5-dafdd44eb800" providerId="ADAL" clId="{2C3BE4FC-5B77-42F9-8590-E5B0405BFA92}" dt="2022-05-21T06:32:14.467" v="1004" actId="478"/>
          <ac:picMkLst>
            <pc:docMk/>
            <pc:sldMk cId="2064722252" sldId="2224"/>
            <ac:picMk id="14" creationId="{582C4097-56AB-8DAD-A4E8-A17BAF089F1E}"/>
          </ac:picMkLst>
        </pc:picChg>
      </pc:sldChg>
      <pc:sldChg chg="del">
        <pc:chgData name="Homberg van den, Marc" userId="5957a604-a81c-4962-b9c5-dafdd44eb800" providerId="ADAL" clId="{2C3BE4FC-5B77-42F9-8590-E5B0405BFA92}" dt="2022-05-21T06:32:05.039" v="1001" actId="47"/>
        <pc:sldMkLst>
          <pc:docMk/>
          <pc:sldMk cId="2529171431" sldId="2228"/>
        </pc:sldMkLst>
      </pc:sldChg>
      <pc:sldChg chg="del">
        <pc:chgData name="Homberg van den, Marc" userId="5957a604-a81c-4962-b9c5-dafdd44eb800" providerId="ADAL" clId="{2C3BE4FC-5B77-42F9-8590-E5B0405BFA92}" dt="2022-05-21T06:32:05.039" v="1001" actId="47"/>
        <pc:sldMkLst>
          <pc:docMk/>
          <pc:sldMk cId="565327469" sldId="2229"/>
        </pc:sldMkLst>
      </pc:sldChg>
      <pc:sldChg chg="addSp delSp modSp new mod delDesignElem chgLayout">
        <pc:chgData name="Homberg van den, Marc" userId="5957a604-a81c-4962-b9c5-dafdd44eb800" providerId="ADAL" clId="{2C3BE4FC-5B77-42F9-8590-E5B0405BFA92}" dt="2022-05-22T21:58:04.501" v="3492" actId="14100"/>
        <pc:sldMkLst>
          <pc:docMk/>
          <pc:sldMk cId="804228992" sldId="2230"/>
        </pc:sldMkLst>
        <pc:spChg chg="del">
          <ac:chgData name="Homberg van den, Marc" userId="5957a604-a81c-4962-b9c5-dafdd44eb800" providerId="ADAL" clId="{2C3BE4FC-5B77-42F9-8590-E5B0405BFA92}" dt="2022-05-21T06:12:52.707" v="134" actId="700"/>
          <ac:spMkLst>
            <pc:docMk/>
            <pc:sldMk cId="804228992" sldId="2230"/>
            <ac:spMk id="2" creationId="{0E42A77C-67F6-0CA7-F211-42D00DA31E64}"/>
          </ac:spMkLst>
        </pc:spChg>
        <pc:spChg chg="del">
          <ac:chgData name="Homberg van den, Marc" userId="5957a604-a81c-4962-b9c5-dafdd44eb800" providerId="ADAL" clId="{2C3BE4FC-5B77-42F9-8590-E5B0405BFA92}" dt="2022-05-21T06:12:52.707" v="134" actId="700"/>
          <ac:spMkLst>
            <pc:docMk/>
            <pc:sldMk cId="804228992" sldId="2230"/>
            <ac:spMk id="3" creationId="{FF727FA2-4F6C-BCDE-2B72-5213A671D2B3}"/>
          </ac:spMkLst>
        </pc:spChg>
        <pc:spChg chg="add del mod">
          <ac:chgData name="Homberg van den, Marc" userId="5957a604-a81c-4962-b9c5-dafdd44eb800" providerId="ADAL" clId="{2C3BE4FC-5B77-42F9-8590-E5B0405BFA92}" dt="2022-05-21T06:12:52.707" v="134" actId="700"/>
          <ac:spMkLst>
            <pc:docMk/>
            <pc:sldMk cId="804228992" sldId="2230"/>
            <ac:spMk id="4" creationId="{8D5B3DC6-41B1-93A3-35B4-356BDAE96DD4}"/>
          </ac:spMkLst>
        </pc:spChg>
        <pc:spChg chg="add del mod">
          <ac:chgData name="Homberg van den, Marc" userId="5957a604-a81c-4962-b9c5-dafdd44eb800" providerId="ADAL" clId="{2C3BE4FC-5B77-42F9-8590-E5B0405BFA92}" dt="2022-05-21T06:12:52.707" v="134" actId="700"/>
          <ac:spMkLst>
            <pc:docMk/>
            <pc:sldMk cId="804228992" sldId="2230"/>
            <ac:spMk id="5" creationId="{9C068D19-7F3B-9D50-94A9-085F60D427F4}"/>
          </ac:spMkLst>
        </pc:spChg>
        <pc:spChg chg="add del mod">
          <ac:chgData name="Homberg van den, Marc" userId="5957a604-a81c-4962-b9c5-dafdd44eb800" providerId="ADAL" clId="{2C3BE4FC-5B77-42F9-8590-E5B0405BFA92}" dt="2022-05-21T06:12:52.707" v="134" actId="700"/>
          <ac:spMkLst>
            <pc:docMk/>
            <pc:sldMk cId="804228992" sldId="2230"/>
            <ac:spMk id="6" creationId="{5C7EA8B2-B8FA-84FB-8B45-63A948EAF640}"/>
          </ac:spMkLst>
        </pc:spChg>
        <pc:spChg chg="add del mod">
          <ac:chgData name="Homberg van den, Marc" userId="5957a604-a81c-4962-b9c5-dafdd44eb800" providerId="ADAL" clId="{2C3BE4FC-5B77-42F9-8590-E5B0405BFA92}" dt="2022-05-21T06:12:52.707" v="134" actId="700"/>
          <ac:spMkLst>
            <pc:docMk/>
            <pc:sldMk cId="804228992" sldId="2230"/>
            <ac:spMk id="7" creationId="{90D03A7C-4B72-4F44-F298-009D43A89DC2}"/>
          </ac:spMkLst>
        </pc:spChg>
        <pc:spChg chg="add del mod">
          <ac:chgData name="Homberg van den, Marc" userId="5957a604-a81c-4962-b9c5-dafdd44eb800" providerId="ADAL" clId="{2C3BE4FC-5B77-42F9-8590-E5B0405BFA92}" dt="2022-05-21T06:12:52.707" v="134" actId="700"/>
          <ac:spMkLst>
            <pc:docMk/>
            <pc:sldMk cId="804228992" sldId="2230"/>
            <ac:spMk id="9" creationId="{E15CAD52-FAF4-5C45-4844-1E512B08ECEB}"/>
          </ac:spMkLst>
        </pc:spChg>
        <pc:spChg chg="add mod">
          <ac:chgData name="Homberg van den, Marc" userId="5957a604-a81c-4962-b9c5-dafdd44eb800" providerId="ADAL" clId="{2C3BE4FC-5B77-42F9-8590-E5B0405BFA92}" dt="2022-05-21T06:25:56.619" v="827" actId="1076"/>
          <ac:spMkLst>
            <pc:docMk/>
            <pc:sldMk cId="804228992" sldId="2230"/>
            <ac:spMk id="12" creationId="{208A8EC8-8CD4-ED42-5DDA-746278FE657A}"/>
          </ac:spMkLst>
        </pc:spChg>
        <pc:spChg chg="add mod">
          <ac:chgData name="Homberg van den, Marc" userId="5957a604-a81c-4962-b9c5-dafdd44eb800" providerId="ADAL" clId="{2C3BE4FC-5B77-42F9-8590-E5B0405BFA92}" dt="2022-05-21T06:25:49.017" v="826" actId="14100"/>
          <ac:spMkLst>
            <pc:docMk/>
            <pc:sldMk cId="804228992" sldId="2230"/>
            <ac:spMk id="14" creationId="{365DCB5D-18B9-2406-6CA3-1E143F7EA992}"/>
          </ac:spMkLst>
        </pc:spChg>
        <pc:spChg chg="add mod">
          <ac:chgData name="Homberg van den, Marc" userId="5957a604-a81c-4962-b9c5-dafdd44eb800" providerId="ADAL" clId="{2C3BE4FC-5B77-42F9-8590-E5B0405BFA92}" dt="2022-05-21T06:26:39.384" v="836" actId="1076"/>
          <ac:spMkLst>
            <pc:docMk/>
            <pc:sldMk cId="804228992" sldId="2230"/>
            <ac:spMk id="16" creationId="{9036E709-07DC-6CB2-5E40-B200377AF153}"/>
          </ac:spMkLst>
        </pc:spChg>
        <pc:spChg chg="add mod ord">
          <ac:chgData name="Homberg van den, Marc" userId="5957a604-a81c-4962-b9c5-dafdd44eb800" providerId="ADAL" clId="{2C3BE4FC-5B77-42F9-8590-E5B0405BFA92}" dt="2022-05-22T21:58:04.501" v="3492" actId="14100"/>
          <ac:spMkLst>
            <pc:docMk/>
            <pc:sldMk cId="804228992" sldId="2230"/>
            <ac:spMk id="17" creationId="{8F85CDAA-7C06-3BA6-58AF-ADAC17A7FE4F}"/>
          </ac:spMkLst>
        </pc:spChg>
        <pc:spChg chg="add mod ord">
          <ac:chgData name="Homberg van den, Marc" userId="5957a604-a81c-4962-b9c5-dafdd44eb800" providerId="ADAL" clId="{2C3BE4FC-5B77-42F9-8590-E5B0405BFA92}" dt="2022-05-21T06:13:27.660" v="153" actId="1036"/>
          <ac:spMkLst>
            <pc:docMk/>
            <pc:sldMk cId="804228992" sldId="2230"/>
            <ac:spMk id="18" creationId="{779F091F-5049-17A2-6B0C-4FCACC0448B6}"/>
          </ac:spMkLst>
        </pc:spChg>
        <pc:picChg chg="add mod">
          <ac:chgData name="Homberg van den, Marc" userId="5957a604-a81c-4962-b9c5-dafdd44eb800" providerId="ADAL" clId="{2C3BE4FC-5B77-42F9-8590-E5B0405BFA92}" dt="2022-05-21T06:13:27.660" v="153" actId="1036"/>
          <ac:picMkLst>
            <pc:docMk/>
            <pc:sldMk cId="804228992" sldId="2230"/>
            <ac:picMk id="8" creationId="{D89A36FE-121B-C7DB-1BFA-2FDB69FE8187}"/>
          </ac:picMkLst>
        </pc:picChg>
        <pc:picChg chg="add mod">
          <ac:chgData name="Homberg van den, Marc" userId="5957a604-a81c-4962-b9c5-dafdd44eb800" providerId="ADAL" clId="{2C3BE4FC-5B77-42F9-8590-E5B0405BFA92}" dt="2022-05-21T06:25:41.240" v="825" actId="1076"/>
          <ac:picMkLst>
            <pc:docMk/>
            <pc:sldMk cId="804228992" sldId="2230"/>
            <ac:picMk id="10" creationId="{BE19D5AC-00DD-2F1E-2D75-AE21100B442D}"/>
          </ac:picMkLst>
        </pc:picChg>
        <pc:picChg chg="add mod">
          <ac:chgData name="Homberg van den, Marc" userId="5957a604-a81c-4962-b9c5-dafdd44eb800" providerId="ADAL" clId="{2C3BE4FC-5B77-42F9-8590-E5B0405BFA92}" dt="2022-05-21T06:13:27.660" v="153" actId="1036"/>
          <ac:picMkLst>
            <pc:docMk/>
            <pc:sldMk cId="804228992" sldId="2230"/>
            <ac:picMk id="11" creationId="{65CC1548-DF74-2AEB-D511-B23CAF81F0F6}"/>
          </ac:picMkLst>
        </pc:picChg>
        <pc:picChg chg="add mod">
          <ac:chgData name="Homberg van den, Marc" userId="5957a604-a81c-4962-b9c5-dafdd44eb800" providerId="ADAL" clId="{2C3BE4FC-5B77-42F9-8590-E5B0405BFA92}" dt="2022-05-21T06:25:05.950" v="819" actId="1076"/>
          <ac:picMkLst>
            <pc:docMk/>
            <pc:sldMk cId="804228992" sldId="2230"/>
            <ac:picMk id="13" creationId="{AE852060-6B22-96B9-7BCB-2B0926117C2A}"/>
          </ac:picMkLst>
        </pc:picChg>
        <pc:picChg chg="add del mod">
          <ac:chgData name="Homberg van den, Marc" userId="5957a604-a81c-4962-b9c5-dafdd44eb800" providerId="ADAL" clId="{2C3BE4FC-5B77-42F9-8590-E5B0405BFA92}" dt="2022-05-21T06:12:47.189" v="133" actId="478"/>
          <ac:picMkLst>
            <pc:docMk/>
            <pc:sldMk cId="804228992" sldId="2230"/>
            <ac:picMk id="15" creationId="{DB64D76C-C866-0D35-FF36-D3ACF69FA6FF}"/>
          </ac:picMkLst>
        </pc:picChg>
      </pc:sldChg>
      <pc:sldChg chg="modSp add mod">
        <pc:chgData name="Homberg van den, Marc" userId="5957a604-a81c-4962-b9c5-dafdd44eb800" providerId="ADAL" clId="{2C3BE4FC-5B77-42F9-8590-E5B0405BFA92}" dt="2022-05-22T22:06:24.260" v="3574" actId="20577"/>
        <pc:sldMkLst>
          <pc:docMk/>
          <pc:sldMk cId="982835424" sldId="2239"/>
        </pc:sldMkLst>
        <pc:spChg chg="mod">
          <ac:chgData name="Homberg van den, Marc" userId="5957a604-a81c-4962-b9c5-dafdd44eb800" providerId="ADAL" clId="{2C3BE4FC-5B77-42F9-8590-E5B0405BFA92}" dt="2022-05-22T22:02:38.711" v="3571" actId="20577"/>
          <ac:spMkLst>
            <pc:docMk/>
            <pc:sldMk cId="982835424" sldId="2239"/>
            <ac:spMk id="6" creationId="{9458E863-3690-E844-0388-F3B05D207223}"/>
          </ac:spMkLst>
        </pc:spChg>
        <pc:spChg chg="mod">
          <ac:chgData name="Homberg van den, Marc" userId="5957a604-a81c-4962-b9c5-dafdd44eb800" providerId="ADAL" clId="{2C3BE4FC-5B77-42F9-8590-E5B0405BFA92}" dt="2022-05-22T22:05:58.591" v="3573" actId="20577"/>
          <ac:spMkLst>
            <pc:docMk/>
            <pc:sldMk cId="982835424" sldId="2239"/>
            <ac:spMk id="7" creationId="{7832993F-052D-E9A5-426A-9DADB7906262}"/>
          </ac:spMkLst>
        </pc:spChg>
        <pc:spChg chg="mod">
          <ac:chgData name="Homberg van den, Marc" userId="5957a604-a81c-4962-b9c5-dafdd44eb800" providerId="ADAL" clId="{2C3BE4FC-5B77-42F9-8590-E5B0405BFA92}" dt="2022-05-22T22:06:24.260" v="3574" actId="20577"/>
          <ac:spMkLst>
            <pc:docMk/>
            <pc:sldMk cId="982835424" sldId="2239"/>
            <ac:spMk id="11" creationId="{AEFE8906-3157-1A57-E9EF-59F1A419526D}"/>
          </ac:spMkLst>
        </pc:spChg>
      </pc:sldChg>
      <pc:sldChg chg="addSp delSp modSp del mod modClrScheme chgLayout">
        <pc:chgData name="Homberg van den, Marc" userId="5957a604-a81c-4962-b9c5-dafdd44eb800" providerId="ADAL" clId="{2C3BE4FC-5B77-42F9-8590-E5B0405BFA92}" dt="2022-05-21T12:08:57.031" v="2329" actId="2696"/>
        <pc:sldMkLst>
          <pc:docMk/>
          <pc:sldMk cId="1870896180" sldId="2239"/>
        </pc:sldMkLst>
        <pc:spChg chg="del mod">
          <ac:chgData name="Homberg van den, Marc" userId="5957a604-a81c-4962-b9c5-dafdd44eb800" providerId="ADAL" clId="{2C3BE4FC-5B77-42F9-8590-E5B0405BFA92}" dt="2022-05-21T06:57:13.023" v="1541"/>
          <ac:spMkLst>
            <pc:docMk/>
            <pc:sldMk cId="1870896180" sldId="2239"/>
            <ac:spMk id="2" creationId="{0F5A0BA1-EDED-4295-B785-F9EAF9307B35}"/>
          </ac:spMkLst>
        </pc:spChg>
        <pc:spChg chg="del mod">
          <ac:chgData name="Homberg van den, Marc" userId="5957a604-a81c-4962-b9c5-dafdd44eb800" providerId="ADAL" clId="{2C3BE4FC-5B77-42F9-8590-E5B0405BFA92}" dt="2022-05-21T06:56:07.690" v="1520" actId="478"/>
          <ac:spMkLst>
            <pc:docMk/>
            <pc:sldMk cId="1870896180" sldId="2239"/>
            <ac:spMk id="4" creationId="{051AA09D-FECB-4F9C-9867-A064227D4F5E}"/>
          </ac:spMkLst>
        </pc:spChg>
        <pc:spChg chg="del">
          <ac:chgData name="Homberg van den, Marc" userId="5957a604-a81c-4962-b9c5-dafdd44eb800" providerId="ADAL" clId="{2C3BE4FC-5B77-42F9-8590-E5B0405BFA92}" dt="2022-05-21T06:55:38.362" v="1516" actId="478"/>
          <ac:spMkLst>
            <pc:docMk/>
            <pc:sldMk cId="1870896180" sldId="2239"/>
            <ac:spMk id="5" creationId="{B3E62B50-C097-4FDD-B39C-E62B79BC516A}"/>
          </ac:spMkLst>
        </pc:spChg>
        <pc:spChg chg="add del mod ord">
          <ac:chgData name="Homberg van den, Marc" userId="5957a604-a81c-4962-b9c5-dafdd44eb800" providerId="ADAL" clId="{2C3BE4FC-5B77-42F9-8590-E5B0405BFA92}" dt="2022-05-21T07:07:31.859" v="1992" actId="1076"/>
          <ac:spMkLst>
            <pc:docMk/>
            <pc:sldMk cId="1870896180" sldId="2239"/>
            <ac:spMk id="6" creationId="{9458E863-3690-E844-0388-F3B05D207223}"/>
          </ac:spMkLst>
        </pc:spChg>
        <pc:spChg chg="add mod ord">
          <ac:chgData name="Homberg van den, Marc" userId="5957a604-a81c-4962-b9c5-dafdd44eb800" providerId="ADAL" clId="{2C3BE4FC-5B77-42F9-8590-E5B0405BFA92}" dt="2022-05-21T07:09:02.468" v="2008" actId="1076"/>
          <ac:spMkLst>
            <pc:docMk/>
            <pc:sldMk cId="1870896180" sldId="2239"/>
            <ac:spMk id="7" creationId="{7832993F-052D-E9A5-426A-9DADB7906262}"/>
          </ac:spMkLst>
        </pc:spChg>
        <pc:spChg chg="add mod">
          <ac:chgData name="Homberg van den, Marc" userId="5957a604-a81c-4962-b9c5-dafdd44eb800" providerId="ADAL" clId="{2C3BE4FC-5B77-42F9-8590-E5B0405BFA92}" dt="2022-05-21T07:08:34.163" v="2001" actId="1076"/>
          <ac:spMkLst>
            <pc:docMk/>
            <pc:sldMk cId="1870896180" sldId="2239"/>
            <ac:spMk id="8" creationId="{90C10915-4218-17DF-FE41-E21E5FCC5DF3}"/>
          </ac:spMkLst>
        </pc:spChg>
        <pc:spChg chg="add del mod">
          <ac:chgData name="Homberg van den, Marc" userId="5957a604-a81c-4962-b9c5-dafdd44eb800" providerId="ADAL" clId="{2C3BE4FC-5B77-42F9-8590-E5B0405BFA92}" dt="2022-05-21T07:01:34.982" v="1740" actId="478"/>
          <ac:spMkLst>
            <pc:docMk/>
            <pc:sldMk cId="1870896180" sldId="2239"/>
            <ac:spMk id="10" creationId="{0F46A909-9A2A-1D07-087B-55C1E80CF39B}"/>
          </ac:spMkLst>
        </pc:spChg>
        <pc:spChg chg="add mod">
          <ac:chgData name="Homberg van den, Marc" userId="5957a604-a81c-4962-b9c5-dafdd44eb800" providerId="ADAL" clId="{2C3BE4FC-5B77-42F9-8590-E5B0405BFA92}" dt="2022-05-21T07:08:55.991" v="2007" actId="1076"/>
          <ac:spMkLst>
            <pc:docMk/>
            <pc:sldMk cId="1870896180" sldId="2239"/>
            <ac:spMk id="11" creationId="{AEFE8906-3157-1A57-E9EF-59F1A419526D}"/>
          </ac:spMkLst>
        </pc:spChg>
        <pc:picChg chg="mod">
          <ac:chgData name="Homberg van den, Marc" userId="5957a604-a81c-4962-b9c5-dafdd44eb800" providerId="ADAL" clId="{2C3BE4FC-5B77-42F9-8590-E5B0405BFA92}" dt="2022-05-21T07:06:52.948" v="1987" actId="14100"/>
          <ac:picMkLst>
            <pc:docMk/>
            <pc:sldMk cId="1870896180" sldId="2239"/>
            <ac:picMk id="3" creationId="{EB8248EB-49B9-4D33-A036-CA5AAA1648B6}"/>
          </ac:picMkLst>
        </pc:picChg>
      </pc:sldChg>
      <pc:sldChg chg="addSp modSp mod ord modClrScheme chgLayout">
        <pc:chgData name="Homberg van den, Marc" userId="5957a604-a81c-4962-b9c5-dafdd44eb800" providerId="ADAL" clId="{2C3BE4FC-5B77-42F9-8590-E5B0405BFA92}" dt="2022-05-22T22:16:10.723" v="3609" actId="1076"/>
        <pc:sldMkLst>
          <pc:docMk/>
          <pc:sldMk cId="3847084804" sldId="2272"/>
        </pc:sldMkLst>
        <pc:spChg chg="add mod ord">
          <ac:chgData name="Homberg van den, Marc" userId="5957a604-a81c-4962-b9c5-dafdd44eb800" providerId="ADAL" clId="{2C3BE4FC-5B77-42F9-8590-E5B0405BFA92}" dt="2022-05-22T22:16:10.723" v="3609" actId="1076"/>
          <ac:spMkLst>
            <pc:docMk/>
            <pc:sldMk cId="3847084804" sldId="2272"/>
            <ac:spMk id="2" creationId="{832F91DA-C9AB-83E5-BC0D-E38C8BD4D908}"/>
          </ac:spMkLst>
        </pc:spChg>
        <pc:spChg chg="mod ord">
          <ac:chgData name="Homberg van den, Marc" userId="5957a604-a81c-4962-b9c5-dafdd44eb800" providerId="ADAL" clId="{2C3BE4FC-5B77-42F9-8590-E5B0405BFA92}" dt="2022-05-22T22:16:07.793" v="3608" actId="1076"/>
          <ac:spMkLst>
            <pc:docMk/>
            <pc:sldMk cId="3847084804" sldId="2272"/>
            <ac:spMk id="3" creationId="{B8950DD8-2663-4258-800D-B5A08EA807B5}"/>
          </ac:spMkLst>
        </pc:spChg>
        <pc:picChg chg="mod">
          <ac:chgData name="Homberg van den, Marc" userId="5957a604-a81c-4962-b9c5-dafdd44eb800" providerId="ADAL" clId="{2C3BE4FC-5B77-42F9-8590-E5B0405BFA92}" dt="2022-05-21T06:48:49.846" v="1213" actId="1076"/>
          <ac:picMkLst>
            <pc:docMk/>
            <pc:sldMk cId="3847084804" sldId="2272"/>
            <ac:picMk id="7" creationId="{7DB2E79D-0BEA-4775-8156-A4D85AEA20F2}"/>
          </ac:picMkLst>
        </pc:picChg>
      </pc:sldChg>
      <pc:sldChg chg="addSp delSp modSp mod modClrScheme chgLayout">
        <pc:chgData name="Homberg van den, Marc" userId="5957a604-a81c-4962-b9c5-dafdd44eb800" providerId="ADAL" clId="{2C3BE4FC-5B77-42F9-8590-E5B0405BFA92}" dt="2022-05-21T12:15:37.517" v="2379" actId="108"/>
        <pc:sldMkLst>
          <pc:docMk/>
          <pc:sldMk cId="2490199413" sldId="2273"/>
        </pc:sldMkLst>
        <pc:spChg chg="mod ord">
          <ac:chgData name="Homberg van den, Marc" userId="5957a604-a81c-4962-b9c5-dafdd44eb800" providerId="ADAL" clId="{2C3BE4FC-5B77-42F9-8590-E5B0405BFA92}" dt="2022-05-21T12:15:37.517" v="2379" actId="108"/>
          <ac:spMkLst>
            <pc:docMk/>
            <pc:sldMk cId="2490199413" sldId="2273"/>
            <ac:spMk id="2" creationId="{DA567FFB-45B8-4E54-8CAD-39070D8A5611}"/>
          </ac:spMkLst>
        </pc:spChg>
        <pc:spChg chg="add del mod ord">
          <ac:chgData name="Homberg van den, Marc" userId="5957a604-a81c-4962-b9c5-dafdd44eb800" providerId="ADAL" clId="{2C3BE4FC-5B77-42F9-8590-E5B0405BFA92}" dt="2022-05-21T12:14:32.280" v="2332" actId="478"/>
          <ac:spMkLst>
            <pc:docMk/>
            <pc:sldMk cId="2490199413" sldId="2273"/>
            <ac:spMk id="3" creationId="{C31B73CB-7B91-A4DB-8CB6-849A9B2CF33D}"/>
          </ac:spMkLst>
        </pc:spChg>
      </pc:sldChg>
      <pc:sldChg chg="addSp delSp modSp add mod modClrScheme chgLayout">
        <pc:chgData name="Homberg van den, Marc" userId="5957a604-a81c-4962-b9c5-dafdd44eb800" providerId="ADAL" clId="{2C3BE4FC-5B77-42F9-8590-E5B0405BFA92}" dt="2022-05-22T22:03:02.253" v="3572" actId="6549"/>
        <pc:sldMkLst>
          <pc:docMk/>
          <pc:sldMk cId="2013809436" sldId="2284"/>
        </pc:sldMkLst>
        <pc:spChg chg="mod ord">
          <ac:chgData name="Homberg van den, Marc" userId="5957a604-a81c-4962-b9c5-dafdd44eb800" providerId="ADAL" clId="{2C3BE4FC-5B77-42F9-8590-E5B0405BFA92}" dt="2022-05-21T12:24:25.976" v="2601" actId="700"/>
          <ac:spMkLst>
            <pc:docMk/>
            <pc:sldMk cId="2013809436" sldId="2284"/>
            <ac:spMk id="2" creationId="{09F2A897-8AF2-4A18-9CF7-8C5EB4E4D936}"/>
          </ac:spMkLst>
        </pc:spChg>
        <pc:spChg chg="del mod">
          <ac:chgData name="Homberg van den, Marc" userId="5957a604-a81c-4962-b9c5-dafdd44eb800" providerId="ADAL" clId="{2C3BE4FC-5B77-42F9-8590-E5B0405BFA92}" dt="2022-05-21T12:24:32.829" v="2603" actId="478"/>
          <ac:spMkLst>
            <pc:docMk/>
            <pc:sldMk cId="2013809436" sldId="2284"/>
            <ac:spMk id="3" creationId="{4DA98D77-BCFA-4713-9A9C-0024FAB789DC}"/>
          </ac:spMkLst>
        </pc:spChg>
        <pc:spChg chg="add mod ord">
          <ac:chgData name="Homberg van den, Marc" userId="5957a604-a81c-4962-b9c5-dafdd44eb800" providerId="ADAL" clId="{2C3BE4FC-5B77-42F9-8590-E5B0405BFA92}" dt="2022-05-22T22:03:02.253" v="3572" actId="6549"/>
          <ac:spMkLst>
            <pc:docMk/>
            <pc:sldMk cId="2013809436" sldId="2284"/>
            <ac:spMk id="4" creationId="{E768EEC4-AA0B-0634-5D83-2A3D814121FD}"/>
          </ac:spMkLst>
        </pc:spChg>
        <pc:spChg chg="add mod">
          <ac:chgData name="Homberg van den, Marc" userId="5957a604-a81c-4962-b9c5-dafdd44eb800" providerId="ADAL" clId="{2C3BE4FC-5B77-42F9-8590-E5B0405BFA92}" dt="2022-05-22T12:35:17.708" v="3399"/>
          <ac:spMkLst>
            <pc:docMk/>
            <pc:sldMk cId="2013809436" sldId="2284"/>
            <ac:spMk id="5" creationId="{66B88903-DD22-1FB7-B24B-035C0E45FDAB}"/>
          </ac:spMkLst>
        </pc:spChg>
        <pc:spChg chg="add mod">
          <ac:chgData name="Homberg van den, Marc" userId="5957a604-a81c-4962-b9c5-dafdd44eb800" providerId="ADAL" clId="{2C3BE4FC-5B77-42F9-8590-E5B0405BFA92}" dt="2022-05-22T12:35:17.708" v="3399"/>
          <ac:spMkLst>
            <pc:docMk/>
            <pc:sldMk cId="2013809436" sldId="2284"/>
            <ac:spMk id="6" creationId="{50808C7A-7731-E4BC-2734-DEC14B0B9816}"/>
          </ac:spMkLst>
        </pc:spChg>
        <pc:picChg chg="del mod">
          <ac:chgData name="Homberg van den, Marc" userId="5957a604-a81c-4962-b9c5-dafdd44eb800" providerId="ADAL" clId="{2C3BE4FC-5B77-42F9-8590-E5B0405BFA92}" dt="2022-05-21T12:27:10.751" v="2626" actId="478"/>
          <ac:picMkLst>
            <pc:docMk/>
            <pc:sldMk cId="2013809436" sldId="2284"/>
            <ac:picMk id="6" creationId="{377CBAAB-06FF-4BFF-93FA-2BCED589CAEA}"/>
          </ac:picMkLst>
        </pc:picChg>
        <pc:picChg chg="add mod">
          <ac:chgData name="Homberg van den, Marc" userId="5957a604-a81c-4962-b9c5-dafdd44eb800" providerId="ADAL" clId="{2C3BE4FC-5B77-42F9-8590-E5B0405BFA92}" dt="2022-05-21T12:27:11.016" v="2627"/>
          <ac:picMkLst>
            <pc:docMk/>
            <pc:sldMk cId="2013809436" sldId="2284"/>
            <ac:picMk id="7" creationId="{D4E062FB-A35C-CFD7-5C59-50F92D405262}"/>
          </ac:picMkLst>
        </pc:picChg>
      </pc:sldChg>
      <pc:sldChg chg="addSp delSp modSp mod modNotesTx">
        <pc:chgData name="Homberg van den, Marc" userId="5957a604-a81c-4962-b9c5-dafdd44eb800" providerId="ADAL" clId="{2C3BE4FC-5B77-42F9-8590-E5B0405BFA92}" dt="2022-05-22T12:10:57.899" v="2850" actId="1076"/>
        <pc:sldMkLst>
          <pc:docMk/>
          <pc:sldMk cId="970057566" sldId="2286"/>
        </pc:sldMkLst>
        <pc:spChg chg="mod">
          <ac:chgData name="Homberg van den, Marc" userId="5957a604-a81c-4962-b9c5-dafdd44eb800" providerId="ADAL" clId="{2C3BE4FC-5B77-42F9-8590-E5B0405BFA92}" dt="2022-05-21T06:36:43.854" v="1016" actId="108"/>
          <ac:spMkLst>
            <pc:docMk/>
            <pc:sldMk cId="970057566" sldId="2286"/>
            <ac:spMk id="2" creationId="{9409BA55-2DF1-49E1-BC75-95B8EE96B0FE}"/>
          </ac:spMkLst>
        </pc:spChg>
        <pc:spChg chg="del mod">
          <ac:chgData name="Homberg van den, Marc" userId="5957a604-a81c-4962-b9c5-dafdd44eb800" providerId="ADAL" clId="{2C3BE4FC-5B77-42F9-8590-E5B0405BFA92}" dt="2022-05-21T06:37:55.751" v="1039"/>
          <ac:spMkLst>
            <pc:docMk/>
            <pc:sldMk cId="970057566" sldId="2286"/>
            <ac:spMk id="3" creationId="{7604436F-540A-4B9A-8612-F438353B62C7}"/>
          </ac:spMkLst>
        </pc:spChg>
        <pc:spChg chg="mod">
          <ac:chgData name="Homberg van den, Marc" userId="5957a604-a81c-4962-b9c5-dafdd44eb800" providerId="ADAL" clId="{2C3BE4FC-5B77-42F9-8590-E5B0405BFA92}" dt="2022-05-22T12:10:54.589" v="2849" actId="1076"/>
          <ac:spMkLst>
            <pc:docMk/>
            <pc:sldMk cId="970057566" sldId="2286"/>
            <ac:spMk id="4" creationId="{589B867D-DB4D-4002-81EB-263248AC7CB5}"/>
          </ac:spMkLst>
        </pc:spChg>
        <pc:spChg chg="del">
          <ac:chgData name="Homberg van den, Marc" userId="5957a604-a81c-4962-b9c5-dafdd44eb800" providerId="ADAL" clId="{2C3BE4FC-5B77-42F9-8590-E5B0405BFA92}" dt="2022-05-21T06:35:54.816" v="1009" actId="478"/>
          <ac:spMkLst>
            <pc:docMk/>
            <pc:sldMk cId="970057566" sldId="2286"/>
            <ac:spMk id="13" creationId="{E75746AF-AF4A-4CBC-9A38-34B16229D1EF}"/>
          </ac:spMkLst>
        </pc:spChg>
        <pc:spChg chg="del">
          <ac:chgData name="Homberg van den, Marc" userId="5957a604-a81c-4962-b9c5-dafdd44eb800" providerId="ADAL" clId="{2C3BE4FC-5B77-42F9-8590-E5B0405BFA92}" dt="2022-05-21T06:35:54.816" v="1009" actId="478"/>
          <ac:spMkLst>
            <pc:docMk/>
            <pc:sldMk cId="970057566" sldId="2286"/>
            <ac:spMk id="14" creationId="{99E2E615-6887-47FA-A429-8B9868BF4ECA}"/>
          </ac:spMkLst>
        </pc:spChg>
        <pc:spChg chg="del">
          <ac:chgData name="Homberg van den, Marc" userId="5957a604-a81c-4962-b9c5-dafdd44eb800" providerId="ADAL" clId="{2C3BE4FC-5B77-42F9-8590-E5B0405BFA92}" dt="2022-05-21T06:35:54.816" v="1009" actId="478"/>
          <ac:spMkLst>
            <pc:docMk/>
            <pc:sldMk cId="970057566" sldId="2286"/>
            <ac:spMk id="15" creationId="{EB54A46C-6C98-47F5-9FE8-CA4168B4E27A}"/>
          </ac:spMkLst>
        </pc:spChg>
        <pc:spChg chg="del">
          <ac:chgData name="Homberg van den, Marc" userId="5957a604-a81c-4962-b9c5-dafdd44eb800" providerId="ADAL" clId="{2C3BE4FC-5B77-42F9-8590-E5B0405BFA92}" dt="2022-05-21T06:35:54.816" v="1009" actId="478"/>
          <ac:spMkLst>
            <pc:docMk/>
            <pc:sldMk cId="970057566" sldId="2286"/>
            <ac:spMk id="16" creationId="{B9EE4F78-6472-489D-96DC-0B42C09DD405}"/>
          </ac:spMkLst>
        </pc:spChg>
        <pc:spChg chg="del">
          <ac:chgData name="Homberg van den, Marc" userId="5957a604-a81c-4962-b9c5-dafdd44eb800" providerId="ADAL" clId="{2C3BE4FC-5B77-42F9-8590-E5B0405BFA92}" dt="2022-05-21T06:35:54.816" v="1009" actId="478"/>
          <ac:spMkLst>
            <pc:docMk/>
            <pc:sldMk cId="970057566" sldId="2286"/>
            <ac:spMk id="17" creationId="{1A8F0E71-EE4F-4F68-B3CF-155729100477}"/>
          </ac:spMkLst>
        </pc:spChg>
        <pc:spChg chg="del">
          <ac:chgData name="Homberg van den, Marc" userId="5957a604-a81c-4962-b9c5-dafdd44eb800" providerId="ADAL" clId="{2C3BE4FC-5B77-42F9-8590-E5B0405BFA92}" dt="2022-05-21T06:35:54.816" v="1009" actId="478"/>
          <ac:spMkLst>
            <pc:docMk/>
            <pc:sldMk cId="970057566" sldId="2286"/>
            <ac:spMk id="18" creationId="{4278A871-2AE3-4292-A647-1F2D4A7F1095}"/>
          </ac:spMkLst>
        </pc:spChg>
        <pc:spChg chg="del">
          <ac:chgData name="Homberg van den, Marc" userId="5957a604-a81c-4962-b9c5-dafdd44eb800" providerId="ADAL" clId="{2C3BE4FC-5B77-42F9-8590-E5B0405BFA92}" dt="2022-05-21T06:35:54.816" v="1009" actId="478"/>
          <ac:spMkLst>
            <pc:docMk/>
            <pc:sldMk cId="970057566" sldId="2286"/>
            <ac:spMk id="19" creationId="{F6BC0970-FC8E-486D-9EC5-3424A74F98E6}"/>
          </ac:spMkLst>
        </pc:spChg>
        <pc:spChg chg="del">
          <ac:chgData name="Homberg van den, Marc" userId="5957a604-a81c-4962-b9c5-dafdd44eb800" providerId="ADAL" clId="{2C3BE4FC-5B77-42F9-8590-E5B0405BFA92}" dt="2022-05-21T06:35:54.816" v="1009" actId="478"/>
          <ac:spMkLst>
            <pc:docMk/>
            <pc:sldMk cId="970057566" sldId="2286"/>
            <ac:spMk id="21" creationId="{55E1F488-10CD-477F-BFF5-1394F1FA492E}"/>
          </ac:spMkLst>
        </pc:spChg>
        <pc:spChg chg="del">
          <ac:chgData name="Homberg van den, Marc" userId="5957a604-a81c-4962-b9c5-dafdd44eb800" providerId="ADAL" clId="{2C3BE4FC-5B77-42F9-8590-E5B0405BFA92}" dt="2022-05-21T06:35:54.816" v="1009" actId="478"/>
          <ac:spMkLst>
            <pc:docMk/>
            <pc:sldMk cId="970057566" sldId="2286"/>
            <ac:spMk id="24" creationId="{0B364F7D-F431-49C8-98A1-C2AD4815ABDA}"/>
          </ac:spMkLst>
        </pc:spChg>
        <pc:spChg chg="del">
          <ac:chgData name="Homberg van den, Marc" userId="5957a604-a81c-4962-b9c5-dafdd44eb800" providerId="ADAL" clId="{2C3BE4FC-5B77-42F9-8590-E5B0405BFA92}" dt="2022-05-21T06:35:54.816" v="1009" actId="478"/>
          <ac:spMkLst>
            <pc:docMk/>
            <pc:sldMk cId="970057566" sldId="2286"/>
            <ac:spMk id="25" creationId="{BD366F2B-C614-4C02-B002-31C41650EA1E}"/>
          </ac:spMkLst>
        </pc:spChg>
        <pc:spChg chg="del">
          <ac:chgData name="Homberg van den, Marc" userId="5957a604-a81c-4962-b9c5-dafdd44eb800" providerId="ADAL" clId="{2C3BE4FC-5B77-42F9-8590-E5B0405BFA92}" dt="2022-05-21T06:35:54.816" v="1009" actId="478"/>
          <ac:spMkLst>
            <pc:docMk/>
            <pc:sldMk cId="970057566" sldId="2286"/>
            <ac:spMk id="26" creationId="{A7A43547-667C-4881-9AE0-25BFF7CC0981}"/>
          </ac:spMkLst>
        </pc:spChg>
        <pc:spChg chg="del">
          <ac:chgData name="Homberg van den, Marc" userId="5957a604-a81c-4962-b9c5-dafdd44eb800" providerId="ADAL" clId="{2C3BE4FC-5B77-42F9-8590-E5B0405BFA92}" dt="2022-05-21T06:35:54.816" v="1009" actId="478"/>
          <ac:spMkLst>
            <pc:docMk/>
            <pc:sldMk cId="970057566" sldId="2286"/>
            <ac:spMk id="28" creationId="{0E9EAD44-BF6F-40B4-9BA8-46BEDAAB6321}"/>
          </ac:spMkLst>
        </pc:spChg>
        <pc:spChg chg="del">
          <ac:chgData name="Homberg van den, Marc" userId="5957a604-a81c-4962-b9c5-dafdd44eb800" providerId="ADAL" clId="{2C3BE4FC-5B77-42F9-8590-E5B0405BFA92}" dt="2022-05-21T06:35:54.816" v="1009" actId="478"/>
          <ac:spMkLst>
            <pc:docMk/>
            <pc:sldMk cId="970057566" sldId="2286"/>
            <ac:spMk id="29" creationId="{D4681DE4-9A52-4934-B95A-283699360577}"/>
          </ac:spMkLst>
        </pc:spChg>
        <pc:spChg chg="del">
          <ac:chgData name="Homberg van den, Marc" userId="5957a604-a81c-4962-b9c5-dafdd44eb800" providerId="ADAL" clId="{2C3BE4FC-5B77-42F9-8590-E5B0405BFA92}" dt="2022-05-21T06:35:54.816" v="1009" actId="478"/>
          <ac:spMkLst>
            <pc:docMk/>
            <pc:sldMk cId="970057566" sldId="2286"/>
            <ac:spMk id="30" creationId="{3224E989-96E7-49B1-A79D-10F4B63B5722}"/>
          </ac:spMkLst>
        </pc:spChg>
        <pc:spChg chg="del">
          <ac:chgData name="Homberg van den, Marc" userId="5957a604-a81c-4962-b9c5-dafdd44eb800" providerId="ADAL" clId="{2C3BE4FC-5B77-42F9-8590-E5B0405BFA92}" dt="2022-05-21T06:35:54.816" v="1009" actId="478"/>
          <ac:spMkLst>
            <pc:docMk/>
            <pc:sldMk cId="970057566" sldId="2286"/>
            <ac:spMk id="31" creationId="{F2EB4C77-D3F8-4E48-A910-132F9D361EB1}"/>
          </ac:spMkLst>
        </pc:spChg>
        <pc:spChg chg="del">
          <ac:chgData name="Homberg van den, Marc" userId="5957a604-a81c-4962-b9c5-dafdd44eb800" providerId="ADAL" clId="{2C3BE4FC-5B77-42F9-8590-E5B0405BFA92}" dt="2022-05-21T06:35:54.816" v="1009" actId="478"/>
          <ac:spMkLst>
            <pc:docMk/>
            <pc:sldMk cId="970057566" sldId="2286"/>
            <ac:spMk id="32" creationId="{80CFF11E-FAF6-49CA-9627-91644C8EB1DC}"/>
          </ac:spMkLst>
        </pc:spChg>
        <pc:spChg chg="del">
          <ac:chgData name="Homberg van den, Marc" userId="5957a604-a81c-4962-b9c5-dafdd44eb800" providerId="ADAL" clId="{2C3BE4FC-5B77-42F9-8590-E5B0405BFA92}" dt="2022-05-21T06:35:54.816" v="1009" actId="478"/>
          <ac:spMkLst>
            <pc:docMk/>
            <pc:sldMk cId="970057566" sldId="2286"/>
            <ac:spMk id="33" creationId="{B2539123-FBFA-4EA4-9CFB-E659496339CA}"/>
          </ac:spMkLst>
        </pc:spChg>
        <pc:spChg chg="del">
          <ac:chgData name="Homberg van den, Marc" userId="5957a604-a81c-4962-b9c5-dafdd44eb800" providerId="ADAL" clId="{2C3BE4FC-5B77-42F9-8590-E5B0405BFA92}" dt="2022-05-21T06:35:54.816" v="1009" actId="478"/>
          <ac:spMkLst>
            <pc:docMk/>
            <pc:sldMk cId="970057566" sldId="2286"/>
            <ac:spMk id="34" creationId="{C590B120-23FD-44E2-856D-04C881297C24}"/>
          </ac:spMkLst>
        </pc:spChg>
        <pc:spChg chg="del">
          <ac:chgData name="Homberg van den, Marc" userId="5957a604-a81c-4962-b9c5-dafdd44eb800" providerId="ADAL" clId="{2C3BE4FC-5B77-42F9-8590-E5B0405BFA92}" dt="2022-05-21T06:35:54.816" v="1009" actId="478"/>
          <ac:spMkLst>
            <pc:docMk/>
            <pc:sldMk cId="970057566" sldId="2286"/>
            <ac:spMk id="35" creationId="{BA03EFF4-A513-4BDF-BCFD-60FF643F653F}"/>
          </ac:spMkLst>
        </pc:spChg>
        <pc:spChg chg="del">
          <ac:chgData name="Homberg van den, Marc" userId="5957a604-a81c-4962-b9c5-dafdd44eb800" providerId="ADAL" clId="{2C3BE4FC-5B77-42F9-8590-E5B0405BFA92}" dt="2022-05-21T06:35:54.816" v="1009" actId="478"/>
          <ac:spMkLst>
            <pc:docMk/>
            <pc:sldMk cId="970057566" sldId="2286"/>
            <ac:spMk id="36" creationId="{905D0225-CA51-4A8E-8F46-7BBFDB9D4226}"/>
          </ac:spMkLst>
        </pc:spChg>
        <pc:spChg chg="del">
          <ac:chgData name="Homberg van den, Marc" userId="5957a604-a81c-4962-b9c5-dafdd44eb800" providerId="ADAL" clId="{2C3BE4FC-5B77-42F9-8590-E5B0405BFA92}" dt="2022-05-21T06:35:54.816" v="1009" actId="478"/>
          <ac:spMkLst>
            <pc:docMk/>
            <pc:sldMk cId="970057566" sldId="2286"/>
            <ac:spMk id="38" creationId="{F11C3291-00AA-48D2-A81D-3615B896E06E}"/>
          </ac:spMkLst>
        </pc:spChg>
        <pc:spChg chg="del">
          <ac:chgData name="Homberg van den, Marc" userId="5957a604-a81c-4962-b9c5-dafdd44eb800" providerId="ADAL" clId="{2C3BE4FC-5B77-42F9-8590-E5B0405BFA92}" dt="2022-05-21T06:35:54.816" v="1009" actId="478"/>
          <ac:spMkLst>
            <pc:docMk/>
            <pc:sldMk cId="970057566" sldId="2286"/>
            <ac:spMk id="39" creationId="{3CD64711-1B15-4EBF-A716-0F7CBF4D1473}"/>
          </ac:spMkLst>
        </pc:spChg>
        <pc:spChg chg="del">
          <ac:chgData name="Homberg van den, Marc" userId="5957a604-a81c-4962-b9c5-dafdd44eb800" providerId="ADAL" clId="{2C3BE4FC-5B77-42F9-8590-E5B0405BFA92}" dt="2022-05-21T06:35:54.816" v="1009" actId="478"/>
          <ac:spMkLst>
            <pc:docMk/>
            <pc:sldMk cId="970057566" sldId="2286"/>
            <ac:spMk id="40" creationId="{799E3E09-B346-47DE-913D-5ACD79BA941D}"/>
          </ac:spMkLst>
        </pc:spChg>
        <pc:picChg chg="add mod">
          <ac:chgData name="Homberg van den, Marc" userId="5957a604-a81c-4962-b9c5-dafdd44eb800" providerId="ADAL" clId="{2C3BE4FC-5B77-42F9-8590-E5B0405BFA92}" dt="2022-05-22T12:10:57.899" v="2850" actId="1076"/>
          <ac:picMkLst>
            <pc:docMk/>
            <pc:sldMk cId="970057566" sldId="2286"/>
            <ac:picMk id="6" creationId="{FF8ACFF9-326E-6878-9B19-B2A57EC4B6CD}"/>
          </ac:picMkLst>
        </pc:picChg>
        <pc:picChg chg="del mod">
          <ac:chgData name="Homberg van den, Marc" userId="5957a604-a81c-4962-b9c5-dafdd44eb800" providerId="ADAL" clId="{2C3BE4FC-5B77-42F9-8590-E5B0405BFA92}" dt="2022-05-21T06:35:54.816" v="1009" actId="478"/>
          <ac:picMkLst>
            <pc:docMk/>
            <pc:sldMk cId="970057566" sldId="2286"/>
            <ac:picMk id="12" creationId="{1AE49F58-5740-4A17-BDB2-DA18CC53BB84}"/>
          </ac:picMkLst>
        </pc:picChg>
      </pc:sldChg>
      <pc:sldChg chg="del">
        <pc:chgData name="Homberg van den, Marc" userId="5957a604-a81c-4962-b9c5-dafdd44eb800" providerId="ADAL" clId="{2C3BE4FC-5B77-42F9-8590-E5B0405BFA92}" dt="2022-05-21T11:46:57.408" v="2009" actId="47"/>
        <pc:sldMkLst>
          <pc:docMk/>
          <pc:sldMk cId="2370185189" sldId="2292"/>
        </pc:sldMkLst>
      </pc:sldChg>
      <pc:sldChg chg="addSp delSp modSp add mod modClrScheme chgLayout">
        <pc:chgData name="Homberg van den, Marc" userId="5957a604-a81c-4962-b9c5-dafdd44eb800" providerId="ADAL" clId="{2C3BE4FC-5B77-42F9-8590-E5B0405BFA92}" dt="2022-05-21T06:40:04.925" v="1065" actId="1076"/>
        <pc:sldMkLst>
          <pc:docMk/>
          <pc:sldMk cId="3609703485" sldId="2293"/>
        </pc:sldMkLst>
        <pc:spChg chg="mod ord">
          <ac:chgData name="Homberg van den, Marc" userId="5957a604-a81c-4962-b9c5-dafdd44eb800" providerId="ADAL" clId="{2C3BE4FC-5B77-42F9-8590-E5B0405BFA92}" dt="2022-05-21T06:40:04.925" v="1065" actId="1076"/>
          <ac:spMkLst>
            <pc:docMk/>
            <pc:sldMk cId="3609703485" sldId="2293"/>
            <ac:spMk id="3" creationId="{E7DEFDE5-1794-C090-D5EB-947143EF80DB}"/>
          </ac:spMkLst>
        </pc:spChg>
        <pc:spChg chg="del mod ord">
          <ac:chgData name="Homberg van den, Marc" userId="5957a604-a81c-4962-b9c5-dafdd44eb800" providerId="ADAL" clId="{2C3BE4FC-5B77-42F9-8590-E5B0405BFA92}" dt="2022-05-21T06:39:33.017" v="1058" actId="478"/>
          <ac:spMkLst>
            <pc:docMk/>
            <pc:sldMk cId="3609703485" sldId="2293"/>
            <ac:spMk id="4" creationId="{6F0B08CB-7E98-244F-DF9A-37F150DD1E58}"/>
          </ac:spMkLst>
        </pc:spChg>
        <pc:spChg chg="add del mod">
          <ac:chgData name="Homberg van den, Marc" userId="5957a604-a81c-4962-b9c5-dafdd44eb800" providerId="ADAL" clId="{2C3BE4FC-5B77-42F9-8590-E5B0405BFA92}" dt="2022-05-21T06:39:35.769" v="1059" actId="478"/>
          <ac:spMkLst>
            <pc:docMk/>
            <pc:sldMk cId="3609703485" sldId="2293"/>
            <ac:spMk id="7" creationId="{31D27081-C02C-1519-C266-F6345B397A35}"/>
          </ac:spMkLst>
        </pc:spChg>
      </pc:sldChg>
      <pc:sldChg chg="modSp add mod">
        <pc:chgData name="Homberg van den, Marc" userId="5957a604-a81c-4962-b9c5-dafdd44eb800" providerId="ADAL" clId="{2C3BE4FC-5B77-42F9-8590-E5B0405BFA92}" dt="2022-05-21T06:40:19.390" v="1078" actId="20577"/>
        <pc:sldMkLst>
          <pc:docMk/>
          <pc:sldMk cId="2930379485" sldId="2294"/>
        </pc:sldMkLst>
        <pc:spChg chg="mod">
          <ac:chgData name="Homberg van den, Marc" userId="5957a604-a81c-4962-b9c5-dafdd44eb800" providerId="ADAL" clId="{2C3BE4FC-5B77-42F9-8590-E5B0405BFA92}" dt="2022-05-21T06:40:19.390" v="1078" actId="20577"/>
          <ac:spMkLst>
            <pc:docMk/>
            <pc:sldMk cId="2930379485" sldId="2294"/>
            <ac:spMk id="3" creationId="{E7DEFDE5-1794-C090-D5EB-947143EF80DB}"/>
          </ac:spMkLst>
        </pc:spChg>
      </pc:sldChg>
      <pc:sldChg chg="modSp new mod">
        <pc:chgData name="Homberg van den, Marc" userId="5957a604-a81c-4962-b9c5-dafdd44eb800" providerId="ADAL" clId="{2C3BE4FC-5B77-42F9-8590-E5B0405BFA92}" dt="2022-05-21T11:57:14.557" v="2058" actId="12"/>
        <pc:sldMkLst>
          <pc:docMk/>
          <pc:sldMk cId="1641342350" sldId="2295"/>
        </pc:sldMkLst>
        <pc:spChg chg="mod">
          <ac:chgData name="Homberg van den, Marc" userId="5957a604-a81c-4962-b9c5-dafdd44eb800" providerId="ADAL" clId="{2C3BE4FC-5B77-42F9-8590-E5B0405BFA92}" dt="2022-05-21T11:54:25.855" v="2043" actId="20577"/>
          <ac:spMkLst>
            <pc:docMk/>
            <pc:sldMk cId="1641342350" sldId="2295"/>
            <ac:spMk id="2" creationId="{017343C8-DCBF-BDB5-A799-A175DD1A6C55}"/>
          </ac:spMkLst>
        </pc:spChg>
        <pc:spChg chg="mod">
          <ac:chgData name="Homberg van den, Marc" userId="5957a604-a81c-4962-b9c5-dafdd44eb800" providerId="ADAL" clId="{2C3BE4FC-5B77-42F9-8590-E5B0405BFA92}" dt="2022-05-21T11:57:14.557" v="2058" actId="12"/>
          <ac:spMkLst>
            <pc:docMk/>
            <pc:sldMk cId="1641342350" sldId="2295"/>
            <ac:spMk id="3" creationId="{BE3CB87E-52C5-8510-D744-14FDD1543A44}"/>
          </ac:spMkLst>
        </pc:spChg>
      </pc:sldChg>
      <pc:sldChg chg="addSp delSp modSp new mod chgLayout">
        <pc:chgData name="Homberg van den, Marc" userId="5957a604-a81c-4962-b9c5-dafdd44eb800" providerId="ADAL" clId="{2C3BE4FC-5B77-42F9-8590-E5B0405BFA92}" dt="2022-05-21T12:00:40.895" v="2090" actId="20577"/>
        <pc:sldMkLst>
          <pc:docMk/>
          <pc:sldMk cId="1942257781" sldId="2296"/>
        </pc:sldMkLst>
        <pc:spChg chg="del">
          <ac:chgData name="Homberg van den, Marc" userId="5957a604-a81c-4962-b9c5-dafdd44eb800" providerId="ADAL" clId="{2C3BE4FC-5B77-42F9-8590-E5B0405BFA92}" dt="2022-05-21T11:59:40.249" v="2060" actId="700"/>
          <ac:spMkLst>
            <pc:docMk/>
            <pc:sldMk cId="1942257781" sldId="2296"/>
            <ac:spMk id="2" creationId="{64EA4504-D760-74B9-1224-48BF0D26C858}"/>
          </ac:spMkLst>
        </pc:spChg>
        <pc:spChg chg="del">
          <ac:chgData name="Homberg van den, Marc" userId="5957a604-a81c-4962-b9c5-dafdd44eb800" providerId="ADAL" clId="{2C3BE4FC-5B77-42F9-8590-E5B0405BFA92}" dt="2022-05-21T11:59:40.249" v="2060" actId="700"/>
          <ac:spMkLst>
            <pc:docMk/>
            <pc:sldMk cId="1942257781" sldId="2296"/>
            <ac:spMk id="3" creationId="{B99EAF81-A185-7CFD-8F9E-D41CA35C709A}"/>
          </ac:spMkLst>
        </pc:spChg>
        <pc:spChg chg="add mod ord">
          <ac:chgData name="Homberg van den, Marc" userId="5957a604-a81c-4962-b9c5-dafdd44eb800" providerId="ADAL" clId="{2C3BE4FC-5B77-42F9-8590-E5B0405BFA92}" dt="2022-05-21T12:00:28.775" v="2077" actId="14100"/>
          <ac:spMkLst>
            <pc:docMk/>
            <pc:sldMk cId="1942257781" sldId="2296"/>
            <ac:spMk id="4" creationId="{13907DBC-32C4-BF7D-70C1-5CFECB30CF9C}"/>
          </ac:spMkLst>
        </pc:spChg>
        <pc:spChg chg="add mod ord">
          <ac:chgData name="Homberg van den, Marc" userId="5957a604-a81c-4962-b9c5-dafdd44eb800" providerId="ADAL" clId="{2C3BE4FC-5B77-42F9-8590-E5B0405BFA92}" dt="2022-05-21T12:00:40.895" v="2090" actId="20577"/>
          <ac:spMkLst>
            <pc:docMk/>
            <pc:sldMk cId="1942257781" sldId="2296"/>
            <ac:spMk id="5" creationId="{4D06EDD0-8E08-30BB-1E21-793BEB978FD2}"/>
          </ac:spMkLst>
        </pc:spChg>
      </pc:sldChg>
      <pc:sldChg chg="add del">
        <pc:chgData name="Homberg van den, Marc" userId="5957a604-a81c-4962-b9c5-dafdd44eb800" providerId="ADAL" clId="{2C3BE4FC-5B77-42F9-8590-E5B0405BFA92}" dt="2022-05-21T11:56:08.899" v="2045"/>
        <pc:sldMkLst>
          <pc:docMk/>
          <pc:sldMk cId="3376239308" sldId="2296"/>
        </pc:sldMkLst>
      </pc:sldChg>
      <pc:sldChg chg="addSp delSp modSp add mod">
        <pc:chgData name="Homberg van den, Marc" userId="5957a604-a81c-4962-b9c5-dafdd44eb800" providerId="ADAL" clId="{2C3BE4FC-5B77-42F9-8590-E5B0405BFA92}" dt="2022-05-21T12:03:39.991" v="2129" actId="20577"/>
        <pc:sldMkLst>
          <pc:docMk/>
          <pc:sldMk cId="82229038" sldId="2297"/>
        </pc:sldMkLst>
        <pc:spChg chg="mod">
          <ac:chgData name="Homberg van den, Marc" userId="5957a604-a81c-4962-b9c5-dafdd44eb800" providerId="ADAL" clId="{2C3BE4FC-5B77-42F9-8590-E5B0405BFA92}" dt="2022-05-21T12:03:39.991" v="2129" actId="20577"/>
          <ac:spMkLst>
            <pc:docMk/>
            <pc:sldMk cId="82229038" sldId="2297"/>
            <ac:spMk id="4" creationId="{13907DBC-32C4-BF7D-70C1-5CFECB30CF9C}"/>
          </ac:spMkLst>
        </pc:spChg>
        <pc:spChg chg="del mod">
          <ac:chgData name="Homberg van den, Marc" userId="5957a604-a81c-4962-b9c5-dafdd44eb800" providerId="ADAL" clId="{2C3BE4FC-5B77-42F9-8590-E5B0405BFA92}" dt="2022-05-21T12:02:47.022" v="2103" actId="478"/>
          <ac:spMkLst>
            <pc:docMk/>
            <pc:sldMk cId="82229038" sldId="2297"/>
            <ac:spMk id="5" creationId="{4D06EDD0-8E08-30BB-1E21-793BEB978FD2}"/>
          </ac:spMkLst>
        </pc:spChg>
        <pc:picChg chg="add del mod">
          <ac:chgData name="Homberg van den, Marc" userId="5957a604-a81c-4962-b9c5-dafdd44eb800" providerId="ADAL" clId="{2C3BE4FC-5B77-42F9-8590-E5B0405BFA92}" dt="2022-05-21T12:02:38.486" v="2099" actId="478"/>
          <ac:picMkLst>
            <pc:docMk/>
            <pc:sldMk cId="82229038" sldId="2297"/>
            <ac:picMk id="3" creationId="{BB30794F-4666-D4EC-84D6-E677E4AEE01E}"/>
          </ac:picMkLst>
        </pc:picChg>
        <pc:picChg chg="add mod">
          <ac:chgData name="Homberg van den, Marc" userId="5957a604-a81c-4962-b9c5-dafdd44eb800" providerId="ADAL" clId="{2C3BE4FC-5B77-42F9-8590-E5B0405BFA92}" dt="2022-05-21T12:02:45.097" v="2102" actId="1076"/>
          <ac:picMkLst>
            <pc:docMk/>
            <pc:sldMk cId="82229038" sldId="2297"/>
            <ac:picMk id="2050" creationId="{6288CE7B-ADB5-1A43-5B60-9113B0A90AD0}"/>
          </ac:picMkLst>
        </pc:picChg>
      </pc:sldChg>
      <pc:sldChg chg="addSp delSp modSp add mod ord">
        <pc:chgData name="Homberg van den, Marc" userId="5957a604-a81c-4962-b9c5-dafdd44eb800" providerId="ADAL" clId="{2C3BE4FC-5B77-42F9-8590-E5B0405BFA92}" dt="2022-05-21T12:03:44.951" v="2131"/>
        <pc:sldMkLst>
          <pc:docMk/>
          <pc:sldMk cId="146405280" sldId="2298"/>
        </pc:sldMkLst>
        <pc:spChg chg="mod">
          <ac:chgData name="Homberg van den, Marc" userId="5957a604-a81c-4962-b9c5-dafdd44eb800" providerId="ADAL" clId="{2C3BE4FC-5B77-42F9-8590-E5B0405BFA92}" dt="2022-05-21T12:03:33.992" v="2124" actId="20577"/>
          <ac:spMkLst>
            <pc:docMk/>
            <pc:sldMk cId="146405280" sldId="2298"/>
            <ac:spMk id="4" creationId="{13907DBC-32C4-BF7D-70C1-5CFECB30CF9C}"/>
          </ac:spMkLst>
        </pc:spChg>
        <pc:picChg chg="del">
          <ac:chgData name="Homberg van den, Marc" userId="5957a604-a81c-4962-b9c5-dafdd44eb800" providerId="ADAL" clId="{2C3BE4FC-5B77-42F9-8590-E5B0405BFA92}" dt="2022-05-21T12:02:57.651" v="2105" actId="478"/>
          <ac:picMkLst>
            <pc:docMk/>
            <pc:sldMk cId="146405280" sldId="2298"/>
            <ac:picMk id="2050" creationId="{6288CE7B-ADB5-1A43-5B60-9113B0A90AD0}"/>
          </ac:picMkLst>
        </pc:picChg>
        <pc:picChg chg="add mod">
          <ac:chgData name="Homberg van den, Marc" userId="5957a604-a81c-4962-b9c5-dafdd44eb800" providerId="ADAL" clId="{2C3BE4FC-5B77-42F9-8590-E5B0405BFA92}" dt="2022-05-21T12:03:26.678" v="2108" actId="14100"/>
          <ac:picMkLst>
            <pc:docMk/>
            <pc:sldMk cId="146405280" sldId="2298"/>
            <ac:picMk id="3074" creationId="{813FF0E1-0FF4-44C2-EBAC-04DE749E88F9}"/>
          </ac:picMkLst>
        </pc:picChg>
      </pc:sldChg>
      <pc:sldChg chg="addSp delSp modSp new mod">
        <pc:chgData name="Homberg van den, Marc" userId="5957a604-a81c-4962-b9c5-dafdd44eb800" providerId="ADAL" clId="{2C3BE4FC-5B77-42F9-8590-E5B0405BFA92}" dt="2022-05-22T12:12:01.173" v="2935" actId="1076"/>
        <pc:sldMkLst>
          <pc:docMk/>
          <pc:sldMk cId="60796674" sldId="2299"/>
        </pc:sldMkLst>
        <pc:spChg chg="mod">
          <ac:chgData name="Homberg van den, Marc" userId="5957a604-a81c-4962-b9c5-dafdd44eb800" providerId="ADAL" clId="{2C3BE4FC-5B77-42F9-8590-E5B0405BFA92}" dt="2022-05-22T12:12:01.173" v="2935" actId="1076"/>
          <ac:spMkLst>
            <pc:docMk/>
            <pc:sldMk cId="60796674" sldId="2299"/>
            <ac:spMk id="2" creationId="{055A48B4-93D0-4C1B-AD34-CB9F3B884946}"/>
          </ac:spMkLst>
        </pc:spChg>
        <pc:spChg chg="mod">
          <ac:chgData name="Homberg van den, Marc" userId="5957a604-a81c-4962-b9c5-dafdd44eb800" providerId="ADAL" clId="{2C3BE4FC-5B77-42F9-8590-E5B0405BFA92}" dt="2022-05-22T12:11:55.773" v="2934" actId="1076"/>
          <ac:spMkLst>
            <pc:docMk/>
            <pc:sldMk cId="60796674" sldId="2299"/>
            <ac:spMk id="3" creationId="{639B35F7-8EDE-A906-DD2F-ECBF9D6A7E61}"/>
          </ac:spMkLst>
        </pc:spChg>
        <pc:picChg chg="add del mod modCrop">
          <ac:chgData name="Homberg van den, Marc" userId="5957a604-a81c-4962-b9c5-dafdd44eb800" providerId="ADAL" clId="{2C3BE4FC-5B77-42F9-8590-E5B0405BFA92}" dt="2022-05-22T11:35:07.736" v="2655" actId="478"/>
          <ac:picMkLst>
            <pc:docMk/>
            <pc:sldMk cId="60796674" sldId="2299"/>
            <ac:picMk id="4" creationId="{0FD32103-EC72-9651-4553-9BE50A1C6BBA}"/>
          </ac:picMkLst>
        </pc:picChg>
        <pc:picChg chg="add del mod modCrop">
          <ac:chgData name="Homberg van den, Marc" userId="5957a604-a81c-4962-b9c5-dafdd44eb800" providerId="ADAL" clId="{2C3BE4FC-5B77-42F9-8590-E5B0405BFA92}" dt="2022-05-22T11:35:09.014" v="2656" actId="478"/>
          <ac:picMkLst>
            <pc:docMk/>
            <pc:sldMk cId="60796674" sldId="2299"/>
            <ac:picMk id="5" creationId="{CD4BD10A-B71D-B56F-A8B0-BC2E719CDFB8}"/>
          </ac:picMkLst>
        </pc:picChg>
        <pc:picChg chg="add mod">
          <ac:chgData name="Homberg van den, Marc" userId="5957a604-a81c-4962-b9c5-dafdd44eb800" providerId="ADAL" clId="{2C3BE4FC-5B77-42F9-8590-E5B0405BFA92}" dt="2022-05-22T12:11:11.367" v="2852" actId="1076"/>
          <ac:picMkLst>
            <pc:docMk/>
            <pc:sldMk cId="60796674" sldId="2299"/>
            <ac:picMk id="1026" creationId="{D3D5FD5D-3D8B-B7E9-8CAF-CAC65DB9E35B}"/>
          </ac:picMkLst>
        </pc:picChg>
        <pc:picChg chg="add mod">
          <ac:chgData name="Homberg van den, Marc" userId="5957a604-a81c-4962-b9c5-dafdd44eb800" providerId="ADAL" clId="{2C3BE4FC-5B77-42F9-8590-E5B0405BFA92}" dt="2022-05-22T12:11:13.657" v="2853" actId="1076"/>
          <ac:picMkLst>
            <pc:docMk/>
            <pc:sldMk cId="60796674" sldId="2299"/>
            <ac:picMk id="1028" creationId="{ACAF460A-7424-D28E-2353-6964F85E269B}"/>
          </ac:picMkLst>
        </pc:picChg>
      </pc:sldChg>
      <pc:sldChg chg="modSp new mod">
        <pc:chgData name="Homberg van den, Marc" userId="5957a604-a81c-4962-b9c5-dafdd44eb800" providerId="ADAL" clId="{2C3BE4FC-5B77-42F9-8590-E5B0405BFA92}" dt="2022-05-22T12:30:29.735" v="3398" actId="1035"/>
        <pc:sldMkLst>
          <pc:docMk/>
          <pc:sldMk cId="3027992089" sldId="2300"/>
        </pc:sldMkLst>
        <pc:spChg chg="mod">
          <ac:chgData name="Homberg van den, Marc" userId="5957a604-a81c-4962-b9c5-dafdd44eb800" providerId="ADAL" clId="{2C3BE4FC-5B77-42F9-8590-E5B0405BFA92}" dt="2022-05-22T12:30:22.026" v="3390" actId="1076"/>
          <ac:spMkLst>
            <pc:docMk/>
            <pc:sldMk cId="3027992089" sldId="2300"/>
            <ac:spMk id="2" creationId="{8E64D9CA-605B-E72B-C657-45D5CF00BE34}"/>
          </ac:spMkLst>
        </pc:spChg>
        <pc:spChg chg="mod">
          <ac:chgData name="Homberg van den, Marc" userId="5957a604-a81c-4962-b9c5-dafdd44eb800" providerId="ADAL" clId="{2C3BE4FC-5B77-42F9-8590-E5B0405BFA92}" dt="2022-05-22T12:30:29.735" v="3398" actId="1035"/>
          <ac:spMkLst>
            <pc:docMk/>
            <pc:sldMk cId="3027992089" sldId="2300"/>
            <ac:spMk id="3" creationId="{67379212-0CAD-B66D-4C74-7A574DEF7C8D}"/>
          </ac:spMkLst>
        </pc:spChg>
      </pc:sldChg>
      <pc:sldMasterChg chg="delSldLayout">
        <pc:chgData name="Homberg van den, Marc" userId="5957a604-a81c-4962-b9c5-dafdd44eb800" providerId="ADAL" clId="{2C3BE4FC-5B77-42F9-8590-E5B0405BFA92}" dt="2022-05-21T11:46:57.408" v="2009" actId="47"/>
        <pc:sldMasterMkLst>
          <pc:docMk/>
          <pc:sldMasterMk cId="3032380500" sldId="2147483648"/>
        </pc:sldMasterMkLst>
        <pc:sldLayoutChg chg="del">
          <pc:chgData name="Homberg van den, Marc" userId="5957a604-a81c-4962-b9c5-dafdd44eb800" providerId="ADAL" clId="{2C3BE4FC-5B77-42F9-8590-E5B0405BFA92}" dt="2022-05-21T11:46:57.408" v="2009" actId="47"/>
          <pc:sldLayoutMkLst>
            <pc:docMk/>
            <pc:sldMasterMk cId="3032380500" sldId="2147483648"/>
            <pc:sldLayoutMk cId="4169394345" sldId="2147483652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2DD3243B-2D8D-4A46-A1B1-69E85FD55A0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29581BF-84DF-445E-B0B4-1C24CDC8D62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9A4D46-0749-4187-9F04-6AC58295803A}" type="datetimeFigureOut">
              <a:rPr lang="nl-NL" smtClean="0"/>
              <a:t>22-5-2022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54F54CB-18F2-4B03-A77F-4F06C55F22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E3A26FA-8828-4179-B215-08A315CB550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2CB558-6192-4E7E-882C-2F3420BC80F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06180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A5D18-FABF-4C0C-8ECD-A9E5E9B756F5}" type="datetimeFigureOut">
              <a:rPr lang="nl-NL" smtClean="0"/>
              <a:t>22-5-2022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9B3A01-B0DE-4E54-B16D-0E0EEC3A3C5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5193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9B3A01-B0DE-4E54-B16D-0E0EEC3A3C53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9107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9B3A01-B0DE-4E54-B16D-0E0EEC3A3C53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5234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http://stream1.cmatc.cn/pub/comet/HydrologyFlooding/flood/comet/hydro/basic/FloodFrequency/print_version/02-statistical_rep.htm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9B3A01-B0DE-4E54-B16D-0E0EEC3A3C53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4694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Open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B2EE95-9C52-EA48-8445-5DB6B295360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839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ading.ac.uk/fathum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CF9F84-6A83-4997-8137-096A508D78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1541" y="405926"/>
            <a:ext cx="9068585" cy="423633"/>
          </a:xfrm>
          <a:prstGeom prst="rect">
            <a:avLst/>
          </a:prstGeom>
        </p:spPr>
        <p:txBody>
          <a:bodyPr anchor="b"/>
          <a:lstStyle>
            <a:lvl1pPr algn="l">
              <a:defRPr sz="2800">
                <a:solidFill>
                  <a:srgbClr val="00214D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D77658D-7CE6-4C3E-B158-21B192D48A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1541" y="1109310"/>
            <a:ext cx="5882327" cy="49615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165031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>
            <a:extLst>
              <a:ext uri="{FF2B5EF4-FFF2-40B4-BE49-F238E27FC236}">
                <a16:creationId xmlns:a16="http://schemas.microsoft.com/office/drawing/2014/main" id="{6E190375-9D9B-4D35-A5F8-B6FDC01677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1541" y="482840"/>
            <a:ext cx="9068585" cy="423633"/>
          </a:xfrm>
          <a:prstGeom prst="rect">
            <a:avLst/>
          </a:prstGeom>
        </p:spPr>
        <p:txBody>
          <a:bodyPr anchor="b"/>
          <a:lstStyle>
            <a:lvl1pPr algn="l">
              <a:defRPr sz="3200">
                <a:solidFill>
                  <a:srgbClr val="00214D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11" name="Ondertitel 2">
            <a:extLst>
              <a:ext uri="{FF2B5EF4-FFF2-40B4-BE49-F238E27FC236}">
                <a16:creationId xmlns:a16="http://schemas.microsoft.com/office/drawing/2014/main" id="{CA78D39A-300E-411B-905E-F8AE1807AA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1541" y="1143494"/>
            <a:ext cx="5882327" cy="49615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427789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redictive Impact Analytic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id="{2526DDDD-542A-455B-9281-4C4B9EA13C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98420" y="241370"/>
            <a:ext cx="9512603" cy="55837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800" b="1" i="0" baseline="0">
                <a:solidFill>
                  <a:schemeClr val="tx1"/>
                </a:solidFill>
                <a:latin typeface="Montserrat" pitchFamily="2" charset="77"/>
                <a:ea typeface="Open Sans Semibold" charset="0"/>
                <a:cs typeface="Open Sans Semibold" charset="0"/>
              </a:defRPr>
            </a:lvl1pPr>
          </a:lstStyle>
          <a:p>
            <a:r>
              <a:rPr lang="en-US"/>
              <a:t>SHORT TITLE IN MONSERRAT IN CAPS</a:t>
            </a:r>
          </a:p>
        </p:txBody>
      </p:sp>
    </p:spTree>
    <p:extLst>
      <p:ext uri="{BB962C8B-B14F-4D97-AF65-F5344CB8AC3E}">
        <p14:creationId xmlns:p14="http://schemas.microsoft.com/office/powerpoint/2010/main" val="3632756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273" y="476672"/>
            <a:ext cx="11038417" cy="611064"/>
          </a:xfrm>
        </p:spPr>
        <p:txBody>
          <a:bodyPr/>
          <a:lstStyle>
            <a:lvl1pPr>
              <a:defRPr sz="3400" baseline="0">
                <a:solidFill>
                  <a:schemeClr val="accent1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273" y="1412777"/>
            <a:ext cx="11038417" cy="4761013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A7752-DEA6-4397-A08D-964A0F9844E1}" type="slidenum">
              <a:rPr lang="en-GB" altLang="en-US">
                <a:solidFill>
                  <a:srgbClr val="50535A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5186436" y="6524622"/>
            <a:ext cx="64436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hlinkClick r:id="rId2"/>
              </a:rPr>
              <a:t>www.reading.ac.uk/fathum</a:t>
            </a:r>
            <a:r>
              <a:rPr lang="fr-FR" sz="1600" dirty="0"/>
              <a:t> </a:t>
            </a:r>
            <a:r>
              <a:rPr lang="fr-FR" sz="1600" baseline="0" dirty="0"/>
              <a:t> ¦¦  </a:t>
            </a:r>
            <a:r>
              <a:rPr lang="fr-FR" sz="1600" dirty="0"/>
              <a:t>a.ficchi@reading.ac.uk</a:t>
            </a:r>
          </a:p>
        </p:txBody>
      </p:sp>
    </p:spTree>
    <p:extLst>
      <p:ext uri="{BB962C8B-B14F-4D97-AF65-F5344CB8AC3E}">
        <p14:creationId xmlns:p14="http://schemas.microsoft.com/office/powerpoint/2010/main" val="247267155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>
            <a:extLst>
              <a:ext uri="{FF2B5EF4-FFF2-40B4-BE49-F238E27FC236}">
                <a16:creationId xmlns:a16="http://schemas.microsoft.com/office/drawing/2014/main" id="{A7875906-7A16-40C3-BB49-9136B74F29AA}"/>
              </a:ext>
            </a:extLst>
          </p:cNvPr>
          <p:cNvSpPr/>
          <p:nvPr userDrawn="1"/>
        </p:nvSpPr>
        <p:spPr>
          <a:xfrm>
            <a:off x="3" y="0"/>
            <a:ext cx="1748586" cy="6858000"/>
          </a:xfrm>
          <a:prstGeom prst="rect">
            <a:avLst/>
          </a:prstGeom>
          <a:solidFill>
            <a:srgbClr val="011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3429B162-7A52-48E0-A79C-896594231EF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8108" y="256362"/>
            <a:ext cx="1234295" cy="754291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DB0E2084-0FB5-4246-B487-E474A6A2261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744794" y="0"/>
            <a:ext cx="1584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380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dore.ifrc.org/Download.aspx?FileId=369555" TargetMode="External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hyperlink" Target="mailto:mvandenhomberg@redcross.nl" TargetMode="External"/><Relationship Id="rId4" Type="http://schemas.openxmlformats.org/officeDocument/2006/relationships/hyperlink" Target="https://www.preventionweb.net/publication/enriching-impact-data-mining-digital-media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BC635FC9-AB60-0595-304F-40EE50A51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4258"/>
            <a:ext cx="12263604" cy="551862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94DC9B02-3084-4A27-A219-9FF883B6FF94}"/>
              </a:ext>
            </a:extLst>
          </p:cNvPr>
          <p:cNvSpPr/>
          <p:nvPr/>
        </p:nvSpPr>
        <p:spPr>
          <a:xfrm>
            <a:off x="1" y="4160520"/>
            <a:ext cx="12191999" cy="2823437"/>
          </a:xfrm>
          <a:prstGeom prst="rect">
            <a:avLst/>
          </a:prstGeom>
          <a:solidFill>
            <a:srgbClr val="011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Shape 137">
            <a:extLst>
              <a:ext uri="{FF2B5EF4-FFF2-40B4-BE49-F238E27FC236}">
                <a16:creationId xmlns:a16="http://schemas.microsoft.com/office/drawing/2014/main" id="{7C1E45DB-4143-4AC8-A6D8-65D315DE5ED6}"/>
              </a:ext>
            </a:extLst>
          </p:cNvPr>
          <p:cNvSpPr/>
          <p:nvPr/>
        </p:nvSpPr>
        <p:spPr>
          <a:xfrm>
            <a:off x="179009" y="4329225"/>
            <a:ext cx="11905585" cy="1579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799" tIns="50799" rIns="50799" bIns="50799" anchor="ctr">
            <a:spAutoFit/>
          </a:bodyPr>
          <a:lstStyle>
            <a:lvl1pPr algn="l">
              <a:defRPr sz="2800">
                <a:solidFill>
                  <a:srgbClr val="53585F"/>
                </a:solidFill>
              </a:defRPr>
            </a:lvl1pPr>
          </a:lstStyle>
          <a:p>
            <a:pPr algn="ctr"/>
            <a:r>
              <a:rPr lang="en-US" sz="3200" b="1" dirty="0">
                <a:solidFill>
                  <a:schemeClr val="bg1"/>
                </a:solidFill>
                <a:latin typeface="Montserrat SemiBold" panose="00000700000000000000" pitchFamily="2" charset="0"/>
              </a:rPr>
              <a:t>Assessing the riverine flood forecast skill of </a:t>
            </a:r>
            <a:r>
              <a:rPr lang="en-US" sz="3200" b="1" dirty="0" err="1">
                <a:solidFill>
                  <a:schemeClr val="bg1"/>
                </a:solidFill>
                <a:latin typeface="Montserrat SemiBold" panose="00000700000000000000" pitchFamily="2" charset="0"/>
              </a:rPr>
              <a:t>GloFAS</a:t>
            </a:r>
            <a:r>
              <a:rPr lang="en-US" sz="3200" b="1" dirty="0">
                <a:solidFill>
                  <a:schemeClr val="bg1"/>
                </a:solidFill>
                <a:latin typeface="Montserrat SemiBold" panose="00000700000000000000" pitchFamily="2" charset="0"/>
              </a:rPr>
              <a:t> with streamflow observations and impact data: a case study for Mali</a:t>
            </a:r>
            <a:endParaRPr lang="nl-NL" sz="3200" b="1" dirty="0">
              <a:solidFill>
                <a:schemeClr val="bg1"/>
              </a:solidFill>
              <a:latin typeface="Montserrat SemiBold" panose="00000700000000000000" pitchFamily="2" charset="0"/>
            </a:endParaRP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7369BBC6-3A9A-4CEC-B39F-989B1CA6D0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71187"/>
            <a:ext cx="3599643" cy="800888"/>
          </a:xfrm>
          <a:prstGeom prst="rect">
            <a:avLst/>
          </a:prstGeom>
        </p:spPr>
      </p:pic>
      <p:sp>
        <p:nvSpPr>
          <p:cNvPr id="14" name="Shape 137">
            <a:extLst>
              <a:ext uri="{FF2B5EF4-FFF2-40B4-BE49-F238E27FC236}">
                <a16:creationId xmlns:a16="http://schemas.microsoft.com/office/drawing/2014/main" id="{2E0F5E76-E26E-42F8-A73D-AE4EDB7FFE0D}"/>
              </a:ext>
            </a:extLst>
          </p:cNvPr>
          <p:cNvSpPr/>
          <p:nvPr/>
        </p:nvSpPr>
        <p:spPr>
          <a:xfrm>
            <a:off x="10777026" y="6440937"/>
            <a:ext cx="2090162" cy="379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799" tIns="50799" rIns="50799" bIns="50799" anchor="ctr">
            <a:spAutoFit/>
          </a:bodyPr>
          <a:lstStyle>
            <a:lvl1pPr algn="l">
              <a:defRPr sz="2800">
                <a:solidFill>
                  <a:srgbClr val="53585F"/>
                </a:solidFill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EGU 2022</a:t>
            </a:r>
            <a:endParaRPr lang="en-US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BBCECB05-5A9B-42A8-B7E1-8A9A9F1CA3BF}"/>
              </a:ext>
            </a:extLst>
          </p:cNvPr>
          <p:cNvSpPr txBox="1"/>
          <p:nvPr/>
        </p:nvSpPr>
        <p:spPr>
          <a:xfrm>
            <a:off x="1667284" y="6024103"/>
            <a:ext cx="8929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Marc van den Homberg, Andrea Ficchi, Phuoc </a:t>
            </a:r>
            <a:r>
              <a:rPr lang="nl-NL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Phung</a:t>
            </a:r>
            <a:r>
              <a:rPr lang="nl-NL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, Sidiky Sangare, Abdouramane Gado Djibo, and Cheikh Kane</a:t>
            </a:r>
            <a:endParaRPr lang="nl-NL" sz="2000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AED0B29-E789-6E4A-7D97-DD239F09BEBE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77" y="1534564"/>
            <a:ext cx="1221521" cy="1204614"/>
          </a:xfrm>
          <a:prstGeom prst="rect">
            <a:avLst/>
          </a:prstGeom>
        </p:spPr>
      </p:pic>
      <p:pic>
        <p:nvPicPr>
          <p:cNvPr id="1026" name="Picture 2" descr="Red Cross Red Crescent Climate Centre – The Climate Centre supports the Red  Cross and Red Crescent Movement and its partners in reducing the impacts of  climate change and extreme weather events">
            <a:extLst>
              <a:ext uri="{FF2B5EF4-FFF2-40B4-BE49-F238E27FC236}">
                <a16:creationId xmlns:a16="http://schemas.microsoft.com/office/drawing/2014/main" id="{2130E892-2A16-5714-FB3C-D01BBFAD1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674" y="1509562"/>
            <a:ext cx="2135886" cy="91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rtners — English">
            <a:extLst>
              <a:ext uri="{FF2B5EF4-FFF2-40B4-BE49-F238E27FC236}">
                <a16:creationId xmlns:a16="http://schemas.microsoft.com/office/drawing/2014/main" id="{9080DA5C-456B-150F-AE4F-091B1CE04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8547" y="2018875"/>
            <a:ext cx="1833304" cy="104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ECMWF Webinars - Eumetnet">
            <a:extLst>
              <a:ext uri="{FF2B5EF4-FFF2-40B4-BE49-F238E27FC236}">
                <a16:creationId xmlns:a16="http://schemas.microsoft.com/office/drawing/2014/main" id="{A8BD79F9-E61A-AC6F-EA96-C4B46133DE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1" t="33574" r="14845" b="45599"/>
          <a:stretch/>
        </p:blipFill>
        <p:spPr bwMode="auto">
          <a:xfrm>
            <a:off x="9710832" y="1372898"/>
            <a:ext cx="2481167" cy="531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3A2D3C-5DB4-DB56-776B-566BA9C2D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7362" y="120113"/>
            <a:ext cx="1575673" cy="115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3657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9BA55-2DF1-49E1-BC75-95B8EE96B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7995" y="320883"/>
            <a:ext cx="9512603" cy="558376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214D"/>
                </a:solidFill>
                <a:latin typeface="Montserrat SemiBold" panose="00000700000000000000" pitchFamily="2" charset="0"/>
                <a:ea typeface="+mj-ea"/>
                <a:cs typeface="+mj-cs"/>
              </a:rPr>
              <a:t>Threshold computation per station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9B867D-DB4D-4002-81EB-263248AC7CB5}"/>
              </a:ext>
            </a:extLst>
          </p:cNvPr>
          <p:cNvSpPr txBox="1"/>
          <p:nvPr/>
        </p:nvSpPr>
        <p:spPr>
          <a:xfrm>
            <a:off x="6737394" y="1909680"/>
            <a:ext cx="5823573" cy="3669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Extreme event analysis 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Yearly daily maximum discharge value extracted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Calculations on yearly maximum discharge  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Q50, Q80, Q90, Q95 quantile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2, 5, 10, 20 years return period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8ACFF9-326E-6878-9B19-B2A57EC4B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05" y="1458541"/>
            <a:ext cx="619125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057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567FFB-45B8-4E54-8CAD-39070D8A56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70394" y="968966"/>
            <a:ext cx="9068585" cy="423633"/>
          </a:xfrm>
        </p:spPr>
        <p:txBody>
          <a:bodyPr/>
          <a:lstStyle/>
          <a:p>
            <a:r>
              <a:rPr lang="fr-FR" b="1" dirty="0" err="1"/>
              <a:t>Examples</a:t>
            </a:r>
            <a:r>
              <a:rPr lang="fr-FR" b="1" dirty="0"/>
              <a:t> of </a:t>
            </a:r>
            <a:r>
              <a:rPr lang="en-NL" b="1" dirty="0"/>
              <a:t>admin</a:t>
            </a:r>
            <a:r>
              <a:rPr lang="en-US" b="1" dirty="0"/>
              <a:t>-</a:t>
            </a:r>
            <a:r>
              <a:rPr lang="en-NL" b="1" dirty="0"/>
              <a:t>2</a:t>
            </a:r>
            <a:r>
              <a:rPr lang="fr-FR" b="1" dirty="0"/>
              <a:t> </a:t>
            </a:r>
            <a:r>
              <a:rPr lang="fr-FR" b="1" dirty="0" err="1"/>
              <a:t>streamflow</a:t>
            </a:r>
            <a:r>
              <a:rPr lang="fr-FR" b="1" dirty="0"/>
              <a:t> versus impact graph for </a:t>
            </a:r>
            <a:r>
              <a:rPr lang="fr-FR" b="1" dirty="0" err="1"/>
              <a:t>two</a:t>
            </a:r>
            <a:r>
              <a:rPr lang="fr-FR" b="1" dirty="0"/>
              <a:t> stations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243FCD-7D03-4265-9099-A425BF447DF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23" y="1993582"/>
            <a:ext cx="5093335" cy="3683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D840D0-0986-4610-8806-171CD96E77F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844" y="1993582"/>
            <a:ext cx="5017135" cy="378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199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A48B4-93D0-4C1B-AD34-CB9F3B8849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6788" y="707877"/>
            <a:ext cx="9068585" cy="423633"/>
          </a:xfrm>
        </p:spPr>
        <p:txBody>
          <a:bodyPr/>
          <a:lstStyle/>
          <a:p>
            <a:r>
              <a:rPr lang="en-US" dirty="0"/>
              <a:t>Results </a:t>
            </a:r>
            <a:r>
              <a:rPr lang="en-US" sz="3200" dirty="0"/>
              <a:t>reforecast data against impact data</a:t>
            </a:r>
            <a:endParaRPr lang="nl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9B35F7-8EDE-A906-DD2F-ECBF9D6A7E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6499" y="1404834"/>
            <a:ext cx="3593499" cy="4961551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Open Sans" panose="020B0606030504020204" pitchFamily="34" charset="0"/>
              </a:rPr>
              <a:t>At some stations the POD is good/reasonable, but the FAR is too high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</a:rPr>
              <a:t>Examples for Q50 threshold </a:t>
            </a:r>
            <a:endParaRPr lang="nl-NL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3D5FD5D-3D8B-B7E9-8CAF-CAC65DB9E3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1" r="6422" b="52692"/>
          <a:stretch/>
        </p:blipFill>
        <p:spPr bwMode="auto">
          <a:xfrm>
            <a:off x="5579998" y="858186"/>
            <a:ext cx="6487428" cy="302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CAF460A-7424-D28E-2353-6964F85E26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9" t="50000" r="5419" b="2260"/>
          <a:stretch/>
        </p:blipFill>
        <p:spPr bwMode="auto">
          <a:xfrm>
            <a:off x="5455424" y="3773454"/>
            <a:ext cx="6736576" cy="308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96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94DC9B02-3084-4A27-A219-9FF883B6FF94}"/>
              </a:ext>
            </a:extLst>
          </p:cNvPr>
          <p:cNvSpPr/>
          <p:nvPr/>
        </p:nvSpPr>
        <p:spPr>
          <a:xfrm>
            <a:off x="3" y="0"/>
            <a:ext cx="1748586" cy="6858000"/>
          </a:xfrm>
          <a:prstGeom prst="rect">
            <a:avLst/>
          </a:prstGeom>
          <a:solidFill>
            <a:srgbClr val="011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D525C21-431F-4EFB-B5C0-88A193407B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8108" y="256362"/>
            <a:ext cx="1234295" cy="75429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7DEFDE5-1794-C090-D5EB-947143EF80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7722" y="3130556"/>
            <a:ext cx="9857790" cy="423633"/>
          </a:xfrm>
        </p:spPr>
        <p:txBody>
          <a:bodyPr/>
          <a:lstStyle/>
          <a:p>
            <a:pPr algn="ctr"/>
            <a:r>
              <a:rPr lang="en-US" sz="3200" dirty="0"/>
              <a:t>Evaluate reforecast data against observations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29303794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675E2B-B85A-4FE9-B3D5-17D988162E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1541" y="482840"/>
            <a:ext cx="9665115" cy="423633"/>
          </a:xfrm>
        </p:spPr>
        <p:txBody>
          <a:bodyPr/>
          <a:lstStyle/>
          <a:p>
            <a:r>
              <a:rPr lang="it-IT" dirty="0"/>
              <a:t>Reference data set: streamflow observations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Subtitle 6">
                <a:extLst>
                  <a:ext uri="{FF2B5EF4-FFF2-40B4-BE49-F238E27FC236}">
                    <a16:creationId xmlns:a16="http://schemas.microsoft.com/office/drawing/2014/main" id="{A08ABE36-75D4-0425-2B0F-402BD996B243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7394547" y="1238192"/>
                <a:ext cx="4547517" cy="4961551"/>
              </a:xfrm>
            </p:spPr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Streamflow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𝑜𝑏𝑠𝑒𝑟𝑣𝑒𝑑</m:t>
                        </m:r>
                      </m:sub>
                    </m:sSub>
                  </m:oMath>
                </a14:m>
                <a:r>
                  <a:rPr lang="en-US" dirty="0"/>
                  <a:t> (13 river gauges)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11 stations sufficient data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𝑜𝑏𝑠𝑒𝑟𝑣𝑒𝑑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-based evaluation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Results for 95</a:t>
                </a:r>
                <a:r>
                  <a:rPr lang="en-US" baseline="30000" dirty="0"/>
                  <a:t>th</a:t>
                </a:r>
                <a:r>
                  <a:rPr lang="en-US" dirty="0"/>
                  <a:t> and 90</a:t>
                </a:r>
                <a:r>
                  <a:rPr lang="en-US" baseline="30000" dirty="0"/>
                  <a:t>th </a:t>
                </a:r>
                <a:r>
                  <a:rPr lang="en-US" dirty="0"/>
                  <a:t>percentile threshold</a:t>
                </a:r>
              </a:p>
              <a:p>
                <a:endParaRPr lang="nl-NL" dirty="0"/>
              </a:p>
            </p:txBody>
          </p:sp>
        </mc:Choice>
        <mc:Fallback xmlns="">
          <p:sp>
            <p:nvSpPr>
              <p:cNvPr id="7" name="Subtitle 6">
                <a:extLst>
                  <a:ext uri="{FF2B5EF4-FFF2-40B4-BE49-F238E27FC236}">
                    <a16:creationId xmlns:a16="http://schemas.microsoft.com/office/drawing/2014/main" id="{A08ABE36-75D4-0425-2B0F-402BD996B2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7394547" y="1238192"/>
                <a:ext cx="4547517" cy="4961551"/>
              </a:xfrm>
              <a:blipFill>
                <a:blip r:embed="rId2"/>
                <a:stretch>
                  <a:fillRect l="-2413" t="-208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9CC5897-349A-442E-8FD4-DE59B108DD9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>
              <a:defRPr/>
            </a:pPr>
            <a:fld id="{E8AA7752-DEA6-4397-A08D-964A0F9844E1}" type="slidenum">
              <a:rPr lang="en-GB" altLang="en-US" smtClean="0">
                <a:solidFill>
                  <a:srgbClr val="50535A"/>
                </a:solidFill>
              </a:rPr>
              <a:pPr>
                <a:defRPr/>
              </a:pPr>
              <a:t>14</a:t>
            </a:fld>
            <a:endParaRPr lang="en-GB" altLang="en-US">
              <a:solidFill>
                <a:srgbClr val="50535A"/>
              </a:solidFill>
            </a:endParaRPr>
          </a:p>
        </p:txBody>
      </p:sp>
      <p:pic>
        <p:nvPicPr>
          <p:cNvPr id="5" name="Immagine 4" descr="Immagine che contiene mappa&#10;&#10;Descrizione generata automaticamente">
            <a:extLst>
              <a:ext uri="{FF2B5EF4-FFF2-40B4-BE49-F238E27FC236}">
                <a16:creationId xmlns:a16="http://schemas.microsoft.com/office/drawing/2014/main" id="{2230F24C-4B88-4FDC-9DEC-C3444F6630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79" y="1238192"/>
            <a:ext cx="7006192" cy="496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048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3907DBC-32C4-BF7D-70C1-5CFECB30CF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1541" y="620000"/>
            <a:ext cx="9253635" cy="423633"/>
          </a:xfrm>
        </p:spPr>
        <p:txBody>
          <a:bodyPr/>
          <a:lstStyle/>
          <a:p>
            <a:r>
              <a:rPr lang="en-US" dirty="0"/>
              <a:t>Results </a:t>
            </a:r>
            <a:r>
              <a:rPr lang="en-US" sz="3200" dirty="0"/>
              <a:t>reforecast data against observations: POD</a:t>
            </a:r>
            <a:endParaRPr lang="nl-NL" dirty="0"/>
          </a:p>
        </p:txBody>
      </p:sp>
      <p:pic>
        <p:nvPicPr>
          <p:cNvPr id="3074" name="Picture 2" descr="Graphical user interface, chart, histogram&#10;&#10;Description automatically generated">
            <a:extLst>
              <a:ext uri="{FF2B5EF4-FFF2-40B4-BE49-F238E27FC236}">
                <a16:creationId xmlns:a16="http://schemas.microsoft.com/office/drawing/2014/main" id="{813FF0E1-0FF4-44C2-EBAC-04DE749E8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513" y="1319403"/>
            <a:ext cx="8231695" cy="535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05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3907DBC-32C4-BF7D-70C1-5CFECB30CF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1541" y="620000"/>
            <a:ext cx="9253635" cy="423633"/>
          </a:xfrm>
        </p:spPr>
        <p:txBody>
          <a:bodyPr/>
          <a:lstStyle/>
          <a:p>
            <a:r>
              <a:rPr lang="en-US" dirty="0"/>
              <a:t>Results </a:t>
            </a:r>
            <a:r>
              <a:rPr lang="en-US" sz="3200" dirty="0"/>
              <a:t>reforecast data against observations: FAR</a:t>
            </a:r>
            <a:endParaRPr lang="nl-NL" dirty="0"/>
          </a:p>
        </p:txBody>
      </p:sp>
      <p:pic>
        <p:nvPicPr>
          <p:cNvPr id="2050" name="Picture 2" descr="Graphical user interface, chart, histogram&#10;&#10;Description automatically generated">
            <a:extLst>
              <a:ext uri="{FF2B5EF4-FFF2-40B4-BE49-F238E27FC236}">
                <a16:creationId xmlns:a16="http://schemas.microsoft.com/office/drawing/2014/main" id="{6288CE7B-ADB5-1A43-5B60-9113B0A90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41" y="1174321"/>
            <a:ext cx="8405431" cy="550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29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3907DBC-32C4-BF7D-70C1-5CFECB30CF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1541" y="620000"/>
            <a:ext cx="9253635" cy="423633"/>
          </a:xfrm>
        </p:spPr>
        <p:txBody>
          <a:bodyPr/>
          <a:lstStyle/>
          <a:p>
            <a:r>
              <a:rPr lang="en-US" dirty="0"/>
              <a:t>Results </a:t>
            </a:r>
            <a:r>
              <a:rPr lang="en-US" sz="3200" dirty="0"/>
              <a:t>reforecast data against observations</a:t>
            </a:r>
            <a:endParaRPr lang="nl-NL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D06EDD0-8E08-30BB-1E21-793BEB978F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1541" y="1445246"/>
            <a:ext cx="9068585" cy="4961551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Most river gauge stations with enough observations (8 out of 15) show good and robust skill scores for all lead times up to 10 days with FAR&lt;0.5 and POD&gt;0.5 (over a sample of paired observations-forecasts larger than 20 days).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For longer lead times (&gt; 20 days), POD scores decrease for most stations and drop below 0.5 (especially for lead times &gt; 25 days), while FAR scores slightly increase or stay constant at most stations (around 0.4 on average).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42257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4D9CA-605B-E72B-C657-45D5CF00BE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1541" y="319211"/>
            <a:ext cx="9068585" cy="423633"/>
          </a:xfrm>
        </p:spPr>
        <p:txBody>
          <a:bodyPr/>
          <a:lstStyle/>
          <a:p>
            <a:r>
              <a:rPr lang="en-US" dirty="0"/>
              <a:t>Preliminary conclusions</a:t>
            </a:r>
            <a:endParaRPr lang="nl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379212-0CAD-B66D-4C74-7A574DEF7C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1541" y="989492"/>
            <a:ext cx="9503411" cy="4961551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GloFAS</a:t>
            </a:r>
            <a:r>
              <a:rPr lang="en-US" dirty="0"/>
              <a:t> has potential to complement existing monitoring system with a four-day lead time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But trigger levels for longer lead times (up to 10 days) can be determined with good forecast skill only for those locations where enough streamflow observation data is available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Using impact data to set triggers is hampered by limitations in current hazard-impact data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/>
              <a:t>No precise date/time for flood events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/>
              <a:t>Distinction river vs flash flood difficult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/>
              <a:t>Different granularity of reporting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nl-NL" dirty="0" err="1"/>
              <a:t>Possibly</a:t>
            </a:r>
            <a:r>
              <a:rPr lang="nl-NL" dirty="0"/>
              <a:t> </a:t>
            </a:r>
            <a:r>
              <a:rPr lang="nl-NL" dirty="0" err="1"/>
              <a:t>only</a:t>
            </a:r>
            <a:r>
              <a:rPr lang="nl-NL" dirty="0"/>
              <a:t> high impact-high return </a:t>
            </a:r>
            <a:r>
              <a:rPr lang="nl-NL" dirty="0" err="1"/>
              <a:t>period</a:t>
            </a:r>
            <a:r>
              <a:rPr lang="nl-NL" dirty="0"/>
              <a:t> events </a:t>
            </a:r>
            <a:r>
              <a:rPr lang="nl-NL" dirty="0" err="1"/>
              <a:t>included</a:t>
            </a:r>
            <a:r>
              <a:rPr lang="nl-NL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279920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A9AAA2-8FC7-423E-B97D-802BCD9D6E14}"/>
              </a:ext>
            </a:extLst>
          </p:cNvPr>
          <p:cNvSpPr txBox="1"/>
          <p:nvPr/>
        </p:nvSpPr>
        <p:spPr>
          <a:xfrm>
            <a:off x="1742728" y="936582"/>
            <a:ext cx="658717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200000"/>
              </a:lnSpc>
            </a:pPr>
            <a:r>
              <a:rPr lang="nl-NL" dirty="0"/>
              <a:t>Resources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/>
              <a:t>Mali EAP </a:t>
            </a:r>
            <a:r>
              <a:rPr lang="nl-NL" dirty="0" err="1"/>
              <a:t>floods</a:t>
            </a:r>
            <a:r>
              <a:rPr lang="nl-NL" dirty="0"/>
              <a:t> </a:t>
            </a:r>
            <a:r>
              <a:rPr lang="nl-NL" dirty="0">
                <a:hlinkClick r:id="rId3"/>
              </a:rPr>
              <a:t>https://adore.ifrc.org/Download.aspx?FileId=369555</a:t>
            </a:r>
            <a:r>
              <a:rPr lang="nl-NL" dirty="0"/>
              <a:t>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/>
              <a:t>GAR </a:t>
            </a:r>
            <a:r>
              <a:rPr lang="nl-NL" dirty="0" err="1"/>
              <a:t>contributing</a:t>
            </a:r>
            <a:r>
              <a:rPr lang="nl-NL" dirty="0"/>
              <a:t> </a:t>
            </a:r>
            <a:r>
              <a:rPr lang="nl-NL" dirty="0" err="1"/>
              <a:t>chapter</a:t>
            </a:r>
            <a:r>
              <a:rPr lang="nl-NL" dirty="0"/>
              <a:t> </a:t>
            </a:r>
            <a:r>
              <a:rPr lang="nl-NL" dirty="0">
                <a:hlinkClick r:id="rId4"/>
              </a:rPr>
              <a:t>https://www.preventionweb.net/publication/enriching-impact-data-mining-digital-media</a:t>
            </a:r>
            <a:endParaRPr lang="nl-NL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/>
              <a:t>Code of </a:t>
            </a:r>
            <a:r>
              <a:rPr lang="nl-NL" dirty="0" err="1"/>
              <a:t>flood</a:t>
            </a:r>
            <a:r>
              <a:rPr lang="nl-NL" dirty="0"/>
              <a:t> </a:t>
            </a:r>
            <a:r>
              <a:rPr lang="nl-NL" dirty="0" err="1"/>
              <a:t>modelling</a:t>
            </a:r>
            <a:r>
              <a:rPr lang="nl-NL" dirty="0"/>
              <a:t> </a:t>
            </a:r>
            <a:r>
              <a:rPr lang="nl-NL" dirty="0" err="1"/>
              <a:t>using</a:t>
            </a:r>
            <a:r>
              <a:rPr lang="nl-NL" dirty="0"/>
              <a:t> impact: https://github.com/rodekruis/Flood_impact_models</a:t>
            </a:r>
            <a:br>
              <a:rPr lang="nl-NL" dirty="0"/>
            </a:br>
            <a:endParaRPr lang="nl-NL" dirty="0"/>
          </a:p>
          <a:p>
            <a:pPr lvl="1">
              <a:lnSpc>
                <a:spcPct val="150000"/>
              </a:lnSpc>
            </a:pPr>
            <a:r>
              <a:rPr lang="nl-NL" dirty="0"/>
              <a:t>Contact information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>
                <a:hlinkClick r:id="rId5"/>
              </a:rPr>
              <a:t>mvandenhomberg@redcross.nl</a:t>
            </a:r>
            <a:endParaRPr lang="nl-NL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215A80-8306-C9F6-9E52-9D016783C3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24839" y="281672"/>
            <a:ext cx="9068585" cy="423633"/>
          </a:xfrm>
        </p:spPr>
        <p:txBody>
          <a:bodyPr/>
          <a:lstStyle/>
          <a:p>
            <a:r>
              <a:rPr lang="en-US" dirty="0"/>
              <a:t>Resources &amp; contact</a:t>
            </a:r>
            <a:endParaRPr lang="nl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807EDB-CFCC-6F5F-4E2F-DFBDF2D98F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78370" y="2953573"/>
            <a:ext cx="2997221" cy="37058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944075-FB5B-ACBB-7D17-6B6B2C38C40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3176" b="23914"/>
          <a:stretch/>
        </p:blipFill>
        <p:spPr>
          <a:xfrm>
            <a:off x="8826688" y="281672"/>
            <a:ext cx="2566736" cy="2274248"/>
          </a:xfrm>
          <a:prstGeom prst="rect">
            <a:avLst/>
          </a:prstGeom>
          <a:ln w="38100">
            <a:noFill/>
          </a:ln>
        </p:spPr>
      </p:pic>
    </p:spTree>
    <p:extLst>
      <p:ext uri="{BB962C8B-B14F-4D97-AF65-F5344CB8AC3E}">
        <p14:creationId xmlns:p14="http://schemas.microsoft.com/office/powerpoint/2010/main" val="2064722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94DC9B02-3084-4A27-A219-9FF883B6FF94}"/>
              </a:ext>
            </a:extLst>
          </p:cNvPr>
          <p:cNvSpPr/>
          <p:nvPr/>
        </p:nvSpPr>
        <p:spPr>
          <a:xfrm>
            <a:off x="3" y="0"/>
            <a:ext cx="1748586" cy="6858000"/>
          </a:xfrm>
          <a:prstGeom prst="rect">
            <a:avLst/>
          </a:prstGeom>
          <a:solidFill>
            <a:srgbClr val="011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22BB9F6F-025E-4C82-BE49-827814E55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430" y="0"/>
            <a:ext cx="847843" cy="6858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D525C21-431F-4EFB-B5C0-88A193407B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8108" y="256362"/>
            <a:ext cx="1234295" cy="75429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87B2C986-E0A5-4A14-A1FB-05EB0D56F7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8589" y="0"/>
            <a:ext cx="154606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E4A8004-E885-9B8B-051B-230F253B47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Impact of flooding has increased</a:t>
            </a:r>
            <a:endParaRPr lang="nl-NL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72D1351-0434-2A10-C687-B75399DD02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1541" y="1143494"/>
            <a:ext cx="9291655" cy="4961551"/>
          </a:xfrm>
        </p:spPr>
        <p:txBody>
          <a:bodyPr/>
          <a:lstStyle/>
          <a:p>
            <a:endParaRPr lang="en-US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Mali Red Cross </a:t>
            </a:r>
            <a:r>
              <a:rPr lang="nl-NL" sz="2400" dirty="0" err="1"/>
              <a:t>started</a:t>
            </a:r>
            <a:r>
              <a:rPr lang="nl-NL" sz="2400" dirty="0"/>
              <a:t> in 2017 </a:t>
            </a:r>
            <a:r>
              <a:rPr lang="nl-NL" sz="2400" dirty="0" err="1"/>
              <a:t>with</a:t>
            </a:r>
            <a:r>
              <a:rPr lang="nl-NL" sz="2400" dirty="0"/>
              <a:t> a Technical </a:t>
            </a:r>
            <a:r>
              <a:rPr lang="nl-NL" sz="2400" dirty="0" err="1"/>
              <a:t>Working</a:t>
            </a:r>
            <a:r>
              <a:rPr lang="nl-NL" sz="2400" dirty="0"/>
              <a:t> Group </a:t>
            </a:r>
            <a:r>
              <a:rPr lang="nl-NL" sz="2400" dirty="0" err="1"/>
              <a:t>to</a:t>
            </a:r>
            <a:r>
              <a:rPr lang="nl-NL" sz="2400" dirty="0"/>
              <a:t> </a:t>
            </a:r>
            <a:r>
              <a:rPr lang="nl-NL" sz="2400" dirty="0" err="1"/>
              <a:t>develop</a:t>
            </a:r>
            <a:r>
              <a:rPr lang="nl-NL" sz="2400" dirty="0"/>
              <a:t> a </a:t>
            </a:r>
            <a:r>
              <a:rPr lang="nl-NL" sz="2400" dirty="0" err="1"/>
              <a:t>flood</a:t>
            </a:r>
            <a:r>
              <a:rPr lang="nl-NL" sz="2400" dirty="0"/>
              <a:t> trigger </a:t>
            </a:r>
            <a:r>
              <a:rPr lang="nl-NL" sz="2400" dirty="0" err="1"/>
              <a:t>mechanism</a:t>
            </a:r>
            <a:r>
              <a:rPr lang="nl-NL" sz="2400" dirty="0"/>
              <a:t> </a:t>
            </a:r>
            <a:r>
              <a:rPr lang="nl-NL" sz="2400" dirty="0" err="1"/>
              <a:t>for</a:t>
            </a:r>
            <a:r>
              <a:rPr lang="nl-NL" sz="2400" dirty="0"/>
              <a:t> Niger </a:t>
            </a:r>
            <a:r>
              <a:rPr lang="nl-NL" sz="2400" dirty="0" err="1"/>
              <a:t>river</a:t>
            </a:r>
            <a:r>
              <a:rPr lang="nl-NL" sz="2400" dirty="0"/>
              <a:t> </a:t>
            </a:r>
            <a:r>
              <a:rPr lang="nl-NL" sz="2400" dirty="0" err="1"/>
              <a:t>basin</a:t>
            </a:r>
            <a:r>
              <a:rPr lang="nl-NL" sz="2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err="1"/>
              <a:t>Early</a:t>
            </a:r>
            <a:r>
              <a:rPr lang="nl-NL" sz="2400" dirty="0"/>
              <a:t> Action Protocol </a:t>
            </a:r>
            <a:r>
              <a:rPr lang="nl-NL" sz="2400" dirty="0" err="1"/>
              <a:t>approved</a:t>
            </a:r>
            <a:r>
              <a:rPr lang="nl-NL" sz="2400" dirty="0"/>
              <a:t> in 2020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0805DC-DC80-9ECC-7BB5-66B54BD9607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0174"/>
          <a:stretch/>
        </p:blipFill>
        <p:spPr>
          <a:xfrm flipH="1">
            <a:off x="83440" y="1233899"/>
            <a:ext cx="3044112" cy="1524999"/>
          </a:xfrm>
          <a:prstGeom prst="rect">
            <a:avLst/>
          </a:prstGeom>
          <a:ln w="38100"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F282F80-FF33-2D51-7CB2-28A3DD9281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290" y="2891738"/>
            <a:ext cx="3033262" cy="1661009"/>
          </a:xfrm>
          <a:prstGeom prst="rect">
            <a:avLst/>
          </a:prstGeom>
          <a:ln w="38100"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11BAEBC-674F-AE2E-1F40-C06DFB0C28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76558" y="1143493"/>
            <a:ext cx="6705478" cy="3449877"/>
          </a:xfrm>
          <a:prstGeom prst="rect">
            <a:avLst/>
          </a:prstGeom>
          <a:ln w="38100">
            <a:noFill/>
          </a:ln>
        </p:spPr>
      </p:pic>
    </p:spTree>
    <p:extLst>
      <p:ext uri="{BB962C8B-B14F-4D97-AF65-F5344CB8AC3E}">
        <p14:creationId xmlns:p14="http://schemas.microsoft.com/office/powerpoint/2010/main" val="31376326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87B2C986-E0A5-4A14-A1FB-05EB0D56F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4832" y="0"/>
            <a:ext cx="347167" cy="6858000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94DC9B02-3084-4A27-A219-9FF883B6FF94}"/>
              </a:ext>
            </a:extLst>
          </p:cNvPr>
          <p:cNvSpPr/>
          <p:nvPr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011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D525C21-431F-4EFB-B5C0-88A193407B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77003" y="2559829"/>
            <a:ext cx="2844560" cy="1738342"/>
          </a:xfrm>
          <a:prstGeom prst="rect">
            <a:avLst/>
          </a:prstGeom>
        </p:spPr>
      </p:pic>
      <p:pic>
        <p:nvPicPr>
          <p:cNvPr id="8" name="object 4">
            <a:extLst>
              <a:ext uri="{FF2B5EF4-FFF2-40B4-BE49-F238E27FC236}">
                <a16:creationId xmlns:a16="http://schemas.microsoft.com/office/drawing/2014/main" id="{7FA6AE86-0BAA-47CB-B604-8A8FDFDA7EBB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" r="1488"/>
          <a:stretch/>
        </p:blipFill>
        <p:spPr>
          <a:xfrm>
            <a:off x="6330646" y="2559829"/>
            <a:ext cx="3843834" cy="145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2668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8F85CDAA-7C06-3BA6-58AF-ADAC17A7FE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2606" y="571422"/>
            <a:ext cx="10166607" cy="423633"/>
          </a:xfrm>
        </p:spPr>
        <p:txBody>
          <a:bodyPr/>
          <a:lstStyle/>
          <a:p>
            <a:r>
              <a:rPr lang="en-US" dirty="0"/>
              <a:t>Trigger mechanism in approved Early Action Protocol </a:t>
            </a:r>
            <a:endParaRPr lang="nl-NL" dirty="0"/>
          </a:p>
        </p:txBody>
      </p:sp>
      <p:sp>
        <p:nvSpPr>
          <p:cNvPr id="18" name="Subtitle 17">
            <a:extLst>
              <a:ext uri="{FF2B5EF4-FFF2-40B4-BE49-F238E27FC236}">
                <a16:creationId xmlns:a16="http://schemas.microsoft.com/office/drawing/2014/main" id="{779F091F-5049-17A2-6B0C-4FCACC0448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1541" y="1663258"/>
            <a:ext cx="5882327" cy="4961551"/>
          </a:xfrm>
        </p:spPr>
        <p:txBody>
          <a:bodyPr/>
          <a:lstStyle/>
          <a:p>
            <a:endParaRPr lang="nl-NL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D89A36FE-121B-C7DB-1BFA-2FDB69FE8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330" y="1598165"/>
            <a:ext cx="3442553" cy="478422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19D5AC-00DD-2F1E-2D75-AE21100B44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6830" y="1151289"/>
            <a:ext cx="4069797" cy="432548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65CC1548-DF74-2AEB-D511-B23CAF81F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00703" y="4566366"/>
            <a:ext cx="3442553" cy="190220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08A8EC8-8CD4-ED42-5DDA-746278FE657A}"/>
              </a:ext>
            </a:extLst>
          </p:cNvPr>
          <p:cNvSpPr txBox="1"/>
          <p:nvPr/>
        </p:nvSpPr>
        <p:spPr>
          <a:xfrm>
            <a:off x="313274" y="1151289"/>
            <a:ext cx="3738664" cy="120032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 Real-time observations from the hydrological monitoring network of National Directorate of Hydraulics (DNH)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AE852060-6B22-96B9-7BCB-2B0926117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7882" y="1151289"/>
            <a:ext cx="3442553" cy="228069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65DCB5D-18B9-2406-6CA3-1E143F7EA992}"/>
              </a:ext>
            </a:extLst>
          </p:cNvPr>
          <p:cNvSpPr txBox="1"/>
          <p:nvPr/>
        </p:nvSpPr>
        <p:spPr>
          <a:xfrm>
            <a:off x="4117457" y="3230372"/>
            <a:ext cx="3699816" cy="1477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Measured twice daily. I</a:t>
            </a:r>
            <a:r>
              <a:rPr lang="en-US" dirty="0">
                <a:latin typeface="Comic Sans MS" panose="030F0702030302020204" pitchFamily="66" charset="0"/>
              </a:rPr>
              <a:t>f observed upstream water level &gt; 5-year return period, actions are triggered to prepare for floods downstream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36E709-07DC-6CB2-5E40-B200377AF153}"/>
              </a:ext>
            </a:extLst>
          </p:cNvPr>
          <p:cNvSpPr txBox="1"/>
          <p:nvPr/>
        </p:nvSpPr>
        <p:spPr>
          <a:xfrm>
            <a:off x="7888469" y="5476775"/>
            <a:ext cx="4206517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With a lead time of 4 days, </a:t>
            </a:r>
            <a:r>
              <a:rPr lang="en-US" dirty="0">
                <a:latin typeface="Comic Sans MS" panose="030F0702030302020204" pitchFamily="66" charset="0"/>
              </a:rPr>
              <a:t>taking into account delays in propagation of the flood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228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94DC9B02-3084-4A27-A219-9FF883B6FF94}"/>
              </a:ext>
            </a:extLst>
          </p:cNvPr>
          <p:cNvSpPr/>
          <p:nvPr/>
        </p:nvSpPr>
        <p:spPr>
          <a:xfrm>
            <a:off x="3" y="0"/>
            <a:ext cx="1748586" cy="6858000"/>
          </a:xfrm>
          <a:prstGeom prst="rect">
            <a:avLst/>
          </a:prstGeom>
          <a:solidFill>
            <a:srgbClr val="011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D525C21-431F-4EFB-B5C0-88A193407B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8108" y="256362"/>
            <a:ext cx="1234295" cy="75429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7DEFDE5-1794-C090-D5EB-947143EF80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1541" y="665490"/>
            <a:ext cx="9068585" cy="423633"/>
          </a:xfrm>
        </p:spPr>
        <p:txBody>
          <a:bodyPr/>
          <a:lstStyle/>
          <a:p>
            <a:r>
              <a:rPr lang="en-US" dirty="0"/>
              <a:t>Can we increase the lead time?</a:t>
            </a:r>
            <a:endParaRPr lang="nl-NL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F0B08CB-7E98-244F-DF9A-37F150DD1E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1541" y="1556962"/>
            <a:ext cx="8984483" cy="4961551"/>
          </a:xfrm>
        </p:spPr>
        <p:txBody>
          <a:bodyPr/>
          <a:lstStyle/>
          <a:p>
            <a:r>
              <a:rPr lang="en-US" sz="2400" dirty="0"/>
              <a:t>Hypothesis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Global flood forecasting systems can possibly complement this local flood monitoring model, especially in large transboundary river basins </a:t>
            </a:r>
          </a:p>
          <a:p>
            <a:endParaRPr lang="en-US" sz="2400" dirty="0"/>
          </a:p>
          <a:p>
            <a:r>
              <a:rPr lang="en-US" sz="2400" dirty="0"/>
              <a:t>Research objective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Assess riverine flood forecast skill of Global Flood Awareness System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Evaluate reforecast data against two reference datasets: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River flow observations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Impact data</a:t>
            </a:r>
          </a:p>
        </p:txBody>
      </p:sp>
    </p:spTree>
    <p:extLst>
      <p:ext uri="{BB962C8B-B14F-4D97-AF65-F5344CB8AC3E}">
        <p14:creationId xmlns:p14="http://schemas.microsoft.com/office/powerpoint/2010/main" val="20204863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343C8-DCBF-BDB5-A799-A175DD1A6C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Reforecast data</a:t>
            </a:r>
            <a:endParaRPr lang="nl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3CB87E-52C5-8510-D744-14FDD1543A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1541" y="1143494"/>
            <a:ext cx="8512971" cy="4961551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GloFAS</a:t>
            </a:r>
            <a:r>
              <a:rPr lang="en-US" dirty="0"/>
              <a:t> 3.1 reforecast data freely available from the Copernicus Climate Data Store (CDS)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Long-term run over a 20-year period from January 1999 up to December 2018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1342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8248EB-49B9-4D33-A036-CA5AAA164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6231" y="1979494"/>
            <a:ext cx="4943154" cy="2765761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458E863-3690-E844-0388-F3B05D2072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78939" y="2330743"/>
            <a:ext cx="10775042" cy="423633"/>
          </a:xfrm>
        </p:spPr>
        <p:txBody>
          <a:bodyPr/>
          <a:lstStyle/>
          <a:p>
            <a:r>
              <a:rPr lang="en-US" dirty="0"/>
              <a:t>Performance metrics: </a:t>
            </a:r>
            <a:br>
              <a:rPr lang="en-US" dirty="0"/>
            </a:br>
            <a:r>
              <a:rPr lang="en-US" dirty="0"/>
              <a:t>Observation (river flow or impact) </a:t>
            </a:r>
            <a:br>
              <a:rPr lang="en-US" dirty="0"/>
            </a:br>
            <a:r>
              <a:rPr lang="en-US" dirty="0"/>
              <a:t>				vs </a:t>
            </a:r>
            <a:br>
              <a:rPr lang="en-US" dirty="0"/>
            </a:br>
            <a:r>
              <a:rPr lang="en-US" dirty="0" err="1"/>
              <a:t>GloFAS</a:t>
            </a:r>
            <a:r>
              <a:rPr lang="en-US" dirty="0"/>
              <a:t> threshold-based prediction  </a:t>
            </a:r>
            <a:br>
              <a:rPr lang="en-US" dirty="0"/>
            </a:br>
            <a:br>
              <a:rPr lang="en-US" dirty="0"/>
            </a:br>
            <a:endParaRPr lang="nl-NL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7832993F-052D-E9A5-426A-9DADB79062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2283" y="2356540"/>
            <a:ext cx="7255947" cy="39016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b="1" dirty="0">
                <a:latin typeface="Segoe UI" panose="020B0502040204020203" pitchFamily="34" charset="0"/>
              </a:rPr>
              <a:t>a =Hits </a:t>
            </a:r>
            <a:r>
              <a:rPr lang="en-US" sz="2000" dirty="0">
                <a:latin typeface="Segoe UI" panose="020B0502040204020203" pitchFamily="34" charset="0"/>
              </a:rPr>
              <a:t>events predicted by model and observed</a:t>
            </a:r>
            <a:br>
              <a:rPr lang="en-US" sz="2000" b="1" dirty="0">
                <a:latin typeface="Segoe UI" panose="020B0502040204020203" pitchFamily="34" charset="0"/>
              </a:rPr>
            </a:br>
            <a:r>
              <a:rPr lang="en-US" sz="2000" b="1" dirty="0">
                <a:latin typeface="Segoe UI" panose="020B0502040204020203" pitchFamily="34" charset="0"/>
              </a:rPr>
              <a:t>b= False alarms </a:t>
            </a:r>
            <a:r>
              <a:rPr lang="en-US" sz="2000" dirty="0">
                <a:latin typeface="Segoe UI" panose="020B0502040204020203" pitchFamily="34" charset="0"/>
              </a:rPr>
              <a:t>events predicted by model but not observed</a:t>
            </a:r>
          </a:p>
          <a:p>
            <a:pPr>
              <a:lnSpc>
                <a:spcPct val="100000"/>
              </a:lnSpc>
            </a:pPr>
            <a:r>
              <a:rPr lang="en-US" sz="2000" b="1" dirty="0">
                <a:latin typeface="Segoe UI" panose="020B0502040204020203" pitchFamily="34" charset="0"/>
              </a:rPr>
              <a:t>c = Misses </a:t>
            </a:r>
            <a:r>
              <a:rPr lang="en-US" sz="2000" dirty="0">
                <a:latin typeface="Segoe UI" panose="020B0502040204020203" pitchFamily="34" charset="0"/>
              </a:rPr>
              <a:t>events observed but not predicted by model</a:t>
            </a:r>
            <a:br>
              <a:rPr lang="en-US" sz="2000" b="1" dirty="0">
                <a:latin typeface="Segoe UI" panose="020B0502040204020203" pitchFamily="34" charset="0"/>
              </a:rPr>
            </a:br>
            <a:r>
              <a:rPr lang="en-US" sz="2000" b="1" dirty="0">
                <a:latin typeface="Segoe UI" panose="020B0502040204020203" pitchFamily="34" charset="0"/>
              </a:rPr>
              <a:t>d = Correct negatives </a:t>
            </a:r>
            <a:r>
              <a:rPr lang="en-US" sz="2000" dirty="0">
                <a:latin typeface="Segoe UI" panose="020B0502040204020203" pitchFamily="34" charset="0"/>
              </a:rPr>
              <a:t>events predicted to not occur and also not observed.</a:t>
            </a:r>
          </a:p>
          <a:p>
            <a:endParaRPr lang="nl-NL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C10915-4218-17DF-FE41-E21E5FCC5DF3}"/>
              </a:ext>
            </a:extLst>
          </p:cNvPr>
          <p:cNvSpPr/>
          <p:nvPr/>
        </p:nvSpPr>
        <p:spPr>
          <a:xfrm>
            <a:off x="2865415" y="3389594"/>
            <a:ext cx="2132304" cy="1355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Subtitle 6">
            <a:extLst>
              <a:ext uri="{FF2B5EF4-FFF2-40B4-BE49-F238E27FC236}">
                <a16:creationId xmlns:a16="http://schemas.microsoft.com/office/drawing/2014/main" id="{AEFE8906-3157-1A57-E9EF-59F1A419526D}"/>
              </a:ext>
            </a:extLst>
          </p:cNvPr>
          <p:cNvSpPr txBox="1">
            <a:spLocks/>
          </p:cNvSpPr>
          <p:nvPr/>
        </p:nvSpPr>
        <p:spPr>
          <a:xfrm>
            <a:off x="2375346" y="4655305"/>
            <a:ext cx="8782744" cy="220269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latin typeface="Segoe UI" panose="020B0502040204020203" pitchFamily="34" charset="0"/>
              </a:rPr>
              <a:t>Probability of detection (POD</a:t>
            </a:r>
            <a:r>
              <a:rPr lang="en-US" sz="2000" dirty="0">
                <a:latin typeface="Segoe UI" panose="020B0502040204020203" pitchFamily="34" charset="0"/>
              </a:rPr>
              <a:t>) proportion of observed flood events that are correctly modelled (hits) over all hits and misses. Perfect score = 1</a:t>
            </a:r>
          </a:p>
          <a:p>
            <a:r>
              <a:rPr lang="en-US" sz="2000" b="1" dirty="0">
                <a:latin typeface="Segoe UI" panose="020B0502040204020203" pitchFamily="34" charset="0"/>
              </a:rPr>
              <a:t>False Alarm Ratio (FAR) </a:t>
            </a:r>
            <a:r>
              <a:rPr lang="en-US" sz="2000" dirty="0">
                <a:latin typeface="Segoe UI" panose="020B0502040204020203" pitchFamily="34" charset="0"/>
              </a:rPr>
              <a:t>proportion of false alarms over total of false alarms and misses. Perfect score = 0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982835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94DC9B02-3084-4A27-A219-9FF883B6FF94}"/>
              </a:ext>
            </a:extLst>
          </p:cNvPr>
          <p:cNvSpPr/>
          <p:nvPr/>
        </p:nvSpPr>
        <p:spPr>
          <a:xfrm>
            <a:off x="3" y="0"/>
            <a:ext cx="1748586" cy="6858000"/>
          </a:xfrm>
          <a:prstGeom prst="rect">
            <a:avLst/>
          </a:prstGeom>
          <a:solidFill>
            <a:srgbClr val="011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D525C21-431F-4EFB-B5C0-88A193407B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8108" y="256362"/>
            <a:ext cx="1234295" cy="75429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7DEFDE5-1794-C090-D5EB-947143EF80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7722" y="3130556"/>
            <a:ext cx="9857790" cy="423633"/>
          </a:xfrm>
        </p:spPr>
        <p:txBody>
          <a:bodyPr/>
          <a:lstStyle/>
          <a:p>
            <a:pPr algn="ctr"/>
            <a:r>
              <a:rPr lang="en-US" sz="3200" dirty="0"/>
              <a:t>Evaluate reforecast data against impact data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36097034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8950DD8-2663-4258-800D-B5A08EA807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4711" y="376961"/>
            <a:ext cx="10097289" cy="423633"/>
          </a:xfrm>
        </p:spPr>
        <p:txBody>
          <a:bodyPr/>
          <a:lstStyle/>
          <a:p>
            <a:r>
              <a:rPr lang="en-US" dirty="0"/>
              <a:t>Reference impact dataset per admin-2 (cercle)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832F91DA-C9AB-83E5-BC0D-E38C8BD4D9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94711" y="1365484"/>
            <a:ext cx="4238392" cy="4961551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Create a blended impact database over 1994-2018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err="1"/>
              <a:t>Desinventar</a:t>
            </a:r>
            <a:endParaRPr lang="en-US" dirty="0"/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/>
              <a:t>EM-DAT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fr-FR" dirty="0"/>
              <a:t>Direction Générale de la protection civile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mining</a:t>
            </a:r>
            <a:endParaRPr lang="fr-FR" dirty="0"/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fr-FR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err="1"/>
              <a:t>With</a:t>
            </a:r>
            <a:r>
              <a:rPr lang="fr-FR" dirty="0"/>
              <a:t> and </a:t>
            </a:r>
            <a:r>
              <a:rPr lang="fr-FR" dirty="0" err="1"/>
              <a:t>without</a:t>
            </a:r>
            <a:r>
              <a:rPr lang="fr-FR" dirty="0"/>
              <a:t> </a:t>
            </a:r>
            <a:r>
              <a:rPr lang="fr-FR" dirty="0" err="1"/>
              <a:t>deduplication</a:t>
            </a:r>
            <a:endParaRPr lang="fr-F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B2E79D-0BEA-4775-8156-A4D85AEA20F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143" y="1692135"/>
            <a:ext cx="5339215" cy="478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084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2A897-8AF2-4A18-9CF7-8C5EB4E4D9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/>
              <a:t>Where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extract </a:t>
            </a:r>
            <a:r>
              <a:rPr lang="nl-NL" dirty="0" err="1"/>
              <a:t>Glofas</a:t>
            </a:r>
            <a:r>
              <a:rPr lang="nl-NL" dirty="0"/>
              <a:t> Virtual stations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768EEC4-AA0B-0634-5D83-2A3D814121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1253024"/>
            <a:ext cx="5882327" cy="4961551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11 virtual stations of GLOFAS used for analysis (excluding </a:t>
            </a:r>
            <a:r>
              <a:rPr lang="en-US" dirty="0" err="1"/>
              <a:t>Kayes</a:t>
            </a:r>
            <a:r>
              <a:rPr lang="en-US" dirty="0"/>
              <a:t> and </a:t>
            </a:r>
            <a:r>
              <a:rPr lang="en-US" dirty="0" err="1"/>
              <a:t>Kéniéba</a:t>
            </a:r>
            <a:r>
              <a:rPr lang="en-US" dirty="0"/>
              <a:t> stations (in </a:t>
            </a:r>
            <a:r>
              <a:rPr lang="en-US" dirty="0" err="1"/>
              <a:t>Sénégal</a:t>
            </a:r>
            <a:r>
              <a:rPr lang="en-US" dirty="0"/>
              <a:t> Catchment))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Because of their proximity, some stations are linked to more than one district </a:t>
            </a:r>
            <a:r>
              <a:rPr lang="en-US" dirty="0" err="1"/>
              <a:t>e.g</a:t>
            </a:r>
            <a:r>
              <a:rPr lang="en-US" dirty="0"/>
              <a:t> G1001 for Mopti and </a:t>
            </a:r>
            <a:r>
              <a:rPr lang="en-US" dirty="0" err="1"/>
              <a:t>Djenné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dirty="0" err="1"/>
              <a:t>GloFAS</a:t>
            </a:r>
            <a:r>
              <a:rPr lang="en-US" dirty="0"/>
              <a:t> data of 4 days and 7 days lead time have been extracted from all these points</a:t>
            </a:r>
          </a:p>
          <a:p>
            <a:endParaRPr lang="nl-NL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E062FB-A35C-CFD7-5C59-50F92D405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67" r="4056"/>
          <a:stretch/>
        </p:blipFill>
        <p:spPr>
          <a:xfrm>
            <a:off x="441856" y="1572617"/>
            <a:ext cx="5654144" cy="4833257"/>
          </a:xfrm>
          <a:prstGeom prst="rect">
            <a:avLst/>
          </a:prstGeom>
        </p:spPr>
      </p:pic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66B88903-DD22-1FB7-B24B-035C0E45FDAB}"/>
              </a:ext>
            </a:extLst>
          </p:cNvPr>
          <p:cNvSpPr/>
          <p:nvPr/>
        </p:nvSpPr>
        <p:spPr>
          <a:xfrm>
            <a:off x="774439" y="4870577"/>
            <a:ext cx="289249" cy="289249"/>
          </a:xfrm>
          <a:prstGeom prst="mathMultiply">
            <a:avLst/>
          </a:prstGeom>
          <a:solidFill>
            <a:srgbClr val="FF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50808C7A-7731-E4BC-2734-DEC14B0B9816}"/>
              </a:ext>
            </a:extLst>
          </p:cNvPr>
          <p:cNvSpPr/>
          <p:nvPr/>
        </p:nvSpPr>
        <p:spPr>
          <a:xfrm>
            <a:off x="1066799" y="5517505"/>
            <a:ext cx="289249" cy="289249"/>
          </a:xfrm>
          <a:prstGeom prst="mathMultiply">
            <a:avLst/>
          </a:prstGeom>
          <a:solidFill>
            <a:srgbClr val="FF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380943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Aangepast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214D"/>
      </a:accent1>
      <a:accent2>
        <a:srgbClr val="C6BC8B"/>
      </a:accent2>
      <a:accent3>
        <a:srgbClr val="CFD1B8"/>
      </a:accent3>
      <a:accent4>
        <a:srgbClr val="FF7876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angepast 1">
      <a:majorFont>
        <a:latin typeface="Montserrat Black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SharedWithUsers xmlns="73570860-8dc6-431c-8da7-24443f6ffa7f">
      <UserInfo>
        <DisplayName>510 - Team</DisplayName>
        <AccountId>7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48D6202B3D8B44B03B435608BF95F6" ma:contentTypeVersion="15" ma:contentTypeDescription="Een nieuw document maken." ma:contentTypeScope="" ma:versionID="e35d04ef06c3df8bd129291144adb868">
  <xsd:schema xmlns:xsd="http://www.w3.org/2001/XMLSchema" xmlns:xs="http://www.w3.org/2001/XMLSchema" xmlns:p="http://schemas.microsoft.com/office/2006/metadata/properties" xmlns:ns1="http://schemas.microsoft.com/sharepoint/v3" xmlns:ns2="c4b96ab1-ae9c-407b-a319-af4019d79539" xmlns:ns3="73570860-8dc6-431c-8da7-24443f6ffa7f" targetNamespace="http://schemas.microsoft.com/office/2006/metadata/properties" ma:root="true" ma:fieldsID="a8fa4148a57165a2749ee23f19a4c8f9" ns1:_="" ns2:_="" ns3:_="">
    <xsd:import namespace="http://schemas.microsoft.com/sharepoint/v3"/>
    <xsd:import namespace="c4b96ab1-ae9c-407b-a319-af4019d79539"/>
    <xsd:import namespace="73570860-8dc6-431c-8da7-24443f6ffa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Eigenschappen van het geïntegreerd beleid voor naleving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Actie van de gebruikersinterface van het geïntegreerd beleid voor naleving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b96ab1-ae9c-407b-a319-af4019d795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570860-8dc6-431c-8da7-24443f6ffa7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FF5177A-D570-4165-9636-522BC0BC4E8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A5502A-27CA-43FB-B1AE-563A95925E78}">
  <ds:schemaRefs>
    <ds:schemaRef ds:uri="http://schemas.microsoft.com/sharepoint/v3"/>
    <ds:schemaRef ds:uri="http://purl.org/dc/terms/"/>
    <ds:schemaRef ds:uri="73570860-8dc6-431c-8da7-24443f6ffa7f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c4b96ab1-ae9c-407b-a319-af4019d79539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9853D6C2-85F0-401F-816C-335CF7291A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4b96ab1-ae9c-407b-a319-af4019d79539"/>
    <ds:schemaRef ds:uri="73570860-8dc6-431c-8da7-24443f6ffa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1343</TotalTime>
  <Words>846</Words>
  <Application>Microsoft Office PowerPoint</Application>
  <PresentationFormat>Widescreen</PresentationFormat>
  <Paragraphs>96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Cambria Math</vt:lpstr>
      <vt:lpstr>Comic Sans MS</vt:lpstr>
      <vt:lpstr>Montserrat</vt:lpstr>
      <vt:lpstr>Montserrat Black</vt:lpstr>
      <vt:lpstr>Montserrat SemiBold</vt:lpstr>
      <vt:lpstr>Open Sans</vt:lpstr>
      <vt:lpstr>Segoe UI</vt:lpstr>
      <vt:lpstr>Kantoorthema</vt:lpstr>
      <vt:lpstr>PowerPoint Presentation</vt:lpstr>
      <vt:lpstr>Impact of flooding has increased</vt:lpstr>
      <vt:lpstr>Trigger mechanism in approved Early Action Protocol </vt:lpstr>
      <vt:lpstr>Can we increase the lead time?</vt:lpstr>
      <vt:lpstr>Reforecast data</vt:lpstr>
      <vt:lpstr>Performance metrics:  Observation (river flow or impact)      vs  GloFAS threshold-based prediction    </vt:lpstr>
      <vt:lpstr>Evaluate reforecast data against impact data</vt:lpstr>
      <vt:lpstr>Reference impact dataset per admin-2 (cercle)</vt:lpstr>
      <vt:lpstr>Where to extract Glofas Virtual stations</vt:lpstr>
      <vt:lpstr>Threshold computation per station</vt:lpstr>
      <vt:lpstr>Examples of admin-2 streamflow versus impact graph for two stations</vt:lpstr>
      <vt:lpstr>Results reforecast data against impact data</vt:lpstr>
      <vt:lpstr>Evaluate reforecast data against observations</vt:lpstr>
      <vt:lpstr>Reference data set: streamflow observations</vt:lpstr>
      <vt:lpstr>Results reforecast data against observations: POD</vt:lpstr>
      <vt:lpstr>Results reforecast data against observations: FAR</vt:lpstr>
      <vt:lpstr>Results reforecast data against observations</vt:lpstr>
      <vt:lpstr>Preliminary conclusions</vt:lpstr>
      <vt:lpstr>Resources &amp; contact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Houston, Sander</dc:creator>
  <cp:lastModifiedBy>Homberg van den, Marc</cp:lastModifiedBy>
  <cp:revision>2</cp:revision>
  <dcterms:created xsi:type="dcterms:W3CDTF">2021-08-11T10:40:47Z</dcterms:created>
  <dcterms:modified xsi:type="dcterms:W3CDTF">2022-05-22T22:16:16Z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0x0101006B48D6202B3D8B44B03B435608BF95F6</vt:lpwstr>
  </property>
</Properties>
</file>