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344" r:id="rId3"/>
    <p:sldId id="421" r:id="rId4"/>
    <p:sldId id="374" r:id="rId5"/>
    <p:sldId id="420" r:id="rId6"/>
    <p:sldId id="361" r:id="rId7"/>
    <p:sldId id="362" r:id="rId8"/>
    <p:sldId id="336" r:id="rId9"/>
    <p:sldId id="422" r:id="rId10"/>
    <p:sldId id="42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953D"/>
    <a:srgbClr val="09A1D2"/>
    <a:srgbClr val="0000FF"/>
    <a:srgbClr val="AFAFFF"/>
    <a:srgbClr val="393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DABF6A-7564-48D2-B73D-6440B454975E}" v="443" dt="2022-05-22T18:25:31.8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93792" autoAdjust="0"/>
  </p:normalViewPr>
  <p:slideViewPr>
    <p:cSldViewPr snapToGrid="0" showGuides="1">
      <p:cViewPr varScale="1">
        <p:scale>
          <a:sx n="63" d="100"/>
          <a:sy n="63" d="100"/>
        </p:scale>
        <p:origin x="45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llini  Sofia" userId="24ecb79d-4d4c-4b5e-8c76-4bc5b4d186fc" providerId="ADAL" clId="{10DABF6A-7564-48D2-B73D-6440B454975E}"/>
    <pc:docChg chg="undo redo custSel addSld modSld sldOrd">
      <pc:chgData name="Fellini  Sofia" userId="24ecb79d-4d4c-4b5e-8c76-4bc5b4d186fc" providerId="ADAL" clId="{10DABF6A-7564-48D2-B73D-6440B454975E}" dt="2022-05-22T18:41:41.285" v="3346"/>
      <pc:docMkLst>
        <pc:docMk/>
      </pc:docMkLst>
      <pc:sldChg chg="addSp delSp modSp mod">
        <pc:chgData name="Fellini  Sofia" userId="24ecb79d-4d4c-4b5e-8c76-4bc5b4d186fc" providerId="ADAL" clId="{10DABF6A-7564-48D2-B73D-6440B454975E}" dt="2022-05-22T18:14:59.065" v="3293" actId="207"/>
        <pc:sldMkLst>
          <pc:docMk/>
          <pc:sldMk cId="468526643" sldId="257"/>
        </pc:sldMkLst>
        <pc:spChg chg="del">
          <ac:chgData name="Fellini  Sofia" userId="24ecb79d-4d4c-4b5e-8c76-4bc5b4d186fc" providerId="ADAL" clId="{10DABF6A-7564-48D2-B73D-6440B454975E}" dt="2022-05-22T18:08:07.331" v="3182" actId="478"/>
          <ac:spMkLst>
            <pc:docMk/>
            <pc:sldMk cId="468526643" sldId="257"/>
            <ac:spMk id="16" creationId="{D417A93D-C622-4740-B6CB-F15A925F7052}"/>
          </ac:spMkLst>
        </pc:spChg>
        <pc:spChg chg="add mod">
          <ac:chgData name="Fellini  Sofia" userId="24ecb79d-4d4c-4b5e-8c76-4bc5b4d186fc" providerId="ADAL" clId="{10DABF6A-7564-48D2-B73D-6440B454975E}" dt="2022-05-22T18:14:59.065" v="3293" actId="207"/>
          <ac:spMkLst>
            <pc:docMk/>
            <pc:sldMk cId="468526643" sldId="257"/>
            <ac:spMk id="17" creationId="{47D74740-3C0A-287B-C75B-B128724C5FA1}"/>
          </ac:spMkLst>
        </pc:spChg>
        <pc:spChg chg="del">
          <ac:chgData name="Fellini  Sofia" userId="24ecb79d-4d4c-4b5e-8c76-4bc5b4d186fc" providerId="ADAL" clId="{10DABF6A-7564-48D2-B73D-6440B454975E}" dt="2022-05-22T18:08:06.443" v="3181" actId="478"/>
          <ac:spMkLst>
            <pc:docMk/>
            <pc:sldMk cId="468526643" sldId="257"/>
            <ac:spMk id="24" creationId="{70D25917-3C34-4A06-83EB-F8BEF15FE78D}"/>
          </ac:spMkLst>
        </pc:spChg>
        <pc:spChg chg="mod">
          <ac:chgData name="Fellini  Sofia" userId="24ecb79d-4d4c-4b5e-8c76-4bc5b4d186fc" providerId="ADAL" clId="{10DABF6A-7564-48D2-B73D-6440B454975E}" dt="2022-05-22T18:14:35.190" v="3281" actId="1036"/>
          <ac:spMkLst>
            <pc:docMk/>
            <pc:sldMk cId="468526643" sldId="257"/>
            <ac:spMk id="25" creationId="{52C04A96-BE39-4B5A-A662-D4EA799442E6}"/>
          </ac:spMkLst>
        </pc:spChg>
        <pc:spChg chg="mod">
          <ac:chgData name="Fellini  Sofia" userId="24ecb79d-4d4c-4b5e-8c76-4bc5b4d186fc" providerId="ADAL" clId="{10DABF6A-7564-48D2-B73D-6440B454975E}" dt="2022-05-22T18:14:35.190" v="3281" actId="1036"/>
          <ac:spMkLst>
            <pc:docMk/>
            <pc:sldMk cId="468526643" sldId="257"/>
            <ac:spMk id="60" creationId="{F333D2C4-2C15-4F6C-8D19-8E3153B317CD}"/>
          </ac:spMkLst>
        </pc:spChg>
        <pc:spChg chg="del">
          <ac:chgData name="Fellini  Sofia" userId="24ecb79d-4d4c-4b5e-8c76-4bc5b4d186fc" providerId="ADAL" clId="{10DABF6A-7564-48D2-B73D-6440B454975E}" dt="2022-05-22T16:16:44.428" v="1502" actId="478"/>
          <ac:spMkLst>
            <pc:docMk/>
            <pc:sldMk cId="468526643" sldId="257"/>
            <ac:spMk id="61" creationId="{EF2C0B5D-73E5-447A-808B-086A6885E383}"/>
          </ac:spMkLst>
        </pc:spChg>
        <pc:spChg chg="mod">
          <ac:chgData name="Fellini  Sofia" userId="24ecb79d-4d4c-4b5e-8c76-4bc5b4d186fc" providerId="ADAL" clId="{10DABF6A-7564-48D2-B73D-6440B454975E}" dt="2022-05-22T18:14:35.190" v="3281" actId="1036"/>
          <ac:spMkLst>
            <pc:docMk/>
            <pc:sldMk cId="468526643" sldId="257"/>
            <ac:spMk id="62" creationId="{9C95CE3F-6BFA-462D-9DF8-00A29D7371C8}"/>
          </ac:spMkLst>
        </pc:spChg>
        <pc:spChg chg="del mod">
          <ac:chgData name="Fellini  Sofia" userId="24ecb79d-4d4c-4b5e-8c76-4bc5b4d186fc" providerId="ADAL" clId="{10DABF6A-7564-48D2-B73D-6440B454975E}" dt="2022-05-22T18:08:08.038" v="3183" actId="478"/>
          <ac:spMkLst>
            <pc:docMk/>
            <pc:sldMk cId="468526643" sldId="257"/>
            <ac:spMk id="86" creationId="{013BDE42-3CA5-4168-B7CB-CBDC203768CB}"/>
          </ac:spMkLst>
        </pc:spChg>
        <pc:picChg chg="add mod">
          <ac:chgData name="Fellini  Sofia" userId="24ecb79d-4d4c-4b5e-8c76-4bc5b4d186fc" providerId="ADAL" clId="{10DABF6A-7564-48D2-B73D-6440B454975E}" dt="2022-05-22T18:14:26.335" v="3268" actId="1076"/>
          <ac:picMkLst>
            <pc:docMk/>
            <pc:sldMk cId="468526643" sldId="257"/>
            <ac:picMk id="5" creationId="{7287AE60-FA80-0E03-E00B-D1760BBD45FA}"/>
          </ac:picMkLst>
        </pc:picChg>
        <pc:picChg chg="add mod">
          <ac:chgData name="Fellini  Sofia" userId="24ecb79d-4d4c-4b5e-8c76-4bc5b4d186fc" providerId="ADAL" clId="{10DABF6A-7564-48D2-B73D-6440B454975E}" dt="2022-05-22T18:14:43.948" v="3291" actId="1036"/>
          <ac:picMkLst>
            <pc:docMk/>
            <pc:sldMk cId="468526643" sldId="257"/>
            <ac:picMk id="14" creationId="{86FCA59F-42B2-B510-5A03-0215E934497E}"/>
          </ac:picMkLst>
        </pc:picChg>
        <pc:picChg chg="add mod">
          <ac:chgData name="Fellini  Sofia" userId="24ecb79d-4d4c-4b5e-8c76-4bc5b4d186fc" providerId="ADAL" clId="{10DABF6A-7564-48D2-B73D-6440B454975E}" dt="2022-05-22T18:14:43.948" v="3291" actId="1036"/>
          <ac:picMkLst>
            <pc:docMk/>
            <pc:sldMk cId="468526643" sldId="257"/>
            <ac:picMk id="15" creationId="{B743D728-6856-1A7F-EC7F-4DBE39656ADA}"/>
          </ac:picMkLst>
        </pc:picChg>
        <pc:picChg chg="mod">
          <ac:chgData name="Fellini  Sofia" userId="24ecb79d-4d4c-4b5e-8c76-4bc5b4d186fc" providerId="ADAL" clId="{10DABF6A-7564-48D2-B73D-6440B454975E}" dt="2022-05-22T18:10:20.070" v="3203" actId="1076"/>
          <ac:picMkLst>
            <pc:docMk/>
            <pc:sldMk cId="468526643" sldId="257"/>
            <ac:picMk id="20" creationId="{AFAC4F71-9914-5D0D-61B6-B21A143C4BDB}"/>
          </ac:picMkLst>
        </pc:picChg>
        <pc:picChg chg="mod">
          <ac:chgData name="Fellini  Sofia" userId="24ecb79d-4d4c-4b5e-8c76-4bc5b4d186fc" providerId="ADAL" clId="{10DABF6A-7564-48D2-B73D-6440B454975E}" dt="2022-05-22T18:14:43.948" v="3291" actId="1036"/>
          <ac:picMkLst>
            <pc:docMk/>
            <pc:sldMk cId="468526643" sldId="257"/>
            <ac:picMk id="87" creationId="{74FF6F83-5962-4D20-BE03-E5F9CBB34396}"/>
          </ac:picMkLst>
        </pc:picChg>
        <pc:picChg chg="mod">
          <ac:chgData name="Fellini  Sofia" userId="24ecb79d-4d4c-4b5e-8c76-4bc5b4d186fc" providerId="ADAL" clId="{10DABF6A-7564-48D2-B73D-6440B454975E}" dt="2022-05-22T18:14:43.948" v="3291" actId="1036"/>
          <ac:picMkLst>
            <pc:docMk/>
            <pc:sldMk cId="468526643" sldId="257"/>
            <ac:picMk id="88" creationId="{026853EC-88CC-4A4F-A646-7E36D0B54CD0}"/>
          </ac:picMkLst>
        </pc:picChg>
        <pc:cxnChg chg="mod">
          <ac:chgData name="Fellini  Sofia" userId="24ecb79d-4d4c-4b5e-8c76-4bc5b4d186fc" providerId="ADAL" clId="{10DABF6A-7564-48D2-B73D-6440B454975E}" dt="2022-05-22T18:14:35.190" v="3281" actId="1036"/>
          <ac:cxnSpMkLst>
            <pc:docMk/>
            <pc:sldMk cId="468526643" sldId="257"/>
            <ac:cxnSpMk id="27" creationId="{25A940D1-B37A-4388-858C-37107AB7F9E7}"/>
          </ac:cxnSpMkLst>
        </pc:cxnChg>
      </pc:sldChg>
      <pc:sldChg chg="addSp delSp modSp mod delAnim modAnim">
        <pc:chgData name="Fellini  Sofia" userId="24ecb79d-4d4c-4b5e-8c76-4bc5b4d186fc" providerId="ADAL" clId="{10DABF6A-7564-48D2-B73D-6440B454975E}" dt="2022-05-22T18:25:21.494" v="3333"/>
        <pc:sldMkLst>
          <pc:docMk/>
          <pc:sldMk cId="39978466" sldId="336"/>
        </pc:sldMkLst>
        <pc:spChg chg="mod">
          <ac:chgData name="Fellini  Sofia" userId="24ecb79d-4d4c-4b5e-8c76-4bc5b4d186fc" providerId="ADAL" clId="{10DABF6A-7564-48D2-B73D-6440B454975E}" dt="2022-05-22T16:40:37.469" v="1951" actId="207"/>
          <ac:spMkLst>
            <pc:docMk/>
            <pc:sldMk cId="39978466" sldId="336"/>
            <ac:spMk id="2" creationId="{AAB57179-B2C2-42EE-9649-E0F2C8524BBA}"/>
          </ac:spMkLst>
        </pc:spChg>
        <pc:spChg chg="del">
          <ac:chgData name="Fellini  Sofia" userId="24ecb79d-4d4c-4b5e-8c76-4bc5b4d186fc" providerId="ADAL" clId="{10DABF6A-7564-48D2-B73D-6440B454975E}" dt="2022-05-22T15:59:22.685" v="1128" actId="478"/>
          <ac:spMkLst>
            <pc:docMk/>
            <pc:sldMk cId="39978466" sldId="336"/>
            <ac:spMk id="4" creationId="{F6366B68-7B94-4A60-873F-830A593237FC}"/>
          </ac:spMkLst>
        </pc:spChg>
        <pc:spChg chg="del">
          <ac:chgData name="Fellini  Sofia" userId="24ecb79d-4d4c-4b5e-8c76-4bc5b4d186fc" providerId="ADAL" clId="{10DABF6A-7564-48D2-B73D-6440B454975E}" dt="2022-05-22T15:59:26.305" v="1130" actId="478"/>
          <ac:spMkLst>
            <pc:docMk/>
            <pc:sldMk cId="39978466" sldId="336"/>
            <ac:spMk id="5" creationId="{24FC728F-BBBA-49E5-8C75-BFDF28F74B91}"/>
          </ac:spMkLst>
        </pc:spChg>
        <pc:spChg chg="del">
          <ac:chgData name="Fellini  Sofia" userId="24ecb79d-4d4c-4b5e-8c76-4bc5b4d186fc" providerId="ADAL" clId="{10DABF6A-7564-48D2-B73D-6440B454975E}" dt="2022-05-22T15:59:24.195" v="1129" actId="478"/>
          <ac:spMkLst>
            <pc:docMk/>
            <pc:sldMk cId="39978466" sldId="336"/>
            <ac:spMk id="12" creationId="{9AFD136F-D4AC-4FCC-8665-731DDC0EA498}"/>
          </ac:spMkLst>
        </pc:spChg>
        <pc:spChg chg="del">
          <ac:chgData name="Fellini  Sofia" userId="24ecb79d-4d4c-4b5e-8c76-4bc5b4d186fc" providerId="ADAL" clId="{10DABF6A-7564-48D2-B73D-6440B454975E}" dt="2022-05-22T16:12:08.248" v="1382" actId="478"/>
          <ac:spMkLst>
            <pc:docMk/>
            <pc:sldMk cId="39978466" sldId="336"/>
            <ac:spMk id="20" creationId="{82707807-0E33-757A-96C7-F39E6C7A9C29}"/>
          </ac:spMkLst>
        </pc:spChg>
        <pc:spChg chg="del">
          <ac:chgData name="Fellini  Sofia" userId="24ecb79d-4d4c-4b5e-8c76-4bc5b4d186fc" providerId="ADAL" clId="{10DABF6A-7564-48D2-B73D-6440B454975E}" dt="2022-05-22T16:19:03.396" v="1551" actId="478"/>
          <ac:spMkLst>
            <pc:docMk/>
            <pc:sldMk cId="39978466" sldId="336"/>
            <ac:spMk id="21" creationId="{947004D0-26A8-7192-DE82-3FE55B3D6592}"/>
          </ac:spMkLst>
        </pc:spChg>
        <pc:spChg chg="add mod">
          <ac:chgData name="Fellini  Sofia" userId="24ecb79d-4d4c-4b5e-8c76-4bc5b4d186fc" providerId="ADAL" clId="{10DABF6A-7564-48D2-B73D-6440B454975E}" dt="2022-05-22T16:21:15.179" v="1681" actId="1076"/>
          <ac:spMkLst>
            <pc:docMk/>
            <pc:sldMk cId="39978466" sldId="336"/>
            <ac:spMk id="22" creationId="{6375DA4E-C8C3-0378-62B9-8810A8E7AA8F}"/>
          </ac:spMkLst>
        </pc:spChg>
        <pc:spChg chg="add del mod">
          <ac:chgData name="Fellini  Sofia" userId="24ecb79d-4d4c-4b5e-8c76-4bc5b4d186fc" providerId="ADAL" clId="{10DABF6A-7564-48D2-B73D-6440B454975E}" dt="2022-05-22T16:03:09" v="1182"/>
          <ac:spMkLst>
            <pc:docMk/>
            <pc:sldMk cId="39978466" sldId="336"/>
            <ac:spMk id="30" creationId="{3619098A-9F67-2724-65EE-731870BF0DD9}"/>
          </ac:spMkLst>
        </pc:spChg>
        <pc:spChg chg="add mod">
          <ac:chgData name="Fellini  Sofia" userId="24ecb79d-4d4c-4b5e-8c76-4bc5b4d186fc" providerId="ADAL" clId="{10DABF6A-7564-48D2-B73D-6440B454975E}" dt="2022-05-22T16:08:08.320" v="1288" actId="403"/>
          <ac:spMkLst>
            <pc:docMk/>
            <pc:sldMk cId="39978466" sldId="336"/>
            <ac:spMk id="31" creationId="{2D28439C-9E12-1418-F88A-AB8ED1122DB3}"/>
          </ac:spMkLst>
        </pc:spChg>
        <pc:spChg chg="add mod">
          <ac:chgData name="Fellini  Sofia" userId="24ecb79d-4d4c-4b5e-8c76-4bc5b4d186fc" providerId="ADAL" clId="{10DABF6A-7564-48D2-B73D-6440B454975E}" dt="2022-05-22T16:08:08.320" v="1288" actId="403"/>
          <ac:spMkLst>
            <pc:docMk/>
            <pc:sldMk cId="39978466" sldId="336"/>
            <ac:spMk id="32" creationId="{9051A728-A2C2-C0C9-4F71-6006EDC2BBD3}"/>
          </ac:spMkLst>
        </pc:spChg>
        <pc:spChg chg="add mod">
          <ac:chgData name="Fellini  Sofia" userId="24ecb79d-4d4c-4b5e-8c76-4bc5b4d186fc" providerId="ADAL" clId="{10DABF6A-7564-48D2-B73D-6440B454975E}" dt="2022-05-22T16:08:08.320" v="1288" actId="403"/>
          <ac:spMkLst>
            <pc:docMk/>
            <pc:sldMk cId="39978466" sldId="336"/>
            <ac:spMk id="33" creationId="{CA26E00C-8F6B-2060-1CB8-603A1A2CFBBE}"/>
          </ac:spMkLst>
        </pc:spChg>
        <pc:spChg chg="add mod">
          <ac:chgData name="Fellini  Sofia" userId="24ecb79d-4d4c-4b5e-8c76-4bc5b4d186fc" providerId="ADAL" clId="{10DABF6A-7564-48D2-B73D-6440B454975E}" dt="2022-05-22T16:08:08.320" v="1288" actId="403"/>
          <ac:spMkLst>
            <pc:docMk/>
            <pc:sldMk cId="39978466" sldId="336"/>
            <ac:spMk id="34" creationId="{E56F87DB-BFB5-BE46-CBEF-C6733F2EEBDA}"/>
          </ac:spMkLst>
        </pc:spChg>
        <pc:spChg chg="add mod">
          <ac:chgData name="Fellini  Sofia" userId="24ecb79d-4d4c-4b5e-8c76-4bc5b4d186fc" providerId="ADAL" clId="{10DABF6A-7564-48D2-B73D-6440B454975E}" dt="2022-05-22T16:08:08.320" v="1288" actId="403"/>
          <ac:spMkLst>
            <pc:docMk/>
            <pc:sldMk cId="39978466" sldId="336"/>
            <ac:spMk id="35" creationId="{AC85BCA8-5E8A-989F-A408-4C13C57F9CF2}"/>
          </ac:spMkLst>
        </pc:spChg>
        <pc:spChg chg="add mod">
          <ac:chgData name="Fellini  Sofia" userId="24ecb79d-4d4c-4b5e-8c76-4bc5b4d186fc" providerId="ADAL" clId="{10DABF6A-7564-48D2-B73D-6440B454975E}" dt="2022-05-22T16:08:08.320" v="1288" actId="403"/>
          <ac:spMkLst>
            <pc:docMk/>
            <pc:sldMk cId="39978466" sldId="336"/>
            <ac:spMk id="36" creationId="{0EF9E75E-DF84-4950-FAB6-B851E4F088B9}"/>
          </ac:spMkLst>
        </pc:spChg>
        <pc:spChg chg="add mod">
          <ac:chgData name="Fellini  Sofia" userId="24ecb79d-4d4c-4b5e-8c76-4bc5b4d186fc" providerId="ADAL" clId="{10DABF6A-7564-48D2-B73D-6440B454975E}" dt="2022-05-22T16:11:19.778" v="1376" actId="164"/>
          <ac:spMkLst>
            <pc:docMk/>
            <pc:sldMk cId="39978466" sldId="336"/>
            <ac:spMk id="39" creationId="{970AECA4-890D-5E3D-D6A6-11ED481F9DC2}"/>
          </ac:spMkLst>
        </pc:spChg>
        <pc:spChg chg="add mod">
          <ac:chgData name="Fellini  Sofia" userId="24ecb79d-4d4c-4b5e-8c76-4bc5b4d186fc" providerId="ADAL" clId="{10DABF6A-7564-48D2-B73D-6440B454975E}" dt="2022-05-22T16:11:19.778" v="1376" actId="164"/>
          <ac:spMkLst>
            <pc:docMk/>
            <pc:sldMk cId="39978466" sldId="336"/>
            <ac:spMk id="40" creationId="{7DF32038-429C-7131-02F7-057A71E5C820}"/>
          </ac:spMkLst>
        </pc:spChg>
        <pc:spChg chg="add mod">
          <ac:chgData name="Fellini  Sofia" userId="24ecb79d-4d4c-4b5e-8c76-4bc5b4d186fc" providerId="ADAL" clId="{10DABF6A-7564-48D2-B73D-6440B454975E}" dt="2022-05-22T16:11:19.778" v="1376" actId="164"/>
          <ac:spMkLst>
            <pc:docMk/>
            <pc:sldMk cId="39978466" sldId="336"/>
            <ac:spMk id="41" creationId="{491E8912-41F0-E0EB-6AB1-FAD6333FDD6D}"/>
          </ac:spMkLst>
        </pc:spChg>
        <pc:spChg chg="add mod">
          <ac:chgData name="Fellini  Sofia" userId="24ecb79d-4d4c-4b5e-8c76-4bc5b4d186fc" providerId="ADAL" clId="{10DABF6A-7564-48D2-B73D-6440B454975E}" dt="2022-05-22T16:13:38.696" v="1393" actId="1038"/>
          <ac:spMkLst>
            <pc:docMk/>
            <pc:sldMk cId="39978466" sldId="336"/>
            <ac:spMk id="42" creationId="{546B2663-1B6D-0C9C-DD3C-E765B840C53B}"/>
          </ac:spMkLst>
        </pc:spChg>
        <pc:spChg chg="add mod">
          <ac:chgData name="Fellini  Sofia" userId="24ecb79d-4d4c-4b5e-8c76-4bc5b4d186fc" providerId="ADAL" clId="{10DABF6A-7564-48D2-B73D-6440B454975E}" dt="2022-05-22T16:11:19.778" v="1376" actId="164"/>
          <ac:spMkLst>
            <pc:docMk/>
            <pc:sldMk cId="39978466" sldId="336"/>
            <ac:spMk id="43" creationId="{E5CDD243-BAA6-921D-9888-0AB24A294DCF}"/>
          </ac:spMkLst>
        </pc:spChg>
        <pc:spChg chg="add mod">
          <ac:chgData name="Fellini  Sofia" userId="24ecb79d-4d4c-4b5e-8c76-4bc5b4d186fc" providerId="ADAL" clId="{10DABF6A-7564-48D2-B73D-6440B454975E}" dt="2022-05-22T16:11:19.778" v="1376" actId="164"/>
          <ac:spMkLst>
            <pc:docMk/>
            <pc:sldMk cId="39978466" sldId="336"/>
            <ac:spMk id="44" creationId="{EA643962-CC68-F0EA-4EA4-00BE049259B8}"/>
          </ac:spMkLst>
        </pc:spChg>
        <pc:spChg chg="add mod">
          <ac:chgData name="Fellini  Sofia" userId="24ecb79d-4d4c-4b5e-8c76-4bc5b4d186fc" providerId="ADAL" clId="{10DABF6A-7564-48D2-B73D-6440B454975E}" dt="2022-05-22T16:11:19.778" v="1376" actId="164"/>
          <ac:spMkLst>
            <pc:docMk/>
            <pc:sldMk cId="39978466" sldId="336"/>
            <ac:spMk id="45" creationId="{2350F130-B86A-82E4-4935-560A6A01D422}"/>
          </ac:spMkLst>
        </pc:spChg>
        <pc:spChg chg="add mod">
          <ac:chgData name="Fellini  Sofia" userId="24ecb79d-4d4c-4b5e-8c76-4bc5b4d186fc" providerId="ADAL" clId="{10DABF6A-7564-48D2-B73D-6440B454975E}" dt="2022-05-22T16:40:42.555" v="1952" actId="207"/>
          <ac:spMkLst>
            <pc:docMk/>
            <pc:sldMk cId="39978466" sldId="336"/>
            <ac:spMk id="48" creationId="{DD03B235-8CFB-7C8F-70C3-125F857DF9AF}"/>
          </ac:spMkLst>
        </pc:spChg>
        <pc:spChg chg="add mod">
          <ac:chgData name="Fellini  Sofia" userId="24ecb79d-4d4c-4b5e-8c76-4bc5b4d186fc" providerId="ADAL" clId="{10DABF6A-7564-48D2-B73D-6440B454975E}" dt="2022-05-22T16:15:08.848" v="1483" actId="164"/>
          <ac:spMkLst>
            <pc:docMk/>
            <pc:sldMk cId="39978466" sldId="336"/>
            <ac:spMk id="50" creationId="{D3437A0D-53D5-CDB7-4C69-406FD940F094}"/>
          </ac:spMkLst>
        </pc:spChg>
        <pc:spChg chg="add mod">
          <ac:chgData name="Fellini  Sofia" userId="24ecb79d-4d4c-4b5e-8c76-4bc5b4d186fc" providerId="ADAL" clId="{10DABF6A-7564-48D2-B73D-6440B454975E}" dt="2022-05-22T16:15:08.848" v="1483" actId="164"/>
          <ac:spMkLst>
            <pc:docMk/>
            <pc:sldMk cId="39978466" sldId="336"/>
            <ac:spMk id="51" creationId="{B9823EBB-2F2C-65D5-1BCB-C4ECD2305370}"/>
          </ac:spMkLst>
        </pc:spChg>
        <pc:spChg chg="add mod">
          <ac:chgData name="Fellini  Sofia" userId="24ecb79d-4d4c-4b5e-8c76-4bc5b4d186fc" providerId="ADAL" clId="{10DABF6A-7564-48D2-B73D-6440B454975E}" dt="2022-05-22T16:15:08.848" v="1483" actId="164"/>
          <ac:spMkLst>
            <pc:docMk/>
            <pc:sldMk cId="39978466" sldId="336"/>
            <ac:spMk id="52" creationId="{B83361EA-0F91-1AA0-4E5C-CBCAC474D678}"/>
          </ac:spMkLst>
        </pc:spChg>
        <pc:spChg chg="add mod">
          <ac:chgData name="Fellini  Sofia" userId="24ecb79d-4d4c-4b5e-8c76-4bc5b4d186fc" providerId="ADAL" clId="{10DABF6A-7564-48D2-B73D-6440B454975E}" dt="2022-05-22T16:15:08.848" v="1483" actId="164"/>
          <ac:spMkLst>
            <pc:docMk/>
            <pc:sldMk cId="39978466" sldId="336"/>
            <ac:spMk id="53" creationId="{BA0C78C8-CCB1-6683-9CE4-8DF6792F298C}"/>
          </ac:spMkLst>
        </pc:spChg>
        <pc:spChg chg="add mod">
          <ac:chgData name="Fellini  Sofia" userId="24ecb79d-4d4c-4b5e-8c76-4bc5b4d186fc" providerId="ADAL" clId="{10DABF6A-7564-48D2-B73D-6440B454975E}" dt="2022-05-22T16:15:08.848" v="1483" actId="164"/>
          <ac:spMkLst>
            <pc:docMk/>
            <pc:sldMk cId="39978466" sldId="336"/>
            <ac:spMk id="54" creationId="{07B8B6EA-4BF9-948D-518D-7FBD57F820E4}"/>
          </ac:spMkLst>
        </pc:spChg>
        <pc:spChg chg="add mod">
          <ac:chgData name="Fellini  Sofia" userId="24ecb79d-4d4c-4b5e-8c76-4bc5b4d186fc" providerId="ADAL" clId="{10DABF6A-7564-48D2-B73D-6440B454975E}" dt="2022-05-22T16:15:08.848" v="1483" actId="164"/>
          <ac:spMkLst>
            <pc:docMk/>
            <pc:sldMk cId="39978466" sldId="336"/>
            <ac:spMk id="55" creationId="{1DB738A8-2D19-BB4C-1BC8-3D77D34F3DAD}"/>
          </ac:spMkLst>
        </pc:spChg>
        <pc:spChg chg="add mod">
          <ac:chgData name="Fellini  Sofia" userId="24ecb79d-4d4c-4b5e-8c76-4bc5b4d186fc" providerId="ADAL" clId="{10DABF6A-7564-48D2-B73D-6440B454975E}" dt="2022-05-22T16:41:21.999" v="1961" actId="207"/>
          <ac:spMkLst>
            <pc:docMk/>
            <pc:sldMk cId="39978466" sldId="336"/>
            <ac:spMk id="57" creationId="{BE88E3A4-0C5B-924B-AA9A-B7633FFEFC47}"/>
          </ac:spMkLst>
        </pc:spChg>
        <pc:spChg chg="add mod">
          <ac:chgData name="Fellini  Sofia" userId="24ecb79d-4d4c-4b5e-8c76-4bc5b4d186fc" providerId="ADAL" clId="{10DABF6A-7564-48D2-B73D-6440B454975E}" dt="2022-05-22T16:17:39.708" v="1520"/>
          <ac:spMkLst>
            <pc:docMk/>
            <pc:sldMk cId="39978466" sldId="336"/>
            <ac:spMk id="58" creationId="{7F393E70-46C0-B571-8BDC-66A71EBAA976}"/>
          </ac:spMkLst>
        </pc:spChg>
        <pc:spChg chg="add mod">
          <ac:chgData name="Fellini  Sofia" userId="24ecb79d-4d4c-4b5e-8c76-4bc5b4d186fc" providerId="ADAL" clId="{10DABF6A-7564-48D2-B73D-6440B454975E}" dt="2022-05-22T16:17:39.708" v="1520"/>
          <ac:spMkLst>
            <pc:docMk/>
            <pc:sldMk cId="39978466" sldId="336"/>
            <ac:spMk id="59" creationId="{50E2EE97-B719-EB3A-7334-4ADE896F3BE6}"/>
          </ac:spMkLst>
        </pc:spChg>
        <pc:spChg chg="add mod">
          <ac:chgData name="Fellini  Sofia" userId="24ecb79d-4d4c-4b5e-8c76-4bc5b4d186fc" providerId="ADAL" clId="{10DABF6A-7564-48D2-B73D-6440B454975E}" dt="2022-05-22T16:29:58.928" v="1846" actId="1076"/>
          <ac:spMkLst>
            <pc:docMk/>
            <pc:sldMk cId="39978466" sldId="336"/>
            <ac:spMk id="60" creationId="{27AF3213-48E0-26FF-9DE0-26196932B446}"/>
          </ac:spMkLst>
        </pc:spChg>
        <pc:spChg chg="add mod">
          <ac:chgData name="Fellini  Sofia" userId="24ecb79d-4d4c-4b5e-8c76-4bc5b4d186fc" providerId="ADAL" clId="{10DABF6A-7564-48D2-B73D-6440B454975E}" dt="2022-05-22T16:17:39.708" v="1520"/>
          <ac:spMkLst>
            <pc:docMk/>
            <pc:sldMk cId="39978466" sldId="336"/>
            <ac:spMk id="61" creationId="{9CBDBAA4-9AC3-3F51-863F-EFF301BF769A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65" creationId="{DE70EBFB-0203-03F5-8BB1-2AD04611C0C7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66" creationId="{05A79DA8-B491-3AE2-8F41-B7F8755F6F22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67" creationId="{3184B3B0-6D00-45B7-5867-E90C9C5272E0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68" creationId="{7C646420-637B-594D-B4FF-24F0728B1CEA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69" creationId="{36EC16F6-3241-73D0-83DB-4052CC0C0F11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70" creationId="{F2BEEE38-B96F-1EA6-8862-73D9C0559B75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71" creationId="{7683C750-FC54-7613-F7A6-A4085CE6E33F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72" creationId="{522692C3-9C50-D0A2-8F2A-CDFA07C4E8FF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73" creationId="{74E12455-2C03-A5B2-8148-A5A986F7F334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74" creationId="{2423249F-6E2F-0E98-BC25-C06D1D566A37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75" creationId="{7E45B2E3-41A4-9AB1-918A-F8D642B34201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76" creationId="{70FB3F4F-FA37-936C-6A79-2A45BC6724E6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77" creationId="{51D3BB0F-62ED-DD21-B31D-B9122897DE0E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78" creationId="{C692754C-E9DE-2448-D908-2A74D3F61353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79" creationId="{9016CD6E-C7DB-F455-34AC-2C8FFDA1E2D3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80" creationId="{A1FD730E-4534-58D4-DEF2-D26F4F3405F6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81" creationId="{BE53155B-5800-7A47-9505-C83C49204E10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82" creationId="{4F89E8F5-63E2-2BE0-27D1-9EEEC1B9C3CC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83" creationId="{F657F154-6A76-234C-E052-B9DC98A1ED95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84" creationId="{13AEEDC0-542D-2BB7-5C56-6442616A1427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85" creationId="{EADA6FA0-8A31-79AA-5C91-80C3BB312047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86" creationId="{E1B05C9D-D668-4CDF-4D33-A731FFB08F9D}"/>
          </ac:spMkLst>
        </pc:spChg>
        <pc:spChg chg="add mod">
          <ac:chgData name="Fellini  Sofia" userId="24ecb79d-4d4c-4b5e-8c76-4bc5b4d186fc" providerId="ADAL" clId="{10DABF6A-7564-48D2-B73D-6440B454975E}" dt="2022-05-22T17:34:26.835" v="2492" actId="164"/>
          <ac:spMkLst>
            <pc:docMk/>
            <pc:sldMk cId="39978466" sldId="336"/>
            <ac:spMk id="87" creationId="{A622DA80-026D-D3CA-261A-4C2FDEF2C924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88" creationId="{7B3F101F-BD34-5D8F-856D-898245336D13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89" creationId="{756D6FAD-2E6D-4CFC-852C-804CAC1043A4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90" creationId="{4A6DF20E-9388-45ED-254A-C601300C8F27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91" creationId="{A2475061-603A-07B0-157C-6A7CC898B61F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92" creationId="{2C94C465-FA18-7065-07D0-ECA19B26B5EF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93" creationId="{AFC95A52-8359-57A9-E328-095B88F44AF7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94" creationId="{C5A81327-D3BC-D5B2-EEB1-4FAC28E44E6C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95" creationId="{A2F192D7-747E-F59C-6D0B-3FEBED869D62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96" creationId="{8CED30CB-7F68-84F1-1AFF-A9F3114DC7E9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97" creationId="{1327309E-78CB-68A7-3AC4-B13B5C43A541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98" creationId="{3C4E28F7-29B7-CFEC-9601-DD971FF2E5DF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99" creationId="{02AD6E05-94E4-8B38-24F2-DC98D0B595B0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100" creationId="{8526E7DC-3A80-2F0F-DC9D-6AE70C325167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101" creationId="{B2F68566-E21B-2DCC-D094-7C8E3C1ADF8B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102" creationId="{DCA2F060-3C05-1E0F-4676-9A9C2BE33FB3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103" creationId="{956D657C-5E08-8F35-CA1C-F25647D36E28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104" creationId="{3943E0E9-AE6D-904D-FBC9-DF525EB7CF0D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105" creationId="{D85B04BD-07B1-00C9-9B44-6732C772614C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106" creationId="{A9C06178-2562-F7A0-0F33-6D1C9D7B86FC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107" creationId="{5EC2394F-043D-490D-BDCD-99F55BBE2657}"/>
          </ac:spMkLst>
        </pc:spChg>
        <pc:spChg chg="add mod">
          <ac:chgData name="Fellini  Sofia" userId="24ecb79d-4d4c-4b5e-8c76-4bc5b4d186fc" providerId="ADAL" clId="{10DABF6A-7564-48D2-B73D-6440B454975E}" dt="2022-05-22T17:34:44.282" v="2493" actId="164"/>
          <ac:spMkLst>
            <pc:docMk/>
            <pc:sldMk cId="39978466" sldId="336"/>
            <ac:spMk id="108" creationId="{1A4AF126-3F85-E643-C7E0-AFBF77AC7A37}"/>
          </ac:spMkLst>
        </pc:spChg>
        <pc:spChg chg="add mod">
          <ac:chgData name="Fellini  Sofia" userId="24ecb79d-4d4c-4b5e-8c76-4bc5b4d186fc" providerId="ADAL" clId="{10DABF6A-7564-48D2-B73D-6440B454975E}" dt="2022-05-22T16:42:18.925" v="2010" actId="1076"/>
          <ac:spMkLst>
            <pc:docMk/>
            <pc:sldMk cId="39978466" sldId="336"/>
            <ac:spMk id="150" creationId="{DACB4D49-AF9C-7D17-6896-51527E046BD1}"/>
          </ac:spMkLst>
        </pc:spChg>
        <pc:grpChg chg="mod">
          <ac:chgData name="Fellini  Sofia" userId="24ecb79d-4d4c-4b5e-8c76-4bc5b4d186fc" providerId="ADAL" clId="{10DABF6A-7564-48D2-B73D-6440B454975E}" dt="2022-05-22T16:01:56.299" v="1158" actId="1076"/>
          <ac:grpSpMkLst>
            <pc:docMk/>
            <pc:sldMk cId="39978466" sldId="336"/>
            <ac:grpSpMk id="9" creationId="{E20D82C8-C286-0524-DC23-B782CB72E65E}"/>
          </ac:grpSpMkLst>
        </pc:grpChg>
        <pc:grpChg chg="mod">
          <ac:chgData name="Fellini  Sofia" userId="24ecb79d-4d4c-4b5e-8c76-4bc5b4d186fc" providerId="ADAL" clId="{10DABF6A-7564-48D2-B73D-6440B454975E}" dt="2022-05-22T16:21:02.063" v="1677" actId="1037"/>
          <ac:grpSpMkLst>
            <pc:docMk/>
            <pc:sldMk cId="39978466" sldId="336"/>
            <ac:grpSpMk id="10" creationId="{98C75F4D-A1DD-EE51-88BE-512F25AD74F2}"/>
          </ac:grpSpMkLst>
        </pc:grpChg>
        <pc:grpChg chg="mod">
          <ac:chgData name="Fellini  Sofia" userId="24ecb79d-4d4c-4b5e-8c76-4bc5b4d186fc" providerId="ADAL" clId="{10DABF6A-7564-48D2-B73D-6440B454975E}" dt="2022-05-22T16:21:27.423" v="1709" actId="1037"/>
          <ac:grpSpMkLst>
            <pc:docMk/>
            <pc:sldMk cId="39978466" sldId="336"/>
            <ac:grpSpMk id="19" creationId="{327EDCFD-CCEE-0C1E-EB01-F030772ADC7A}"/>
          </ac:grpSpMkLst>
        </pc:grpChg>
        <pc:grpChg chg="add del mod">
          <ac:chgData name="Fellini  Sofia" userId="24ecb79d-4d4c-4b5e-8c76-4bc5b4d186fc" providerId="ADAL" clId="{10DABF6A-7564-48D2-B73D-6440B454975E}" dt="2022-05-22T16:01:10.678" v="1146"/>
          <ac:grpSpMkLst>
            <pc:docMk/>
            <pc:sldMk cId="39978466" sldId="336"/>
            <ac:grpSpMk id="24" creationId="{152E7523-ADA3-80B2-92C3-59948D86FCAC}"/>
          </ac:grpSpMkLst>
        </pc:grpChg>
        <pc:grpChg chg="add mod">
          <ac:chgData name="Fellini  Sofia" userId="24ecb79d-4d4c-4b5e-8c76-4bc5b4d186fc" providerId="ADAL" clId="{10DABF6A-7564-48D2-B73D-6440B454975E}" dt="2022-05-22T16:15:22.086" v="1484" actId="555"/>
          <ac:grpSpMkLst>
            <pc:docMk/>
            <pc:sldMk cId="39978466" sldId="336"/>
            <ac:grpSpMk id="37" creationId="{5D0E79E6-3195-6DDB-195A-CC4501A37791}"/>
          </ac:grpSpMkLst>
        </pc:grpChg>
        <pc:grpChg chg="add mod">
          <ac:chgData name="Fellini  Sofia" userId="24ecb79d-4d4c-4b5e-8c76-4bc5b4d186fc" providerId="ADAL" clId="{10DABF6A-7564-48D2-B73D-6440B454975E}" dt="2022-05-22T16:11:47.668" v="1377" actId="164"/>
          <ac:grpSpMkLst>
            <pc:docMk/>
            <pc:sldMk cId="39978466" sldId="336"/>
            <ac:grpSpMk id="46" creationId="{A28D54DD-EECF-6B3F-96D0-E57D181CBEEE}"/>
          </ac:grpSpMkLst>
        </pc:grpChg>
        <pc:grpChg chg="add mod">
          <ac:chgData name="Fellini  Sofia" userId="24ecb79d-4d4c-4b5e-8c76-4bc5b4d186fc" providerId="ADAL" clId="{10DABF6A-7564-48D2-B73D-6440B454975E}" dt="2022-05-22T16:21:02.063" v="1677" actId="1037"/>
          <ac:grpSpMkLst>
            <pc:docMk/>
            <pc:sldMk cId="39978466" sldId="336"/>
            <ac:grpSpMk id="47" creationId="{206E6BE3-EAC1-6157-1644-F9F3B308E617}"/>
          </ac:grpSpMkLst>
        </pc:grpChg>
        <pc:grpChg chg="add mod">
          <ac:chgData name="Fellini  Sofia" userId="24ecb79d-4d4c-4b5e-8c76-4bc5b4d186fc" providerId="ADAL" clId="{10DABF6A-7564-48D2-B73D-6440B454975E}" dt="2022-05-22T16:21:27.423" v="1709" actId="1037"/>
          <ac:grpSpMkLst>
            <pc:docMk/>
            <pc:sldMk cId="39978466" sldId="336"/>
            <ac:grpSpMk id="56" creationId="{FB376A13-E8D3-9E95-6156-4C59B06EF82A}"/>
          </ac:grpSpMkLst>
        </pc:grpChg>
        <pc:grpChg chg="add mod">
          <ac:chgData name="Fellini  Sofia" userId="24ecb79d-4d4c-4b5e-8c76-4bc5b4d186fc" providerId="ADAL" clId="{10DABF6A-7564-48D2-B73D-6440B454975E}" dt="2022-05-22T17:34:26.835" v="2492" actId="164"/>
          <ac:grpSpMkLst>
            <pc:docMk/>
            <pc:sldMk cId="39978466" sldId="336"/>
            <ac:grpSpMk id="151" creationId="{7C0D7238-6FB3-B42F-0DBC-BEF58CE31245}"/>
          </ac:grpSpMkLst>
        </pc:grpChg>
        <pc:grpChg chg="add mod">
          <ac:chgData name="Fellini  Sofia" userId="24ecb79d-4d4c-4b5e-8c76-4bc5b4d186fc" providerId="ADAL" clId="{10DABF6A-7564-48D2-B73D-6440B454975E}" dt="2022-05-22T17:34:44.282" v="2493" actId="164"/>
          <ac:grpSpMkLst>
            <pc:docMk/>
            <pc:sldMk cId="39978466" sldId="336"/>
            <ac:grpSpMk id="152" creationId="{2BB6C332-10E0-E166-D9B8-3D813956319E}"/>
          </ac:grpSpMkLst>
        </pc:grpChg>
        <pc:picChg chg="del">
          <ac:chgData name="Fellini  Sofia" userId="24ecb79d-4d4c-4b5e-8c76-4bc5b4d186fc" providerId="ADAL" clId="{10DABF6A-7564-48D2-B73D-6440B454975E}" dt="2022-05-22T16:00:17.405" v="1138" actId="478"/>
          <ac:picMkLst>
            <pc:docMk/>
            <pc:sldMk cId="39978466" sldId="336"/>
            <ac:picMk id="3" creationId="{07A9E333-039A-4ED9-AF44-8D0802A23CB2}"/>
          </ac:picMkLst>
        </pc:picChg>
        <pc:picChg chg="add mod modCrop">
          <ac:chgData name="Fellini  Sofia" userId="24ecb79d-4d4c-4b5e-8c76-4bc5b4d186fc" providerId="ADAL" clId="{10DABF6A-7564-48D2-B73D-6440B454975E}" dt="2022-05-22T16:19:57.329" v="1635" actId="14100"/>
          <ac:picMkLst>
            <pc:docMk/>
            <pc:sldMk cId="39978466" sldId="336"/>
            <ac:picMk id="6" creationId="{5F0EEBA9-937A-7A67-E10B-BA71B6135CDD}"/>
          </ac:picMkLst>
        </pc:picChg>
        <pc:picChg chg="mod modCrop">
          <ac:chgData name="Fellini  Sofia" userId="24ecb79d-4d4c-4b5e-8c76-4bc5b4d186fc" providerId="ADAL" clId="{10DABF6A-7564-48D2-B73D-6440B454975E}" dt="2022-05-22T16:25:56.129" v="1809" actId="732"/>
          <ac:picMkLst>
            <pc:docMk/>
            <pc:sldMk cId="39978466" sldId="336"/>
            <ac:picMk id="7" creationId="{9FA681B1-65FB-4B51-BC55-ADB7C6BC93FE}"/>
          </ac:picMkLst>
        </pc:picChg>
        <pc:picChg chg="mod modCrop">
          <ac:chgData name="Fellini  Sofia" userId="24ecb79d-4d4c-4b5e-8c76-4bc5b4d186fc" providerId="ADAL" clId="{10DABF6A-7564-48D2-B73D-6440B454975E}" dt="2022-05-22T16:25:52.105" v="1808" actId="732"/>
          <ac:picMkLst>
            <pc:docMk/>
            <pc:sldMk cId="39978466" sldId="336"/>
            <ac:picMk id="8" creationId="{F345FA05-FCDB-4022-8061-D85ADE52D6A6}"/>
          </ac:picMkLst>
        </pc:picChg>
        <pc:picChg chg="mod modCrop">
          <ac:chgData name="Fellini  Sofia" userId="24ecb79d-4d4c-4b5e-8c76-4bc5b4d186fc" providerId="ADAL" clId="{10DABF6A-7564-48D2-B73D-6440B454975E}" dt="2022-05-22T16:30:34.271" v="1849" actId="732"/>
          <ac:picMkLst>
            <pc:docMk/>
            <pc:sldMk cId="39978466" sldId="336"/>
            <ac:picMk id="11" creationId="{285F0DC1-85F6-4B56-AE57-099FE7320D09}"/>
          </ac:picMkLst>
        </pc:picChg>
        <pc:picChg chg="mod modCrop">
          <ac:chgData name="Fellini  Sofia" userId="24ecb79d-4d4c-4b5e-8c76-4bc5b4d186fc" providerId="ADAL" clId="{10DABF6A-7564-48D2-B73D-6440B454975E}" dt="2022-05-22T16:18:47.395" v="1531" actId="1076"/>
          <ac:picMkLst>
            <pc:docMk/>
            <pc:sldMk cId="39978466" sldId="336"/>
            <ac:picMk id="13" creationId="{FC0753B4-9B4C-16F5-015E-B296A937396A}"/>
          </ac:picMkLst>
        </pc:picChg>
        <pc:picChg chg="mod modCrop">
          <ac:chgData name="Fellini  Sofia" userId="24ecb79d-4d4c-4b5e-8c76-4bc5b4d186fc" providerId="ADAL" clId="{10DABF6A-7564-48D2-B73D-6440B454975E}" dt="2022-05-22T16:18:47.395" v="1531" actId="1076"/>
          <ac:picMkLst>
            <pc:docMk/>
            <pc:sldMk cId="39978466" sldId="336"/>
            <ac:picMk id="14" creationId="{119DD609-D97F-C47B-FBAD-80DD85AC9D6D}"/>
          </ac:picMkLst>
        </pc:picChg>
        <pc:picChg chg="mod modCrop">
          <ac:chgData name="Fellini  Sofia" userId="24ecb79d-4d4c-4b5e-8c76-4bc5b4d186fc" providerId="ADAL" clId="{10DABF6A-7564-48D2-B73D-6440B454975E}" dt="2022-05-22T16:33:53.414" v="1855" actId="732"/>
          <ac:picMkLst>
            <pc:docMk/>
            <pc:sldMk cId="39978466" sldId="336"/>
            <ac:picMk id="15" creationId="{5E8E8730-5F4B-EF5A-9358-9C2E40F2A122}"/>
          </ac:picMkLst>
        </pc:picChg>
        <pc:picChg chg="mod modCrop">
          <ac:chgData name="Fellini  Sofia" userId="24ecb79d-4d4c-4b5e-8c76-4bc5b4d186fc" providerId="ADAL" clId="{10DABF6A-7564-48D2-B73D-6440B454975E}" dt="2022-05-22T16:21:12.016" v="1679" actId="1076"/>
          <ac:picMkLst>
            <pc:docMk/>
            <pc:sldMk cId="39978466" sldId="336"/>
            <ac:picMk id="16" creationId="{14BCA4AB-4C3E-C6D6-94E8-99AA1F16D54C}"/>
          </ac:picMkLst>
        </pc:picChg>
        <pc:picChg chg="mod modCrop">
          <ac:chgData name="Fellini  Sofia" userId="24ecb79d-4d4c-4b5e-8c76-4bc5b4d186fc" providerId="ADAL" clId="{10DABF6A-7564-48D2-B73D-6440B454975E}" dt="2022-05-22T16:21:12.016" v="1679" actId="1076"/>
          <ac:picMkLst>
            <pc:docMk/>
            <pc:sldMk cId="39978466" sldId="336"/>
            <ac:picMk id="17" creationId="{EAB3EA3E-6262-0114-A6EE-89B14671440D}"/>
          </ac:picMkLst>
        </pc:picChg>
        <pc:picChg chg="mod modCrop">
          <ac:chgData name="Fellini  Sofia" userId="24ecb79d-4d4c-4b5e-8c76-4bc5b4d186fc" providerId="ADAL" clId="{10DABF6A-7564-48D2-B73D-6440B454975E}" dt="2022-05-22T16:33:59.495" v="1856" actId="732"/>
          <ac:picMkLst>
            <pc:docMk/>
            <pc:sldMk cId="39978466" sldId="336"/>
            <ac:picMk id="18" creationId="{629BFA0B-5809-97DF-263C-BA7998AFA941}"/>
          </ac:picMkLst>
        </pc:picChg>
        <pc:picChg chg="add del mod">
          <ac:chgData name="Fellini  Sofia" userId="24ecb79d-4d4c-4b5e-8c76-4bc5b4d186fc" providerId="ADAL" clId="{10DABF6A-7564-48D2-B73D-6440B454975E}" dt="2022-05-22T15:57:52.715" v="1127" actId="478"/>
          <ac:picMkLst>
            <pc:docMk/>
            <pc:sldMk cId="39978466" sldId="336"/>
            <ac:picMk id="23" creationId="{9C658AF0-2591-A0A2-D5E8-9963D6FD2E56}"/>
          </ac:picMkLst>
        </pc:picChg>
        <pc:picChg chg="mod">
          <ac:chgData name="Fellini  Sofia" userId="24ecb79d-4d4c-4b5e-8c76-4bc5b4d186fc" providerId="ADAL" clId="{10DABF6A-7564-48D2-B73D-6440B454975E}" dt="2022-05-22T16:00:56.068" v="1143"/>
          <ac:picMkLst>
            <pc:docMk/>
            <pc:sldMk cId="39978466" sldId="336"/>
            <ac:picMk id="25" creationId="{184B3D76-9666-05B5-64E6-E8EAB3582503}"/>
          </ac:picMkLst>
        </pc:picChg>
        <pc:picChg chg="mod">
          <ac:chgData name="Fellini  Sofia" userId="24ecb79d-4d4c-4b5e-8c76-4bc5b4d186fc" providerId="ADAL" clId="{10DABF6A-7564-48D2-B73D-6440B454975E}" dt="2022-05-22T16:00:56.068" v="1143"/>
          <ac:picMkLst>
            <pc:docMk/>
            <pc:sldMk cId="39978466" sldId="336"/>
            <ac:picMk id="26" creationId="{744C0C6C-11E0-6D18-7E9C-937CDE01EFE4}"/>
          </ac:picMkLst>
        </pc:picChg>
        <pc:picChg chg="mod">
          <ac:chgData name="Fellini  Sofia" userId="24ecb79d-4d4c-4b5e-8c76-4bc5b4d186fc" providerId="ADAL" clId="{10DABF6A-7564-48D2-B73D-6440B454975E}" dt="2022-05-22T16:00:56.068" v="1143"/>
          <ac:picMkLst>
            <pc:docMk/>
            <pc:sldMk cId="39978466" sldId="336"/>
            <ac:picMk id="27" creationId="{B519BF46-3518-AE3E-0955-B9B0C0572BD0}"/>
          </ac:picMkLst>
        </pc:picChg>
        <pc:picChg chg="add del mod modCrop">
          <ac:chgData name="Fellini  Sofia" userId="24ecb79d-4d4c-4b5e-8c76-4bc5b4d186fc" providerId="ADAL" clId="{10DABF6A-7564-48D2-B73D-6440B454975E}" dt="2022-05-22T16:03:39.610" v="1186" actId="478"/>
          <ac:picMkLst>
            <pc:docMk/>
            <pc:sldMk cId="39978466" sldId="336"/>
            <ac:picMk id="28" creationId="{9BDCAAA3-DB41-2EEE-6611-530ECD183593}"/>
          </ac:picMkLst>
        </pc:picChg>
        <pc:picChg chg="add mod modCrop">
          <ac:chgData name="Fellini  Sofia" userId="24ecb79d-4d4c-4b5e-8c76-4bc5b4d186fc" providerId="ADAL" clId="{10DABF6A-7564-48D2-B73D-6440B454975E}" dt="2022-05-22T16:05:57.596" v="1263" actId="164"/>
          <ac:picMkLst>
            <pc:docMk/>
            <pc:sldMk cId="39978466" sldId="336"/>
            <ac:picMk id="29" creationId="{BCFA76A6-E878-3A7B-F40B-4BB7AC7C4AB9}"/>
          </ac:picMkLst>
        </pc:picChg>
        <pc:picChg chg="add mod modCrop">
          <ac:chgData name="Fellini  Sofia" userId="24ecb79d-4d4c-4b5e-8c76-4bc5b4d186fc" providerId="ADAL" clId="{10DABF6A-7564-48D2-B73D-6440B454975E}" dt="2022-05-22T16:11:47.668" v="1377" actId="164"/>
          <ac:picMkLst>
            <pc:docMk/>
            <pc:sldMk cId="39978466" sldId="336"/>
            <ac:picMk id="38" creationId="{29C80004-B915-4164-96D8-079152F43A4A}"/>
          </ac:picMkLst>
        </pc:picChg>
        <pc:picChg chg="add mod modCrop">
          <ac:chgData name="Fellini  Sofia" userId="24ecb79d-4d4c-4b5e-8c76-4bc5b4d186fc" providerId="ADAL" clId="{10DABF6A-7564-48D2-B73D-6440B454975E}" dt="2022-05-22T16:15:08.848" v="1483" actId="164"/>
          <ac:picMkLst>
            <pc:docMk/>
            <pc:sldMk cId="39978466" sldId="336"/>
            <ac:picMk id="49" creationId="{E817FE40-11BD-1947-873A-F0730ADD24C7}"/>
          </ac:picMkLst>
        </pc:picChg>
        <pc:picChg chg="add mod modCrop">
          <ac:chgData name="Fellini  Sofia" userId="24ecb79d-4d4c-4b5e-8c76-4bc5b4d186fc" providerId="ADAL" clId="{10DABF6A-7564-48D2-B73D-6440B454975E}" dt="2022-05-22T17:41:51.680" v="2643" actId="732"/>
          <ac:picMkLst>
            <pc:docMk/>
            <pc:sldMk cId="39978466" sldId="336"/>
            <ac:picMk id="62" creationId="{196ACD63-CCCD-25B3-1BB6-70C7B2BD4028}"/>
          </ac:picMkLst>
        </pc:picChg>
        <pc:picChg chg="add mod">
          <ac:chgData name="Fellini  Sofia" userId="24ecb79d-4d4c-4b5e-8c76-4bc5b4d186fc" providerId="ADAL" clId="{10DABF6A-7564-48D2-B73D-6440B454975E}" dt="2022-05-22T16:34:16.638" v="1857" actId="14100"/>
          <ac:picMkLst>
            <pc:docMk/>
            <pc:sldMk cId="39978466" sldId="336"/>
            <ac:picMk id="63" creationId="{D4B8B46D-6D5E-1BEF-338B-6A981E4B28ED}"/>
          </ac:picMkLst>
        </pc:picChg>
        <pc:picChg chg="add mod">
          <ac:chgData name="Fellini  Sofia" userId="24ecb79d-4d4c-4b5e-8c76-4bc5b4d186fc" providerId="ADAL" clId="{10DABF6A-7564-48D2-B73D-6440B454975E}" dt="2022-05-22T16:34:16.638" v="1857" actId="14100"/>
          <ac:picMkLst>
            <pc:docMk/>
            <pc:sldMk cId="39978466" sldId="336"/>
            <ac:picMk id="64" creationId="{4CE3E976-CE35-072E-2A3D-9D17866E6680}"/>
          </ac:picMkLst>
        </pc:picChg>
        <pc:picChg chg="add mod">
          <ac:chgData name="Fellini  Sofia" userId="24ecb79d-4d4c-4b5e-8c76-4bc5b4d186fc" providerId="ADAL" clId="{10DABF6A-7564-48D2-B73D-6440B454975E}" dt="2022-05-22T16:38:52.761" v="1937" actId="1076"/>
          <ac:picMkLst>
            <pc:docMk/>
            <pc:sldMk cId="39978466" sldId="336"/>
            <ac:picMk id="112" creationId="{DB65EFF7-1A1B-4F41-568B-8036CB59BF29}"/>
          </ac:picMkLst>
        </pc:picChg>
        <pc:cxnChg chg="add del mod">
          <ac:chgData name="Fellini  Sofia" userId="24ecb79d-4d4c-4b5e-8c76-4bc5b4d186fc" providerId="ADAL" clId="{10DABF6A-7564-48D2-B73D-6440B454975E}" dt="2022-05-22T16:34:35.476" v="1859"/>
          <ac:cxnSpMkLst>
            <pc:docMk/>
            <pc:sldMk cId="39978466" sldId="336"/>
            <ac:cxnSpMk id="109" creationId="{D85CA5D2-1A09-1344-3B03-74F43F3139BB}"/>
          </ac:cxnSpMkLst>
        </pc:cxnChg>
        <pc:cxnChg chg="add del mod">
          <ac:chgData name="Fellini  Sofia" userId="24ecb79d-4d4c-4b5e-8c76-4bc5b4d186fc" providerId="ADAL" clId="{10DABF6A-7564-48D2-B73D-6440B454975E}" dt="2022-05-22T16:34:35.476" v="1859"/>
          <ac:cxnSpMkLst>
            <pc:docMk/>
            <pc:sldMk cId="39978466" sldId="336"/>
            <ac:cxnSpMk id="110" creationId="{9C801E16-BC1E-27F2-22A0-99675FC4627A}"/>
          </ac:cxnSpMkLst>
        </pc:cxnChg>
        <pc:cxnChg chg="add del mod">
          <ac:chgData name="Fellini  Sofia" userId="24ecb79d-4d4c-4b5e-8c76-4bc5b4d186fc" providerId="ADAL" clId="{10DABF6A-7564-48D2-B73D-6440B454975E}" dt="2022-05-22T16:34:35.476" v="1859"/>
          <ac:cxnSpMkLst>
            <pc:docMk/>
            <pc:sldMk cId="39978466" sldId="336"/>
            <ac:cxnSpMk id="111" creationId="{9996E500-DC83-90B1-31D6-A47957B834AB}"/>
          </ac:cxnSpMkLst>
        </pc:cxnChg>
        <pc:cxnChg chg="add mod">
          <ac:chgData name="Fellini  Sofia" userId="24ecb79d-4d4c-4b5e-8c76-4bc5b4d186fc" providerId="ADAL" clId="{10DABF6A-7564-48D2-B73D-6440B454975E}" dt="2022-05-22T16:39:40.806" v="1945" actId="14100"/>
          <ac:cxnSpMkLst>
            <pc:docMk/>
            <pc:sldMk cId="39978466" sldId="336"/>
            <ac:cxnSpMk id="113" creationId="{8DC257D9-DD48-CA12-6760-5D9DEAD7C5D6}"/>
          </ac:cxnSpMkLst>
        </pc:cxnChg>
        <pc:cxnChg chg="add mod">
          <ac:chgData name="Fellini  Sofia" userId="24ecb79d-4d4c-4b5e-8c76-4bc5b4d186fc" providerId="ADAL" clId="{10DABF6A-7564-48D2-B73D-6440B454975E}" dt="2022-05-22T16:40:53.464" v="1954" actId="208"/>
          <ac:cxnSpMkLst>
            <pc:docMk/>
            <pc:sldMk cId="39978466" sldId="336"/>
            <ac:cxnSpMk id="114" creationId="{81E5839A-42ED-C3AF-8906-F5AFC88E404E}"/>
          </ac:cxnSpMkLst>
        </pc:cxnChg>
        <pc:cxnChg chg="add mod">
          <ac:chgData name="Fellini  Sofia" userId="24ecb79d-4d4c-4b5e-8c76-4bc5b4d186fc" providerId="ADAL" clId="{10DABF6A-7564-48D2-B73D-6440B454975E}" dt="2022-05-22T16:41:01.407" v="1956" actId="208"/>
          <ac:cxnSpMkLst>
            <pc:docMk/>
            <pc:sldMk cId="39978466" sldId="336"/>
            <ac:cxnSpMk id="115" creationId="{70847710-B357-6596-92B1-C4708147942B}"/>
          </ac:cxnSpMkLst>
        </pc:cxnChg>
        <pc:cxnChg chg="add del mod">
          <ac:chgData name="Fellini  Sofia" userId="24ecb79d-4d4c-4b5e-8c76-4bc5b4d186fc" providerId="ADAL" clId="{10DABF6A-7564-48D2-B73D-6440B454975E}" dt="2022-05-22T16:37:05.469" v="1907" actId="478"/>
          <ac:cxnSpMkLst>
            <pc:docMk/>
            <pc:sldMk cId="39978466" sldId="336"/>
            <ac:cxnSpMk id="129" creationId="{BA553672-EBB9-3C4A-36CC-4AB647AC3133}"/>
          </ac:cxnSpMkLst>
        </pc:cxnChg>
        <pc:cxnChg chg="add mod">
          <ac:chgData name="Fellini  Sofia" userId="24ecb79d-4d4c-4b5e-8c76-4bc5b4d186fc" providerId="ADAL" clId="{10DABF6A-7564-48D2-B73D-6440B454975E}" dt="2022-05-22T16:37:31.173" v="1915"/>
          <ac:cxnSpMkLst>
            <pc:docMk/>
            <pc:sldMk cId="39978466" sldId="336"/>
            <ac:cxnSpMk id="130" creationId="{12499286-7012-A362-263B-55F3F72DB22E}"/>
          </ac:cxnSpMkLst>
        </pc:cxnChg>
        <pc:cxnChg chg="add del mod">
          <ac:chgData name="Fellini  Sofia" userId="24ecb79d-4d4c-4b5e-8c76-4bc5b4d186fc" providerId="ADAL" clId="{10DABF6A-7564-48D2-B73D-6440B454975E}" dt="2022-05-22T16:37:18.157" v="1913" actId="478"/>
          <ac:cxnSpMkLst>
            <pc:docMk/>
            <pc:sldMk cId="39978466" sldId="336"/>
            <ac:cxnSpMk id="131" creationId="{6FF3BBDD-A30C-E230-3A32-5E64D57CEA37}"/>
          </ac:cxnSpMkLst>
        </pc:cxnChg>
        <pc:cxnChg chg="add mod">
          <ac:chgData name="Fellini  Sofia" userId="24ecb79d-4d4c-4b5e-8c76-4bc5b4d186fc" providerId="ADAL" clId="{10DABF6A-7564-48D2-B73D-6440B454975E}" dt="2022-05-22T16:37:34.775" v="1917" actId="1076"/>
          <ac:cxnSpMkLst>
            <pc:docMk/>
            <pc:sldMk cId="39978466" sldId="336"/>
            <ac:cxnSpMk id="133" creationId="{26B7EF37-6527-FD03-CADF-97B672325315}"/>
          </ac:cxnSpMkLst>
        </pc:cxnChg>
        <pc:cxnChg chg="add mod">
          <ac:chgData name="Fellini  Sofia" userId="24ecb79d-4d4c-4b5e-8c76-4bc5b4d186fc" providerId="ADAL" clId="{10DABF6A-7564-48D2-B73D-6440B454975E}" dt="2022-05-22T16:37:38.159" v="1919" actId="1076"/>
          <ac:cxnSpMkLst>
            <pc:docMk/>
            <pc:sldMk cId="39978466" sldId="336"/>
            <ac:cxnSpMk id="134" creationId="{EC18A3E1-8C7B-CA5E-73DE-7A7ADDF421DF}"/>
          </ac:cxnSpMkLst>
        </pc:cxnChg>
        <pc:cxnChg chg="add mod">
          <ac:chgData name="Fellini  Sofia" userId="24ecb79d-4d4c-4b5e-8c76-4bc5b4d186fc" providerId="ADAL" clId="{10DABF6A-7564-48D2-B73D-6440B454975E}" dt="2022-05-22T16:39:40.806" v="1945" actId="14100"/>
          <ac:cxnSpMkLst>
            <pc:docMk/>
            <pc:sldMk cId="39978466" sldId="336"/>
            <ac:cxnSpMk id="139" creationId="{FC9401F6-3AC7-E4D4-7FA0-748C07166A11}"/>
          </ac:cxnSpMkLst>
        </pc:cxnChg>
        <pc:cxnChg chg="add del mod">
          <ac:chgData name="Fellini  Sofia" userId="24ecb79d-4d4c-4b5e-8c76-4bc5b4d186fc" providerId="ADAL" clId="{10DABF6A-7564-48D2-B73D-6440B454975E}" dt="2022-05-22T16:39:47.279" v="1948" actId="478"/>
          <ac:cxnSpMkLst>
            <pc:docMk/>
            <pc:sldMk cId="39978466" sldId="336"/>
            <ac:cxnSpMk id="148" creationId="{B37093F0-2224-8FE7-DF25-4C60DAF54F89}"/>
          </ac:cxnSpMkLst>
        </pc:cxnChg>
        <pc:cxnChg chg="add mod">
          <ac:chgData name="Fellini  Sofia" userId="24ecb79d-4d4c-4b5e-8c76-4bc5b4d186fc" providerId="ADAL" clId="{10DABF6A-7564-48D2-B73D-6440B454975E}" dt="2022-05-22T16:39:54.995" v="1950" actId="208"/>
          <ac:cxnSpMkLst>
            <pc:docMk/>
            <pc:sldMk cId="39978466" sldId="336"/>
            <ac:cxnSpMk id="149" creationId="{3B40BD46-ECF7-9C5F-C7DB-C00F7AD4E15A}"/>
          </ac:cxnSpMkLst>
        </pc:cxnChg>
      </pc:sldChg>
      <pc:sldChg chg="addSp delSp modSp mod">
        <pc:chgData name="Fellini  Sofia" userId="24ecb79d-4d4c-4b5e-8c76-4bc5b4d186fc" providerId="ADAL" clId="{10DABF6A-7564-48D2-B73D-6440B454975E}" dt="2022-05-22T16:17:11.343" v="1508" actId="207"/>
        <pc:sldMkLst>
          <pc:docMk/>
          <pc:sldMk cId="1974900599" sldId="344"/>
        </pc:sldMkLst>
        <pc:spChg chg="mod">
          <ac:chgData name="Fellini  Sofia" userId="24ecb79d-4d4c-4b5e-8c76-4bc5b4d186fc" providerId="ADAL" clId="{10DABF6A-7564-48D2-B73D-6440B454975E}" dt="2022-05-22T13:54:57.853" v="537" actId="1076"/>
          <ac:spMkLst>
            <pc:docMk/>
            <pc:sldMk cId="1974900599" sldId="344"/>
            <ac:spMk id="27" creationId="{26C7D064-298D-4E11-BE72-8FDDDC067EF8}"/>
          </ac:spMkLst>
        </pc:spChg>
        <pc:spChg chg="mod">
          <ac:chgData name="Fellini  Sofia" userId="24ecb79d-4d4c-4b5e-8c76-4bc5b4d186fc" providerId="ADAL" clId="{10DABF6A-7564-48D2-B73D-6440B454975E}" dt="2022-05-22T13:55:07.018" v="539" actId="1076"/>
          <ac:spMkLst>
            <pc:docMk/>
            <pc:sldMk cId="1974900599" sldId="344"/>
            <ac:spMk id="29" creationId="{1A688774-8633-4980-95E2-BB8B4580FE75}"/>
          </ac:spMkLst>
        </pc:spChg>
        <pc:spChg chg="mod">
          <ac:chgData name="Fellini  Sofia" userId="24ecb79d-4d4c-4b5e-8c76-4bc5b4d186fc" providerId="ADAL" clId="{10DABF6A-7564-48D2-B73D-6440B454975E}" dt="2022-05-22T16:17:11.343" v="1508" actId="207"/>
          <ac:spMkLst>
            <pc:docMk/>
            <pc:sldMk cId="1974900599" sldId="344"/>
            <ac:spMk id="43" creationId="{11F720A1-0E97-4BC2-A71A-5FA2091138EC}"/>
          </ac:spMkLst>
        </pc:spChg>
        <pc:spChg chg="mod">
          <ac:chgData name="Fellini  Sofia" userId="24ecb79d-4d4c-4b5e-8c76-4bc5b4d186fc" providerId="ADAL" clId="{10DABF6A-7564-48D2-B73D-6440B454975E}" dt="2022-05-22T16:17:00.993" v="1504" actId="1076"/>
          <ac:spMkLst>
            <pc:docMk/>
            <pc:sldMk cId="1974900599" sldId="344"/>
            <ac:spMk id="44" creationId="{1278475E-00AB-4228-8615-193DFC9C10C3}"/>
          </ac:spMkLst>
        </pc:spChg>
        <pc:spChg chg="del">
          <ac:chgData name="Fellini  Sofia" userId="24ecb79d-4d4c-4b5e-8c76-4bc5b4d186fc" providerId="ADAL" clId="{10DABF6A-7564-48D2-B73D-6440B454975E}" dt="2022-05-22T16:16:07.258" v="1493" actId="478"/>
          <ac:spMkLst>
            <pc:docMk/>
            <pc:sldMk cId="1974900599" sldId="344"/>
            <ac:spMk id="45" creationId="{AF2FB29A-278D-4727-8EFF-4EA6C1E4C012}"/>
          </ac:spMkLst>
        </pc:spChg>
        <pc:spChg chg="mod">
          <ac:chgData name="Fellini  Sofia" userId="24ecb79d-4d4c-4b5e-8c76-4bc5b4d186fc" providerId="ADAL" clId="{10DABF6A-7564-48D2-B73D-6440B454975E}" dt="2022-05-22T13:55:04.596" v="538" actId="1076"/>
          <ac:spMkLst>
            <pc:docMk/>
            <pc:sldMk cId="1974900599" sldId="344"/>
            <ac:spMk id="49" creationId="{F961B3D2-5879-4F75-8F02-E3BEAA4AA66E}"/>
          </ac:spMkLst>
        </pc:spChg>
        <pc:picChg chg="mod">
          <ac:chgData name="Fellini  Sofia" userId="24ecb79d-4d4c-4b5e-8c76-4bc5b4d186fc" providerId="ADAL" clId="{10DABF6A-7564-48D2-B73D-6440B454975E}" dt="2022-05-22T13:55:04.596" v="538" actId="1076"/>
          <ac:picMkLst>
            <pc:docMk/>
            <pc:sldMk cId="1974900599" sldId="344"/>
            <ac:picMk id="2" creationId="{BE937338-5ED7-4E24-9672-D235B2E38514}"/>
          </ac:picMkLst>
        </pc:picChg>
        <pc:picChg chg="add mod">
          <ac:chgData name="Fellini  Sofia" userId="24ecb79d-4d4c-4b5e-8c76-4bc5b4d186fc" providerId="ADAL" clId="{10DABF6A-7564-48D2-B73D-6440B454975E}" dt="2022-05-22T13:55:13.619" v="540" actId="1076"/>
          <ac:picMkLst>
            <pc:docMk/>
            <pc:sldMk cId="1974900599" sldId="344"/>
            <ac:picMk id="18" creationId="{9AAE6B29-BB31-DB69-A1DE-9C0745AC5905}"/>
          </ac:picMkLst>
        </pc:picChg>
        <pc:picChg chg="mod">
          <ac:chgData name="Fellini  Sofia" userId="24ecb79d-4d4c-4b5e-8c76-4bc5b4d186fc" providerId="ADAL" clId="{10DABF6A-7564-48D2-B73D-6440B454975E}" dt="2022-05-22T13:54:57.853" v="537" actId="1076"/>
          <ac:picMkLst>
            <pc:docMk/>
            <pc:sldMk cId="1974900599" sldId="344"/>
            <ac:picMk id="31" creationId="{04A4B20F-1E74-42E0-A844-EFCAA4217202}"/>
          </ac:picMkLst>
        </pc:picChg>
        <pc:picChg chg="mod">
          <ac:chgData name="Fellini  Sofia" userId="24ecb79d-4d4c-4b5e-8c76-4bc5b4d186fc" providerId="ADAL" clId="{10DABF6A-7564-48D2-B73D-6440B454975E}" dt="2022-05-22T13:54:57.853" v="537" actId="1076"/>
          <ac:picMkLst>
            <pc:docMk/>
            <pc:sldMk cId="1974900599" sldId="344"/>
            <ac:picMk id="32" creationId="{B73B2F5F-CFCC-459B-89BD-D465C18DD5AE}"/>
          </ac:picMkLst>
        </pc:picChg>
        <pc:picChg chg="mod">
          <ac:chgData name="Fellini  Sofia" userId="24ecb79d-4d4c-4b5e-8c76-4bc5b4d186fc" providerId="ADAL" clId="{10DABF6A-7564-48D2-B73D-6440B454975E}" dt="2022-05-22T13:54:57.853" v="537" actId="1076"/>
          <ac:picMkLst>
            <pc:docMk/>
            <pc:sldMk cId="1974900599" sldId="344"/>
            <ac:picMk id="33" creationId="{89B7AF08-A47B-4A84-BC6D-322ABDD43072}"/>
          </ac:picMkLst>
        </pc:picChg>
        <pc:picChg chg="mod">
          <ac:chgData name="Fellini  Sofia" userId="24ecb79d-4d4c-4b5e-8c76-4bc5b4d186fc" providerId="ADAL" clId="{10DABF6A-7564-48D2-B73D-6440B454975E}" dt="2022-05-22T13:55:13.619" v="540" actId="1076"/>
          <ac:picMkLst>
            <pc:docMk/>
            <pc:sldMk cId="1974900599" sldId="344"/>
            <ac:picMk id="34" creationId="{30A52AFD-36CA-4BC9-A4EC-15C922258165}"/>
          </ac:picMkLst>
        </pc:picChg>
        <pc:picChg chg="mod">
          <ac:chgData name="Fellini  Sofia" userId="24ecb79d-4d4c-4b5e-8c76-4bc5b4d186fc" providerId="ADAL" clId="{10DABF6A-7564-48D2-B73D-6440B454975E}" dt="2022-05-22T13:54:57.853" v="537" actId="1076"/>
          <ac:picMkLst>
            <pc:docMk/>
            <pc:sldMk cId="1974900599" sldId="344"/>
            <ac:picMk id="1026" creationId="{901A373F-304E-4C65-B02A-CC04D1D1F6A8}"/>
          </ac:picMkLst>
        </pc:picChg>
      </pc:sldChg>
      <pc:sldChg chg="addSp delSp modSp mod">
        <pc:chgData name="Fellini  Sofia" userId="24ecb79d-4d4c-4b5e-8c76-4bc5b4d186fc" providerId="ADAL" clId="{10DABF6A-7564-48D2-B73D-6440B454975E}" dt="2022-05-22T16:17:35.669" v="1518"/>
        <pc:sldMkLst>
          <pc:docMk/>
          <pc:sldMk cId="3482811090" sldId="361"/>
        </pc:sldMkLst>
        <pc:spChg chg="del mod">
          <ac:chgData name="Fellini  Sofia" userId="24ecb79d-4d4c-4b5e-8c76-4bc5b4d186fc" providerId="ADAL" clId="{10DABF6A-7564-48D2-B73D-6440B454975E}" dt="2022-05-22T13:58:32.695" v="546" actId="478"/>
          <ac:spMkLst>
            <pc:docMk/>
            <pc:sldMk cId="3482811090" sldId="361"/>
            <ac:spMk id="15" creationId="{C3C22C24-62B2-453F-BAEA-1A4B2F0249D6}"/>
          </ac:spMkLst>
        </pc:spChg>
        <pc:spChg chg="del mod">
          <ac:chgData name="Fellini  Sofia" userId="24ecb79d-4d4c-4b5e-8c76-4bc5b4d186fc" providerId="ADAL" clId="{10DABF6A-7564-48D2-B73D-6440B454975E}" dt="2022-05-22T13:58:32.695" v="546" actId="478"/>
          <ac:spMkLst>
            <pc:docMk/>
            <pc:sldMk cId="3482811090" sldId="361"/>
            <ac:spMk id="17" creationId="{1EB33DD7-4788-4B8F-BDBE-DF4453008F9E}"/>
          </ac:spMkLst>
        </pc:spChg>
        <pc:spChg chg="del mod">
          <ac:chgData name="Fellini  Sofia" userId="24ecb79d-4d4c-4b5e-8c76-4bc5b4d186fc" providerId="ADAL" clId="{10DABF6A-7564-48D2-B73D-6440B454975E}" dt="2022-05-22T13:58:34.197" v="547" actId="478"/>
          <ac:spMkLst>
            <pc:docMk/>
            <pc:sldMk cId="3482811090" sldId="361"/>
            <ac:spMk id="18" creationId="{C596553B-CAC5-41B8-8F70-7DB6C23F820A}"/>
          </ac:spMkLst>
        </pc:spChg>
        <pc:spChg chg="del mod">
          <ac:chgData name="Fellini  Sofia" userId="24ecb79d-4d4c-4b5e-8c76-4bc5b4d186fc" providerId="ADAL" clId="{10DABF6A-7564-48D2-B73D-6440B454975E}" dt="2022-05-22T13:58:29.991" v="545" actId="478"/>
          <ac:spMkLst>
            <pc:docMk/>
            <pc:sldMk cId="3482811090" sldId="361"/>
            <ac:spMk id="19" creationId="{BE6ECF4C-9F2F-441A-91E0-C6CE5CA656F8}"/>
          </ac:spMkLst>
        </pc:spChg>
        <pc:spChg chg="del mod">
          <ac:chgData name="Fellini  Sofia" userId="24ecb79d-4d4c-4b5e-8c76-4bc5b4d186fc" providerId="ADAL" clId="{10DABF6A-7564-48D2-B73D-6440B454975E}" dt="2022-05-22T13:58:29.991" v="545" actId="478"/>
          <ac:spMkLst>
            <pc:docMk/>
            <pc:sldMk cId="3482811090" sldId="361"/>
            <ac:spMk id="20" creationId="{CC32E7EF-A9F5-43CD-9467-951107EC2153}"/>
          </ac:spMkLst>
        </pc:spChg>
        <pc:spChg chg="del mod">
          <ac:chgData name="Fellini  Sofia" userId="24ecb79d-4d4c-4b5e-8c76-4bc5b4d186fc" providerId="ADAL" clId="{10DABF6A-7564-48D2-B73D-6440B454975E}" dt="2022-05-22T13:58:32.695" v="546" actId="478"/>
          <ac:spMkLst>
            <pc:docMk/>
            <pc:sldMk cId="3482811090" sldId="361"/>
            <ac:spMk id="21" creationId="{37047C66-D513-4975-84A0-17F11C8649CC}"/>
          </ac:spMkLst>
        </pc:spChg>
        <pc:spChg chg="mod">
          <ac:chgData name="Fellini  Sofia" userId="24ecb79d-4d4c-4b5e-8c76-4bc5b4d186fc" providerId="ADAL" clId="{10DABF6A-7564-48D2-B73D-6440B454975E}" dt="2022-05-22T14:22:16.687" v="992" actId="1038"/>
          <ac:spMkLst>
            <pc:docMk/>
            <pc:sldMk cId="3482811090" sldId="361"/>
            <ac:spMk id="22" creationId="{2F456902-31EC-99B3-145F-CD40B8888713}"/>
          </ac:spMkLst>
        </pc:spChg>
        <pc:spChg chg="add mod">
          <ac:chgData name="Fellini  Sofia" userId="24ecb79d-4d4c-4b5e-8c76-4bc5b4d186fc" providerId="ADAL" clId="{10DABF6A-7564-48D2-B73D-6440B454975E}" dt="2022-05-22T15:49:54.278" v="1126" actId="1076"/>
          <ac:spMkLst>
            <pc:docMk/>
            <pc:sldMk cId="3482811090" sldId="361"/>
            <ac:spMk id="40" creationId="{E4D2A271-96CC-D18D-7776-90624EEC3569}"/>
          </ac:spMkLst>
        </pc:spChg>
        <pc:spChg chg="add mod">
          <ac:chgData name="Fellini  Sofia" userId="24ecb79d-4d4c-4b5e-8c76-4bc5b4d186fc" providerId="ADAL" clId="{10DABF6A-7564-48D2-B73D-6440B454975E}" dt="2022-05-22T15:49:47.310" v="1124" actId="20577"/>
          <ac:spMkLst>
            <pc:docMk/>
            <pc:sldMk cId="3482811090" sldId="361"/>
            <ac:spMk id="53" creationId="{52CC4CC5-80A1-F474-379C-4B4646013CC4}"/>
          </ac:spMkLst>
        </pc:spChg>
        <pc:spChg chg="add mod">
          <ac:chgData name="Fellini  Sofia" userId="24ecb79d-4d4c-4b5e-8c76-4bc5b4d186fc" providerId="ADAL" clId="{10DABF6A-7564-48D2-B73D-6440B454975E}" dt="2022-05-22T15:49:47.310" v="1124" actId="20577"/>
          <ac:spMkLst>
            <pc:docMk/>
            <pc:sldMk cId="3482811090" sldId="361"/>
            <ac:spMk id="54" creationId="{108ADFA7-E0D1-E5FE-5837-869565CAA9AE}"/>
          </ac:spMkLst>
        </pc:spChg>
        <pc:spChg chg="add mod">
          <ac:chgData name="Fellini  Sofia" userId="24ecb79d-4d4c-4b5e-8c76-4bc5b4d186fc" providerId="ADAL" clId="{10DABF6A-7564-48D2-B73D-6440B454975E}" dt="2022-05-22T15:49:47.310" v="1124" actId="20577"/>
          <ac:spMkLst>
            <pc:docMk/>
            <pc:sldMk cId="3482811090" sldId="361"/>
            <ac:spMk id="55" creationId="{F816291E-B798-FB44-FB2D-E7AFB16D9CD0}"/>
          </ac:spMkLst>
        </pc:spChg>
        <pc:spChg chg="add mod">
          <ac:chgData name="Fellini  Sofia" userId="24ecb79d-4d4c-4b5e-8c76-4bc5b4d186fc" providerId="ADAL" clId="{10DABF6A-7564-48D2-B73D-6440B454975E}" dt="2022-05-22T15:49:47.310" v="1124" actId="20577"/>
          <ac:spMkLst>
            <pc:docMk/>
            <pc:sldMk cId="3482811090" sldId="361"/>
            <ac:spMk id="56" creationId="{36B4FA7F-B792-4FD3-FD3E-CB540732F0A5}"/>
          </ac:spMkLst>
        </pc:spChg>
        <pc:spChg chg="add mod">
          <ac:chgData name="Fellini  Sofia" userId="24ecb79d-4d4c-4b5e-8c76-4bc5b4d186fc" providerId="ADAL" clId="{10DABF6A-7564-48D2-B73D-6440B454975E}" dt="2022-05-22T15:49:47.310" v="1124" actId="20577"/>
          <ac:spMkLst>
            <pc:docMk/>
            <pc:sldMk cId="3482811090" sldId="361"/>
            <ac:spMk id="57" creationId="{DB9D29C5-EB6A-7E1C-BE33-B10C53B9CAE2}"/>
          </ac:spMkLst>
        </pc:spChg>
        <pc:spChg chg="add mod">
          <ac:chgData name="Fellini  Sofia" userId="24ecb79d-4d4c-4b5e-8c76-4bc5b4d186fc" providerId="ADAL" clId="{10DABF6A-7564-48D2-B73D-6440B454975E}" dt="2022-05-22T15:49:47.310" v="1124" actId="20577"/>
          <ac:spMkLst>
            <pc:docMk/>
            <pc:sldMk cId="3482811090" sldId="361"/>
            <ac:spMk id="58" creationId="{4F1B7F40-C3A8-9762-DA9E-3E3A70A65AC0}"/>
          </ac:spMkLst>
        </pc:spChg>
        <pc:spChg chg="add del mod">
          <ac:chgData name="Fellini  Sofia" userId="24ecb79d-4d4c-4b5e-8c76-4bc5b4d186fc" providerId="ADAL" clId="{10DABF6A-7564-48D2-B73D-6440B454975E}" dt="2022-05-22T14:22:12.879" v="985"/>
          <ac:spMkLst>
            <pc:docMk/>
            <pc:sldMk cId="3482811090" sldId="361"/>
            <ac:spMk id="60" creationId="{129237CB-1555-CB81-D3C2-D329143C55DE}"/>
          </ac:spMkLst>
        </pc:spChg>
        <pc:spChg chg="add mod">
          <ac:chgData name="Fellini  Sofia" userId="24ecb79d-4d4c-4b5e-8c76-4bc5b4d186fc" providerId="ADAL" clId="{10DABF6A-7564-48D2-B73D-6440B454975E}" dt="2022-05-22T15:39:17.423" v="1110" actId="1076"/>
          <ac:spMkLst>
            <pc:docMk/>
            <pc:sldMk cId="3482811090" sldId="361"/>
            <ac:spMk id="61" creationId="{D2966B02-E241-E17F-6AC2-98CDD07F4AC5}"/>
          </ac:spMkLst>
        </pc:spChg>
        <pc:spChg chg="add mod">
          <ac:chgData name="Fellini  Sofia" userId="24ecb79d-4d4c-4b5e-8c76-4bc5b4d186fc" providerId="ADAL" clId="{10DABF6A-7564-48D2-B73D-6440B454975E}" dt="2022-05-22T16:17:35.669" v="1518"/>
          <ac:spMkLst>
            <pc:docMk/>
            <pc:sldMk cId="3482811090" sldId="361"/>
            <ac:spMk id="63" creationId="{6159AECA-6B6A-DEC3-692A-3F90A66E8C3E}"/>
          </ac:spMkLst>
        </pc:spChg>
        <pc:spChg chg="add mod">
          <ac:chgData name="Fellini  Sofia" userId="24ecb79d-4d4c-4b5e-8c76-4bc5b4d186fc" providerId="ADAL" clId="{10DABF6A-7564-48D2-B73D-6440B454975E}" dt="2022-05-22T16:17:35.669" v="1518"/>
          <ac:spMkLst>
            <pc:docMk/>
            <pc:sldMk cId="3482811090" sldId="361"/>
            <ac:spMk id="64" creationId="{0986AAF2-0BED-B5A0-13C9-FBC413ADBBB9}"/>
          </ac:spMkLst>
        </pc:spChg>
        <pc:spChg chg="add mod">
          <ac:chgData name="Fellini  Sofia" userId="24ecb79d-4d4c-4b5e-8c76-4bc5b4d186fc" providerId="ADAL" clId="{10DABF6A-7564-48D2-B73D-6440B454975E}" dt="2022-05-22T16:17:35.669" v="1518"/>
          <ac:spMkLst>
            <pc:docMk/>
            <pc:sldMk cId="3482811090" sldId="361"/>
            <ac:spMk id="65" creationId="{0BD14E10-B78C-EC7D-A97F-854435898D2B}"/>
          </ac:spMkLst>
        </pc:spChg>
        <pc:spChg chg="add mod">
          <ac:chgData name="Fellini  Sofia" userId="24ecb79d-4d4c-4b5e-8c76-4bc5b4d186fc" providerId="ADAL" clId="{10DABF6A-7564-48D2-B73D-6440B454975E}" dt="2022-05-22T16:17:35.669" v="1518"/>
          <ac:spMkLst>
            <pc:docMk/>
            <pc:sldMk cId="3482811090" sldId="361"/>
            <ac:spMk id="66" creationId="{522204C1-2B11-596E-26DA-4598BAF923AE}"/>
          </ac:spMkLst>
        </pc:spChg>
        <pc:grpChg chg="add mod">
          <ac:chgData name="Fellini  Sofia" userId="24ecb79d-4d4c-4b5e-8c76-4bc5b4d186fc" providerId="ADAL" clId="{10DABF6A-7564-48D2-B73D-6440B454975E}" dt="2022-05-22T15:49:47.310" v="1124" actId="20577"/>
          <ac:grpSpMkLst>
            <pc:docMk/>
            <pc:sldMk cId="3482811090" sldId="361"/>
            <ac:grpSpMk id="59" creationId="{7BD2CC6B-B06B-4604-4985-D414B80933B4}"/>
          </ac:grpSpMkLst>
        </pc:grpChg>
        <pc:picChg chg="mod modCrop">
          <ac:chgData name="Fellini  Sofia" userId="24ecb79d-4d4c-4b5e-8c76-4bc5b4d186fc" providerId="ADAL" clId="{10DABF6A-7564-48D2-B73D-6440B454975E}" dt="2022-05-22T14:11:12.637" v="865" actId="1076"/>
          <ac:picMkLst>
            <pc:docMk/>
            <pc:sldMk cId="3482811090" sldId="361"/>
            <ac:picMk id="4" creationId="{36CBDACA-B91E-4AE6-94D9-0595506E73C0}"/>
          </ac:picMkLst>
        </pc:picChg>
        <pc:picChg chg="mod modCrop">
          <ac:chgData name="Fellini  Sofia" userId="24ecb79d-4d4c-4b5e-8c76-4bc5b4d186fc" providerId="ADAL" clId="{10DABF6A-7564-48D2-B73D-6440B454975E}" dt="2022-05-22T14:11:12.637" v="865" actId="1076"/>
          <ac:picMkLst>
            <pc:docMk/>
            <pc:sldMk cId="3482811090" sldId="361"/>
            <ac:picMk id="6" creationId="{5783DE3F-6809-48B3-ADEC-AD6F438CB63D}"/>
          </ac:picMkLst>
        </pc:picChg>
        <pc:picChg chg="mod modCrop">
          <ac:chgData name="Fellini  Sofia" userId="24ecb79d-4d4c-4b5e-8c76-4bc5b4d186fc" providerId="ADAL" clId="{10DABF6A-7564-48D2-B73D-6440B454975E}" dt="2022-05-22T14:11:12.637" v="865" actId="1076"/>
          <ac:picMkLst>
            <pc:docMk/>
            <pc:sldMk cId="3482811090" sldId="361"/>
            <ac:picMk id="10" creationId="{8719E40E-447A-48B7-BCD9-E22A2C4D8EC4}"/>
          </ac:picMkLst>
        </pc:picChg>
        <pc:picChg chg="mod">
          <ac:chgData name="Fellini  Sofia" userId="24ecb79d-4d4c-4b5e-8c76-4bc5b4d186fc" providerId="ADAL" clId="{10DABF6A-7564-48D2-B73D-6440B454975E}" dt="2022-05-22T15:38:12.743" v="1090" actId="1036"/>
          <ac:picMkLst>
            <pc:docMk/>
            <pc:sldMk cId="3482811090" sldId="361"/>
            <ac:picMk id="32" creationId="{40AAC8BC-577D-4E2B-BCE8-B8987E158A6C}"/>
          </ac:picMkLst>
        </pc:picChg>
        <pc:picChg chg="add mod modCrop">
          <ac:chgData name="Fellini  Sofia" userId="24ecb79d-4d4c-4b5e-8c76-4bc5b4d186fc" providerId="ADAL" clId="{10DABF6A-7564-48D2-B73D-6440B454975E}" dt="2022-05-22T14:11:12.637" v="865" actId="1076"/>
          <ac:picMkLst>
            <pc:docMk/>
            <pc:sldMk cId="3482811090" sldId="361"/>
            <ac:picMk id="36" creationId="{AB29ABE7-2747-DAC0-23E1-7E933E9E118D}"/>
          </ac:picMkLst>
        </pc:picChg>
        <pc:picChg chg="add mod modCrop">
          <ac:chgData name="Fellini  Sofia" userId="24ecb79d-4d4c-4b5e-8c76-4bc5b4d186fc" providerId="ADAL" clId="{10DABF6A-7564-48D2-B73D-6440B454975E}" dt="2022-05-22T14:11:12.637" v="865" actId="1076"/>
          <ac:picMkLst>
            <pc:docMk/>
            <pc:sldMk cId="3482811090" sldId="361"/>
            <ac:picMk id="37" creationId="{6CA43F83-C510-42C0-A40A-EA4C0C1FFAA8}"/>
          </ac:picMkLst>
        </pc:picChg>
        <pc:picChg chg="add mod modCrop">
          <ac:chgData name="Fellini  Sofia" userId="24ecb79d-4d4c-4b5e-8c76-4bc5b4d186fc" providerId="ADAL" clId="{10DABF6A-7564-48D2-B73D-6440B454975E}" dt="2022-05-22T14:11:12.637" v="865" actId="1076"/>
          <ac:picMkLst>
            <pc:docMk/>
            <pc:sldMk cId="3482811090" sldId="361"/>
            <ac:picMk id="38" creationId="{52F6BC71-AB1E-2D77-33D2-F11566826407}"/>
          </ac:picMkLst>
        </pc:picChg>
        <pc:picChg chg="add mod modCrop">
          <ac:chgData name="Fellini  Sofia" userId="24ecb79d-4d4c-4b5e-8c76-4bc5b4d186fc" providerId="ADAL" clId="{10DABF6A-7564-48D2-B73D-6440B454975E}" dt="2022-05-22T15:49:47.310" v="1124" actId="20577"/>
          <ac:picMkLst>
            <pc:docMk/>
            <pc:sldMk cId="3482811090" sldId="361"/>
            <ac:picMk id="39" creationId="{2AE64AA8-2D60-B741-A01B-7FD37AFB79B6}"/>
          </ac:picMkLst>
        </pc:picChg>
        <pc:picChg chg="add mod">
          <ac:chgData name="Fellini  Sofia" userId="24ecb79d-4d4c-4b5e-8c76-4bc5b4d186fc" providerId="ADAL" clId="{10DABF6A-7564-48D2-B73D-6440B454975E}" dt="2022-05-22T15:39:09.695" v="1109" actId="1076"/>
          <ac:picMkLst>
            <pc:docMk/>
            <pc:sldMk cId="3482811090" sldId="361"/>
            <ac:picMk id="62" creationId="{0901DEE0-00C6-D02B-EC41-2C1DBAB4F5ED}"/>
          </ac:picMkLst>
        </pc:picChg>
        <pc:cxnChg chg="del mod">
          <ac:chgData name="Fellini  Sofia" userId="24ecb79d-4d4c-4b5e-8c76-4bc5b4d186fc" providerId="ADAL" clId="{10DABF6A-7564-48D2-B73D-6440B454975E}" dt="2022-05-22T13:58:32.695" v="546" actId="478"/>
          <ac:cxnSpMkLst>
            <pc:docMk/>
            <pc:sldMk cId="3482811090" sldId="361"/>
            <ac:cxnSpMk id="12" creationId="{A8A14195-3B83-4825-82ED-FFA037F6F7C3}"/>
          </ac:cxnSpMkLst>
        </pc:cxnChg>
        <pc:cxnChg chg="del mod">
          <ac:chgData name="Fellini  Sofia" userId="24ecb79d-4d4c-4b5e-8c76-4bc5b4d186fc" providerId="ADAL" clId="{10DABF6A-7564-48D2-B73D-6440B454975E}" dt="2022-05-22T13:58:29.991" v="545" actId="478"/>
          <ac:cxnSpMkLst>
            <pc:docMk/>
            <pc:sldMk cId="3482811090" sldId="361"/>
            <ac:cxnSpMk id="13" creationId="{D9849DD3-5B28-4A83-812D-02EFE9FE1CE4}"/>
          </ac:cxnSpMkLst>
        </pc:cxnChg>
        <pc:cxnChg chg="del mod">
          <ac:chgData name="Fellini  Sofia" userId="24ecb79d-4d4c-4b5e-8c76-4bc5b4d186fc" providerId="ADAL" clId="{10DABF6A-7564-48D2-B73D-6440B454975E}" dt="2022-05-22T13:58:29.991" v="545" actId="478"/>
          <ac:cxnSpMkLst>
            <pc:docMk/>
            <pc:sldMk cId="3482811090" sldId="361"/>
            <ac:cxnSpMk id="14" creationId="{139E252B-9F8D-4136-B585-83E446698E4C}"/>
          </ac:cxnSpMkLst>
        </pc:cxnChg>
        <pc:cxnChg chg="add del mod">
          <ac:chgData name="Fellini  Sofia" userId="24ecb79d-4d4c-4b5e-8c76-4bc5b4d186fc" providerId="ADAL" clId="{10DABF6A-7564-48D2-B73D-6440B454975E}" dt="2022-05-22T14:00:35.852" v="579" actId="478"/>
          <ac:cxnSpMkLst>
            <pc:docMk/>
            <pc:sldMk cId="3482811090" sldId="361"/>
            <ac:cxnSpMk id="16" creationId="{6BD1185B-48AF-3D57-11B7-7C6517503A77}"/>
          </ac:cxnSpMkLst>
        </pc:cxnChg>
        <pc:cxnChg chg="add del mod">
          <ac:chgData name="Fellini  Sofia" userId="24ecb79d-4d4c-4b5e-8c76-4bc5b4d186fc" providerId="ADAL" clId="{10DABF6A-7564-48D2-B73D-6440B454975E}" dt="2022-05-22T14:09:29.158" v="770" actId="478"/>
          <ac:cxnSpMkLst>
            <pc:docMk/>
            <pc:sldMk cId="3482811090" sldId="361"/>
            <ac:cxnSpMk id="23" creationId="{128A9467-3E97-EF7E-C4AC-9E1ACAEBA193}"/>
          </ac:cxnSpMkLst>
        </pc:cxnChg>
        <pc:cxnChg chg="add del mod">
          <ac:chgData name="Fellini  Sofia" userId="24ecb79d-4d4c-4b5e-8c76-4bc5b4d186fc" providerId="ADAL" clId="{10DABF6A-7564-48D2-B73D-6440B454975E}" dt="2022-05-22T14:00:35.166" v="578" actId="478"/>
          <ac:cxnSpMkLst>
            <pc:docMk/>
            <pc:sldMk cId="3482811090" sldId="361"/>
            <ac:cxnSpMk id="24" creationId="{260924EE-FE07-AA5F-0438-DD01A885D8F4}"/>
          </ac:cxnSpMkLst>
        </pc:cxnChg>
        <pc:cxnChg chg="add del mod">
          <ac:chgData name="Fellini  Sofia" userId="24ecb79d-4d4c-4b5e-8c76-4bc5b4d186fc" providerId="ADAL" clId="{10DABF6A-7564-48D2-B73D-6440B454975E}" dt="2022-05-22T14:09:29.613" v="771" actId="478"/>
          <ac:cxnSpMkLst>
            <pc:docMk/>
            <pc:sldMk cId="3482811090" sldId="361"/>
            <ac:cxnSpMk id="33" creationId="{4B21F1DE-7949-65B1-E8C7-071CAB6935E8}"/>
          </ac:cxnSpMkLst>
        </pc:cxnChg>
        <pc:cxnChg chg="add mod">
          <ac:chgData name="Fellini  Sofia" userId="24ecb79d-4d4c-4b5e-8c76-4bc5b4d186fc" providerId="ADAL" clId="{10DABF6A-7564-48D2-B73D-6440B454975E}" dt="2022-05-22T15:38:17.223" v="1095" actId="1036"/>
          <ac:cxnSpMkLst>
            <pc:docMk/>
            <pc:sldMk cId="3482811090" sldId="361"/>
            <ac:cxnSpMk id="34" creationId="{511A58CB-AFA3-B6AF-3C4D-239C349D6B2C}"/>
          </ac:cxnSpMkLst>
        </pc:cxnChg>
        <pc:cxnChg chg="add del mod">
          <ac:chgData name="Fellini  Sofia" userId="24ecb79d-4d4c-4b5e-8c76-4bc5b4d186fc" providerId="ADAL" clId="{10DABF6A-7564-48D2-B73D-6440B454975E}" dt="2022-05-22T14:11:19.381" v="868" actId="478"/>
          <ac:cxnSpMkLst>
            <pc:docMk/>
            <pc:sldMk cId="3482811090" sldId="361"/>
            <ac:cxnSpMk id="43" creationId="{6EEB6A76-150D-F867-FEC4-EC404DE73BCD}"/>
          </ac:cxnSpMkLst>
        </pc:cxnChg>
        <pc:cxnChg chg="add del mod">
          <ac:chgData name="Fellini  Sofia" userId="24ecb79d-4d4c-4b5e-8c76-4bc5b4d186fc" providerId="ADAL" clId="{10DABF6A-7564-48D2-B73D-6440B454975E}" dt="2022-05-22T14:11:19.828" v="869" actId="478"/>
          <ac:cxnSpMkLst>
            <pc:docMk/>
            <pc:sldMk cId="3482811090" sldId="361"/>
            <ac:cxnSpMk id="44" creationId="{2D3F103F-C62D-1954-7CBD-C7EC22C03351}"/>
          </ac:cxnSpMkLst>
        </pc:cxnChg>
        <pc:cxnChg chg="add del mod">
          <ac:chgData name="Fellini  Sofia" userId="24ecb79d-4d4c-4b5e-8c76-4bc5b4d186fc" providerId="ADAL" clId="{10DABF6A-7564-48D2-B73D-6440B454975E}" dt="2022-05-22T14:11:49.808" v="883" actId="478"/>
          <ac:cxnSpMkLst>
            <pc:docMk/>
            <pc:sldMk cId="3482811090" sldId="361"/>
            <ac:cxnSpMk id="49" creationId="{B8549F68-E46E-8C3A-9627-8CF727C6E141}"/>
          </ac:cxnSpMkLst>
        </pc:cxnChg>
        <pc:cxnChg chg="add mod">
          <ac:chgData name="Fellini  Sofia" userId="24ecb79d-4d4c-4b5e-8c76-4bc5b4d186fc" providerId="ADAL" clId="{10DABF6A-7564-48D2-B73D-6440B454975E}" dt="2022-05-22T15:38:17.223" v="1095" actId="1036"/>
          <ac:cxnSpMkLst>
            <pc:docMk/>
            <pc:sldMk cId="3482811090" sldId="361"/>
            <ac:cxnSpMk id="51" creationId="{9096DB9C-66EB-3526-DEE4-3B5E0AD3C0A3}"/>
          </ac:cxnSpMkLst>
        </pc:cxnChg>
        <pc:cxnChg chg="add mod">
          <ac:chgData name="Fellini  Sofia" userId="24ecb79d-4d4c-4b5e-8c76-4bc5b4d186fc" providerId="ADAL" clId="{10DABF6A-7564-48D2-B73D-6440B454975E}" dt="2022-05-22T15:38:17.223" v="1095" actId="1036"/>
          <ac:cxnSpMkLst>
            <pc:docMk/>
            <pc:sldMk cId="3482811090" sldId="361"/>
            <ac:cxnSpMk id="52" creationId="{B4648A92-2832-3D9F-2B0E-218CB67D7BAC}"/>
          </ac:cxnSpMkLst>
        </pc:cxnChg>
      </pc:sldChg>
      <pc:sldChg chg="addSp delSp modSp mod">
        <pc:chgData name="Fellini  Sofia" userId="24ecb79d-4d4c-4b5e-8c76-4bc5b4d186fc" providerId="ADAL" clId="{10DABF6A-7564-48D2-B73D-6440B454975E}" dt="2022-05-22T18:18:17.135" v="3328" actId="1076"/>
        <pc:sldMkLst>
          <pc:docMk/>
          <pc:sldMk cId="423208042" sldId="362"/>
        </pc:sldMkLst>
        <pc:spChg chg="add mod">
          <ac:chgData name="Fellini  Sofia" userId="24ecb79d-4d4c-4b5e-8c76-4bc5b4d186fc" providerId="ADAL" clId="{10DABF6A-7564-48D2-B73D-6440B454975E}" dt="2022-05-22T15:37:30.287" v="1057" actId="1076"/>
          <ac:spMkLst>
            <pc:docMk/>
            <pc:sldMk cId="423208042" sldId="362"/>
            <ac:spMk id="5" creationId="{53DA3536-5B17-5F2E-6125-EFC70781F32C}"/>
          </ac:spMkLst>
        </pc:spChg>
        <pc:spChg chg="mod">
          <ac:chgData name="Fellini  Sofia" userId="24ecb79d-4d4c-4b5e-8c76-4bc5b4d186fc" providerId="ADAL" clId="{10DABF6A-7564-48D2-B73D-6440B454975E}" dt="2022-05-22T14:22:23.152" v="994" actId="1076"/>
          <ac:spMkLst>
            <pc:docMk/>
            <pc:sldMk cId="423208042" sldId="362"/>
            <ac:spMk id="6" creationId="{49C77A30-097C-B180-2D2C-358A1E3E4A33}"/>
          </ac:spMkLst>
        </pc:spChg>
        <pc:spChg chg="add mod">
          <ac:chgData name="Fellini  Sofia" userId="24ecb79d-4d4c-4b5e-8c76-4bc5b4d186fc" providerId="ADAL" clId="{10DABF6A-7564-48D2-B73D-6440B454975E}" dt="2022-05-22T15:37:30.287" v="1057" actId="1076"/>
          <ac:spMkLst>
            <pc:docMk/>
            <pc:sldMk cId="423208042" sldId="362"/>
            <ac:spMk id="7" creationId="{324527A4-2001-CE7A-4ACA-DDACE5A36B01}"/>
          </ac:spMkLst>
        </pc:spChg>
        <pc:spChg chg="del mod">
          <ac:chgData name="Fellini  Sofia" userId="24ecb79d-4d4c-4b5e-8c76-4bc5b4d186fc" providerId="ADAL" clId="{10DABF6A-7564-48D2-B73D-6440B454975E}" dt="2022-05-22T14:20:10.161" v="965" actId="478"/>
          <ac:spMkLst>
            <pc:docMk/>
            <pc:sldMk cId="423208042" sldId="362"/>
            <ac:spMk id="11" creationId="{82911154-A39E-AA61-7BD2-3B7BFFA80884}"/>
          </ac:spMkLst>
        </pc:spChg>
        <pc:spChg chg="add mod">
          <ac:chgData name="Fellini  Sofia" userId="24ecb79d-4d4c-4b5e-8c76-4bc5b4d186fc" providerId="ADAL" clId="{10DABF6A-7564-48D2-B73D-6440B454975E}" dt="2022-05-22T15:37:30.287" v="1057" actId="1076"/>
          <ac:spMkLst>
            <pc:docMk/>
            <pc:sldMk cId="423208042" sldId="362"/>
            <ac:spMk id="12" creationId="{2D7AFD16-61DD-B7BD-091F-0D21391C3707}"/>
          </ac:spMkLst>
        </pc:spChg>
        <pc:spChg chg="add mod">
          <ac:chgData name="Fellini  Sofia" userId="24ecb79d-4d4c-4b5e-8c76-4bc5b4d186fc" providerId="ADAL" clId="{10DABF6A-7564-48D2-B73D-6440B454975E}" dt="2022-05-22T15:37:30.287" v="1057" actId="1076"/>
          <ac:spMkLst>
            <pc:docMk/>
            <pc:sldMk cId="423208042" sldId="362"/>
            <ac:spMk id="13" creationId="{7A2C28FD-AAA8-A530-00DC-C1206CE28152}"/>
          </ac:spMkLst>
        </pc:spChg>
        <pc:spChg chg="add del mod">
          <ac:chgData name="Fellini  Sofia" userId="24ecb79d-4d4c-4b5e-8c76-4bc5b4d186fc" providerId="ADAL" clId="{10DABF6A-7564-48D2-B73D-6440B454975E}" dt="2022-05-22T14:22:25.505" v="995" actId="478"/>
          <ac:spMkLst>
            <pc:docMk/>
            <pc:sldMk cId="423208042" sldId="362"/>
            <ac:spMk id="14" creationId="{21E87739-4236-3FF3-492F-5134240F9086}"/>
          </ac:spMkLst>
        </pc:spChg>
        <pc:spChg chg="mod">
          <ac:chgData name="Fellini  Sofia" userId="24ecb79d-4d4c-4b5e-8c76-4bc5b4d186fc" providerId="ADAL" clId="{10DABF6A-7564-48D2-B73D-6440B454975E}" dt="2022-05-22T15:07:53.373" v="1009" actId="207"/>
          <ac:spMkLst>
            <pc:docMk/>
            <pc:sldMk cId="423208042" sldId="362"/>
            <ac:spMk id="17" creationId="{E84C64A9-C442-C205-C9EA-AA1E15E9CA07}"/>
          </ac:spMkLst>
        </pc:spChg>
        <pc:spChg chg="add mod">
          <ac:chgData name="Fellini  Sofia" userId="24ecb79d-4d4c-4b5e-8c76-4bc5b4d186fc" providerId="ADAL" clId="{10DABF6A-7564-48D2-B73D-6440B454975E}" dt="2022-05-22T15:37:30.287" v="1057" actId="1076"/>
          <ac:spMkLst>
            <pc:docMk/>
            <pc:sldMk cId="423208042" sldId="362"/>
            <ac:spMk id="25" creationId="{D4887A19-FE7D-F77C-6949-ADDE0EDC4228}"/>
          </ac:spMkLst>
        </pc:spChg>
        <pc:spChg chg="add mod">
          <ac:chgData name="Fellini  Sofia" userId="24ecb79d-4d4c-4b5e-8c76-4bc5b4d186fc" providerId="ADAL" clId="{10DABF6A-7564-48D2-B73D-6440B454975E}" dt="2022-05-22T16:17:38.121" v="1519"/>
          <ac:spMkLst>
            <pc:docMk/>
            <pc:sldMk cId="423208042" sldId="362"/>
            <ac:spMk id="32" creationId="{E7ADB2A0-429E-17BE-EB54-E7E9E68DDB2F}"/>
          </ac:spMkLst>
        </pc:spChg>
        <pc:spChg chg="add mod">
          <ac:chgData name="Fellini  Sofia" userId="24ecb79d-4d4c-4b5e-8c76-4bc5b4d186fc" providerId="ADAL" clId="{10DABF6A-7564-48D2-B73D-6440B454975E}" dt="2022-05-22T16:17:38.121" v="1519"/>
          <ac:spMkLst>
            <pc:docMk/>
            <pc:sldMk cId="423208042" sldId="362"/>
            <ac:spMk id="33" creationId="{93FFB466-6F70-4D1A-D2BE-C1B5C77B14B2}"/>
          </ac:spMkLst>
        </pc:spChg>
        <pc:spChg chg="add mod">
          <ac:chgData name="Fellini  Sofia" userId="24ecb79d-4d4c-4b5e-8c76-4bc5b4d186fc" providerId="ADAL" clId="{10DABF6A-7564-48D2-B73D-6440B454975E}" dt="2022-05-22T16:17:38.121" v="1519"/>
          <ac:spMkLst>
            <pc:docMk/>
            <pc:sldMk cId="423208042" sldId="362"/>
            <ac:spMk id="34" creationId="{94A27231-4CBE-2FC2-E12C-E0EF33B3CF03}"/>
          </ac:spMkLst>
        </pc:spChg>
        <pc:spChg chg="add mod">
          <ac:chgData name="Fellini  Sofia" userId="24ecb79d-4d4c-4b5e-8c76-4bc5b4d186fc" providerId="ADAL" clId="{10DABF6A-7564-48D2-B73D-6440B454975E}" dt="2022-05-22T16:17:38.121" v="1519"/>
          <ac:spMkLst>
            <pc:docMk/>
            <pc:sldMk cId="423208042" sldId="362"/>
            <ac:spMk id="35" creationId="{1E1BD6BF-1E52-5B41-DD3D-5BF13986D287}"/>
          </ac:spMkLst>
        </pc:spChg>
        <pc:grpChg chg="add del mod">
          <ac:chgData name="Fellini  Sofia" userId="24ecb79d-4d4c-4b5e-8c76-4bc5b4d186fc" providerId="ADAL" clId="{10DABF6A-7564-48D2-B73D-6440B454975E}" dt="2022-05-22T15:09:58.724" v="1013" actId="478"/>
          <ac:grpSpMkLst>
            <pc:docMk/>
            <pc:sldMk cId="423208042" sldId="362"/>
            <ac:grpSpMk id="15" creationId="{743FF7A1-66CD-7EBA-E891-A1CB7A2837F0}"/>
          </ac:grpSpMkLst>
        </pc:grpChg>
        <pc:picChg chg="del">
          <ac:chgData name="Fellini  Sofia" userId="24ecb79d-4d4c-4b5e-8c76-4bc5b4d186fc" providerId="ADAL" clId="{10DABF6A-7564-48D2-B73D-6440B454975E}" dt="2022-05-22T14:18:33.843" v="944" actId="478"/>
          <ac:picMkLst>
            <pc:docMk/>
            <pc:sldMk cId="423208042" sldId="362"/>
            <ac:picMk id="9" creationId="{8397984A-8A0C-9705-1896-6EB6C8AAFA19}"/>
          </ac:picMkLst>
        </pc:picChg>
        <pc:picChg chg="del mod">
          <ac:chgData name="Fellini  Sofia" userId="24ecb79d-4d4c-4b5e-8c76-4bc5b4d186fc" providerId="ADAL" clId="{10DABF6A-7564-48D2-B73D-6440B454975E}" dt="2022-05-22T15:08:10.630" v="1010" actId="478"/>
          <ac:picMkLst>
            <pc:docMk/>
            <pc:sldMk cId="423208042" sldId="362"/>
            <ac:picMk id="10" creationId="{2C023C62-2CA7-4424-DFB1-65C51D90A1DC}"/>
          </ac:picMkLst>
        </pc:picChg>
        <pc:picChg chg="mod">
          <ac:chgData name="Fellini  Sofia" userId="24ecb79d-4d4c-4b5e-8c76-4bc5b4d186fc" providerId="ADAL" clId="{10DABF6A-7564-48D2-B73D-6440B454975E}" dt="2022-05-22T15:07:53.373" v="1009" actId="207"/>
          <ac:picMkLst>
            <pc:docMk/>
            <pc:sldMk cId="423208042" sldId="362"/>
            <ac:picMk id="16" creationId="{D33099E6-3674-06F3-974C-C78FFE3ECC42}"/>
          </ac:picMkLst>
        </pc:picChg>
        <pc:picChg chg="add mod">
          <ac:chgData name="Fellini  Sofia" userId="24ecb79d-4d4c-4b5e-8c76-4bc5b4d186fc" providerId="ADAL" clId="{10DABF6A-7564-48D2-B73D-6440B454975E}" dt="2022-05-22T15:37:26.784" v="1056" actId="1076"/>
          <ac:picMkLst>
            <pc:docMk/>
            <pc:sldMk cId="423208042" sldId="362"/>
            <ac:picMk id="18" creationId="{09794D32-75EC-7879-F2A7-4927A70A7925}"/>
          </ac:picMkLst>
        </pc:picChg>
        <pc:picChg chg="add del mod">
          <ac:chgData name="Fellini  Sofia" userId="24ecb79d-4d4c-4b5e-8c76-4bc5b4d186fc" providerId="ADAL" clId="{10DABF6A-7564-48D2-B73D-6440B454975E}" dt="2022-05-22T15:25:20.499" v="1019" actId="478"/>
          <ac:picMkLst>
            <pc:docMk/>
            <pc:sldMk cId="423208042" sldId="362"/>
            <ac:picMk id="20" creationId="{C15C09B7-B9BC-1C16-DC9B-B697D1A7F6D2}"/>
          </ac:picMkLst>
        </pc:picChg>
        <pc:picChg chg="add mod">
          <ac:chgData name="Fellini  Sofia" userId="24ecb79d-4d4c-4b5e-8c76-4bc5b4d186fc" providerId="ADAL" clId="{10DABF6A-7564-48D2-B73D-6440B454975E}" dt="2022-05-22T18:18:17.135" v="3328" actId="1076"/>
          <ac:picMkLst>
            <pc:docMk/>
            <pc:sldMk cId="423208042" sldId="362"/>
            <ac:picMk id="22" creationId="{4402A413-6DDB-C783-F89E-ED0A598A373B}"/>
          </ac:picMkLst>
        </pc:picChg>
        <pc:picChg chg="add mod">
          <ac:chgData name="Fellini  Sofia" userId="24ecb79d-4d4c-4b5e-8c76-4bc5b4d186fc" providerId="ADAL" clId="{10DABF6A-7564-48D2-B73D-6440B454975E}" dt="2022-05-22T15:37:22.505" v="1054" actId="1076"/>
          <ac:picMkLst>
            <pc:docMk/>
            <pc:sldMk cId="423208042" sldId="362"/>
            <ac:picMk id="31" creationId="{B0312AD8-7F9C-42AE-FAE8-D93E9A918593}"/>
          </ac:picMkLst>
        </pc:picChg>
        <pc:cxnChg chg="add mod">
          <ac:chgData name="Fellini  Sofia" userId="24ecb79d-4d4c-4b5e-8c76-4bc5b4d186fc" providerId="ADAL" clId="{10DABF6A-7564-48D2-B73D-6440B454975E}" dt="2022-05-22T15:37:30.287" v="1057" actId="1076"/>
          <ac:cxnSpMkLst>
            <pc:docMk/>
            <pc:sldMk cId="423208042" sldId="362"/>
            <ac:cxnSpMk id="24" creationId="{81CC860C-82BD-81D3-63FE-5F6A199E7752}"/>
          </ac:cxnSpMkLst>
        </pc:cxnChg>
      </pc:sldChg>
      <pc:sldChg chg="addSp delSp modSp mod modAnim">
        <pc:chgData name="Fellini  Sofia" userId="24ecb79d-4d4c-4b5e-8c76-4bc5b4d186fc" providerId="ADAL" clId="{10DABF6A-7564-48D2-B73D-6440B454975E}" dt="2022-05-22T18:25:31.872" v="3334"/>
        <pc:sldMkLst>
          <pc:docMk/>
          <pc:sldMk cId="1066393245" sldId="374"/>
        </pc:sldMkLst>
        <pc:spChg chg="add del mod">
          <ac:chgData name="Fellini  Sofia" userId="24ecb79d-4d4c-4b5e-8c76-4bc5b4d186fc" providerId="ADAL" clId="{10DABF6A-7564-48D2-B73D-6440B454975E}" dt="2022-05-22T14:21:42.062" v="978" actId="478"/>
          <ac:spMkLst>
            <pc:docMk/>
            <pc:sldMk cId="1066393245" sldId="374"/>
            <ac:spMk id="17" creationId="{525444A0-6FF3-C1CA-9498-92AE58B367AD}"/>
          </ac:spMkLst>
        </pc:spChg>
        <pc:spChg chg="mod">
          <ac:chgData name="Fellini  Sofia" userId="24ecb79d-4d4c-4b5e-8c76-4bc5b4d186fc" providerId="ADAL" clId="{10DABF6A-7564-48D2-B73D-6440B454975E}" dt="2022-05-22T13:48:52.070" v="499" actId="1076"/>
          <ac:spMkLst>
            <pc:docMk/>
            <pc:sldMk cId="1066393245" sldId="374"/>
            <ac:spMk id="18" creationId="{E5867C15-113D-42A5-A1B6-9BE7B009578B}"/>
          </ac:spMkLst>
        </pc:spChg>
        <pc:spChg chg="add del mod">
          <ac:chgData name="Fellini  Sofia" userId="24ecb79d-4d4c-4b5e-8c76-4bc5b4d186fc" providerId="ADAL" clId="{10DABF6A-7564-48D2-B73D-6440B454975E}" dt="2022-05-22T14:21:52.407" v="980" actId="478"/>
          <ac:spMkLst>
            <pc:docMk/>
            <pc:sldMk cId="1066393245" sldId="374"/>
            <ac:spMk id="26" creationId="{71969B8E-829B-AF16-EC0A-07E2EC901A38}"/>
          </ac:spMkLst>
        </pc:spChg>
        <pc:spChg chg="add mod">
          <ac:chgData name="Fellini  Sofia" userId="24ecb79d-4d4c-4b5e-8c76-4bc5b4d186fc" providerId="ADAL" clId="{10DABF6A-7564-48D2-B73D-6440B454975E}" dt="2022-05-22T14:21:49.764" v="979"/>
          <ac:spMkLst>
            <pc:docMk/>
            <pc:sldMk cId="1066393245" sldId="374"/>
            <ac:spMk id="27" creationId="{BE0767D2-54C4-B22C-9D79-38189C782733}"/>
          </ac:spMkLst>
        </pc:spChg>
        <pc:spChg chg="add mod">
          <ac:chgData name="Fellini  Sofia" userId="24ecb79d-4d4c-4b5e-8c76-4bc5b4d186fc" providerId="ADAL" clId="{10DABF6A-7564-48D2-B73D-6440B454975E}" dt="2022-05-22T16:17:32.948" v="1516"/>
          <ac:spMkLst>
            <pc:docMk/>
            <pc:sldMk cId="1066393245" sldId="374"/>
            <ac:spMk id="28" creationId="{64B71C98-6C50-B881-E69F-CE2D241E601E}"/>
          </ac:spMkLst>
        </pc:spChg>
        <pc:spChg chg="add mod">
          <ac:chgData name="Fellini  Sofia" userId="24ecb79d-4d4c-4b5e-8c76-4bc5b4d186fc" providerId="ADAL" clId="{10DABF6A-7564-48D2-B73D-6440B454975E}" dt="2022-05-22T16:17:32.948" v="1516"/>
          <ac:spMkLst>
            <pc:docMk/>
            <pc:sldMk cId="1066393245" sldId="374"/>
            <ac:spMk id="29" creationId="{7C876034-4569-5653-8063-BC3EFAC59C1F}"/>
          </ac:spMkLst>
        </pc:spChg>
        <pc:spChg chg="add mod">
          <ac:chgData name="Fellini  Sofia" userId="24ecb79d-4d4c-4b5e-8c76-4bc5b4d186fc" providerId="ADAL" clId="{10DABF6A-7564-48D2-B73D-6440B454975E}" dt="2022-05-22T16:17:32.948" v="1516"/>
          <ac:spMkLst>
            <pc:docMk/>
            <pc:sldMk cId="1066393245" sldId="374"/>
            <ac:spMk id="30" creationId="{5790B2DE-A907-93C1-C72C-BE48BE27D78F}"/>
          </ac:spMkLst>
        </pc:spChg>
        <pc:spChg chg="del mod">
          <ac:chgData name="Fellini  Sofia" userId="24ecb79d-4d4c-4b5e-8c76-4bc5b4d186fc" providerId="ADAL" clId="{10DABF6A-7564-48D2-B73D-6440B454975E}" dt="2022-05-22T10:56:12.857" v="192" actId="478"/>
          <ac:spMkLst>
            <pc:docMk/>
            <pc:sldMk cId="1066393245" sldId="374"/>
            <ac:spMk id="31" creationId="{A6C3421A-4E42-4541-9A30-EC7241B8B55A}"/>
          </ac:spMkLst>
        </pc:spChg>
        <pc:spChg chg="add mod">
          <ac:chgData name="Fellini  Sofia" userId="24ecb79d-4d4c-4b5e-8c76-4bc5b4d186fc" providerId="ADAL" clId="{10DABF6A-7564-48D2-B73D-6440B454975E}" dt="2022-05-22T16:17:32.948" v="1516"/>
          <ac:spMkLst>
            <pc:docMk/>
            <pc:sldMk cId="1066393245" sldId="374"/>
            <ac:spMk id="32" creationId="{B219CE89-8067-C752-78B2-2E8C440EA2B3}"/>
          </ac:spMkLst>
        </pc:spChg>
        <pc:spChg chg="del">
          <ac:chgData name="Fellini  Sofia" userId="24ecb79d-4d4c-4b5e-8c76-4bc5b4d186fc" providerId="ADAL" clId="{10DABF6A-7564-48D2-B73D-6440B454975E}" dt="2022-05-22T16:17:22.248" v="1513" actId="478"/>
          <ac:spMkLst>
            <pc:docMk/>
            <pc:sldMk cId="1066393245" sldId="374"/>
            <ac:spMk id="36" creationId="{F89DA400-A879-4FD2-87CD-3536DE479040}"/>
          </ac:spMkLst>
        </pc:spChg>
        <pc:spChg chg="del">
          <ac:chgData name="Fellini  Sofia" userId="24ecb79d-4d4c-4b5e-8c76-4bc5b4d186fc" providerId="ADAL" clId="{10DABF6A-7564-48D2-B73D-6440B454975E}" dt="2022-05-22T16:17:22.248" v="1513" actId="478"/>
          <ac:spMkLst>
            <pc:docMk/>
            <pc:sldMk cId="1066393245" sldId="374"/>
            <ac:spMk id="37" creationId="{A7C68B76-C25E-47D3-8055-7BBD7B250AC4}"/>
          </ac:spMkLst>
        </pc:spChg>
        <pc:spChg chg="del">
          <ac:chgData name="Fellini  Sofia" userId="24ecb79d-4d4c-4b5e-8c76-4bc5b4d186fc" providerId="ADAL" clId="{10DABF6A-7564-48D2-B73D-6440B454975E}" dt="2022-05-22T16:17:22.248" v="1513" actId="478"/>
          <ac:spMkLst>
            <pc:docMk/>
            <pc:sldMk cId="1066393245" sldId="374"/>
            <ac:spMk id="38" creationId="{375072CD-9F69-452B-B8B1-5FA77E3C4AA0}"/>
          </ac:spMkLst>
        </pc:spChg>
        <pc:spChg chg="del">
          <ac:chgData name="Fellini  Sofia" userId="24ecb79d-4d4c-4b5e-8c76-4bc5b4d186fc" providerId="ADAL" clId="{10DABF6A-7564-48D2-B73D-6440B454975E}" dt="2022-05-22T16:17:22.248" v="1513" actId="478"/>
          <ac:spMkLst>
            <pc:docMk/>
            <pc:sldMk cId="1066393245" sldId="374"/>
            <ac:spMk id="49" creationId="{28A6F73B-B774-4637-A44D-5458E9AA8E27}"/>
          </ac:spMkLst>
        </pc:spChg>
        <pc:spChg chg="del">
          <ac:chgData name="Fellini  Sofia" userId="24ecb79d-4d4c-4b5e-8c76-4bc5b4d186fc" providerId="ADAL" clId="{10DABF6A-7564-48D2-B73D-6440B454975E}" dt="2022-05-22T16:16:14.201" v="1495" actId="478"/>
          <ac:spMkLst>
            <pc:docMk/>
            <pc:sldMk cId="1066393245" sldId="374"/>
            <ac:spMk id="50" creationId="{F23E4097-824D-4EDF-856D-CD5C50AEBED4}"/>
          </ac:spMkLst>
        </pc:spChg>
        <pc:spChg chg="mod">
          <ac:chgData name="Fellini  Sofia" userId="24ecb79d-4d4c-4b5e-8c76-4bc5b4d186fc" providerId="ADAL" clId="{10DABF6A-7564-48D2-B73D-6440B454975E}" dt="2022-05-22T11:02:23.332" v="302" actId="1076"/>
          <ac:spMkLst>
            <pc:docMk/>
            <pc:sldMk cId="1066393245" sldId="374"/>
            <ac:spMk id="76" creationId="{BCAA0A56-6B7F-4FE3-B198-19810961C074}"/>
          </ac:spMkLst>
        </pc:spChg>
        <pc:picChg chg="add del mod">
          <ac:chgData name="Fellini  Sofia" userId="24ecb79d-4d4c-4b5e-8c76-4bc5b4d186fc" providerId="ADAL" clId="{10DABF6A-7564-48D2-B73D-6440B454975E}" dt="2022-05-22T10:50:59.470" v="174" actId="478"/>
          <ac:picMkLst>
            <pc:docMk/>
            <pc:sldMk cId="1066393245" sldId="374"/>
            <ac:picMk id="3" creationId="{74D92B76-5CA6-138A-7F01-2EA80ECA47E4}"/>
          </ac:picMkLst>
        </pc:picChg>
        <pc:picChg chg="add mod">
          <ac:chgData name="Fellini  Sofia" userId="24ecb79d-4d4c-4b5e-8c76-4bc5b4d186fc" providerId="ADAL" clId="{10DABF6A-7564-48D2-B73D-6440B454975E}" dt="2022-05-22T11:00:38.345" v="232" actId="1038"/>
          <ac:picMkLst>
            <pc:docMk/>
            <pc:sldMk cId="1066393245" sldId="374"/>
            <ac:picMk id="5" creationId="{EF43CF60-445C-14C9-82A0-5A5196D3A7DF}"/>
          </ac:picMkLst>
        </pc:picChg>
        <pc:picChg chg="mod modCrop">
          <ac:chgData name="Fellini  Sofia" userId="24ecb79d-4d4c-4b5e-8c76-4bc5b4d186fc" providerId="ADAL" clId="{10DABF6A-7564-48D2-B73D-6440B454975E}" dt="2022-05-22T11:00:38.345" v="232" actId="1038"/>
          <ac:picMkLst>
            <pc:docMk/>
            <pc:sldMk cId="1066393245" sldId="374"/>
            <ac:picMk id="6" creationId="{A991B1AC-B941-4A04-9AE1-85052C1E2E46}"/>
          </ac:picMkLst>
        </pc:picChg>
        <pc:picChg chg="add mod modCrop">
          <ac:chgData name="Fellini  Sofia" userId="24ecb79d-4d4c-4b5e-8c76-4bc5b4d186fc" providerId="ADAL" clId="{10DABF6A-7564-48D2-B73D-6440B454975E}" dt="2022-05-22T11:00:38.345" v="232" actId="1038"/>
          <ac:picMkLst>
            <pc:docMk/>
            <pc:sldMk cId="1066393245" sldId="374"/>
            <ac:picMk id="7" creationId="{E9CE5B59-2DEE-94B4-D7B1-6D154627D943}"/>
          </ac:picMkLst>
        </pc:picChg>
        <pc:picChg chg="del">
          <ac:chgData name="Fellini  Sofia" userId="24ecb79d-4d4c-4b5e-8c76-4bc5b4d186fc" providerId="ADAL" clId="{10DABF6A-7564-48D2-B73D-6440B454975E}" dt="2022-05-22T10:20:53.728" v="106" actId="478"/>
          <ac:picMkLst>
            <pc:docMk/>
            <pc:sldMk cId="1066393245" sldId="374"/>
            <ac:picMk id="51" creationId="{970789E1-C68A-AC05-B077-E8DC362F010E}"/>
          </ac:picMkLst>
        </pc:picChg>
        <pc:cxnChg chg="add mod">
          <ac:chgData name="Fellini  Sofia" userId="24ecb79d-4d4c-4b5e-8c76-4bc5b4d186fc" providerId="ADAL" clId="{10DABF6A-7564-48D2-B73D-6440B454975E}" dt="2022-05-22T11:02:31.935" v="308" actId="1038"/>
          <ac:cxnSpMkLst>
            <pc:docMk/>
            <pc:sldMk cId="1066393245" sldId="374"/>
            <ac:cxnSpMk id="9" creationId="{BAD66A2E-0615-68C7-5241-09358BD739AB}"/>
          </ac:cxnSpMkLst>
        </pc:cxnChg>
        <pc:cxnChg chg="add mod">
          <ac:chgData name="Fellini  Sofia" userId="24ecb79d-4d4c-4b5e-8c76-4bc5b4d186fc" providerId="ADAL" clId="{10DABF6A-7564-48D2-B73D-6440B454975E}" dt="2022-05-22T11:02:31.935" v="308" actId="1038"/>
          <ac:cxnSpMkLst>
            <pc:docMk/>
            <pc:sldMk cId="1066393245" sldId="374"/>
            <ac:cxnSpMk id="21" creationId="{E7A39B00-81CB-E722-D9D0-F0D33114F0B3}"/>
          </ac:cxnSpMkLst>
        </pc:cxnChg>
        <pc:cxnChg chg="add mod">
          <ac:chgData name="Fellini  Sofia" userId="24ecb79d-4d4c-4b5e-8c76-4bc5b4d186fc" providerId="ADAL" clId="{10DABF6A-7564-48D2-B73D-6440B454975E}" dt="2022-05-22T11:02:31.935" v="308" actId="1038"/>
          <ac:cxnSpMkLst>
            <pc:docMk/>
            <pc:sldMk cId="1066393245" sldId="374"/>
            <ac:cxnSpMk id="22" creationId="{EC51DC98-37A7-1139-710F-E4212F569F5F}"/>
          </ac:cxnSpMkLst>
        </pc:cxnChg>
        <pc:cxnChg chg="add mod">
          <ac:chgData name="Fellini  Sofia" userId="24ecb79d-4d4c-4b5e-8c76-4bc5b4d186fc" providerId="ADAL" clId="{10DABF6A-7564-48D2-B73D-6440B454975E}" dt="2022-05-22T11:02:31.935" v="308" actId="1038"/>
          <ac:cxnSpMkLst>
            <pc:docMk/>
            <pc:sldMk cId="1066393245" sldId="374"/>
            <ac:cxnSpMk id="23" creationId="{9BB7B63C-0807-FE62-64F9-AC46BF3BA6B8}"/>
          </ac:cxnSpMkLst>
        </pc:cxnChg>
        <pc:cxnChg chg="add mod">
          <ac:chgData name="Fellini  Sofia" userId="24ecb79d-4d4c-4b5e-8c76-4bc5b4d186fc" providerId="ADAL" clId="{10DABF6A-7564-48D2-B73D-6440B454975E}" dt="2022-05-22T11:02:31.935" v="308" actId="1038"/>
          <ac:cxnSpMkLst>
            <pc:docMk/>
            <pc:sldMk cId="1066393245" sldId="374"/>
            <ac:cxnSpMk id="24" creationId="{28350CB2-2F97-E4C7-8BAA-040190B41DAB}"/>
          </ac:cxnSpMkLst>
        </pc:cxnChg>
        <pc:cxnChg chg="add mod">
          <ac:chgData name="Fellini  Sofia" userId="24ecb79d-4d4c-4b5e-8c76-4bc5b4d186fc" providerId="ADAL" clId="{10DABF6A-7564-48D2-B73D-6440B454975E}" dt="2022-05-22T11:02:31.935" v="308" actId="1038"/>
          <ac:cxnSpMkLst>
            <pc:docMk/>
            <pc:sldMk cId="1066393245" sldId="374"/>
            <ac:cxnSpMk id="25" creationId="{B2638D74-97E7-8E92-E841-DC970C4EE8AA}"/>
          </ac:cxnSpMkLst>
        </pc:cxnChg>
      </pc:sldChg>
      <pc:sldChg chg="addSp delSp modSp mod delAnim">
        <pc:chgData name="Fellini  Sofia" userId="24ecb79d-4d4c-4b5e-8c76-4bc5b4d186fc" providerId="ADAL" clId="{10DABF6A-7564-48D2-B73D-6440B454975E}" dt="2022-05-22T16:17:34.051" v="1517"/>
        <pc:sldMkLst>
          <pc:docMk/>
          <pc:sldMk cId="371905105" sldId="420"/>
        </pc:sldMkLst>
        <pc:spChg chg="mod">
          <ac:chgData name="Fellini  Sofia" userId="24ecb79d-4d4c-4b5e-8c76-4bc5b4d186fc" providerId="ADAL" clId="{10DABF6A-7564-48D2-B73D-6440B454975E}" dt="2022-05-22T13:48:34.683" v="498" actId="208"/>
          <ac:spMkLst>
            <pc:docMk/>
            <pc:sldMk cId="371905105" sldId="420"/>
            <ac:spMk id="2" creationId="{1566A3E3-2ADD-46AF-9B39-D6A482D2E7B2}"/>
          </ac:spMkLst>
        </pc:spChg>
        <pc:spChg chg="mod">
          <ac:chgData name="Fellini  Sofia" userId="24ecb79d-4d4c-4b5e-8c76-4bc5b4d186fc" providerId="ADAL" clId="{10DABF6A-7564-48D2-B73D-6440B454975E}" dt="2022-05-22T11:05:31.666" v="337" actId="1038"/>
          <ac:spMkLst>
            <pc:docMk/>
            <pc:sldMk cId="371905105" sldId="420"/>
            <ac:spMk id="5" creationId="{8553F659-EB8C-421A-9A91-1E60B5D7AD56}"/>
          </ac:spMkLst>
        </pc:spChg>
        <pc:spChg chg="mod">
          <ac:chgData name="Fellini  Sofia" userId="24ecb79d-4d4c-4b5e-8c76-4bc5b4d186fc" providerId="ADAL" clId="{10DABF6A-7564-48D2-B73D-6440B454975E}" dt="2022-05-22T11:05:31.666" v="337" actId="1038"/>
          <ac:spMkLst>
            <pc:docMk/>
            <pc:sldMk cId="371905105" sldId="420"/>
            <ac:spMk id="14" creationId="{10EDB41B-3BCB-4063-962A-BCB97F7C8823}"/>
          </ac:spMkLst>
        </pc:spChg>
        <pc:spChg chg="mod">
          <ac:chgData name="Fellini  Sofia" userId="24ecb79d-4d4c-4b5e-8c76-4bc5b4d186fc" providerId="ADAL" clId="{10DABF6A-7564-48D2-B73D-6440B454975E}" dt="2022-05-22T14:21:59.600" v="982" actId="1076"/>
          <ac:spMkLst>
            <pc:docMk/>
            <pc:sldMk cId="371905105" sldId="420"/>
            <ac:spMk id="41" creationId="{B8D4B3F6-2442-438F-A33E-D50BB7B379F8}"/>
          </ac:spMkLst>
        </pc:spChg>
        <pc:spChg chg="mod">
          <ac:chgData name="Fellini  Sofia" userId="24ecb79d-4d4c-4b5e-8c76-4bc5b4d186fc" providerId="ADAL" clId="{10DABF6A-7564-48D2-B73D-6440B454975E}" dt="2022-05-22T11:05:39.766" v="345" actId="1035"/>
          <ac:spMkLst>
            <pc:docMk/>
            <pc:sldMk cId="371905105" sldId="420"/>
            <ac:spMk id="42" creationId="{C5425FF2-9B44-4807-BFE6-0A091E090E6F}"/>
          </ac:spMkLst>
        </pc:spChg>
        <pc:spChg chg="mod">
          <ac:chgData name="Fellini  Sofia" userId="24ecb79d-4d4c-4b5e-8c76-4bc5b4d186fc" providerId="ADAL" clId="{10DABF6A-7564-48D2-B73D-6440B454975E}" dt="2022-05-22T11:05:39.766" v="345" actId="1035"/>
          <ac:spMkLst>
            <pc:docMk/>
            <pc:sldMk cId="371905105" sldId="420"/>
            <ac:spMk id="43" creationId="{F8467DC6-6875-42F5-9136-DB6933F66B60}"/>
          </ac:spMkLst>
        </pc:spChg>
        <pc:spChg chg="del">
          <ac:chgData name="Fellini  Sofia" userId="24ecb79d-4d4c-4b5e-8c76-4bc5b4d186fc" providerId="ADAL" clId="{10DABF6A-7564-48D2-B73D-6440B454975E}" dt="2022-05-22T16:17:26.113" v="1514" actId="478"/>
          <ac:spMkLst>
            <pc:docMk/>
            <pc:sldMk cId="371905105" sldId="420"/>
            <ac:spMk id="50" creationId="{0AB58F21-3215-4F8E-AD3F-63E75D72A097}"/>
          </ac:spMkLst>
        </pc:spChg>
        <pc:spChg chg="del">
          <ac:chgData name="Fellini  Sofia" userId="24ecb79d-4d4c-4b5e-8c76-4bc5b4d186fc" providerId="ADAL" clId="{10DABF6A-7564-48D2-B73D-6440B454975E}" dt="2022-05-22T16:17:26.113" v="1514" actId="478"/>
          <ac:spMkLst>
            <pc:docMk/>
            <pc:sldMk cId="371905105" sldId="420"/>
            <ac:spMk id="51" creationId="{C767F3FA-7D97-4AD6-ADCF-1FD5722E1398}"/>
          </ac:spMkLst>
        </pc:spChg>
        <pc:spChg chg="del">
          <ac:chgData name="Fellini  Sofia" userId="24ecb79d-4d4c-4b5e-8c76-4bc5b4d186fc" providerId="ADAL" clId="{10DABF6A-7564-48D2-B73D-6440B454975E}" dt="2022-05-22T16:17:26.113" v="1514" actId="478"/>
          <ac:spMkLst>
            <pc:docMk/>
            <pc:sldMk cId="371905105" sldId="420"/>
            <ac:spMk id="53" creationId="{30436935-2746-4D67-9DFB-F6185DB75E44}"/>
          </ac:spMkLst>
        </pc:spChg>
        <pc:spChg chg="del">
          <ac:chgData name="Fellini  Sofia" userId="24ecb79d-4d4c-4b5e-8c76-4bc5b4d186fc" providerId="ADAL" clId="{10DABF6A-7564-48D2-B73D-6440B454975E}" dt="2022-05-22T16:17:26.113" v="1514" actId="478"/>
          <ac:spMkLst>
            <pc:docMk/>
            <pc:sldMk cId="371905105" sldId="420"/>
            <ac:spMk id="65" creationId="{BD5756C3-D0B0-4306-AD10-24027953C887}"/>
          </ac:spMkLst>
        </pc:spChg>
        <pc:spChg chg="del">
          <ac:chgData name="Fellini  Sofia" userId="24ecb79d-4d4c-4b5e-8c76-4bc5b4d186fc" providerId="ADAL" clId="{10DABF6A-7564-48D2-B73D-6440B454975E}" dt="2022-05-22T16:16:17.515" v="1496" actId="478"/>
          <ac:spMkLst>
            <pc:docMk/>
            <pc:sldMk cId="371905105" sldId="420"/>
            <ac:spMk id="66" creationId="{BF43BBBB-F34F-4B50-BF43-F9ECBD23D2F9}"/>
          </ac:spMkLst>
        </pc:spChg>
        <pc:spChg chg="add del">
          <ac:chgData name="Fellini  Sofia" userId="24ecb79d-4d4c-4b5e-8c76-4bc5b4d186fc" providerId="ADAL" clId="{10DABF6A-7564-48D2-B73D-6440B454975E}" dt="2022-05-22T13:47:40.233" v="493" actId="478"/>
          <ac:spMkLst>
            <pc:docMk/>
            <pc:sldMk cId="371905105" sldId="420"/>
            <ac:spMk id="68" creationId="{46B58F3C-7C86-6067-D2EC-E690D1CB1676}"/>
          </ac:spMkLst>
        </pc:spChg>
        <pc:spChg chg="add del mod">
          <ac:chgData name="Fellini  Sofia" userId="24ecb79d-4d4c-4b5e-8c76-4bc5b4d186fc" providerId="ADAL" clId="{10DABF6A-7564-48D2-B73D-6440B454975E}" dt="2022-05-22T14:22:04.900" v="983" actId="478"/>
          <ac:spMkLst>
            <pc:docMk/>
            <pc:sldMk cId="371905105" sldId="420"/>
            <ac:spMk id="70" creationId="{298AE1CD-F08D-5BA9-0FE0-63EFDA402A2E}"/>
          </ac:spMkLst>
        </pc:spChg>
        <pc:spChg chg="add mod">
          <ac:chgData name="Fellini  Sofia" userId="24ecb79d-4d4c-4b5e-8c76-4bc5b4d186fc" providerId="ADAL" clId="{10DABF6A-7564-48D2-B73D-6440B454975E}" dt="2022-05-22T16:17:34.051" v="1517"/>
          <ac:spMkLst>
            <pc:docMk/>
            <pc:sldMk cId="371905105" sldId="420"/>
            <ac:spMk id="71" creationId="{98492633-DAF9-524F-EC63-6C7A0003BFE3}"/>
          </ac:spMkLst>
        </pc:spChg>
        <pc:spChg chg="add mod">
          <ac:chgData name="Fellini  Sofia" userId="24ecb79d-4d4c-4b5e-8c76-4bc5b4d186fc" providerId="ADAL" clId="{10DABF6A-7564-48D2-B73D-6440B454975E}" dt="2022-05-22T16:17:34.051" v="1517"/>
          <ac:spMkLst>
            <pc:docMk/>
            <pc:sldMk cId="371905105" sldId="420"/>
            <ac:spMk id="72" creationId="{F1993B07-0F9D-25CA-1B05-E987294842CB}"/>
          </ac:spMkLst>
        </pc:spChg>
        <pc:spChg chg="add mod">
          <ac:chgData name="Fellini  Sofia" userId="24ecb79d-4d4c-4b5e-8c76-4bc5b4d186fc" providerId="ADAL" clId="{10DABF6A-7564-48D2-B73D-6440B454975E}" dt="2022-05-22T16:17:34.051" v="1517"/>
          <ac:spMkLst>
            <pc:docMk/>
            <pc:sldMk cId="371905105" sldId="420"/>
            <ac:spMk id="73" creationId="{D33355C9-1731-5950-8D28-BF49C654561B}"/>
          </ac:spMkLst>
        </pc:spChg>
        <pc:spChg chg="add mod">
          <ac:chgData name="Fellini  Sofia" userId="24ecb79d-4d4c-4b5e-8c76-4bc5b4d186fc" providerId="ADAL" clId="{10DABF6A-7564-48D2-B73D-6440B454975E}" dt="2022-05-22T16:17:34.051" v="1517"/>
          <ac:spMkLst>
            <pc:docMk/>
            <pc:sldMk cId="371905105" sldId="420"/>
            <ac:spMk id="74" creationId="{8706A2C4-F0DB-AE1E-BD80-CE0F4C8A5F3E}"/>
          </ac:spMkLst>
        </pc:spChg>
        <pc:grpChg chg="mod topLvl">
          <ac:chgData name="Fellini  Sofia" userId="24ecb79d-4d4c-4b5e-8c76-4bc5b4d186fc" providerId="ADAL" clId="{10DABF6A-7564-48D2-B73D-6440B454975E}" dt="2022-05-22T13:47:21.123" v="489" actId="1076"/>
          <ac:grpSpMkLst>
            <pc:docMk/>
            <pc:sldMk cId="371905105" sldId="420"/>
            <ac:grpSpMk id="3" creationId="{8F7303BA-8B79-4886-8695-29BE3FF509FF}"/>
          </ac:grpSpMkLst>
        </pc:grpChg>
        <pc:grpChg chg="del mod">
          <ac:chgData name="Fellini  Sofia" userId="24ecb79d-4d4c-4b5e-8c76-4bc5b4d186fc" providerId="ADAL" clId="{10DABF6A-7564-48D2-B73D-6440B454975E}" dt="2022-05-22T13:42:32.842" v="364" actId="478"/>
          <ac:grpSpMkLst>
            <pc:docMk/>
            <pc:sldMk cId="371905105" sldId="420"/>
            <ac:grpSpMk id="9" creationId="{7C34DCCC-8943-4E56-905B-BC80F738F88F}"/>
          </ac:grpSpMkLst>
        </pc:grpChg>
        <pc:grpChg chg="mod">
          <ac:chgData name="Fellini  Sofia" userId="24ecb79d-4d4c-4b5e-8c76-4bc5b4d186fc" providerId="ADAL" clId="{10DABF6A-7564-48D2-B73D-6440B454975E}" dt="2022-05-22T11:05:18.748" v="331" actId="1076"/>
          <ac:grpSpMkLst>
            <pc:docMk/>
            <pc:sldMk cId="371905105" sldId="420"/>
            <ac:grpSpMk id="13" creationId="{5A23E4B9-A093-4DCB-B255-89F6C6CDBE05}"/>
          </ac:grpSpMkLst>
        </pc:grpChg>
        <pc:picChg chg="add mod">
          <ac:chgData name="Fellini  Sofia" userId="24ecb79d-4d4c-4b5e-8c76-4bc5b4d186fc" providerId="ADAL" clId="{10DABF6A-7564-48D2-B73D-6440B454975E}" dt="2022-05-22T11:05:06.561" v="326" actId="1076"/>
          <ac:picMkLst>
            <pc:docMk/>
            <pc:sldMk cId="371905105" sldId="420"/>
            <ac:picMk id="22" creationId="{9236F25E-C55C-937F-83D6-7503672BAE11}"/>
          </ac:picMkLst>
        </pc:picChg>
        <pc:picChg chg="mod">
          <ac:chgData name="Fellini  Sofia" userId="24ecb79d-4d4c-4b5e-8c76-4bc5b4d186fc" providerId="ADAL" clId="{10DABF6A-7564-48D2-B73D-6440B454975E}" dt="2022-05-22T11:05:36.458" v="339" actId="1076"/>
          <ac:picMkLst>
            <pc:docMk/>
            <pc:sldMk cId="371905105" sldId="420"/>
            <ac:picMk id="44" creationId="{67EC4F67-CAAB-4D0B-9F53-2C8B2FC96809}"/>
          </ac:picMkLst>
        </pc:picChg>
        <pc:picChg chg="mod modCrop">
          <ac:chgData name="Fellini  Sofia" userId="24ecb79d-4d4c-4b5e-8c76-4bc5b4d186fc" providerId="ADAL" clId="{10DABF6A-7564-48D2-B73D-6440B454975E}" dt="2022-05-22T13:44:17.265" v="387" actId="732"/>
          <ac:picMkLst>
            <pc:docMk/>
            <pc:sldMk cId="371905105" sldId="420"/>
            <ac:picMk id="46" creationId="{53C2A32A-522D-4E43-9ACD-3120ACDCA763}"/>
          </ac:picMkLst>
        </pc:picChg>
        <pc:cxnChg chg="del mod">
          <ac:chgData name="Fellini  Sofia" userId="24ecb79d-4d4c-4b5e-8c76-4bc5b4d186fc" providerId="ADAL" clId="{10DABF6A-7564-48D2-B73D-6440B454975E}" dt="2022-05-22T11:06:01.871" v="347" actId="478"/>
          <ac:cxnSpMkLst>
            <pc:docMk/>
            <pc:sldMk cId="371905105" sldId="420"/>
            <ac:cxnSpMk id="6" creationId="{74D7016F-8B2B-410A-A971-0E2C9249BE78}"/>
          </ac:cxnSpMkLst>
        </pc:cxnChg>
        <pc:cxnChg chg="add mod">
          <ac:chgData name="Fellini  Sofia" userId="24ecb79d-4d4c-4b5e-8c76-4bc5b4d186fc" providerId="ADAL" clId="{10DABF6A-7564-48D2-B73D-6440B454975E}" dt="2022-05-22T13:48:20.597" v="497" actId="208"/>
          <ac:cxnSpMkLst>
            <pc:docMk/>
            <pc:sldMk cId="371905105" sldId="420"/>
            <ac:cxnSpMk id="8" creationId="{B16FFD75-89D8-A710-6E24-C07DF9F36D00}"/>
          </ac:cxnSpMkLst>
        </pc:cxnChg>
        <pc:cxnChg chg="add mod">
          <ac:chgData name="Fellini  Sofia" userId="24ecb79d-4d4c-4b5e-8c76-4bc5b4d186fc" providerId="ADAL" clId="{10DABF6A-7564-48D2-B73D-6440B454975E}" dt="2022-05-22T13:48:20.597" v="497" actId="208"/>
          <ac:cxnSpMkLst>
            <pc:docMk/>
            <pc:sldMk cId="371905105" sldId="420"/>
            <ac:cxnSpMk id="31" creationId="{26A3AEED-FC63-B3AA-AD5C-1DC4EF66EC87}"/>
          </ac:cxnSpMkLst>
        </pc:cxnChg>
        <pc:cxnChg chg="del topLvl">
          <ac:chgData name="Fellini  Sofia" userId="24ecb79d-4d4c-4b5e-8c76-4bc5b4d186fc" providerId="ADAL" clId="{10DABF6A-7564-48D2-B73D-6440B454975E}" dt="2022-05-22T13:42:32.842" v="364" actId="478"/>
          <ac:cxnSpMkLst>
            <pc:docMk/>
            <pc:sldMk cId="371905105" sldId="420"/>
            <ac:cxnSpMk id="36" creationId="{C301C0F7-1A35-4ACF-9F3A-0E27978B407A}"/>
          </ac:cxnSpMkLst>
        </pc:cxnChg>
      </pc:sldChg>
      <pc:sldChg chg="addSp delSp modSp mod">
        <pc:chgData name="Fellini  Sofia" userId="24ecb79d-4d4c-4b5e-8c76-4bc5b4d186fc" providerId="ADAL" clId="{10DABF6A-7564-48D2-B73D-6440B454975E}" dt="2022-05-22T18:17:39.534" v="3327" actId="1076"/>
        <pc:sldMkLst>
          <pc:docMk/>
          <pc:sldMk cId="610075352" sldId="421"/>
        </pc:sldMkLst>
        <pc:spChg chg="add del">
          <ac:chgData name="Fellini  Sofia" userId="24ecb79d-4d4c-4b5e-8c76-4bc5b4d186fc" providerId="ADAL" clId="{10DABF6A-7564-48D2-B73D-6440B454975E}" dt="2022-05-22T16:17:17.567" v="1511" actId="22"/>
          <ac:spMkLst>
            <pc:docMk/>
            <pc:sldMk cId="610075352" sldId="421"/>
            <ac:spMk id="13" creationId="{7AAA58AA-11F3-2E0F-84D9-31EFD8872051}"/>
          </ac:spMkLst>
        </pc:spChg>
        <pc:spChg chg="add mod">
          <ac:chgData name="Fellini  Sofia" userId="24ecb79d-4d4c-4b5e-8c76-4bc5b4d186fc" providerId="ADAL" clId="{10DABF6A-7564-48D2-B73D-6440B454975E}" dt="2022-05-22T16:17:31.645" v="1515"/>
          <ac:spMkLst>
            <pc:docMk/>
            <pc:sldMk cId="610075352" sldId="421"/>
            <ac:spMk id="14" creationId="{FF7B4551-3D38-251F-E18F-C60086ED193A}"/>
          </ac:spMkLst>
        </pc:spChg>
        <pc:spChg chg="add mod">
          <ac:chgData name="Fellini  Sofia" userId="24ecb79d-4d4c-4b5e-8c76-4bc5b4d186fc" providerId="ADAL" clId="{10DABF6A-7564-48D2-B73D-6440B454975E}" dt="2022-05-22T16:17:31.645" v="1515"/>
          <ac:spMkLst>
            <pc:docMk/>
            <pc:sldMk cId="610075352" sldId="421"/>
            <ac:spMk id="15" creationId="{A415F7AA-F5B8-3210-B213-4E071D483CD5}"/>
          </ac:spMkLst>
        </pc:spChg>
        <pc:spChg chg="add mod">
          <ac:chgData name="Fellini  Sofia" userId="24ecb79d-4d4c-4b5e-8c76-4bc5b4d186fc" providerId="ADAL" clId="{10DABF6A-7564-48D2-B73D-6440B454975E}" dt="2022-05-22T16:17:31.645" v="1515"/>
          <ac:spMkLst>
            <pc:docMk/>
            <pc:sldMk cId="610075352" sldId="421"/>
            <ac:spMk id="16" creationId="{7FE40AB5-225A-7A84-7F52-1CFACF56E43C}"/>
          </ac:spMkLst>
        </pc:spChg>
        <pc:spChg chg="add mod">
          <ac:chgData name="Fellini  Sofia" userId="24ecb79d-4d4c-4b5e-8c76-4bc5b4d186fc" providerId="ADAL" clId="{10DABF6A-7564-48D2-B73D-6440B454975E}" dt="2022-05-22T16:17:31.645" v="1515"/>
          <ac:spMkLst>
            <pc:docMk/>
            <pc:sldMk cId="610075352" sldId="421"/>
            <ac:spMk id="17" creationId="{45C34CA3-A1F8-C930-C727-3D04EC8AA9FA}"/>
          </ac:spMkLst>
        </pc:spChg>
        <pc:spChg chg="mod">
          <ac:chgData name="Fellini  Sofia" userId="24ecb79d-4d4c-4b5e-8c76-4bc5b4d186fc" providerId="ADAL" clId="{10DABF6A-7564-48D2-B73D-6440B454975E}" dt="2022-05-22T18:16:00.133" v="3306" actId="1076"/>
          <ac:spMkLst>
            <pc:docMk/>
            <pc:sldMk cId="610075352" sldId="421"/>
            <ac:spMk id="18" creationId="{E5867C15-113D-42A5-A1B6-9BE7B009578B}"/>
          </ac:spMkLst>
        </pc:spChg>
        <pc:spChg chg="del">
          <ac:chgData name="Fellini  Sofia" userId="24ecb79d-4d4c-4b5e-8c76-4bc5b4d186fc" providerId="ADAL" clId="{10DABF6A-7564-48D2-B73D-6440B454975E}" dt="2022-05-22T16:17:19.811" v="1512" actId="478"/>
          <ac:spMkLst>
            <pc:docMk/>
            <pc:sldMk cId="610075352" sldId="421"/>
            <ac:spMk id="33" creationId="{7477907D-EC21-4C89-9775-016435D104E6}"/>
          </ac:spMkLst>
        </pc:spChg>
        <pc:spChg chg="del">
          <ac:chgData name="Fellini  Sofia" userId="24ecb79d-4d4c-4b5e-8c76-4bc5b4d186fc" providerId="ADAL" clId="{10DABF6A-7564-48D2-B73D-6440B454975E}" dt="2022-05-22T16:17:19.811" v="1512" actId="478"/>
          <ac:spMkLst>
            <pc:docMk/>
            <pc:sldMk cId="610075352" sldId="421"/>
            <ac:spMk id="34" creationId="{00B6F8FB-F8CB-4A86-AD04-4DD66AEDA8AE}"/>
          </ac:spMkLst>
        </pc:spChg>
        <pc:spChg chg="del">
          <ac:chgData name="Fellini  Sofia" userId="24ecb79d-4d4c-4b5e-8c76-4bc5b4d186fc" providerId="ADAL" clId="{10DABF6A-7564-48D2-B73D-6440B454975E}" dt="2022-05-22T16:17:19.811" v="1512" actId="478"/>
          <ac:spMkLst>
            <pc:docMk/>
            <pc:sldMk cId="610075352" sldId="421"/>
            <ac:spMk id="35" creationId="{ECE33F71-A306-432D-9571-5A0847128B33}"/>
          </ac:spMkLst>
        </pc:spChg>
        <pc:spChg chg="del">
          <ac:chgData name="Fellini  Sofia" userId="24ecb79d-4d4c-4b5e-8c76-4bc5b4d186fc" providerId="ADAL" clId="{10DABF6A-7564-48D2-B73D-6440B454975E}" dt="2022-05-22T16:17:15.249" v="1509" actId="478"/>
          <ac:spMkLst>
            <pc:docMk/>
            <pc:sldMk cId="610075352" sldId="421"/>
            <ac:spMk id="36" creationId="{46EC951C-42E0-4983-BB44-88797DE03149}"/>
          </ac:spMkLst>
        </pc:spChg>
        <pc:spChg chg="del">
          <ac:chgData name="Fellini  Sofia" userId="24ecb79d-4d4c-4b5e-8c76-4bc5b4d186fc" providerId="ADAL" clId="{10DABF6A-7564-48D2-B73D-6440B454975E}" dt="2022-05-22T16:17:19.811" v="1512" actId="478"/>
          <ac:spMkLst>
            <pc:docMk/>
            <pc:sldMk cId="610075352" sldId="421"/>
            <ac:spMk id="49" creationId="{3AF2D6D0-5E1A-4654-ADCA-CA794706D9D1}"/>
          </ac:spMkLst>
        </pc:spChg>
        <pc:spChg chg="del">
          <ac:chgData name="Fellini  Sofia" userId="24ecb79d-4d4c-4b5e-8c76-4bc5b4d186fc" providerId="ADAL" clId="{10DABF6A-7564-48D2-B73D-6440B454975E}" dt="2022-05-22T16:16:10.681" v="1494" actId="478"/>
          <ac:spMkLst>
            <pc:docMk/>
            <pc:sldMk cId="610075352" sldId="421"/>
            <ac:spMk id="50" creationId="{82F92F62-5B51-415A-B924-9E6DF4FA3233}"/>
          </ac:spMkLst>
        </pc:spChg>
        <pc:picChg chg="mod">
          <ac:chgData name="Fellini  Sofia" userId="24ecb79d-4d4c-4b5e-8c76-4bc5b4d186fc" providerId="ADAL" clId="{10DABF6A-7564-48D2-B73D-6440B454975E}" dt="2022-05-22T18:16:06.159" v="3309" actId="1076"/>
          <ac:picMkLst>
            <pc:docMk/>
            <pc:sldMk cId="610075352" sldId="421"/>
            <ac:picMk id="4" creationId="{9A8EEB05-893A-4AAA-ABF0-C76335FADD2C}"/>
          </ac:picMkLst>
        </pc:picChg>
        <pc:picChg chg="add mod">
          <ac:chgData name="Fellini  Sofia" userId="24ecb79d-4d4c-4b5e-8c76-4bc5b4d186fc" providerId="ADAL" clId="{10DABF6A-7564-48D2-B73D-6440B454975E}" dt="2022-05-22T18:17:39.534" v="3327" actId="1076"/>
          <ac:picMkLst>
            <pc:docMk/>
            <pc:sldMk cId="610075352" sldId="421"/>
            <ac:picMk id="5" creationId="{AD1B4D37-1C99-838D-201E-F935B3140E0E}"/>
          </ac:picMkLst>
        </pc:picChg>
        <pc:picChg chg="add mod">
          <ac:chgData name="Fellini  Sofia" userId="24ecb79d-4d4c-4b5e-8c76-4bc5b4d186fc" providerId="ADAL" clId="{10DABF6A-7564-48D2-B73D-6440B454975E}" dt="2022-05-22T18:16:22.890" v="3312" actId="14100"/>
          <ac:picMkLst>
            <pc:docMk/>
            <pc:sldMk cId="610075352" sldId="421"/>
            <ac:picMk id="19" creationId="{00EB774B-8F2D-C774-BE8F-608319169626}"/>
          </ac:picMkLst>
        </pc:picChg>
        <pc:picChg chg="add mod">
          <ac:chgData name="Fellini  Sofia" userId="24ecb79d-4d4c-4b5e-8c76-4bc5b4d186fc" providerId="ADAL" clId="{10DABF6A-7564-48D2-B73D-6440B454975E}" dt="2022-05-22T18:16:27.533" v="3315" actId="1076"/>
          <ac:picMkLst>
            <pc:docMk/>
            <pc:sldMk cId="610075352" sldId="421"/>
            <ac:picMk id="20" creationId="{10389425-0BAD-67D9-993A-5BEBA552B5C5}"/>
          </ac:picMkLst>
        </pc:picChg>
        <pc:picChg chg="mod">
          <ac:chgData name="Fellini  Sofia" userId="24ecb79d-4d4c-4b5e-8c76-4bc5b4d186fc" providerId="ADAL" clId="{10DABF6A-7564-48D2-B73D-6440B454975E}" dt="2022-05-22T18:16:29.653" v="3316" actId="1076"/>
          <ac:picMkLst>
            <pc:docMk/>
            <pc:sldMk cId="610075352" sldId="421"/>
            <ac:picMk id="51" creationId="{14B3EDAC-AB14-4522-23F7-3D4853B3C209}"/>
          </ac:picMkLst>
        </pc:picChg>
      </pc:sldChg>
      <pc:sldChg chg="addSp delSp modSp mod modAnim">
        <pc:chgData name="Fellini  Sofia" userId="24ecb79d-4d4c-4b5e-8c76-4bc5b4d186fc" providerId="ADAL" clId="{10DABF6A-7564-48D2-B73D-6440B454975E}" dt="2022-05-22T18:25:13.535" v="3332"/>
        <pc:sldMkLst>
          <pc:docMk/>
          <pc:sldMk cId="3914957395" sldId="422"/>
        </pc:sldMkLst>
        <pc:spChg chg="del">
          <ac:chgData name="Fellini  Sofia" userId="24ecb79d-4d4c-4b5e-8c76-4bc5b4d186fc" providerId="ADAL" clId="{10DABF6A-7564-48D2-B73D-6440B454975E}" dt="2022-05-22T16:43:14.187" v="2013" actId="478"/>
          <ac:spMkLst>
            <pc:docMk/>
            <pc:sldMk cId="3914957395" sldId="422"/>
            <ac:spMk id="15" creationId="{C3C22C24-62B2-453F-BAEA-1A4B2F0249D6}"/>
          </ac:spMkLst>
        </pc:spChg>
        <pc:spChg chg="del">
          <ac:chgData name="Fellini  Sofia" userId="24ecb79d-4d4c-4b5e-8c76-4bc5b4d186fc" providerId="ADAL" clId="{10DABF6A-7564-48D2-B73D-6440B454975E}" dt="2022-05-22T16:43:14.187" v="2013" actId="478"/>
          <ac:spMkLst>
            <pc:docMk/>
            <pc:sldMk cId="3914957395" sldId="422"/>
            <ac:spMk id="17" creationId="{1EB33DD7-4788-4B8F-BDBE-DF4453008F9E}"/>
          </ac:spMkLst>
        </pc:spChg>
        <pc:spChg chg="del">
          <ac:chgData name="Fellini  Sofia" userId="24ecb79d-4d4c-4b5e-8c76-4bc5b4d186fc" providerId="ADAL" clId="{10DABF6A-7564-48D2-B73D-6440B454975E}" dt="2022-05-22T16:43:14.187" v="2013" actId="478"/>
          <ac:spMkLst>
            <pc:docMk/>
            <pc:sldMk cId="3914957395" sldId="422"/>
            <ac:spMk id="18" creationId="{C596553B-CAC5-41B8-8F70-7DB6C23F820A}"/>
          </ac:spMkLst>
        </pc:spChg>
        <pc:spChg chg="del">
          <ac:chgData name="Fellini  Sofia" userId="24ecb79d-4d4c-4b5e-8c76-4bc5b4d186fc" providerId="ADAL" clId="{10DABF6A-7564-48D2-B73D-6440B454975E}" dt="2022-05-22T16:43:14.187" v="2013" actId="478"/>
          <ac:spMkLst>
            <pc:docMk/>
            <pc:sldMk cId="3914957395" sldId="422"/>
            <ac:spMk id="19" creationId="{BE6ECF4C-9F2F-441A-91E0-C6CE5CA656F8}"/>
          </ac:spMkLst>
        </pc:spChg>
        <pc:spChg chg="del">
          <ac:chgData name="Fellini  Sofia" userId="24ecb79d-4d4c-4b5e-8c76-4bc5b4d186fc" providerId="ADAL" clId="{10DABF6A-7564-48D2-B73D-6440B454975E}" dt="2022-05-22T16:43:14.187" v="2013" actId="478"/>
          <ac:spMkLst>
            <pc:docMk/>
            <pc:sldMk cId="3914957395" sldId="422"/>
            <ac:spMk id="20" creationId="{CC32E7EF-A9F5-43CD-9467-951107EC2153}"/>
          </ac:spMkLst>
        </pc:spChg>
        <pc:spChg chg="del">
          <ac:chgData name="Fellini  Sofia" userId="24ecb79d-4d4c-4b5e-8c76-4bc5b4d186fc" providerId="ADAL" clId="{10DABF6A-7564-48D2-B73D-6440B454975E}" dt="2022-05-22T16:43:14.187" v="2013" actId="478"/>
          <ac:spMkLst>
            <pc:docMk/>
            <pc:sldMk cId="3914957395" sldId="422"/>
            <ac:spMk id="21" creationId="{37047C66-D513-4975-84A0-17F11C8649CC}"/>
          </ac:spMkLst>
        </pc:spChg>
        <pc:spChg chg="mod">
          <ac:chgData name="Fellini  Sofia" userId="24ecb79d-4d4c-4b5e-8c76-4bc5b4d186fc" providerId="ADAL" clId="{10DABF6A-7564-48D2-B73D-6440B454975E}" dt="2022-05-22T17:41:25.469" v="2640" actId="20577"/>
          <ac:spMkLst>
            <pc:docMk/>
            <pc:sldMk cId="3914957395" sldId="422"/>
            <ac:spMk id="22" creationId="{2F456902-31EC-99B3-145F-CD40B8888713}"/>
          </ac:spMkLst>
        </pc:spChg>
        <pc:spChg chg="mod topLvl">
          <ac:chgData name="Fellini  Sofia" userId="24ecb79d-4d4c-4b5e-8c76-4bc5b4d186fc" providerId="ADAL" clId="{10DABF6A-7564-48D2-B73D-6440B454975E}" dt="2022-05-22T17:38:53.678" v="2579" actId="1076"/>
          <ac:spMkLst>
            <pc:docMk/>
            <pc:sldMk cId="3914957395" sldId="422"/>
            <ac:spMk id="41" creationId="{0486C8E0-B0DB-E935-7E48-801172704E06}"/>
          </ac:spMkLst>
        </pc:spChg>
        <pc:spChg chg="del mod topLvl">
          <ac:chgData name="Fellini  Sofia" userId="24ecb79d-4d4c-4b5e-8c76-4bc5b4d186fc" providerId="ADAL" clId="{10DABF6A-7564-48D2-B73D-6440B454975E}" dt="2022-05-22T16:49:37.713" v="2063" actId="478"/>
          <ac:spMkLst>
            <pc:docMk/>
            <pc:sldMk cId="3914957395" sldId="422"/>
            <ac:spMk id="42" creationId="{F62EFB44-401D-B5F4-4C77-78193C391816}"/>
          </ac:spMkLst>
        </pc:spChg>
        <pc:spChg chg="del mod topLvl">
          <ac:chgData name="Fellini  Sofia" userId="24ecb79d-4d4c-4b5e-8c76-4bc5b4d186fc" providerId="ADAL" clId="{10DABF6A-7564-48D2-B73D-6440B454975E}" dt="2022-05-22T16:49:38.952" v="2064" actId="478"/>
          <ac:spMkLst>
            <pc:docMk/>
            <pc:sldMk cId="3914957395" sldId="422"/>
            <ac:spMk id="43" creationId="{E5BA1E7E-DD07-868F-2C77-20670EFBC2C0}"/>
          </ac:spMkLst>
        </pc:spChg>
        <pc:spChg chg="del mod topLvl">
          <ac:chgData name="Fellini  Sofia" userId="24ecb79d-4d4c-4b5e-8c76-4bc5b4d186fc" providerId="ADAL" clId="{10DABF6A-7564-48D2-B73D-6440B454975E}" dt="2022-05-22T16:49:39.838" v="2065" actId="478"/>
          <ac:spMkLst>
            <pc:docMk/>
            <pc:sldMk cId="3914957395" sldId="422"/>
            <ac:spMk id="44" creationId="{81ED87CE-C710-9DDE-104C-E08F57B1F910}"/>
          </ac:spMkLst>
        </pc:spChg>
        <pc:spChg chg="del mod topLvl">
          <ac:chgData name="Fellini  Sofia" userId="24ecb79d-4d4c-4b5e-8c76-4bc5b4d186fc" providerId="ADAL" clId="{10DABF6A-7564-48D2-B73D-6440B454975E}" dt="2022-05-22T16:49:40.956" v="2066" actId="478"/>
          <ac:spMkLst>
            <pc:docMk/>
            <pc:sldMk cId="3914957395" sldId="422"/>
            <ac:spMk id="45" creationId="{7FD317D8-D7CF-04F6-893D-D8E1F12EDE82}"/>
          </ac:spMkLst>
        </pc:spChg>
        <pc:spChg chg="del mod topLvl">
          <ac:chgData name="Fellini  Sofia" userId="24ecb79d-4d4c-4b5e-8c76-4bc5b4d186fc" providerId="ADAL" clId="{10DABF6A-7564-48D2-B73D-6440B454975E}" dt="2022-05-22T16:49:41.891" v="2067" actId="478"/>
          <ac:spMkLst>
            <pc:docMk/>
            <pc:sldMk cId="3914957395" sldId="422"/>
            <ac:spMk id="46" creationId="{1840EC6E-DA17-6FF4-6CDC-DF7135F15414}"/>
          </ac:spMkLst>
        </pc:spChg>
        <pc:spChg chg="add mod topLvl">
          <ac:chgData name="Fellini  Sofia" userId="24ecb79d-4d4c-4b5e-8c76-4bc5b4d186fc" providerId="ADAL" clId="{10DABF6A-7564-48D2-B73D-6440B454975E}" dt="2022-05-22T17:38:53.678" v="2579" actId="1076"/>
          <ac:spMkLst>
            <pc:docMk/>
            <pc:sldMk cId="3914957395" sldId="422"/>
            <ac:spMk id="47" creationId="{0C8D6313-05AA-7158-FB88-7314B01CC204}"/>
          </ac:spMkLst>
        </pc:spChg>
        <pc:spChg chg="add mod topLvl">
          <ac:chgData name="Fellini  Sofia" userId="24ecb79d-4d4c-4b5e-8c76-4bc5b4d186fc" providerId="ADAL" clId="{10DABF6A-7564-48D2-B73D-6440B454975E}" dt="2022-05-22T17:38:53.678" v="2579" actId="1076"/>
          <ac:spMkLst>
            <pc:docMk/>
            <pc:sldMk cId="3914957395" sldId="422"/>
            <ac:spMk id="48" creationId="{5C9166B4-B112-A652-714F-CEE13D9F55CB}"/>
          </ac:spMkLst>
        </pc:spChg>
        <pc:spChg chg="add mod topLvl">
          <ac:chgData name="Fellini  Sofia" userId="24ecb79d-4d4c-4b5e-8c76-4bc5b4d186fc" providerId="ADAL" clId="{10DABF6A-7564-48D2-B73D-6440B454975E}" dt="2022-05-22T17:38:53.678" v="2579" actId="1076"/>
          <ac:spMkLst>
            <pc:docMk/>
            <pc:sldMk cId="3914957395" sldId="422"/>
            <ac:spMk id="49" creationId="{5F817848-9C18-BD16-0868-F86070B1B39C}"/>
          </ac:spMkLst>
        </pc:spChg>
        <pc:spChg chg="add mod topLvl">
          <ac:chgData name="Fellini  Sofia" userId="24ecb79d-4d4c-4b5e-8c76-4bc5b4d186fc" providerId="ADAL" clId="{10DABF6A-7564-48D2-B73D-6440B454975E}" dt="2022-05-22T17:38:53.678" v="2579" actId="1076"/>
          <ac:spMkLst>
            <pc:docMk/>
            <pc:sldMk cId="3914957395" sldId="422"/>
            <ac:spMk id="50" creationId="{48BFEBCF-1B06-CC11-56F7-9DBE8A77D856}"/>
          </ac:spMkLst>
        </pc:spChg>
        <pc:spChg chg="add mod">
          <ac:chgData name="Fellini  Sofia" userId="24ecb79d-4d4c-4b5e-8c76-4bc5b4d186fc" providerId="ADAL" clId="{10DABF6A-7564-48D2-B73D-6440B454975E}" dt="2022-05-22T17:38:53.678" v="2579" actId="1076"/>
          <ac:spMkLst>
            <pc:docMk/>
            <pc:sldMk cId="3914957395" sldId="422"/>
            <ac:spMk id="51" creationId="{5EC7886F-2C40-7411-2C3D-90DBC605EEEE}"/>
          </ac:spMkLst>
        </pc:spChg>
        <pc:spChg chg="mod topLvl">
          <ac:chgData name="Fellini  Sofia" userId="24ecb79d-4d4c-4b5e-8c76-4bc5b4d186fc" providerId="ADAL" clId="{10DABF6A-7564-48D2-B73D-6440B454975E}" dt="2022-05-22T17:38:53.678" v="2579" actId="1076"/>
          <ac:spMkLst>
            <pc:docMk/>
            <pc:sldMk cId="3914957395" sldId="422"/>
            <ac:spMk id="54" creationId="{11A0069E-F8C6-66FA-507A-31E452C1CA7A}"/>
          </ac:spMkLst>
        </pc:spChg>
        <pc:spChg chg="del mod">
          <ac:chgData name="Fellini  Sofia" userId="24ecb79d-4d4c-4b5e-8c76-4bc5b4d186fc" providerId="ADAL" clId="{10DABF6A-7564-48D2-B73D-6440B454975E}" dt="2022-05-22T17:19:59.529" v="2199" actId="478"/>
          <ac:spMkLst>
            <pc:docMk/>
            <pc:sldMk cId="3914957395" sldId="422"/>
            <ac:spMk id="55" creationId="{6ABD140E-B11F-7E40-04E8-5CAD708E676D}"/>
          </ac:spMkLst>
        </pc:spChg>
        <pc:spChg chg="del mod">
          <ac:chgData name="Fellini  Sofia" userId="24ecb79d-4d4c-4b5e-8c76-4bc5b4d186fc" providerId="ADAL" clId="{10DABF6A-7564-48D2-B73D-6440B454975E}" dt="2022-05-22T17:20:05.354" v="2202" actId="478"/>
          <ac:spMkLst>
            <pc:docMk/>
            <pc:sldMk cId="3914957395" sldId="422"/>
            <ac:spMk id="56" creationId="{6304964A-1981-9DA4-BE6B-D147F8062ED6}"/>
          </ac:spMkLst>
        </pc:spChg>
        <pc:spChg chg="del mod">
          <ac:chgData name="Fellini  Sofia" userId="24ecb79d-4d4c-4b5e-8c76-4bc5b4d186fc" providerId="ADAL" clId="{10DABF6A-7564-48D2-B73D-6440B454975E}" dt="2022-05-22T17:20:04.083" v="2201" actId="478"/>
          <ac:spMkLst>
            <pc:docMk/>
            <pc:sldMk cId="3914957395" sldId="422"/>
            <ac:spMk id="57" creationId="{75708FFE-A58B-5702-4BBB-5C3B791626D3}"/>
          </ac:spMkLst>
        </pc:spChg>
        <pc:spChg chg="del mod">
          <ac:chgData name="Fellini  Sofia" userId="24ecb79d-4d4c-4b5e-8c76-4bc5b4d186fc" providerId="ADAL" clId="{10DABF6A-7564-48D2-B73D-6440B454975E}" dt="2022-05-22T17:20:01.799" v="2200" actId="478"/>
          <ac:spMkLst>
            <pc:docMk/>
            <pc:sldMk cId="3914957395" sldId="422"/>
            <ac:spMk id="58" creationId="{DD8BE130-14A1-43F9-8CF7-2C1AE57BEA24}"/>
          </ac:spMkLst>
        </pc:spChg>
        <pc:spChg chg="add mod">
          <ac:chgData name="Fellini  Sofia" userId="24ecb79d-4d4c-4b5e-8c76-4bc5b4d186fc" providerId="ADAL" clId="{10DABF6A-7564-48D2-B73D-6440B454975E}" dt="2022-05-22T17:39:52.120" v="2591" actId="207"/>
          <ac:spMkLst>
            <pc:docMk/>
            <pc:sldMk cId="3914957395" sldId="422"/>
            <ac:spMk id="59" creationId="{0F9157BA-69B6-598C-B111-79ACB7C79B7F}"/>
          </ac:spMkLst>
        </pc:spChg>
        <pc:spChg chg="add mod">
          <ac:chgData name="Fellini  Sofia" userId="24ecb79d-4d4c-4b5e-8c76-4bc5b4d186fc" providerId="ADAL" clId="{10DABF6A-7564-48D2-B73D-6440B454975E}" dt="2022-05-22T17:39:55.411" v="2592" actId="207"/>
          <ac:spMkLst>
            <pc:docMk/>
            <pc:sldMk cId="3914957395" sldId="422"/>
            <ac:spMk id="60" creationId="{8FC47AD5-40C0-BCA0-E5D6-772F536D86B9}"/>
          </ac:spMkLst>
        </pc:spChg>
        <pc:spChg chg="add mod topLvl">
          <ac:chgData name="Fellini  Sofia" userId="24ecb79d-4d4c-4b5e-8c76-4bc5b4d186fc" providerId="ADAL" clId="{10DABF6A-7564-48D2-B73D-6440B454975E}" dt="2022-05-22T17:38:53.678" v="2579" actId="1076"/>
          <ac:spMkLst>
            <pc:docMk/>
            <pc:sldMk cId="3914957395" sldId="422"/>
            <ac:spMk id="63" creationId="{1BB5125F-BF46-88C9-A472-9CEA86CE9C12}"/>
          </ac:spMkLst>
        </pc:spChg>
        <pc:spChg chg="add mod topLvl">
          <ac:chgData name="Fellini  Sofia" userId="24ecb79d-4d4c-4b5e-8c76-4bc5b4d186fc" providerId="ADAL" clId="{10DABF6A-7564-48D2-B73D-6440B454975E}" dt="2022-05-22T17:38:53.678" v="2579" actId="1076"/>
          <ac:spMkLst>
            <pc:docMk/>
            <pc:sldMk cId="3914957395" sldId="422"/>
            <ac:spMk id="64" creationId="{B467477A-C199-FFC5-59CB-8DCEA248B9B3}"/>
          </ac:spMkLst>
        </pc:spChg>
        <pc:spChg chg="add mod topLvl">
          <ac:chgData name="Fellini  Sofia" userId="24ecb79d-4d4c-4b5e-8c76-4bc5b4d186fc" providerId="ADAL" clId="{10DABF6A-7564-48D2-B73D-6440B454975E}" dt="2022-05-22T17:38:53.678" v="2579" actId="1076"/>
          <ac:spMkLst>
            <pc:docMk/>
            <pc:sldMk cId="3914957395" sldId="422"/>
            <ac:spMk id="65" creationId="{92C073E4-BB39-27C1-711A-3D47984BC498}"/>
          </ac:spMkLst>
        </pc:spChg>
        <pc:spChg chg="add mod topLvl">
          <ac:chgData name="Fellini  Sofia" userId="24ecb79d-4d4c-4b5e-8c76-4bc5b4d186fc" providerId="ADAL" clId="{10DABF6A-7564-48D2-B73D-6440B454975E}" dt="2022-05-22T17:38:53.678" v="2579" actId="1076"/>
          <ac:spMkLst>
            <pc:docMk/>
            <pc:sldMk cId="3914957395" sldId="422"/>
            <ac:spMk id="66" creationId="{C30717A9-C733-DCA7-F271-61FDCE8BF6A2}"/>
          </ac:spMkLst>
        </pc:spChg>
        <pc:spChg chg="mod topLvl">
          <ac:chgData name="Fellini  Sofia" userId="24ecb79d-4d4c-4b5e-8c76-4bc5b4d186fc" providerId="ADAL" clId="{10DABF6A-7564-48D2-B73D-6440B454975E}" dt="2022-05-22T17:31:19.641" v="2415" actId="164"/>
          <ac:spMkLst>
            <pc:docMk/>
            <pc:sldMk cId="3914957395" sldId="422"/>
            <ac:spMk id="68" creationId="{907088E4-44D9-EA25-9A3F-E089698CCDFD}"/>
          </ac:spMkLst>
        </pc:spChg>
        <pc:spChg chg="mod topLvl">
          <ac:chgData name="Fellini  Sofia" userId="24ecb79d-4d4c-4b5e-8c76-4bc5b4d186fc" providerId="ADAL" clId="{10DABF6A-7564-48D2-B73D-6440B454975E}" dt="2022-05-22T17:31:19.641" v="2415" actId="164"/>
          <ac:spMkLst>
            <pc:docMk/>
            <pc:sldMk cId="3914957395" sldId="422"/>
            <ac:spMk id="70" creationId="{B9CDCE37-B076-CEB1-DEE8-6D212294E788}"/>
          </ac:spMkLst>
        </pc:spChg>
        <pc:spChg chg="mod topLvl">
          <ac:chgData name="Fellini  Sofia" userId="24ecb79d-4d4c-4b5e-8c76-4bc5b4d186fc" providerId="ADAL" clId="{10DABF6A-7564-48D2-B73D-6440B454975E}" dt="2022-05-22T17:31:19.641" v="2415" actId="164"/>
          <ac:spMkLst>
            <pc:docMk/>
            <pc:sldMk cId="3914957395" sldId="422"/>
            <ac:spMk id="71" creationId="{B50954EA-6D2B-2649-E845-993CB2695860}"/>
          </ac:spMkLst>
        </pc:spChg>
        <pc:spChg chg="mod topLvl">
          <ac:chgData name="Fellini  Sofia" userId="24ecb79d-4d4c-4b5e-8c76-4bc5b4d186fc" providerId="ADAL" clId="{10DABF6A-7564-48D2-B73D-6440B454975E}" dt="2022-05-22T17:31:19.641" v="2415" actId="164"/>
          <ac:spMkLst>
            <pc:docMk/>
            <pc:sldMk cId="3914957395" sldId="422"/>
            <ac:spMk id="72" creationId="{A74D6389-00B4-152A-D456-8588DBE4C042}"/>
          </ac:spMkLst>
        </pc:spChg>
        <pc:spChg chg="mod topLvl">
          <ac:chgData name="Fellini  Sofia" userId="24ecb79d-4d4c-4b5e-8c76-4bc5b4d186fc" providerId="ADAL" clId="{10DABF6A-7564-48D2-B73D-6440B454975E}" dt="2022-05-22T17:31:19.641" v="2415" actId="164"/>
          <ac:spMkLst>
            <pc:docMk/>
            <pc:sldMk cId="3914957395" sldId="422"/>
            <ac:spMk id="73" creationId="{169E39CF-BFAA-2862-A7A9-C7C3319EB736}"/>
          </ac:spMkLst>
        </pc:spChg>
        <pc:spChg chg="add mod">
          <ac:chgData name="Fellini  Sofia" userId="24ecb79d-4d4c-4b5e-8c76-4bc5b4d186fc" providerId="ADAL" clId="{10DABF6A-7564-48D2-B73D-6440B454975E}" dt="2022-05-22T17:31:19.641" v="2415" actId="164"/>
          <ac:spMkLst>
            <pc:docMk/>
            <pc:sldMk cId="3914957395" sldId="422"/>
            <ac:spMk id="74" creationId="{A26500F8-EBC8-7DA7-7220-6B97E7E51AE5}"/>
          </ac:spMkLst>
        </pc:spChg>
        <pc:spChg chg="add mod">
          <ac:chgData name="Fellini  Sofia" userId="24ecb79d-4d4c-4b5e-8c76-4bc5b4d186fc" providerId="ADAL" clId="{10DABF6A-7564-48D2-B73D-6440B454975E}" dt="2022-05-22T17:31:19.641" v="2415" actId="164"/>
          <ac:spMkLst>
            <pc:docMk/>
            <pc:sldMk cId="3914957395" sldId="422"/>
            <ac:spMk id="75" creationId="{CF1A4014-8297-D15A-CE73-8B4BD94EEB11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77" creationId="{0DB6A4BD-C1F1-771A-BC22-65C45FCE82EA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78" creationId="{7024BF59-CE42-2A01-B0F6-55CC20481812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79" creationId="{C6B00502-273F-0A60-F2E3-624F41967E67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80" creationId="{99F47458-7BE3-436B-BC32-5E1404A75A81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81" creationId="{62BFC5F3-BA86-1718-FAFA-A3FEE09AC618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82" creationId="{938D88E5-BD2C-502E-79B1-3541CD74B86B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83" creationId="{0BDB8905-BACF-1041-D04B-5814A510ED94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84" creationId="{0295806C-13CA-796E-53A9-3E8034F90216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85" creationId="{10594D8D-DC41-BFA7-F24F-FF104045E2A6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86" creationId="{32B78BAE-B330-AFA1-6528-8375FDD375DD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87" creationId="{A8A731D2-AD01-2418-3137-F117100B71EB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88" creationId="{DDECB335-ECE5-EE49-402A-C3B7501AE601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89" creationId="{465ACD5C-F6BE-0854-2A08-D98B13AC778F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90" creationId="{6E88602F-6BFA-64AB-11A2-1F363C9CADF4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91" creationId="{A20D6E6D-71BD-8446-CD89-64D10F042F6E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92" creationId="{CD80C78D-BC73-C4FA-A8C9-BCA6C81A624D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93" creationId="{7F8E96ED-C409-BF3F-D8BC-3194F8FF52E4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94" creationId="{2BD9D9F8-2BD5-97C5-6AE3-FA9DC2D18FED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95" creationId="{216B66FE-B31B-F3C1-AFFC-B45B02BDD02C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96" creationId="{6EA0FD76-62E9-A9C2-8358-26236DB126BC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97" creationId="{1F444640-2F08-D2A6-297D-C8BA6DC6DEB4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98" creationId="{606D0242-F435-E123-9E24-9016756B1D74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99" creationId="{343A72F8-FCC8-35AB-857C-33F1B2A269BD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00" creationId="{A7AAE260-071E-EA8D-B232-021E654A4C09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01" creationId="{B877AD32-2DEA-B19F-FC32-F59EC308BFB3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02" creationId="{FB06ED3E-BD81-60CF-FFBE-6FB486F64B94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03" creationId="{FE0C0A27-D511-0335-C2D4-7E9512856494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04" creationId="{32E1FE46-ADCB-0C5D-9C19-512E421255E3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05" creationId="{C3D37977-1861-489A-C212-479DE7E6F8E8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06" creationId="{B4D2D2FD-7E19-04F8-57B7-090B37CE035D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07" creationId="{3FAF9B13-1CCC-1D0A-1379-5CC3EB02C569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08" creationId="{95592D4C-FA6E-8DCA-29D6-47879D043903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09" creationId="{81ADB362-9EA5-8F67-F165-645C41C286C2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10" creationId="{E2D5561D-5B9F-9A67-C777-8BCC9ADCE344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11" creationId="{AB5A60F9-AC64-8E97-3473-626EF17F9BEA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12" creationId="{FAFA7A7A-DC74-46EA-BAC2-365DAEF1C9BB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13" creationId="{BBDC659F-1FF7-7B86-26D6-A4ABCFA70D50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14" creationId="{68D486B1-5F2E-8D37-4267-9029EE832736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15" creationId="{4B564706-9B17-2F84-63B0-FD93C55723A0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16" creationId="{E6AA0C6B-AC83-3F17-7FF2-505B11F188E9}"/>
          </ac:spMkLst>
        </pc:spChg>
        <pc:spChg chg="mod">
          <ac:chgData name="Fellini  Sofia" userId="24ecb79d-4d4c-4b5e-8c76-4bc5b4d186fc" providerId="ADAL" clId="{10DABF6A-7564-48D2-B73D-6440B454975E}" dt="2022-05-22T17:34:16.598" v="2490"/>
          <ac:spMkLst>
            <pc:docMk/>
            <pc:sldMk cId="3914957395" sldId="422"/>
            <ac:spMk id="117" creationId="{C113299A-2E98-0EC7-D628-5D8FF5C6EC96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19" creationId="{2DB7CAF4-574E-90E4-0CF9-876F01FA5C90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20" creationId="{E8348EA9-C542-19E2-4DCE-57EE6D5B5B61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21" creationId="{0AD991D5-44D3-7329-32C5-9A0C689005FB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22" creationId="{E6EA09EF-2BB0-F7C5-122C-AF7665D2DFDB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23" creationId="{6FF54EDA-D9F8-13D9-533F-AF2B53F4FFD6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24" creationId="{A6BE07E5-2058-5786-0A23-46F37948D01E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25" creationId="{057E9BF5-377C-38D3-D191-D7AB73AA1E08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26" creationId="{AD7B3FED-0438-EF56-4B60-49CC60C6CDD6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27" creationId="{A9E7E56C-7AE0-6C9C-8624-5D9AF751886F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28" creationId="{1C7EE017-9157-FADF-F7BE-C0086152820C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29" creationId="{C5F0D9D5-1145-0A63-42BB-99EC818EEEAF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30" creationId="{F614E57F-F7A9-FE4B-ABAA-50100DB4C4A9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31" creationId="{D2FBE136-4DBB-2B85-32D5-05E080303A61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32" creationId="{D5687CF3-21AF-29A9-32F4-6185CBAA8ED7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33" creationId="{C664AE1B-B235-DBA6-4AF6-86EDF5C42A8D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34" creationId="{9CD2FAB5-2C8C-3D6C-2911-4A2CD1619231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35" creationId="{36CB5380-DFEA-C0BC-C9A7-D861B6A927E5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36" creationId="{798D86A1-F81E-C4B3-CF27-AB87F866E32D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37" creationId="{4A0B2A6D-8509-0D3C-C8D1-3BDF17F654A6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38" creationId="{F6C4271D-CC8B-F05D-30C9-DF9B335B0F76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39" creationId="{110C3472-C307-F358-41F5-E88564166AA5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40" creationId="{0F94EC61-5687-9C34-7737-DDBC18659809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41" creationId="{3DCD2C4A-67D6-C5E2-3F8E-99FFAC6A6034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42" creationId="{2586B8A3-2849-D350-0664-497D93B9240F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43" creationId="{3411E3FC-8783-28E0-2C1F-52DBBCEC7FE7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44" creationId="{24C5194B-24F1-E723-78BC-CDFC24836903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45" creationId="{3FE1941A-6EE1-79B9-59F7-DD4CB41733CB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46" creationId="{6160D94C-BA24-5EF0-7097-3F9F0E4F1BD9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47" creationId="{E4E032CB-44E5-9694-F0A5-FFD9B53FDA3A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48" creationId="{118260BA-B992-E1F9-CC1C-2F1B12F79A08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49" creationId="{7AD2BA11-86DD-CD29-D10E-E24AABA7D7D3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50" creationId="{0E025DFE-1D91-E5FE-A6A5-2EB590B76C33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51" creationId="{B3EE9CC3-5923-7202-B319-25F4FE48E4BD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52" creationId="{EF3B8309-4072-54CC-13CA-9808327CB76B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53" creationId="{037AC994-949D-9EC0-582D-7085AB9D29C7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54" creationId="{86314676-EC11-941F-7229-2CA28FA84456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55" creationId="{A829C41C-9101-E345-DBEA-519B4CA2F392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56" creationId="{DF451C56-0BAD-CD04-8B5A-66C2E2E946FD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57" creationId="{3BDA3A7D-1C4D-D612-BC7D-BB216FE04D34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58" creationId="{C3BC0745-2C66-3500-EE93-411E09A0E8A0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59" creationId="{9206AE76-415D-1397-32D3-52E4C86BFC47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60" creationId="{FD748820-CCEB-AB66-3898-C2AC0E55EF36}"/>
          </ac:spMkLst>
        </pc:spChg>
        <pc:spChg chg="mod">
          <ac:chgData name="Fellini  Sofia" userId="24ecb79d-4d4c-4b5e-8c76-4bc5b4d186fc" providerId="ADAL" clId="{10DABF6A-7564-48D2-B73D-6440B454975E}" dt="2022-05-22T17:34:47.303" v="2494"/>
          <ac:spMkLst>
            <pc:docMk/>
            <pc:sldMk cId="3914957395" sldId="422"/>
            <ac:spMk id="161" creationId="{2417690F-BAAD-9EF0-8E35-E35E3ACFFEA0}"/>
          </ac:spMkLst>
        </pc:spChg>
        <pc:spChg chg="add mod">
          <ac:chgData name="Fellini  Sofia" userId="24ecb79d-4d4c-4b5e-8c76-4bc5b4d186fc" providerId="ADAL" clId="{10DABF6A-7564-48D2-B73D-6440B454975E}" dt="2022-05-22T17:47:55.049" v="2718" actId="20577"/>
          <ac:spMkLst>
            <pc:docMk/>
            <pc:sldMk cId="3914957395" sldId="422"/>
            <ac:spMk id="172" creationId="{8A39FFA6-31C9-EC19-F124-55686E8BEC1C}"/>
          </ac:spMkLst>
        </pc:spChg>
        <pc:spChg chg="add mod">
          <ac:chgData name="Fellini  Sofia" userId="24ecb79d-4d4c-4b5e-8c76-4bc5b4d186fc" providerId="ADAL" clId="{10DABF6A-7564-48D2-B73D-6440B454975E}" dt="2022-05-22T17:40:56.202" v="2635"/>
          <ac:spMkLst>
            <pc:docMk/>
            <pc:sldMk cId="3914957395" sldId="422"/>
            <ac:spMk id="176" creationId="{CC6C0DAA-0F65-1539-7578-DDC8B536789D}"/>
          </ac:spMkLst>
        </pc:spChg>
        <pc:spChg chg="add mod">
          <ac:chgData name="Fellini  Sofia" userId="24ecb79d-4d4c-4b5e-8c76-4bc5b4d186fc" providerId="ADAL" clId="{10DABF6A-7564-48D2-B73D-6440B454975E}" dt="2022-05-22T17:40:56.202" v="2635"/>
          <ac:spMkLst>
            <pc:docMk/>
            <pc:sldMk cId="3914957395" sldId="422"/>
            <ac:spMk id="177" creationId="{782FE28B-4435-B6DC-E282-8CC89F33A7D2}"/>
          </ac:spMkLst>
        </pc:spChg>
        <pc:spChg chg="add mod">
          <ac:chgData name="Fellini  Sofia" userId="24ecb79d-4d4c-4b5e-8c76-4bc5b4d186fc" providerId="ADAL" clId="{10DABF6A-7564-48D2-B73D-6440B454975E}" dt="2022-05-22T17:40:56.202" v="2635"/>
          <ac:spMkLst>
            <pc:docMk/>
            <pc:sldMk cId="3914957395" sldId="422"/>
            <ac:spMk id="178" creationId="{E8BCBA25-E1ED-D974-A619-A4A52985B008}"/>
          </ac:spMkLst>
        </pc:spChg>
        <pc:spChg chg="add mod">
          <ac:chgData name="Fellini  Sofia" userId="24ecb79d-4d4c-4b5e-8c76-4bc5b4d186fc" providerId="ADAL" clId="{10DABF6A-7564-48D2-B73D-6440B454975E}" dt="2022-05-22T17:40:56.202" v="2635"/>
          <ac:spMkLst>
            <pc:docMk/>
            <pc:sldMk cId="3914957395" sldId="422"/>
            <ac:spMk id="179" creationId="{CB557FEB-4254-B926-85E6-092247F70798}"/>
          </ac:spMkLst>
        </pc:spChg>
        <pc:grpChg chg="del mod">
          <ac:chgData name="Fellini  Sofia" userId="24ecb79d-4d4c-4b5e-8c76-4bc5b4d186fc" providerId="ADAL" clId="{10DABF6A-7564-48D2-B73D-6440B454975E}" dt="2022-05-22T17:29:45.079" v="2368" actId="165"/>
          <ac:grpSpMkLst>
            <pc:docMk/>
            <pc:sldMk cId="3914957395" sldId="422"/>
            <ac:grpSpMk id="2" creationId="{7CBC5ACB-F26D-3B2C-092C-39D94C5BB117}"/>
          </ac:grpSpMkLst>
        </pc:grpChg>
        <pc:grpChg chg="del mod topLvl">
          <ac:chgData name="Fellini  Sofia" userId="24ecb79d-4d4c-4b5e-8c76-4bc5b4d186fc" providerId="ADAL" clId="{10DABF6A-7564-48D2-B73D-6440B454975E}" dt="2022-05-22T17:29:47.783" v="2369" actId="165"/>
          <ac:grpSpMkLst>
            <pc:docMk/>
            <pc:sldMk cId="3914957395" sldId="422"/>
            <ac:grpSpMk id="3" creationId="{5A891438-2702-5653-EB2C-DC292252DC9A}"/>
          </ac:grpSpMkLst>
        </pc:grpChg>
        <pc:grpChg chg="add del mod">
          <ac:chgData name="Fellini  Sofia" userId="24ecb79d-4d4c-4b5e-8c76-4bc5b4d186fc" providerId="ADAL" clId="{10DABF6A-7564-48D2-B73D-6440B454975E}" dt="2022-05-22T17:30:11.120" v="2393" actId="165"/>
          <ac:grpSpMkLst>
            <pc:docMk/>
            <pc:sldMk cId="3914957395" sldId="422"/>
            <ac:grpSpMk id="4" creationId="{271C7A30-B6D6-5C5D-31BE-D14707A30E0C}"/>
          </ac:grpSpMkLst>
        </pc:grpChg>
        <pc:grpChg chg="add del mod">
          <ac:chgData name="Fellini  Sofia" userId="24ecb79d-4d4c-4b5e-8c76-4bc5b4d186fc" providerId="ADAL" clId="{10DABF6A-7564-48D2-B73D-6440B454975E}" dt="2022-05-22T17:29:51.006" v="2370" actId="165"/>
          <ac:grpSpMkLst>
            <pc:docMk/>
            <pc:sldMk cId="3914957395" sldId="422"/>
            <ac:grpSpMk id="5" creationId="{186F10DD-B225-D70D-4632-E7CC99C85F85}"/>
          </ac:grpSpMkLst>
        </pc:grpChg>
        <pc:grpChg chg="add del mod">
          <ac:chgData name="Fellini  Sofia" userId="24ecb79d-4d4c-4b5e-8c76-4bc5b4d186fc" providerId="ADAL" clId="{10DABF6A-7564-48D2-B73D-6440B454975E}" dt="2022-05-22T17:30:07.916" v="2392" actId="165"/>
          <ac:grpSpMkLst>
            <pc:docMk/>
            <pc:sldMk cId="3914957395" sldId="422"/>
            <ac:grpSpMk id="6" creationId="{AC710BF8-CD24-DEFD-076A-7B1DFA5522DE}"/>
          </ac:grpSpMkLst>
        </pc:grpChg>
        <pc:grpChg chg="del">
          <ac:chgData name="Fellini  Sofia" userId="24ecb79d-4d4c-4b5e-8c76-4bc5b4d186fc" providerId="ADAL" clId="{10DABF6A-7564-48D2-B73D-6440B454975E}" dt="2022-05-22T17:21:46.150" v="2229" actId="478"/>
          <ac:grpSpMkLst>
            <pc:docMk/>
            <pc:sldMk cId="3914957395" sldId="422"/>
            <ac:grpSpMk id="7" creationId="{46AA2FCE-20BA-A480-9CFC-B88209B2D34E}"/>
          </ac:grpSpMkLst>
        </pc:grpChg>
        <pc:grpChg chg="add mod">
          <ac:chgData name="Fellini  Sofia" userId="24ecb79d-4d4c-4b5e-8c76-4bc5b4d186fc" providerId="ADAL" clId="{10DABF6A-7564-48D2-B73D-6440B454975E}" dt="2022-05-22T17:38:53.678" v="2579" actId="1076"/>
          <ac:grpSpMkLst>
            <pc:docMk/>
            <pc:sldMk cId="3914957395" sldId="422"/>
            <ac:grpSpMk id="8" creationId="{01CE875E-A345-A065-A727-3A1AD75D19D2}"/>
          </ac:grpSpMkLst>
        </pc:grpChg>
        <pc:grpChg chg="add del mod">
          <ac:chgData name="Fellini  Sofia" userId="24ecb79d-4d4c-4b5e-8c76-4bc5b4d186fc" providerId="ADAL" clId="{10DABF6A-7564-48D2-B73D-6440B454975E}" dt="2022-05-22T16:49:31.793" v="2062" actId="165"/>
          <ac:grpSpMkLst>
            <pc:docMk/>
            <pc:sldMk cId="3914957395" sldId="422"/>
            <ac:grpSpMk id="37" creationId="{DB817A34-BB51-82DA-6399-5D7D69414E4A}"/>
          </ac:grpSpMkLst>
        </pc:grpChg>
        <pc:grpChg chg="add del mod">
          <ac:chgData name="Fellini  Sofia" userId="24ecb79d-4d4c-4b5e-8c76-4bc5b4d186fc" providerId="ADAL" clId="{10DABF6A-7564-48D2-B73D-6440B454975E}" dt="2022-05-22T17:21:19.874" v="2224" actId="165"/>
          <ac:grpSpMkLst>
            <pc:docMk/>
            <pc:sldMk cId="3914957395" sldId="422"/>
            <ac:grpSpMk id="52" creationId="{5D4FD761-03DA-E642-91D3-97D6CA9D7C08}"/>
          </ac:grpSpMkLst>
        </pc:grpChg>
        <pc:grpChg chg="add del mod">
          <ac:chgData name="Fellini  Sofia" userId="24ecb79d-4d4c-4b5e-8c76-4bc5b4d186fc" providerId="ADAL" clId="{10DABF6A-7564-48D2-B73D-6440B454975E}" dt="2022-05-22T17:27:16.650" v="2334" actId="165"/>
          <ac:grpSpMkLst>
            <pc:docMk/>
            <pc:sldMk cId="3914957395" sldId="422"/>
            <ac:grpSpMk id="67" creationId="{6951FCC3-73D3-8E63-1B66-5B69E1AE50F4}"/>
          </ac:grpSpMkLst>
        </pc:grpChg>
        <pc:grpChg chg="add del mod">
          <ac:chgData name="Fellini  Sofia" userId="24ecb79d-4d4c-4b5e-8c76-4bc5b4d186fc" providerId="ADAL" clId="{10DABF6A-7564-48D2-B73D-6440B454975E}" dt="2022-05-22T17:34:20.270" v="2491"/>
          <ac:grpSpMkLst>
            <pc:docMk/>
            <pc:sldMk cId="3914957395" sldId="422"/>
            <ac:grpSpMk id="76" creationId="{90FEEE38-AB96-B00E-7428-13F1B4587DC3}"/>
          </ac:grpSpMkLst>
        </pc:grpChg>
        <pc:grpChg chg="add mod">
          <ac:chgData name="Fellini  Sofia" userId="24ecb79d-4d4c-4b5e-8c76-4bc5b4d186fc" providerId="ADAL" clId="{10DABF6A-7564-48D2-B73D-6440B454975E}" dt="2022-05-22T17:34:47.303" v="2494"/>
          <ac:grpSpMkLst>
            <pc:docMk/>
            <pc:sldMk cId="3914957395" sldId="422"/>
            <ac:grpSpMk id="118" creationId="{174B71B6-BFE2-8145-F1BB-BCCE40D64DD8}"/>
          </ac:grpSpMkLst>
        </pc:grpChg>
        <pc:picChg chg="mod topLvl modCrop">
          <ac:chgData name="Fellini  Sofia" userId="24ecb79d-4d4c-4b5e-8c76-4bc5b4d186fc" providerId="ADAL" clId="{10DABF6A-7564-48D2-B73D-6440B454975E}" dt="2022-05-22T17:36:53.254" v="2568" actId="732"/>
          <ac:picMkLst>
            <pc:docMk/>
            <pc:sldMk cId="3914957395" sldId="422"/>
            <ac:picMk id="16" creationId="{6913E5FB-8B14-FEAA-872B-EC77C5A7D400}"/>
          </ac:picMkLst>
        </pc:picChg>
        <pc:picChg chg="mod topLvl modCrop">
          <ac:chgData name="Fellini  Sofia" userId="24ecb79d-4d4c-4b5e-8c76-4bc5b4d186fc" providerId="ADAL" clId="{10DABF6A-7564-48D2-B73D-6440B454975E}" dt="2022-05-22T17:36:49.359" v="2567" actId="732"/>
          <ac:picMkLst>
            <pc:docMk/>
            <pc:sldMk cId="3914957395" sldId="422"/>
            <ac:picMk id="23" creationId="{BC84E74C-5E4F-FC41-820D-1278F34CF3D4}"/>
          </ac:picMkLst>
        </pc:picChg>
        <pc:picChg chg="mod topLvl modCrop">
          <ac:chgData name="Fellini  Sofia" userId="24ecb79d-4d4c-4b5e-8c76-4bc5b4d186fc" providerId="ADAL" clId="{10DABF6A-7564-48D2-B73D-6440B454975E}" dt="2022-05-22T17:37:20.453" v="2573" actId="732"/>
          <ac:picMkLst>
            <pc:docMk/>
            <pc:sldMk cId="3914957395" sldId="422"/>
            <ac:picMk id="24" creationId="{DE933B65-D980-60E9-798C-51AECEFF3847}"/>
          </ac:picMkLst>
        </pc:picChg>
        <pc:picChg chg="mod topLvl modCrop">
          <ac:chgData name="Fellini  Sofia" userId="24ecb79d-4d4c-4b5e-8c76-4bc5b4d186fc" providerId="ADAL" clId="{10DABF6A-7564-48D2-B73D-6440B454975E}" dt="2022-05-22T17:36:31.706" v="2555" actId="1038"/>
          <ac:picMkLst>
            <pc:docMk/>
            <pc:sldMk cId="3914957395" sldId="422"/>
            <ac:picMk id="25" creationId="{C09FA454-37C0-506C-5E3A-B8A1A921D15F}"/>
          </ac:picMkLst>
        </pc:picChg>
        <pc:picChg chg="mod topLvl modCrop">
          <ac:chgData name="Fellini  Sofia" userId="24ecb79d-4d4c-4b5e-8c76-4bc5b4d186fc" providerId="ADAL" clId="{10DABF6A-7564-48D2-B73D-6440B454975E}" dt="2022-05-22T17:37:04.925" v="2571" actId="732"/>
          <ac:picMkLst>
            <pc:docMk/>
            <pc:sldMk cId="3914957395" sldId="422"/>
            <ac:picMk id="26" creationId="{5561CA23-69C6-6C49-A9F0-CD6DA23714A3}"/>
          </ac:picMkLst>
        </pc:picChg>
        <pc:picChg chg="mod topLvl modCrop">
          <ac:chgData name="Fellini  Sofia" userId="24ecb79d-4d4c-4b5e-8c76-4bc5b4d186fc" providerId="ADAL" clId="{10DABF6A-7564-48D2-B73D-6440B454975E}" dt="2022-05-22T17:36:31.706" v="2555" actId="1038"/>
          <ac:picMkLst>
            <pc:docMk/>
            <pc:sldMk cId="3914957395" sldId="422"/>
            <ac:picMk id="27" creationId="{DA214135-CD80-DC35-F886-6D2B517381F8}"/>
          </ac:picMkLst>
        </pc:picChg>
        <pc:picChg chg="del">
          <ac:chgData name="Fellini  Sofia" userId="24ecb79d-4d4c-4b5e-8c76-4bc5b4d186fc" providerId="ADAL" clId="{10DABF6A-7564-48D2-B73D-6440B454975E}" dt="2022-05-22T17:19:08.311" v="2183" actId="21"/>
          <ac:picMkLst>
            <pc:docMk/>
            <pc:sldMk cId="3914957395" sldId="422"/>
            <ac:picMk id="28" creationId="{34B73E3A-7067-6CA3-119B-D67AD43DF2C7}"/>
          </ac:picMkLst>
        </pc:picChg>
        <pc:picChg chg="del">
          <ac:chgData name="Fellini  Sofia" userId="24ecb79d-4d4c-4b5e-8c76-4bc5b4d186fc" providerId="ADAL" clId="{10DABF6A-7564-48D2-B73D-6440B454975E}" dt="2022-05-22T17:21:44.476" v="2228" actId="478"/>
          <ac:picMkLst>
            <pc:docMk/>
            <pc:sldMk cId="3914957395" sldId="422"/>
            <ac:picMk id="29" creationId="{E127D0CD-EFAE-51A1-9104-C0F6A52D64E4}"/>
          </ac:picMkLst>
        </pc:picChg>
        <pc:picChg chg="del topLvl">
          <ac:chgData name="Fellini  Sofia" userId="24ecb79d-4d4c-4b5e-8c76-4bc5b4d186fc" providerId="ADAL" clId="{10DABF6A-7564-48D2-B73D-6440B454975E}" dt="2022-05-22T17:21:46.150" v="2229" actId="478"/>
          <ac:picMkLst>
            <pc:docMk/>
            <pc:sldMk cId="3914957395" sldId="422"/>
            <ac:picMk id="30" creationId="{D0764B95-5DE7-085A-4199-1E759D46321D}"/>
          </ac:picMkLst>
        </pc:picChg>
        <pc:picChg chg="mod topLvl modCrop">
          <ac:chgData name="Fellini  Sofia" userId="24ecb79d-4d4c-4b5e-8c76-4bc5b4d186fc" providerId="ADAL" clId="{10DABF6A-7564-48D2-B73D-6440B454975E}" dt="2022-05-22T17:36:39.392" v="2566" actId="1037"/>
          <ac:picMkLst>
            <pc:docMk/>
            <pc:sldMk cId="3914957395" sldId="422"/>
            <ac:picMk id="31" creationId="{D26CBAEF-4F79-0FA9-A582-75B4F0370A54}"/>
          </ac:picMkLst>
        </pc:picChg>
        <pc:picChg chg="del">
          <ac:chgData name="Fellini  Sofia" userId="24ecb79d-4d4c-4b5e-8c76-4bc5b4d186fc" providerId="ADAL" clId="{10DABF6A-7564-48D2-B73D-6440B454975E}" dt="2022-05-22T16:43:14.187" v="2013" actId="478"/>
          <ac:picMkLst>
            <pc:docMk/>
            <pc:sldMk cId="3914957395" sldId="422"/>
            <ac:picMk id="32" creationId="{40AAC8BC-577D-4E2B-BCE8-B8987E158A6C}"/>
          </ac:picMkLst>
        </pc:picChg>
        <pc:picChg chg="mod topLvl modCrop">
          <ac:chgData name="Fellini  Sofia" userId="24ecb79d-4d4c-4b5e-8c76-4bc5b4d186fc" providerId="ADAL" clId="{10DABF6A-7564-48D2-B73D-6440B454975E}" dt="2022-05-22T17:37:10.155" v="2572" actId="732"/>
          <ac:picMkLst>
            <pc:docMk/>
            <pc:sldMk cId="3914957395" sldId="422"/>
            <ac:picMk id="33" creationId="{5E653EB6-DD55-BD7D-DD43-44A12CA8CFF4}"/>
          </ac:picMkLst>
        </pc:picChg>
        <pc:picChg chg="mod topLvl modCrop">
          <ac:chgData name="Fellini  Sofia" userId="24ecb79d-4d4c-4b5e-8c76-4bc5b4d186fc" providerId="ADAL" clId="{10DABF6A-7564-48D2-B73D-6440B454975E}" dt="2022-05-22T17:36:39.392" v="2566" actId="1037"/>
          <ac:picMkLst>
            <pc:docMk/>
            <pc:sldMk cId="3914957395" sldId="422"/>
            <ac:picMk id="34" creationId="{E5388B35-CBB9-35A3-F2F2-CB38830756B7}"/>
          </ac:picMkLst>
        </pc:picChg>
        <pc:picChg chg="mod topLvl modCrop">
          <ac:chgData name="Fellini  Sofia" userId="24ecb79d-4d4c-4b5e-8c76-4bc5b4d186fc" providerId="ADAL" clId="{10DABF6A-7564-48D2-B73D-6440B454975E}" dt="2022-05-22T17:31:19.641" v="2415" actId="164"/>
          <ac:picMkLst>
            <pc:docMk/>
            <pc:sldMk cId="3914957395" sldId="422"/>
            <ac:picMk id="35" creationId="{6AED61A2-89A8-881D-EBE0-484C6A0A4C71}"/>
          </ac:picMkLst>
        </pc:picChg>
        <pc:picChg chg="add mod topLvl modCrop">
          <ac:chgData name="Fellini  Sofia" userId="24ecb79d-4d4c-4b5e-8c76-4bc5b4d186fc" providerId="ADAL" clId="{10DABF6A-7564-48D2-B73D-6440B454975E}" dt="2022-05-22T17:38:53.678" v="2579" actId="1076"/>
          <ac:picMkLst>
            <pc:docMk/>
            <pc:sldMk cId="3914957395" sldId="422"/>
            <ac:picMk id="36" creationId="{D5ACD25C-2717-F14E-A905-4875A3B60507}"/>
          </ac:picMkLst>
        </pc:picChg>
        <pc:picChg chg="del mod">
          <ac:chgData name="Fellini  Sofia" userId="24ecb79d-4d4c-4b5e-8c76-4bc5b4d186fc" providerId="ADAL" clId="{10DABF6A-7564-48D2-B73D-6440B454975E}" dt="2022-05-22T16:49:25.125" v="2061" actId="478"/>
          <ac:picMkLst>
            <pc:docMk/>
            <pc:sldMk cId="3914957395" sldId="422"/>
            <ac:picMk id="38" creationId="{D87800EB-C946-8CB8-C6B3-F5FA72F7C492}"/>
          </ac:picMkLst>
        </pc:picChg>
        <pc:picChg chg="del">
          <ac:chgData name="Fellini  Sofia" userId="24ecb79d-4d4c-4b5e-8c76-4bc5b4d186fc" providerId="ADAL" clId="{10DABF6A-7564-48D2-B73D-6440B454975E}" dt="2022-05-22T17:28:57.875" v="2355" actId="478"/>
          <ac:picMkLst>
            <pc:docMk/>
            <pc:sldMk cId="3914957395" sldId="422"/>
            <ac:picMk id="39" creationId="{E24E9A23-A38F-739F-8579-16E368381024}"/>
          </ac:picMkLst>
        </pc:picChg>
        <pc:picChg chg="del">
          <ac:chgData name="Fellini  Sofia" userId="24ecb79d-4d4c-4b5e-8c76-4bc5b4d186fc" providerId="ADAL" clId="{10DABF6A-7564-48D2-B73D-6440B454975E}" dt="2022-05-22T17:28:53.417" v="2352" actId="478"/>
          <ac:picMkLst>
            <pc:docMk/>
            <pc:sldMk cId="3914957395" sldId="422"/>
            <ac:picMk id="40" creationId="{1FD63545-F43D-50DD-3DD9-1EA01F76CE7C}"/>
          </ac:picMkLst>
        </pc:picChg>
        <pc:picChg chg="del mod topLvl">
          <ac:chgData name="Fellini  Sofia" userId="24ecb79d-4d4c-4b5e-8c76-4bc5b4d186fc" providerId="ADAL" clId="{10DABF6A-7564-48D2-B73D-6440B454975E}" dt="2022-05-22T17:21:23.074" v="2225" actId="478"/>
          <ac:picMkLst>
            <pc:docMk/>
            <pc:sldMk cId="3914957395" sldId="422"/>
            <ac:picMk id="53" creationId="{37097BCE-1F3D-9102-E58A-788413FB6308}"/>
          </ac:picMkLst>
        </pc:picChg>
        <pc:picChg chg="add del mod">
          <ac:chgData name="Fellini  Sofia" userId="24ecb79d-4d4c-4b5e-8c76-4bc5b4d186fc" providerId="ADAL" clId="{10DABF6A-7564-48D2-B73D-6440B454975E}" dt="2022-05-22T17:19:05.527" v="2182"/>
          <ac:picMkLst>
            <pc:docMk/>
            <pc:sldMk cId="3914957395" sldId="422"/>
            <ac:picMk id="61" creationId="{FA160680-F7B3-419E-0EB9-0F5A5BF2BCED}"/>
          </ac:picMkLst>
        </pc:picChg>
        <pc:picChg chg="add mod topLvl modCrop">
          <ac:chgData name="Fellini  Sofia" userId="24ecb79d-4d4c-4b5e-8c76-4bc5b4d186fc" providerId="ADAL" clId="{10DABF6A-7564-48D2-B73D-6440B454975E}" dt="2022-05-22T17:38:53.678" v="2579" actId="1076"/>
          <ac:picMkLst>
            <pc:docMk/>
            <pc:sldMk cId="3914957395" sldId="422"/>
            <ac:picMk id="62" creationId="{814B7679-E2C9-46A2-B275-C55AE6F74A6E}"/>
          </ac:picMkLst>
        </pc:picChg>
        <pc:picChg chg="add del mod topLvl">
          <ac:chgData name="Fellini  Sofia" userId="24ecb79d-4d4c-4b5e-8c76-4bc5b4d186fc" providerId="ADAL" clId="{10DABF6A-7564-48D2-B73D-6440B454975E}" dt="2022-05-22T17:27:39.670" v="2341" actId="478"/>
          <ac:picMkLst>
            <pc:docMk/>
            <pc:sldMk cId="3914957395" sldId="422"/>
            <ac:picMk id="69" creationId="{D6B272F7-A813-4306-1FED-BE5378DA2A18}"/>
          </ac:picMkLst>
        </pc:picChg>
        <pc:picChg chg="add mod">
          <ac:chgData name="Fellini  Sofia" userId="24ecb79d-4d4c-4b5e-8c76-4bc5b4d186fc" providerId="ADAL" clId="{10DABF6A-7564-48D2-B73D-6440B454975E}" dt="2022-05-22T17:39:07.772" v="2581" actId="1076"/>
          <ac:picMkLst>
            <pc:docMk/>
            <pc:sldMk cId="3914957395" sldId="422"/>
            <ac:picMk id="162" creationId="{F9EB91DC-1F62-849E-FD5D-971C74D811A8}"/>
          </ac:picMkLst>
        </pc:picChg>
        <pc:picChg chg="add mod">
          <ac:chgData name="Fellini  Sofia" userId="24ecb79d-4d4c-4b5e-8c76-4bc5b4d186fc" providerId="ADAL" clId="{10DABF6A-7564-48D2-B73D-6440B454975E}" dt="2022-05-22T17:40:01.871" v="2593"/>
          <ac:picMkLst>
            <pc:docMk/>
            <pc:sldMk cId="3914957395" sldId="422"/>
            <ac:picMk id="171" creationId="{5F9656A7-EE36-71FB-F3E2-8700FB69CFBC}"/>
          </ac:picMkLst>
        </pc:picChg>
        <pc:picChg chg="add mod modCrop">
          <ac:chgData name="Fellini  Sofia" userId="24ecb79d-4d4c-4b5e-8c76-4bc5b4d186fc" providerId="ADAL" clId="{10DABF6A-7564-48D2-B73D-6440B454975E}" dt="2022-05-22T17:41:41.125" v="2641" actId="732"/>
          <ac:picMkLst>
            <pc:docMk/>
            <pc:sldMk cId="3914957395" sldId="422"/>
            <ac:picMk id="173" creationId="{A593AA31-38A5-2332-31B3-C07484B6A64B}"/>
          </ac:picMkLst>
        </pc:picChg>
        <pc:picChg chg="add mod">
          <ac:chgData name="Fellini  Sofia" userId="24ecb79d-4d4c-4b5e-8c76-4bc5b4d186fc" providerId="ADAL" clId="{10DABF6A-7564-48D2-B73D-6440B454975E}" dt="2022-05-22T17:40:48.223" v="2634"/>
          <ac:picMkLst>
            <pc:docMk/>
            <pc:sldMk cId="3914957395" sldId="422"/>
            <ac:picMk id="174" creationId="{16AEA48F-31A8-5BA5-D075-01B85208DC8F}"/>
          </ac:picMkLst>
        </pc:picChg>
        <pc:picChg chg="add mod">
          <ac:chgData name="Fellini  Sofia" userId="24ecb79d-4d4c-4b5e-8c76-4bc5b4d186fc" providerId="ADAL" clId="{10DABF6A-7564-48D2-B73D-6440B454975E}" dt="2022-05-22T17:40:48.223" v="2634"/>
          <ac:picMkLst>
            <pc:docMk/>
            <pc:sldMk cId="3914957395" sldId="422"/>
            <ac:picMk id="175" creationId="{76D34B31-5633-2227-12EB-1F330020A5EA}"/>
          </ac:picMkLst>
        </pc:picChg>
        <pc:cxnChg chg="add mod">
          <ac:chgData name="Fellini  Sofia" userId="24ecb79d-4d4c-4b5e-8c76-4bc5b4d186fc" providerId="ADAL" clId="{10DABF6A-7564-48D2-B73D-6440B454975E}" dt="2022-05-22T17:37:55.516" v="2578" actId="208"/>
          <ac:cxnSpMkLst>
            <pc:docMk/>
            <pc:sldMk cId="3914957395" sldId="422"/>
            <ac:cxnSpMk id="10" creationId="{CF1C13F6-72A8-F454-9888-09CB163F3AFD}"/>
          </ac:cxnSpMkLst>
        </pc:cxnChg>
        <pc:cxnChg chg="del">
          <ac:chgData name="Fellini  Sofia" userId="24ecb79d-4d4c-4b5e-8c76-4bc5b4d186fc" providerId="ADAL" clId="{10DABF6A-7564-48D2-B73D-6440B454975E}" dt="2022-05-22T16:43:14.187" v="2013" actId="478"/>
          <ac:cxnSpMkLst>
            <pc:docMk/>
            <pc:sldMk cId="3914957395" sldId="422"/>
            <ac:cxnSpMk id="12" creationId="{A8A14195-3B83-4825-82ED-FFA037F6F7C3}"/>
          </ac:cxnSpMkLst>
        </pc:cxnChg>
        <pc:cxnChg chg="del">
          <ac:chgData name="Fellini  Sofia" userId="24ecb79d-4d4c-4b5e-8c76-4bc5b4d186fc" providerId="ADAL" clId="{10DABF6A-7564-48D2-B73D-6440B454975E}" dt="2022-05-22T16:43:14.187" v="2013" actId="478"/>
          <ac:cxnSpMkLst>
            <pc:docMk/>
            <pc:sldMk cId="3914957395" sldId="422"/>
            <ac:cxnSpMk id="13" creationId="{D9849DD3-5B28-4A83-812D-02EFE9FE1CE4}"/>
          </ac:cxnSpMkLst>
        </pc:cxnChg>
        <pc:cxnChg chg="del">
          <ac:chgData name="Fellini  Sofia" userId="24ecb79d-4d4c-4b5e-8c76-4bc5b4d186fc" providerId="ADAL" clId="{10DABF6A-7564-48D2-B73D-6440B454975E}" dt="2022-05-22T16:43:14.187" v="2013" actId="478"/>
          <ac:cxnSpMkLst>
            <pc:docMk/>
            <pc:sldMk cId="3914957395" sldId="422"/>
            <ac:cxnSpMk id="14" creationId="{139E252B-9F8D-4136-B585-83E446698E4C}"/>
          </ac:cxnSpMkLst>
        </pc:cxnChg>
        <pc:cxnChg chg="add del mod">
          <ac:chgData name="Fellini  Sofia" userId="24ecb79d-4d4c-4b5e-8c76-4bc5b4d186fc" providerId="ADAL" clId="{10DABF6A-7564-48D2-B73D-6440B454975E}" dt="2022-05-22T17:39:13.580" v="2583" actId="478"/>
          <ac:cxnSpMkLst>
            <pc:docMk/>
            <pc:sldMk cId="3914957395" sldId="422"/>
            <ac:cxnSpMk id="163" creationId="{B25CB59F-A0CE-C40A-D279-C8C361E8E4DB}"/>
          </ac:cxnSpMkLst>
        </pc:cxnChg>
        <pc:cxnChg chg="add del mod">
          <ac:chgData name="Fellini  Sofia" userId="24ecb79d-4d4c-4b5e-8c76-4bc5b4d186fc" providerId="ADAL" clId="{10DABF6A-7564-48D2-B73D-6440B454975E}" dt="2022-05-22T17:39:12.209" v="2582" actId="478"/>
          <ac:cxnSpMkLst>
            <pc:docMk/>
            <pc:sldMk cId="3914957395" sldId="422"/>
            <ac:cxnSpMk id="164" creationId="{80A72E82-E827-44C8-9A4C-675B22573507}"/>
          </ac:cxnSpMkLst>
        </pc:cxnChg>
        <pc:cxnChg chg="add mod">
          <ac:chgData name="Fellini  Sofia" userId="24ecb79d-4d4c-4b5e-8c76-4bc5b4d186fc" providerId="ADAL" clId="{10DABF6A-7564-48D2-B73D-6440B454975E}" dt="2022-05-22T17:39:47.996" v="2590" actId="208"/>
          <ac:cxnSpMkLst>
            <pc:docMk/>
            <pc:sldMk cId="3914957395" sldId="422"/>
            <ac:cxnSpMk id="165" creationId="{EF10569C-7008-ABC1-9030-7299A28F1B3B}"/>
          </ac:cxnSpMkLst>
        </pc:cxnChg>
        <pc:cxnChg chg="add mod">
          <ac:chgData name="Fellini  Sofia" userId="24ecb79d-4d4c-4b5e-8c76-4bc5b4d186fc" providerId="ADAL" clId="{10DABF6A-7564-48D2-B73D-6440B454975E}" dt="2022-05-22T17:39:07.772" v="2581" actId="1076"/>
          <ac:cxnSpMkLst>
            <pc:docMk/>
            <pc:sldMk cId="3914957395" sldId="422"/>
            <ac:cxnSpMk id="166" creationId="{B9C127D1-DAD8-4324-DC8B-5AFEF7BD9E19}"/>
          </ac:cxnSpMkLst>
        </pc:cxnChg>
        <pc:cxnChg chg="add mod">
          <ac:chgData name="Fellini  Sofia" userId="24ecb79d-4d4c-4b5e-8c76-4bc5b4d186fc" providerId="ADAL" clId="{10DABF6A-7564-48D2-B73D-6440B454975E}" dt="2022-05-22T17:39:07.772" v="2581" actId="1076"/>
          <ac:cxnSpMkLst>
            <pc:docMk/>
            <pc:sldMk cId="3914957395" sldId="422"/>
            <ac:cxnSpMk id="167" creationId="{8D2EA576-89C3-71F9-6AF6-2D30C87E2C18}"/>
          </ac:cxnSpMkLst>
        </pc:cxnChg>
        <pc:cxnChg chg="add mod">
          <ac:chgData name="Fellini  Sofia" userId="24ecb79d-4d4c-4b5e-8c76-4bc5b4d186fc" providerId="ADAL" clId="{10DABF6A-7564-48D2-B73D-6440B454975E}" dt="2022-05-22T17:39:07.772" v="2581" actId="1076"/>
          <ac:cxnSpMkLst>
            <pc:docMk/>
            <pc:sldMk cId="3914957395" sldId="422"/>
            <ac:cxnSpMk id="168" creationId="{D02B27F6-78B0-B1A5-CA2C-A8C3D61CB2B7}"/>
          </ac:cxnSpMkLst>
        </pc:cxnChg>
        <pc:cxnChg chg="add del mod">
          <ac:chgData name="Fellini  Sofia" userId="24ecb79d-4d4c-4b5e-8c76-4bc5b4d186fc" providerId="ADAL" clId="{10DABF6A-7564-48D2-B73D-6440B454975E}" dt="2022-05-22T17:39:16.139" v="2585" actId="478"/>
          <ac:cxnSpMkLst>
            <pc:docMk/>
            <pc:sldMk cId="3914957395" sldId="422"/>
            <ac:cxnSpMk id="169" creationId="{F094EF78-26C7-C295-8C7F-B603F0F1013A}"/>
          </ac:cxnSpMkLst>
        </pc:cxnChg>
        <pc:cxnChg chg="add del mod">
          <ac:chgData name="Fellini  Sofia" userId="24ecb79d-4d4c-4b5e-8c76-4bc5b4d186fc" providerId="ADAL" clId="{10DABF6A-7564-48D2-B73D-6440B454975E}" dt="2022-05-22T17:39:14.799" v="2584" actId="478"/>
          <ac:cxnSpMkLst>
            <pc:docMk/>
            <pc:sldMk cId="3914957395" sldId="422"/>
            <ac:cxnSpMk id="170" creationId="{52D57AA8-C985-E453-193B-EF00D36B90EF}"/>
          </ac:cxnSpMkLst>
        </pc:cxnChg>
      </pc:sldChg>
      <pc:sldChg chg="addSp delSp modSp add mod ord">
        <pc:chgData name="Fellini  Sofia" userId="24ecb79d-4d4c-4b5e-8c76-4bc5b4d186fc" providerId="ADAL" clId="{10DABF6A-7564-48D2-B73D-6440B454975E}" dt="2022-05-22T18:41:41.285" v="3346"/>
        <pc:sldMkLst>
          <pc:docMk/>
          <pc:sldMk cId="1859893008" sldId="423"/>
        </pc:sldMkLst>
        <pc:spChg chg="add mod">
          <ac:chgData name="Fellini  Sofia" userId="24ecb79d-4d4c-4b5e-8c76-4bc5b4d186fc" providerId="ADAL" clId="{10DABF6A-7564-48D2-B73D-6440B454975E}" dt="2022-05-22T18:39:10.865" v="3344" actId="1038"/>
          <ac:spMkLst>
            <pc:docMk/>
            <pc:sldMk cId="1859893008" sldId="423"/>
            <ac:spMk id="9" creationId="{78FF3EA1-FD59-C902-9357-9EBC9DF510F9}"/>
          </ac:spMkLst>
        </pc:spChg>
        <pc:spChg chg="del">
          <ac:chgData name="Fellini  Sofia" userId="24ecb79d-4d4c-4b5e-8c76-4bc5b4d186fc" providerId="ADAL" clId="{10DABF6A-7564-48D2-B73D-6440B454975E}" dt="2022-05-22T09:13:52.882" v="2" actId="478"/>
          <ac:spMkLst>
            <pc:docMk/>
            <pc:sldMk cId="1859893008" sldId="423"/>
            <ac:spMk id="15" creationId="{C3C22C24-62B2-453F-BAEA-1A4B2F0249D6}"/>
          </ac:spMkLst>
        </pc:spChg>
        <pc:spChg chg="del">
          <ac:chgData name="Fellini  Sofia" userId="24ecb79d-4d4c-4b5e-8c76-4bc5b4d186fc" providerId="ADAL" clId="{10DABF6A-7564-48D2-B73D-6440B454975E}" dt="2022-05-22T09:13:52.882" v="2" actId="478"/>
          <ac:spMkLst>
            <pc:docMk/>
            <pc:sldMk cId="1859893008" sldId="423"/>
            <ac:spMk id="17" creationId="{1EB33DD7-4788-4B8F-BDBE-DF4453008F9E}"/>
          </ac:spMkLst>
        </pc:spChg>
        <pc:spChg chg="del">
          <ac:chgData name="Fellini  Sofia" userId="24ecb79d-4d4c-4b5e-8c76-4bc5b4d186fc" providerId="ADAL" clId="{10DABF6A-7564-48D2-B73D-6440B454975E}" dt="2022-05-22T09:13:52.882" v="2" actId="478"/>
          <ac:spMkLst>
            <pc:docMk/>
            <pc:sldMk cId="1859893008" sldId="423"/>
            <ac:spMk id="18" creationId="{C596553B-CAC5-41B8-8F70-7DB6C23F820A}"/>
          </ac:spMkLst>
        </pc:spChg>
        <pc:spChg chg="del">
          <ac:chgData name="Fellini  Sofia" userId="24ecb79d-4d4c-4b5e-8c76-4bc5b4d186fc" providerId="ADAL" clId="{10DABF6A-7564-48D2-B73D-6440B454975E}" dt="2022-05-22T09:13:52.882" v="2" actId="478"/>
          <ac:spMkLst>
            <pc:docMk/>
            <pc:sldMk cId="1859893008" sldId="423"/>
            <ac:spMk id="19" creationId="{BE6ECF4C-9F2F-441A-91E0-C6CE5CA656F8}"/>
          </ac:spMkLst>
        </pc:spChg>
        <pc:spChg chg="del">
          <ac:chgData name="Fellini  Sofia" userId="24ecb79d-4d4c-4b5e-8c76-4bc5b4d186fc" providerId="ADAL" clId="{10DABF6A-7564-48D2-B73D-6440B454975E}" dt="2022-05-22T09:13:50.195" v="1" actId="478"/>
          <ac:spMkLst>
            <pc:docMk/>
            <pc:sldMk cId="1859893008" sldId="423"/>
            <ac:spMk id="20" creationId="{CC32E7EF-A9F5-43CD-9467-951107EC2153}"/>
          </ac:spMkLst>
        </pc:spChg>
        <pc:spChg chg="del">
          <ac:chgData name="Fellini  Sofia" userId="24ecb79d-4d4c-4b5e-8c76-4bc5b4d186fc" providerId="ADAL" clId="{10DABF6A-7564-48D2-B73D-6440B454975E}" dt="2022-05-22T09:13:52.882" v="2" actId="478"/>
          <ac:spMkLst>
            <pc:docMk/>
            <pc:sldMk cId="1859893008" sldId="423"/>
            <ac:spMk id="21" creationId="{37047C66-D513-4975-84A0-17F11C8649CC}"/>
          </ac:spMkLst>
        </pc:spChg>
        <pc:spChg chg="del mod">
          <ac:chgData name="Fellini  Sofia" userId="24ecb79d-4d4c-4b5e-8c76-4bc5b4d186fc" providerId="ADAL" clId="{10DABF6A-7564-48D2-B73D-6440B454975E}" dt="2022-05-22T10:08:25.648" v="67"/>
          <ac:spMkLst>
            <pc:docMk/>
            <pc:sldMk cId="1859893008" sldId="423"/>
            <ac:spMk id="22" creationId="{2F456902-31EC-99B3-145F-CD40B8888713}"/>
          </ac:spMkLst>
        </pc:spChg>
        <pc:spChg chg="add del mod">
          <ac:chgData name="Fellini  Sofia" userId="24ecb79d-4d4c-4b5e-8c76-4bc5b4d186fc" providerId="ADAL" clId="{10DABF6A-7564-48D2-B73D-6440B454975E}" dt="2022-05-22T17:43:33.804" v="2654" actId="478"/>
          <ac:spMkLst>
            <pc:docMk/>
            <pc:sldMk cId="1859893008" sldId="423"/>
            <ac:spMk id="43" creationId="{F7E76326-F5A1-C3DA-A869-6D3624149573}"/>
          </ac:spMkLst>
        </pc:spChg>
        <pc:spChg chg="add del mod">
          <ac:chgData name="Fellini  Sofia" userId="24ecb79d-4d4c-4b5e-8c76-4bc5b4d186fc" providerId="ADAL" clId="{10DABF6A-7564-48D2-B73D-6440B454975E}" dt="2022-05-22T17:43:35.239" v="2655" actId="478"/>
          <ac:spMkLst>
            <pc:docMk/>
            <pc:sldMk cId="1859893008" sldId="423"/>
            <ac:spMk id="44" creationId="{7C32F6B4-C783-B17C-B3BB-25381483482E}"/>
          </ac:spMkLst>
        </pc:spChg>
        <pc:spChg chg="add mod">
          <ac:chgData name="Fellini  Sofia" userId="24ecb79d-4d4c-4b5e-8c76-4bc5b4d186fc" providerId="ADAL" clId="{10DABF6A-7564-48D2-B73D-6440B454975E}" dt="2022-05-22T17:41:01.032" v="2636"/>
          <ac:spMkLst>
            <pc:docMk/>
            <pc:sldMk cId="1859893008" sldId="423"/>
            <ac:spMk id="45" creationId="{CB2CB467-4F75-BF1F-039E-74EBF05D1800}"/>
          </ac:spMkLst>
        </pc:spChg>
        <pc:spChg chg="add mod">
          <ac:chgData name="Fellini  Sofia" userId="24ecb79d-4d4c-4b5e-8c76-4bc5b4d186fc" providerId="ADAL" clId="{10DABF6A-7564-48D2-B73D-6440B454975E}" dt="2022-05-22T17:41:01.032" v="2636"/>
          <ac:spMkLst>
            <pc:docMk/>
            <pc:sldMk cId="1859893008" sldId="423"/>
            <ac:spMk id="46" creationId="{A6D8AA9E-E0DE-B98E-087F-6FBFC2CF8C93}"/>
          </ac:spMkLst>
        </pc:spChg>
        <pc:spChg chg="add mod">
          <ac:chgData name="Fellini  Sofia" userId="24ecb79d-4d4c-4b5e-8c76-4bc5b4d186fc" providerId="ADAL" clId="{10DABF6A-7564-48D2-B73D-6440B454975E}" dt="2022-05-22T17:41:01.032" v="2636"/>
          <ac:spMkLst>
            <pc:docMk/>
            <pc:sldMk cId="1859893008" sldId="423"/>
            <ac:spMk id="47" creationId="{8BD24F54-5E5C-17EA-A348-998B3C60D023}"/>
          </ac:spMkLst>
        </pc:spChg>
        <pc:spChg chg="add mod">
          <ac:chgData name="Fellini  Sofia" userId="24ecb79d-4d4c-4b5e-8c76-4bc5b4d186fc" providerId="ADAL" clId="{10DABF6A-7564-48D2-B73D-6440B454975E}" dt="2022-05-22T17:41:01.032" v="2636"/>
          <ac:spMkLst>
            <pc:docMk/>
            <pc:sldMk cId="1859893008" sldId="423"/>
            <ac:spMk id="48" creationId="{FBBED5C8-DD54-812D-EE28-844DB23FC376}"/>
          </ac:spMkLst>
        </pc:spChg>
        <pc:spChg chg="add mod">
          <ac:chgData name="Fellini  Sofia" userId="24ecb79d-4d4c-4b5e-8c76-4bc5b4d186fc" providerId="ADAL" clId="{10DABF6A-7564-48D2-B73D-6440B454975E}" dt="2022-05-22T17:48:59.019" v="2756" actId="1076"/>
          <ac:spMkLst>
            <pc:docMk/>
            <pc:sldMk cId="1859893008" sldId="423"/>
            <ac:spMk id="51" creationId="{5EA329F4-9EEE-68C2-C42B-A94F2B1F4E19}"/>
          </ac:spMkLst>
        </pc:spChg>
        <pc:spChg chg="add mod">
          <ac:chgData name="Fellini  Sofia" userId="24ecb79d-4d4c-4b5e-8c76-4bc5b4d186fc" providerId="ADAL" clId="{10DABF6A-7564-48D2-B73D-6440B454975E}" dt="2022-05-22T18:05:47.123" v="3134" actId="20577"/>
          <ac:spMkLst>
            <pc:docMk/>
            <pc:sldMk cId="1859893008" sldId="423"/>
            <ac:spMk id="52" creationId="{30C3BCF4-194F-7EDF-EA34-9EF7490BCA00}"/>
          </ac:spMkLst>
        </pc:spChg>
        <pc:spChg chg="add mod">
          <ac:chgData name="Fellini  Sofia" userId="24ecb79d-4d4c-4b5e-8c76-4bc5b4d186fc" providerId="ADAL" clId="{10DABF6A-7564-48D2-B73D-6440B454975E}" dt="2022-05-22T18:39:10.865" v="3344" actId="1038"/>
          <ac:spMkLst>
            <pc:docMk/>
            <pc:sldMk cId="1859893008" sldId="423"/>
            <ac:spMk id="53" creationId="{D27886A4-26EF-5335-F209-DD65B702F092}"/>
          </ac:spMkLst>
        </pc:spChg>
        <pc:spChg chg="add mod">
          <ac:chgData name="Fellini  Sofia" userId="24ecb79d-4d4c-4b5e-8c76-4bc5b4d186fc" providerId="ADAL" clId="{10DABF6A-7564-48D2-B73D-6440B454975E}" dt="2022-05-22T18:39:10.865" v="3344" actId="1038"/>
          <ac:spMkLst>
            <pc:docMk/>
            <pc:sldMk cId="1859893008" sldId="423"/>
            <ac:spMk id="54" creationId="{79C08BD5-A0A7-44D5-1E19-C2CE6AEF974D}"/>
          </ac:spMkLst>
        </pc:spChg>
        <pc:spChg chg="add mod">
          <ac:chgData name="Fellini  Sofia" userId="24ecb79d-4d4c-4b5e-8c76-4bc5b4d186fc" providerId="ADAL" clId="{10DABF6A-7564-48D2-B73D-6440B454975E}" dt="2022-05-22T18:39:10.865" v="3344" actId="1038"/>
          <ac:spMkLst>
            <pc:docMk/>
            <pc:sldMk cId="1859893008" sldId="423"/>
            <ac:spMk id="56" creationId="{3F93C6B4-86E5-579F-4A66-F38FBC7295E5}"/>
          </ac:spMkLst>
        </pc:spChg>
        <pc:grpChg chg="del">
          <ac:chgData name="Fellini  Sofia" userId="24ecb79d-4d4c-4b5e-8c76-4bc5b4d186fc" providerId="ADAL" clId="{10DABF6A-7564-48D2-B73D-6440B454975E}" dt="2022-05-22T09:13:50.195" v="1" actId="478"/>
          <ac:grpSpMkLst>
            <pc:docMk/>
            <pc:sldMk cId="1859893008" sldId="423"/>
            <ac:grpSpMk id="2" creationId="{7CBC5ACB-F26D-3B2C-092C-39D94C5BB117}"/>
          </ac:grpSpMkLst>
        </pc:grpChg>
        <pc:grpChg chg="del">
          <ac:chgData name="Fellini  Sofia" userId="24ecb79d-4d4c-4b5e-8c76-4bc5b4d186fc" providerId="ADAL" clId="{10DABF6A-7564-48D2-B73D-6440B454975E}" dt="2022-05-22T09:13:50.195" v="1" actId="478"/>
          <ac:grpSpMkLst>
            <pc:docMk/>
            <pc:sldMk cId="1859893008" sldId="423"/>
            <ac:grpSpMk id="5" creationId="{186F10DD-B225-D70D-4632-E7CC99C85F85}"/>
          </ac:grpSpMkLst>
        </pc:grpChg>
        <pc:grpChg chg="del">
          <ac:chgData name="Fellini  Sofia" userId="24ecb79d-4d4c-4b5e-8c76-4bc5b4d186fc" providerId="ADAL" clId="{10DABF6A-7564-48D2-B73D-6440B454975E}" dt="2022-05-22T09:13:50.195" v="1" actId="478"/>
          <ac:grpSpMkLst>
            <pc:docMk/>
            <pc:sldMk cId="1859893008" sldId="423"/>
            <ac:grpSpMk id="7" creationId="{46AA2FCE-20BA-A480-9CFC-B88209B2D34E}"/>
          </ac:grpSpMkLst>
        </pc:grpChg>
        <pc:grpChg chg="add mod">
          <ac:chgData name="Fellini  Sofia" userId="24ecb79d-4d4c-4b5e-8c76-4bc5b4d186fc" providerId="ADAL" clId="{10DABF6A-7564-48D2-B73D-6440B454975E}" dt="2022-05-22T17:48:59.204" v="2757" actId="1076"/>
          <ac:grpSpMkLst>
            <pc:docMk/>
            <pc:sldMk cId="1859893008" sldId="423"/>
            <ac:grpSpMk id="8" creationId="{367E2BE0-B02A-EF8D-2943-5D44684887FF}"/>
          </ac:grpSpMkLst>
        </pc:grpChg>
        <pc:picChg chg="add mod">
          <ac:chgData name="Fellini  Sofia" userId="24ecb79d-4d4c-4b5e-8c76-4bc5b4d186fc" providerId="ADAL" clId="{10DABF6A-7564-48D2-B73D-6440B454975E}" dt="2022-05-22T17:48:59.019" v="2756" actId="1076"/>
          <ac:picMkLst>
            <pc:docMk/>
            <pc:sldMk cId="1859893008" sldId="423"/>
            <ac:picMk id="6" creationId="{10682B7A-1FED-6B52-A2EC-5EC8921AB971}"/>
          </ac:picMkLst>
        </pc:picChg>
        <pc:picChg chg="del">
          <ac:chgData name="Fellini  Sofia" userId="24ecb79d-4d4c-4b5e-8c76-4bc5b4d186fc" providerId="ADAL" clId="{10DABF6A-7564-48D2-B73D-6440B454975E}" dt="2022-05-22T09:13:52.882" v="2" actId="478"/>
          <ac:picMkLst>
            <pc:docMk/>
            <pc:sldMk cId="1859893008" sldId="423"/>
            <ac:picMk id="32" creationId="{40AAC8BC-577D-4E2B-BCE8-B8987E158A6C}"/>
          </ac:picMkLst>
        </pc:picChg>
        <pc:picChg chg="add mod">
          <ac:chgData name="Fellini  Sofia" userId="24ecb79d-4d4c-4b5e-8c76-4bc5b4d186fc" providerId="ADAL" clId="{10DABF6A-7564-48D2-B73D-6440B454975E}" dt="2022-05-22T17:56:29.084" v="3018" actId="1076"/>
          <ac:picMkLst>
            <pc:docMk/>
            <pc:sldMk cId="1859893008" sldId="423"/>
            <ac:picMk id="36" creationId="{D20430D4-71E1-BFCB-ED10-82072F3C4C77}"/>
          </ac:picMkLst>
        </pc:picChg>
        <pc:picChg chg="add mod modCrop">
          <ac:chgData name="Fellini  Sofia" userId="24ecb79d-4d4c-4b5e-8c76-4bc5b4d186fc" providerId="ADAL" clId="{10DABF6A-7564-48D2-B73D-6440B454975E}" dt="2022-05-22T17:48:59.019" v="2756" actId="1076"/>
          <ac:picMkLst>
            <pc:docMk/>
            <pc:sldMk cId="1859893008" sldId="423"/>
            <ac:picMk id="37" creationId="{C0CA35DC-3CFB-F429-370F-80ABE57A472D}"/>
          </ac:picMkLst>
        </pc:picChg>
        <pc:picChg chg="add mod modCrop">
          <ac:chgData name="Fellini  Sofia" userId="24ecb79d-4d4c-4b5e-8c76-4bc5b4d186fc" providerId="ADAL" clId="{10DABF6A-7564-48D2-B73D-6440B454975E}" dt="2022-05-22T17:48:59.019" v="2756" actId="1076"/>
          <ac:picMkLst>
            <pc:docMk/>
            <pc:sldMk cId="1859893008" sldId="423"/>
            <ac:picMk id="38" creationId="{F8B5D9A3-4A6E-7BF4-6991-35310464DE2C}"/>
          </ac:picMkLst>
        </pc:picChg>
        <pc:picChg chg="add mod">
          <ac:chgData name="Fellini  Sofia" userId="24ecb79d-4d4c-4b5e-8c76-4bc5b4d186fc" providerId="ADAL" clId="{10DABF6A-7564-48D2-B73D-6440B454975E}" dt="2022-05-22T10:13:40.114" v="94" actId="164"/>
          <ac:picMkLst>
            <pc:docMk/>
            <pc:sldMk cId="1859893008" sldId="423"/>
            <ac:picMk id="41" creationId="{59B9CCA8-8A32-8268-ED73-FB531FE0F6A2}"/>
          </ac:picMkLst>
        </pc:picChg>
        <pc:picChg chg="add mod">
          <ac:chgData name="Fellini  Sofia" userId="24ecb79d-4d4c-4b5e-8c76-4bc5b4d186fc" providerId="ADAL" clId="{10DABF6A-7564-48D2-B73D-6440B454975E}" dt="2022-05-22T10:13:40.114" v="94" actId="164"/>
          <ac:picMkLst>
            <pc:docMk/>
            <pc:sldMk cId="1859893008" sldId="423"/>
            <ac:picMk id="42" creationId="{8FAD90E0-74AE-EC58-AC88-5F3BC616704C}"/>
          </ac:picMkLst>
        </pc:picChg>
        <pc:picChg chg="add mod">
          <ac:chgData name="Fellini  Sofia" userId="24ecb79d-4d4c-4b5e-8c76-4bc5b4d186fc" providerId="ADAL" clId="{10DABF6A-7564-48D2-B73D-6440B454975E}" dt="2022-05-22T17:48:59.019" v="2756" actId="1076"/>
          <ac:picMkLst>
            <pc:docMk/>
            <pc:sldMk cId="1859893008" sldId="423"/>
            <ac:picMk id="49" creationId="{8A07E77F-4FD7-9691-D2BD-848AE81215D0}"/>
          </ac:picMkLst>
        </pc:picChg>
        <pc:picChg chg="add mod">
          <ac:chgData name="Fellini  Sofia" userId="24ecb79d-4d4c-4b5e-8c76-4bc5b4d186fc" providerId="ADAL" clId="{10DABF6A-7564-48D2-B73D-6440B454975E}" dt="2022-05-22T17:48:59.019" v="2756" actId="1076"/>
          <ac:picMkLst>
            <pc:docMk/>
            <pc:sldMk cId="1859893008" sldId="423"/>
            <ac:picMk id="50" creationId="{D1350BCC-DEA2-2279-CC4A-53131C283EA5}"/>
          </ac:picMkLst>
        </pc:picChg>
        <pc:cxnChg chg="del">
          <ac:chgData name="Fellini  Sofia" userId="24ecb79d-4d4c-4b5e-8c76-4bc5b4d186fc" providerId="ADAL" clId="{10DABF6A-7564-48D2-B73D-6440B454975E}" dt="2022-05-22T09:13:52.882" v="2" actId="478"/>
          <ac:cxnSpMkLst>
            <pc:docMk/>
            <pc:sldMk cId="1859893008" sldId="423"/>
            <ac:cxnSpMk id="12" creationId="{A8A14195-3B83-4825-82ED-FFA037F6F7C3}"/>
          </ac:cxnSpMkLst>
        </pc:cxnChg>
        <pc:cxnChg chg="del">
          <ac:chgData name="Fellini  Sofia" userId="24ecb79d-4d4c-4b5e-8c76-4bc5b4d186fc" providerId="ADAL" clId="{10DABF6A-7564-48D2-B73D-6440B454975E}" dt="2022-05-22T09:13:52.882" v="2" actId="478"/>
          <ac:cxnSpMkLst>
            <pc:docMk/>
            <pc:sldMk cId="1859893008" sldId="423"/>
            <ac:cxnSpMk id="13" creationId="{D9849DD3-5B28-4A83-812D-02EFE9FE1CE4}"/>
          </ac:cxnSpMkLst>
        </pc:cxnChg>
        <pc:cxnChg chg="del">
          <ac:chgData name="Fellini  Sofia" userId="24ecb79d-4d4c-4b5e-8c76-4bc5b4d186fc" providerId="ADAL" clId="{10DABF6A-7564-48D2-B73D-6440B454975E}" dt="2022-05-22T09:13:52.882" v="2" actId="478"/>
          <ac:cxnSpMkLst>
            <pc:docMk/>
            <pc:sldMk cId="1859893008" sldId="423"/>
            <ac:cxnSpMk id="14" creationId="{139E252B-9F8D-4136-B585-83E446698E4C}"/>
          </ac:cxnSpMkLst>
        </pc:cxnChg>
        <pc:cxnChg chg="add mod">
          <ac:chgData name="Fellini  Sofia" userId="24ecb79d-4d4c-4b5e-8c76-4bc5b4d186fc" providerId="ADAL" clId="{10DABF6A-7564-48D2-B73D-6440B454975E}" dt="2022-05-22T18:39:10.865" v="3344" actId="1038"/>
          <ac:cxnSpMkLst>
            <pc:docMk/>
            <pc:sldMk cId="1859893008" sldId="423"/>
            <ac:cxnSpMk id="58" creationId="{0F8CE7F9-6AC9-E59D-2CD6-A7A1A25AC3E9}"/>
          </ac:cxnSpMkLst>
        </pc:cxnChg>
        <pc:cxnChg chg="add mod">
          <ac:chgData name="Fellini  Sofia" userId="24ecb79d-4d4c-4b5e-8c76-4bc5b4d186fc" providerId="ADAL" clId="{10DABF6A-7564-48D2-B73D-6440B454975E}" dt="2022-05-22T18:39:10.865" v="3344" actId="1038"/>
          <ac:cxnSpMkLst>
            <pc:docMk/>
            <pc:sldMk cId="1859893008" sldId="423"/>
            <ac:cxnSpMk id="60" creationId="{26F589FD-EFFC-E883-2692-6B5537FDEE4F}"/>
          </ac:cxnSpMkLst>
        </pc:cxnChg>
        <pc:cxnChg chg="add mod">
          <ac:chgData name="Fellini  Sofia" userId="24ecb79d-4d4c-4b5e-8c76-4bc5b4d186fc" providerId="ADAL" clId="{10DABF6A-7564-48D2-B73D-6440B454975E}" dt="2022-05-22T18:39:10.865" v="3344" actId="1038"/>
          <ac:cxnSpMkLst>
            <pc:docMk/>
            <pc:sldMk cId="1859893008" sldId="423"/>
            <ac:cxnSpMk id="61" creationId="{DBF7939B-7F03-BCC3-66FA-852A006DCAEF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1CF16-C928-4944-8C77-C10AB924B7D0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161BE-FA59-4CB6-AEA3-045C3ED3E4D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2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36A-EC9D-4C04-9D9C-3411C83CCA5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05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Transport and mixing processes in the urban environment are characterized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168 by complex </a:t>
            </a:r>
            <a:r>
              <a:rPr lang="en-GB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uid</a:t>
            </a:r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structures due to the interaction between the atmospheric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169 ow and the city. The presence of buildings and vegetation highly </a:t>
            </a:r>
            <a:r>
              <a:rPr lang="en-GB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aects</a:t>
            </a:r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170 structure of the urban boundary layer, characterized by the generation of a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171 shear layer at the top of the canopy, wake </a:t>
            </a:r>
            <a:r>
              <a:rPr lang="en-GB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diusion</a:t>
            </a:r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behind buildings, and form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172 drag due to the pressure </a:t>
            </a:r>
            <a:r>
              <a:rPr lang="en-GB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dierences</a:t>
            </a:r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across the roughness elements (Roth, 2000).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173 Moreover, the ow </a:t>
            </a:r>
            <a:r>
              <a:rPr lang="en-GB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eld</a:t>
            </a:r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streets is altered by the </a:t>
            </a:r>
            <a:r>
              <a:rPr lang="en-GB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advectiveconvective</a:t>
            </a:r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uxes</a:t>
            </a:r>
            <a:endParaRPr lang="en-GB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174 due to the </a:t>
            </a:r>
            <a:r>
              <a:rPr lang="en-GB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dierential</a:t>
            </a:r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solar irradiance on building walls and to the heat sources</a:t>
            </a:r>
          </a:p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175 related to human activities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36A-EC9D-4C04-9D9C-3411C83CCA5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746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36A-EC9D-4C04-9D9C-3411C83CCA5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543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3136A-EC9D-4C04-9D9C-3411C83CCA5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077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252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161BE-FA59-4CB6-AEA3-045C3ED3E4D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2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20C4CB-E281-B986-BBC4-726CF0C40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92C893E-8D5A-E20F-D022-FA2C552B7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8A8919-5302-EF72-5230-F35DB61E5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2195-4571-4DE3-A068-7D7454FAC58C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9EDFDC-0EAE-6D78-C209-A0F3110BC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B00896-BFB3-EA36-2119-E6756827C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3B92-BCB0-4497-A4E9-AAB01090D30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35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53CA4C-1260-459B-22DD-3275B7A6F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B9BEFF3-0653-2ECF-8000-41E5B392B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31CCA9-A6AE-CD3C-37D9-2FF27D58D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2195-4571-4DE3-A068-7D7454FAC58C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C217D8-BC35-9ADF-037A-FDFB4CBF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F4784F-875A-1D17-F9FF-10CB2838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3B92-BCB0-4497-A4E9-AAB01090D30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182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E749439-BA39-F9A6-3478-2F9EB2EC0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60482F6-35D9-A0A3-8C2C-3B0E17F06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B14D98-3EEE-F989-5ECD-E3539AE57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2195-4571-4DE3-A068-7D7454FAC58C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EA617A-5113-EDDA-0F72-F560DFEC0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5CA2E2-471A-6C82-D743-8677CE7F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3B92-BCB0-4497-A4E9-AAB01090D30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EA8F75-0A24-4781-6F6C-22B6C825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05D81E-C6BE-7D6B-4E1F-D5DFDBA1A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10F52E-C7E8-9098-751D-A1A97941E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2195-4571-4DE3-A068-7D7454FAC58C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640F6B-15D2-C48E-7C80-33E8BD19F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8BA958-7C25-9083-3D86-AE978626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3B92-BCB0-4497-A4E9-AAB01090D30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10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664435-B465-0862-23C5-65998C67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3DFE4F-BD38-C71A-01EA-19729D5D8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D755A5-1394-8394-7216-5D4F082E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2195-4571-4DE3-A068-7D7454FAC58C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3B3378-26DF-359A-B031-28E7406CD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476A3B-EF9F-F1A4-4CE9-C72CEE2B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3B92-BCB0-4497-A4E9-AAB01090D30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68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2E1C88-6FA2-41EE-7B36-6FC69E605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0E4B15-0EDB-013B-6796-443884B7D4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0DE13B6-061C-9F74-5A8E-C95F6FD78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A494B3-11AF-0176-C265-839455D80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2195-4571-4DE3-A068-7D7454FAC58C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43924F-6108-504A-0FFB-270EBE589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889D25-8A10-B672-2070-8DF9060A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3B92-BCB0-4497-A4E9-AAB01090D30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58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FADAE7-E607-679D-8EA0-0B0D0826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044D1B-ADE6-FFAA-D246-EC4EEFB24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B1F90AB-261F-7CED-4205-E5CCB2900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F9BAE1E-4B18-7628-9292-A845D94A7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0EF8D99-A0B6-9B50-DB94-442223B18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CA625DD-D32A-F58E-97E1-0E8A8C499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2195-4571-4DE3-A068-7D7454FAC58C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4553539-7B1E-7FE5-37A4-02B686E61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7515BAC-4226-49B0-BB9F-5EA7F7FF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3B92-BCB0-4497-A4E9-AAB01090D30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168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0EE838-7797-3051-FFB4-4F74E26DF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63F109-D092-B08E-6C95-708BA856E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2195-4571-4DE3-A068-7D7454FAC58C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930063-8B3A-2C8A-E638-76A3AE0D7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162E32-CAF4-3E23-F61F-8E6389A6B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3B92-BCB0-4497-A4E9-AAB01090D30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81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C5FFAA6-A91D-3DCA-2235-4C5C86F4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2195-4571-4DE3-A068-7D7454FAC58C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439092B-9064-6187-9508-A6B00965C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885E4F1-BEE9-1B80-5988-AB56AB9E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3B92-BCB0-4497-A4E9-AAB01090D30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93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A26879-2963-3E4D-822C-2657C1229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B85213-A0AD-F8A3-E991-A10E72C55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FA58450-3D32-E03C-7414-3792FBC48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D5DC87-86D0-9C24-F53F-E98A447E2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2195-4571-4DE3-A068-7D7454FAC58C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9212D4-810F-A6DC-5E71-40253F85F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14287C-BC8A-EDD4-609E-A6241C96D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3B92-BCB0-4497-A4E9-AAB01090D30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22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95A2BE-203C-E50F-4D7A-DA4A9169C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666097D-0345-5580-3FA3-1EBFC0FD11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8369321-0BD0-7601-53E0-D3A177E99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E562061-A121-5041-925F-32ABF2D11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C2195-4571-4DE3-A068-7D7454FAC58C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4B70958-42F3-817A-8DBC-AA9C89130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143CD4-BA1B-DACA-4EE8-B4AE34B2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3B92-BCB0-4497-A4E9-AAB01090D30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19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DCD1308-C9A2-FB55-A28B-EB2E6989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EAD92C-5CBB-9F65-DA92-5B6C2350C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48ABFE-3B70-D48F-4323-217953920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C2195-4571-4DE3-A068-7D7454FAC58C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CF1C90-96A3-A842-CACA-DEED6374C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15DFA8-A88B-00E7-904C-5EB4ACCF6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B3B92-BCB0-4497-A4E9-AAB01090D30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35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www.researchgate.net/profile/Sofia-Fellini" TargetMode="External"/><Relationship Id="rId4" Type="http://schemas.openxmlformats.org/officeDocument/2006/relationships/image" Target="../media/image2.png"/><Relationship Id="rId9" Type="http://schemas.openxmlformats.org/officeDocument/2006/relationships/hyperlink" Target="mailto:sofia.fellini@ec-lyon.fr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10" Type="http://schemas.openxmlformats.org/officeDocument/2006/relationships/image" Target="../media/image72.png"/><Relationship Id="rId4" Type="http://schemas.openxmlformats.org/officeDocument/2006/relationships/image" Target="../media/image63.jp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jp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17" Type="http://schemas.openxmlformats.org/officeDocument/2006/relationships/image" Target="../media/image52.png"/><Relationship Id="rId2" Type="http://schemas.openxmlformats.org/officeDocument/2006/relationships/video" Target="../media/media2.mp4"/><Relationship Id="rId16" Type="http://schemas.openxmlformats.org/officeDocument/2006/relationships/image" Target="../media/image51.png"/><Relationship Id="rId1" Type="http://schemas.microsoft.com/office/2007/relationships/media" Target="../media/media2.mp4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43.jpg"/><Relationship Id="rId19" Type="http://schemas.openxmlformats.org/officeDocument/2006/relationships/image" Target="../media/image3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jpg"/><Relationship Id="rId14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8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2.jpg"/><Relationship Id="rId12" Type="http://schemas.openxmlformats.org/officeDocument/2006/relationships/image" Target="../media/image57.jpg"/><Relationship Id="rId17" Type="http://schemas.openxmlformats.org/officeDocument/2006/relationships/image" Target="../media/image48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50.jpg"/><Relationship Id="rId15" Type="http://schemas.openxmlformats.org/officeDocument/2006/relationships/image" Target="../media/image60.png"/><Relationship Id="rId10" Type="http://schemas.openxmlformats.org/officeDocument/2006/relationships/image" Target="../media/image55.jpg"/><Relationship Id="rId4" Type="http://schemas.openxmlformats.org/officeDocument/2006/relationships/image" Target="../media/image49.jpg"/><Relationship Id="rId9" Type="http://schemas.openxmlformats.org/officeDocument/2006/relationships/image" Target="../media/image54.jp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807960" y="962343"/>
            <a:ext cx="4023360" cy="3204134"/>
          </a:xfrm>
        </p:spPr>
        <p:txBody>
          <a:bodyPr anchor="b">
            <a:normAutofit/>
          </a:bodyPr>
          <a:lstStyle/>
          <a:p>
            <a:pPr algn="l"/>
            <a:br>
              <a:rPr lang="en-US" sz="4800" dirty="0">
                <a:latin typeface="Candara" panose="020E0502030303020204" pitchFamily="34" charset="0"/>
              </a:rPr>
            </a:br>
            <a:endParaRPr lang="it-IT" sz="4800" dirty="0">
              <a:latin typeface="Candara" panose="020E0502030303020204" pitchFamily="34" charset="0"/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F333D2C4-2C15-4F6C-8D19-8E3153B317CD}"/>
              </a:ext>
            </a:extLst>
          </p:cNvPr>
          <p:cNvSpPr txBox="1"/>
          <p:nvPr/>
        </p:nvSpPr>
        <p:spPr>
          <a:xfrm>
            <a:off x="6034463" y="1142118"/>
            <a:ext cx="57872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dirty="0">
                <a:latin typeface="Candara" panose="020E0502030303020204" pitchFamily="34" charset="0"/>
              </a:rPr>
              <a:t>Turbulent transfer and concentration statistics in a street canyon with tree planting</a:t>
            </a:r>
            <a:endParaRPr lang="en-US" sz="3200" dirty="0">
              <a:latin typeface="Candara" panose="020E0502030303020204" pitchFamily="34" charset="0"/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9C95CE3F-6BFA-462D-9DF8-00A29D7371C8}"/>
              </a:ext>
            </a:extLst>
          </p:cNvPr>
          <p:cNvSpPr txBox="1"/>
          <p:nvPr/>
        </p:nvSpPr>
        <p:spPr>
          <a:xfrm>
            <a:off x="6096000" y="3326205"/>
            <a:ext cx="450712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it-IT" b="1" i="1" dirty="0">
                <a:latin typeface="Candara" panose="020E0502030303020204" pitchFamily="34" charset="0"/>
              </a:rPr>
              <a:t>Sofia Fellini</a:t>
            </a:r>
          </a:p>
          <a:p>
            <a:pPr algn="l">
              <a:spcAft>
                <a:spcPts val="600"/>
              </a:spcAft>
            </a:pPr>
            <a:r>
              <a:rPr lang="it-IT" i="1" dirty="0">
                <a:latin typeface="Candara" panose="020E0502030303020204" pitchFamily="34" charset="0"/>
              </a:rPr>
              <a:t>Annika Vittoria Del Ponte, Marilina Barulli, Luca Ridolfi, Lionel </a:t>
            </a:r>
            <a:r>
              <a:rPr lang="it-IT" i="1" dirty="0" err="1">
                <a:latin typeface="Candara" panose="020E0502030303020204" pitchFamily="34" charset="0"/>
              </a:rPr>
              <a:t>Soulhac</a:t>
            </a:r>
            <a:r>
              <a:rPr lang="it-IT" i="1" dirty="0">
                <a:latin typeface="Candara" panose="020E0502030303020204" pitchFamily="34" charset="0"/>
              </a:rPr>
              <a:t>, Massimo Marro, and Pietro Salizzoni</a:t>
            </a:r>
            <a:endParaRPr lang="en-GB" i="1" dirty="0">
              <a:latin typeface="Candara" panose="020E0502030303020204" pitchFamily="3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52C04A96-BE39-4B5A-A662-D4EA799442E6}"/>
              </a:ext>
            </a:extLst>
          </p:cNvPr>
          <p:cNvSpPr/>
          <p:nvPr/>
        </p:nvSpPr>
        <p:spPr>
          <a:xfrm>
            <a:off x="6129713" y="820122"/>
            <a:ext cx="1127381" cy="157254"/>
          </a:xfrm>
          <a:prstGeom prst="rect">
            <a:avLst/>
          </a:prstGeom>
          <a:solidFill>
            <a:srgbClr val="78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25A940D1-B37A-4388-858C-37107AB7F9E7}"/>
              </a:ext>
            </a:extLst>
          </p:cNvPr>
          <p:cNvCxnSpPr>
            <a:cxnSpLocks/>
          </p:cNvCxnSpPr>
          <p:nvPr/>
        </p:nvCxnSpPr>
        <p:spPr>
          <a:xfrm>
            <a:off x="6096000" y="3022022"/>
            <a:ext cx="317626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7" name="Picture 2" descr="Risultati immagini per ecole centrale de lyon">
            <a:extLst>
              <a:ext uri="{FF2B5EF4-FFF2-40B4-BE49-F238E27FC236}">
                <a16:creationId xmlns:a16="http://schemas.microsoft.com/office/drawing/2014/main" id="{74FF6F83-5962-4D20-BE03-E5F9CBB34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720" y="6156675"/>
            <a:ext cx="1671911" cy="6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Immagine 87">
            <a:extLst>
              <a:ext uri="{FF2B5EF4-FFF2-40B4-BE49-F238E27FC236}">
                <a16:creationId xmlns:a16="http://schemas.microsoft.com/office/drawing/2014/main" id="{026853EC-88CC-4A4F-A646-7E36D0B54C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400" y="6145802"/>
            <a:ext cx="1408892" cy="577227"/>
          </a:xfrm>
          <a:prstGeom prst="rect">
            <a:avLst/>
          </a:prstGeom>
        </p:spPr>
      </p:pic>
      <p:pic>
        <p:nvPicPr>
          <p:cNvPr id="20" name="Image 8">
            <a:extLst>
              <a:ext uri="{FF2B5EF4-FFF2-40B4-BE49-F238E27FC236}">
                <a16:creationId xmlns:a16="http://schemas.microsoft.com/office/drawing/2014/main" id="{AFAC4F71-9914-5D0D-61B6-B21A143C4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60680" y="266829"/>
            <a:ext cx="5434915" cy="54349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6FCA59F-42B2-B510-5A03-0215E934497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091680" y="6126883"/>
            <a:ext cx="1359484" cy="61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743D728-6856-1A7F-EC7F-4DBE39656AD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048564" y="6240868"/>
            <a:ext cx="1873231" cy="462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7D74740-3C0A-287B-C75B-B128724C5FA1}"/>
              </a:ext>
            </a:extLst>
          </p:cNvPr>
          <p:cNvSpPr txBox="1"/>
          <p:nvPr/>
        </p:nvSpPr>
        <p:spPr>
          <a:xfrm>
            <a:off x="6096000" y="4764350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it-IT" b="1" i="1" dirty="0">
                <a:solidFill>
                  <a:srgbClr val="09A1D2"/>
                </a:solidFill>
                <a:latin typeface="Candara" panose="020E0502030303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sofia.fellini@ec-lyon.fr</a:t>
            </a:r>
            <a:endParaRPr lang="it-IT" b="1" i="1" dirty="0">
              <a:solidFill>
                <a:srgbClr val="09A1D2"/>
              </a:solidFill>
              <a:latin typeface="Candara" panose="020E0502030303020204" pitchFamily="34" charset="0"/>
            </a:endParaRPr>
          </a:p>
          <a:p>
            <a:pPr>
              <a:spcAft>
                <a:spcPts val="600"/>
              </a:spcAft>
            </a:pPr>
            <a:r>
              <a:rPr lang="it-IT" b="1" i="1" dirty="0">
                <a:solidFill>
                  <a:srgbClr val="78953D"/>
                </a:solidFill>
                <a:latin typeface="Candara" panose="020E0502030303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https://www.researchgate.net/profile/Sofia-Fellini</a:t>
            </a:r>
            <a:endParaRPr lang="it-IT" b="1" i="1" dirty="0">
              <a:solidFill>
                <a:srgbClr val="78953D"/>
              </a:solidFill>
              <a:latin typeface="Candara" panose="020E0502030303020204" pitchFamily="34" charset="0"/>
            </a:endParaRPr>
          </a:p>
          <a:p>
            <a:pPr>
              <a:spcAft>
                <a:spcPts val="600"/>
              </a:spcAft>
            </a:pPr>
            <a:endParaRPr lang="it-IT" b="1" i="1" dirty="0">
              <a:solidFill>
                <a:srgbClr val="78953D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287AE60-FA80-0E03-E00B-D1760BBD45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1782" y="106318"/>
            <a:ext cx="2410510" cy="70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26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>
            <a:extLst>
              <a:ext uri="{FF2B5EF4-FFF2-40B4-BE49-F238E27FC236}">
                <a16:creationId xmlns:a16="http://schemas.microsoft.com/office/drawing/2014/main" id="{D20430D4-71E1-BFCB-ED10-82072F3C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706" y="3006858"/>
            <a:ext cx="1553407" cy="1659927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C0CA35DC-3CFB-F429-370F-80ABE57A47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12511" r="12949"/>
          <a:stretch/>
        </p:blipFill>
        <p:spPr>
          <a:xfrm>
            <a:off x="4801165" y="978192"/>
            <a:ext cx="3601988" cy="1800782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F8B5D9A3-4A6E-7BF4-6991-35310464D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3" t="6150" r="6964"/>
          <a:stretch/>
        </p:blipFill>
        <p:spPr>
          <a:xfrm>
            <a:off x="8214295" y="848407"/>
            <a:ext cx="3341435" cy="193558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0682B7A-1FED-6B52-A2EC-5EC8921AB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157" y="2780638"/>
            <a:ext cx="3049547" cy="1935584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367E2BE0-B02A-EF8D-2943-5D44684887FF}"/>
              </a:ext>
            </a:extLst>
          </p:cNvPr>
          <p:cNvGrpSpPr/>
          <p:nvPr/>
        </p:nvGrpSpPr>
        <p:grpSpPr>
          <a:xfrm>
            <a:off x="5448274" y="4799227"/>
            <a:ext cx="5511826" cy="1806986"/>
            <a:chOff x="1631287" y="4210427"/>
            <a:chExt cx="6876218" cy="2656694"/>
          </a:xfrm>
        </p:grpSpPr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59B9CCA8-8A32-8268-ED73-FB531FE0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8" r="7687"/>
            <a:stretch/>
          </p:blipFill>
          <p:spPr>
            <a:xfrm>
              <a:off x="1631287" y="4210427"/>
              <a:ext cx="3455632" cy="2647573"/>
            </a:xfrm>
            <a:prstGeom prst="rect">
              <a:avLst/>
            </a:prstGeom>
          </p:spPr>
        </p:pic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8FAD90E0-74AE-EC58-AC88-5F3BC6167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1" r="7551"/>
            <a:stretch/>
          </p:blipFill>
          <p:spPr>
            <a:xfrm>
              <a:off x="5086919" y="4223444"/>
              <a:ext cx="3420586" cy="2643677"/>
            </a:xfrm>
            <a:prstGeom prst="rect">
              <a:avLst/>
            </a:prstGeom>
          </p:spPr>
        </p:pic>
      </p:grp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CB2CB467-4F75-BF1F-039E-74EBF05D1800}"/>
              </a:ext>
            </a:extLst>
          </p:cNvPr>
          <p:cNvSpPr txBox="1"/>
          <p:nvPr/>
        </p:nvSpPr>
        <p:spPr>
          <a:xfrm>
            <a:off x="7056113" y="6549578"/>
            <a:ext cx="512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(DIATI and LMFA)</a:t>
            </a:r>
            <a:endParaRPr lang="it-IT" sz="1600" dirty="0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A6D8AA9E-E0DE-B98E-087F-6FBFC2CF8C93}"/>
              </a:ext>
            </a:extLst>
          </p:cNvPr>
          <p:cNvSpPr/>
          <p:nvPr/>
        </p:nvSpPr>
        <p:spPr>
          <a:xfrm>
            <a:off x="-13376" y="6627150"/>
            <a:ext cx="12205376" cy="240045"/>
          </a:xfrm>
          <a:prstGeom prst="rect">
            <a:avLst/>
          </a:prstGeom>
          <a:solidFill>
            <a:srgbClr val="78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8BD24F54-5E5C-17EA-A348-998B3C60D023}"/>
              </a:ext>
            </a:extLst>
          </p:cNvPr>
          <p:cNvSpPr txBox="1"/>
          <p:nvPr/>
        </p:nvSpPr>
        <p:spPr>
          <a:xfrm>
            <a:off x="-62060" y="6565939"/>
            <a:ext cx="8358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chemeClr val="bg1"/>
                </a:solidFill>
                <a:latin typeface="Candara" panose="020E0502030303020204" pitchFamily="34" charset="0"/>
              </a:rPr>
              <a:t>Turbulent transfer and concentration statistics in a street canyon with tree planting</a:t>
            </a:r>
            <a:endParaRPr lang="en-US" sz="1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FBBED5C8-DD54-812D-EE28-844DB23FC376}"/>
              </a:ext>
            </a:extLst>
          </p:cNvPr>
          <p:cNvSpPr txBox="1"/>
          <p:nvPr/>
        </p:nvSpPr>
        <p:spPr>
          <a:xfrm>
            <a:off x="10973476" y="6577895"/>
            <a:ext cx="1205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</a:t>
            </a:r>
            <a:endParaRPr lang="it-IT" sz="1600" dirty="0"/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8A07E77F-4FD7-9691-D2BD-848AE81215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r="61338"/>
          <a:stretch/>
        </p:blipFill>
        <p:spPr>
          <a:xfrm rot="5400000">
            <a:off x="6558095" y="-445389"/>
            <a:ext cx="603703" cy="1880253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D1350BCC-DEA2-2279-CC4A-53131C283E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8"/>
          <a:stretch/>
        </p:blipFill>
        <p:spPr>
          <a:xfrm rot="5400000">
            <a:off x="9271445" y="-445390"/>
            <a:ext cx="603703" cy="18802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itolo 1">
                <a:extLst>
                  <a:ext uri="{FF2B5EF4-FFF2-40B4-BE49-F238E27FC236}">
                    <a16:creationId xmlns:a16="http://schemas.microsoft.com/office/drawing/2014/main" id="{5EA329F4-9EEE-68C2-C42B-A94F2B1F4E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33688" y="244703"/>
                <a:ext cx="1592602" cy="60370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𝑤𝑐</m:t>
                          </m:r>
                        </m:e>
                      </m:bar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bar>
                        <m:barPr>
                          <m:pos m:val="top"/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bar>
                      <m:r>
                        <a:rPr lang="it-IT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it-IT" sz="16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ppm</m:t>
                      </m:r>
                      <m:r>
                        <a:rPr lang="it-IT" sz="16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6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it-IT" sz="16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it-IT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1" name="Titolo 1">
                <a:extLst>
                  <a:ext uri="{FF2B5EF4-FFF2-40B4-BE49-F238E27FC236}">
                    <a16:creationId xmlns:a16="http://schemas.microsoft.com/office/drawing/2014/main" id="{5EA329F4-9EEE-68C2-C42B-A94F2B1F4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3688" y="244703"/>
                <a:ext cx="1592602" cy="603704"/>
              </a:xfrm>
              <a:prstGeom prst="rect">
                <a:avLst/>
              </a:prstGeom>
              <a:blipFill>
                <a:blip r:embed="rId9"/>
                <a:stretch>
                  <a:fillRect b="-40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Introduction Textbox">
            <a:extLst>
              <a:ext uri="{FF2B5EF4-FFF2-40B4-BE49-F238E27FC236}">
                <a16:creationId xmlns:a16="http://schemas.microsoft.com/office/drawing/2014/main" id="{30C3BCF4-194F-7EDF-EA34-9EF7490BC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92" y="443015"/>
            <a:ext cx="8358312" cy="48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9" tIns="45725" rIns="91449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ts val="2951"/>
              </a:lnSpc>
              <a:spcAft>
                <a:spcPts val="763"/>
              </a:spcAft>
            </a:pPr>
            <a:r>
              <a:rPr lang="en-US" sz="3200" dirty="0">
                <a:solidFill>
                  <a:srgbClr val="78953D"/>
                </a:solidFill>
                <a:latin typeface="Candara" panose="020E0502030303020204" pitchFamily="34" charset="0"/>
              </a:rPr>
              <a:t>Work in progress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FF3EA1-FD59-C902-9357-9EBC9DF510F9}"/>
              </a:ext>
            </a:extLst>
          </p:cNvPr>
          <p:cNvSpPr txBox="1"/>
          <p:nvPr/>
        </p:nvSpPr>
        <p:spPr>
          <a:xfrm>
            <a:off x="555157" y="1532765"/>
            <a:ext cx="18246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Vertical </a:t>
            </a:r>
            <a:r>
              <a:rPr lang="it-IT" dirty="0" err="1"/>
              <a:t>flux</a:t>
            </a:r>
            <a:r>
              <a:rPr lang="it-IT" dirty="0"/>
              <a:t> </a:t>
            </a:r>
          </a:p>
          <a:p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roof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 err="1"/>
              <a:t>Spectra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roof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Statistical </a:t>
            </a:r>
            <a:r>
              <a:rPr lang="it-IT" dirty="0" err="1"/>
              <a:t>analysis</a:t>
            </a:r>
            <a:r>
              <a:rPr lang="it-IT" dirty="0"/>
              <a:t> of </a:t>
            </a:r>
            <a:r>
              <a:rPr lang="it-IT" dirty="0" err="1"/>
              <a:t>concentration</a:t>
            </a:r>
            <a:r>
              <a:rPr lang="it-IT" dirty="0"/>
              <a:t> </a:t>
            </a:r>
            <a:r>
              <a:rPr lang="it-IT" dirty="0" err="1"/>
              <a:t>signal</a:t>
            </a:r>
            <a:endParaRPr lang="en-GB" dirty="0"/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D27886A4-26EF-5335-F209-DD65B702F092}"/>
              </a:ext>
            </a:extLst>
          </p:cNvPr>
          <p:cNvSpPr txBox="1"/>
          <p:nvPr/>
        </p:nvSpPr>
        <p:spPr>
          <a:xfrm>
            <a:off x="2754861" y="3120147"/>
            <a:ext cx="23396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Increase</a:t>
            </a:r>
            <a:r>
              <a:rPr lang="it-IT" dirty="0"/>
              <a:t> of </a:t>
            </a:r>
            <a:r>
              <a:rPr lang="it-IT" dirty="0" err="1"/>
              <a:t>turbulent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small </a:t>
            </a:r>
            <a:r>
              <a:rPr lang="it-IT" dirty="0" err="1"/>
              <a:t>scales</a:t>
            </a:r>
            <a:r>
              <a:rPr lang="it-IT" dirty="0"/>
              <a:t> with </a:t>
            </a:r>
            <a:r>
              <a:rPr lang="it-IT" dirty="0" err="1"/>
              <a:t>trees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79C08BD5-A0A7-44D5-1E19-C2CE6AEF974D}"/>
                  </a:ext>
                </a:extLst>
              </p:cNvPr>
              <p:cNvSpPr txBox="1"/>
              <p:nvPr/>
            </p:nvSpPr>
            <p:spPr>
              <a:xfrm>
                <a:off x="2754861" y="4800562"/>
                <a:ext cx="2213738" cy="6469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Gamma </a:t>
                </a:r>
                <a:r>
                  <a:rPr lang="it-IT" dirty="0" err="1"/>
                  <a:t>distribution</a:t>
                </a:r>
                <a:r>
                  <a:rPr lang="it-IT" dirty="0"/>
                  <a:t> with </a:t>
                </a:r>
                <a:r>
                  <a:rPr lang="it-IT" dirty="0" err="1"/>
                  <a:t>constant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it-IT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it-IT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79C08BD5-A0A7-44D5-1E19-C2CE6AEF9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861" y="4800562"/>
                <a:ext cx="2213738" cy="646908"/>
              </a:xfrm>
              <a:prstGeom prst="rect">
                <a:avLst/>
              </a:prstGeom>
              <a:blipFill>
                <a:blip r:embed="rId10"/>
                <a:stretch>
                  <a:fillRect l="-2479" t="-4673" r="-1653" b="-140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3F93C6B4-86E5-579F-4A66-F38FBC7295E5}"/>
              </a:ext>
            </a:extLst>
          </p:cNvPr>
          <p:cNvSpPr txBox="1"/>
          <p:nvPr/>
        </p:nvSpPr>
        <p:spPr>
          <a:xfrm>
            <a:off x="2773779" y="1464987"/>
            <a:ext cx="19179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Turbulent mass flux becomes dominant with trees </a:t>
            </a:r>
            <a:endParaRPr lang="en-GB" dirty="0"/>
          </a:p>
        </p:txBody>
      </p: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0F8CE7F9-6AC9-E59D-2CD6-A7A1A25AC3E9}"/>
              </a:ext>
            </a:extLst>
          </p:cNvPr>
          <p:cNvCxnSpPr>
            <a:cxnSpLocks/>
          </p:cNvCxnSpPr>
          <p:nvPr/>
        </p:nvCxnSpPr>
        <p:spPr>
          <a:xfrm>
            <a:off x="2214880" y="2001520"/>
            <a:ext cx="447040" cy="0"/>
          </a:xfrm>
          <a:prstGeom prst="straightConnector1">
            <a:avLst/>
          </a:prstGeom>
          <a:ln w="28575">
            <a:solidFill>
              <a:srgbClr val="789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26F589FD-EFFC-E883-2692-6B5537FDEE4F}"/>
              </a:ext>
            </a:extLst>
          </p:cNvPr>
          <p:cNvCxnSpPr>
            <a:cxnSpLocks/>
          </p:cNvCxnSpPr>
          <p:nvPr/>
        </p:nvCxnSpPr>
        <p:spPr>
          <a:xfrm>
            <a:off x="2214880" y="3398520"/>
            <a:ext cx="447040" cy="0"/>
          </a:xfrm>
          <a:prstGeom prst="straightConnector1">
            <a:avLst/>
          </a:prstGeom>
          <a:ln w="28575">
            <a:solidFill>
              <a:srgbClr val="789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DBF7939B-7F03-BCC3-66FA-852A006DCAEF}"/>
              </a:ext>
            </a:extLst>
          </p:cNvPr>
          <p:cNvCxnSpPr>
            <a:cxnSpLocks/>
          </p:cNvCxnSpPr>
          <p:nvPr/>
        </p:nvCxnSpPr>
        <p:spPr>
          <a:xfrm>
            <a:off x="2214880" y="5120640"/>
            <a:ext cx="447040" cy="0"/>
          </a:xfrm>
          <a:prstGeom prst="straightConnector1">
            <a:avLst/>
          </a:prstGeom>
          <a:ln w="28575">
            <a:solidFill>
              <a:srgbClr val="789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893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 wine magazine: Our Biodiversity, Our Food, Our Health ...">
            <a:extLst>
              <a:ext uri="{FF2B5EF4-FFF2-40B4-BE49-F238E27FC236}">
                <a16:creationId xmlns:a16="http://schemas.microsoft.com/office/drawing/2014/main" id="{901A373F-304E-4C65-B02A-CC04D1D1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286" y="4296232"/>
            <a:ext cx="1280432" cy="125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ttangolo 23">
            <a:extLst>
              <a:ext uri="{FF2B5EF4-FFF2-40B4-BE49-F238E27FC236}">
                <a16:creationId xmlns:a16="http://schemas.microsoft.com/office/drawing/2014/main" id="{26C7D064-298D-4E11-BE72-8FDDDC067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126" y="2016054"/>
            <a:ext cx="4487499" cy="23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9" tIns="45725" rIns="91449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altLang="en-US" sz="2000" b="1" dirty="0">
                <a:solidFill>
                  <a:srgbClr val="3F4545"/>
                </a:solidFill>
                <a:latin typeface="Candara" pitchFamily="34" charset="0"/>
                <a:cs typeface="Arial" charset="0"/>
              </a:rPr>
              <a:t>Temperature regulation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>
                <a:solidFill>
                  <a:srgbClr val="3F4545"/>
                </a:solidFill>
                <a:latin typeface="Candara" pitchFamily="34" charset="0"/>
                <a:cs typeface="Arial" charset="0"/>
              </a:rPr>
              <a:t>Filters for pollutant particles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>
                <a:solidFill>
                  <a:srgbClr val="3F4545"/>
                </a:solidFill>
                <a:latin typeface="Candara" pitchFamily="34" charset="0"/>
                <a:cs typeface="Arial" charset="0"/>
              </a:rPr>
              <a:t>Regulate water flow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>
                <a:solidFill>
                  <a:srgbClr val="3F4545"/>
                </a:solidFill>
                <a:latin typeface="Candara" pitchFamily="34" charset="0"/>
                <a:cs typeface="Arial" charset="0"/>
              </a:rPr>
              <a:t>Physical and mental health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>
                <a:solidFill>
                  <a:srgbClr val="3F4545"/>
                </a:solidFill>
                <a:latin typeface="Candara" pitchFamily="34" charset="0"/>
                <a:cs typeface="Arial" charset="0"/>
              </a:rPr>
              <a:t>Urban biodiversity</a:t>
            </a:r>
          </a:p>
        </p:txBody>
      </p:sp>
      <p:sp>
        <p:nvSpPr>
          <p:cNvPr id="29" name="Rettangolo 23">
            <a:extLst>
              <a:ext uri="{FF2B5EF4-FFF2-40B4-BE49-F238E27FC236}">
                <a16:creationId xmlns:a16="http://schemas.microsoft.com/office/drawing/2014/main" id="{1A688774-8633-4980-95E2-BB8B4580F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0012" y="3606114"/>
            <a:ext cx="4892119" cy="46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9" tIns="45725" rIns="91449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dirty="0">
                <a:solidFill>
                  <a:srgbClr val="3F4545"/>
                </a:solidFill>
                <a:latin typeface="Candara" pitchFamily="34" charset="0"/>
                <a:cs typeface="Arial" charset="0"/>
              </a:rPr>
              <a:t>What about the aerodynamic effect?</a:t>
            </a:r>
          </a:p>
        </p:txBody>
      </p:sp>
      <p:pic>
        <p:nvPicPr>
          <p:cNvPr id="31" name="Picture 4" descr="Risultato immagini per termometer lgoo">
            <a:extLst>
              <a:ext uri="{FF2B5EF4-FFF2-40B4-BE49-F238E27FC236}">
                <a16:creationId xmlns:a16="http://schemas.microsoft.com/office/drawing/2014/main" id="{04A4B20F-1E74-42E0-A844-EFCAA4217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0" t="11111" r="26160" b="18815"/>
          <a:stretch/>
        </p:blipFill>
        <p:spPr bwMode="auto">
          <a:xfrm>
            <a:off x="824212" y="1610544"/>
            <a:ext cx="538480" cy="95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Risultato immagini per trees filters for urban pollutants">
            <a:extLst>
              <a:ext uri="{FF2B5EF4-FFF2-40B4-BE49-F238E27FC236}">
                <a16:creationId xmlns:a16="http://schemas.microsoft.com/office/drawing/2014/main" id="{B73B2F5F-CFCC-459B-89BD-D465C18DD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3" b="61937" l="32186" r="66617">
                        <a14:foregroundMark x1="40868" y1="8108" x2="40868" y2="8108"/>
                        <a14:foregroundMark x1="32335" y1="19369" x2="32335" y2="19369"/>
                        <a14:foregroundMark x1="66617" y1="18243" x2="66617" y2="18243"/>
                        <a14:foregroundMark x1="48503" y1="61937" x2="48503" y2="61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42" t="4018" r="29472" b="32646"/>
          <a:stretch/>
        </p:blipFill>
        <p:spPr bwMode="auto">
          <a:xfrm>
            <a:off x="256171" y="3714604"/>
            <a:ext cx="1353846" cy="138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Risultato immagini per water logo">
            <a:extLst>
              <a:ext uri="{FF2B5EF4-FFF2-40B4-BE49-F238E27FC236}">
                <a16:creationId xmlns:a16="http://schemas.microsoft.com/office/drawing/2014/main" id="{89B7AF08-A47B-4A84-BC6D-322ABDD43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6" t="12297" r="22013" b="18433"/>
          <a:stretch/>
        </p:blipFill>
        <p:spPr bwMode="auto">
          <a:xfrm>
            <a:off x="4666530" y="2044906"/>
            <a:ext cx="764451" cy="110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magine 33" descr="Immagine che contiene disegnando, luce&#10;&#10;Descrizione generata automaticamente">
            <a:extLst>
              <a:ext uri="{FF2B5EF4-FFF2-40B4-BE49-F238E27FC236}">
                <a16:creationId xmlns:a16="http://schemas.microsoft.com/office/drawing/2014/main" id="{30A52AFD-36CA-4BC9-A4EC-15C9222581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59" y="4342097"/>
            <a:ext cx="2593189" cy="1476427"/>
          </a:xfrm>
          <a:prstGeom prst="rect">
            <a:avLst/>
          </a:prstGeom>
        </p:spPr>
      </p:pic>
      <p:pic>
        <p:nvPicPr>
          <p:cNvPr id="2" name="Picture 2" descr="Un viale alberato a Parigi. © K.G.Hawes/Flickr">
            <a:extLst>
              <a:ext uri="{FF2B5EF4-FFF2-40B4-BE49-F238E27FC236}">
                <a16:creationId xmlns:a16="http://schemas.microsoft.com/office/drawing/2014/main" id="{BE937338-5ED7-4E24-9672-D235B2E38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201" y="433732"/>
            <a:ext cx="4232910" cy="282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F961B3D2-5879-4F75-8F02-E3BEAA4AA66E}"/>
              </a:ext>
            </a:extLst>
          </p:cNvPr>
          <p:cNvSpPr txBox="1"/>
          <p:nvPr/>
        </p:nvSpPr>
        <p:spPr>
          <a:xfrm>
            <a:off x="8523160" y="217145"/>
            <a:ext cx="2844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0" dirty="0">
                <a:effectLst/>
                <a:latin typeface="Nunito"/>
              </a:rPr>
              <a:t>Boulevard in Paris © </a:t>
            </a:r>
            <a:r>
              <a:rPr lang="it-IT" sz="1400" b="0" i="0" dirty="0" err="1">
                <a:effectLst/>
                <a:latin typeface="Nunito"/>
              </a:rPr>
              <a:t>K.G.Hawes</a:t>
            </a:r>
            <a:endParaRPr lang="en-GB" sz="1400" dirty="0"/>
          </a:p>
        </p:txBody>
      </p:sp>
      <p:sp>
        <p:nvSpPr>
          <p:cNvPr id="51" name="Introduction Textbox">
            <a:extLst>
              <a:ext uri="{FF2B5EF4-FFF2-40B4-BE49-F238E27FC236}">
                <a16:creationId xmlns:a16="http://schemas.microsoft.com/office/drawing/2014/main" id="{7FC70EDA-5B22-4159-9085-5FDEA4128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43" y="590257"/>
            <a:ext cx="8358312" cy="48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9" tIns="45725" rIns="91449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ts val="2951"/>
              </a:lnSpc>
              <a:spcAft>
                <a:spcPts val="763"/>
              </a:spcAft>
            </a:pPr>
            <a:r>
              <a:rPr lang="en-US" sz="3200" dirty="0">
                <a:solidFill>
                  <a:srgbClr val="78953D"/>
                </a:solidFill>
                <a:latin typeface="Candara" panose="020E0502030303020204" pitchFamily="34" charset="0"/>
              </a:rPr>
              <a:t>Tree planting in urban areas</a:t>
            </a:r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091AF820-D3E8-4C80-9AA4-588DC19BD19C}"/>
              </a:ext>
            </a:extLst>
          </p:cNvPr>
          <p:cNvSpPr/>
          <p:nvPr/>
        </p:nvSpPr>
        <p:spPr>
          <a:xfrm>
            <a:off x="0" y="4988249"/>
            <a:ext cx="1175630" cy="1419031"/>
          </a:xfrm>
          <a:prstGeom prst="rect">
            <a:avLst/>
          </a:prstGeom>
          <a:solidFill>
            <a:srgbClr val="FFFFFF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D4C12B3-DAF6-4B73-9C0A-AB965A90F00A}"/>
              </a:ext>
            </a:extLst>
          </p:cNvPr>
          <p:cNvSpPr txBox="1"/>
          <p:nvPr/>
        </p:nvSpPr>
        <p:spPr>
          <a:xfrm>
            <a:off x="7056113" y="6549578"/>
            <a:ext cx="512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(DIATI and LMFA)</a:t>
            </a:r>
            <a:endParaRPr lang="it-IT" sz="1600" dirty="0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16047E21-C788-404E-B760-5A4438410F2F}"/>
              </a:ext>
            </a:extLst>
          </p:cNvPr>
          <p:cNvSpPr/>
          <p:nvPr/>
        </p:nvSpPr>
        <p:spPr>
          <a:xfrm>
            <a:off x="-13376" y="6627150"/>
            <a:ext cx="12205376" cy="240045"/>
          </a:xfrm>
          <a:prstGeom prst="rect">
            <a:avLst/>
          </a:prstGeom>
          <a:solidFill>
            <a:srgbClr val="78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11F720A1-0E97-4BC2-A71A-5FA2091138EC}"/>
              </a:ext>
            </a:extLst>
          </p:cNvPr>
          <p:cNvSpPr txBox="1"/>
          <p:nvPr/>
        </p:nvSpPr>
        <p:spPr>
          <a:xfrm>
            <a:off x="-62060" y="6565939"/>
            <a:ext cx="8358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chemeClr val="bg1"/>
                </a:solidFill>
                <a:latin typeface="Candara" panose="020E0502030303020204" pitchFamily="34" charset="0"/>
              </a:rPr>
              <a:t>Turbulent transfer and concentration statistics in a street canyon with tree planting</a:t>
            </a:r>
            <a:endParaRPr lang="en-US" sz="1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278475E-00AB-4228-8615-193DFC9C10C3}"/>
              </a:ext>
            </a:extLst>
          </p:cNvPr>
          <p:cNvSpPr txBox="1"/>
          <p:nvPr/>
        </p:nvSpPr>
        <p:spPr>
          <a:xfrm>
            <a:off x="10973476" y="6577895"/>
            <a:ext cx="1205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</a:t>
            </a:r>
            <a:endParaRPr lang="it-IT" sz="1600" dirty="0"/>
          </a:p>
        </p:txBody>
      </p:sp>
      <p:pic>
        <p:nvPicPr>
          <p:cNvPr id="18" name="Immagine 17" descr="Immagine che contiene testo, stazionario&#10;&#10;Descrizione generata automaticamente">
            <a:extLst>
              <a:ext uri="{FF2B5EF4-FFF2-40B4-BE49-F238E27FC236}">
                <a16:creationId xmlns:a16="http://schemas.microsoft.com/office/drawing/2014/main" id="{9AAE6B29-BB31-DB69-A1DE-9C0745AC59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7"/>
          <a:stretch/>
        </p:blipFill>
        <p:spPr>
          <a:xfrm>
            <a:off x="9641467" y="4239814"/>
            <a:ext cx="2020664" cy="21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0059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A8EEB05-893A-4AAA-ABF0-C76335FADD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"/>
          <a:stretch/>
        </p:blipFill>
        <p:spPr>
          <a:xfrm>
            <a:off x="1337165" y="1684824"/>
            <a:ext cx="9261208" cy="3461893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5867C15-113D-42A5-A1B6-9BE7B009578B}"/>
              </a:ext>
            </a:extLst>
          </p:cNvPr>
          <p:cNvSpPr txBox="1"/>
          <p:nvPr/>
        </p:nvSpPr>
        <p:spPr>
          <a:xfrm>
            <a:off x="1196646" y="5632641"/>
            <a:ext cx="815890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7489" indent="-28574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3F4545"/>
                </a:solidFill>
                <a:latin typeface="Candara" panose="020E0502030303020204" pitchFamily="34" charset="0"/>
              </a:rPr>
              <a:t>Realistic interaction between turbulent flow and urban canopy</a:t>
            </a:r>
          </a:p>
          <a:p>
            <a:pPr marL="427489" indent="-285744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3F4545"/>
                </a:solidFill>
                <a:latin typeface="Candara" panose="020E0502030303020204" pitchFamily="34" charset="0"/>
              </a:rPr>
              <a:t>Separation between the flow within and above the canopy</a:t>
            </a:r>
          </a:p>
        </p:txBody>
      </p:sp>
      <p:sp>
        <p:nvSpPr>
          <p:cNvPr id="26" name="Introduction Textbox">
            <a:extLst>
              <a:ext uri="{FF2B5EF4-FFF2-40B4-BE49-F238E27FC236}">
                <a16:creationId xmlns:a16="http://schemas.microsoft.com/office/drawing/2014/main" id="{8D4A53AE-4690-420F-8E70-D57E7FA15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13" y="367234"/>
            <a:ext cx="4905456" cy="48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9" tIns="45725" rIns="91449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ts val="2951"/>
              </a:lnSpc>
              <a:spcAft>
                <a:spcPts val="763"/>
              </a:spcAft>
            </a:pPr>
            <a:r>
              <a:rPr lang="en-US" sz="3200" dirty="0">
                <a:solidFill>
                  <a:srgbClr val="78953D"/>
                </a:solidFill>
                <a:latin typeface="Candara" panose="020E0502030303020204" pitchFamily="34" charset="0"/>
              </a:rPr>
              <a:t>The experimental setup</a:t>
            </a:r>
          </a:p>
        </p:txBody>
      </p:sp>
      <p:pic>
        <p:nvPicPr>
          <p:cNvPr id="51" name="Immagine 4" descr="Immagine che contiene disegnando&#10;&#10;Descrizione generata con affidabilità molto elevata">
            <a:extLst>
              <a:ext uri="{FF2B5EF4-FFF2-40B4-BE49-F238E27FC236}">
                <a16:creationId xmlns:a16="http://schemas.microsoft.com/office/drawing/2014/main" id="{14B3EDAC-AB14-4522-23F7-3D4853B3C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669" y="109969"/>
            <a:ext cx="5199354" cy="126221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F7B4551-3D38-251F-E18F-C60086ED193A}"/>
              </a:ext>
            </a:extLst>
          </p:cNvPr>
          <p:cNvSpPr txBox="1"/>
          <p:nvPr/>
        </p:nvSpPr>
        <p:spPr>
          <a:xfrm>
            <a:off x="7056113" y="6549578"/>
            <a:ext cx="512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(DIATI and LMFA)</a:t>
            </a:r>
            <a:endParaRPr lang="it-IT" sz="160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415F7AA-F5B8-3210-B213-4E071D483CD5}"/>
              </a:ext>
            </a:extLst>
          </p:cNvPr>
          <p:cNvSpPr/>
          <p:nvPr/>
        </p:nvSpPr>
        <p:spPr>
          <a:xfrm>
            <a:off x="-13376" y="6627150"/>
            <a:ext cx="12205376" cy="240045"/>
          </a:xfrm>
          <a:prstGeom prst="rect">
            <a:avLst/>
          </a:prstGeom>
          <a:solidFill>
            <a:srgbClr val="78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FE40AB5-225A-7A84-7F52-1CFACF56E43C}"/>
              </a:ext>
            </a:extLst>
          </p:cNvPr>
          <p:cNvSpPr txBox="1"/>
          <p:nvPr/>
        </p:nvSpPr>
        <p:spPr>
          <a:xfrm>
            <a:off x="-62060" y="6565939"/>
            <a:ext cx="8358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chemeClr val="bg1"/>
                </a:solidFill>
                <a:latin typeface="Candara" panose="020E0502030303020204" pitchFamily="34" charset="0"/>
              </a:rPr>
              <a:t>Turbulent transfer and concentration statistics in a street canyon with tree planting</a:t>
            </a:r>
            <a:endParaRPr lang="en-US" sz="1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5C34CA3-A1F8-C930-C727-3D04EC8AA9FA}"/>
              </a:ext>
            </a:extLst>
          </p:cNvPr>
          <p:cNvSpPr txBox="1"/>
          <p:nvPr/>
        </p:nvSpPr>
        <p:spPr>
          <a:xfrm>
            <a:off x="10973476" y="6577895"/>
            <a:ext cx="1205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</a:t>
            </a:r>
            <a:endParaRPr lang="it-IT" sz="1600" dirty="0"/>
          </a:p>
        </p:txBody>
      </p:sp>
      <p:pic>
        <p:nvPicPr>
          <p:cNvPr id="19" name="Picture 2" descr="Risultati immagini per ecole centrale de lyon">
            <a:extLst>
              <a:ext uri="{FF2B5EF4-FFF2-40B4-BE49-F238E27FC236}">
                <a16:creationId xmlns:a16="http://schemas.microsoft.com/office/drawing/2014/main" id="{00EB774B-8F2D-C774-BE8F-608319169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48" y="52009"/>
            <a:ext cx="1361023" cy="51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0389425-0BAD-67D9-993A-5BEBA552B5C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0942667" y="741078"/>
            <a:ext cx="1169004" cy="52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lemento grafico 4" descr="Donna con riempimento a tinta unita">
            <a:extLst>
              <a:ext uri="{FF2B5EF4-FFF2-40B4-BE49-F238E27FC236}">
                <a16:creationId xmlns:a16="http://schemas.microsoft.com/office/drawing/2014/main" id="{AD1B4D37-1C99-838D-201E-F935B3140E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26044" y="934053"/>
            <a:ext cx="327979" cy="32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75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5867C15-113D-42A5-A1B6-9BE7B009578B}"/>
              </a:ext>
            </a:extLst>
          </p:cNvPr>
          <p:cNvSpPr txBox="1"/>
          <p:nvPr/>
        </p:nvSpPr>
        <p:spPr>
          <a:xfrm>
            <a:off x="690147" y="5236441"/>
            <a:ext cx="10172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7489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Scale 1:200</a:t>
            </a:r>
          </a:p>
          <a:p>
            <a:pPr marL="427489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Large street canyon with height 10 cm, width 20 cm, length 50 cm (H/W=0.5)</a:t>
            </a:r>
          </a:p>
          <a:p>
            <a:pPr marL="427489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Two lateral rows of trees, </a:t>
            </a:r>
            <a:r>
              <a:rPr lang="en-US" sz="2000" dirty="0">
                <a:solidFill>
                  <a:srgbClr val="3F4545"/>
                </a:solidFill>
                <a:latin typeface="Candara" panose="020E0502030303020204" pitchFamily="34" charset="0"/>
              </a:rPr>
              <a:t>with space between 14 cm and space from the buildings 3 cm</a:t>
            </a:r>
          </a:p>
          <a:p>
            <a:pPr marL="427489" indent="-285744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F4545"/>
                </a:solidFill>
                <a:latin typeface="Candara" panose="020E0502030303020204" pitchFamily="34" charset="0"/>
              </a:rPr>
              <a:t>Linear source </a:t>
            </a:r>
            <a:r>
              <a:rPr lang="en-US" sz="2000" dirty="0">
                <a:solidFill>
                  <a:srgbClr val="3F4545"/>
                </a:solidFill>
                <a:latin typeface="Candara" panose="020E0502030303020204" pitchFamily="34" charset="0"/>
              </a:rPr>
              <a:t>at street level </a:t>
            </a:r>
            <a:r>
              <a:rPr lang="en-US" sz="2000" dirty="0">
                <a:solidFill>
                  <a:srgbClr val="3F4545"/>
                </a:solidFill>
              </a:rPr>
              <a:t>emitting Ethane as passive scalar</a:t>
            </a:r>
          </a:p>
        </p:txBody>
      </p:sp>
      <p:pic>
        <p:nvPicPr>
          <p:cNvPr id="6" name="Immagine 5" descr="Immagine che contiene interni, tavolo, verde, edificio&#10;&#10;Descrizione generata automaticamente">
            <a:extLst>
              <a:ext uri="{FF2B5EF4-FFF2-40B4-BE49-F238E27FC236}">
                <a16:creationId xmlns:a16="http://schemas.microsoft.com/office/drawing/2014/main" id="{A991B1AC-B941-4A04-9AE1-85052C1E2E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/>
          <a:stretch/>
        </p:blipFill>
        <p:spPr>
          <a:xfrm>
            <a:off x="1014677" y="1409701"/>
            <a:ext cx="2170669" cy="3659239"/>
          </a:xfrm>
          <a:prstGeom prst="rect">
            <a:avLst/>
          </a:prstGeom>
        </p:spPr>
      </p:pic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E1FF3FCC-7C6F-45EC-99AA-70F5627A2729}"/>
              </a:ext>
            </a:extLst>
          </p:cNvPr>
          <p:cNvSpPr txBox="1"/>
          <p:nvPr/>
        </p:nvSpPr>
        <p:spPr>
          <a:xfrm>
            <a:off x="6903713" y="6397177"/>
            <a:ext cx="512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(DIATI and LMFA)</a:t>
            </a:r>
            <a:endParaRPr lang="it-IT" sz="1600" dirty="0"/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BCAA0A56-6B7F-4FE3-B198-19810961C074}"/>
              </a:ext>
            </a:extLst>
          </p:cNvPr>
          <p:cNvSpPr/>
          <p:nvPr/>
        </p:nvSpPr>
        <p:spPr>
          <a:xfrm>
            <a:off x="-88538" y="4999372"/>
            <a:ext cx="1175630" cy="1419031"/>
          </a:xfrm>
          <a:prstGeom prst="rect">
            <a:avLst/>
          </a:prstGeom>
          <a:solidFill>
            <a:srgbClr val="FFFFFF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43CF60-445C-14C9-82A0-5A5196D3A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8005" y="1160995"/>
            <a:ext cx="4103742" cy="3762952"/>
          </a:xfrm>
          <a:prstGeom prst="rect">
            <a:avLst/>
          </a:prstGeom>
        </p:spPr>
      </p:pic>
      <p:pic>
        <p:nvPicPr>
          <p:cNvPr id="7" name="vlc-record-2022-05-22-12h57m57s-video_canyon.mp4-">
            <a:hlinkClick r:id="" action="ppaction://media"/>
            <a:extLst>
              <a:ext uri="{FF2B5EF4-FFF2-40B4-BE49-F238E27FC236}">
                <a16:creationId xmlns:a16="http://schemas.microsoft.com/office/drawing/2014/main" id="{E9CE5B59-2DEE-94B4-D7B1-6D154627D9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3513"/>
          <a:stretch/>
        </p:blipFill>
        <p:spPr>
          <a:xfrm>
            <a:off x="7921276" y="1409701"/>
            <a:ext cx="3762952" cy="3659240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AD66A2E-0615-68C7-5241-09358BD739AB}"/>
              </a:ext>
            </a:extLst>
          </p:cNvPr>
          <p:cNvCxnSpPr/>
          <p:nvPr/>
        </p:nvCxnSpPr>
        <p:spPr>
          <a:xfrm>
            <a:off x="320575" y="3566581"/>
            <a:ext cx="560607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E7A39B00-81CB-E722-D9D0-F0D33114F0B3}"/>
              </a:ext>
            </a:extLst>
          </p:cNvPr>
          <p:cNvCxnSpPr/>
          <p:nvPr/>
        </p:nvCxnSpPr>
        <p:spPr>
          <a:xfrm>
            <a:off x="320575" y="3920711"/>
            <a:ext cx="560607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EC51DC98-37A7-1139-710F-E4212F569F5F}"/>
              </a:ext>
            </a:extLst>
          </p:cNvPr>
          <p:cNvCxnSpPr/>
          <p:nvPr/>
        </p:nvCxnSpPr>
        <p:spPr>
          <a:xfrm>
            <a:off x="320574" y="4294492"/>
            <a:ext cx="560607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9BB7B63C-0807-FE62-64F9-AC46BF3BA6B8}"/>
              </a:ext>
            </a:extLst>
          </p:cNvPr>
          <p:cNvCxnSpPr/>
          <p:nvPr/>
        </p:nvCxnSpPr>
        <p:spPr>
          <a:xfrm>
            <a:off x="320575" y="2448447"/>
            <a:ext cx="560607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28350CB2-2F97-E4C7-8BAA-040190B41DAB}"/>
              </a:ext>
            </a:extLst>
          </p:cNvPr>
          <p:cNvCxnSpPr/>
          <p:nvPr/>
        </p:nvCxnSpPr>
        <p:spPr>
          <a:xfrm>
            <a:off x="320575" y="2802577"/>
            <a:ext cx="560607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B2638D74-97E7-8E92-E841-DC970C4EE8AA}"/>
              </a:ext>
            </a:extLst>
          </p:cNvPr>
          <p:cNvCxnSpPr/>
          <p:nvPr/>
        </p:nvCxnSpPr>
        <p:spPr>
          <a:xfrm>
            <a:off x="320574" y="3176358"/>
            <a:ext cx="560607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ntroduction Textbox">
            <a:extLst>
              <a:ext uri="{FF2B5EF4-FFF2-40B4-BE49-F238E27FC236}">
                <a16:creationId xmlns:a16="http://schemas.microsoft.com/office/drawing/2014/main" id="{BE0767D2-54C4-B22C-9D79-38189C782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13" y="367234"/>
            <a:ext cx="4905456" cy="48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9" tIns="45725" rIns="91449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ts val="2951"/>
              </a:lnSpc>
              <a:spcAft>
                <a:spcPts val="763"/>
              </a:spcAft>
            </a:pPr>
            <a:r>
              <a:rPr lang="en-US" sz="3200" dirty="0">
                <a:solidFill>
                  <a:srgbClr val="78953D"/>
                </a:solidFill>
                <a:latin typeface="Candara" panose="020E0502030303020204" pitchFamily="34" charset="0"/>
              </a:rPr>
              <a:t>The experimental setup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4B71C98-6C50-B881-E69F-CE2D241E601E}"/>
              </a:ext>
            </a:extLst>
          </p:cNvPr>
          <p:cNvSpPr txBox="1"/>
          <p:nvPr/>
        </p:nvSpPr>
        <p:spPr>
          <a:xfrm>
            <a:off x="7056113" y="6549578"/>
            <a:ext cx="512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(DIATI and LMFA)</a:t>
            </a:r>
            <a:endParaRPr lang="it-IT" sz="1600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C876034-4569-5653-8063-BC3EFAC59C1F}"/>
              </a:ext>
            </a:extLst>
          </p:cNvPr>
          <p:cNvSpPr/>
          <p:nvPr/>
        </p:nvSpPr>
        <p:spPr>
          <a:xfrm>
            <a:off x="-13376" y="6627150"/>
            <a:ext cx="12205376" cy="240045"/>
          </a:xfrm>
          <a:prstGeom prst="rect">
            <a:avLst/>
          </a:prstGeom>
          <a:solidFill>
            <a:srgbClr val="78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790B2DE-A907-93C1-C72C-BE48BE27D78F}"/>
              </a:ext>
            </a:extLst>
          </p:cNvPr>
          <p:cNvSpPr txBox="1"/>
          <p:nvPr/>
        </p:nvSpPr>
        <p:spPr>
          <a:xfrm>
            <a:off x="-62060" y="6565939"/>
            <a:ext cx="8358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chemeClr val="bg1"/>
                </a:solidFill>
                <a:latin typeface="Candara" panose="020E0502030303020204" pitchFamily="34" charset="0"/>
              </a:rPr>
              <a:t>Turbulent transfer and concentration statistics in a street canyon with tree planting</a:t>
            </a:r>
            <a:endParaRPr lang="en-US" sz="1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219CE89-8067-C752-78B2-2E8C440EA2B3}"/>
              </a:ext>
            </a:extLst>
          </p:cNvPr>
          <p:cNvSpPr txBox="1"/>
          <p:nvPr/>
        </p:nvSpPr>
        <p:spPr>
          <a:xfrm>
            <a:off x="10973476" y="6577895"/>
            <a:ext cx="1205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06639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8553F659-EB8C-421A-9A91-1E60B5D7AD56}"/>
                  </a:ext>
                </a:extLst>
              </p:cNvPr>
              <p:cNvSpPr txBox="1"/>
              <p:nvPr/>
            </p:nvSpPr>
            <p:spPr>
              <a:xfrm>
                <a:off x="3486143" y="2211524"/>
                <a:ext cx="2030171" cy="62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𝜌</m:t>
                          </m:r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it-IT" i="1" dirty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it-IT"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75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8553F659-EB8C-421A-9A91-1E60B5D7A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143" y="2211524"/>
                <a:ext cx="2030171" cy="6240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Introduction Textbox">
            <a:extLst>
              <a:ext uri="{FF2B5EF4-FFF2-40B4-BE49-F238E27FC236}">
                <a16:creationId xmlns:a16="http://schemas.microsoft.com/office/drawing/2014/main" id="{10EDB41B-3BCB-4063-962A-BCB97F7C8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947" y="1569253"/>
            <a:ext cx="2336562" cy="44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9" tIns="45725" rIns="91449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ts val="2951"/>
              </a:lnSpc>
              <a:spcAft>
                <a:spcPts val="763"/>
              </a:spcAft>
            </a:pPr>
            <a:r>
              <a:rPr lang="en-US" altLang="en-US" sz="2000" b="1" dirty="0">
                <a:solidFill>
                  <a:srgbClr val="3F4545"/>
                </a:solidFill>
                <a:latin typeface="Candara" panose="020E0502030303020204" pitchFamily="34" charset="0"/>
                <a:ea typeface="+mj-ea"/>
                <a:cs typeface="+mj-cs"/>
              </a:rPr>
              <a:t>DRAG COEFFICIENT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5A23E4B9-A093-4DCB-B255-89F6C6CDBE05}"/>
              </a:ext>
            </a:extLst>
          </p:cNvPr>
          <p:cNvGrpSpPr/>
          <p:nvPr/>
        </p:nvGrpSpPr>
        <p:grpSpPr>
          <a:xfrm>
            <a:off x="124350" y="934090"/>
            <a:ext cx="3242570" cy="2796949"/>
            <a:chOff x="1855141" y="3643944"/>
            <a:chExt cx="3492830" cy="281896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88D95A29-F574-46B1-9BE8-23B3A8D0C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t="6149" r="1038"/>
            <a:stretch/>
          </p:blipFill>
          <p:spPr>
            <a:xfrm>
              <a:off x="1855141" y="3755685"/>
              <a:ext cx="3492830" cy="2707226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C0BACF06-7D1C-4C32-A5BB-B35CDDDE1882}"/>
                </a:ext>
              </a:extLst>
            </p:cNvPr>
            <p:cNvSpPr/>
            <p:nvPr/>
          </p:nvSpPr>
          <p:spPr>
            <a:xfrm>
              <a:off x="1855141" y="3643944"/>
              <a:ext cx="392424" cy="296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4" name="Immagine 4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7EC4F67-CAAB-4D0B-9F53-2C8B2FC96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203" y="3772172"/>
            <a:ext cx="2336562" cy="2816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tangolo 42">
                <a:extLst>
                  <a:ext uri="{FF2B5EF4-FFF2-40B4-BE49-F238E27FC236}">
                    <a16:creationId xmlns:a16="http://schemas.microsoft.com/office/drawing/2014/main" id="{F8467DC6-6875-42F5-9136-DB6933F66B60}"/>
                  </a:ext>
                </a:extLst>
              </p:cNvPr>
              <p:cNvSpPr/>
              <p:nvPr/>
            </p:nvSpPr>
            <p:spPr>
              <a:xfrm>
                <a:off x="3035177" y="5142642"/>
                <a:ext cx="2932102" cy="771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supHide m:val="o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/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𝑑𝐴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supHide m:val="o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𝑑𝐴</m:t>
                              </m:r>
                            </m:e>
                          </m:nary>
                        </m:den>
                      </m:f>
                      <m:r>
                        <a:rPr lang="it-IT" i="1" dirty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it-IT">
                          <a:latin typeface="Cambria Math" panose="02040503050406030204" pitchFamily="18" charset="0"/>
                        </a:rPr>
                        <m:t>0.3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Rettangolo 42">
                <a:extLst>
                  <a:ext uri="{FF2B5EF4-FFF2-40B4-BE49-F238E27FC236}">
                    <a16:creationId xmlns:a16="http://schemas.microsoft.com/office/drawing/2014/main" id="{F8467DC6-6875-42F5-9136-DB6933F66B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177" y="5142642"/>
                <a:ext cx="2932102" cy="771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o 2">
            <a:extLst>
              <a:ext uri="{FF2B5EF4-FFF2-40B4-BE49-F238E27FC236}">
                <a16:creationId xmlns:a16="http://schemas.microsoft.com/office/drawing/2014/main" id="{8F7303BA-8B79-4886-8695-29BE3FF509FF}"/>
              </a:ext>
            </a:extLst>
          </p:cNvPr>
          <p:cNvGrpSpPr/>
          <p:nvPr/>
        </p:nvGrpSpPr>
        <p:grpSpPr>
          <a:xfrm>
            <a:off x="6598439" y="2586012"/>
            <a:ext cx="5469211" cy="2527686"/>
            <a:chOff x="4157631" y="4161935"/>
            <a:chExt cx="5127062" cy="2345631"/>
          </a:xfrm>
        </p:grpSpPr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53C2A32A-522D-4E43-9ACD-3120ACDCA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154" t="13853" r="4044" b="3115"/>
            <a:stretch/>
          </p:blipFill>
          <p:spPr>
            <a:xfrm>
              <a:off x="4157631" y="4161935"/>
              <a:ext cx="5127062" cy="2345631"/>
            </a:xfrm>
            <a:prstGeom prst="rect">
              <a:avLst/>
            </a:prstGeom>
          </p:spPr>
        </p:pic>
        <p:sp>
          <p:nvSpPr>
            <p:cNvPr id="2" name="Ovale 1">
              <a:extLst>
                <a:ext uri="{FF2B5EF4-FFF2-40B4-BE49-F238E27FC236}">
                  <a16:creationId xmlns:a16="http://schemas.microsoft.com/office/drawing/2014/main" id="{1566A3E3-2ADD-46AF-9B39-D6A482D2E7B2}"/>
                </a:ext>
              </a:extLst>
            </p:cNvPr>
            <p:cNvSpPr/>
            <p:nvPr/>
          </p:nvSpPr>
          <p:spPr>
            <a:xfrm>
              <a:off x="5469714" y="5064125"/>
              <a:ext cx="142240" cy="139736"/>
            </a:xfrm>
            <a:prstGeom prst="ellipse">
              <a:avLst/>
            </a:prstGeom>
            <a:noFill/>
            <a:ln w="57150">
              <a:solidFill>
                <a:srgbClr val="7895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78953D"/>
                </a:solidFill>
              </a:endParaRPr>
            </a:p>
          </p:txBody>
        </p:sp>
      </p:grpSp>
      <p:sp>
        <p:nvSpPr>
          <p:cNvPr id="41" name="Introduction Textbox">
            <a:extLst>
              <a:ext uri="{FF2B5EF4-FFF2-40B4-BE49-F238E27FC236}">
                <a16:creationId xmlns:a16="http://schemas.microsoft.com/office/drawing/2014/main" id="{B8D4B3F6-2442-438F-A33E-D50BB7B37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13" y="367234"/>
            <a:ext cx="8358312" cy="48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9" tIns="45725" rIns="91449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ts val="2951"/>
              </a:lnSpc>
              <a:spcAft>
                <a:spcPts val="763"/>
              </a:spcAft>
            </a:pPr>
            <a:r>
              <a:rPr lang="en-US" sz="3200" dirty="0">
                <a:solidFill>
                  <a:srgbClr val="78953D"/>
                </a:solidFill>
                <a:latin typeface="Candara" panose="020E0502030303020204" pitchFamily="34" charset="0"/>
              </a:rPr>
              <a:t>Characterization of model trees</a:t>
            </a:r>
          </a:p>
        </p:txBody>
      </p:sp>
      <p:sp>
        <p:nvSpPr>
          <p:cNvPr id="42" name="Introduction Textbox">
            <a:extLst>
              <a:ext uri="{FF2B5EF4-FFF2-40B4-BE49-F238E27FC236}">
                <a16:creationId xmlns:a16="http://schemas.microsoft.com/office/drawing/2014/main" id="{C5425FF2-9B44-4807-BFE6-0A091E090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293" y="4176541"/>
            <a:ext cx="2437871" cy="83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9" tIns="45725" rIns="91449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ts val="2951"/>
              </a:lnSpc>
              <a:spcAft>
                <a:spcPts val="763"/>
              </a:spcAft>
            </a:pPr>
            <a:r>
              <a:rPr lang="en-US" altLang="en-US" sz="2000" b="1" dirty="0">
                <a:solidFill>
                  <a:srgbClr val="3F4545"/>
                </a:solidFill>
                <a:latin typeface="Candara" panose="020E0502030303020204" pitchFamily="34" charset="0"/>
                <a:ea typeface="+mj-ea"/>
                <a:cs typeface="+mj-cs"/>
              </a:rPr>
              <a:t>AERODYNAMIC POROSITY</a:t>
            </a:r>
          </a:p>
        </p:txBody>
      </p:sp>
      <p:pic>
        <p:nvPicPr>
          <p:cNvPr id="22" name="Immagine 21" descr="Immagine che contiene edificio, interni, finestra, largo&#10;&#10;Descrizione generata automaticamente">
            <a:extLst>
              <a:ext uri="{FF2B5EF4-FFF2-40B4-BE49-F238E27FC236}">
                <a16:creationId xmlns:a16="http://schemas.microsoft.com/office/drawing/2014/main" id="{9236F25E-C55C-937F-83D6-7503672BAE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7" r="2922" b="9550"/>
          <a:stretch/>
        </p:blipFill>
        <p:spPr>
          <a:xfrm>
            <a:off x="8174165" y="220819"/>
            <a:ext cx="3778158" cy="2072584"/>
          </a:xfrm>
          <a:prstGeom prst="rect">
            <a:avLst/>
          </a:prstGeom>
        </p:spPr>
      </p:pic>
      <p:cxnSp>
        <p:nvCxnSpPr>
          <p:cNvPr id="8" name="Connettore a gomito 7">
            <a:extLst>
              <a:ext uri="{FF2B5EF4-FFF2-40B4-BE49-F238E27FC236}">
                <a16:creationId xmlns:a16="http://schemas.microsoft.com/office/drawing/2014/main" id="{B16FFD75-89D8-A710-6E24-C07DF9F36D00}"/>
              </a:ext>
            </a:extLst>
          </p:cNvPr>
          <p:cNvCxnSpPr>
            <a:cxnSpLocks/>
          </p:cNvCxnSpPr>
          <p:nvPr/>
        </p:nvCxnSpPr>
        <p:spPr>
          <a:xfrm>
            <a:off x="5555114" y="2501072"/>
            <a:ext cx="928578" cy="1091122"/>
          </a:xfrm>
          <a:prstGeom prst="bentConnector3">
            <a:avLst>
              <a:gd name="adj1" fmla="val 50000"/>
            </a:avLst>
          </a:prstGeom>
          <a:ln w="28575">
            <a:solidFill>
              <a:srgbClr val="789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a gomito 30">
            <a:extLst>
              <a:ext uri="{FF2B5EF4-FFF2-40B4-BE49-F238E27FC236}">
                <a16:creationId xmlns:a16="http://schemas.microsoft.com/office/drawing/2014/main" id="{26A3AEED-FC63-B3AA-AD5C-1DC4EF66EC87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5967279" y="4917279"/>
            <a:ext cx="2033387" cy="611206"/>
          </a:xfrm>
          <a:prstGeom prst="bentConnector2">
            <a:avLst/>
          </a:prstGeom>
          <a:ln w="28575">
            <a:solidFill>
              <a:srgbClr val="789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98492633-DAF9-524F-EC63-6C7A0003BFE3}"/>
              </a:ext>
            </a:extLst>
          </p:cNvPr>
          <p:cNvSpPr txBox="1"/>
          <p:nvPr/>
        </p:nvSpPr>
        <p:spPr>
          <a:xfrm>
            <a:off x="7056113" y="6549578"/>
            <a:ext cx="512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(DIATI and LMFA)</a:t>
            </a:r>
            <a:endParaRPr lang="it-IT" sz="1600" dirty="0"/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F1993B07-0F9D-25CA-1B05-E987294842CB}"/>
              </a:ext>
            </a:extLst>
          </p:cNvPr>
          <p:cNvSpPr/>
          <p:nvPr/>
        </p:nvSpPr>
        <p:spPr>
          <a:xfrm>
            <a:off x="-13376" y="6627150"/>
            <a:ext cx="12205376" cy="240045"/>
          </a:xfrm>
          <a:prstGeom prst="rect">
            <a:avLst/>
          </a:prstGeom>
          <a:solidFill>
            <a:srgbClr val="78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D33355C9-1731-5950-8D28-BF49C654561B}"/>
              </a:ext>
            </a:extLst>
          </p:cNvPr>
          <p:cNvSpPr txBox="1"/>
          <p:nvPr/>
        </p:nvSpPr>
        <p:spPr>
          <a:xfrm>
            <a:off x="-62060" y="6565939"/>
            <a:ext cx="8358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chemeClr val="bg1"/>
                </a:solidFill>
                <a:latin typeface="Candara" panose="020E0502030303020204" pitchFamily="34" charset="0"/>
              </a:rPr>
              <a:t>Turbulent transfer and concentration statistics in a street canyon with tree planting</a:t>
            </a:r>
            <a:endParaRPr lang="en-US" sz="1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8706A2C4-F0DB-AE1E-BD80-CE0F4C8A5F3E}"/>
              </a:ext>
            </a:extLst>
          </p:cNvPr>
          <p:cNvSpPr txBox="1"/>
          <p:nvPr/>
        </p:nvSpPr>
        <p:spPr>
          <a:xfrm>
            <a:off x="10973476" y="6577895"/>
            <a:ext cx="1205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71905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6CBDACA-B91E-4AE6-94D9-0595506E7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t="39032" r="12784" b="35181"/>
          <a:stretch/>
        </p:blipFill>
        <p:spPr>
          <a:xfrm>
            <a:off x="2511149" y="4666043"/>
            <a:ext cx="8515803" cy="178070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783DE3F-6809-48B3-ADEC-AD6F438CB6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t="38256" r="12821" b="41888"/>
          <a:stretch/>
        </p:blipFill>
        <p:spPr>
          <a:xfrm>
            <a:off x="2511148" y="2986806"/>
            <a:ext cx="8515803" cy="142417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719E40E-447A-48B7-BCD9-E22A2C4D8E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" t="38687" r="12774" b="41386"/>
          <a:stretch/>
        </p:blipFill>
        <p:spPr>
          <a:xfrm>
            <a:off x="2511148" y="1532726"/>
            <a:ext cx="8515803" cy="1424173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40AAC8BC-577D-4E2B-BCE8-B8987E158A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505"/>
          <a:stretch/>
        </p:blipFill>
        <p:spPr>
          <a:xfrm>
            <a:off x="10197399" y="222185"/>
            <a:ext cx="1864022" cy="998063"/>
          </a:xfrm>
          <a:prstGeom prst="rect">
            <a:avLst/>
          </a:prstGeom>
        </p:spPr>
      </p:pic>
      <p:sp>
        <p:nvSpPr>
          <p:cNvPr id="22" name="Introduction Textbox">
            <a:extLst>
              <a:ext uri="{FF2B5EF4-FFF2-40B4-BE49-F238E27FC236}">
                <a16:creationId xmlns:a16="http://schemas.microsoft.com/office/drawing/2014/main" id="{2F456902-31EC-99B3-145F-CD40B8888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60" y="395312"/>
            <a:ext cx="8358312" cy="48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9" tIns="45725" rIns="91449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ts val="2951"/>
              </a:lnSpc>
              <a:spcAft>
                <a:spcPts val="763"/>
              </a:spcAft>
            </a:pPr>
            <a:r>
              <a:rPr lang="en-US" sz="3200" dirty="0">
                <a:solidFill>
                  <a:srgbClr val="78953D"/>
                </a:solidFill>
                <a:latin typeface="Candara" panose="020E0502030303020204" pitchFamily="34" charset="0"/>
              </a:rPr>
              <a:t>Mean concentration field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511A58CB-AFA3-B6AF-3C4D-239C349D6B2C}"/>
              </a:ext>
            </a:extLst>
          </p:cNvPr>
          <p:cNvCxnSpPr>
            <a:cxnSpLocks/>
          </p:cNvCxnSpPr>
          <p:nvPr/>
        </p:nvCxnSpPr>
        <p:spPr>
          <a:xfrm>
            <a:off x="10327978" y="229279"/>
            <a:ext cx="370502" cy="24462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magine 35">
            <a:extLst>
              <a:ext uri="{FF2B5EF4-FFF2-40B4-BE49-F238E27FC236}">
                <a16:creationId xmlns:a16="http://schemas.microsoft.com/office/drawing/2014/main" id="{AB29ABE7-2747-DAC0-23E1-7E933E9E11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8"/>
          <a:stretch/>
        </p:blipFill>
        <p:spPr>
          <a:xfrm rot="5400000">
            <a:off x="873945" y="1383643"/>
            <a:ext cx="794591" cy="1794331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6CA43F83-C510-42C0-A40A-EA4C0C1FFA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r="30481"/>
          <a:stretch/>
        </p:blipFill>
        <p:spPr>
          <a:xfrm rot="5400000">
            <a:off x="975147" y="2957421"/>
            <a:ext cx="576117" cy="1794331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52F6BC71-AB1E-2D77-33D2-F115668264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8"/>
          <a:stretch/>
        </p:blipFill>
        <p:spPr>
          <a:xfrm rot="5400000">
            <a:off x="983182" y="4639872"/>
            <a:ext cx="576116" cy="1794331"/>
          </a:xfrm>
          <a:prstGeom prst="rect">
            <a:avLst/>
          </a:prstGeom>
        </p:spPr>
      </p:pic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9096DB9C-66EB-3526-DEE4-3B5E0AD3C0A3}"/>
              </a:ext>
            </a:extLst>
          </p:cNvPr>
          <p:cNvCxnSpPr>
            <a:cxnSpLocks/>
          </p:cNvCxnSpPr>
          <p:nvPr/>
        </p:nvCxnSpPr>
        <p:spPr>
          <a:xfrm>
            <a:off x="10533549" y="154149"/>
            <a:ext cx="370502" cy="24462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B4648A92-2832-3D9F-2B0E-218CB67D7BAC}"/>
              </a:ext>
            </a:extLst>
          </p:cNvPr>
          <p:cNvCxnSpPr>
            <a:cxnSpLocks/>
          </p:cNvCxnSpPr>
          <p:nvPr/>
        </p:nvCxnSpPr>
        <p:spPr>
          <a:xfrm>
            <a:off x="10779228" y="76062"/>
            <a:ext cx="370502" cy="244623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7BD2CC6B-B06B-4604-4985-D414B80933B4}"/>
              </a:ext>
            </a:extLst>
          </p:cNvPr>
          <p:cNvGrpSpPr/>
          <p:nvPr/>
        </p:nvGrpSpPr>
        <p:grpSpPr>
          <a:xfrm>
            <a:off x="10877518" y="1644145"/>
            <a:ext cx="1081899" cy="2339186"/>
            <a:chOff x="11041250" y="1802404"/>
            <a:chExt cx="1081899" cy="2339186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2AE64AA8-2D60-B741-A01B-7FD37AFB7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04" t="38693" r="10871" b="42337"/>
            <a:stretch/>
          </p:blipFill>
          <p:spPr>
            <a:xfrm>
              <a:off x="11404399" y="2339975"/>
              <a:ext cx="177801" cy="16954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E4D2A271-96CC-D18D-7776-90624EEC3569}"/>
                    </a:ext>
                  </a:extLst>
                </p:cNvPr>
                <p:cNvSpPr txBox="1"/>
                <p:nvPr/>
              </p:nvSpPr>
              <p:spPr>
                <a:xfrm>
                  <a:off x="11041250" y="1802404"/>
                  <a:ext cx="1081899" cy="3924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it-IT" sz="1600" b="0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16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it-IT" sz="1600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it-IT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𝑒𝑡</m:t>
                              </m:r>
                            </m:sub>
                          </m:sSub>
                        </m:den>
                      </m:f>
                    </m:oMath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E4D2A271-96CC-D18D-7776-90624EEC35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1250" y="1802404"/>
                  <a:ext cx="1081899" cy="392480"/>
                </a:xfrm>
                <a:prstGeom prst="rect">
                  <a:avLst/>
                </a:prstGeom>
                <a:blipFill>
                  <a:blip r:embed="rId7"/>
                  <a:stretch>
                    <a:fillRect l="-1685" r="-2809" b="-1562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52CC4CC5-80A1-F474-379C-4B4646013CC4}"/>
                </a:ext>
              </a:extLst>
            </p:cNvPr>
            <p:cNvSpPr txBox="1"/>
            <p:nvPr/>
          </p:nvSpPr>
          <p:spPr>
            <a:xfrm>
              <a:off x="11532205" y="2244812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500</a:t>
              </a:r>
              <a:endParaRPr lang="en-GB" dirty="0"/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108ADFA7-E0D1-E5FE-5837-869565CAA9AE}"/>
                </a:ext>
              </a:extLst>
            </p:cNvPr>
            <p:cNvSpPr txBox="1"/>
            <p:nvPr/>
          </p:nvSpPr>
          <p:spPr>
            <a:xfrm>
              <a:off x="11532205" y="2577911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400</a:t>
              </a:r>
              <a:endParaRPr lang="en-GB" dirty="0"/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F816291E-B798-FB44-FB2D-E7AFB16D9CD0}"/>
                </a:ext>
              </a:extLst>
            </p:cNvPr>
            <p:cNvSpPr txBox="1"/>
            <p:nvPr/>
          </p:nvSpPr>
          <p:spPr>
            <a:xfrm>
              <a:off x="11523709" y="2885896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300</a:t>
              </a:r>
              <a:endParaRPr lang="en-GB" dirty="0"/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36B4FA7F-B792-4FD3-FD3E-CB540732F0A5}"/>
                </a:ext>
              </a:extLst>
            </p:cNvPr>
            <p:cNvSpPr txBox="1"/>
            <p:nvPr/>
          </p:nvSpPr>
          <p:spPr>
            <a:xfrm>
              <a:off x="11523709" y="3218995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200</a:t>
              </a:r>
              <a:endParaRPr lang="en-GB" dirty="0"/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DB9D29C5-EB6A-7E1C-BE33-B10C53B9CAE2}"/>
                </a:ext>
              </a:extLst>
            </p:cNvPr>
            <p:cNvSpPr txBox="1"/>
            <p:nvPr/>
          </p:nvSpPr>
          <p:spPr>
            <a:xfrm>
              <a:off x="11523709" y="3552094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100</a:t>
              </a:r>
              <a:endParaRPr lang="en-GB" dirty="0"/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4F1B7F40-C3A8-9762-DA9E-3E3A70A65AC0}"/>
                </a:ext>
              </a:extLst>
            </p:cNvPr>
            <p:cNvSpPr txBox="1"/>
            <p:nvPr/>
          </p:nvSpPr>
          <p:spPr>
            <a:xfrm>
              <a:off x="11523709" y="38645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0</a:t>
              </a:r>
              <a:endParaRPr lang="en-GB" dirty="0"/>
            </a:p>
          </p:txBody>
        </p:sp>
      </p:grpSp>
      <p:sp>
        <p:nvSpPr>
          <p:cNvPr id="61" name="Rettangolo 60">
            <a:extLst>
              <a:ext uri="{FF2B5EF4-FFF2-40B4-BE49-F238E27FC236}">
                <a16:creationId xmlns:a16="http://schemas.microsoft.com/office/drawing/2014/main" id="{D2966B02-E241-E17F-6AC2-98CDD07F4AC5}"/>
              </a:ext>
            </a:extLst>
          </p:cNvPr>
          <p:cNvSpPr/>
          <p:nvPr/>
        </p:nvSpPr>
        <p:spPr>
          <a:xfrm>
            <a:off x="7917817" y="111473"/>
            <a:ext cx="12325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F4545"/>
                </a:solidFill>
                <a:latin typeface="Candara" panose="020E0502030303020204" pitchFamily="34" charset="0"/>
              </a:rPr>
              <a:t>Flame Ionization Detector (FID)</a:t>
            </a:r>
            <a:endParaRPr lang="it-IT" sz="1600" dirty="0">
              <a:solidFill>
                <a:srgbClr val="3F4545"/>
              </a:solidFill>
            </a:endParaRPr>
          </a:p>
        </p:txBody>
      </p:sp>
      <p:pic>
        <p:nvPicPr>
          <p:cNvPr id="62" name="Picture 2" descr="Flame ionization detector FID - AAVOS International">
            <a:extLst>
              <a:ext uri="{FF2B5EF4-FFF2-40B4-BE49-F238E27FC236}">
                <a16:creationId xmlns:a16="http://schemas.microsoft.com/office/drawing/2014/main" id="{0901DEE0-00C6-D02B-EC41-2C1DBAB4F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60" y="137613"/>
            <a:ext cx="1232531" cy="138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6159AECA-6B6A-DEC3-692A-3F90A66E8C3E}"/>
              </a:ext>
            </a:extLst>
          </p:cNvPr>
          <p:cNvSpPr txBox="1"/>
          <p:nvPr/>
        </p:nvSpPr>
        <p:spPr>
          <a:xfrm>
            <a:off x="7056113" y="6549578"/>
            <a:ext cx="512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(DIATI and LMFA)</a:t>
            </a:r>
            <a:endParaRPr lang="it-IT" sz="1600" dirty="0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0986AAF2-0BED-B5A0-13C9-FBC413ADBBB9}"/>
              </a:ext>
            </a:extLst>
          </p:cNvPr>
          <p:cNvSpPr/>
          <p:nvPr/>
        </p:nvSpPr>
        <p:spPr>
          <a:xfrm>
            <a:off x="-13376" y="6627150"/>
            <a:ext cx="12205376" cy="240045"/>
          </a:xfrm>
          <a:prstGeom prst="rect">
            <a:avLst/>
          </a:prstGeom>
          <a:solidFill>
            <a:srgbClr val="78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0BD14E10-B78C-EC7D-A97F-854435898D2B}"/>
              </a:ext>
            </a:extLst>
          </p:cNvPr>
          <p:cNvSpPr txBox="1"/>
          <p:nvPr/>
        </p:nvSpPr>
        <p:spPr>
          <a:xfrm>
            <a:off x="-62060" y="6565939"/>
            <a:ext cx="8358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chemeClr val="bg1"/>
                </a:solidFill>
                <a:latin typeface="Candara" panose="020E0502030303020204" pitchFamily="34" charset="0"/>
              </a:rPr>
              <a:t>Turbulent transfer and concentration statistics in a street canyon with tree planting</a:t>
            </a:r>
            <a:endParaRPr lang="en-US" sz="1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522204C1-2B11-596E-26DA-4598BAF923AE}"/>
              </a:ext>
            </a:extLst>
          </p:cNvPr>
          <p:cNvSpPr txBox="1"/>
          <p:nvPr/>
        </p:nvSpPr>
        <p:spPr>
          <a:xfrm>
            <a:off x="10973476" y="6577895"/>
            <a:ext cx="1205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482811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troduction Textbox">
            <a:extLst>
              <a:ext uri="{FF2B5EF4-FFF2-40B4-BE49-F238E27FC236}">
                <a16:creationId xmlns:a16="http://schemas.microsoft.com/office/drawing/2014/main" id="{49C77A30-097C-B180-2D2C-358A1E3E4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13" y="357150"/>
            <a:ext cx="8358312" cy="48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9" tIns="45725" rIns="91449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ts val="2951"/>
              </a:lnSpc>
              <a:spcAft>
                <a:spcPts val="763"/>
              </a:spcAft>
            </a:pPr>
            <a:r>
              <a:rPr lang="en-US" sz="3200" dirty="0">
                <a:solidFill>
                  <a:srgbClr val="78953D"/>
                </a:solidFill>
                <a:latin typeface="Candara" panose="020E0502030303020204" pitchFamily="34" charset="0"/>
              </a:rPr>
              <a:t>The ventilation 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24527A4-2001-CE7A-4ACA-DDACE5A36B01}"/>
                  </a:ext>
                </a:extLst>
              </p:cNvPr>
              <p:cNvSpPr txBox="1"/>
              <p:nvPr/>
            </p:nvSpPr>
            <p:spPr>
              <a:xfrm>
                <a:off x="805685" y="1606330"/>
                <a:ext cx="3373120" cy="901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39318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393185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39318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𝐿𝑊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den>
                      </m:f>
                      <m:nary>
                        <m:naryPr>
                          <m:chr m:val="∬"/>
                          <m:limLoc m:val="undOvr"/>
                          <m:supHide m:val="on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acc>
                            <m:accPr>
                              <m:chr m:val="̅"/>
                              <m:ctrlPr>
                                <a:rPr lang="it-IT" sz="2000" b="0" i="1" smtClean="0">
                                  <a:solidFill>
                                    <a:srgbClr val="0076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solidFill>
                                    <a:srgbClr val="0076FE"/>
                                  </a:solidFill>
                                  <a:latin typeface="Cambria Math" panose="02040503050406030204" pitchFamily="18" charset="0"/>
                                </a:rPr>
                                <m:t>𝑤𝑐</m:t>
                              </m:r>
                            </m:e>
                          </m:acc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24527A4-2001-CE7A-4ACA-DDACE5A36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85" y="1606330"/>
                <a:ext cx="3373120" cy="9010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D7AFD16-61DD-B7BD-091F-0D21391C3707}"/>
                  </a:ext>
                </a:extLst>
              </p:cNvPr>
              <p:cNvSpPr txBox="1"/>
              <p:nvPr/>
            </p:nvSpPr>
            <p:spPr>
              <a:xfrm>
                <a:off x="1255265" y="3059207"/>
                <a:ext cx="22250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39318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393185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39318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𝐿𝑊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D7AFD16-61DD-B7BD-091F-0D21391C3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265" y="3059207"/>
                <a:ext cx="2225040" cy="400110"/>
              </a:xfrm>
              <a:prstGeom prst="rect">
                <a:avLst/>
              </a:prstGeom>
              <a:blipFill>
                <a:blip r:embed="rId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A2C28FD-AAA8-A530-00DC-C1206CE28152}"/>
                  </a:ext>
                </a:extLst>
              </p:cNvPr>
              <p:cNvSpPr txBox="1"/>
              <p:nvPr/>
            </p:nvSpPr>
            <p:spPr>
              <a:xfrm>
                <a:off x="1057145" y="4309972"/>
                <a:ext cx="2423160" cy="723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&gt; =</m:t>
                      </m:r>
                      <m:nary>
                        <m:naryPr>
                          <m:supHide m:val="on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A2C28FD-AAA8-A530-00DC-C1206CE28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145" y="4309972"/>
                <a:ext cx="2423160" cy="7234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tangolo 4">
            <a:extLst>
              <a:ext uri="{FF2B5EF4-FFF2-40B4-BE49-F238E27FC236}">
                <a16:creationId xmlns:a16="http://schemas.microsoft.com/office/drawing/2014/main" id="{53DA3536-5B17-5F2E-6125-EFC70781F32C}"/>
              </a:ext>
            </a:extLst>
          </p:cNvPr>
          <p:cNvSpPr/>
          <p:nvPr/>
        </p:nvSpPr>
        <p:spPr>
          <a:xfrm>
            <a:off x="673605" y="1606330"/>
            <a:ext cx="3596640" cy="901016"/>
          </a:xfrm>
          <a:prstGeom prst="rect">
            <a:avLst/>
          </a:prstGeom>
          <a:noFill/>
          <a:ln w="19050">
            <a:solidFill>
              <a:srgbClr val="789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9794D32-75EC-7879-F2A7-4927A70A7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4" y="3259262"/>
            <a:ext cx="3373548" cy="3178833"/>
          </a:xfrm>
          <a:prstGeom prst="rect">
            <a:avLst/>
          </a:prstGeom>
        </p:spPr>
      </p:pic>
      <p:pic>
        <p:nvPicPr>
          <p:cNvPr id="22" name="Immagine 21" descr="Immagine che contiene testo, orologio, dispositivo, calibro&#10;&#10;Descrizione generata automaticamente">
            <a:extLst>
              <a:ext uri="{FF2B5EF4-FFF2-40B4-BE49-F238E27FC236}">
                <a16:creationId xmlns:a16="http://schemas.microsoft.com/office/drawing/2014/main" id="{4402A413-6DDB-C783-F89E-ED0A598A3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682" y="216662"/>
            <a:ext cx="2668513" cy="2276318"/>
          </a:xfrm>
          <a:prstGeom prst="rect">
            <a:avLst/>
          </a:prstGeom>
        </p:spPr>
      </p:pic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81CC860C-82BD-81D3-63FE-5F6A199E7752}"/>
              </a:ext>
            </a:extLst>
          </p:cNvPr>
          <p:cNvCxnSpPr>
            <a:cxnSpLocks/>
          </p:cNvCxnSpPr>
          <p:nvPr/>
        </p:nvCxnSpPr>
        <p:spPr>
          <a:xfrm flipH="1">
            <a:off x="2066795" y="3459317"/>
            <a:ext cx="774700" cy="850655"/>
          </a:xfrm>
          <a:prstGeom prst="straightConnector1">
            <a:avLst/>
          </a:prstGeom>
          <a:ln>
            <a:solidFill>
              <a:srgbClr val="7895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D4887A19-FE7D-F77C-6949-ADDE0EDC4228}"/>
              </a:ext>
            </a:extLst>
          </p:cNvPr>
          <p:cNvSpPr/>
          <p:nvPr/>
        </p:nvSpPr>
        <p:spPr>
          <a:xfrm>
            <a:off x="1123185" y="2808754"/>
            <a:ext cx="2519680" cy="901016"/>
          </a:xfrm>
          <a:prstGeom prst="rect">
            <a:avLst/>
          </a:prstGeom>
          <a:noFill/>
          <a:ln w="19050">
            <a:solidFill>
              <a:srgbClr val="789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B0312AD8-7F9C-42AE-FAE8-D93E9A9185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476" y="3429000"/>
            <a:ext cx="3963988" cy="2814260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7ADB2A0-429E-17BE-EB54-E7E9E68DDB2F}"/>
              </a:ext>
            </a:extLst>
          </p:cNvPr>
          <p:cNvSpPr txBox="1"/>
          <p:nvPr/>
        </p:nvSpPr>
        <p:spPr>
          <a:xfrm>
            <a:off x="7056113" y="6549578"/>
            <a:ext cx="512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(DIATI and LMFA)</a:t>
            </a:r>
            <a:endParaRPr lang="it-IT" sz="1600" dirty="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93FFB466-6F70-4D1A-D2BE-C1B5C77B14B2}"/>
              </a:ext>
            </a:extLst>
          </p:cNvPr>
          <p:cNvSpPr/>
          <p:nvPr/>
        </p:nvSpPr>
        <p:spPr>
          <a:xfrm>
            <a:off x="-13376" y="6627150"/>
            <a:ext cx="12205376" cy="240045"/>
          </a:xfrm>
          <a:prstGeom prst="rect">
            <a:avLst/>
          </a:prstGeom>
          <a:solidFill>
            <a:srgbClr val="78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4A27231-4CBE-2FC2-E12C-E0EF33B3CF03}"/>
              </a:ext>
            </a:extLst>
          </p:cNvPr>
          <p:cNvSpPr txBox="1"/>
          <p:nvPr/>
        </p:nvSpPr>
        <p:spPr>
          <a:xfrm>
            <a:off x="-62060" y="6565939"/>
            <a:ext cx="8358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chemeClr val="bg1"/>
                </a:solidFill>
                <a:latin typeface="Candara" panose="020E0502030303020204" pitchFamily="34" charset="0"/>
              </a:rPr>
              <a:t>Turbulent transfer and concentration statistics in a street canyon with tree planting</a:t>
            </a:r>
            <a:endParaRPr lang="en-US" sz="1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E1BD6BF-1E52-5B41-DD3D-5BF13986D287}"/>
              </a:ext>
            </a:extLst>
          </p:cNvPr>
          <p:cNvSpPr txBox="1"/>
          <p:nvPr/>
        </p:nvSpPr>
        <p:spPr>
          <a:xfrm>
            <a:off x="10973476" y="6577895"/>
            <a:ext cx="1205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23208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AAB57179-B2C2-42EE-9649-E0F2C8524BB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91867" y="1443381"/>
                <a:ext cx="2364015" cy="603704"/>
              </a:xfr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 [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AAB57179-B2C2-42EE-9649-E0F2C8524B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91867" y="1443381"/>
                <a:ext cx="2364015" cy="603704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po 8">
            <a:extLst>
              <a:ext uri="{FF2B5EF4-FFF2-40B4-BE49-F238E27FC236}">
                <a16:creationId xmlns:a16="http://schemas.microsoft.com/office/drawing/2014/main" id="{E20D82C8-C286-0524-DC23-B782CB72E65E}"/>
              </a:ext>
            </a:extLst>
          </p:cNvPr>
          <p:cNvGrpSpPr/>
          <p:nvPr/>
        </p:nvGrpSpPr>
        <p:grpSpPr>
          <a:xfrm>
            <a:off x="427059" y="2260338"/>
            <a:ext cx="3425274" cy="4047282"/>
            <a:chOff x="887149" y="1373347"/>
            <a:chExt cx="4453789" cy="6949091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F345FA05-FCDB-4022-8061-D85ADE52D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4" t="7052" r="13082"/>
            <a:stretch/>
          </p:blipFill>
          <p:spPr>
            <a:xfrm>
              <a:off x="887149" y="1373347"/>
              <a:ext cx="4453788" cy="2612488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FA681B1-65FB-4B51-BC55-ADB7C6BC9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6" t="5967" r="13351"/>
            <a:stretch/>
          </p:blipFill>
          <p:spPr>
            <a:xfrm>
              <a:off x="887149" y="3645657"/>
              <a:ext cx="4453789" cy="2651878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85F0DC1-85F6-4B56-AE57-099FE7320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1" t="5651" r="12993" b="10204"/>
            <a:stretch/>
          </p:blipFill>
          <p:spPr>
            <a:xfrm>
              <a:off x="897707" y="5957357"/>
              <a:ext cx="4443231" cy="2365081"/>
            </a:xfrm>
            <a:prstGeom prst="rect">
              <a:avLst/>
            </a:prstGeom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8C75F4D-A1DD-EE51-88BE-512F25AD74F2}"/>
              </a:ext>
            </a:extLst>
          </p:cNvPr>
          <p:cNvGrpSpPr/>
          <p:nvPr/>
        </p:nvGrpSpPr>
        <p:grpSpPr>
          <a:xfrm>
            <a:off x="3673152" y="2252248"/>
            <a:ext cx="3450167" cy="4062458"/>
            <a:chOff x="5130228" y="1430703"/>
            <a:chExt cx="4452720" cy="6953763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119DD609-D97F-C47B-FBAD-80DD85AC9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7" t="6570" r="13019"/>
            <a:stretch/>
          </p:blipFill>
          <p:spPr>
            <a:xfrm>
              <a:off x="5130230" y="1430703"/>
              <a:ext cx="4393687" cy="2604478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FC0753B4-9B4C-16F5-015E-B296A9373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8" t="5967" r="13683"/>
            <a:stretch/>
          </p:blipFill>
          <p:spPr>
            <a:xfrm>
              <a:off x="5130230" y="3720316"/>
              <a:ext cx="4393688" cy="2643012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5E8E8730-5F4B-EF5A-9358-9C2E40F2A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58" t="6015" r="12775" b="10099"/>
            <a:stretch/>
          </p:blipFill>
          <p:spPr>
            <a:xfrm>
              <a:off x="5130228" y="6026636"/>
              <a:ext cx="4452720" cy="235783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327EDCFD-CCEE-0C1E-EB01-F030772ADC7A}"/>
              </a:ext>
            </a:extLst>
          </p:cNvPr>
          <p:cNvGrpSpPr/>
          <p:nvPr/>
        </p:nvGrpSpPr>
        <p:grpSpPr>
          <a:xfrm>
            <a:off x="6941936" y="2245301"/>
            <a:ext cx="3417153" cy="4078679"/>
            <a:chOff x="7418668" y="-2643391"/>
            <a:chExt cx="4427422" cy="6962484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EAB3EA3E-6262-0114-A6EE-89B146714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3" t="5893" r="13465"/>
            <a:stretch/>
          </p:blipFill>
          <p:spPr>
            <a:xfrm>
              <a:off x="7418668" y="-2643391"/>
              <a:ext cx="4410932" cy="2648301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14BCA4AB-4C3E-C6D6-94E8-99AA1F16D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5778" r="13429"/>
            <a:stretch/>
          </p:blipFill>
          <p:spPr>
            <a:xfrm>
              <a:off x="7418668" y="-350539"/>
              <a:ext cx="4410932" cy="2648301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629BFA0B-5809-97DF-263C-BA7998AFA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21" t="5799" r="13341" b="9631"/>
            <a:stretch/>
          </p:blipFill>
          <p:spPr>
            <a:xfrm>
              <a:off x="7418668" y="1942084"/>
              <a:ext cx="4427422" cy="2377009"/>
            </a:xfrm>
            <a:prstGeom prst="rect">
              <a:avLst/>
            </a:prstGeom>
          </p:spPr>
        </p:pic>
      </p:grpSp>
      <p:sp>
        <p:nvSpPr>
          <p:cNvPr id="22" name="Introduction Textbox">
            <a:extLst>
              <a:ext uri="{FF2B5EF4-FFF2-40B4-BE49-F238E27FC236}">
                <a16:creationId xmlns:a16="http://schemas.microsoft.com/office/drawing/2014/main" id="{6375DA4E-C8C3-0378-62B9-8810A8E7A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13" y="357150"/>
            <a:ext cx="8358312" cy="48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9" tIns="45725" rIns="91449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ts val="2951"/>
              </a:lnSpc>
              <a:spcAft>
                <a:spcPts val="763"/>
              </a:spcAft>
            </a:pPr>
            <a:r>
              <a:rPr lang="en-US" sz="3200" dirty="0">
                <a:solidFill>
                  <a:srgbClr val="78953D"/>
                </a:solidFill>
                <a:latin typeface="Candara" panose="020E0502030303020204" pitchFamily="34" charset="0"/>
              </a:rPr>
              <a:t>Mean velocity field</a:t>
            </a:r>
          </a:p>
        </p:txBody>
      </p:sp>
      <p:pic>
        <p:nvPicPr>
          <p:cNvPr id="6" name="lda">
            <a:hlinkClick r:id="" action="ppaction://media"/>
            <a:extLst>
              <a:ext uri="{FF2B5EF4-FFF2-40B4-BE49-F238E27FC236}">
                <a16:creationId xmlns:a16="http://schemas.microsoft.com/office/drawing/2014/main" id="{5F0EEBA9-937A-7A67-E10B-BA71B6135C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34469" t="34790" r="34289"/>
          <a:stretch/>
        </p:blipFill>
        <p:spPr>
          <a:xfrm>
            <a:off x="10437257" y="103937"/>
            <a:ext cx="1661539" cy="1950826"/>
          </a:xfrm>
          <a:prstGeom prst="rect">
            <a:avLst/>
          </a:prstGeom>
        </p:spPr>
      </p:pic>
      <p:grpSp>
        <p:nvGrpSpPr>
          <p:cNvPr id="37" name="Gruppo 36">
            <a:extLst>
              <a:ext uri="{FF2B5EF4-FFF2-40B4-BE49-F238E27FC236}">
                <a16:creationId xmlns:a16="http://schemas.microsoft.com/office/drawing/2014/main" id="{5D0E79E6-3195-6DDB-195A-CC4501A37791}"/>
              </a:ext>
            </a:extLst>
          </p:cNvPr>
          <p:cNvGrpSpPr/>
          <p:nvPr/>
        </p:nvGrpSpPr>
        <p:grpSpPr>
          <a:xfrm>
            <a:off x="1441874" y="1921979"/>
            <a:ext cx="1477015" cy="275083"/>
            <a:chOff x="1426634" y="1939482"/>
            <a:chExt cx="1477015" cy="275083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BCFA76A6-E878-3A7B-F40B-4BB7AC7C4A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49" t="5651" r="10726" b="9710"/>
            <a:stretch/>
          </p:blipFill>
          <p:spPr>
            <a:xfrm rot="16200000" flipV="1">
              <a:off x="2115967" y="1473374"/>
              <a:ext cx="96837" cy="1385546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2D28439C-9E12-1418-F88A-AB8ED1122DB3}"/>
                </a:ext>
              </a:extLst>
            </p:cNvPr>
            <p:cNvSpPr txBox="1"/>
            <p:nvPr/>
          </p:nvSpPr>
          <p:spPr>
            <a:xfrm>
              <a:off x="1426634" y="1939482"/>
              <a:ext cx="2776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-1</a:t>
              </a:r>
              <a:endParaRPr lang="en-GB" sz="900" dirty="0"/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9051A728-A2C2-C0C9-4F71-6006EDC2BBD3}"/>
                </a:ext>
              </a:extLst>
            </p:cNvPr>
            <p:cNvSpPr txBox="1"/>
            <p:nvPr/>
          </p:nvSpPr>
          <p:spPr>
            <a:xfrm>
              <a:off x="1645196" y="1939482"/>
              <a:ext cx="3642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-0.5</a:t>
              </a:r>
              <a:endParaRPr lang="en-GB" sz="900" dirty="0"/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CA26E00C-8F6B-2060-1CB8-603A1A2CFBBE}"/>
                </a:ext>
              </a:extLst>
            </p:cNvPr>
            <p:cNvSpPr txBox="1"/>
            <p:nvPr/>
          </p:nvSpPr>
          <p:spPr>
            <a:xfrm>
              <a:off x="1922673" y="1939482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0</a:t>
              </a:r>
              <a:endParaRPr lang="en-GB" sz="900" dirty="0"/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E56F87DB-BFB5-BE46-CBEF-C6733F2EEBDA}"/>
                </a:ext>
              </a:extLst>
            </p:cNvPr>
            <p:cNvSpPr txBox="1"/>
            <p:nvPr/>
          </p:nvSpPr>
          <p:spPr>
            <a:xfrm>
              <a:off x="2111186" y="1939482"/>
              <a:ext cx="3289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0.5</a:t>
              </a:r>
              <a:endParaRPr lang="en-GB" sz="900" dirty="0"/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AC85BCA8-5E8A-989F-A408-4C13C57F9CF2}"/>
                </a:ext>
              </a:extLst>
            </p:cNvPr>
            <p:cNvSpPr txBox="1"/>
            <p:nvPr/>
          </p:nvSpPr>
          <p:spPr>
            <a:xfrm>
              <a:off x="2386652" y="1939482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</a:t>
              </a:r>
              <a:endParaRPr lang="en-GB" sz="900" dirty="0"/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0EF9E75E-DF84-4950-FAB6-B851E4F088B9}"/>
                </a:ext>
              </a:extLst>
            </p:cNvPr>
            <p:cNvSpPr txBox="1"/>
            <p:nvPr/>
          </p:nvSpPr>
          <p:spPr>
            <a:xfrm>
              <a:off x="2574713" y="1939482"/>
              <a:ext cx="3289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1.5</a:t>
              </a:r>
              <a:endParaRPr lang="en-GB" sz="900" dirty="0"/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206E6BE3-EAC1-6157-1644-F9F3B308E617}"/>
              </a:ext>
            </a:extLst>
          </p:cNvPr>
          <p:cNvGrpSpPr/>
          <p:nvPr/>
        </p:nvGrpSpPr>
        <p:grpSpPr>
          <a:xfrm>
            <a:off x="4646800" y="1874275"/>
            <a:ext cx="1586948" cy="302467"/>
            <a:chOff x="5338213" y="1864114"/>
            <a:chExt cx="1586948" cy="302467"/>
          </a:xfrm>
        </p:grpSpPr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29C80004-B915-4164-96D8-079152F43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25" t="6018" r="10555" b="9488"/>
            <a:stretch/>
          </p:blipFill>
          <p:spPr>
            <a:xfrm rot="16200000" flipV="1">
              <a:off x="6038647" y="1421217"/>
              <a:ext cx="114705" cy="1376024"/>
            </a:xfrm>
            <a:prstGeom prst="rect">
              <a:avLst/>
            </a:prstGeom>
          </p:spPr>
        </p:pic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A28D54DD-EECF-6B3F-96D0-E57D181CBEEE}"/>
                </a:ext>
              </a:extLst>
            </p:cNvPr>
            <p:cNvGrpSpPr/>
            <p:nvPr/>
          </p:nvGrpSpPr>
          <p:grpSpPr>
            <a:xfrm>
              <a:off x="5338213" y="1864114"/>
              <a:ext cx="1586948" cy="230832"/>
              <a:chOff x="5338213" y="1864114"/>
              <a:chExt cx="1586948" cy="230832"/>
            </a:xfrm>
          </p:grpSpPr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970AECA4-890D-5E3D-D6A6-11ED481F9DC2}"/>
                  </a:ext>
                </a:extLst>
              </p:cNvPr>
              <p:cNvSpPr txBox="1"/>
              <p:nvPr/>
            </p:nvSpPr>
            <p:spPr>
              <a:xfrm>
                <a:off x="5338213" y="1864114"/>
                <a:ext cx="36420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900" dirty="0"/>
                  <a:t>-0.3</a:t>
                </a:r>
                <a:endParaRPr lang="en-GB" sz="900" dirty="0"/>
              </a:p>
            </p:txBody>
          </p:sp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7DF32038-429C-7131-02F7-057A71E5C820}"/>
                  </a:ext>
                </a:extLst>
              </p:cNvPr>
              <p:cNvSpPr txBox="1"/>
              <p:nvPr/>
            </p:nvSpPr>
            <p:spPr>
              <a:xfrm>
                <a:off x="5558348" y="1864114"/>
                <a:ext cx="36420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900" dirty="0"/>
                  <a:t>-0.2</a:t>
                </a:r>
                <a:endParaRPr lang="en-GB" sz="900" dirty="0"/>
              </a:p>
            </p:txBody>
          </p:sp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491E8912-41F0-E0EB-6AB1-FAD6333FDD6D}"/>
                  </a:ext>
                </a:extLst>
              </p:cNvPr>
              <p:cNvSpPr txBox="1"/>
              <p:nvPr/>
            </p:nvSpPr>
            <p:spPr>
              <a:xfrm>
                <a:off x="5767805" y="1864114"/>
                <a:ext cx="36420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900" dirty="0"/>
                  <a:t>-0.1</a:t>
                </a:r>
                <a:endParaRPr lang="en-GB" sz="900" dirty="0"/>
              </a:p>
            </p:txBody>
          </p:sp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546B2663-1B6D-0C9C-DD3C-E765B840C53B}"/>
                  </a:ext>
                </a:extLst>
              </p:cNvPr>
              <p:cNvSpPr txBox="1"/>
              <p:nvPr/>
            </p:nvSpPr>
            <p:spPr>
              <a:xfrm>
                <a:off x="6012239" y="1864114"/>
                <a:ext cx="2423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900" dirty="0"/>
                  <a:t>0</a:t>
                </a:r>
                <a:endParaRPr lang="en-GB" sz="900" dirty="0"/>
              </a:p>
            </p:txBody>
          </p:sp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E5CDD243-BAA6-921D-9888-0AB24A294DCF}"/>
                  </a:ext>
                </a:extLst>
              </p:cNvPr>
              <p:cNvSpPr txBox="1"/>
              <p:nvPr/>
            </p:nvSpPr>
            <p:spPr>
              <a:xfrm>
                <a:off x="6184605" y="1864114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900" dirty="0"/>
                  <a:t>0.1</a:t>
                </a:r>
                <a:endParaRPr lang="en-GB" sz="900" dirty="0"/>
              </a:p>
            </p:txBody>
          </p:sp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EA643962-CC68-F0EA-4EA4-00BE049259B8}"/>
                  </a:ext>
                </a:extLst>
              </p:cNvPr>
              <p:cNvSpPr txBox="1"/>
              <p:nvPr/>
            </p:nvSpPr>
            <p:spPr>
              <a:xfrm>
                <a:off x="6388790" y="1864114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900" dirty="0"/>
                  <a:t>0.2</a:t>
                </a:r>
                <a:endParaRPr lang="en-GB" sz="900" dirty="0"/>
              </a:p>
            </p:txBody>
          </p:sp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2350F130-B86A-82E4-4935-560A6A01D422}"/>
                  </a:ext>
                </a:extLst>
              </p:cNvPr>
              <p:cNvSpPr txBox="1"/>
              <p:nvPr/>
            </p:nvSpPr>
            <p:spPr>
              <a:xfrm>
                <a:off x="6596225" y="1864114"/>
                <a:ext cx="32893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900" dirty="0"/>
                  <a:t>0.3</a:t>
                </a:r>
                <a:endParaRPr lang="en-GB" sz="900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itolo 1">
                <a:extLst>
                  <a:ext uri="{FF2B5EF4-FFF2-40B4-BE49-F238E27FC236}">
                    <a16:creationId xmlns:a16="http://schemas.microsoft.com/office/drawing/2014/main" id="{DD03B235-8CFB-7C8F-70C3-125F857DF9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8586" y="1423061"/>
                <a:ext cx="2364015" cy="60370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it-IT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[</m:t>
                      </m:r>
                      <m:r>
                        <a:rPr lang="it-IT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itolo 1">
                <a:extLst>
                  <a:ext uri="{FF2B5EF4-FFF2-40B4-BE49-F238E27FC236}">
                    <a16:creationId xmlns:a16="http://schemas.microsoft.com/office/drawing/2014/main" id="{DD03B235-8CFB-7C8F-70C3-125F857DF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586" y="1423061"/>
                <a:ext cx="2364015" cy="60370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uppo 55">
            <a:extLst>
              <a:ext uri="{FF2B5EF4-FFF2-40B4-BE49-F238E27FC236}">
                <a16:creationId xmlns:a16="http://schemas.microsoft.com/office/drawing/2014/main" id="{FB376A13-E8D3-9E95-6156-4C59B06EF82A}"/>
              </a:ext>
            </a:extLst>
          </p:cNvPr>
          <p:cNvGrpSpPr/>
          <p:nvPr/>
        </p:nvGrpSpPr>
        <p:grpSpPr>
          <a:xfrm>
            <a:off x="7868926" y="1874274"/>
            <a:ext cx="1563173" cy="332948"/>
            <a:chOff x="9683015" y="1864114"/>
            <a:chExt cx="1563173" cy="332948"/>
          </a:xfrm>
        </p:grpSpPr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E817FE40-11BD-1947-873A-F0730ADD2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14" t="5893" r="10587"/>
            <a:stretch/>
          </p:blipFill>
          <p:spPr>
            <a:xfrm rot="16200000" flipV="1">
              <a:off x="10401864" y="1352739"/>
              <a:ext cx="137251" cy="1551396"/>
            </a:xfrm>
            <a:prstGeom prst="rect">
              <a:avLst/>
            </a:prstGeom>
          </p:spPr>
        </p:pic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D3437A0D-53D5-CDB7-4C69-406FD940F094}"/>
                </a:ext>
              </a:extLst>
            </p:cNvPr>
            <p:cNvSpPr txBox="1"/>
            <p:nvPr/>
          </p:nvSpPr>
          <p:spPr>
            <a:xfrm>
              <a:off x="9683015" y="1864114"/>
              <a:ext cx="3642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-0.2</a:t>
              </a:r>
              <a:endParaRPr lang="en-GB" sz="900" dirty="0"/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B9823EBB-2F2C-65D5-1BCB-C4ECD2305370}"/>
                </a:ext>
              </a:extLst>
            </p:cNvPr>
            <p:cNvSpPr txBox="1"/>
            <p:nvPr/>
          </p:nvSpPr>
          <p:spPr>
            <a:xfrm>
              <a:off x="9917872" y="1864114"/>
              <a:ext cx="3642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-0.1</a:t>
              </a:r>
              <a:endParaRPr lang="en-GB" sz="900" dirty="0"/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B83361EA-0F91-1AA0-4E5C-CBCAC474D678}"/>
                </a:ext>
              </a:extLst>
            </p:cNvPr>
            <p:cNvSpPr txBox="1"/>
            <p:nvPr/>
          </p:nvSpPr>
          <p:spPr>
            <a:xfrm>
              <a:off x="10214800" y="1864114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0</a:t>
              </a:r>
              <a:endParaRPr lang="en-GB" sz="900" dirty="0"/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BA0C78C8-CCB1-6683-9CE4-8DF6792F298C}"/>
                </a:ext>
              </a:extLst>
            </p:cNvPr>
            <p:cNvSpPr txBox="1"/>
            <p:nvPr/>
          </p:nvSpPr>
          <p:spPr>
            <a:xfrm>
              <a:off x="10410872" y="1864114"/>
              <a:ext cx="3289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0.1</a:t>
              </a:r>
              <a:endParaRPr lang="en-GB" sz="900" dirty="0"/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07B8B6EA-4BF9-948D-518D-7FBD57F820E4}"/>
                </a:ext>
              </a:extLst>
            </p:cNvPr>
            <p:cNvSpPr txBox="1"/>
            <p:nvPr/>
          </p:nvSpPr>
          <p:spPr>
            <a:xfrm>
              <a:off x="10640457" y="1864114"/>
              <a:ext cx="3289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0.2</a:t>
              </a:r>
              <a:endParaRPr lang="en-GB" sz="900" dirty="0"/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1DB738A8-2D19-BB4C-1BC8-3D77D34F3DAD}"/>
                </a:ext>
              </a:extLst>
            </p:cNvPr>
            <p:cNvSpPr txBox="1"/>
            <p:nvPr/>
          </p:nvSpPr>
          <p:spPr>
            <a:xfrm>
              <a:off x="10878372" y="1864114"/>
              <a:ext cx="3289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0.3</a:t>
              </a:r>
              <a:endParaRPr lang="en-GB" sz="9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>
                <a:extLst>
                  <a:ext uri="{FF2B5EF4-FFF2-40B4-BE49-F238E27FC236}">
                    <a16:creationId xmlns:a16="http://schemas.microsoft.com/office/drawing/2014/main" id="{BE88E3A4-0C5B-924B-AA9A-B7633FFEFC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68505" y="1453541"/>
                <a:ext cx="2364015" cy="603704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16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  <m:r>
                        <a:rPr lang="it-IT" sz="1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  [</m:t>
                      </m:r>
                      <m:r>
                        <a:rPr lang="it-IT" sz="1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1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1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16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7" name="Titolo 1">
                <a:extLst>
                  <a:ext uri="{FF2B5EF4-FFF2-40B4-BE49-F238E27FC236}">
                    <a16:creationId xmlns:a16="http://schemas.microsoft.com/office/drawing/2014/main" id="{BE88E3A4-0C5B-924B-AA9A-B7633FFEF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8505" y="1453541"/>
                <a:ext cx="2364015" cy="60370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7F393E70-46C0-B571-8BDC-66A71EBAA976}"/>
              </a:ext>
            </a:extLst>
          </p:cNvPr>
          <p:cNvSpPr txBox="1"/>
          <p:nvPr/>
        </p:nvSpPr>
        <p:spPr>
          <a:xfrm>
            <a:off x="7056113" y="6549578"/>
            <a:ext cx="512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(DIATI and LMFA)</a:t>
            </a:r>
            <a:endParaRPr lang="it-IT" sz="1600" dirty="0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50E2EE97-B719-EB3A-7334-4ADE896F3BE6}"/>
              </a:ext>
            </a:extLst>
          </p:cNvPr>
          <p:cNvSpPr/>
          <p:nvPr/>
        </p:nvSpPr>
        <p:spPr>
          <a:xfrm>
            <a:off x="-13376" y="6627150"/>
            <a:ext cx="12205376" cy="240045"/>
          </a:xfrm>
          <a:prstGeom prst="rect">
            <a:avLst/>
          </a:prstGeom>
          <a:solidFill>
            <a:srgbClr val="78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27AF3213-48E0-26FF-9DE0-26196932B446}"/>
              </a:ext>
            </a:extLst>
          </p:cNvPr>
          <p:cNvSpPr txBox="1"/>
          <p:nvPr/>
        </p:nvSpPr>
        <p:spPr>
          <a:xfrm>
            <a:off x="-62060" y="6565939"/>
            <a:ext cx="8358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chemeClr val="bg1"/>
                </a:solidFill>
                <a:latin typeface="Candara" panose="020E0502030303020204" pitchFamily="34" charset="0"/>
              </a:rPr>
              <a:t>Turbulent transfer and concentration statistics in a street canyon with tree planting</a:t>
            </a:r>
            <a:endParaRPr lang="en-US" sz="1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9CBDBAA4-9AC3-3F51-863F-EFF301BF769A}"/>
              </a:ext>
            </a:extLst>
          </p:cNvPr>
          <p:cNvSpPr txBox="1"/>
          <p:nvPr/>
        </p:nvSpPr>
        <p:spPr>
          <a:xfrm>
            <a:off x="10973476" y="6577895"/>
            <a:ext cx="1205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</a:t>
            </a:r>
            <a:endParaRPr lang="it-IT" sz="1600" dirty="0"/>
          </a:p>
        </p:txBody>
      </p:sp>
      <p:pic>
        <p:nvPicPr>
          <p:cNvPr id="62" name="Immagine 61">
            <a:extLst>
              <a:ext uri="{FF2B5EF4-FFF2-40B4-BE49-F238E27FC236}">
                <a16:creationId xmlns:a16="http://schemas.microsoft.com/office/drawing/2014/main" id="{196ACD63-CCCD-25B3-1BB6-70C7B2BD402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r="61338"/>
          <a:stretch/>
        </p:blipFill>
        <p:spPr>
          <a:xfrm rot="5400000">
            <a:off x="11037711" y="2198709"/>
            <a:ext cx="511345" cy="1592601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D4B8B46D-6D5E-1BEF-338B-6A981E4B28E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r="30481"/>
          <a:stretch/>
        </p:blipFill>
        <p:spPr>
          <a:xfrm rot="5400000">
            <a:off x="11037710" y="3501877"/>
            <a:ext cx="511346" cy="1592600"/>
          </a:xfrm>
          <a:prstGeom prst="rect">
            <a:avLst/>
          </a:prstGeom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4CE3E976-CE35-072E-2A3D-9D17866E668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8"/>
          <a:stretch/>
        </p:blipFill>
        <p:spPr>
          <a:xfrm rot="5400000">
            <a:off x="11037708" y="4829064"/>
            <a:ext cx="511346" cy="1592604"/>
          </a:xfrm>
          <a:prstGeom prst="rect">
            <a:avLst/>
          </a:prstGeom>
        </p:spPr>
      </p:pic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A622DA80-026D-D3CA-261A-4C2FDEF2C924}"/>
              </a:ext>
            </a:extLst>
          </p:cNvPr>
          <p:cNvSpPr txBox="1"/>
          <p:nvPr/>
        </p:nvSpPr>
        <p:spPr>
          <a:xfrm>
            <a:off x="286133" y="6159986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0</a:t>
            </a:r>
            <a:endParaRPr lang="en-GB" sz="900" dirty="0"/>
          </a:p>
        </p:txBody>
      </p:sp>
      <p:grpSp>
        <p:nvGrpSpPr>
          <p:cNvPr id="152" name="Gruppo 151">
            <a:extLst>
              <a:ext uri="{FF2B5EF4-FFF2-40B4-BE49-F238E27FC236}">
                <a16:creationId xmlns:a16="http://schemas.microsoft.com/office/drawing/2014/main" id="{2BB6C332-10E0-E166-D9B8-3D813956319E}"/>
              </a:ext>
            </a:extLst>
          </p:cNvPr>
          <p:cNvGrpSpPr/>
          <p:nvPr/>
        </p:nvGrpSpPr>
        <p:grpSpPr>
          <a:xfrm>
            <a:off x="90777" y="2143858"/>
            <a:ext cx="9920638" cy="4454975"/>
            <a:chOff x="90777" y="2143858"/>
            <a:chExt cx="9920638" cy="4454975"/>
          </a:xfrm>
        </p:grpSpPr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DE70EBFB-0203-03F5-8BB1-2AD04611C0C7}"/>
                </a:ext>
              </a:extLst>
            </p:cNvPr>
            <p:cNvSpPr txBox="1"/>
            <p:nvPr/>
          </p:nvSpPr>
          <p:spPr>
            <a:xfrm rot="16200000">
              <a:off x="-70165" y="2828893"/>
              <a:ext cx="5757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Z [mm]</a:t>
              </a:r>
              <a:endParaRPr lang="en-GB" sz="1050" dirty="0"/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05A79DA8-B491-3AE2-8F41-B7F8755F6F22}"/>
                </a:ext>
              </a:extLst>
            </p:cNvPr>
            <p:cNvSpPr txBox="1"/>
            <p:nvPr/>
          </p:nvSpPr>
          <p:spPr>
            <a:xfrm rot="16200000">
              <a:off x="-70165" y="4152330"/>
              <a:ext cx="5757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Z [mm]</a:t>
              </a:r>
              <a:endParaRPr lang="en-GB" sz="1050" dirty="0"/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3184B3B0-6D00-45B7-5867-E90C9C5272E0}"/>
                </a:ext>
              </a:extLst>
            </p:cNvPr>
            <p:cNvSpPr txBox="1"/>
            <p:nvPr/>
          </p:nvSpPr>
          <p:spPr>
            <a:xfrm rot="16200000">
              <a:off x="-70165" y="5537009"/>
              <a:ext cx="5757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Z [mm]</a:t>
              </a:r>
              <a:endParaRPr lang="en-GB" sz="1050" dirty="0"/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7C646420-637B-594D-B4FF-24F0728B1CEA}"/>
                </a:ext>
              </a:extLst>
            </p:cNvPr>
            <p:cNvSpPr txBox="1"/>
            <p:nvPr/>
          </p:nvSpPr>
          <p:spPr>
            <a:xfrm>
              <a:off x="1826093" y="6344917"/>
              <a:ext cx="5757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Y [mm]</a:t>
              </a:r>
              <a:endParaRPr lang="en-GB" sz="1050" dirty="0"/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36EC16F6-3241-73D0-83DB-4052CC0C0F11}"/>
                </a:ext>
              </a:extLst>
            </p:cNvPr>
            <p:cNvSpPr txBox="1"/>
            <p:nvPr/>
          </p:nvSpPr>
          <p:spPr>
            <a:xfrm>
              <a:off x="5077956" y="6344917"/>
              <a:ext cx="5757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Y [mm]</a:t>
              </a:r>
              <a:endParaRPr lang="en-GB" sz="1050" dirty="0"/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F2BEEE38-B96F-1EA6-8862-73D9C0559B75}"/>
                </a:ext>
              </a:extLst>
            </p:cNvPr>
            <p:cNvSpPr txBox="1"/>
            <p:nvPr/>
          </p:nvSpPr>
          <p:spPr>
            <a:xfrm>
              <a:off x="8338298" y="6344917"/>
              <a:ext cx="5757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Y [mm]</a:t>
              </a:r>
              <a:endParaRPr lang="en-GB" sz="1050" dirty="0"/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7683C750-FC54-7613-F7A6-A4085CE6E33F}"/>
                </a:ext>
              </a:extLst>
            </p:cNvPr>
            <p:cNvSpPr txBox="1"/>
            <p:nvPr/>
          </p:nvSpPr>
          <p:spPr>
            <a:xfrm>
              <a:off x="228425" y="3260708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20</a:t>
              </a:r>
              <a:endParaRPr lang="en-GB" sz="900" dirty="0"/>
            </a:p>
          </p:txBody>
        </p:sp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522692C3-9C50-D0A2-8F2A-CDFA07C4E8FF}"/>
                </a:ext>
              </a:extLst>
            </p:cNvPr>
            <p:cNvSpPr txBox="1"/>
            <p:nvPr/>
          </p:nvSpPr>
          <p:spPr>
            <a:xfrm>
              <a:off x="228425" y="3032022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40</a:t>
              </a:r>
              <a:endParaRPr lang="en-GB" sz="900" dirty="0"/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74E12455-2C03-A5B2-8148-A5A986F7F334}"/>
                </a:ext>
              </a:extLst>
            </p:cNvPr>
            <p:cNvSpPr txBox="1"/>
            <p:nvPr/>
          </p:nvSpPr>
          <p:spPr>
            <a:xfrm>
              <a:off x="228425" y="2822534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60</a:t>
              </a:r>
              <a:endParaRPr lang="en-GB" sz="900" dirty="0"/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2423249F-6E2F-0E98-BC25-C06D1D566A37}"/>
                </a:ext>
              </a:extLst>
            </p:cNvPr>
            <p:cNvSpPr txBox="1"/>
            <p:nvPr/>
          </p:nvSpPr>
          <p:spPr>
            <a:xfrm>
              <a:off x="228425" y="2587940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80</a:t>
              </a:r>
              <a:endParaRPr lang="en-GB" sz="900" dirty="0"/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7E45B2E3-41A4-9AB1-918A-F8D642B34201}"/>
                </a:ext>
              </a:extLst>
            </p:cNvPr>
            <p:cNvSpPr txBox="1"/>
            <p:nvPr/>
          </p:nvSpPr>
          <p:spPr>
            <a:xfrm>
              <a:off x="171887" y="2365898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100</a:t>
              </a:r>
              <a:endParaRPr lang="en-GB" sz="900" dirty="0"/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70FB3F4F-FA37-936C-6A79-2A45BC6724E6}"/>
                </a:ext>
              </a:extLst>
            </p:cNvPr>
            <p:cNvSpPr txBox="1"/>
            <p:nvPr/>
          </p:nvSpPr>
          <p:spPr>
            <a:xfrm>
              <a:off x="165798" y="2143858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120</a:t>
              </a:r>
              <a:endParaRPr lang="en-GB" sz="900" dirty="0"/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51D3BB0F-62ED-DD21-B31D-B9122897DE0E}"/>
                </a:ext>
              </a:extLst>
            </p:cNvPr>
            <p:cNvSpPr txBox="1"/>
            <p:nvPr/>
          </p:nvSpPr>
          <p:spPr>
            <a:xfrm>
              <a:off x="228425" y="4594890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20</a:t>
              </a:r>
              <a:endParaRPr lang="en-GB" sz="900" dirty="0"/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C692754C-E9DE-2448-D908-2A74D3F61353}"/>
                </a:ext>
              </a:extLst>
            </p:cNvPr>
            <p:cNvSpPr txBox="1"/>
            <p:nvPr/>
          </p:nvSpPr>
          <p:spPr>
            <a:xfrm>
              <a:off x="228425" y="4366204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40</a:t>
              </a:r>
              <a:endParaRPr lang="en-GB" sz="900" dirty="0"/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9016CD6E-C7DB-F455-34AC-2C8FFDA1E2D3}"/>
                </a:ext>
              </a:extLst>
            </p:cNvPr>
            <p:cNvSpPr txBox="1"/>
            <p:nvPr/>
          </p:nvSpPr>
          <p:spPr>
            <a:xfrm>
              <a:off x="228425" y="4156716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60</a:t>
              </a:r>
              <a:endParaRPr lang="en-GB" sz="900" dirty="0"/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A1FD730E-4534-58D4-DEF2-D26F4F3405F6}"/>
                </a:ext>
              </a:extLst>
            </p:cNvPr>
            <p:cNvSpPr txBox="1"/>
            <p:nvPr/>
          </p:nvSpPr>
          <p:spPr>
            <a:xfrm>
              <a:off x="228425" y="3922122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80</a:t>
              </a:r>
              <a:endParaRPr lang="en-GB" sz="900" dirty="0"/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BE53155B-5800-7A47-9505-C83C49204E10}"/>
                </a:ext>
              </a:extLst>
            </p:cNvPr>
            <p:cNvSpPr txBox="1"/>
            <p:nvPr/>
          </p:nvSpPr>
          <p:spPr>
            <a:xfrm>
              <a:off x="171754" y="3712601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100</a:t>
              </a:r>
              <a:endParaRPr lang="en-GB" sz="900" dirty="0"/>
            </a:p>
          </p:txBody>
        </p:sp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4F89E8F5-63E2-2BE0-27D1-9EEEC1B9C3CC}"/>
                </a:ext>
              </a:extLst>
            </p:cNvPr>
            <p:cNvSpPr txBox="1"/>
            <p:nvPr/>
          </p:nvSpPr>
          <p:spPr>
            <a:xfrm>
              <a:off x="228425" y="5729606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40</a:t>
              </a:r>
              <a:endParaRPr lang="en-GB" sz="900" dirty="0"/>
            </a:p>
          </p:txBody>
        </p: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F657F154-6A76-234C-E052-B9DC98A1ED95}"/>
                </a:ext>
              </a:extLst>
            </p:cNvPr>
            <p:cNvSpPr txBox="1"/>
            <p:nvPr/>
          </p:nvSpPr>
          <p:spPr>
            <a:xfrm>
              <a:off x="228425" y="5520118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60</a:t>
              </a:r>
              <a:endParaRPr lang="en-GB" sz="900" dirty="0"/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13AEEDC0-542D-2BB7-5C56-6442616A1427}"/>
                </a:ext>
              </a:extLst>
            </p:cNvPr>
            <p:cNvSpPr txBox="1"/>
            <p:nvPr/>
          </p:nvSpPr>
          <p:spPr>
            <a:xfrm>
              <a:off x="228425" y="5285524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80</a:t>
              </a:r>
              <a:endParaRPr lang="en-GB" sz="900" dirty="0"/>
            </a:p>
          </p:txBody>
        </p: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EADA6FA0-8A31-79AA-5C91-80C3BB312047}"/>
                </a:ext>
              </a:extLst>
            </p:cNvPr>
            <p:cNvSpPr txBox="1"/>
            <p:nvPr/>
          </p:nvSpPr>
          <p:spPr>
            <a:xfrm>
              <a:off x="160432" y="5076003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100</a:t>
              </a:r>
              <a:endParaRPr lang="en-GB" sz="900" dirty="0"/>
            </a:p>
          </p:txBody>
        </p:sp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E1B05C9D-D668-4CDF-4D33-A731FFB08F9D}"/>
                </a:ext>
              </a:extLst>
            </p:cNvPr>
            <p:cNvSpPr txBox="1"/>
            <p:nvPr/>
          </p:nvSpPr>
          <p:spPr>
            <a:xfrm>
              <a:off x="223506" y="5960733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20</a:t>
              </a:r>
              <a:endParaRPr lang="en-GB" sz="900" dirty="0"/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7B3F101F-BD34-5D8F-856D-898245336D13}"/>
                </a:ext>
              </a:extLst>
            </p:cNvPr>
            <p:cNvSpPr txBox="1"/>
            <p:nvPr/>
          </p:nvSpPr>
          <p:spPr>
            <a:xfrm>
              <a:off x="670060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-300</a:t>
              </a:r>
              <a:endParaRPr lang="en-GB" sz="900" dirty="0"/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756D6FAD-2E6D-4CFC-852C-804CAC1043A4}"/>
                </a:ext>
              </a:extLst>
            </p:cNvPr>
            <p:cNvSpPr txBox="1"/>
            <p:nvPr/>
          </p:nvSpPr>
          <p:spPr>
            <a:xfrm>
              <a:off x="1071236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-200</a:t>
              </a:r>
              <a:endParaRPr lang="en-GB" sz="900" dirty="0"/>
            </a:p>
          </p:txBody>
        </p: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4A6DF20E-9388-45ED-254A-C601300C8F27}"/>
                </a:ext>
              </a:extLst>
            </p:cNvPr>
            <p:cNvSpPr txBox="1"/>
            <p:nvPr/>
          </p:nvSpPr>
          <p:spPr>
            <a:xfrm>
              <a:off x="1501430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-100</a:t>
              </a:r>
              <a:endParaRPr lang="en-GB" sz="900" dirty="0"/>
            </a:p>
          </p:txBody>
        </p:sp>
        <p:sp>
          <p:nvSpPr>
            <p:cNvPr id="91" name="CasellaDiTesto 90">
              <a:extLst>
                <a:ext uri="{FF2B5EF4-FFF2-40B4-BE49-F238E27FC236}">
                  <a16:creationId xmlns:a16="http://schemas.microsoft.com/office/drawing/2014/main" id="{A2475061-603A-07B0-157C-6A7CC898B61F}"/>
                </a:ext>
              </a:extLst>
            </p:cNvPr>
            <p:cNvSpPr txBox="1"/>
            <p:nvPr/>
          </p:nvSpPr>
          <p:spPr>
            <a:xfrm>
              <a:off x="1950520" y="6257286"/>
              <a:ext cx="2776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-0</a:t>
              </a:r>
              <a:endParaRPr lang="en-GB" sz="900" dirty="0"/>
            </a:p>
          </p:txBody>
        </p:sp>
        <p:sp>
          <p:nvSpPr>
            <p:cNvPr id="92" name="CasellaDiTesto 91">
              <a:extLst>
                <a:ext uri="{FF2B5EF4-FFF2-40B4-BE49-F238E27FC236}">
                  <a16:creationId xmlns:a16="http://schemas.microsoft.com/office/drawing/2014/main" id="{2C94C465-FA18-7065-07D0-ECA19B26B5EF}"/>
                </a:ext>
              </a:extLst>
            </p:cNvPr>
            <p:cNvSpPr txBox="1"/>
            <p:nvPr/>
          </p:nvSpPr>
          <p:spPr>
            <a:xfrm>
              <a:off x="2337589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100</a:t>
              </a:r>
              <a:endParaRPr lang="en-GB" sz="900" dirty="0"/>
            </a:p>
          </p:txBody>
        </p:sp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AFC95A52-8359-57A9-E328-095B88F44AF7}"/>
                </a:ext>
              </a:extLst>
            </p:cNvPr>
            <p:cNvSpPr txBox="1"/>
            <p:nvPr/>
          </p:nvSpPr>
          <p:spPr>
            <a:xfrm>
              <a:off x="2745281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200</a:t>
              </a:r>
              <a:endParaRPr lang="en-GB" sz="900" dirty="0"/>
            </a:p>
          </p:txBody>
        </p:sp>
        <p:sp>
          <p:nvSpPr>
            <p:cNvPr id="94" name="CasellaDiTesto 93">
              <a:extLst>
                <a:ext uri="{FF2B5EF4-FFF2-40B4-BE49-F238E27FC236}">
                  <a16:creationId xmlns:a16="http://schemas.microsoft.com/office/drawing/2014/main" id="{C5A81327-D3BC-D5B2-EEB1-4FAC28E44E6C}"/>
                </a:ext>
              </a:extLst>
            </p:cNvPr>
            <p:cNvSpPr txBox="1"/>
            <p:nvPr/>
          </p:nvSpPr>
          <p:spPr>
            <a:xfrm>
              <a:off x="3176671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300</a:t>
              </a:r>
              <a:endParaRPr lang="en-GB" sz="900" dirty="0"/>
            </a:p>
          </p:txBody>
        </p:sp>
        <p:sp>
          <p:nvSpPr>
            <p:cNvPr id="95" name="CasellaDiTesto 94">
              <a:extLst>
                <a:ext uri="{FF2B5EF4-FFF2-40B4-BE49-F238E27FC236}">
                  <a16:creationId xmlns:a16="http://schemas.microsoft.com/office/drawing/2014/main" id="{A2F192D7-747E-F59C-6D0B-3FEBED869D62}"/>
                </a:ext>
              </a:extLst>
            </p:cNvPr>
            <p:cNvSpPr txBox="1"/>
            <p:nvPr/>
          </p:nvSpPr>
          <p:spPr>
            <a:xfrm>
              <a:off x="3908033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-300</a:t>
              </a:r>
              <a:endParaRPr lang="en-GB" sz="900" dirty="0"/>
            </a:p>
          </p:txBody>
        </p:sp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8CED30CB-7F68-84F1-1AFF-A9F3114DC7E9}"/>
                </a:ext>
              </a:extLst>
            </p:cNvPr>
            <p:cNvSpPr txBox="1"/>
            <p:nvPr/>
          </p:nvSpPr>
          <p:spPr>
            <a:xfrm>
              <a:off x="4309209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-200</a:t>
              </a:r>
              <a:endParaRPr lang="en-GB" sz="900" dirty="0"/>
            </a:p>
          </p:txBody>
        </p:sp>
        <p:sp>
          <p:nvSpPr>
            <p:cNvPr id="97" name="CasellaDiTesto 96">
              <a:extLst>
                <a:ext uri="{FF2B5EF4-FFF2-40B4-BE49-F238E27FC236}">
                  <a16:creationId xmlns:a16="http://schemas.microsoft.com/office/drawing/2014/main" id="{1327309E-78CB-68A7-3AC4-B13B5C43A541}"/>
                </a:ext>
              </a:extLst>
            </p:cNvPr>
            <p:cNvSpPr txBox="1"/>
            <p:nvPr/>
          </p:nvSpPr>
          <p:spPr>
            <a:xfrm>
              <a:off x="4739403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-100</a:t>
              </a:r>
              <a:endParaRPr lang="en-GB" sz="900" dirty="0"/>
            </a:p>
          </p:txBody>
        </p:sp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3C4E28F7-29B7-CFEC-9601-DD971FF2E5DF}"/>
                </a:ext>
              </a:extLst>
            </p:cNvPr>
            <p:cNvSpPr txBox="1"/>
            <p:nvPr/>
          </p:nvSpPr>
          <p:spPr>
            <a:xfrm>
              <a:off x="5188493" y="6257286"/>
              <a:ext cx="2776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-0</a:t>
              </a:r>
              <a:endParaRPr lang="en-GB" sz="900" dirty="0"/>
            </a:p>
          </p:txBody>
        </p:sp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02AD6E05-94E4-8B38-24F2-DC98D0B595B0}"/>
                </a:ext>
              </a:extLst>
            </p:cNvPr>
            <p:cNvSpPr txBox="1"/>
            <p:nvPr/>
          </p:nvSpPr>
          <p:spPr>
            <a:xfrm>
              <a:off x="5575562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100</a:t>
              </a:r>
              <a:endParaRPr lang="en-GB" sz="900" dirty="0"/>
            </a:p>
          </p:txBody>
        </p:sp>
        <p:sp>
          <p:nvSpPr>
            <p:cNvPr id="100" name="CasellaDiTesto 99">
              <a:extLst>
                <a:ext uri="{FF2B5EF4-FFF2-40B4-BE49-F238E27FC236}">
                  <a16:creationId xmlns:a16="http://schemas.microsoft.com/office/drawing/2014/main" id="{8526E7DC-3A80-2F0F-DC9D-6AE70C325167}"/>
                </a:ext>
              </a:extLst>
            </p:cNvPr>
            <p:cNvSpPr txBox="1"/>
            <p:nvPr/>
          </p:nvSpPr>
          <p:spPr>
            <a:xfrm>
              <a:off x="5983254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200</a:t>
              </a:r>
              <a:endParaRPr lang="en-GB" sz="900" dirty="0"/>
            </a:p>
          </p:txBody>
        </p:sp>
        <p:sp>
          <p:nvSpPr>
            <p:cNvPr id="101" name="CasellaDiTesto 100">
              <a:extLst>
                <a:ext uri="{FF2B5EF4-FFF2-40B4-BE49-F238E27FC236}">
                  <a16:creationId xmlns:a16="http://schemas.microsoft.com/office/drawing/2014/main" id="{B2F68566-E21B-2DCC-D094-7C8E3C1ADF8B}"/>
                </a:ext>
              </a:extLst>
            </p:cNvPr>
            <p:cNvSpPr txBox="1"/>
            <p:nvPr/>
          </p:nvSpPr>
          <p:spPr>
            <a:xfrm>
              <a:off x="6414644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300</a:t>
              </a:r>
              <a:endParaRPr lang="en-GB" sz="900" dirty="0"/>
            </a:p>
          </p:txBody>
        </p:sp>
        <p:sp>
          <p:nvSpPr>
            <p:cNvPr id="102" name="CasellaDiTesto 101">
              <a:extLst>
                <a:ext uri="{FF2B5EF4-FFF2-40B4-BE49-F238E27FC236}">
                  <a16:creationId xmlns:a16="http://schemas.microsoft.com/office/drawing/2014/main" id="{DCA2F060-3C05-1E0F-4676-9A9C2BE33FB3}"/>
                </a:ext>
              </a:extLst>
            </p:cNvPr>
            <p:cNvSpPr txBox="1"/>
            <p:nvPr/>
          </p:nvSpPr>
          <p:spPr>
            <a:xfrm>
              <a:off x="7147014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-300</a:t>
              </a:r>
              <a:endParaRPr lang="en-GB" sz="900" dirty="0"/>
            </a:p>
          </p:txBody>
        </p:sp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956D657C-5E08-8F35-CA1C-F25647D36E28}"/>
                </a:ext>
              </a:extLst>
            </p:cNvPr>
            <p:cNvSpPr txBox="1"/>
            <p:nvPr/>
          </p:nvSpPr>
          <p:spPr>
            <a:xfrm>
              <a:off x="7548190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-200</a:t>
              </a:r>
              <a:endParaRPr lang="en-GB" sz="900" dirty="0"/>
            </a:p>
          </p:txBody>
        </p:sp>
        <p:sp>
          <p:nvSpPr>
            <p:cNvPr id="104" name="CasellaDiTesto 103">
              <a:extLst>
                <a:ext uri="{FF2B5EF4-FFF2-40B4-BE49-F238E27FC236}">
                  <a16:creationId xmlns:a16="http://schemas.microsoft.com/office/drawing/2014/main" id="{3943E0E9-AE6D-904D-FBC9-DF525EB7CF0D}"/>
                </a:ext>
              </a:extLst>
            </p:cNvPr>
            <p:cNvSpPr txBox="1"/>
            <p:nvPr/>
          </p:nvSpPr>
          <p:spPr>
            <a:xfrm>
              <a:off x="7978384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-100</a:t>
              </a:r>
              <a:endParaRPr lang="en-GB" sz="900" dirty="0"/>
            </a:p>
          </p:txBody>
        </p:sp>
        <p:sp>
          <p:nvSpPr>
            <p:cNvPr id="105" name="CasellaDiTesto 104">
              <a:extLst>
                <a:ext uri="{FF2B5EF4-FFF2-40B4-BE49-F238E27FC236}">
                  <a16:creationId xmlns:a16="http://schemas.microsoft.com/office/drawing/2014/main" id="{D85B04BD-07B1-00C9-9B44-6732C772614C}"/>
                </a:ext>
              </a:extLst>
            </p:cNvPr>
            <p:cNvSpPr txBox="1"/>
            <p:nvPr/>
          </p:nvSpPr>
          <p:spPr>
            <a:xfrm>
              <a:off x="8427474" y="6257286"/>
              <a:ext cx="2776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-0</a:t>
              </a:r>
              <a:endParaRPr lang="en-GB" sz="900" dirty="0"/>
            </a:p>
          </p:txBody>
        </p: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A9C06178-2562-F7A0-0F33-6D1C9D7B86FC}"/>
                </a:ext>
              </a:extLst>
            </p:cNvPr>
            <p:cNvSpPr txBox="1"/>
            <p:nvPr/>
          </p:nvSpPr>
          <p:spPr>
            <a:xfrm>
              <a:off x="8814543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100</a:t>
              </a:r>
              <a:endParaRPr lang="en-GB" sz="900" dirty="0"/>
            </a:p>
          </p:txBody>
        </p:sp>
        <p:sp>
          <p:nvSpPr>
            <p:cNvPr id="107" name="CasellaDiTesto 106">
              <a:extLst>
                <a:ext uri="{FF2B5EF4-FFF2-40B4-BE49-F238E27FC236}">
                  <a16:creationId xmlns:a16="http://schemas.microsoft.com/office/drawing/2014/main" id="{5EC2394F-043D-490D-BDCD-99F55BBE2657}"/>
                </a:ext>
              </a:extLst>
            </p:cNvPr>
            <p:cNvSpPr txBox="1"/>
            <p:nvPr/>
          </p:nvSpPr>
          <p:spPr>
            <a:xfrm>
              <a:off x="9222235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200</a:t>
              </a:r>
              <a:endParaRPr lang="en-GB" sz="900" dirty="0"/>
            </a:p>
          </p:txBody>
        </p:sp>
        <p:sp>
          <p:nvSpPr>
            <p:cNvPr id="108" name="CasellaDiTesto 107">
              <a:extLst>
                <a:ext uri="{FF2B5EF4-FFF2-40B4-BE49-F238E27FC236}">
                  <a16:creationId xmlns:a16="http://schemas.microsoft.com/office/drawing/2014/main" id="{1A4AF126-3F85-E643-C7E0-AFBF77AC7A37}"/>
                </a:ext>
              </a:extLst>
            </p:cNvPr>
            <p:cNvSpPr txBox="1"/>
            <p:nvPr/>
          </p:nvSpPr>
          <p:spPr>
            <a:xfrm>
              <a:off x="9653625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300</a:t>
              </a:r>
              <a:endParaRPr lang="en-GB" sz="900" dirty="0"/>
            </a:p>
          </p:txBody>
        </p:sp>
      </p:grpSp>
      <p:pic>
        <p:nvPicPr>
          <p:cNvPr id="112" name="Immagine 111">
            <a:extLst>
              <a:ext uri="{FF2B5EF4-FFF2-40B4-BE49-F238E27FC236}">
                <a16:creationId xmlns:a16="http://schemas.microsoft.com/office/drawing/2014/main" id="{DB65EFF7-1A1B-4F41-568B-8036CB59BF2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8505"/>
          <a:stretch/>
        </p:blipFill>
        <p:spPr>
          <a:xfrm>
            <a:off x="5398235" y="108321"/>
            <a:ext cx="1864022" cy="1338170"/>
          </a:xfrm>
          <a:prstGeom prst="rect">
            <a:avLst/>
          </a:prstGeom>
        </p:spPr>
      </p:pic>
      <p:cxnSp>
        <p:nvCxnSpPr>
          <p:cNvPr id="113" name="Connettore 2 112">
            <a:extLst>
              <a:ext uri="{FF2B5EF4-FFF2-40B4-BE49-F238E27FC236}">
                <a16:creationId xmlns:a16="http://schemas.microsoft.com/office/drawing/2014/main" id="{8DC257D9-DD48-CA12-6760-5D9DEAD7C5D6}"/>
              </a:ext>
            </a:extLst>
          </p:cNvPr>
          <p:cNvCxnSpPr>
            <a:cxnSpLocks/>
          </p:cNvCxnSpPr>
          <p:nvPr/>
        </p:nvCxnSpPr>
        <p:spPr>
          <a:xfrm>
            <a:off x="5793074" y="976870"/>
            <a:ext cx="223475" cy="178155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ttore 2 113">
            <a:extLst>
              <a:ext uri="{FF2B5EF4-FFF2-40B4-BE49-F238E27FC236}">
                <a16:creationId xmlns:a16="http://schemas.microsoft.com/office/drawing/2014/main" id="{81E5839A-42ED-C3AF-8906-F5AFC88E404E}"/>
              </a:ext>
            </a:extLst>
          </p:cNvPr>
          <p:cNvCxnSpPr>
            <a:cxnSpLocks/>
          </p:cNvCxnSpPr>
          <p:nvPr/>
        </p:nvCxnSpPr>
        <p:spPr>
          <a:xfrm flipV="1">
            <a:off x="6098556" y="658516"/>
            <a:ext cx="392367" cy="2160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2 114">
            <a:extLst>
              <a:ext uri="{FF2B5EF4-FFF2-40B4-BE49-F238E27FC236}">
                <a16:creationId xmlns:a16="http://schemas.microsoft.com/office/drawing/2014/main" id="{70847710-B357-6596-92B1-C4708147942B}"/>
              </a:ext>
            </a:extLst>
          </p:cNvPr>
          <p:cNvCxnSpPr>
            <a:cxnSpLocks/>
          </p:cNvCxnSpPr>
          <p:nvPr/>
        </p:nvCxnSpPr>
        <p:spPr>
          <a:xfrm flipV="1">
            <a:off x="6700467" y="386781"/>
            <a:ext cx="0" cy="298850"/>
          </a:xfrm>
          <a:prstGeom prst="straightConnector1">
            <a:avLst/>
          </a:prstGeom>
          <a:ln w="190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2 129">
            <a:extLst>
              <a:ext uri="{FF2B5EF4-FFF2-40B4-BE49-F238E27FC236}">
                <a16:creationId xmlns:a16="http://schemas.microsoft.com/office/drawing/2014/main" id="{12499286-7012-A362-263B-55F3F72DB22E}"/>
              </a:ext>
            </a:extLst>
          </p:cNvPr>
          <p:cNvCxnSpPr>
            <a:cxnSpLocks/>
          </p:cNvCxnSpPr>
          <p:nvPr/>
        </p:nvCxnSpPr>
        <p:spPr>
          <a:xfrm>
            <a:off x="5527675" y="369882"/>
            <a:ext cx="252544" cy="223053"/>
          </a:xfrm>
          <a:prstGeom prst="straightConnector1">
            <a:avLst/>
          </a:prstGeom>
          <a:ln w="952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2 132">
            <a:extLst>
              <a:ext uri="{FF2B5EF4-FFF2-40B4-BE49-F238E27FC236}">
                <a16:creationId xmlns:a16="http://schemas.microsoft.com/office/drawing/2014/main" id="{26B7EF37-6527-FD03-CADF-97B672325315}"/>
              </a:ext>
            </a:extLst>
          </p:cNvPr>
          <p:cNvCxnSpPr>
            <a:cxnSpLocks/>
          </p:cNvCxnSpPr>
          <p:nvPr/>
        </p:nvCxnSpPr>
        <p:spPr>
          <a:xfrm>
            <a:off x="5735573" y="245744"/>
            <a:ext cx="252544" cy="223053"/>
          </a:xfrm>
          <a:prstGeom prst="straightConnector1">
            <a:avLst/>
          </a:prstGeom>
          <a:ln w="952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ttore 2 133">
            <a:extLst>
              <a:ext uri="{FF2B5EF4-FFF2-40B4-BE49-F238E27FC236}">
                <a16:creationId xmlns:a16="http://schemas.microsoft.com/office/drawing/2014/main" id="{EC18A3E1-8C7B-CA5E-73DE-7A7ADDF421DF}"/>
              </a:ext>
            </a:extLst>
          </p:cNvPr>
          <p:cNvCxnSpPr>
            <a:cxnSpLocks/>
          </p:cNvCxnSpPr>
          <p:nvPr/>
        </p:nvCxnSpPr>
        <p:spPr>
          <a:xfrm>
            <a:off x="5943471" y="144686"/>
            <a:ext cx="252544" cy="223053"/>
          </a:xfrm>
          <a:prstGeom prst="straightConnector1">
            <a:avLst/>
          </a:prstGeom>
          <a:ln w="952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ttore diritto 138">
            <a:extLst>
              <a:ext uri="{FF2B5EF4-FFF2-40B4-BE49-F238E27FC236}">
                <a16:creationId xmlns:a16="http://schemas.microsoft.com/office/drawing/2014/main" id="{FC9401F6-3AC7-E4D4-7FA0-748C07166A11}"/>
              </a:ext>
            </a:extLst>
          </p:cNvPr>
          <p:cNvCxnSpPr>
            <a:cxnSpLocks/>
          </p:cNvCxnSpPr>
          <p:nvPr/>
        </p:nvCxnSpPr>
        <p:spPr>
          <a:xfrm>
            <a:off x="5719763" y="918779"/>
            <a:ext cx="73311" cy="57396"/>
          </a:xfrm>
          <a:prstGeom prst="line">
            <a:avLst/>
          </a:prstGeom>
          <a:ln w="19050">
            <a:solidFill>
              <a:srgbClr val="AFA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ttore diritto 148">
            <a:extLst>
              <a:ext uri="{FF2B5EF4-FFF2-40B4-BE49-F238E27FC236}">
                <a16:creationId xmlns:a16="http://schemas.microsoft.com/office/drawing/2014/main" id="{3B40BD46-ECF7-9C5F-C7DB-C00F7AD4E15A}"/>
              </a:ext>
            </a:extLst>
          </p:cNvPr>
          <p:cNvCxnSpPr>
            <a:cxnSpLocks/>
          </p:cNvCxnSpPr>
          <p:nvPr/>
        </p:nvCxnSpPr>
        <p:spPr>
          <a:xfrm>
            <a:off x="5646972" y="862433"/>
            <a:ext cx="73311" cy="57396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ttangolo 149">
            <a:extLst>
              <a:ext uri="{FF2B5EF4-FFF2-40B4-BE49-F238E27FC236}">
                <a16:creationId xmlns:a16="http://schemas.microsoft.com/office/drawing/2014/main" id="{DACB4D49-AF9C-7D17-6896-51527E046BD1}"/>
              </a:ext>
            </a:extLst>
          </p:cNvPr>
          <p:cNvSpPr/>
          <p:nvPr/>
        </p:nvSpPr>
        <p:spPr>
          <a:xfrm>
            <a:off x="8866208" y="54326"/>
            <a:ext cx="1502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3F4545"/>
                </a:solidFill>
                <a:latin typeface="Candara" panose="020E0502030303020204" pitchFamily="34" charset="0"/>
              </a:rPr>
              <a:t>Laser</a:t>
            </a:r>
          </a:p>
          <a:p>
            <a:pPr algn="r"/>
            <a:r>
              <a:rPr lang="en-US" sz="1600" dirty="0">
                <a:solidFill>
                  <a:srgbClr val="3F4545"/>
                </a:solidFill>
                <a:latin typeface="Candara" panose="020E0502030303020204" pitchFamily="34" charset="0"/>
              </a:rPr>
              <a:t>Doppler</a:t>
            </a:r>
          </a:p>
          <a:p>
            <a:pPr algn="r"/>
            <a:r>
              <a:rPr lang="en-US" sz="1600" dirty="0">
                <a:solidFill>
                  <a:srgbClr val="3F4545"/>
                </a:solidFill>
                <a:latin typeface="Candara" panose="020E0502030303020204" pitchFamily="34" charset="0"/>
              </a:rPr>
              <a:t>Anemometer</a:t>
            </a:r>
          </a:p>
          <a:p>
            <a:pPr algn="r"/>
            <a:r>
              <a:rPr lang="en-US" sz="1600" dirty="0">
                <a:solidFill>
                  <a:srgbClr val="3F4545"/>
                </a:solidFill>
                <a:latin typeface="Candara" panose="020E0502030303020204" pitchFamily="34" charset="0"/>
              </a:rPr>
              <a:t>(LDA)</a:t>
            </a:r>
            <a:endParaRPr lang="it-IT" sz="1600" dirty="0">
              <a:solidFill>
                <a:srgbClr val="3F4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ntroduction Textbox">
            <a:extLst>
              <a:ext uri="{FF2B5EF4-FFF2-40B4-BE49-F238E27FC236}">
                <a16:creationId xmlns:a16="http://schemas.microsoft.com/office/drawing/2014/main" id="{2F456902-31EC-99B3-145F-CD40B8888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92" y="482755"/>
            <a:ext cx="8358312" cy="48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9" tIns="45725" rIns="91449" bIns="4572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ts val="2951"/>
              </a:lnSpc>
              <a:spcAft>
                <a:spcPts val="763"/>
              </a:spcAft>
            </a:pPr>
            <a:r>
              <a:rPr lang="en-US" sz="3200" dirty="0">
                <a:solidFill>
                  <a:srgbClr val="78953D"/>
                </a:solidFill>
                <a:latin typeface="Candara" panose="020E0502030303020204" pitchFamily="34" charset="0"/>
              </a:rPr>
              <a:t>TKE and mass fluxes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BC84E74C-5E4F-FC41-820D-1278F34CF3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t="5790" r="13811"/>
          <a:stretch/>
        </p:blipFill>
        <p:spPr>
          <a:xfrm>
            <a:off x="420138" y="2215171"/>
            <a:ext cx="3384056" cy="160002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913E5FB-8B14-FEAA-872B-EC77C5A7D4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 t="5967" r="14167"/>
          <a:stretch/>
        </p:blipFill>
        <p:spPr>
          <a:xfrm>
            <a:off x="420138" y="3565309"/>
            <a:ext cx="3363914" cy="1571396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E933B65-D980-60E9-798C-51AECEFF38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6" t="5692" r="13730" b="15780"/>
          <a:stretch/>
        </p:blipFill>
        <p:spPr>
          <a:xfrm>
            <a:off x="412686" y="4938724"/>
            <a:ext cx="3391508" cy="130641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C09FA454-37C0-506C-5E3A-B8A1A921D1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t="8769" r="14620" b="18084"/>
          <a:stretch/>
        </p:blipFill>
        <p:spPr>
          <a:xfrm>
            <a:off x="3660900" y="2354195"/>
            <a:ext cx="3384056" cy="1118776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DA214135-CD80-DC35-F886-6D2B517381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8776" r="13185" b="18294"/>
          <a:stretch/>
        </p:blipFill>
        <p:spPr>
          <a:xfrm>
            <a:off x="3656537" y="3680466"/>
            <a:ext cx="3427190" cy="1123247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5561CA23-69C6-6C49-A9F0-CD6DA23714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t="9320" r="17617" b="13370"/>
          <a:stretch/>
        </p:blipFill>
        <p:spPr>
          <a:xfrm>
            <a:off x="3660900" y="5063067"/>
            <a:ext cx="3242947" cy="1194219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D26CBAEF-4F79-0FA9-A582-75B4F0370A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0" t="11475" r="18987" b="19260"/>
          <a:stretch/>
        </p:blipFill>
        <p:spPr>
          <a:xfrm>
            <a:off x="6934987" y="2376696"/>
            <a:ext cx="3188744" cy="1075393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E653EB6-DD55-BD7D-DD43-44A12CA8CFF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7" t="14492" r="17933" b="12869"/>
          <a:stretch/>
        </p:blipFill>
        <p:spPr>
          <a:xfrm>
            <a:off x="6934986" y="5152041"/>
            <a:ext cx="3171633" cy="1093096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E5388B35-CBB9-35A3-F2F2-CB38830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9203" r="18009" b="20021"/>
          <a:stretch/>
        </p:blipFill>
        <p:spPr>
          <a:xfrm>
            <a:off x="6934987" y="3682874"/>
            <a:ext cx="3221937" cy="1093096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D5ACD25C-2717-F14E-A905-4875A3B60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58" t="5790" r="10725" b="9215"/>
          <a:stretch/>
        </p:blipFill>
        <p:spPr>
          <a:xfrm rot="16200000" flipV="1">
            <a:off x="2024007" y="1427204"/>
            <a:ext cx="127206" cy="1395192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486C8E0-B0DB-E935-7E48-801172704E06}"/>
              </a:ext>
            </a:extLst>
          </p:cNvPr>
          <p:cNvSpPr txBox="1"/>
          <p:nvPr/>
        </p:nvSpPr>
        <p:spPr>
          <a:xfrm>
            <a:off x="1313678" y="1888467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0</a:t>
            </a:r>
            <a:endParaRPr lang="en-GB" sz="900" dirty="0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C8D6313-05AA-7158-FB88-7314B01CC204}"/>
              </a:ext>
            </a:extLst>
          </p:cNvPr>
          <p:cNvSpPr txBox="1"/>
          <p:nvPr/>
        </p:nvSpPr>
        <p:spPr>
          <a:xfrm>
            <a:off x="1552877" y="1888467"/>
            <a:ext cx="328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0.1</a:t>
            </a:r>
            <a:endParaRPr lang="en-GB" sz="900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5C9166B4-B112-A652-714F-CEE13D9F55CB}"/>
              </a:ext>
            </a:extLst>
          </p:cNvPr>
          <p:cNvSpPr txBox="1"/>
          <p:nvPr/>
        </p:nvSpPr>
        <p:spPr>
          <a:xfrm>
            <a:off x="1834812" y="1888467"/>
            <a:ext cx="328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0.2</a:t>
            </a:r>
            <a:endParaRPr lang="en-GB" sz="900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5F817848-9C18-BD16-0868-F86070B1B39C}"/>
              </a:ext>
            </a:extLst>
          </p:cNvPr>
          <p:cNvSpPr txBox="1"/>
          <p:nvPr/>
        </p:nvSpPr>
        <p:spPr>
          <a:xfrm>
            <a:off x="2121012" y="1888467"/>
            <a:ext cx="328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0.3</a:t>
            </a:r>
            <a:endParaRPr lang="en-GB" sz="900" dirty="0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48BFEBCF-1B06-CC11-56F7-9DBE8A77D856}"/>
              </a:ext>
            </a:extLst>
          </p:cNvPr>
          <p:cNvSpPr txBox="1"/>
          <p:nvPr/>
        </p:nvSpPr>
        <p:spPr>
          <a:xfrm>
            <a:off x="2402947" y="1888467"/>
            <a:ext cx="3289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0.4</a:t>
            </a:r>
            <a:endParaRPr lang="en-GB" sz="9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itolo 1">
                <a:extLst>
                  <a:ext uri="{FF2B5EF4-FFF2-40B4-BE49-F238E27FC236}">
                    <a16:creationId xmlns:a16="http://schemas.microsoft.com/office/drawing/2014/main" id="{5EC7886F-2C40-7411-2C3D-90DBC605EEE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39004" y="1459215"/>
                <a:ext cx="2364015" cy="603704"/>
              </a:xfr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𝐾𝐸</m:t>
                      </m:r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6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51" name="Titolo 1">
                <a:extLst>
                  <a:ext uri="{FF2B5EF4-FFF2-40B4-BE49-F238E27FC236}">
                    <a16:creationId xmlns:a16="http://schemas.microsoft.com/office/drawing/2014/main" id="{5EC7886F-2C40-7411-2C3D-90DBC605EE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39004" y="1459215"/>
                <a:ext cx="2364015" cy="603704"/>
              </a:xfr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itolo 1">
                <a:extLst>
                  <a:ext uri="{FF2B5EF4-FFF2-40B4-BE49-F238E27FC236}">
                    <a16:creationId xmlns:a16="http://schemas.microsoft.com/office/drawing/2014/main" id="{0F9157BA-69B6-598C-B111-79ACB7C79B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44123" y="1459215"/>
                <a:ext cx="2364015" cy="60370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𝑤𝑐</m:t>
                          </m:r>
                        </m:e>
                      </m:bar>
                      <m:r>
                        <a:rPr lang="it-IT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it-IT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ppm</m:t>
                      </m:r>
                      <m:r>
                        <a:rPr lang="it-IT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it-IT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1600" b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1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it-IT" sz="1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9" name="Titolo 1">
                <a:extLst>
                  <a:ext uri="{FF2B5EF4-FFF2-40B4-BE49-F238E27FC236}">
                    <a16:creationId xmlns:a16="http://schemas.microsoft.com/office/drawing/2014/main" id="{0F9157BA-69B6-598C-B111-79ACB7C79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123" y="1459215"/>
                <a:ext cx="2364015" cy="60370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11A0069E-F8C6-66FA-507A-31E452C1CA7A}"/>
              </a:ext>
            </a:extLst>
          </p:cNvPr>
          <p:cNvSpPr txBox="1"/>
          <p:nvPr/>
        </p:nvSpPr>
        <p:spPr>
          <a:xfrm>
            <a:off x="4595716" y="1865233"/>
            <a:ext cx="335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-40</a:t>
            </a:r>
            <a:endParaRPr lang="en-GB" sz="900" dirty="0"/>
          </a:p>
        </p:txBody>
      </p:sp>
      <p:pic>
        <p:nvPicPr>
          <p:cNvPr id="62" name="Immagine 61">
            <a:extLst>
              <a:ext uri="{FF2B5EF4-FFF2-40B4-BE49-F238E27FC236}">
                <a16:creationId xmlns:a16="http://schemas.microsoft.com/office/drawing/2014/main" id="{814B7679-E2C9-46A2-B275-C55AE6F74A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0" t="9320" r="10551" b="13563"/>
          <a:stretch/>
        </p:blipFill>
        <p:spPr>
          <a:xfrm rot="16200000" flipV="1">
            <a:off x="5254663" y="1442348"/>
            <a:ext cx="118577" cy="1373534"/>
          </a:xfrm>
          <a:prstGeom prst="rect">
            <a:avLst/>
          </a:prstGeom>
        </p:spPr>
      </p:pic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1BB5125F-BF46-88C9-A472-9CEA86CE9C12}"/>
              </a:ext>
            </a:extLst>
          </p:cNvPr>
          <p:cNvSpPr txBox="1"/>
          <p:nvPr/>
        </p:nvSpPr>
        <p:spPr>
          <a:xfrm>
            <a:off x="4871845" y="1865233"/>
            <a:ext cx="335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-20</a:t>
            </a:r>
            <a:endParaRPr lang="en-GB" sz="900" dirty="0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B467477A-C199-FFC5-59CB-8DCEA248B9B3}"/>
              </a:ext>
            </a:extLst>
          </p:cNvPr>
          <p:cNvSpPr txBox="1"/>
          <p:nvPr/>
        </p:nvSpPr>
        <p:spPr>
          <a:xfrm>
            <a:off x="5212744" y="186523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0</a:t>
            </a:r>
            <a:endParaRPr lang="en-GB" sz="900" dirty="0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92C073E4-BB39-27C1-711A-3D47984BC498}"/>
              </a:ext>
            </a:extLst>
          </p:cNvPr>
          <p:cNvSpPr txBox="1"/>
          <p:nvPr/>
        </p:nvSpPr>
        <p:spPr>
          <a:xfrm>
            <a:off x="5453660" y="186523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20</a:t>
            </a:r>
            <a:endParaRPr lang="en-GB" sz="900" dirty="0"/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C30717A9-C733-DCA7-F271-61FDCE8BF6A2}"/>
              </a:ext>
            </a:extLst>
          </p:cNvPr>
          <p:cNvSpPr txBox="1"/>
          <p:nvPr/>
        </p:nvSpPr>
        <p:spPr>
          <a:xfrm>
            <a:off x="5736798" y="1865233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40</a:t>
            </a:r>
            <a:endParaRPr lang="en-GB" sz="900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01CE875E-A345-A065-A727-3A1AD75D19D2}"/>
              </a:ext>
            </a:extLst>
          </p:cNvPr>
          <p:cNvGrpSpPr/>
          <p:nvPr/>
        </p:nvGrpSpPr>
        <p:grpSpPr>
          <a:xfrm>
            <a:off x="7439878" y="1439419"/>
            <a:ext cx="2364015" cy="729189"/>
            <a:chOff x="7015708" y="981956"/>
            <a:chExt cx="2364015" cy="729189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6AED61A2-89A8-881D-EBE0-484C6A0A4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57" t="2735" r="10680" b="11757"/>
            <a:stretch/>
          </p:blipFill>
          <p:spPr>
            <a:xfrm rot="16200000" flipV="1">
              <a:off x="8160212" y="901341"/>
              <a:ext cx="105164" cy="151444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Titolo 1">
                  <a:extLst>
                    <a:ext uri="{FF2B5EF4-FFF2-40B4-BE49-F238E27FC236}">
                      <a16:creationId xmlns:a16="http://schemas.microsoft.com/office/drawing/2014/main" id="{8FC47AD5-40C0-BCA0-E5D6-772F536D86B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015708" y="981956"/>
                  <a:ext cx="2364015" cy="60370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lang="it-IT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it-IT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it-IT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it-IT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it-IT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bar>
                        <m:r>
                          <a:rPr lang="it-IT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it-IT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ppm</m:t>
                        </m:r>
                        <m:r>
                          <a:rPr lang="it-IT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it-IT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it-IT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sz="16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it-IT" sz="16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it-IT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GB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60" name="Titolo 1">
                  <a:extLst>
                    <a:ext uri="{FF2B5EF4-FFF2-40B4-BE49-F238E27FC236}">
                      <a16:creationId xmlns:a16="http://schemas.microsoft.com/office/drawing/2014/main" id="{8FC47AD5-40C0-BCA0-E5D6-772F536D86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5708" y="981956"/>
                  <a:ext cx="2364015" cy="6037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907088E4-44D9-EA25-9A3F-E089698CCDFD}"/>
                </a:ext>
              </a:extLst>
            </p:cNvPr>
            <p:cNvSpPr txBox="1"/>
            <p:nvPr/>
          </p:nvSpPr>
          <p:spPr>
            <a:xfrm>
              <a:off x="7355214" y="1396249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-30</a:t>
              </a:r>
              <a:endParaRPr lang="en-GB" sz="900" dirty="0"/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B9CDCE37-B076-CEB1-DEE8-6D212294E788}"/>
                </a:ext>
              </a:extLst>
            </p:cNvPr>
            <p:cNvSpPr txBox="1"/>
            <p:nvPr/>
          </p:nvSpPr>
          <p:spPr>
            <a:xfrm>
              <a:off x="7597744" y="1396249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-20</a:t>
              </a:r>
              <a:endParaRPr lang="en-GB" sz="900" dirty="0"/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B50954EA-6D2B-2649-E845-993CB2695860}"/>
                </a:ext>
              </a:extLst>
            </p:cNvPr>
            <p:cNvSpPr txBox="1"/>
            <p:nvPr/>
          </p:nvSpPr>
          <p:spPr>
            <a:xfrm>
              <a:off x="8096724" y="1396249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0</a:t>
              </a:r>
              <a:endParaRPr lang="en-GB" sz="900" dirty="0"/>
            </a:p>
          </p:txBody>
        </p:sp>
        <p:sp>
          <p:nvSpPr>
            <p:cNvPr id="72" name="CasellaDiTesto 71">
              <a:extLst>
                <a:ext uri="{FF2B5EF4-FFF2-40B4-BE49-F238E27FC236}">
                  <a16:creationId xmlns:a16="http://schemas.microsoft.com/office/drawing/2014/main" id="{A74D6389-00B4-152A-D456-8588DBE4C042}"/>
                </a:ext>
              </a:extLst>
            </p:cNvPr>
            <p:cNvSpPr txBox="1"/>
            <p:nvPr/>
          </p:nvSpPr>
          <p:spPr>
            <a:xfrm>
              <a:off x="8286244" y="1396249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10</a:t>
              </a:r>
              <a:endParaRPr lang="en-GB" sz="900" dirty="0"/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169E39CF-BFAA-2862-A7A9-C7C3319EB736}"/>
                </a:ext>
              </a:extLst>
            </p:cNvPr>
            <p:cNvSpPr txBox="1"/>
            <p:nvPr/>
          </p:nvSpPr>
          <p:spPr>
            <a:xfrm>
              <a:off x="8511532" y="1396249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20</a:t>
              </a:r>
              <a:endParaRPr lang="en-GB" sz="900" dirty="0"/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A26500F8-EBC8-7DA7-7220-6B97E7E51AE5}"/>
                </a:ext>
              </a:extLst>
            </p:cNvPr>
            <p:cNvSpPr txBox="1"/>
            <p:nvPr/>
          </p:nvSpPr>
          <p:spPr>
            <a:xfrm>
              <a:off x="7814464" y="1396249"/>
              <a:ext cx="335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-10</a:t>
              </a:r>
              <a:endParaRPr lang="en-GB" sz="900" dirty="0"/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CF1A4014-8297-D15A-CE73-8B4BD94EEB11}"/>
                </a:ext>
              </a:extLst>
            </p:cNvPr>
            <p:cNvSpPr txBox="1"/>
            <p:nvPr/>
          </p:nvSpPr>
          <p:spPr>
            <a:xfrm>
              <a:off x="8716348" y="1396249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30</a:t>
              </a:r>
              <a:endParaRPr lang="en-GB" sz="900" dirty="0"/>
            </a:p>
          </p:txBody>
        </p:sp>
      </p:grpSp>
      <p:grpSp>
        <p:nvGrpSpPr>
          <p:cNvPr id="118" name="Gruppo 117">
            <a:extLst>
              <a:ext uri="{FF2B5EF4-FFF2-40B4-BE49-F238E27FC236}">
                <a16:creationId xmlns:a16="http://schemas.microsoft.com/office/drawing/2014/main" id="{174B71B6-BFE2-8145-F1BB-BCCE40D64DD8}"/>
              </a:ext>
            </a:extLst>
          </p:cNvPr>
          <p:cNvGrpSpPr/>
          <p:nvPr/>
        </p:nvGrpSpPr>
        <p:grpSpPr>
          <a:xfrm>
            <a:off x="90777" y="2143858"/>
            <a:ext cx="9920638" cy="4454975"/>
            <a:chOff x="90777" y="2143858"/>
            <a:chExt cx="9920638" cy="4454975"/>
          </a:xfrm>
        </p:grpSpPr>
        <p:sp>
          <p:nvSpPr>
            <p:cNvPr id="119" name="CasellaDiTesto 118">
              <a:extLst>
                <a:ext uri="{FF2B5EF4-FFF2-40B4-BE49-F238E27FC236}">
                  <a16:creationId xmlns:a16="http://schemas.microsoft.com/office/drawing/2014/main" id="{2DB7CAF4-574E-90E4-0CF9-876F01FA5C90}"/>
                </a:ext>
              </a:extLst>
            </p:cNvPr>
            <p:cNvSpPr txBox="1"/>
            <p:nvPr/>
          </p:nvSpPr>
          <p:spPr>
            <a:xfrm rot="16200000">
              <a:off x="-70165" y="2828893"/>
              <a:ext cx="5757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Z [mm]</a:t>
              </a:r>
              <a:endParaRPr lang="en-GB" sz="1050" dirty="0"/>
            </a:p>
          </p:txBody>
        </p:sp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E8348EA9-C542-19E2-4DCE-57EE6D5B5B61}"/>
                </a:ext>
              </a:extLst>
            </p:cNvPr>
            <p:cNvSpPr txBox="1"/>
            <p:nvPr/>
          </p:nvSpPr>
          <p:spPr>
            <a:xfrm rot="16200000">
              <a:off x="-70165" y="4152330"/>
              <a:ext cx="5757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Z [mm]</a:t>
              </a:r>
              <a:endParaRPr lang="en-GB" sz="1050" dirty="0"/>
            </a:p>
          </p:txBody>
        </p:sp>
        <p:sp>
          <p:nvSpPr>
            <p:cNvPr id="121" name="CasellaDiTesto 120">
              <a:extLst>
                <a:ext uri="{FF2B5EF4-FFF2-40B4-BE49-F238E27FC236}">
                  <a16:creationId xmlns:a16="http://schemas.microsoft.com/office/drawing/2014/main" id="{0AD991D5-44D3-7329-32C5-9A0C689005FB}"/>
                </a:ext>
              </a:extLst>
            </p:cNvPr>
            <p:cNvSpPr txBox="1"/>
            <p:nvPr/>
          </p:nvSpPr>
          <p:spPr>
            <a:xfrm rot="16200000">
              <a:off x="-70165" y="5537009"/>
              <a:ext cx="5757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Z [mm]</a:t>
              </a:r>
              <a:endParaRPr lang="en-GB" sz="1050" dirty="0"/>
            </a:p>
          </p:txBody>
        </p:sp>
        <p:sp>
          <p:nvSpPr>
            <p:cNvPr id="122" name="CasellaDiTesto 121">
              <a:extLst>
                <a:ext uri="{FF2B5EF4-FFF2-40B4-BE49-F238E27FC236}">
                  <a16:creationId xmlns:a16="http://schemas.microsoft.com/office/drawing/2014/main" id="{E6EA09EF-2BB0-F7C5-122C-AF7665D2DFDB}"/>
                </a:ext>
              </a:extLst>
            </p:cNvPr>
            <p:cNvSpPr txBox="1"/>
            <p:nvPr/>
          </p:nvSpPr>
          <p:spPr>
            <a:xfrm>
              <a:off x="1826093" y="6344917"/>
              <a:ext cx="5757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Y [mm]</a:t>
              </a:r>
              <a:endParaRPr lang="en-GB" sz="1050" dirty="0"/>
            </a:p>
          </p:txBody>
        </p:sp>
        <p:sp>
          <p:nvSpPr>
            <p:cNvPr id="123" name="CasellaDiTesto 122">
              <a:extLst>
                <a:ext uri="{FF2B5EF4-FFF2-40B4-BE49-F238E27FC236}">
                  <a16:creationId xmlns:a16="http://schemas.microsoft.com/office/drawing/2014/main" id="{6FF54EDA-D9F8-13D9-533F-AF2B53F4FFD6}"/>
                </a:ext>
              </a:extLst>
            </p:cNvPr>
            <p:cNvSpPr txBox="1"/>
            <p:nvPr/>
          </p:nvSpPr>
          <p:spPr>
            <a:xfrm>
              <a:off x="5077956" y="6344917"/>
              <a:ext cx="5757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Y [mm]</a:t>
              </a:r>
              <a:endParaRPr lang="en-GB" sz="1050" dirty="0"/>
            </a:p>
          </p:txBody>
        </p:sp>
        <p:sp>
          <p:nvSpPr>
            <p:cNvPr id="124" name="CasellaDiTesto 123">
              <a:extLst>
                <a:ext uri="{FF2B5EF4-FFF2-40B4-BE49-F238E27FC236}">
                  <a16:creationId xmlns:a16="http://schemas.microsoft.com/office/drawing/2014/main" id="{A6BE07E5-2058-5786-0A23-46F37948D01E}"/>
                </a:ext>
              </a:extLst>
            </p:cNvPr>
            <p:cNvSpPr txBox="1"/>
            <p:nvPr/>
          </p:nvSpPr>
          <p:spPr>
            <a:xfrm>
              <a:off x="8338298" y="6344917"/>
              <a:ext cx="57579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50" dirty="0"/>
                <a:t>Y [mm]</a:t>
              </a:r>
              <a:endParaRPr lang="en-GB" sz="1050" dirty="0"/>
            </a:p>
          </p:txBody>
        </p:sp>
        <p:sp>
          <p:nvSpPr>
            <p:cNvPr id="125" name="CasellaDiTesto 124">
              <a:extLst>
                <a:ext uri="{FF2B5EF4-FFF2-40B4-BE49-F238E27FC236}">
                  <a16:creationId xmlns:a16="http://schemas.microsoft.com/office/drawing/2014/main" id="{057E9BF5-377C-38D3-D191-D7AB73AA1E08}"/>
                </a:ext>
              </a:extLst>
            </p:cNvPr>
            <p:cNvSpPr txBox="1"/>
            <p:nvPr/>
          </p:nvSpPr>
          <p:spPr>
            <a:xfrm>
              <a:off x="228425" y="3260708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20</a:t>
              </a:r>
              <a:endParaRPr lang="en-GB" sz="900" dirty="0"/>
            </a:p>
          </p:txBody>
        </p:sp>
        <p:sp>
          <p:nvSpPr>
            <p:cNvPr id="126" name="CasellaDiTesto 125">
              <a:extLst>
                <a:ext uri="{FF2B5EF4-FFF2-40B4-BE49-F238E27FC236}">
                  <a16:creationId xmlns:a16="http://schemas.microsoft.com/office/drawing/2014/main" id="{AD7B3FED-0438-EF56-4B60-49CC60C6CDD6}"/>
                </a:ext>
              </a:extLst>
            </p:cNvPr>
            <p:cNvSpPr txBox="1"/>
            <p:nvPr/>
          </p:nvSpPr>
          <p:spPr>
            <a:xfrm>
              <a:off x="228425" y="3032022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40</a:t>
              </a:r>
              <a:endParaRPr lang="en-GB" sz="900" dirty="0"/>
            </a:p>
          </p:txBody>
        </p:sp>
        <p:sp>
          <p:nvSpPr>
            <p:cNvPr id="127" name="CasellaDiTesto 126">
              <a:extLst>
                <a:ext uri="{FF2B5EF4-FFF2-40B4-BE49-F238E27FC236}">
                  <a16:creationId xmlns:a16="http://schemas.microsoft.com/office/drawing/2014/main" id="{A9E7E56C-7AE0-6C9C-8624-5D9AF751886F}"/>
                </a:ext>
              </a:extLst>
            </p:cNvPr>
            <p:cNvSpPr txBox="1"/>
            <p:nvPr/>
          </p:nvSpPr>
          <p:spPr>
            <a:xfrm>
              <a:off x="228425" y="2822534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60</a:t>
              </a:r>
              <a:endParaRPr lang="en-GB" sz="900" dirty="0"/>
            </a:p>
          </p:txBody>
        </p:sp>
        <p:sp>
          <p:nvSpPr>
            <p:cNvPr id="128" name="CasellaDiTesto 127">
              <a:extLst>
                <a:ext uri="{FF2B5EF4-FFF2-40B4-BE49-F238E27FC236}">
                  <a16:creationId xmlns:a16="http://schemas.microsoft.com/office/drawing/2014/main" id="{1C7EE017-9157-FADF-F7BE-C0086152820C}"/>
                </a:ext>
              </a:extLst>
            </p:cNvPr>
            <p:cNvSpPr txBox="1"/>
            <p:nvPr/>
          </p:nvSpPr>
          <p:spPr>
            <a:xfrm>
              <a:off x="228425" y="2587940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80</a:t>
              </a:r>
              <a:endParaRPr lang="en-GB" sz="900" dirty="0"/>
            </a:p>
          </p:txBody>
        </p:sp>
        <p:sp>
          <p:nvSpPr>
            <p:cNvPr id="129" name="CasellaDiTesto 128">
              <a:extLst>
                <a:ext uri="{FF2B5EF4-FFF2-40B4-BE49-F238E27FC236}">
                  <a16:creationId xmlns:a16="http://schemas.microsoft.com/office/drawing/2014/main" id="{C5F0D9D5-1145-0A63-42BB-99EC818EEEAF}"/>
                </a:ext>
              </a:extLst>
            </p:cNvPr>
            <p:cNvSpPr txBox="1"/>
            <p:nvPr/>
          </p:nvSpPr>
          <p:spPr>
            <a:xfrm>
              <a:off x="171887" y="2365898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100</a:t>
              </a:r>
              <a:endParaRPr lang="en-GB" sz="900" dirty="0"/>
            </a:p>
          </p:txBody>
        </p:sp>
        <p:sp>
          <p:nvSpPr>
            <p:cNvPr id="130" name="CasellaDiTesto 129">
              <a:extLst>
                <a:ext uri="{FF2B5EF4-FFF2-40B4-BE49-F238E27FC236}">
                  <a16:creationId xmlns:a16="http://schemas.microsoft.com/office/drawing/2014/main" id="{F614E57F-F7A9-FE4B-ABAA-50100DB4C4A9}"/>
                </a:ext>
              </a:extLst>
            </p:cNvPr>
            <p:cNvSpPr txBox="1"/>
            <p:nvPr/>
          </p:nvSpPr>
          <p:spPr>
            <a:xfrm>
              <a:off x="165798" y="2143858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120</a:t>
              </a:r>
              <a:endParaRPr lang="en-GB" sz="900" dirty="0"/>
            </a:p>
          </p:txBody>
        </p:sp>
        <p:sp>
          <p:nvSpPr>
            <p:cNvPr id="131" name="CasellaDiTesto 130">
              <a:extLst>
                <a:ext uri="{FF2B5EF4-FFF2-40B4-BE49-F238E27FC236}">
                  <a16:creationId xmlns:a16="http://schemas.microsoft.com/office/drawing/2014/main" id="{D2FBE136-4DBB-2B85-32D5-05E080303A61}"/>
                </a:ext>
              </a:extLst>
            </p:cNvPr>
            <p:cNvSpPr txBox="1"/>
            <p:nvPr/>
          </p:nvSpPr>
          <p:spPr>
            <a:xfrm>
              <a:off x="228425" y="4594890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20</a:t>
              </a:r>
              <a:endParaRPr lang="en-GB" sz="900" dirty="0"/>
            </a:p>
          </p:txBody>
        </p:sp>
        <p:sp>
          <p:nvSpPr>
            <p:cNvPr id="132" name="CasellaDiTesto 131">
              <a:extLst>
                <a:ext uri="{FF2B5EF4-FFF2-40B4-BE49-F238E27FC236}">
                  <a16:creationId xmlns:a16="http://schemas.microsoft.com/office/drawing/2014/main" id="{D5687CF3-21AF-29A9-32F4-6185CBAA8ED7}"/>
                </a:ext>
              </a:extLst>
            </p:cNvPr>
            <p:cNvSpPr txBox="1"/>
            <p:nvPr/>
          </p:nvSpPr>
          <p:spPr>
            <a:xfrm>
              <a:off x="228425" y="4366204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40</a:t>
              </a:r>
              <a:endParaRPr lang="en-GB" sz="900" dirty="0"/>
            </a:p>
          </p:txBody>
        </p:sp>
        <p:sp>
          <p:nvSpPr>
            <p:cNvPr id="133" name="CasellaDiTesto 132">
              <a:extLst>
                <a:ext uri="{FF2B5EF4-FFF2-40B4-BE49-F238E27FC236}">
                  <a16:creationId xmlns:a16="http://schemas.microsoft.com/office/drawing/2014/main" id="{C664AE1B-B235-DBA6-4AF6-86EDF5C42A8D}"/>
                </a:ext>
              </a:extLst>
            </p:cNvPr>
            <p:cNvSpPr txBox="1"/>
            <p:nvPr/>
          </p:nvSpPr>
          <p:spPr>
            <a:xfrm>
              <a:off x="228425" y="4156716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60</a:t>
              </a:r>
              <a:endParaRPr lang="en-GB" sz="900" dirty="0"/>
            </a:p>
          </p:txBody>
        </p:sp>
        <p:sp>
          <p:nvSpPr>
            <p:cNvPr id="134" name="CasellaDiTesto 133">
              <a:extLst>
                <a:ext uri="{FF2B5EF4-FFF2-40B4-BE49-F238E27FC236}">
                  <a16:creationId xmlns:a16="http://schemas.microsoft.com/office/drawing/2014/main" id="{9CD2FAB5-2C8C-3D6C-2911-4A2CD1619231}"/>
                </a:ext>
              </a:extLst>
            </p:cNvPr>
            <p:cNvSpPr txBox="1"/>
            <p:nvPr/>
          </p:nvSpPr>
          <p:spPr>
            <a:xfrm>
              <a:off x="228425" y="3922122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80</a:t>
              </a:r>
              <a:endParaRPr lang="en-GB" sz="900" dirty="0"/>
            </a:p>
          </p:txBody>
        </p:sp>
        <p:sp>
          <p:nvSpPr>
            <p:cNvPr id="135" name="CasellaDiTesto 134">
              <a:extLst>
                <a:ext uri="{FF2B5EF4-FFF2-40B4-BE49-F238E27FC236}">
                  <a16:creationId xmlns:a16="http://schemas.microsoft.com/office/drawing/2014/main" id="{36CB5380-DFEA-C0BC-C9A7-D861B6A927E5}"/>
                </a:ext>
              </a:extLst>
            </p:cNvPr>
            <p:cNvSpPr txBox="1"/>
            <p:nvPr/>
          </p:nvSpPr>
          <p:spPr>
            <a:xfrm>
              <a:off x="171754" y="3712601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100</a:t>
              </a:r>
              <a:endParaRPr lang="en-GB" sz="900" dirty="0"/>
            </a:p>
          </p:txBody>
        </p:sp>
        <p:sp>
          <p:nvSpPr>
            <p:cNvPr id="136" name="CasellaDiTesto 135">
              <a:extLst>
                <a:ext uri="{FF2B5EF4-FFF2-40B4-BE49-F238E27FC236}">
                  <a16:creationId xmlns:a16="http://schemas.microsoft.com/office/drawing/2014/main" id="{798D86A1-F81E-C4B3-CF27-AB87F866E32D}"/>
                </a:ext>
              </a:extLst>
            </p:cNvPr>
            <p:cNvSpPr txBox="1"/>
            <p:nvPr/>
          </p:nvSpPr>
          <p:spPr>
            <a:xfrm>
              <a:off x="228425" y="5729606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40</a:t>
              </a:r>
              <a:endParaRPr lang="en-GB" sz="900" dirty="0"/>
            </a:p>
          </p:txBody>
        </p:sp>
        <p:sp>
          <p:nvSpPr>
            <p:cNvPr id="137" name="CasellaDiTesto 136">
              <a:extLst>
                <a:ext uri="{FF2B5EF4-FFF2-40B4-BE49-F238E27FC236}">
                  <a16:creationId xmlns:a16="http://schemas.microsoft.com/office/drawing/2014/main" id="{4A0B2A6D-8509-0D3C-C8D1-3BDF17F654A6}"/>
                </a:ext>
              </a:extLst>
            </p:cNvPr>
            <p:cNvSpPr txBox="1"/>
            <p:nvPr/>
          </p:nvSpPr>
          <p:spPr>
            <a:xfrm>
              <a:off x="228425" y="5520118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60</a:t>
              </a:r>
              <a:endParaRPr lang="en-GB" sz="900" dirty="0"/>
            </a:p>
          </p:txBody>
        </p:sp>
        <p:sp>
          <p:nvSpPr>
            <p:cNvPr id="138" name="CasellaDiTesto 137">
              <a:extLst>
                <a:ext uri="{FF2B5EF4-FFF2-40B4-BE49-F238E27FC236}">
                  <a16:creationId xmlns:a16="http://schemas.microsoft.com/office/drawing/2014/main" id="{F6C4271D-CC8B-F05D-30C9-DF9B335B0F76}"/>
                </a:ext>
              </a:extLst>
            </p:cNvPr>
            <p:cNvSpPr txBox="1"/>
            <p:nvPr/>
          </p:nvSpPr>
          <p:spPr>
            <a:xfrm>
              <a:off x="228425" y="5285524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80</a:t>
              </a:r>
              <a:endParaRPr lang="en-GB" sz="900" dirty="0"/>
            </a:p>
          </p:txBody>
        </p:sp>
        <p:sp>
          <p:nvSpPr>
            <p:cNvPr id="139" name="CasellaDiTesto 138">
              <a:extLst>
                <a:ext uri="{FF2B5EF4-FFF2-40B4-BE49-F238E27FC236}">
                  <a16:creationId xmlns:a16="http://schemas.microsoft.com/office/drawing/2014/main" id="{110C3472-C307-F358-41F5-E88564166AA5}"/>
                </a:ext>
              </a:extLst>
            </p:cNvPr>
            <p:cNvSpPr txBox="1"/>
            <p:nvPr/>
          </p:nvSpPr>
          <p:spPr>
            <a:xfrm>
              <a:off x="160432" y="5076003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100</a:t>
              </a:r>
              <a:endParaRPr lang="en-GB" sz="900" dirty="0"/>
            </a:p>
          </p:txBody>
        </p:sp>
        <p:sp>
          <p:nvSpPr>
            <p:cNvPr id="140" name="CasellaDiTesto 139">
              <a:extLst>
                <a:ext uri="{FF2B5EF4-FFF2-40B4-BE49-F238E27FC236}">
                  <a16:creationId xmlns:a16="http://schemas.microsoft.com/office/drawing/2014/main" id="{0F94EC61-5687-9C34-7737-DDBC18659809}"/>
                </a:ext>
              </a:extLst>
            </p:cNvPr>
            <p:cNvSpPr txBox="1"/>
            <p:nvPr/>
          </p:nvSpPr>
          <p:spPr>
            <a:xfrm>
              <a:off x="223506" y="5960733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20</a:t>
              </a:r>
              <a:endParaRPr lang="en-GB" sz="900" dirty="0"/>
            </a:p>
          </p:txBody>
        </p:sp>
        <p:sp>
          <p:nvSpPr>
            <p:cNvPr id="141" name="CasellaDiTesto 140">
              <a:extLst>
                <a:ext uri="{FF2B5EF4-FFF2-40B4-BE49-F238E27FC236}">
                  <a16:creationId xmlns:a16="http://schemas.microsoft.com/office/drawing/2014/main" id="{3DCD2C4A-67D6-C5E2-3F8E-99FFAC6A6034}"/>
                </a:ext>
              </a:extLst>
            </p:cNvPr>
            <p:cNvSpPr txBox="1"/>
            <p:nvPr/>
          </p:nvSpPr>
          <p:spPr>
            <a:xfrm>
              <a:off x="670060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-300</a:t>
              </a:r>
              <a:endParaRPr lang="en-GB" sz="900" dirty="0"/>
            </a:p>
          </p:txBody>
        </p:sp>
        <p:sp>
          <p:nvSpPr>
            <p:cNvPr id="142" name="CasellaDiTesto 141">
              <a:extLst>
                <a:ext uri="{FF2B5EF4-FFF2-40B4-BE49-F238E27FC236}">
                  <a16:creationId xmlns:a16="http://schemas.microsoft.com/office/drawing/2014/main" id="{2586B8A3-2849-D350-0664-497D93B9240F}"/>
                </a:ext>
              </a:extLst>
            </p:cNvPr>
            <p:cNvSpPr txBox="1"/>
            <p:nvPr/>
          </p:nvSpPr>
          <p:spPr>
            <a:xfrm>
              <a:off x="1071236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-200</a:t>
              </a:r>
              <a:endParaRPr lang="en-GB" sz="900" dirty="0"/>
            </a:p>
          </p:txBody>
        </p:sp>
        <p:sp>
          <p:nvSpPr>
            <p:cNvPr id="143" name="CasellaDiTesto 142">
              <a:extLst>
                <a:ext uri="{FF2B5EF4-FFF2-40B4-BE49-F238E27FC236}">
                  <a16:creationId xmlns:a16="http://schemas.microsoft.com/office/drawing/2014/main" id="{3411E3FC-8783-28E0-2C1F-52DBBCEC7FE7}"/>
                </a:ext>
              </a:extLst>
            </p:cNvPr>
            <p:cNvSpPr txBox="1"/>
            <p:nvPr/>
          </p:nvSpPr>
          <p:spPr>
            <a:xfrm>
              <a:off x="1501430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-100</a:t>
              </a:r>
              <a:endParaRPr lang="en-GB" sz="900" dirty="0"/>
            </a:p>
          </p:txBody>
        </p:sp>
        <p:sp>
          <p:nvSpPr>
            <p:cNvPr id="144" name="CasellaDiTesto 143">
              <a:extLst>
                <a:ext uri="{FF2B5EF4-FFF2-40B4-BE49-F238E27FC236}">
                  <a16:creationId xmlns:a16="http://schemas.microsoft.com/office/drawing/2014/main" id="{24C5194B-24F1-E723-78BC-CDFC24836903}"/>
                </a:ext>
              </a:extLst>
            </p:cNvPr>
            <p:cNvSpPr txBox="1"/>
            <p:nvPr/>
          </p:nvSpPr>
          <p:spPr>
            <a:xfrm>
              <a:off x="1950520" y="6257286"/>
              <a:ext cx="2776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-0</a:t>
              </a:r>
              <a:endParaRPr lang="en-GB" sz="900" dirty="0"/>
            </a:p>
          </p:txBody>
        </p:sp>
        <p:sp>
          <p:nvSpPr>
            <p:cNvPr id="145" name="CasellaDiTesto 144">
              <a:extLst>
                <a:ext uri="{FF2B5EF4-FFF2-40B4-BE49-F238E27FC236}">
                  <a16:creationId xmlns:a16="http://schemas.microsoft.com/office/drawing/2014/main" id="{3FE1941A-6EE1-79B9-59F7-DD4CB41733CB}"/>
                </a:ext>
              </a:extLst>
            </p:cNvPr>
            <p:cNvSpPr txBox="1"/>
            <p:nvPr/>
          </p:nvSpPr>
          <p:spPr>
            <a:xfrm>
              <a:off x="2337589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100</a:t>
              </a:r>
              <a:endParaRPr lang="en-GB" sz="900" dirty="0"/>
            </a:p>
          </p:txBody>
        </p:sp>
        <p:sp>
          <p:nvSpPr>
            <p:cNvPr id="146" name="CasellaDiTesto 145">
              <a:extLst>
                <a:ext uri="{FF2B5EF4-FFF2-40B4-BE49-F238E27FC236}">
                  <a16:creationId xmlns:a16="http://schemas.microsoft.com/office/drawing/2014/main" id="{6160D94C-BA24-5EF0-7097-3F9F0E4F1BD9}"/>
                </a:ext>
              </a:extLst>
            </p:cNvPr>
            <p:cNvSpPr txBox="1"/>
            <p:nvPr/>
          </p:nvSpPr>
          <p:spPr>
            <a:xfrm>
              <a:off x="2745281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200</a:t>
              </a:r>
              <a:endParaRPr lang="en-GB" sz="900" dirty="0"/>
            </a:p>
          </p:txBody>
        </p:sp>
        <p:sp>
          <p:nvSpPr>
            <p:cNvPr id="147" name="CasellaDiTesto 146">
              <a:extLst>
                <a:ext uri="{FF2B5EF4-FFF2-40B4-BE49-F238E27FC236}">
                  <a16:creationId xmlns:a16="http://schemas.microsoft.com/office/drawing/2014/main" id="{E4E032CB-44E5-9694-F0A5-FFD9B53FDA3A}"/>
                </a:ext>
              </a:extLst>
            </p:cNvPr>
            <p:cNvSpPr txBox="1"/>
            <p:nvPr/>
          </p:nvSpPr>
          <p:spPr>
            <a:xfrm>
              <a:off x="3176671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300</a:t>
              </a:r>
              <a:endParaRPr lang="en-GB" sz="900" dirty="0"/>
            </a:p>
          </p:txBody>
        </p:sp>
        <p:sp>
          <p:nvSpPr>
            <p:cNvPr id="148" name="CasellaDiTesto 147">
              <a:extLst>
                <a:ext uri="{FF2B5EF4-FFF2-40B4-BE49-F238E27FC236}">
                  <a16:creationId xmlns:a16="http://schemas.microsoft.com/office/drawing/2014/main" id="{118260BA-B992-E1F9-CC1C-2F1B12F79A08}"/>
                </a:ext>
              </a:extLst>
            </p:cNvPr>
            <p:cNvSpPr txBox="1"/>
            <p:nvPr/>
          </p:nvSpPr>
          <p:spPr>
            <a:xfrm>
              <a:off x="3908033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-300</a:t>
              </a:r>
              <a:endParaRPr lang="en-GB" sz="900" dirty="0"/>
            </a:p>
          </p:txBody>
        </p:sp>
        <p:sp>
          <p:nvSpPr>
            <p:cNvPr id="149" name="CasellaDiTesto 148">
              <a:extLst>
                <a:ext uri="{FF2B5EF4-FFF2-40B4-BE49-F238E27FC236}">
                  <a16:creationId xmlns:a16="http://schemas.microsoft.com/office/drawing/2014/main" id="{7AD2BA11-86DD-CD29-D10E-E24AABA7D7D3}"/>
                </a:ext>
              </a:extLst>
            </p:cNvPr>
            <p:cNvSpPr txBox="1"/>
            <p:nvPr/>
          </p:nvSpPr>
          <p:spPr>
            <a:xfrm>
              <a:off x="4309209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-200</a:t>
              </a:r>
              <a:endParaRPr lang="en-GB" sz="900" dirty="0"/>
            </a:p>
          </p:txBody>
        </p:sp>
        <p:sp>
          <p:nvSpPr>
            <p:cNvPr id="150" name="CasellaDiTesto 149">
              <a:extLst>
                <a:ext uri="{FF2B5EF4-FFF2-40B4-BE49-F238E27FC236}">
                  <a16:creationId xmlns:a16="http://schemas.microsoft.com/office/drawing/2014/main" id="{0E025DFE-1D91-E5FE-A6A5-2EB590B76C33}"/>
                </a:ext>
              </a:extLst>
            </p:cNvPr>
            <p:cNvSpPr txBox="1"/>
            <p:nvPr/>
          </p:nvSpPr>
          <p:spPr>
            <a:xfrm>
              <a:off x="4739403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-100</a:t>
              </a:r>
              <a:endParaRPr lang="en-GB" sz="900" dirty="0"/>
            </a:p>
          </p:txBody>
        </p:sp>
        <p:sp>
          <p:nvSpPr>
            <p:cNvPr id="151" name="CasellaDiTesto 150">
              <a:extLst>
                <a:ext uri="{FF2B5EF4-FFF2-40B4-BE49-F238E27FC236}">
                  <a16:creationId xmlns:a16="http://schemas.microsoft.com/office/drawing/2014/main" id="{B3EE9CC3-5923-7202-B319-25F4FE48E4BD}"/>
                </a:ext>
              </a:extLst>
            </p:cNvPr>
            <p:cNvSpPr txBox="1"/>
            <p:nvPr/>
          </p:nvSpPr>
          <p:spPr>
            <a:xfrm>
              <a:off x="5188493" y="6257286"/>
              <a:ext cx="2776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-0</a:t>
              </a:r>
              <a:endParaRPr lang="en-GB" sz="900" dirty="0"/>
            </a:p>
          </p:txBody>
        </p:sp>
        <p:sp>
          <p:nvSpPr>
            <p:cNvPr id="152" name="CasellaDiTesto 151">
              <a:extLst>
                <a:ext uri="{FF2B5EF4-FFF2-40B4-BE49-F238E27FC236}">
                  <a16:creationId xmlns:a16="http://schemas.microsoft.com/office/drawing/2014/main" id="{EF3B8309-4072-54CC-13CA-9808327CB76B}"/>
                </a:ext>
              </a:extLst>
            </p:cNvPr>
            <p:cNvSpPr txBox="1"/>
            <p:nvPr/>
          </p:nvSpPr>
          <p:spPr>
            <a:xfrm>
              <a:off x="5575562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100</a:t>
              </a:r>
              <a:endParaRPr lang="en-GB" sz="900" dirty="0"/>
            </a:p>
          </p:txBody>
        </p:sp>
        <p:sp>
          <p:nvSpPr>
            <p:cNvPr id="153" name="CasellaDiTesto 152">
              <a:extLst>
                <a:ext uri="{FF2B5EF4-FFF2-40B4-BE49-F238E27FC236}">
                  <a16:creationId xmlns:a16="http://schemas.microsoft.com/office/drawing/2014/main" id="{037AC994-949D-9EC0-582D-7085AB9D29C7}"/>
                </a:ext>
              </a:extLst>
            </p:cNvPr>
            <p:cNvSpPr txBox="1"/>
            <p:nvPr/>
          </p:nvSpPr>
          <p:spPr>
            <a:xfrm>
              <a:off x="5983254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200</a:t>
              </a:r>
              <a:endParaRPr lang="en-GB" sz="900" dirty="0"/>
            </a:p>
          </p:txBody>
        </p:sp>
        <p:sp>
          <p:nvSpPr>
            <p:cNvPr id="154" name="CasellaDiTesto 153">
              <a:extLst>
                <a:ext uri="{FF2B5EF4-FFF2-40B4-BE49-F238E27FC236}">
                  <a16:creationId xmlns:a16="http://schemas.microsoft.com/office/drawing/2014/main" id="{86314676-EC11-941F-7229-2CA28FA84456}"/>
                </a:ext>
              </a:extLst>
            </p:cNvPr>
            <p:cNvSpPr txBox="1"/>
            <p:nvPr/>
          </p:nvSpPr>
          <p:spPr>
            <a:xfrm>
              <a:off x="6414644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300</a:t>
              </a:r>
              <a:endParaRPr lang="en-GB" sz="900" dirty="0"/>
            </a:p>
          </p:txBody>
        </p:sp>
        <p:sp>
          <p:nvSpPr>
            <p:cNvPr id="155" name="CasellaDiTesto 154">
              <a:extLst>
                <a:ext uri="{FF2B5EF4-FFF2-40B4-BE49-F238E27FC236}">
                  <a16:creationId xmlns:a16="http://schemas.microsoft.com/office/drawing/2014/main" id="{A829C41C-9101-E345-DBEA-519B4CA2F392}"/>
                </a:ext>
              </a:extLst>
            </p:cNvPr>
            <p:cNvSpPr txBox="1"/>
            <p:nvPr/>
          </p:nvSpPr>
          <p:spPr>
            <a:xfrm>
              <a:off x="7147014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-300</a:t>
              </a:r>
              <a:endParaRPr lang="en-GB" sz="900" dirty="0"/>
            </a:p>
          </p:txBody>
        </p:sp>
        <p:sp>
          <p:nvSpPr>
            <p:cNvPr id="156" name="CasellaDiTesto 155">
              <a:extLst>
                <a:ext uri="{FF2B5EF4-FFF2-40B4-BE49-F238E27FC236}">
                  <a16:creationId xmlns:a16="http://schemas.microsoft.com/office/drawing/2014/main" id="{DF451C56-0BAD-CD04-8B5A-66C2E2E946FD}"/>
                </a:ext>
              </a:extLst>
            </p:cNvPr>
            <p:cNvSpPr txBox="1"/>
            <p:nvPr/>
          </p:nvSpPr>
          <p:spPr>
            <a:xfrm>
              <a:off x="7548190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-200</a:t>
              </a:r>
              <a:endParaRPr lang="en-GB" sz="900" dirty="0"/>
            </a:p>
          </p:txBody>
        </p:sp>
        <p:sp>
          <p:nvSpPr>
            <p:cNvPr id="157" name="CasellaDiTesto 156">
              <a:extLst>
                <a:ext uri="{FF2B5EF4-FFF2-40B4-BE49-F238E27FC236}">
                  <a16:creationId xmlns:a16="http://schemas.microsoft.com/office/drawing/2014/main" id="{3BDA3A7D-1C4D-D612-BC7D-BB216FE04D34}"/>
                </a:ext>
              </a:extLst>
            </p:cNvPr>
            <p:cNvSpPr txBox="1"/>
            <p:nvPr/>
          </p:nvSpPr>
          <p:spPr>
            <a:xfrm>
              <a:off x="7978384" y="6257286"/>
              <a:ext cx="39305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-100</a:t>
              </a:r>
              <a:endParaRPr lang="en-GB" sz="900" dirty="0"/>
            </a:p>
          </p:txBody>
        </p:sp>
        <p:sp>
          <p:nvSpPr>
            <p:cNvPr id="158" name="CasellaDiTesto 157">
              <a:extLst>
                <a:ext uri="{FF2B5EF4-FFF2-40B4-BE49-F238E27FC236}">
                  <a16:creationId xmlns:a16="http://schemas.microsoft.com/office/drawing/2014/main" id="{C3BC0745-2C66-3500-EE93-411E09A0E8A0}"/>
                </a:ext>
              </a:extLst>
            </p:cNvPr>
            <p:cNvSpPr txBox="1"/>
            <p:nvPr/>
          </p:nvSpPr>
          <p:spPr>
            <a:xfrm>
              <a:off x="8427474" y="6257286"/>
              <a:ext cx="2776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-0</a:t>
              </a:r>
              <a:endParaRPr lang="en-GB" sz="900" dirty="0"/>
            </a:p>
          </p:txBody>
        </p:sp>
        <p:sp>
          <p:nvSpPr>
            <p:cNvPr id="159" name="CasellaDiTesto 158">
              <a:extLst>
                <a:ext uri="{FF2B5EF4-FFF2-40B4-BE49-F238E27FC236}">
                  <a16:creationId xmlns:a16="http://schemas.microsoft.com/office/drawing/2014/main" id="{9206AE76-415D-1397-32D3-52E4C86BFC47}"/>
                </a:ext>
              </a:extLst>
            </p:cNvPr>
            <p:cNvSpPr txBox="1"/>
            <p:nvPr/>
          </p:nvSpPr>
          <p:spPr>
            <a:xfrm>
              <a:off x="8814543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100</a:t>
              </a:r>
              <a:endParaRPr lang="en-GB" sz="900" dirty="0"/>
            </a:p>
          </p:txBody>
        </p:sp>
        <p:sp>
          <p:nvSpPr>
            <p:cNvPr id="160" name="CasellaDiTesto 159">
              <a:extLst>
                <a:ext uri="{FF2B5EF4-FFF2-40B4-BE49-F238E27FC236}">
                  <a16:creationId xmlns:a16="http://schemas.microsoft.com/office/drawing/2014/main" id="{FD748820-CCEB-AB66-3898-C2AC0E55EF36}"/>
                </a:ext>
              </a:extLst>
            </p:cNvPr>
            <p:cNvSpPr txBox="1"/>
            <p:nvPr/>
          </p:nvSpPr>
          <p:spPr>
            <a:xfrm>
              <a:off x="9222235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200</a:t>
              </a:r>
              <a:endParaRPr lang="en-GB" sz="900" dirty="0"/>
            </a:p>
          </p:txBody>
        </p:sp>
        <p:sp>
          <p:nvSpPr>
            <p:cNvPr id="161" name="CasellaDiTesto 160">
              <a:extLst>
                <a:ext uri="{FF2B5EF4-FFF2-40B4-BE49-F238E27FC236}">
                  <a16:creationId xmlns:a16="http://schemas.microsoft.com/office/drawing/2014/main" id="{2417690F-BAAD-9EF0-8E35-E35E3ACFFEA0}"/>
                </a:ext>
              </a:extLst>
            </p:cNvPr>
            <p:cNvSpPr txBox="1"/>
            <p:nvPr/>
          </p:nvSpPr>
          <p:spPr>
            <a:xfrm>
              <a:off x="9653625" y="6257286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300</a:t>
              </a:r>
              <a:endParaRPr lang="en-GB" sz="900" dirty="0"/>
            </a:p>
          </p:txBody>
        </p:sp>
      </p:grp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CF1C13F6-72A8-F454-9888-09CB163F3AFD}"/>
              </a:ext>
            </a:extLst>
          </p:cNvPr>
          <p:cNvCxnSpPr/>
          <p:nvPr/>
        </p:nvCxnSpPr>
        <p:spPr>
          <a:xfrm>
            <a:off x="412686" y="6208499"/>
            <a:ext cx="3278449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2" name="Immagine 161">
            <a:extLst>
              <a:ext uri="{FF2B5EF4-FFF2-40B4-BE49-F238E27FC236}">
                <a16:creationId xmlns:a16="http://schemas.microsoft.com/office/drawing/2014/main" id="{F9EB91DC-1F62-849E-FD5D-971C74D811A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505"/>
          <a:stretch/>
        </p:blipFill>
        <p:spPr>
          <a:xfrm>
            <a:off x="6193579" y="143462"/>
            <a:ext cx="1864022" cy="1338170"/>
          </a:xfrm>
          <a:prstGeom prst="rect">
            <a:avLst/>
          </a:prstGeom>
        </p:spPr>
      </p:pic>
      <p:cxnSp>
        <p:nvCxnSpPr>
          <p:cNvPr id="165" name="Connettore 2 164">
            <a:extLst>
              <a:ext uri="{FF2B5EF4-FFF2-40B4-BE49-F238E27FC236}">
                <a16:creationId xmlns:a16="http://schemas.microsoft.com/office/drawing/2014/main" id="{EF10569C-7008-ABC1-9030-7299A28F1B3B}"/>
              </a:ext>
            </a:extLst>
          </p:cNvPr>
          <p:cNvCxnSpPr>
            <a:cxnSpLocks/>
          </p:cNvCxnSpPr>
          <p:nvPr/>
        </p:nvCxnSpPr>
        <p:spPr>
          <a:xfrm flipV="1">
            <a:off x="7044956" y="673152"/>
            <a:ext cx="0" cy="2988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ttore 2 165">
            <a:extLst>
              <a:ext uri="{FF2B5EF4-FFF2-40B4-BE49-F238E27FC236}">
                <a16:creationId xmlns:a16="http://schemas.microsoft.com/office/drawing/2014/main" id="{B9C127D1-DAD8-4324-DC8B-5AFEF7BD9E19}"/>
              </a:ext>
            </a:extLst>
          </p:cNvPr>
          <p:cNvCxnSpPr>
            <a:cxnSpLocks/>
          </p:cNvCxnSpPr>
          <p:nvPr/>
        </p:nvCxnSpPr>
        <p:spPr>
          <a:xfrm>
            <a:off x="6323019" y="405023"/>
            <a:ext cx="252544" cy="223053"/>
          </a:xfrm>
          <a:prstGeom prst="straightConnector1">
            <a:avLst/>
          </a:prstGeom>
          <a:ln w="952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ttore 2 166">
            <a:extLst>
              <a:ext uri="{FF2B5EF4-FFF2-40B4-BE49-F238E27FC236}">
                <a16:creationId xmlns:a16="http://schemas.microsoft.com/office/drawing/2014/main" id="{8D2EA576-89C3-71F9-6AF6-2D30C87E2C18}"/>
              </a:ext>
            </a:extLst>
          </p:cNvPr>
          <p:cNvCxnSpPr>
            <a:cxnSpLocks/>
          </p:cNvCxnSpPr>
          <p:nvPr/>
        </p:nvCxnSpPr>
        <p:spPr>
          <a:xfrm>
            <a:off x="6530917" y="280885"/>
            <a:ext cx="252544" cy="223053"/>
          </a:xfrm>
          <a:prstGeom prst="straightConnector1">
            <a:avLst/>
          </a:prstGeom>
          <a:ln w="952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ttore 2 167">
            <a:extLst>
              <a:ext uri="{FF2B5EF4-FFF2-40B4-BE49-F238E27FC236}">
                <a16:creationId xmlns:a16="http://schemas.microsoft.com/office/drawing/2014/main" id="{D02B27F6-78B0-B1A5-CA2C-A8C3D61CB2B7}"/>
              </a:ext>
            </a:extLst>
          </p:cNvPr>
          <p:cNvCxnSpPr>
            <a:cxnSpLocks/>
          </p:cNvCxnSpPr>
          <p:nvPr/>
        </p:nvCxnSpPr>
        <p:spPr>
          <a:xfrm>
            <a:off x="6738815" y="179827"/>
            <a:ext cx="252544" cy="223053"/>
          </a:xfrm>
          <a:prstGeom prst="straightConnector1">
            <a:avLst/>
          </a:prstGeom>
          <a:ln w="952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1" name="lda">
            <a:hlinkClick r:id="" action="ppaction://media"/>
            <a:extLst>
              <a:ext uri="{FF2B5EF4-FFF2-40B4-BE49-F238E27FC236}">
                <a16:creationId xmlns:a16="http://schemas.microsoft.com/office/drawing/2014/main" id="{5F9656A7-EE36-71FB-F3E2-8700FB69C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34469" t="34790" r="34289"/>
          <a:stretch/>
        </p:blipFill>
        <p:spPr>
          <a:xfrm>
            <a:off x="10437257" y="103937"/>
            <a:ext cx="1661539" cy="1950826"/>
          </a:xfrm>
          <a:prstGeom prst="rect">
            <a:avLst/>
          </a:prstGeom>
        </p:spPr>
      </p:pic>
      <p:sp>
        <p:nvSpPr>
          <p:cNvPr id="172" name="Rettangolo 171">
            <a:extLst>
              <a:ext uri="{FF2B5EF4-FFF2-40B4-BE49-F238E27FC236}">
                <a16:creationId xmlns:a16="http://schemas.microsoft.com/office/drawing/2014/main" id="{8A39FFA6-31C9-EC19-F124-55686E8BEC1C}"/>
              </a:ext>
            </a:extLst>
          </p:cNvPr>
          <p:cNvSpPr/>
          <p:nvPr/>
        </p:nvSpPr>
        <p:spPr>
          <a:xfrm>
            <a:off x="9424614" y="54326"/>
            <a:ext cx="9439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it-IT" sz="1600" dirty="0">
              <a:solidFill>
                <a:srgbClr val="3F4545"/>
              </a:solidFill>
            </a:endParaRPr>
          </a:p>
          <a:p>
            <a:pPr algn="r"/>
            <a:endParaRPr lang="it-IT" sz="1600" dirty="0">
              <a:solidFill>
                <a:srgbClr val="3F4545"/>
              </a:solidFill>
            </a:endParaRPr>
          </a:p>
          <a:p>
            <a:pPr algn="r"/>
            <a:r>
              <a:rPr lang="it-IT" sz="1600" dirty="0">
                <a:solidFill>
                  <a:srgbClr val="3F4545"/>
                </a:solidFill>
              </a:rPr>
              <a:t>LDA</a:t>
            </a:r>
          </a:p>
          <a:p>
            <a:pPr algn="r"/>
            <a:r>
              <a:rPr lang="it-IT" sz="1600" dirty="0">
                <a:solidFill>
                  <a:srgbClr val="3F4545"/>
                </a:solidFill>
              </a:rPr>
              <a:t>+</a:t>
            </a:r>
          </a:p>
          <a:p>
            <a:pPr algn="r"/>
            <a:r>
              <a:rPr lang="it-IT" sz="1600" dirty="0">
                <a:solidFill>
                  <a:srgbClr val="3F4545"/>
                </a:solidFill>
              </a:rPr>
              <a:t>FID</a:t>
            </a:r>
          </a:p>
        </p:txBody>
      </p:sp>
      <p:pic>
        <p:nvPicPr>
          <p:cNvPr id="173" name="Immagine 172">
            <a:extLst>
              <a:ext uri="{FF2B5EF4-FFF2-40B4-BE49-F238E27FC236}">
                <a16:creationId xmlns:a16="http://schemas.microsoft.com/office/drawing/2014/main" id="{A593AA31-38A5-2332-31B3-C07484B6A64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r="61338"/>
          <a:stretch/>
        </p:blipFill>
        <p:spPr>
          <a:xfrm rot="5400000">
            <a:off x="11037711" y="2198709"/>
            <a:ext cx="511345" cy="1592601"/>
          </a:xfrm>
          <a:prstGeom prst="rect">
            <a:avLst/>
          </a:prstGeom>
        </p:spPr>
      </p:pic>
      <p:pic>
        <p:nvPicPr>
          <p:cNvPr id="174" name="Immagine 173">
            <a:extLst>
              <a:ext uri="{FF2B5EF4-FFF2-40B4-BE49-F238E27FC236}">
                <a16:creationId xmlns:a16="http://schemas.microsoft.com/office/drawing/2014/main" id="{16AEA48F-31A8-5BA5-D075-01B85208DC8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r="30481"/>
          <a:stretch/>
        </p:blipFill>
        <p:spPr>
          <a:xfrm rot="5400000">
            <a:off x="11037710" y="3501877"/>
            <a:ext cx="511346" cy="1592600"/>
          </a:xfrm>
          <a:prstGeom prst="rect">
            <a:avLst/>
          </a:prstGeom>
        </p:spPr>
      </p:pic>
      <p:pic>
        <p:nvPicPr>
          <p:cNvPr id="175" name="Immagine 174">
            <a:extLst>
              <a:ext uri="{FF2B5EF4-FFF2-40B4-BE49-F238E27FC236}">
                <a16:creationId xmlns:a16="http://schemas.microsoft.com/office/drawing/2014/main" id="{76D34B31-5633-2227-12EB-1F330020A5E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8"/>
          <a:stretch/>
        </p:blipFill>
        <p:spPr>
          <a:xfrm rot="5400000">
            <a:off x="11037708" y="4829064"/>
            <a:ext cx="511346" cy="1592604"/>
          </a:xfrm>
          <a:prstGeom prst="rect">
            <a:avLst/>
          </a:prstGeom>
        </p:spPr>
      </p:pic>
      <p:sp>
        <p:nvSpPr>
          <p:cNvPr id="176" name="CasellaDiTesto 175">
            <a:extLst>
              <a:ext uri="{FF2B5EF4-FFF2-40B4-BE49-F238E27FC236}">
                <a16:creationId xmlns:a16="http://schemas.microsoft.com/office/drawing/2014/main" id="{CC6C0DAA-0F65-1539-7578-DDC8B536789D}"/>
              </a:ext>
            </a:extLst>
          </p:cNvPr>
          <p:cNvSpPr txBox="1"/>
          <p:nvPr/>
        </p:nvSpPr>
        <p:spPr>
          <a:xfrm>
            <a:off x="7056113" y="6549578"/>
            <a:ext cx="5122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(DIATI and LMFA)</a:t>
            </a:r>
            <a:endParaRPr lang="it-IT" sz="1600" dirty="0"/>
          </a:p>
        </p:txBody>
      </p:sp>
      <p:sp>
        <p:nvSpPr>
          <p:cNvPr id="177" name="Rettangolo 176">
            <a:extLst>
              <a:ext uri="{FF2B5EF4-FFF2-40B4-BE49-F238E27FC236}">
                <a16:creationId xmlns:a16="http://schemas.microsoft.com/office/drawing/2014/main" id="{782FE28B-4435-B6DC-E282-8CC89F33A7D2}"/>
              </a:ext>
            </a:extLst>
          </p:cNvPr>
          <p:cNvSpPr/>
          <p:nvPr/>
        </p:nvSpPr>
        <p:spPr>
          <a:xfrm>
            <a:off x="-13376" y="6627150"/>
            <a:ext cx="12205376" cy="240045"/>
          </a:xfrm>
          <a:prstGeom prst="rect">
            <a:avLst/>
          </a:prstGeom>
          <a:solidFill>
            <a:srgbClr val="78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78" name="CasellaDiTesto 177">
            <a:extLst>
              <a:ext uri="{FF2B5EF4-FFF2-40B4-BE49-F238E27FC236}">
                <a16:creationId xmlns:a16="http://schemas.microsoft.com/office/drawing/2014/main" id="{E8BCBA25-E1ED-D974-A619-A4A52985B008}"/>
              </a:ext>
            </a:extLst>
          </p:cNvPr>
          <p:cNvSpPr txBox="1"/>
          <p:nvPr/>
        </p:nvSpPr>
        <p:spPr>
          <a:xfrm>
            <a:off x="-62060" y="6565939"/>
            <a:ext cx="8358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chemeClr val="bg1"/>
                </a:solidFill>
                <a:latin typeface="Candara" panose="020E0502030303020204" pitchFamily="34" charset="0"/>
              </a:rPr>
              <a:t>Turbulent transfer and concentration statistics in a street canyon with tree planting</a:t>
            </a:r>
            <a:endParaRPr lang="en-US" sz="1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79" name="CasellaDiTesto 178">
            <a:extLst>
              <a:ext uri="{FF2B5EF4-FFF2-40B4-BE49-F238E27FC236}">
                <a16:creationId xmlns:a16="http://schemas.microsoft.com/office/drawing/2014/main" id="{CB557FEB-4254-B926-85E6-092247F70798}"/>
              </a:ext>
            </a:extLst>
          </p:cNvPr>
          <p:cNvSpPr txBox="1"/>
          <p:nvPr/>
        </p:nvSpPr>
        <p:spPr>
          <a:xfrm>
            <a:off x="10973476" y="6577895"/>
            <a:ext cx="1205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bg1"/>
                </a:solidFill>
              </a:rPr>
              <a:t>Sofia Fellini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91495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831</Words>
  <Application>Microsoft Office PowerPoint</Application>
  <PresentationFormat>Widescreen</PresentationFormat>
  <Paragraphs>240</Paragraphs>
  <Slides>10</Slides>
  <Notes>6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Candara</vt:lpstr>
      <vt:lpstr>Nunito</vt:lpstr>
      <vt:lpstr>Tema di Office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 ̅    [m/s]</vt:lpstr>
      <vt:lpstr>TKE [m^2 s^2]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Fellini  Sofia</dc:creator>
  <cp:lastModifiedBy>Fellini  Sofia</cp:lastModifiedBy>
  <cp:revision>4</cp:revision>
  <dcterms:created xsi:type="dcterms:W3CDTF">2022-05-20T14:56:32Z</dcterms:created>
  <dcterms:modified xsi:type="dcterms:W3CDTF">2022-05-23T15:39:59Z</dcterms:modified>
</cp:coreProperties>
</file>