
<file path=[Content_Types].xml><?xml version="1.0" encoding="utf-8"?>
<Types xmlns="http://schemas.openxmlformats.org/package/2006/content-types">
  <Default Extension="bin" ContentType="image/unknown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6" r:id="rId5"/>
    <p:sldId id="257" r:id="rId6"/>
    <p:sldId id="258" r:id="rId7"/>
    <p:sldId id="11106" r:id="rId8"/>
    <p:sldId id="11109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clrMru>
    <a:srgbClr val="064E83"/>
    <a:srgbClr val="6C8AAF"/>
    <a:srgbClr val="2E3F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CC4B79-F354-E54C-8651-70F3CAE1D6FA}" v="138" dt="2022-05-20T07:53:39.0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/>
    <p:restoredTop sz="91429"/>
  </p:normalViewPr>
  <p:slideViewPr>
    <p:cSldViewPr snapToGrid="0" snapToObjects="1">
      <p:cViewPr>
        <p:scale>
          <a:sx n="100" d="100"/>
          <a:sy n="100" d="100"/>
        </p:scale>
        <p:origin x="1000" y="400"/>
      </p:cViewPr>
      <p:guideLst>
        <p:guide orient="horz" pos="2160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eanor Hansford" userId="f1d3f78a-2baf-4650-bce0-f3ac4ec603cc" providerId="ADAL" clId="{50CC4B79-F354-E54C-8651-70F3CAE1D6FA}"/>
    <pc:docChg chg="undo custSel addSld delSld modSld sldOrd modMainMaster">
      <pc:chgData name="Eleanor Hansford" userId="f1d3f78a-2baf-4650-bce0-f3ac4ec603cc" providerId="ADAL" clId="{50CC4B79-F354-E54C-8651-70F3CAE1D6FA}" dt="2022-05-20T16:13:13.263" v="5678" actId="2"/>
      <pc:docMkLst>
        <pc:docMk/>
      </pc:docMkLst>
      <pc:sldChg chg="addSp delSp modSp mod">
        <pc:chgData name="Eleanor Hansford" userId="f1d3f78a-2baf-4650-bce0-f3ac4ec603cc" providerId="ADAL" clId="{50CC4B79-F354-E54C-8651-70F3CAE1D6FA}" dt="2022-05-20T16:13:06.954" v="5675" actId="2"/>
        <pc:sldMkLst>
          <pc:docMk/>
          <pc:sldMk cId="0" sldId="256"/>
        </pc:sldMkLst>
        <pc:spChg chg="mod">
          <ac:chgData name="Eleanor Hansford" userId="f1d3f78a-2baf-4650-bce0-f3ac4ec603cc" providerId="ADAL" clId="{50CC4B79-F354-E54C-8651-70F3CAE1D6FA}" dt="2022-05-18T10:22:10.090" v="3" actId="1076"/>
          <ac:spMkLst>
            <pc:docMk/>
            <pc:sldMk cId="0" sldId="256"/>
            <ac:spMk id="10" creationId="{00000000-0000-0000-0000-000000000000}"/>
          </ac:spMkLst>
        </pc:spChg>
        <pc:spChg chg="mod">
          <ac:chgData name="Eleanor Hansford" userId="f1d3f78a-2baf-4650-bce0-f3ac4ec603cc" providerId="ADAL" clId="{50CC4B79-F354-E54C-8651-70F3CAE1D6FA}" dt="2022-05-18T10:22:09.801" v="2" actId="1076"/>
          <ac:spMkLst>
            <pc:docMk/>
            <pc:sldMk cId="0" sldId="256"/>
            <ac:spMk id="11" creationId="{00000000-0000-0000-0000-000000000000}"/>
          </ac:spMkLst>
        </pc:spChg>
        <pc:spChg chg="mod">
          <ac:chgData name="Eleanor Hansford" userId="f1d3f78a-2baf-4650-bce0-f3ac4ec603cc" providerId="ADAL" clId="{50CC4B79-F354-E54C-8651-70F3CAE1D6FA}" dt="2022-05-20T16:13:06.954" v="5675" actId="2"/>
          <ac:spMkLst>
            <pc:docMk/>
            <pc:sldMk cId="0" sldId="256"/>
            <ac:spMk id="13" creationId="{00000000-0000-0000-0000-000000000000}"/>
          </ac:spMkLst>
        </pc:spChg>
        <pc:spChg chg="add del mod">
          <ac:chgData name="Eleanor Hansford" userId="f1d3f78a-2baf-4650-bce0-f3ac4ec603cc" providerId="ADAL" clId="{50CC4B79-F354-E54C-8651-70F3CAE1D6FA}" dt="2022-05-18T11:07:45.436" v="677"/>
          <ac:spMkLst>
            <pc:docMk/>
            <pc:sldMk cId="0" sldId="256"/>
            <ac:spMk id="19" creationId="{3BE8D376-EF2E-9942-A6C6-CF6A6EAB47BC}"/>
          </ac:spMkLst>
        </pc:spChg>
        <pc:picChg chg="add del mod">
          <ac:chgData name="Eleanor Hansford" userId="f1d3f78a-2baf-4650-bce0-f3ac4ec603cc" providerId="ADAL" clId="{50CC4B79-F354-E54C-8651-70F3CAE1D6FA}" dt="2022-05-18T11:09:09.447" v="710" actId="478"/>
          <ac:picMkLst>
            <pc:docMk/>
            <pc:sldMk cId="0" sldId="256"/>
            <ac:picMk id="4" creationId="{A838560A-43AC-344F-B8D2-7C2A7D489A3D}"/>
          </ac:picMkLst>
        </pc:picChg>
        <pc:picChg chg="add del mod">
          <ac:chgData name="Eleanor Hansford" userId="f1d3f78a-2baf-4650-bce0-f3ac4ec603cc" providerId="ADAL" clId="{50CC4B79-F354-E54C-8651-70F3CAE1D6FA}" dt="2022-05-18T11:07:15.602" v="667" actId="478"/>
          <ac:picMkLst>
            <pc:docMk/>
            <pc:sldMk cId="0" sldId="256"/>
            <ac:picMk id="6" creationId="{75168033-0610-8C4A-AAFB-BF0C0212CADA}"/>
          </ac:picMkLst>
        </pc:picChg>
        <pc:picChg chg="add del mod">
          <ac:chgData name="Eleanor Hansford" userId="f1d3f78a-2baf-4650-bce0-f3ac4ec603cc" providerId="ADAL" clId="{50CC4B79-F354-E54C-8651-70F3CAE1D6FA}" dt="2022-05-18T11:09:09.447" v="710" actId="478"/>
          <ac:picMkLst>
            <pc:docMk/>
            <pc:sldMk cId="0" sldId="256"/>
            <ac:picMk id="18" creationId="{67C9E4F4-0836-1F4D-8079-EA4188CDD358}"/>
          </ac:picMkLst>
        </pc:picChg>
      </pc:sldChg>
      <pc:sldChg chg="addSp delSp modSp mod">
        <pc:chgData name="Eleanor Hansford" userId="f1d3f78a-2baf-4650-bce0-f3ac4ec603cc" providerId="ADAL" clId="{50CC4B79-F354-E54C-8651-70F3CAE1D6FA}" dt="2022-05-20T16:13:11.438" v="5677" actId="2"/>
        <pc:sldMkLst>
          <pc:docMk/>
          <pc:sldMk cId="0" sldId="257"/>
        </pc:sldMkLst>
        <pc:spChg chg="mod">
          <ac:chgData name="Eleanor Hansford" userId="f1d3f78a-2baf-4650-bce0-f3ac4ec603cc" providerId="ADAL" clId="{50CC4B79-F354-E54C-8651-70F3CAE1D6FA}" dt="2022-05-18T14:36:26.449" v="4779" actId="2711"/>
          <ac:spMkLst>
            <pc:docMk/>
            <pc:sldMk cId="0" sldId="257"/>
            <ac:spMk id="2" creationId="{00000000-0000-0000-0000-000000000000}"/>
          </ac:spMkLst>
        </pc:spChg>
        <pc:spChg chg="del mod">
          <ac:chgData name="Eleanor Hansford" userId="f1d3f78a-2baf-4650-bce0-f3ac4ec603cc" providerId="ADAL" clId="{50CC4B79-F354-E54C-8651-70F3CAE1D6FA}" dt="2022-05-18T11:23:57.168" v="1206" actId="478"/>
          <ac:spMkLst>
            <pc:docMk/>
            <pc:sldMk cId="0" sldId="257"/>
            <ac:spMk id="3" creationId="{00000000-0000-0000-0000-000000000000}"/>
          </ac:spMkLst>
        </pc:spChg>
        <pc:spChg chg="mod">
          <ac:chgData name="Eleanor Hansford" userId="f1d3f78a-2baf-4650-bce0-f3ac4ec603cc" providerId="ADAL" clId="{50CC4B79-F354-E54C-8651-70F3CAE1D6FA}" dt="2022-05-18T14:36:26.449" v="4779" actId="2711"/>
          <ac:spMkLst>
            <pc:docMk/>
            <pc:sldMk cId="0" sldId="257"/>
            <ac:spMk id="4" creationId="{00000000-0000-0000-0000-000000000000}"/>
          </ac:spMkLst>
        </pc:spChg>
        <pc:spChg chg="add mod">
          <ac:chgData name="Eleanor Hansford" userId="f1d3f78a-2baf-4650-bce0-f3ac4ec603cc" providerId="ADAL" clId="{50CC4B79-F354-E54C-8651-70F3CAE1D6FA}" dt="2022-05-18T14:36:26.449" v="4779" actId="2711"/>
          <ac:spMkLst>
            <pc:docMk/>
            <pc:sldMk cId="0" sldId="257"/>
            <ac:spMk id="8" creationId="{6FF67F53-44FD-C74A-87DE-BDFC5E4D9AE0}"/>
          </ac:spMkLst>
        </pc:spChg>
        <pc:spChg chg="add mod">
          <ac:chgData name="Eleanor Hansford" userId="f1d3f78a-2baf-4650-bce0-f3ac4ec603cc" providerId="ADAL" clId="{50CC4B79-F354-E54C-8651-70F3CAE1D6FA}" dt="2022-05-18T14:36:26.449" v="4779" actId="2711"/>
          <ac:spMkLst>
            <pc:docMk/>
            <pc:sldMk cId="0" sldId="257"/>
            <ac:spMk id="9" creationId="{2111CB7D-7192-6A4A-BD87-EDEA556FE2FF}"/>
          </ac:spMkLst>
        </pc:spChg>
        <pc:spChg chg="add mod">
          <ac:chgData name="Eleanor Hansford" userId="f1d3f78a-2baf-4650-bce0-f3ac4ec603cc" providerId="ADAL" clId="{50CC4B79-F354-E54C-8651-70F3CAE1D6FA}" dt="2022-05-18T14:36:26.449" v="4779" actId="2711"/>
          <ac:spMkLst>
            <pc:docMk/>
            <pc:sldMk cId="0" sldId="257"/>
            <ac:spMk id="10" creationId="{7785D81D-D939-9642-89CB-9F9BCB6AB1E3}"/>
          </ac:spMkLst>
        </pc:spChg>
        <pc:spChg chg="add mod">
          <ac:chgData name="Eleanor Hansford" userId="f1d3f78a-2baf-4650-bce0-f3ac4ec603cc" providerId="ADAL" clId="{50CC4B79-F354-E54C-8651-70F3CAE1D6FA}" dt="2022-05-18T14:36:26.449" v="4779" actId="2711"/>
          <ac:spMkLst>
            <pc:docMk/>
            <pc:sldMk cId="0" sldId="257"/>
            <ac:spMk id="11" creationId="{AE9B9E17-901E-0E4D-BCAE-CA783B36FEC4}"/>
          </ac:spMkLst>
        </pc:spChg>
        <pc:spChg chg="add mod">
          <ac:chgData name="Eleanor Hansford" userId="f1d3f78a-2baf-4650-bce0-f3ac4ec603cc" providerId="ADAL" clId="{50CC4B79-F354-E54C-8651-70F3CAE1D6FA}" dt="2022-05-18T14:36:26.449" v="4779" actId="2711"/>
          <ac:spMkLst>
            <pc:docMk/>
            <pc:sldMk cId="0" sldId="257"/>
            <ac:spMk id="12" creationId="{3C5A1046-69E0-3D43-8680-2AB66D04A766}"/>
          </ac:spMkLst>
        </pc:spChg>
        <pc:spChg chg="add mod">
          <ac:chgData name="Eleanor Hansford" userId="f1d3f78a-2baf-4650-bce0-f3ac4ec603cc" providerId="ADAL" clId="{50CC4B79-F354-E54C-8651-70F3CAE1D6FA}" dt="2022-05-20T07:48:37.860" v="5627" actId="1076"/>
          <ac:spMkLst>
            <pc:docMk/>
            <pc:sldMk cId="0" sldId="257"/>
            <ac:spMk id="13" creationId="{70125E24-1368-8144-94D5-26711E193FF0}"/>
          </ac:spMkLst>
        </pc:spChg>
        <pc:spChg chg="add mod">
          <ac:chgData name="Eleanor Hansford" userId="f1d3f78a-2baf-4650-bce0-f3ac4ec603cc" providerId="ADAL" clId="{50CC4B79-F354-E54C-8651-70F3CAE1D6FA}" dt="2022-05-20T07:48:37.860" v="5627" actId="1076"/>
          <ac:spMkLst>
            <pc:docMk/>
            <pc:sldMk cId="0" sldId="257"/>
            <ac:spMk id="14" creationId="{43BCEC7C-B6BD-E746-B824-8AA14D08D319}"/>
          </ac:spMkLst>
        </pc:spChg>
        <pc:spChg chg="add mod">
          <ac:chgData name="Eleanor Hansford" userId="f1d3f78a-2baf-4650-bce0-f3ac4ec603cc" providerId="ADAL" clId="{50CC4B79-F354-E54C-8651-70F3CAE1D6FA}" dt="2022-05-20T07:48:37.860" v="5627" actId="1076"/>
          <ac:spMkLst>
            <pc:docMk/>
            <pc:sldMk cId="0" sldId="257"/>
            <ac:spMk id="15" creationId="{7E9434A1-FEE1-AE43-9949-1188671E21CA}"/>
          </ac:spMkLst>
        </pc:spChg>
        <pc:spChg chg="add mod">
          <ac:chgData name="Eleanor Hansford" userId="f1d3f78a-2baf-4650-bce0-f3ac4ec603cc" providerId="ADAL" clId="{50CC4B79-F354-E54C-8651-70F3CAE1D6FA}" dt="2022-05-20T07:48:37.860" v="5627" actId="1076"/>
          <ac:spMkLst>
            <pc:docMk/>
            <pc:sldMk cId="0" sldId="257"/>
            <ac:spMk id="16" creationId="{058E30F0-2494-DB46-B1A5-77331BCA44CE}"/>
          </ac:spMkLst>
        </pc:spChg>
        <pc:spChg chg="add mod">
          <ac:chgData name="Eleanor Hansford" userId="f1d3f78a-2baf-4650-bce0-f3ac4ec603cc" providerId="ADAL" clId="{50CC4B79-F354-E54C-8651-70F3CAE1D6FA}" dt="2022-05-20T07:48:37.860" v="5627" actId="1076"/>
          <ac:spMkLst>
            <pc:docMk/>
            <pc:sldMk cId="0" sldId="257"/>
            <ac:spMk id="17" creationId="{2BA3CABE-E0E7-CE49-8F4F-B12552928C10}"/>
          </ac:spMkLst>
        </pc:spChg>
        <pc:spChg chg="add del mod">
          <ac:chgData name="Eleanor Hansford" userId="f1d3f78a-2baf-4650-bce0-f3ac4ec603cc" providerId="ADAL" clId="{50CC4B79-F354-E54C-8651-70F3CAE1D6FA}" dt="2022-05-18T14:36:13.891" v="4778" actId="478"/>
          <ac:spMkLst>
            <pc:docMk/>
            <pc:sldMk cId="0" sldId="257"/>
            <ac:spMk id="23" creationId="{72CD4B79-BD4F-274E-8CBA-28213B3DC4FE}"/>
          </ac:spMkLst>
        </pc:spChg>
        <pc:spChg chg="add del mod">
          <ac:chgData name="Eleanor Hansford" userId="f1d3f78a-2baf-4650-bce0-f3ac4ec603cc" providerId="ADAL" clId="{50CC4B79-F354-E54C-8651-70F3CAE1D6FA}" dt="2022-05-18T11:05:15.484" v="553"/>
          <ac:spMkLst>
            <pc:docMk/>
            <pc:sldMk cId="0" sldId="257"/>
            <ac:spMk id="27" creationId="{B0CC9112-4BB8-3A4B-A2F6-A1BFA5B14907}"/>
          </ac:spMkLst>
        </pc:spChg>
        <pc:spChg chg="add del mod">
          <ac:chgData name="Eleanor Hansford" userId="f1d3f78a-2baf-4650-bce0-f3ac4ec603cc" providerId="ADAL" clId="{50CC4B79-F354-E54C-8651-70F3CAE1D6FA}" dt="2022-05-18T11:05:28.952" v="611" actId="478"/>
          <ac:spMkLst>
            <pc:docMk/>
            <pc:sldMk cId="0" sldId="257"/>
            <ac:spMk id="28" creationId="{C3A44264-B40A-3545-88A9-A36CD09F4B85}"/>
          </ac:spMkLst>
        </pc:spChg>
        <pc:spChg chg="add del mod">
          <ac:chgData name="Eleanor Hansford" userId="f1d3f78a-2baf-4650-bce0-f3ac4ec603cc" providerId="ADAL" clId="{50CC4B79-F354-E54C-8651-70F3CAE1D6FA}" dt="2022-05-20T07:48:23.732" v="5626" actId="1037"/>
          <ac:spMkLst>
            <pc:docMk/>
            <pc:sldMk cId="0" sldId="257"/>
            <ac:spMk id="29" creationId="{C7421939-6063-AF46-8BF7-A76564837346}"/>
          </ac:spMkLst>
        </pc:spChg>
        <pc:spChg chg="add del mod">
          <ac:chgData name="Eleanor Hansford" userId="f1d3f78a-2baf-4650-bce0-f3ac4ec603cc" providerId="ADAL" clId="{50CC4B79-F354-E54C-8651-70F3CAE1D6FA}" dt="2022-05-20T16:10:57.628" v="5665" actId="478"/>
          <ac:spMkLst>
            <pc:docMk/>
            <pc:sldMk cId="0" sldId="257"/>
            <ac:spMk id="31" creationId="{97AB7354-87A0-9F47-83E5-DB921D1B8A09}"/>
          </ac:spMkLst>
        </pc:spChg>
        <pc:spChg chg="add mod">
          <ac:chgData name="Eleanor Hansford" userId="f1d3f78a-2baf-4650-bce0-f3ac4ec603cc" providerId="ADAL" clId="{50CC4B79-F354-E54C-8651-70F3CAE1D6FA}" dt="2022-05-18T14:36:26.449" v="4779" actId="2711"/>
          <ac:spMkLst>
            <pc:docMk/>
            <pc:sldMk cId="0" sldId="257"/>
            <ac:spMk id="32" creationId="{FB731B8B-8FEB-B049-BC99-6EDF8AC6463A}"/>
          </ac:spMkLst>
        </pc:spChg>
        <pc:spChg chg="add mod">
          <ac:chgData name="Eleanor Hansford" userId="f1d3f78a-2baf-4650-bce0-f3ac4ec603cc" providerId="ADAL" clId="{50CC4B79-F354-E54C-8651-70F3CAE1D6FA}" dt="2022-05-20T16:13:11.438" v="5677" actId="2"/>
          <ac:spMkLst>
            <pc:docMk/>
            <pc:sldMk cId="0" sldId="257"/>
            <ac:spMk id="33" creationId="{C452E773-9B03-5545-ACDA-BA5A1A759739}"/>
          </ac:spMkLst>
        </pc:spChg>
        <pc:spChg chg="mod">
          <ac:chgData name="Eleanor Hansford" userId="f1d3f78a-2baf-4650-bce0-f3ac4ec603cc" providerId="ADAL" clId="{50CC4B79-F354-E54C-8651-70F3CAE1D6FA}" dt="2022-05-18T13:16:14.928" v="2206" actId="255"/>
          <ac:spMkLst>
            <pc:docMk/>
            <pc:sldMk cId="0" sldId="257"/>
            <ac:spMk id="36" creationId="{2EEB1DFB-61E3-CB4B-8A7C-95F7D078DB8A}"/>
          </ac:spMkLst>
        </pc:spChg>
        <pc:spChg chg="mod">
          <ac:chgData name="Eleanor Hansford" userId="f1d3f78a-2baf-4650-bce0-f3ac4ec603cc" providerId="ADAL" clId="{50CC4B79-F354-E54C-8651-70F3CAE1D6FA}" dt="2022-05-18T13:16:14.928" v="2206" actId="255"/>
          <ac:spMkLst>
            <pc:docMk/>
            <pc:sldMk cId="0" sldId="257"/>
            <ac:spMk id="37" creationId="{C389C480-4620-9041-9D00-C2DD3A6C2B8C}"/>
          </ac:spMkLst>
        </pc:spChg>
        <pc:spChg chg="mod">
          <ac:chgData name="Eleanor Hansford" userId="f1d3f78a-2baf-4650-bce0-f3ac4ec603cc" providerId="ADAL" clId="{50CC4B79-F354-E54C-8651-70F3CAE1D6FA}" dt="2022-05-18T13:16:14.928" v="2206" actId="255"/>
          <ac:spMkLst>
            <pc:docMk/>
            <pc:sldMk cId="0" sldId="257"/>
            <ac:spMk id="38" creationId="{DB5B0700-3113-0545-BA60-8E0E5B43318A}"/>
          </ac:spMkLst>
        </pc:spChg>
        <pc:spChg chg="mod">
          <ac:chgData name="Eleanor Hansford" userId="f1d3f78a-2baf-4650-bce0-f3ac4ec603cc" providerId="ADAL" clId="{50CC4B79-F354-E54C-8651-70F3CAE1D6FA}" dt="2022-05-18T13:16:58.081" v="2221" actId="1076"/>
          <ac:spMkLst>
            <pc:docMk/>
            <pc:sldMk cId="0" sldId="257"/>
            <ac:spMk id="39" creationId="{83B46F37-4D98-8644-BFBE-0A9430CBA17B}"/>
          </ac:spMkLst>
        </pc:spChg>
        <pc:spChg chg="mod">
          <ac:chgData name="Eleanor Hansford" userId="f1d3f78a-2baf-4650-bce0-f3ac4ec603cc" providerId="ADAL" clId="{50CC4B79-F354-E54C-8651-70F3CAE1D6FA}" dt="2022-05-18T13:16:14.928" v="2206" actId="255"/>
          <ac:spMkLst>
            <pc:docMk/>
            <pc:sldMk cId="0" sldId="257"/>
            <ac:spMk id="40" creationId="{E81EE1C7-6A84-BB4E-ABED-0A614F50568E}"/>
          </ac:spMkLst>
        </pc:spChg>
        <pc:spChg chg="mod">
          <ac:chgData name="Eleanor Hansford" userId="f1d3f78a-2baf-4650-bce0-f3ac4ec603cc" providerId="ADAL" clId="{50CC4B79-F354-E54C-8651-70F3CAE1D6FA}" dt="2022-05-18T13:16:14.928" v="2206" actId="255"/>
          <ac:spMkLst>
            <pc:docMk/>
            <pc:sldMk cId="0" sldId="257"/>
            <ac:spMk id="41" creationId="{A6CA2AF7-34BF-0540-97B6-BE91358852C7}"/>
          </ac:spMkLst>
        </pc:spChg>
        <pc:spChg chg="add del mod">
          <ac:chgData name="Eleanor Hansford" userId="f1d3f78a-2baf-4650-bce0-f3ac4ec603cc" providerId="ADAL" clId="{50CC4B79-F354-E54C-8651-70F3CAE1D6FA}" dt="2022-05-18T13:17:38.349" v="2233" actId="478"/>
          <ac:spMkLst>
            <pc:docMk/>
            <pc:sldMk cId="0" sldId="257"/>
            <ac:spMk id="44" creationId="{D8A4ECE3-D66A-CA42-9D77-6EA5A80C67CD}"/>
          </ac:spMkLst>
        </pc:spChg>
        <pc:spChg chg="add del mod">
          <ac:chgData name="Eleanor Hansford" userId="f1d3f78a-2baf-4650-bce0-f3ac4ec603cc" providerId="ADAL" clId="{50CC4B79-F354-E54C-8651-70F3CAE1D6FA}" dt="2022-05-18T13:17:41.209" v="2235" actId="478"/>
          <ac:spMkLst>
            <pc:docMk/>
            <pc:sldMk cId="0" sldId="257"/>
            <ac:spMk id="45" creationId="{C26D3F98-9BEF-CF44-92CA-644F05393F09}"/>
          </ac:spMkLst>
        </pc:spChg>
        <pc:spChg chg="add del mod">
          <ac:chgData name="Eleanor Hansford" userId="f1d3f78a-2baf-4650-bce0-f3ac4ec603cc" providerId="ADAL" clId="{50CC4B79-F354-E54C-8651-70F3CAE1D6FA}" dt="2022-05-18T13:17:49.721" v="2240"/>
          <ac:spMkLst>
            <pc:docMk/>
            <pc:sldMk cId="0" sldId="257"/>
            <ac:spMk id="46" creationId="{89E9920D-DFFB-CC49-B544-EAB816A4E7E2}"/>
          </ac:spMkLst>
        </pc:spChg>
        <pc:spChg chg="add del mod">
          <ac:chgData name="Eleanor Hansford" userId="f1d3f78a-2baf-4650-bce0-f3ac4ec603cc" providerId="ADAL" clId="{50CC4B79-F354-E54C-8651-70F3CAE1D6FA}" dt="2022-05-18T13:23:52.538" v="2458" actId="478"/>
          <ac:spMkLst>
            <pc:docMk/>
            <pc:sldMk cId="0" sldId="257"/>
            <ac:spMk id="49" creationId="{2C6B843B-53E1-8548-B2A2-7BD63C10DD64}"/>
          </ac:spMkLst>
        </pc:spChg>
        <pc:spChg chg="add del mod">
          <ac:chgData name="Eleanor Hansford" userId="f1d3f78a-2baf-4650-bce0-f3ac4ec603cc" providerId="ADAL" clId="{50CC4B79-F354-E54C-8651-70F3CAE1D6FA}" dt="2022-05-18T13:24:12.807" v="2465" actId="478"/>
          <ac:spMkLst>
            <pc:docMk/>
            <pc:sldMk cId="0" sldId="257"/>
            <ac:spMk id="52" creationId="{6E4574D3-F01A-ED40-B008-7DA1AF472A5A}"/>
          </ac:spMkLst>
        </pc:spChg>
        <pc:spChg chg="add del">
          <ac:chgData name="Eleanor Hansford" userId="f1d3f78a-2baf-4650-bce0-f3ac4ec603cc" providerId="ADAL" clId="{50CC4B79-F354-E54C-8651-70F3CAE1D6FA}" dt="2022-05-18T13:33:21.375" v="2694" actId="478"/>
          <ac:spMkLst>
            <pc:docMk/>
            <pc:sldMk cId="0" sldId="257"/>
            <ac:spMk id="65" creationId="{64D2D48B-3D12-9745-BD9F-6618069A040C}"/>
          </ac:spMkLst>
        </pc:spChg>
        <pc:spChg chg="add del">
          <ac:chgData name="Eleanor Hansford" userId="f1d3f78a-2baf-4650-bce0-f3ac4ec603cc" providerId="ADAL" clId="{50CC4B79-F354-E54C-8651-70F3CAE1D6FA}" dt="2022-05-18T13:34:00.164" v="2704" actId="478"/>
          <ac:spMkLst>
            <pc:docMk/>
            <pc:sldMk cId="0" sldId="257"/>
            <ac:spMk id="74" creationId="{88CF4588-2BA7-0546-AA9C-372BE3EAA480}"/>
          </ac:spMkLst>
        </pc:spChg>
        <pc:spChg chg="add mod">
          <ac:chgData name="Eleanor Hansford" userId="f1d3f78a-2baf-4650-bce0-f3ac4ec603cc" providerId="ADAL" clId="{50CC4B79-F354-E54C-8651-70F3CAE1D6FA}" dt="2022-05-18T14:58:43.418" v="5429" actId="692"/>
          <ac:spMkLst>
            <pc:docMk/>
            <pc:sldMk cId="0" sldId="257"/>
            <ac:spMk id="75" creationId="{2B1B6C9B-F05A-484F-ADC7-62F8F59B5BA8}"/>
          </ac:spMkLst>
        </pc:spChg>
        <pc:grpChg chg="add del mod">
          <ac:chgData name="Eleanor Hansford" userId="f1d3f78a-2baf-4650-bce0-f3ac4ec603cc" providerId="ADAL" clId="{50CC4B79-F354-E54C-8651-70F3CAE1D6FA}" dt="2022-05-18T13:17:47.443" v="2238" actId="478"/>
          <ac:grpSpMkLst>
            <pc:docMk/>
            <pc:sldMk cId="0" sldId="257"/>
            <ac:grpSpMk id="35" creationId="{C02C7704-B217-F944-811D-FBEA835720E1}"/>
          </ac:grpSpMkLst>
        </pc:grpChg>
        <pc:picChg chg="add mod">
          <ac:chgData name="Eleanor Hansford" userId="f1d3f78a-2baf-4650-bce0-f3ac4ec603cc" providerId="ADAL" clId="{50CC4B79-F354-E54C-8651-70F3CAE1D6FA}" dt="2022-05-18T13:16:05.580" v="2203" actId="1076"/>
          <ac:picMkLst>
            <pc:docMk/>
            <pc:sldMk cId="0" sldId="257"/>
            <ac:picMk id="5" creationId="{9EDF4955-588B-7142-9599-A3B9D092A3C3}"/>
          </ac:picMkLst>
        </pc:picChg>
        <pc:picChg chg="add mod">
          <ac:chgData name="Eleanor Hansford" userId="f1d3f78a-2baf-4650-bce0-f3ac4ec603cc" providerId="ADAL" clId="{50CC4B79-F354-E54C-8651-70F3CAE1D6FA}" dt="2022-05-18T14:34:13.121" v="4741" actId="1076"/>
          <ac:picMkLst>
            <pc:docMk/>
            <pc:sldMk cId="0" sldId="257"/>
            <ac:picMk id="6" creationId="{4C883B1C-9368-774B-BA7B-48191C2E9218}"/>
          </ac:picMkLst>
        </pc:picChg>
        <pc:picChg chg="add mod">
          <ac:chgData name="Eleanor Hansford" userId="f1d3f78a-2baf-4650-bce0-f3ac4ec603cc" providerId="ADAL" clId="{50CC4B79-F354-E54C-8651-70F3CAE1D6FA}" dt="2022-05-18T14:34:06.316" v="4739" actId="1076"/>
          <ac:picMkLst>
            <pc:docMk/>
            <pc:sldMk cId="0" sldId="257"/>
            <ac:picMk id="7" creationId="{43D3CACA-B3CB-BC46-A414-5874E2AB8AE3}"/>
          </ac:picMkLst>
        </pc:picChg>
        <pc:picChg chg="add mod">
          <ac:chgData name="Eleanor Hansford" userId="f1d3f78a-2baf-4650-bce0-f3ac4ec603cc" providerId="ADAL" clId="{50CC4B79-F354-E54C-8651-70F3CAE1D6FA}" dt="2022-05-20T07:48:37.860" v="5627" actId="1076"/>
          <ac:picMkLst>
            <pc:docMk/>
            <pc:sldMk cId="0" sldId="257"/>
            <ac:picMk id="18" creationId="{EA99D11E-9FEB-6D45-9533-5E7B6F30468A}"/>
          </ac:picMkLst>
        </pc:picChg>
        <pc:picChg chg="add mod">
          <ac:chgData name="Eleanor Hansford" userId="f1d3f78a-2baf-4650-bce0-f3ac4ec603cc" providerId="ADAL" clId="{50CC4B79-F354-E54C-8651-70F3CAE1D6FA}" dt="2022-05-20T07:48:37.860" v="5627" actId="1076"/>
          <ac:picMkLst>
            <pc:docMk/>
            <pc:sldMk cId="0" sldId="257"/>
            <ac:picMk id="19" creationId="{A6B8A2AB-55BA-6549-B943-2B4FA375BD5F}"/>
          </ac:picMkLst>
        </pc:picChg>
        <pc:picChg chg="add mod">
          <ac:chgData name="Eleanor Hansford" userId="f1d3f78a-2baf-4650-bce0-f3ac4ec603cc" providerId="ADAL" clId="{50CC4B79-F354-E54C-8651-70F3CAE1D6FA}" dt="2022-05-20T07:48:37.860" v="5627" actId="1076"/>
          <ac:picMkLst>
            <pc:docMk/>
            <pc:sldMk cId="0" sldId="257"/>
            <ac:picMk id="20" creationId="{D41C78A5-94FD-D74D-9B63-E94732FBED0D}"/>
          </ac:picMkLst>
        </pc:picChg>
        <pc:picChg chg="add mod">
          <ac:chgData name="Eleanor Hansford" userId="f1d3f78a-2baf-4650-bce0-f3ac4ec603cc" providerId="ADAL" clId="{50CC4B79-F354-E54C-8651-70F3CAE1D6FA}" dt="2022-05-20T07:48:37.860" v="5627" actId="1076"/>
          <ac:picMkLst>
            <pc:docMk/>
            <pc:sldMk cId="0" sldId="257"/>
            <ac:picMk id="21" creationId="{827E3330-2181-634F-BD4F-2E456676BEE3}"/>
          </ac:picMkLst>
        </pc:picChg>
        <pc:picChg chg="add mod">
          <ac:chgData name="Eleanor Hansford" userId="f1d3f78a-2baf-4650-bce0-f3ac4ec603cc" providerId="ADAL" clId="{50CC4B79-F354-E54C-8651-70F3CAE1D6FA}" dt="2022-05-20T07:48:37.860" v="5627" actId="1076"/>
          <ac:picMkLst>
            <pc:docMk/>
            <pc:sldMk cId="0" sldId="257"/>
            <ac:picMk id="22" creationId="{25D77B72-8DE8-524B-B319-E847A4A62DDD}"/>
          </ac:picMkLst>
        </pc:picChg>
        <pc:picChg chg="add mod">
          <ac:chgData name="Eleanor Hansford" userId="f1d3f78a-2baf-4650-bce0-f3ac4ec603cc" providerId="ADAL" clId="{50CC4B79-F354-E54C-8651-70F3CAE1D6FA}" dt="2022-05-20T07:53:39.079" v="5657" actId="1035"/>
          <ac:picMkLst>
            <pc:docMk/>
            <pc:sldMk cId="0" sldId="257"/>
            <ac:picMk id="23" creationId="{CBF3201A-F615-3448-9324-9A7CC008DA82}"/>
          </ac:picMkLst>
        </pc:picChg>
        <pc:picChg chg="add mod">
          <ac:chgData name="Eleanor Hansford" userId="f1d3f78a-2baf-4650-bce0-f3ac4ec603cc" providerId="ADAL" clId="{50CC4B79-F354-E54C-8651-70F3CAE1D6FA}" dt="2022-05-20T16:11:08.577" v="5666" actId="1076"/>
          <ac:picMkLst>
            <pc:docMk/>
            <pc:sldMk cId="0" sldId="257"/>
            <ac:picMk id="55" creationId="{105DA95F-69AE-4344-A352-EA9C4AF2E3C4}"/>
          </ac:picMkLst>
        </pc:picChg>
        <pc:picChg chg="add mod">
          <ac:chgData name="Eleanor Hansford" userId="f1d3f78a-2baf-4650-bce0-f3ac4ec603cc" providerId="ADAL" clId="{50CC4B79-F354-E54C-8651-70F3CAE1D6FA}" dt="2022-05-20T16:11:11.951" v="5667" actId="14100"/>
          <ac:picMkLst>
            <pc:docMk/>
            <pc:sldMk cId="0" sldId="257"/>
            <ac:picMk id="57" creationId="{3B756110-F2A1-C44E-894C-E27CD41BEAAC}"/>
          </ac:picMkLst>
        </pc:picChg>
        <pc:cxnChg chg="add mod">
          <ac:chgData name="Eleanor Hansford" userId="f1d3f78a-2baf-4650-bce0-f3ac4ec603cc" providerId="ADAL" clId="{50CC4B79-F354-E54C-8651-70F3CAE1D6FA}" dt="2022-05-18T13:29:51.875" v="2543" actId="14100"/>
          <ac:cxnSpMkLst>
            <pc:docMk/>
            <pc:sldMk cId="0" sldId="257"/>
            <ac:cxnSpMk id="25" creationId="{857C6C47-8ADE-E640-A0D2-B314CF362E20}"/>
          </ac:cxnSpMkLst>
        </pc:cxnChg>
        <pc:cxnChg chg="add mod">
          <ac:chgData name="Eleanor Hansford" userId="f1d3f78a-2baf-4650-bce0-f3ac4ec603cc" providerId="ADAL" clId="{50CC4B79-F354-E54C-8651-70F3CAE1D6FA}" dt="2022-05-18T13:29:54.800" v="2544" actId="14100"/>
          <ac:cxnSpMkLst>
            <pc:docMk/>
            <pc:sldMk cId="0" sldId="257"/>
            <ac:cxnSpMk id="34" creationId="{B0A8405A-E5C1-1248-B313-85BEA1DE5C94}"/>
          </ac:cxnSpMkLst>
        </pc:cxnChg>
        <pc:cxnChg chg="mod">
          <ac:chgData name="Eleanor Hansford" userId="f1d3f78a-2baf-4650-bce0-f3ac4ec603cc" providerId="ADAL" clId="{50CC4B79-F354-E54C-8651-70F3CAE1D6FA}" dt="2022-05-18T13:17:47.443" v="2238" actId="478"/>
          <ac:cxnSpMkLst>
            <pc:docMk/>
            <pc:sldMk cId="0" sldId="257"/>
            <ac:cxnSpMk id="42" creationId="{5086C0C6-97BE-D24D-91E2-DD64C7443FA4}"/>
          </ac:cxnSpMkLst>
        </pc:cxnChg>
        <pc:cxnChg chg="mod">
          <ac:chgData name="Eleanor Hansford" userId="f1d3f78a-2baf-4650-bce0-f3ac4ec603cc" providerId="ADAL" clId="{50CC4B79-F354-E54C-8651-70F3CAE1D6FA}" dt="2022-05-18T13:15:57.437" v="2200"/>
          <ac:cxnSpMkLst>
            <pc:docMk/>
            <pc:sldMk cId="0" sldId="257"/>
            <ac:cxnSpMk id="43" creationId="{15A9F6F3-ADE5-D84B-BA87-A80C1D2ED89E}"/>
          </ac:cxnSpMkLst>
        </pc:cxnChg>
        <pc:cxnChg chg="add del mod">
          <ac:chgData name="Eleanor Hansford" userId="f1d3f78a-2baf-4650-bce0-f3ac4ec603cc" providerId="ADAL" clId="{50CC4B79-F354-E54C-8651-70F3CAE1D6FA}" dt="2022-05-18T13:32:27.052" v="2683" actId="478"/>
          <ac:cxnSpMkLst>
            <pc:docMk/>
            <pc:sldMk cId="0" sldId="257"/>
            <ac:cxnSpMk id="56" creationId="{C61F1299-195D-3A43-869F-B9C61B8BA21D}"/>
          </ac:cxnSpMkLst>
        </pc:cxnChg>
        <pc:cxnChg chg="add del mod">
          <ac:chgData name="Eleanor Hansford" userId="f1d3f78a-2baf-4650-bce0-f3ac4ec603cc" providerId="ADAL" clId="{50CC4B79-F354-E54C-8651-70F3CAE1D6FA}" dt="2022-05-18T13:32:59.436" v="2692" actId="478"/>
          <ac:cxnSpMkLst>
            <pc:docMk/>
            <pc:sldMk cId="0" sldId="257"/>
            <ac:cxnSpMk id="60" creationId="{382773D7-5D5E-1E4C-A6C3-597E4045B1D6}"/>
          </ac:cxnSpMkLst>
        </pc:cxnChg>
        <pc:cxnChg chg="add del mod">
          <ac:chgData name="Eleanor Hansford" userId="f1d3f78a-2baf-4650-bce0-f3ac4ec603cc" providerId="ADAL" clId="{50CC4B79-F354-E54C-8651-70F3CAE1D6FA}" dt="2022-05-18T13:33:47.450" v="2702" actId="478"/>
          <ac:cxnSpMkLst>
            <pc:docMk/>
            <pc:sldMk cId="0" sldId="257"/>
            <ac:cxnSpMk id="67" creationId="{00B29258-2252-CA4A-94FF-CF3C363B34EF}"/>
          </ac:cxnSpMkLst>
        </pc:cxnChg>
      </pc:sldChg>
      <pc:sldChg chg="addSp delSp modSp new mod">
        <pc:chgData name="Eleanor Hansford" userId="f1d3f78a-2baf-4650-bce0-f3ac4ec603cc" providerId="ADAL" clId="{50CC4B79-F354-E54C-8651-70F3CAE1D6FA}" dt="2022-05-18T15:03:45.641" v="5553" actId="14100"/>
        <pc:sldMkLst>
          <pc:docMk/>
          <pc:sldMk cId="736240036" sldId="258"/>
        </pc:sldMkLst>
        <pc:spChg chg="mod">
          <ac:chgData name="Eleanor Hansford" userId="f1d3f78a-2baf-4650-bce0-f3ac4ec603cc" providerId="ADAL" clId="{50CC4B79-F354-E54C-8651-70F3CAE1D6FA}" dt="2022-05-18T14:36:55.757" v="4788" actId="2711"/>
          <ac:spMkLst>
            <pc:docMk/>
            <pc:sldMk cId="736240036" sldId="258"/>
            <ac:spMk id="2" creationId="{52682A77-5BC3-0C43-B666-BDCF57EEA366}"/>
          </ac:spMkLst>
        </pc:spChg>
        <pc:spChg chg="del mod">
          <ac:chgData name="Eleanor Hansford" userId="f1d3f78a-2baf-4650-bce0-f3ac4ec603cc" providerId="ADAL" clId="{50CC4B79-F354-E54C-8651-70F3CAE1D6FA}" dt="2022-05-18T13:39:37.905" v="2785" actId="478"/>
          <ac:spMkLst>
            <pc:docMk/>
            <pc:sldMk cId="736240036" sldId="258"/>
            <ac:spMk id="3" creationId="{EF9644B2-425F-F84A-8104-1AC387EAEB06}"/>
          </ac:spMkLst>
        </pc:spChg>
        <pc:spChg chg="mod">
          <ac:chgData name="Eleanor Hansford" userId="f1d3f78a-2baf-4650-bce0-f3ac4ec603cc" providerId="ADAL" clId="{50CC4B79-F354-E54C-8651-70F3CAE1D6FA}" dt="2022-05-18T14:36:55.757" v="4788" actId="2711"/>
          <ac:spMkLst>
            <pc:docMk/>
            <pc:sldMk cId="736240036" sldId="258"/>
            <ac:spMk id="4" creationId="{967B7191-AC55-6F4F-AC30-489A7DFCCD59}"/>
          </ac:spMkLst>
        </pc:spChg>
        <pc:spChg chg="add mod">
          <ac:chgData name="Eleanor Hansford" userId="f1d3f78a-2baf-4650-bce0-f3ac4ec603cc" providerId="ADAL" clId="{50CC4B79-F354-E54C-8651-70F3CAE1D6FA}" dt="2022-05-18T14:36:55.757" v="4788" actId="2711"/>
          <ac:spMkLst>
            <pc:docMk/>
            <pc:sldMk cId="736240036" sldId="258"/>
            <ac:spMk id="7" creationId="{486CFB4A-63C9-BE49-BB5A-A0B5558641B8}"/>
          </ac:spMkLst>
        </pc:spChg>
        <pc:spChg chg="add mod">
          <ac:chgData name="Eleanor Hansford" userId="f1d3f78a-2baf-4650-bce0-f3ac4ec603cc" providerId="ADAL" clId="{50CC4B79-F354-E54C-8651-70F3CAE1D6FA}" dt="2022-05-18T14:36:55.757" v="4788" actId="2711"/>
          <ac:spMkLst>
            <pc:docMk/>
            <pc:sldMk cId="736240036" sldId="258"/>
            <ac:spMk id="8" creationId="{B8DF5B9F-9A1E-1449-847F-FC8F3ABAC114}"/>
          </ac:spMkLst>
        </pc:spChg>
        <pc:spChg chg="add mod">
          <ac:chgData name="Eleanor Hansford" userId="f1d3f78a-2baf-4650-bce0-f3ac4ec603cc" providerId="ADAL" clId="{50CC4B79-F354-E54C-8651-70F3CAE1D6FA}" dt="2022-05-18T14:36:55.757" v="4788" actId="2711"/>
          <ac:spMkLst>
            <pc:docMk/>
            <pc:sldMk cId="736240036" sldId="258"/>
            <ac:spMk id="9" creationId="{8B8A9DE0-504B-C147-940E-EE96C3BC84EB}"/>
          </ac:spMkLst>
        </pc:spChg>
        <pc:spChg chg="add mod">
          <ac:chgData name="Eleanor Hansford" userId="f1d3f78a-2baf-4650-bce0-f3ac4ec603cc" providerId="ADAL" clId="{50CC4B79-F354-E54C-8651-70F3CAE1D6FA}" dt="2022-05-18T14:36:55.757" v="4788" actId="2711"/>
          <ac:spMkLst>
            <pc:docMk/>
            <pc:sldMk cId="736240036" sldId="258"/>
            <ac:spMk id="10" creationId="{FE13304D-8988-304F-BA40-A3B4B9190577}"/>
          </ac:spMkLst>
        </pc:spChg>
        <pc:spChg chg="add mod">
          <ac:chgData name="Eleanor Hansford" userId="f1d3f78a-2baf-4650-bce0-f3ac4ec603cc" providerId="ADAL" clId="{50CC4B79-F354-E54C-8651-70F3CAE1D6FA}" dt="2022-05-18T14:36:55.757" v="4788" actId="2711"/>
          <ac:spMkLst>
            <pc:docMk/>
            <pc:sldMk cId="736240036" sldId="258"/>
            <ac:spMk id="11" creationId="{A3FD8DF0-63B6-BA4C-ABE7-8D4D36EEC18E}"/>
          </ac:spMkLst>
        </pc:spChg>
        <pc:spChg chg="add mod">
          <ac:chgData name="Eleanor Hansford" userId="f1d3f78a-2baf-4650-bce0-f3ac4ec603cc" providerId="ADAL" clId="{50CC4B79-F354-E54C-8651-70F3CAE1D6FA}" dt="2022-05-18T14:36:55.757" v="4788" actId="2711"/>
          <ac:spMkLst>
            <pc:docMk/>
            <pc:sldMk cId="736240036" sldId="258"/>
            <ac:spMk id="13" creationId="{90277958-0D36-B14A-9B19-21B41E295043}"/>
          </ac:spMkLst>
        </pc:spChg>
        <pc:spChg chg="add del mod">
          <ac:chgData name="Eleanor Hansford" userId="f1d3f78a-2baf-4650-bce0-f3ac4ec603cc" providerId="ADAL" clId="{50CC4B79-F354-E54C-8651-70F3CAE1D6FA}" dt="2022-05-18T11:36:58.608" v="1529" actId="478"/>
          <ac:spMkLst>
            <pc:docMk/>
            <pc:sldMk cId="736240036" sldId="258"/>
            <ac:spMk id="14" creationId="{2FC1DBD8-7585-4848-ABB7-DA6987AEAF81}"/>
          </ac:spMkLst>
        </pc:spChg>
        <pc:spChg chg="add del mod">
          <ac:chgData name="Eleanor Hansford" userId="f1d3f78a-2baf-4650-bce0-f3ac4ec603cc" providerId="ADAL" clId="{50CC4B79-F354-E54C-8651-70F3CAE1D6FA}" dt="2022-05-18T11:37:00.450" v="1531" actId="478"/>
          <ac:spMkLst>
            <pc:docMk/>
            <pc:sldMk cId="736240036" sldId="258"/>
            <ac:spMk id="15" creationId="{C1B98FB8-F576-AF4F-B966-E81EEAC8D5B2}"/>
          </ac:spMkLst>
        </pc:spChg>
        <pc:spChg chg="add del mod">
          <ac:chgData name="Eleanor Hansford" userId="f1d3f78a-2baf-4650-bce0-f3ac4ec603cc" providerId="ADAL" clId="{50CC4B79-F354-E54C-8651-70F3CAE1D6FA}" dt="2022-05-18T11:37:01.861" v="1532" actId="478"/>
          <ac:spMkLst>
            <pc:docMk/>
            <pc:sldMk cId="736240036" sldId="258"/>
            <ac:spMk id="16" creationId="{5087C58A-F1D7-064A-A824-8845922F628B}"/>
          </ac:spMkLst>
        </pc:spChg>
        <pc:spChg chg="add del mod">
          <ac:chgData name="Eleanor Hansford" userId="f1d3f78a-2baf-4650-bce0-f3ac4ec603cc" providerId="ADAL" clId="{50CC4B79-F354-E54C-8651-70F3CAE1D6FA}" dt="2022-05-18T13:39:02.160" v="2774" actId="478"/>
          <ac:spMkLst>
            <pc:docMk/>
            <pc:sldMk cId="736240036" sldId="258"/>
            <ac:spMk id="17" creationId="{21BBE237-5488-8F46-A977-1159E989D494}"/>
          </ac:spMkLst>
        </pc:spChg>
        <pc:spChg chg="add del mod">
          <ac:chgData name="Eleanor Hansford" userId="f1d3f78a-2baf-4650-bce0-f3ac4ec603cc" providerId="ADAL" clId="{50CC4B79-F354-E54C-8651-70F3CAE1D6FA}" dt="2022-05-18T13:54:58.125" v="2921"/>
          <ac:spMkLst>
            <pc:docMk/>
            <pc:sldMk cId="736240036" sldId="258"/>
            <ac:spMk id="18" creationId="{5970C454-E8A3-DA46-AB33-AAB0CBEFA613}"/>
          </ac:spMkLst>
        </pc:spChg>
        <pc:spChg chg="add del mod">
          <ac:chgData name="Eleanor Hansford" userId="f1d3f78a-2baf-4650-bce0-f3ac4ec603cc" providerId="ADAL" clId="{50CC4B79-F354-E54C-8651-70F3CAE1D6FA}" dt="2022-05-18T13:41:43.987" v="2825" actId="478"/>
          <ac:spMkLst>
            <pc:docMk/>
            <pc:sldMk cId="736240036" sldId="258"/>
            <ac:spMk id="19" creationId="{D3DFDB39-E0BA-2445-B8BE-F12A3B6657A9}"/>
          </ac:spMkLst>
        </pc:spChg>
        <pc:spChg chg="add mod">
          <ac:chgData name="Eleanor Hansford" userId="f1d3f78a-2baf-4650-bce0-f3ac4ec603cc" providerId="ADAL" clId="{50CC4B79-F354-E54C-8651-70F3CAE1D6FA}" dt="2022-05-18T14:36:55.757" v="4788" actId="2711"/>
          <ac:spMkLst>
            <pc:docMk/>
            <pc:sldMk cId="736240036" sldId="258"/>
            <ac:spMk id="23" creationId="{F7F58738-6FAF-784E-9A4A-9AD7039EE30E}"/>
          </ac:spMkLst>
        </pc:spChg>
        <pc:spChg chg="add mod">
          <ac:chgData name="Eleanor Hansford" userId="f1d3f78a-2baf-4650-bce0-f3ac4ec603cc" providerId="ADAL" clId="{50CC4B79-F354-E54C-8651-70F3CAE1D6FA}" dt="2022-05-18T14:36:55.757" v="4788" actId="2711"/>
          <ac:spMkLst>
            <pc:docMk/>
            <pc:sldMk cId="736240036" sldId="258"/>
            <ac:spMk id="24" creationId="{D709825C-8D25-3A4C-BC50-FB23D8C017D5}"/>
          </ac:spMkLst>
        </pc:spChg>
        <pc:spChg chg="add mod">
          <ac:chgData name="Eleanor Hansford" userId="f1d3f78a-2baf-4650-bce0-f3ac4ec603cc" providerId="ADAL" clId="{50CC4B79-F354-E54C-8651-70F3CAE1D6FA}" dt="2022-05-18T14:36:55.757" v="4788" actId="2711"/>
          <ac:spMkLst>
            <pc:docMk/>
            <pc:sldMk cId="736240036" sldId="258"/>
            <ac:spMk id="25" creationId="{CBDD6F3B-BD64-8049-B4A5-59CB2751CDBC}"/>
          </ac:spMkLst>
        </pc:spChg>
        <pc:spChg chg="add del mod">
          <ac:chgData name="Eleanor Hansford" userId="f1d3f78a-2baf-4650-bce0-f3ac4ec603cc" providerId="ADAL" clId="{50CC4B79-F354-E54C-8651-70F3CAE1D6FA}" dt="2022-05-18T13:43:52.054" v="2860" actId="478"/>
          <ac:spMkLst>
            <pc:docMk/>
            <pc:sldMk cId="736240036" sldId="258"/>
            <ac:spMk id="29" creationId="{4278E791-F469-E94C-965A-F0041B5EA76B}"/>
          </ac:spMkLst>
        </pc:spChg>
        <pc:spChg chg="add del mod">
          <ac:chgData name="Eleanor Hansford" userId="f1d3f78a-2baf-4650-bce0-f3ac4ec603cc" providerId="ADAL" clId="{50CC4B79-F354-E54C-8651-70F3CAE1D6FA}" dt="2022-05-18T13:44:32.736" v="2877" actId="478"/>
          <ac:spMkLst>
            <pc:docMk/>
            <pc:sldMk cId="736240036" sldId="258"/>
            <ac:spMk id="30" creationId="{C97258C0-E483-2E41-A10C-40BF77523ABC}"/>
          </ac:spMkLst>
        </pc:spChg>
        <pc:spChg chg="add del mod">
          <ac:chgData name="Eleanor Hansford" userId="f1d3f78a-2baf-4650-bce0-f3ac4ec603cc" providerId="ADAL" clId="{50CC4B79-F354-E54C-8651-70F3CAE1D6FA}" dt="2022-05-18T13:46:06.632" v="2900" actId="478"/>
          <ac:spMkLst>
            <pc:docMk/>
            <pc:sldMk cId="736240036" sldId="258"/>
            <ac:spMk id="31" creationId="{C5688FBF-CAFB-F743-A991-98526E44EA05}"/>
          </ac:spMkLst>
        </pc:spChg>
        <pc:spChg chg="add mod">
          <ac:chgData name="Eleanor Hansford" userId="f1d3f78a-2baf-4650-bce0-f3ac4ec603cc" providerId="ADAL" clId="{50CC4B79-F354-E54C-8651-70F3CAE1D6FA}" dt="2022-05-18T15:03:45.641" v="5553" actId="14100"/>
          <ac:spMkLst>
            <pc:docMk/>
            <pc:sldMk cId="736240036" sldId="258"/>
            <ac:spMk id="32" creationId="{3404A5DB-8AF8-114E-B9D2-9153DBB077D7}"/>
          </ac:spMkLst>
        </pc:spChg>
        <pc:spChg chg="add del mod">
          <ac:chgData name="Eleanor Hansford" userId="f1d3f78a-2baf-4650-bce0-f3ac4ec603cc" providerId="ADAL" clId="{50CC4B79-F354-E54C-8651-70F3CAE1D6FA}" dt="2022-05-18T14:04:35.376" v="3952" actId="478"/>
          <ac:spMkLst>
            <pc:docMk/>
            <pc:sldMk cId="736240036" sldId="258"/>
            <ac:spMk id="34" creationId="{65BEB1BB-8B2E-7B40-AB91-42A6153FE76D}"/>
          </ac:spMkLst>
        </pc:spChg>
        <pc:spChg chg="add del mod">
          <ac:chgData name="Eleanor Hansford" userId="f1d3f78a-2baf-4650-bce0-f3ac4ec603cc" providerId="ADAL" clId="{50CC4B79-F354-E54C-8651-70F3CAE1D6FA}" dt="2022-05-18T14:17:20.346" v="4375"/>
          <ac:spMkLst>
            <pc:docMk/>
            <pc:sldMk cId="736240036" sldId="258"/>
            <ac:spMk id="35" creationId="{910E8FF9-3F1C-3A48-B780-65616BDD45B6}"/>
          </ac:spMkLst>
        </pc:spChg>
        <pc:spChg chg="add mod">
          <ac:chgData name="Eleanor Hansford" userId="f1d3f78a-2baf-4650-bce0-f3ac4ec603cc" providerId="ADAL" clId="{50CC4B79-F354-E54C-8651-70F3CAE1D6FA}" dt="2022-05-18T14:59:17.762" v="5499" actId="1076"/>
          <ac:spMkLst>
            <pc:docMk/>
            <pc:sldMk cId="736240036" sldId="258"/>
            <ac:spMk id="36" creationId="{EC1130EE-6B47-F44B-B11A-7045F9AECB66}"/>
          </ac:spMkLst>
        </pc:spChg>
        <pc:spChg chg="add del mod">
          <ac:chgData name="Eleanor Hansford" userId="f1d3f78a-2baf-4650-bce0-f3ac4ec603cc" providerId="ADAL" clId="{50CC4B79-F354-E54C-8651-70F3CAE1D6FA}" dt="2022-05-18T15:03:33.399" v="5547" actId="478"/>
          <ac:spMkLst>
            <pc:docMk/>
            <pc:sldMk cId="736240036" sldId="258"/>
            <ac:spMk id="37" creationId="{A103ABB1-162F-7442-A1AC-A9564BA0F689}"/>
          </ac:spMkLst>
        </pc:spChg>
        <pc:spChg chg="add del mod">
          <ac:chgData name="Eleanor Hansford" userId="f1d3f78a-2baf-4650-bce0-f3ac4ec603cc" providerId="ADAL" clId="{50CC4B79-F354-E54C-8651-70F3CAE1D6FA}" dt="2022-05-18T15:03:38.492" v="5548" actId="478"/>
          <ac:spMkLst>
            <pc:docMk/>
            <pc:sldMk cId="736240036" sldId="258"/>
            <ac:spMk id="39" creationId="{6514CE6C-8F5C-E54A-A267-253569C84C43}"/>
          </ac:spMkLst>
        </pc:spChg>
        <pc:picChg chg="add mod">
          <ac:chgData name="Eleanor Hansford" userId="f1d3f78a-2baf-4650-bce0-f3ac4ec603cc" providerId="ADAL" clId="{50CC4B79-F354-E54C-8651-70F3CAE1D6FA}" dt="2022-05-18T14:36:55.757" v="4788" actId="2711"/>
          <ac:picMkLst>
            <pc:docMk/>
            <pc:sldMk cId="736240036" sldId="258"/>
            <ac:picMk id="5" creationId="{1CFC2A2B-F43F-7448-B6F3-863A0402CDA5}"/>
          </ac:picMkLst>
        </pc:picChg>
        <pc:picChg chg="add mod">
          <ac:chgData name="Eleanor Hansford" userId="f1d3f78a-2baf-4650-bce0-f3ac4ec603cc" providerId="ADAL" clId="{50CC4B79-F354-E54C-8651-70F3CAE1D6FA}" dt="2022-05-18T14:36:55.757" v="4788" actId="2711"/>
          <ac:picMkLst>
            <pc:docMk/>
            <pc:sldMk cId="736240036" sldId="258"/>
            <ac:picMk id="6" creationId="{60F6606A-D3CF-9A4B-8A6A-73A102E4B149}"/>
          </ac:picMkLst>
        </pc:picChg>
        <pc:picChg chg="add mod">
          <ac:chgData name="Eleanor Hansford" userId="f1d3f78a-2baf-4650-bce0-f3ac4ec603cc" providerId="ADAL" clId="{50CC4B79-F354-E54C-8651-70F3CAE1D6FA}" dt="2022-05-18T14:36:55.757" v="4788" actId="2711"/>
          <ac:picMkLst>
            <pc:docMk/>
            <pc:sldMk cId="736240036" sldId="258"/>
            <ac:picMk id="12" creationId="{25650EEF-090D-2241-BFAC-06C17762FD4B}"/>
          </ac:picMkLst>
        </pc:picChg>
        <pc:picChg chg="add mod">
          <ac:chgData name="Eleanor Hansford" userId="f1d3f78a-2baf-4650-bce0-f3ac4ec603cc" providerId="ADAL" clId="{50CC4B79-F354-E54C-8651-70F3CAE1D6FA}" dt="2022-05-18T14:36:55.757" v="4788" actId="2711"/>
          <ac:picMkLst>
            <pc:docMk/>
            <pc:sldMk cId="736240036" sldId="258"/>
            <ac:picMk id="33" creationId="{66FDC341-38F2-094C-B256-2444BB6C04CD}"/>
          </ac:picMkLst>
        </pc:picChg>
        <pc:cxnChg chg="add mod">
          <ac:chgData name="Eleanor Hansford" userId="f1d3f78a-2baf-4650-bce0-f3ac4ec603cc" providerId="ADAL" clId="{50CC4B79-F354-E54C-8651-70F3CAE1D6FA}" dt="2022-05-18T14:36:55.757" v="4788" actId="2711"/>
          <ac:cxnSpMkLst>
            <pc:docMk/>
            <pc:sldMk cId="736240036" sldId="258"/>
            <ac:cxnSpMk id="20" creationId="{05B0E7F5-7BFB-1349-A035-8ECF7969882B}"/>
          </ac:cxnSpMkLst>
        </pc:cxnChg>
        <pc:cxnChg chg="add mod">
          <ac:chgData name="Eleanor Hansford" userId="f1d3f78a-2baf-4650-bce0-f3ac4ec603cc" providerId="ADAL" clId="{50CC4B79-F354-E54C-8651-70F3CAE1D6FA}" dt="2022-05-18T14:36:55.757" v="4788" actId="2711"/>
          <ac:cxnSpMkLst>
            <pc:docMk/>
            <pc:sldMk cId="736240036" sldId="258"/>
            <ac:cxnSpMk id="21" creationId="{844B0040-3398-3B4D-9B24-E7BAB781FC4D}"/>
          </ac:cxnSpMkLst>
        </pc:cxnChg>
        <pc:cxnChg chg="add mod">
          <ac:chgData name="Eleanor Hansford" userId="f1d3f78a-2baf-4650-bce0-f3ac4ec603cc" providerId="ADAL" clId="{50CC4B79-F354-E54C-8651-70F3CAE1D6FA}" dt="2022-05-18T14:36:55.757" v="4788" actId="2711"/>
          <ac:cxnSpMkLst>
            <pc:docMk/>
            <pc:sldMk cId="736240036" sldId="258"/>
            <ac:cxnSpMk id="22" creationId="{98815891-E519-C44E-A2A5-043974C64789}"/>
          </ac:cxnSpMkLst>
        </pc:cxnChg>
      </pc:sldChg>
      <pc:sldChg chg="add del">
        <pc:chgData name="Eleanor Hansford" userId="f1d3f78a-2baf-4650-bce0-f3ac4ec603cc" providerId="ADAL" clId="{50CC4B79-F354-E54C-8651-70F3CAE1D6FA}" dt="2022-05-18T11:41:02.400" v="1578" actId="2696"/>
        <pc:sldMkLst>
          <pc:docMk/>
          <pc:sldMk cId="760785504" sldId="11104"/>
        </pc:sldMkLst>
      </pc:sldChg>
      <pc:sldChg chg="add del">
        <pc:chgData name="Eleanor Hansford" userId="f1d3f78a-2baf-4650-bce0-f3ac4ec603cc" providerId="ADAL" clId="{50CC4B79-F354-E54C-8651-70F3CAE1D6FA}" dt="2022-05-18T14:43:53.052" v="5174" actId="2696"/>
        <pc:sldMkLst>
          <pc:docMk/>
          <pc:sldMk cId="154507314" sldId="11105"/>
        </pc:sldMkLst>
      </pc:sldChg>
      <pc:sldChg chg="addSp delSp modSp new mod">
        <pc:chgData name="Eleanor Hansford" userId="f1d3f78a-2baf-4650-bce0-f3ac4ec603cc" providerId="ADAL" clId="{50CC4B79-F354-E54C-8651-70F3CAE1D6FA}" dt="2022-05-20T16:08:34.163" v="5664" actId="20577"/>
        <pc:sldMkLst>
          <pc:docMk/>
          <pc:sldMk cId="107197357" sldId="11106"/>
        </pc:sldMkLst>
        <pc:spChg chg="mod">
          <ac:chgData name="Eleanor Hansford" userId="f1d3f78a-2baf-4650-bce0-f3ac4ec603cc" providerId="ADAL" clId="{50CC4B79-F354-E54C-8651-70F3CAE1D6FA}" dt="2022-05-18T14:55:53.844" v="5283" actId="20577"/>
          <ac:spMkLst>
            <pc:docMk/>
            <pc:sldMk cId="107197357" sldId="11106"/>
            <ac:spMk id="2" creationId="{78CA8B1F-A6D2-DF44-A17E-FC2FCCA80A32}"/>
          </ac:spMkLst>
        </pc:spChg>
        <pc:spChg chg="mod">
          <ac:chgData name="Eleanor Hansford" userId="f1d3f78a-2baf-4650-bce0-f3ac4ec603cc" providerId="ADAL" clId="{50CC4B79-F354-E54C-8651-70F3CAE1D6FA}" dt="2022-05-20T16:08:34.163" v="5664" actId="20577"/>
          <ac:spMkLst>
            <pc:docMk/>
            <pc:sldMk cId="107197357" sldId="11106"/>
            <ac:spMk id="3" creationId="{1B4EB5EF-C70D-DF41-9996-2B4BE7BF2C2D}"/>
          </ac:spMkLst>
        </pc:spChg>
        <pc:spChg chg="add del mod">
          <ac:chgData name="Eleanor Hansford" userId="f1d3f78a-2baf-4650-bce0-f3ac4ec603cc" providerId="ADAL" clId="{50CC4B79-F354-E54C-8651-70F3CAE1D6FA}" dt="2022-05-18T14:37:17.430" v="4815" actId="478"/>
          <ac:spMkLst>
            <pc:docMk/>
            <pc:sldMk cId="107197357" sldId="11106"/>
            <ac:spMk id="5" creationId="{45C6EF90-7CFE-9045-9F51-6C3064CABA95}"/>
          </ac:spMkLst>
        </pc:spChg>
      </pc:sldChg>
      <pc:sldChg chg="modSp new del mod ord">
        <pc:chgData name="Eleanor Hansford" userId="f1d3f78a-2baf-4650-bce0-f3ac4ec603cc" providerId="ADAL" clId="{50CC4B79-F354-E54C-8651-70F3CAE1D6FA}" dt="2022-05-18T14:40:40.344" v="5089" actId="2696"/>
        <pc:sldMkLst>
          <pc:docMk/>
          <pc:sldMk cId="781834084" sldId="11107"/>
        </pc:sldMkLst>
        <pc:spChg chg="mod">
          <ac:chgData name="Eleanor Hansford" userId="f1d3f78a-2baf-4650-bce0-f3ac4ec603cc" providerId="ADAL" clId="{50CC4B79-F354-E54C-8651-70F3CAE1D6FA}" dt="2022-05-18T14:40:24.286" v="5087" actId="20577"/>
          <ac:spMkLst>
            <pc:docMk/>
            <pc:sldMk cId="781834084" sldId="11107"/>
            <ac:spMk id="2" creationId="{EB420A48-ECD6-FD43-910E-01B603036524}"/>
          </ac:spMkLst>
        </pc:spChg>
      </pc:sldChg>
      <pc:sldChg chg="addSp delSp modSp new del">
        <pc:chgData name="Eleanor Hansford" userId="f1d3f78a-2baf-4650-bce0-f3ac4ec603cc" providerId="ADAL" clId="{50CC4B79-F354-E54C-8651-70F3CAE1D6FA}" dt="2022-05-18T14:08:08.916" v="3985" actId="2696"/>
        <pc:sldMkLst>
          <pc:docMk/>
          <pc:sldMk cId="1639693975" sldId="11107"/>
        </pc:sldMkLst>
        <pc:spChg chg="add del mod">
          <ac:chgData name="Eleanor Hansford" userId="f1d3f78a-2baf-4650-bce0-f3ac4ec603cc" providerId="ADAL" clId="{50CC4B79-F354-E54C-8651-70F3CAE1D6FA}" dt="2022-05-18T13:43:19.746" v="2854"/>
          <ac:spMkLst>
            <pc:docMk/>
            <pc:sldMk cId="1639693975" sldId="11107"/>
            <ac:spMk id="8" creationId="{E172C072-6B37-A049-8E5C-D92588281407}"/>
          </ac:spMkLst>
        </pc:spChg>
        <pc:spChg chg="add del mod">
          <ac:chgData name="Eleanor Hansford" userId="f1d3f78a-2baf-4650-bce0-f3ac4ec603cc" providerId="ADAL" clId="{50CC4B79-F354-E54C-8651-70F3CAE1D6FA}" dt="2022-05-18T13:43:19.746" v="2854"/>
          <ac:spMkLst>
            <pc:docMk/>
            <pc:sldMk cId="1639693975" sldId="11107"/>
            <ac:spMk id="9" creationId="{ED9DBFAD-80F6-C04F-9094-8FCC9AF86B98}"/>
          </ac:spMkLst>
        </pc:spChg>
        <pc:spChg chg="add del mod">
          <ac:chgData name="Eleanor Hansford" userId="f1d3f78a-2baf-4650-bce0-f3ac4ec603cc" providerId="ADAL" clId="{50CC4B79-F354-E54C-8651-70F3CAE1D6FA}" dt="2022-05-18T13:43:19.746" v="2854"/>
          <ac:spMkLst>
            <pc:docMk/>
            <pc:sldMk cId="1639693975" sldId="11107"/>
            <ac:spMk id="10" creationId="{3658F828-7510-F348-90C7-3730046BCDCE}"/>
          </ac:spMkLst>
        </pc:spChg>
        <pc:cxnChg chg="add del mod">
          <ac:chgData name="Eleanor Hansford" userId="f1d3f78a-2baf-4650-bce0-f3ac4ec603cc" providerId="ADAL" clId="{50CC4B79-F354-E54C-8651-70F3CAE1D6FA}" dt="2022-05-18T13:43:19.746" v="2854"/>
          <ac:cxnSpMkLst>
            <pc:docMk/>
            <pc:sldMk cId="1639693975" sldId="11107"/>
            <ac:cxnSpMk id="5" creationId="{CCC64418-EB34-7648-AEFD-6FEACD118D11}"/>
          </ac:cxnSpMkLst>
        </pc:cxnChg>
        <pc:cxnChg chg="add del mod">
          <ac:chgData name="Eleanor Hansford" userId="f1d3f78a-2baf-4650-bce0-f3ac4ec603cc" providerId="ADAL" clId="{50CC4B79-F354-E54C-8651-70F3CAE1D6FA}" dt="2022-05-18T13:43:19.746" v="2854"/>
          <ac:cxnSpMkLst>
            <pc:docMk/>
            <pc:sldMk cId="1639693975" sldId="11107"/>
            <ac:cxnSpMk id="6" creationId="{827E2EA5-BB53-6644-B12F-E96EFBDFEFE9}"/>
          </ac:cxnSpMkLst>
        </pc:cxnChg>
        <pc:cxnChg chg="add del mod">
          <ac:chgData name="Eleanor Hansford" userId="f1d3f78a-2baf-4650-bce0-f3ac4ec603cc" providerId="ADAL" clId="{50CC4B79-F354-E54C-8651-70F3CAE1D6FA}" dt="2022-05-18T13:43:19.746" v="2854"/>
          <ac:cxnSpMkLst>
            <pc:docMk/>
            <pc:sldMk cId="1639693975" sldId="11107"/>
            <ac:cxnSpMk id="7" creationId="{46CE589A-F410-7F4F-9D98-3C74163C1A73}"/>
          </ac:cxnSpMkLst>
        </pc:cxnChg>
      </pc:sldChg>
      <pc:sldChg chg="new del">
        <pc:chgData name="Eleanor Hansford" userId="f1d3f78a-2baf-4650-bce0-f3ac4ec603cc" providerId="ADAL" clId="{50CC4B79-F354-E54C-8651-70F3CAE1D6FA}" dt="2022-05-18T13:35:59.090" v="2741" actId="2696"/>
        <pc:sldMkLst>
          <pc:docMk/>
          <pc:sldMk cId="4276645135" sldId="11107"/>
        </pc:sldMkLst>
      </pc:sldChg>
      <pc:sldChg chg="addSp delSp modSp new del mod">
        <pc:chgData name="Eleanor Hansford" userId="f1d3f78a-2baf-4650-bce0-f3ac4ec603cc" providerId="ADAL" clId="{50CC4B79-F354-E54C-8651-70F3CAE1D6FA}" dt="2022-05-18T14:55:04.898" v="5233" actId="2696"/>
        <pc:sldMkLst>
          <pc:docMk/>
          <pc:sldMk cId="3438098838" sldId="11108"/>
        </pc:sldMkLst>
        <pc:spChg chg="mod">
          <ac:chgData name="Eleanor Hansford" userId="f1d3f78a-2baf-4650-bce0-f3ac4ec603cc" providerId="ADAL" clId="{50CC4B79-F354-E54C-8651-70F3CAE1D6FA}" dt="2022-05-18T14:40:44.636" v="5110" actId="20577"/>
          <ac:spMkLst>
            <pc:docMk/>
            <pc:sldMk cId="3438098838" sldId="11108"/>
            <ac:spMk id="2" creationId="{5E9632BB-5230-8A41-9EDB-33A5564BEE34}"/>
          </ac:spMkLst>
        </pc:spChg>
        <pc:spChg chg="mod">
          <ac:chgData name="Eleanor Hansford" userId="f1d3f78a-2baf-4650-bce0-f3ac4ec603cc" providerId="ADAL" clId="{50CC4B79-F354-E54C-8651-70F3CAE1D6FA}" dt="2022-05-18T14:41:06.533" v="5130" actId="20577"/>
          <ac:spMkLst>
            <pc:docMk/>
            <pc:sldMk cId="3438098838" sldId="11108"/>
            <ac:spMk id="3" creationId="{F534CE01-27B1-D549-B224-CDE724E5C93F}"/>
          </ac:spMkLst>
        </pc:spChg>
        <pc:spChg chg="mod">
          <ac:chgData name="Eleanor Hansford" userId="f1d3f78a-2baf-4650-bce0-f3ac4ec603cc" providerId="ADAL" clId="{50CC4B79-F354-E54C-8651-70F3CAE1D6FA}" dt="2022-05-18T14:43:09.251" v="5167" actId="14100"/>
          <ac:spMkLst>
            <pc:docMk/>
            <pc:sldMk cId="3438098838" sldId="11108"/>
            <ac:spMk id="8" creationId="{BF910A2B-C445-EE49-91E0-758A1DA31EA0}"/>
          </ac:spMkLst>
        </pc:spChg>
        <pc:spChg chg="mod">
          <ac:chgData name="Eleanor Hansford" userId="f1d3f78a-2baf-4650-bce0-f3ac4ec603cc" providerId="ADAL" clId="{50CC4B79-F354-E54C-8651-70F3CAE1D6FA}" dt="2022-05-18T14:43:18.121" v="5170" actId="115"/>
          <ac:spMkLst>
            <pc:docMk/>
            <pc:sldMk cId="3438098838" sldId="11108"/>
            <ac:spMk id="10" creationId="{5469FC98-8678-C140-B8C0-31D6CD157085}"/>
          </ac:spMkLst>
        </pc:spChg>
        <pc:spChg chg="add del mod">
          <ac:chgData name="Eleanor Hansford" userId="f1d3f78a-2baf-4650-bce0-f3ac4ec603cc" providerId="ADAL" clId="{50CC4B79-F354-E54C-8651-70F3CAE1D6FA}" dt="2022-05-18T14:42:21.663" v="5150" actId="478"/>
          <ac:spMkLst>
            <pc:docMk/>
            <pc:sldMk cId="3438098838" sldId="11108"/>
            <ac:spMk id="11" creationId="{C66D5276-3231-7545-95F5-C76B2DCB2354}"/>
          </ac:spMkLst>
        </pc:spChg>
        <pc:spChg chg="add mod">
          <ac:chgData name="Eleanor Hansford" userId="f1d3f78a-2baf-4650-bce0-f3ac4ec603cc" providerId="ADAL" clId="{50CC4B79-F354-E54C-8651-70F3CAE1D6FA}" dt="2022-05-18T14:44:01.546" v="5175" actId="1076"/>
          <ac:spMkLst>
            <pc:docMk/>
            <pc:sldMk cId="3438098838" sldId="11108"/>
            <ac:spMk id="12" creationId="{DEF1154B-F816-0A4E-B8CE-6A8CF8AD7CE6}"/>
          </ac:spMkLst>
        </pc:spChg>
        <pc:spChg chg="add mod">
          <ac:chgData name="Eleanor Hansford" userId="f1d3f78a-2baf-4650-bce0-f3ac4ec603cc" providerId="ADAL" clId="{50CC4B79-F354-E54C-8651-70F3CAE1D6FA}" dt="2022-05-18T14:44:01.546" v="5175" actId="1076"/>
          <ac:spMkLst>
            <pc:docMk/>
            <pc:sldMk cId="3438098838" sldId="11108"/>
            <ac:spMk id="13" creationId="{3DD55A65-2639-1740-AB0E-6EC8DD6CE2B0}"/>
          </ac:spMkLst>
        </pc:spChg>
        <pc:grpChg chg="add mod">
          <ac:chgData name="Eleanor Hansford" userId="f1d3f78a-2baf-4650-bce0-f3ac4ec603cc" providerId="ADAL" clId="{50CC4B79-F354-E54C-8651-70F3CAE1D6FA}" dt="2022-05-18T14:44:01.546" v="5175" actId="1076"/>
          <ac:grpSpMkLst>
            <pc:docMk/>
            <pc:sldMk cId="3438098838" sldId="11108"/>
            <ac:grpSpMk id="6" creationId="{6AAFB587-47F6-B743-B468-F0F19FB732AB}"/>
          </ac:grpSpMkLst>
        </pc:grpChg>
        <pc:grpChg chg="mod">
          <ac:chgData name="Eleanor Hansford" userId="f1d3f78a-2baf-4650-bce0-f3ac4ec603cc" providerId="ADAL" clId="{50CC4B79-F354-E54C-8651-70F3CAE1D6FA}" dt="2022-05-18T14:41:35.172" v="5137"/>
          <ac:grpSpMkLst>
            <pc:docMk/>
            <pc:sldMk cId="3438098838" sldId="11108"/>
            <ac:grpSpMk id="7" creationId="{45E82724-4C85-2C4A-9DE5-8866C60184B9}"/>
          </ac:grpSpMkLst>
        </pc:grpChg>
        <pc:picChg chg="add mod">
          <ac:chgData name="Eleanor Hansford" userId="f1d3f78a-2baf-4650-bce0-f3ac4ec603cc" providerId="ADAL" clId="{50CC4B79-F354-E54C-8651-70F3CAE1D6FA}" dt="2022-05-18T14:44:01.546" v="5175" actId="1076"/>
          <ac:picMkLst>
            <pc:docMk/>
            <pc:sldMk cId="3438098838" sldId="11108"/>
            <ac:picMk id="5" creationId="{9D093182-085D-1147-BE64-2DD69E102B62}"/>
          </ac:picMkLst>
        </pc:picChg>
        <pc:picChg chg="mod">
          <ac:chgData name="Eleanor Hansford" userId="f1d3f78a-2baf-4650-bce0-f3ac4ec603cc" providerId="ADAL" clId="{50CC4B79-F354-E54C-8651-70F3CAE1D6FA}" dt="2022-05-18T14:43:11.566" v="5168" actId="1076"/>
          <ac:picMkLst>
            <pc:docMk/>
            <pc:sldMk cId="3438098838" sldId="11108"/>
            <ac:picMk id="9" creationId="{860C78DC-D973-D149-BF6B-CC027F5DE827}"/>
          </ac:picMkLst>
        </pc:picChg>
      </pc:sldChg>
      <pc:sldChg chg="addSp delSp modSp new mod">
        <pc:chgData name="Eleanor Hansford" userId="f1d3f78a-2baf-4650-bce0-f3ac4ec603cc" providerId="ADAL" clId="{50CC4B79-F354-E54C-8651-70F3CAE1D6FA}" dt="2022-05-20T16:13:13.263" v="5678" actId="2"/>
        <pc:sldMkLst>
          <pc:docMk/>
          <pc:sldMk cId="3865563004" sldId="11109"/>
        </pc:sldMkLst>
        <pc:spChg chg="mod">
          <ac:chgData name="Eleanor Hansford" userId="f1d3f78a-2baf-4650-bce0-f3ac4ec603cc" providerId="ADAL" clId="{50CC4B79-F354-E54C-8651-70F3CAE1D6FA}" dt="2022-05-18T14:45:23.152" v="5211" actId="20577"/>
          <ac:spMkLst>
            <pc:docMk/>
            <pc:sldMk cId="3865563004" sldId="11109"/>
            <ac:spMk id="2" creationId="{EBB2599B-5997-1B47-984A-F6B0F19B5C29}"/>
          </ac:spMkLst>
        </pc:spChg>
        <pc:spChg chg="add del mod">
          <ac:chgData name="Eleanor Hansford" userId="f1d3f78a-2baf-4650-bce0-f3ac4ec603cc" providerId="ADAL" clId="{50CC4B79-F354-E54C-8651-70F3CAE1D6FA}" dt="2022-05-20T07:46:54.854" v="5564"/>
          <ac:spMkLst>
            <pc:docMk/>
            <pc:sldMk cId="3865563004" sldId="11109"/>
            <ac:spMk id="3" creationId="{83741F0D-5B0A-814C-B682-0321A091B308}"/>
          </ac:spMkLst>
        </pc:spChg>
        <pc:spChg chg="del">
          <ac:chgData name="Eleanor Hansford" userId="f1d3f78a-2baf-4650-bce0-f3ac4ec603cc" providerId="ADAL" clId="{50CC4B79-F354-E54C-8651-70F3CAE1D6FA}" dt="2022-05-18T14:54:00.222" v="5227" actId="478"/>
          <ac:spMkLst>
            <pc:docMk/>
            <pc:sldMk cId="3865563004" sldId="11109"/>
            <ac:spMk id="3" creationId="{E4BFBA66-01EE-2E4F-BB23-A5EEA6607EEA}"/>
          </ac:spMkLst>
        </pc:spChg>
        <pc:spChg chg="add del mod">
          <ac:chgData name="Eleanor Hansford" userId="f1d3f78a-2baf-4650-bce0-f3ac4ec603cc" providerId="ADAL" clId="{50CC4B79-F354-E54C-8651-70F3CAE1D6FA}" dt="2022-05-18T14:53:58.641" v="5226" actId="478"/>
          <ac:spMkLst>
            <pc:docMk/>
            <pc:sldMk cId="3865563004" sldId="11109"/>
            <ac:spMk id="5" creationId="{B21BFB60-CCB6-D14E-BC00-062BD8A5F851}"/>
          </ac:spMkLst>
        </pc:spChg>
        <pc:spChg chg="mod">
          <ac:chgData name="Eleanor Hansford" userId="f1d3f78a-2baf-4650-bce0-f3ac4ec603cc" providerId="ADAL" clId="{50CC4B79-F354-E54C-8651-70F3CAE1D6FA}" dt="2022-05-18T15:00:07.239" v="5507" actId="14100"/>
          <ac:spMkLst>
            <pc:docMk/>
            <pc:sldMk cId="3865563004" sldId="11109"/>
            <ac:spMk id="9" creationId="{A1B53A31-F9B5-E546-A52E-0AF37FE6FCA8}"/>
          </ac:spMkLst>
        </pc:spChg>
        <pc:spChg chg="mod">
          <ac:chgData name="Eleanor Hansford" userId="f1d3f78a-2baf-4650-bce0-f3ac4ec603cc" providerId="ADAL" clId="{50CC4B79-F354-E54C-8651-70F3CAE1D6FA}" dt="2022-05-18T14:59:58.938" v="5505" actId="14100"/>
          <ac:spMkLst>
            <pc:docMk/>
            <pc:sldMk cId="3865563004" sldId="11109"/>
            <ac:spMk id="11" creationId="{53C506A1-C489-4042-87D6-D2D75737E612}"/>
          </ac:spMkLst>
        </pc:spChg>
        <pc:spChg chg="add mod">
          <ac:chgData name="Eleanor Hansford" userId="f1d3f78a-2baf-4650-bce0-f3ac4ec603cc" providerId="ADAL" clId="{50CC4B79-F354-E54C-8651-70F3CAE1D6FA}" dt="2022-05-20T16:13:13.263" v="5678" actId="2"/>
          <ac:spMkLst>
            <pc:docMk/>
            <pc:sldMk cId="3865563004" sldId="11109"/>
            <ac:spMk id="12" creationId="{915CDED0-8095-6241-84CC-FE5C7424ED56}"/>
          </ac:spMkLst>
        </pc:spChg>
        <pc:spChg chg="add mod">
          <ac:chgData name="Eleanor Hansford" userId="f1d3f78a-2baf-4650-bce0-f3ac4ec603cc" providerId="ADAL" clId="{50CC4B79-F354-E54C-8651-70F3CAE1D6FA}" dt="2022-05-18T14:59:40.051" v="5500" actId="1076"/>
          <ac:spMkLst>
            <pc:docMk/>
            <pc:sldMk cId="3865563004" sldId="11109"/>
            <ac:spMk id="13" creationId="{DFE9E20C-DA66-A249-969B-B9F5B8D6F1CA}"/>
          </ac:spMkLst>
        </pc:spChg>
        <pc:spChg chg="add mod">
          <ac:chgData name="Eleanor Hansford" userId="f1d3f78a-2baf-4650-bce0-f3ac4ec603cc" providerId="ADAL" clId="{50CC4B79-F354-E54C-8651-70F3CAE1D6FA}" dt="2022-05-20T07:48:00.445" v="5619" actId="207"/>
          <ac:spMkLst>
            <pc:docMk/>
            <pc:sldMk cId="3865563004" sldId="11109"/>
            <ac:spMk id="17" creationId="{ACECD3FF-CF5F-2E42-8FCE-6C03191B257D}"/>
          </ac:spMkLst>
        </pc:spChg>
        <pc:grpChg chg="add mod">
          <ac:chgData name="Eleanor Hansford" userId="f1d3f78a-2baf-4650-bce0-f3ac4ec603cc" providerId="ADAL" clId="{50CC4B79-F354-E54C-8651-70F3CAE1D6FA}" dt="2022-05-18T15:00:12.011" v="5508" actId="1076"/>
          <ac:grpSpMkLst>
            <pc:docMk/>
            <pc:sldMk cId="3865563004" sldId="11109"/>
            <ac:grpSpMk id="7" creationId="{D559F96D-15AC-534D-86CF-C31257DBB010}"/>
          </ac:grpSpMkLst>
        </pc:grpChg>
        <pc:grpChg chg="mod">
          <ac:chgData name="Eleanor Hansford" userId="f1d3f78a-2baf-4650-bce0-f3ac4ec603cc" providerId="ADAL" clId="{50CC4B79-F354-E54C-8651-70F3CAE1D6FA}" dt="2022-05-18T14:44:27.792" v="5177"/>
          <ac:grpSpMkLst>
            <pc:docMk/>
            <pc:sldMk cId="3865563004" sldId="11109"/>
            <ac:grpSpMk id="8" creationId="{02C514A8-903B-6941-A48A-B066CEB9AA00}"/>
          </ac:grpSpMkLst>
        </pc:grpChg>
        <pc:picChg chg="add mod">
          <ac:chgData name="Eleanor Hansford" userId="f1d3f78a-2baf-4650-bce0-f3ac4ec603cc" providerId="ADAL" clId="{50CC4B79-F354-E54C-8651-70F3CAE1D6FA}" dt="2022-05-20T07:47:20.242" v="5582" actId="1037"/>
          <ac:picMkLst>
            <pc:docMk/>
            <pc:sldMk cId="3865563004" sldId="11109"/>
            <ac:picMk id="6" creationId="{B5B8EA32-8075-0E49-AC10-A5040D04C487}"/>
          </ac:picMkLst>
        </pc:picChg>
        <pc:picChg chg="mod">
          <ac:chgData name="Eleanor Hansford" userId="f1d3f78a-2baf-4650-bce0-f3ac4ec603cc" providerId="ADAL" clId="{50CC4B79-F354-E54C-8651-70F3CAE1D6FA}" dt="2022-05-18T14:44:27.792" v="5177"/>
          <ac:picMkLst>
            <pc:docMk/>
            <pc:sldMk cId="3865563004" sldId="11109"/>
            <ac:picMk id="10" creationId="{D3FB28AE-FA0E-424C-8BD3-97E5A6B87B86}"/>
          </ac:picMkLst>
        </pc:picChg>
        <pc:picChg chg="add del mod">
          <ac:chgData name="Eleanor Hansford" userId="f1d3f78a-2baf-4650-bce0-f3ac4ec603cc" providerId="ADAL" clId="{50CC4B79-F354-E54C-8651-70F3CAE1D6FA}" dt="2022-05-20T07:46:53.556" v="5562" actId="478"/>
          <ac:picMkLst>
            <pc:docMk/>
            <pc:sldMk cId="3865563004" sldId="11109"/>
            <ac:picMk id="14" creationId="{F09EB27A-70A6-A94F-816B-79C92CA8BE2A}"/>
          </ac:picMkLst>
        </pc:picChg>
        <pc:picChg chg="add mod">
          <ac:chgData name="Eleanor Hansford" userId="f1d3f78a-2baf-4650-bce0-f3ac4ec603cc" providerId="ADAL" clId="{50CC4B79-F354-E54C-8651-70F3CAE1D6FA}" dt="2022-05-20T07:47:51.857" v="5617" actId="208"/>
          <ac:picMkLst>
            <pc:docMk/>
            <pc:sldMk cId="3865563004" sldId="11109"/>
            <ac:picMk id="16" creationId="{C55ED2B8-4870-474E-B8AC-67D8B82B83C1}"/>
          </ac:picMkLst>
        </pc:picChg>
      </pc:sldChg>
      <pc:sldMasterChg chg="modSldLayout">
        <pc:chgData name="Eleanor Hansford" userId="f1d3f78a-2baf-4650-bce0-f3ac4ec603cc" providerId="ADAL" clId="{50CC4B79-F354-E54C-8651-70F3CAE1D6FA}" dt="2022-05-18T11:09:45.585" v="716" actId="1076"/>
        <pc:sldMasterMkLst>
          <pc:docMk/>
          <pc:sldMasterMk cId="0" sldId="2147483648"/>
        </pc:sldMasterMkLst>
        <pc:sldLayoutChg chg="addSp modSp mod">
          <pc:chgData name="Eleanor Hansford" userId="f1d3f78a-2baf-4650-bce0-f3ac4ec603cc" providerId="ADAL" clId="{50CC4B79-F354-E54C-8651-70F3CAE1D6FA}" dt="2022-05-18T11:09:00.475" v="709" actId="1076"/>
          <pc:sldLayoutMkLst>
            <pc:docMk/>
            <pc:sldMasterMk cId="0" sldId="2147483648"/>
            <pc:sldLayoutMk cId="0" sldId="2147483649"/>
          </pc:sldLayoutMkLst>
          <pc:picChg chg="mod">
            <ac:chgData name="Eleanor Hansford" userId="f1d3f78a-2baf-4650-bce0-f3ac4ec603cc" providerId="ADAL" clId="{50CC4B79-F354-E54C-8651-70F3CAE1D6FA}" dt="2022-05-18T11:08:53.852" v="707" actId="1076"/>
            <ac:picMkLst>
              <pc:docMk/>
              <pc:sldMasterMk cId="0" sldId="2147483648"/>
              <pc:sldLayoutMk cId="0" sldId="2147483649"/>
              <ac:picMk id="12" creationId="{25143841-882D-D149-A314-12651F1E7415}"/>
            </ac:picMkLst>
          </pc:picChg>
          <pc:picChg chg="mod">
            <ac:chgData name="Eleanor Hansford" userId="f1d3f78a-2baf-4650-bce0-f3ac4ec603cc" providerId="ADAL" clId="{50CC4B79-F354-E54C-8651-70F3CAE1D6FA}" dt="2022-05-18T11:08:56.756" v="708" actId="1076"/>
            <ac:picMkLst>
              <pc:docMk/>
              <pc:sldMasterMk cId="0" sldId="2147483648"/>
              <pc:sldLayoutMk cId="0" sldId="2147483649"/>
              <ac:picMk id="18" creationId="{E9DCDBC6-4A1C-734F-9BB0-8142A4E7F010}"/>
            </ac:picMkLst>
          </pc:picChg>
          <pc:picChg chg="mod">
            <ac:chgData name="Eleanor Hansford" userId="f1d3f78a-2baf-4650-bce0-f3ac4ec603cc" providerId="ADAL" clId="{50CC4B79-F354-E54C-8651-70F3CAE1D6FA}" dt="2022-05-18T11:09:00.475" v="709" actId="1076"/>
            <ac:picMkLst>
              <pc:docMk/>
              <pc:sldMasterMk cId="0" sldId="2147483648"/>
              <pc:sldLayoutMk cId="0" sldId="2147483649"/>
              <ac:picMk id="19" creationId="{EE4C12A4-95A9-5F48-8C2C-786AE1FAFE3E}"/>
            </ac:picMkLst>
          </pc:picChg>
          <pc:picChg chg="add mod">
            <ac:chgData name="Eleanor Hansford" userId="f1d3f78a-2baf-4650-bce0-f3ac4ec603cc" providerId="ADAL" clId="{50CC4B79-F354-E54C-8651-70F3CAE1D6FA}" dt="2022-05-18T11:07:55.249" v="682" actId="1076"/>
            <ac:picMkLst>
              <pc:docMk/>
              <pc:sldMasterMk cId="0" sldId="2147483648"/>
              <pc:sldLayoutMk cId="0" sldId="2147483649"/>
              <ac:picMk id="20" creationId="{5875C002-7B43-274D-9754-2B23B4CF698F}"/>
            </ac:picMkLst>
          </pc:picChg>
          <pc:picChg chg="add mod">
            <ac:chgData name="Eleanor Hansford" userId="f1d3f78a-2baf-4650-bce0-f3ac4ec603cc" providerId="ADAL" clId="{50CC4B79-F354-E54C-8651-70F3CAE1D6FA}" dt="2022-05-18T11:08:28.167" v="695" actId="14100"/>
            <ac:picMkLst>
              <pc:docMk/>
              <pc:sldMasterMk cId="0" sldId="2147483648"/>
              <pc:sldLayoutMk cId="0" sldId="2147483649"/>
              <ac:picMk id="21" creationId="{5E2FD557-4A4F-8A46-8C6D-F610D990D996}"/>
            </ac:picMkLst>
          </pc:picChg>
        </pc:sldLayoutChg>
        <pc:sldLayoutChg chg="addSp delSp modSp mod">
          <pc:chgData name="Eleanor Hansford" userId="f1d3f78a-2baf-4650-bce0-f3ac4ec603cc" providerId="ADAL" clId="{50CC4B79-F354-E54C-8651-70F3CAE1D6FA}" dt="2022-05-18T11:09:45.585" v="716" actId="1076"/>
          <pc:sldLayoutMkLst>
            <pc:docMk/>
            <pc:sldMasterMk cId="0" sldId="2147483648"/>
            <pc:sldLayoutMk cId="0" sldId="2147483650"/>
          </pc:sldLayoutMkLst>
          <pc:spChg chg="del">
            <ac:chgData name="Eleanor Hansford" userId="f1d3f78a-2baf-4650-bce0-f3ac4ec603cc" providerId="ADAL" clId="{50CC4B79-F354-E54C-8651-70F3CAE1D6FA}" dt="2022-05-18T11:09:34.584" v="711" actId="478"/>
            <ac:spMkLst>
              <pc:docMk/>
              <pc:sldMasterMk cId="0" sldId="2147483648"/>
              <pc:sldLayoutMk cId="0" sldId="2147483650"/>
              <ac:spMk id="10" creationId="{00000000-0000-0000-0000-000000000000}"/>
            </ac:spMkLst>
          </pc:spChg>
          <pc:picChg chg="add del mod">
            <ac:chgData name="Eleanor Hansford" userId="f1d3f78a-2baf-4650-bce0-f3ac4ec603cc" providerId="ADAL" clId="{50CC4B79-F354-E54C-8651-70F3CAE1D6FA}" dt="2022-05-18T11:09:39.320" v="713" actId="478"/>
            <ac:picMkLst>
              <pc:docMk/>
              <pc:sldMasterMk cId="0" sldId="2147483648"/>
              <pc:sldLayoutMk cId="0" sldId="2147483650"/>
              <ac:picMk id="7" creationId="{F0907860-2FF7-8C41-BE7A-EAC23DF63A44}"/>
            </ac:picMkLst>
          </pc:picChg>
          <pc:picChg chg="add mod">
            <ac:chgData name="Eleanor Hansford" userId="f1d3f78a-2baf-4650-bce0-f3ac4ec603cc" providerId="ADAL" clId="{50CC4B79-F354-E54C-8651-70F3CAE1D6FA}" dt="2022-05-18T11:09:45.585" v="716" actId="1076"/>
            <ac:picMkLst>
              <pc:docMk/>
              <pc:sldMasterMk cId="0" sldId="2147483648"/>
              <pc:sldLayoutMk cId="0" sldId="2147483650"/>
              <ac:picMk id="8" creationId="{87F57464-35F8-4D4C-9145-045FA0B45339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351A7-8A0E-BC4A-B507-BC9FBEDEB94D}" type="datetime1">
              <a:rPr lang="en-US" smtClean="0"/>
              <a:pPr/>
              <a:t>5/20/22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FE683-3A33-1F4A-90D8-528147015F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6456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BA50B-6875-0F43-A70A-41BA2A188017}" type="datetime1">
              <a:rPr lang="en-US" smtClean="0"/>
              <a:pPr/>
              <a:t>5/20/22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3270C-FB42-C54A-AC71-B4EEB4FA7F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854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emf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CMWF_Master_Logo_RGB_nostra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28227" y="5758447"/>
            <a:ext cx="1713366" cy="294405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620422" y="1294198"/>
            <a:ext cx="5903737" cy="519800"/>
          </a:xfrm>
          <a:prstGeom prst="rect">
            <a:avLst/>
          </a:prstGeom>
        </p:spPr>
        <p:txBody>
          <a:bodyPr vert="horz" lIns="0" tIns="0" rIns="0" bIns="0" anchor="b" anchorCtr="0">
            <a:sp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600" b="1">
                <a:solidFill>
                  <a:srgbClr val="064E83"/>
                </a:solidFill>
              </a:defRPr>
            </a:lvl1pPr>
          </a:lstStyle>
          <a:p>
            <a:pPr lvl="0"/>
            <a:r>
              <a:rPr lang="en-GB"/>
              <a:t>Title of Presentation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620422" y="1980000"/>
            <a:ext cx="5903737" cy="382156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400">
                <a:solidFill>
                  <a:srgbClr val="064E83"/>
                </a:solidFill>
              </a:defRPr>
            </a:lvl1pPr>
          </a:lstStyle>
          <a:p>
            <a:pPr lvl="0"/>
            <a:r>
              <a:rPr lang="en-GB"/>
              <a:t>Subtitle of Presentation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620422" y="2700002"/>
            <a:ext cx="5903737" cy="30777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>
                <a:solidFill>
                  <a:srgbClr val="064E83"/>
                </a:solidFill>
              </a:defRPr>
            </a:lvl1pPr>
          </a:lstStyle>
          <a:p>
            <a:pPr lvl="0"/>
            <a:r>
              <a:rPr lang="en-GB"/>
              <a:t>Author’s Name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620422" y="3121225"/>
            <a:ext cx="5903737" cy="254771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rgbClr val="064E83"/>
                </a:solidFill>
              </a:defRPr>
            </a:lvl1pPr>
          </a:lstStyle>
          <a:p>
            <a:pPr lvl="0"/>
            <a:r>
              <a:rPr lang="en-GB"/>
              <a:t>Author’s Address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620422" y="3429000"/>
            <a:ext cx="5903737" cy="22826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rgbClr val="064E83"/>
                </a:solidFill>
              </a:defRPr>
            </a:lvl1pPr>
          </a:lstStyle>
          <a:p>
            <a:pPr lvl="0"/>
            <a:r>
              <a:rPr lang="en-GB" err="1"/>
              <a:t>email@ddress</a:t>
            </a:r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5143841-882D-D149-A314-12651F1E7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17810" y="6217742"/>
            <a:ext cx="2514437" cy="29440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9DCDBC6-4A1C-734F-9BB0-8142A4E7F01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67" b="90000" l="3344" r="96815">
                        <a14:foregroundMark x1="7643" y1="42381" x2="7643" y2="42381"/>
                        <a14:foregroundMark x1="3344" y1="49048" x2="3344" y2="49048"/>
                        <a14:foregroundMark x1="17357" y1="6667" x2="17357" y2="6667"/>
                        <a14:foregroundMark x1="39650" y1="49048" x2="39650" y2="49048"/>
                        <a14:foregroundMark x1="52707" y1="44286" x2="52707" y2="44286"/>
                        <a14:foregroundMark x1="62261" y1="47619" x2="62261" y2="47619"/>
                        <a14:foregroundMark x1="76752" y1="48571" x2="76752" y2="48571"/>
                        <a14:foregroundMark x1="87898" y1="50000" x2="87898" y2="50000"/>
                        <a14:foregroundMark x1="94268" y1="45714" x2="94268" y2="45714"/>
                        <a14:foregroundMark x1="54299" y1="75238" x2="54299" y2="75238"/>
                        <a14:foregroundMark x1="38854" y1="74762" x2="38854" y2="74762"/>
                        <a14:foregroundMark x1="42516" y1="74762" x2="42516" y2="74762"/>
                        <a14:foregroundMark x1="42357" y1="72381" x2="42357" y2="72381"/>
                        <a14:foregroundMark x1="44586" y1="73810" x2="44586" y2="73810"/>
                        <a14:foregroundMark x1="46178" y1="75238" x2="46178" y2="75238"/>
                        <a14:foregroundMark x1="41401" y1="75714" x2="95223" y2="70476"/>
                        <a14:foregroundMark x1="38376" y1="70000" x2="74522" y2="77143"/>
                        <a14:foregroundMark x1="74522" y1="77143" x2="96815" y2="75238"/>
                        <a14:foregroundMark x1="38057" y1="73810" x2="74841" y2="75238"/>
                        <a14:foregroundMark x1="74841" y1="75238" x2="96338" y2="72381"/>
                        <a14:foregroundMark x1="38376" y1="71429" x2="75318" y2="62857"/>
                        <a14:foregroundMark x1="75318" y1="62857" x2="94427" y2="64286"/>
                        <a14:foregroundMark x1="39490" y1="73810" x2="96019" y2="79048"/>
                        <a14:foregroundMark x1="67994" y1="78571" x2="39650" y2="81905"/>
                        <a14:foregroundMark x1="37739" y1="76667" x2="39809" y2="795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50152" y="6192571"/>
            <a:ext cx="1323205" cy="36534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E4C12A4-95A9-5F48-8C2C-786AE1FAFE3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152" y="5743174"/>
            <a:ext cx="1719161" cy="324950"/>
          </a:xfrm>
          <a:prstGeom prst="rect">
            <a:avLst/>
          </a:prstGeom>
        </p:spPr>
      </p:pic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5875C002-7B43-274D-9754-2B23B4CF698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987843" y="5805429"/>
            <a:ext cx="538347" cy="753685"/>
          </a:xfrm>
          <a:prstGeom prst="rect">
            <a:avLst/>
          </a:prstGeom>
        </p:spPr>
      </p:pic>
      <p:pic>
        <p:nvPicPr>
          <p:cNvPr id="21" name="Picture 20" descr="Qr code&#10;&#10;Description automatically generated">
            <a:extLst>
              <a:ext uri="{FF2B5EF4-FFF2-40B4-BE49-F238E27FC236}">
                <a16:creationId xmlns:a16="http://schemas.microsoft.com/office/drawing/2014/main" id="{5E2FD557-4A4F-8A46-8C6D-F610D990D99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202094" y="5815729"/>
            <a:ext cx="753685" cy="7536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ECMWF_Master_Logo_RGB_nostra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20422" y="6308256"/>
            <a:ext cx="1342369" cy="230657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620422" y="360000"/>
            <a:ext cx="5903737" cy="369332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64E83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1620422" y="936000"/>
            <a:ext cx="5903738" cy="4986000"/>
          </a:xfrm>
          <a:prstGeom prst="rect">
            <a:avLst/>
          </a:prstGeom>
        </p:spPr>
        <p:txBody>
          <a:bodyPr lIns="0" tIns="0" rIns="0" bIns="0"/>
          <a:lstStyle>
            <a:lvl1pPr marL="0" indent="-180000">
              <a:lnSpc>
                <a:spcPts val="2200"/>
              </a:lnSpc>
              <a:spcBef>
                <a:spcPts val="1100"/>
              </a:spcBef>
              <a:buClr>
                <a:srgbClr val="064E83"/>
              </a:buClr>
              <a:defRPr sz="1800">
                <a:solidFill>
                  <a:schemeClr val="tx1"/>
                </a:solidFill>
              </a:defRPr>
            </a:lvl1pPr>
            <a:lvl2pPr marL="630000" indent="-270000">
              <a:lnSpc>
                <a:spcPts val="2000"/>
              </a:lnSpc>
              <a:spcBef>
                <a:spcPts val="1000"/>
              </a:spcBef>
              <a:buClr>
                <a:srgbClr val="064E83"/>
              </a:buClr>
              <a:defRPr sz="1600">
                <a:solidFill>
                  <a:schemeClr val="tx1"/>
                </a:solidFill>
              </a:defRPr>
            </a:lvl2pPr>
            <a:lvl3pPr marL="990000" indent="-270000">
              <a:lnSpc>
                <a:spcPts val="1800"/>
              </a:lnSpc>
              <a:spcBef>
                <a:spcPts val="900"/>
              </a:spcBef>
              <a:buClr>
                <a:srgbClr val="064E83"/>
              </a:buClr>
              <a:defRPr sz="1400">
                <a:solidFill>
                  <a:schemeClr val="tx1"/>
                </a:solidFill>
              </a:defRPr>
            </a:lvl3pPr>
            <a:lvl4pPr marL="1350000" indent="-270000">
              <a:lnSpc>
                <a:spcPts val="1600"/>
              </a:lnSpc>
              <a:spcBef>
                <a:spcPts val="800"/>
              </a:spcBef>
              <a:buClr>
                <a:srgbClr val="064E83"/>
              </a:buClr>
              <a:defRPr sz="1200">
                <a:solidFill>
                  <a:schemeClr val="tx1"/>
                </a:solidFill>
              </a:defRPr>
            </a:lvl4pPr>
            <a:lvl5pPr marL="1710000" indent="-270000">
              <a:lnSpc>
                <a:spcPts val="1400"/>
              </a:lnSpc>
              <a:spcBef>
                <a:spcPts val="700"/>
              </a:spcBef>
              <a:buClr>
                <a:srgbClr val="064E83"/>
              </a:buCl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Top level text goes in here </a:t>
            </a:r>
          </a:p>
          <a:p>
            <a:pPr lvl="1"/>
            <a:r>
              <a:rPr lang="en-GB"/>
              <a:t>Second level text goes in here</a:t>
            </a:r>
          </a:p>
          <a:p>
            <a:pPr lvl="2"/>
            <a:r>
              <a:rPr lang="en-GB"/>
              <a:t>Third level text goes in here</a:t>
            </a:r>
          </a:p>
          <a:p>
            <a:pPr lvl="3"/>
            <a:r>
              <a:rPr lang="en-GB"/>
              <a:t>Fourth level text goes in here</a:t>
            </a:r>
          </a:p>
          <a:p>
            <a:pPr lvl="4"/>
            <a:r>
              <a:rPr lang="en-GB"/>
              <a:t>Fifth level text goes in here</a:t>
            </a:r>
            <a:endParaRPr lang="en-US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524159" y="6308255"/>
            <a:ext cx="1619840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900" b="1">
                <a:solidFill>
                  <a:srgbClr val="064E83"/>
                </a:solidFill>
              </a:defRPr>
            </a:lvl1pPr>
          </a:lstStyle>
          <a:p>
            <a:fld id="{6B3B0B0F-E794-1244-9699-107C60B9C23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Qr code&#10;&#10;Description automatically generated">
            <a:extLst>
              <a:ext uri="{FF2B5EF4-FFF2-40B4-BE49-F238E27FC236}">
                <a16:creationId xmlns:a16="http://schemas.microsoft.com/office/drawing/2014/main" id="{87F57464-35F8-4D4C-9145-045FA0B453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17017" y="6004974"/>
            <a:ext cx="606561" cy="6065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arrow margi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11"/>
          <p:cNvSpPr txBox="1">
            <a:spLocks/>
          </p:cNvSpPr>
          <p:nvPr userDrawn="1"/>
        </p:nvSpPr>
        <p:spPr>
          <a:xfrm>
            <a:off x="2152580" y="6308256"/>
            <a:ext cx="3443912" cy="230657"/>
          </a:xfrm>
          <a:prstGeom prst="rect">
            <a:avLst/>
          </a:prstGeom>
        </p:spPr>
        <p:txBody>
          <a:bodyPr vert="horz" lIns="108000" tIns="0" rIns="0" bIns="0" rtlCol="0" anchor="b" anchorCtr="0">
            <a:noAutofit/>
          </a:bodyPr>
          <a:lstStyle>
            <a:lvl1pPr algn="l">
              <a:defRPr sz="800" b="1" cap="all" baseline="0">
                <a:solidFill>
                  <a:srgbClr val="064E83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all" spc="0" normalizeH="0" baseline="0" noProof="0" dirty="0">
                <a:ln>
                  <a:noFill/>
                </a:ln>
                <a:solidFill>
                  <a:srgbClr val="064E8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European Centre for Medium-Range Weather Forecasts</a:t>
            </a:r>
          </a:p>
        </p:txBody>
      </p:sp>
      <p:pic>
        <p:nvPicPr>
          <p:cNvPr id="13" name="Picture 12" descr="ECMWF_Master_Logo_RGB_nostra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0211" y="6308256"/>
            <a:ext cx="1342369" cy="230657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10211" y="360000"/>
            <a:ext cx="7524159" cy="369332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64E83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810211" y="936000"/>
            <a:ext cx="7524159" cy="4986000"/>
          </a:xfrm>
          <a:prstGeom prst="rect">
            <a:avLst/>
          </a:prstGeom>
        </p:spPr>
        <p:txBody>
          <a:bodyPr lIns="0" tIns="0" rIns="0" bIns="0"/>
          <a:lstStyle>
            <a:lvl1pPr marL="0" indent="-180000">
              <a:lnSpc>
                <a:spcPts val="2200"/>
              </a:lnSpc>
              <a:spcBef>
                <a:spcPts val="1100"/>
              </a:spcBef>
              <a:buClr>
                <a:srgbClr val="064E83"/>
              </a:buClr>
              <a:defRPr sz="1800">
                <a:solidFill>
                  <a:schemeClr val="tx1"/>
                </a:solidFill>
              </a:defRPr>
            </a:lvl1pPr>
            <a:lvl2pPr marL="630000" indent="-270000">
              <a:lnSpc>
                <a:spcPts val="2000"/>
              </a:lnSpc>
              <a:spcBef>
                <a:spcPts val="1000"/>
              </a:spcBef>
              <a:buClr>
                <a:srgbClr val="064E83"/>
              </a:buClr>
              <a:defRPr sz="1600">
                <a:solidFill>
                  <a:schemeClr val="tx1"/>
                </a:solidFill>
              </a:defRPr>
            </a:lvl2pPr>
            <a:lvl3pPr marL="990000" indent="-270000">
              <a:lnSpc>
                <a:spcPts val="1800"/>
              </a:lnSpc>
              <a:spcBef>
                <a:spcPts val="900"/>
              </a:spcBef>
              <a:buClr>
                <a:srgbClr val="064E83"/>
              </a:buClr>
              <a:defRPr sz="1400">
                <a:solidFill>
                  <a:schemeClr val="tx1"/>
                </a:solidFill>
              </a:defRPr>
            </a:lvl3pPr>
            <a:lvl4pPr marL="1350000" indent="-270000">
              <a:lnSpc>
                <a:spcPts val="1600"/>
              </a:lnSpc>
              <a:spcBef>
                <a:spcPts val="800"/>
              </a:spcBef>
              <a:buClr>
                <a:srgbClr val="064E83"/>
              </a:buClr>
              <a:defRPr sz="1200">
                <a:solidFill>
                  <a:schemeClr val="tx1"/>
                </a:solidFill>
              </a:defRPr>
            </a:lvl4pPr>
            <a:lvl5pPr marL="1710000" indent="-270000">
              <a:lnSpc>
                <a:spcPts val="1400"/>
              </a:lnSpc>
              <a:spcBef>
                <a:spcPts val="700"/>
              </a:spcBef>
              <a:buClr>
                <a:srgbClr val="064E83"/>
              </a:buCl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Top level text goes in here </a:t>
            </a:r>
          </a:p>
          <a:p>
            <a:pPr lvl="1"/>
            <a:r>
              <a:rPr lang="en-GB"/>
              <a:t>Second level text goes in here</a:t>
            </a:r>
          </a:p>
          <a:p>
            <a:pPr lvl="2"/>
            <a:r>
              <a:rPr lang="en-GB"/>
              <a:t>Third level text goes in here</a:t>
            </a:r>
          </a:p>
          <a:p>
            <a:pPr lvl="3"/>
            <a:r>
              <a:rPr lang="en-GB"/>
              <a:t>Fourth level text goes in here</a:t>
            </a:r>
          </a:p>
          <a:p>
            <a:pPr lvl="4"/>
            <a:r>
              <a:rPr lang="en-GB"/>
              <a:t>Fifth level text goes in here</a:t>
            </a:r>
            <a:endParaRPr lang="en-US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524159" y="6308255"/>
            <a:ext cx="1619840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900" b="1">
                <a:solidFill>
                  <a:srgbClr val="064E83"/>
                </a:solidFill>
              </a:defRPr>
            </a:lvl1pPr>
          </a:lstStyle>
          <a:p>
            <a:fld id="{E4AB80EA-DB86-D849-B86F-15DAF31F04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Date Placeholder 10"/>
          <p:cNvSpPr txBox="1">
            <a:spLocks/>
          </p:cNvSpPr>
          <p:nvPr userDrawn="1"/>
        </p:nvSpPr>
        <p:spPr>
          <a:xfrm>
            <a:off x="6424988" y="6308256"/>
            <a:ext cx="1099172" cy="23065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October 29, 2014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_strip2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8288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dt="0"/>
  <p:txStyles>
    <p:titleStyle>
      <a:lvl1pPr algn="l" defTabSz="457200" rtl="0" eaLnBrk="1" latinLnBrk="0" hangingPunct="1">
        <a:lnSpc>
          <a:spcPts val="2800"/>
        </a:lnSpc>
        <a:spcBef>
          <a:spcPct val="0"/>
        </a:spcBef>
        <a:buNone/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17" Type="http://schemas.openxmlformats.org/officeDocument/2006/relationships/image" Target="../media/image2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sv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bin"/><Relationship Id="rId7" Type="http://schemas.openxmlformats.org/officeDocument/2006/relationships/image" Target="../media/image31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hyperlink" Target="https://github.com/vismethack" TargetMode="External"/><Relationship Id="rId4" Type="http://schemas.openxmlformats.org/officeDocument/2006/relationships/hyperlink" Target="https://events.ecmwf.int/event/305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Beyond Hazard: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620129" y="1846211"/>
            <a:ext cx="5903737" cy="1512722"/>
          </a:xfrm>
        </p:spPr>
        <p:txBody>
          <a:bodyPr/>
          <a:lstStyle/>
          <a:p>
            <a:r>
              <a:rPr lang="en-US" dirty="0"/>
              <a:t>Combining pan-European exposure data with flash flood hazard forecasts to create impact forecasts for civil protection agencies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1620129" y="3634144"/>
            <a:ext cx="5903737" cy="307777"/>
          </a:xfrm>
        </p:spPr>
        <p:txBody>
          <a:bodyPr/>
          <a:lstStyle/>
          <a:p>
            <a:r>
              <a:rPr lang="en-US" dirty="0"/>
              <a:t>Eleanor Hansford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620131" y="4413997"/>
            <a:ext cx="5903737" cy="1008481"/>
          </a:xfrm>
        </p:spPr>
        <p:txBody>
          <a:bodyPr/>
          <a:lstStyle/>
          <a:p>
            <a:r>
              <a:rPr lang="en-GB" dirty="0"/>
              <a:t>Calum Baugh, Christel Prudhomme, Marc Berenguer, Shinju Park, Annakaisa von Lerber, Anna Berruezo, Victor González, Juan Colonese, Corentin Carton de Wiart, Seppo Pulkkinen, and Tero Niemi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1620131" y="3954517"/>
            <a:ext cx="5903737" cy="213969"/>
          </a:xfrm>
        </p:spPr>
        <p:txBody>
          <a:bodyPr/>
          <a:lstStyle/>
          <a:p>
            <a:r>
              <a:rPr lang="en-US" dirty="0"/>
              <a:t>Eleanor.Hansford@ecmwf.int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57C6C47-8ADE-E640-A0D2-B314CF362E20}"/>
              </a:ext>
            </a:extLst>
          </p:cNvPr>
          <p:cNvCxnSpPr>
            <a:cxnSpLocks/>
          </p:cNvCxnSpPr>
          <p:nvPr/>
        </p:nvCxnSpPr>
        <p:spPr>
          <a:xfrm flipH="1">
            <a:off x="3476098" y="2677005"/>
            <a:ext cx="11774" cy="296671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24199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ova" panose="020B0504020202020204" pitchFamily="34" charset="0"/>
              </a:rPr>
              <a:t>Creation of Impact Forecasts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>
                <a:latin typeface="Arial Nova" panose="020B0504020202020204" pitchFamily="34" charset="0"/>
              </a:rPr>
              <a:pPr/>
              <a:t>2</a:t>
            </a:fld>
            <a:endParaRPr lang="en-US" dirty="0">
              <a:latin typeface="Arial Nova" panose="020B05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DF4955-588B-7142-9599-A3B9D092A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130" y="1239705"/>
            <a:ext cx="1626061" cy="13183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883B1C-9368-774B-BA7B-48191C2E92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56" b="7725"/>
          <a:stretch/>
        </p:blipFill>
        <p:spPr>
          <a:xfrm>
            <a:off x="3752016" y="1273819"/>
            <a:ext cx="1639968" cy="13183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D3CACA-B3CB-BC46-A414-5874E2AB8A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164" y="1252929"/>
            <a:ext cx="1593997" cy="1316635"/>
          </a:xfrm>
          <a:prstGeom prst="rect">
            <a:avLst/>
          </a:prstGeom>
        </p:spPr>
      </p:pic>
      <p:sp>
        <p:nvSpPr>
          <p:cNvPr id="8" name="Plus Sign 10">
            <a:extLst>
              <a:ext uri="{FF2B5EF4-FFF2-40B4-BE49-F238E27FC236}">
                <a16:creationId xmlns:a16="http://schemas.microsoft.com/office/drawing/2014/main" id="{6FF67F53-44FD-C74A-87DE-BDFC5E4D9AE0}"/>
              </a:ext>
            </a:extLst>
          </p:cNvPr>
          <p:cNvSpPr/>
          <p:nvPr/>
        </p:nvSpPr>
        <p:spPr>
          <a:xfrm>
            <a:off x="3328980" y="1705312"/>
            <a:ext cx="361427" cy="36933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 Nova" panose="020B0504020202020204" pitchFamily="34" charset="0"/>
            </a:endParaRPr>
          </a:p>
        </p:txBody>
      </p:sp>
      <p:sp>
        <p:nvSpPr>
          <p:cNvPr id="9" name="Equals 8">
            <a:extLst>
              <a:ext uri="{FF2B5EF4-FFF2-40B4-BE49-F238E27FC236}">
                <a16:creationId xmlns:a16="http://schemas.microsoft.com/office/drawing/2014/main" id="{2111CB7D-7192-6A4A-BD87-EDEA556FE2FF}"/>
              </a:ext>
            </a:extLst>
          </p:cNvPr>
          <p:cNvSpPr/>
          <p:nvPr/>
        </p:nvSpPr>
        <p:spPr>
          <a:xfrm>
            <a:off x="5437689" y="1745646"/>
            <a:ext cx="420337" cy="30645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Arial Nova" panose="020B05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85D81D-D939-9642-89CB-9F9BCB6AB1E3}"/>
              </a:ext>
            </a:extLst>
          </p:cNvPr>
          <p:cNvSpPr txBox="1"/>
          <p:nvPr/>
        </p:nvSpPr>
        <p:spPr>
          <a:xfrm>
            <a:off x="1822417" y="879829"/>
            <a:ext cx="1225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</a:rPr>
              <a:t>Exposure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9B9E17-901E-0E4D-BCAE-CA783B36FEC4}"/>
              </a:ext>
            </a:extLst>
          </p:cNvPr>
          <p:cNvSpPr txBox="1"/>
          <p:nvPr/>
        </p:nvSpPr>
        <p:spPr>
          <a:xfrm>
            <a:off x="4066948" y="879829"/>
            <a:ext cx="1225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Arial Nova" panose="020B0504020202020204" pitchFamily="34" charset="0"/>
              </a:rPr>
              <a:t>Hazard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5A1046-69E0-3D43-8680-2AB66D04A766}"/>
              </a:ext>
            </a:extLst>
          </p:cNvPr>
          <p:cNvSpPr txBox="1"/>
          <p:nvPr/>
        </p:nvSpPr>
        <p:spPr>
          <a:xfrm>
            <a:off x="6339441" y="888275"/>
            <a:ext cx="1225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latin typeface="Arial Nova" panose="020B0504020202020204" pitchFamily="34" charset="0"/>
              </a:rPr>
              <a:t>Impact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125E24-1368-8144-94D5-26711E193FF0}"/>
              </a:ext>
            </a:extLst>
          </p:cNvPr>
          <p:cNvSpPr txBox="1"/>
          <p:nvPr/>
        </p:nvSpPr>
        <p:spPr>
          <a:xfrm>
            <a:off x="1702246" y="4227899"/>
            <a:ext cx="12499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Z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</a:rPr>
              <a:t>Population</a:t>
            </a: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  <a:latin typeface="Arial Nova" panose="020B05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BCEC7C-B6BD-E746-B824-8AA14D08D319}"/>
              </a:ext>
            </a:extLst>
          </p:cNvPr>
          <p:cNvSpPr txBox="1"/>
          <p:nvPr/>
        </p:nvSpPr>
        <p:spPr>
          <a:xfrm>
            <a:off x="1715191" y="3852582"/>
            <a:ext cx="1092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Z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</a:rPr>
              <a:t>Health</a:t>
            </a: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  <a:latin typeface="Arial Nova" panose="020B05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9434A1-FEE1-AE43-9949-1188671E21CA}"/>
              </a:ext>
            </a:extLst>
          </p:cNvPr>
          <p:cNvSpPr txBox="1"/>
          <p:nvPr/>
        </p:nvSpPr>
        <p:spPr>
          <a:xfrm>
            <a:off x="1703624" y="3102504"/>
            <a:ext cx="11781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Z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</a:rPr>
              <a:t>Education</a:t>
            </a: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  <a:latin typeface="Arial Nova" panose="020B05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8E30F0-2494-DB46-B1A5-77331BCA44CE}"/>
              </a:ext>
            </a:extLst>
          </p:cNvPr>
          <p:cNvSpPr txBox="1"/>
          <p:nvPr/>
        </p:nvSpPr>
        <p:spPr>
          <a:xfrm>
            <a:off x="1705764" y="4600668"/>
            <a:ext cx="11971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Z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</a:rPr>
              <a:t>Transport</a:t>
            </a: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  <a:latin typeface="Arial Nova" panose="020B05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A3CABE-E0E7-CE49-8F4F-B12552928C10}"/>
              </a:ext>
            </a:extLst>
          </p:cNvPr>
          <p:cNvSpPr txBox="1"/>
          <p:nvPr/>
        </p:nvSpPr>
        <p:spPr>
          <a:xfrm>
            <a:off x="1703624" y="3468444"/>
            <a:ext cx="979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Z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</a:rPr>
              <a:t>Energy</a:t>
            </a:r>
            <a:endParaRPr lang="en-GB" sz="1400" dirty="0">
              <a:solidFill>
                <a:schemeClr val="tx1">
                  <a:lumMod val="75000"/>
                  <a:lumOff val="25000"/>
                </a:schemeClr>
              </a:solidFill>
              <a:latin typeface="Arial Nova" panose="020B0504020202020204" pitchFamily="34" charset="0"/>
            </a:endParaRPr>
          </a:p>
        </p:txBody>
      </p:sp>
      <p:pic>
        <p:nvPicPr>
          <p:cNvPr id="18" name="Graphic 17" descr="Universal Access">
            <a:extLst>
              <a:ext uri="{FF2B5EF4-FFF2-40B4-BE49-F238E27FC236}">
                <a16:creationId xmlns:a16="http://schemas.microsoft.com/office/drawing/2014/main" id="{EA99D11E-9FEB-6D45-9533-5E7B6F3046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78284" y="4178067"/>
            <a:ext cx="407440" cy="407440"/>
          </a:xfrm>
          <a:prstGeom prst="rect">
            <a:avLst/>
          </a:prstGeom>
        </p:spPr>
      </p:pic>
      <p:pic>
        <p:nvPicPr>
          <p:cNvPr id="19" name="Graphic 18" descr="Medical">
            <a:extLst>
              <a:ext uri="{FF2B5EF4-FFF2-40B4-BE49-F238E27FC236}">
                <a16:creationId xmlns:a16="http://schemas.microsoft.com/office/drawing/2014/main" id="{A6B8A2AB-55BA-6549-B943-2B4FA375BD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69421" y="3861015"/>
            <a:ext cx="361427" cy="361427"/>
          </a:xfrm>
          <a:prstGeom prst="rect">
            <a:avLst/>
          </a:prstGeom>
        </p:spPr>
      </p:pic>
      <p:pic>
        <p:nvPicPr>
          <p:cNvPr id="20" name="Graphic 19" descr="Train">
            <a:extLst>
              <a:ext uri="{FF2B5EF4-FFF2-40B4-BE49-F238E27FC236}">
                <a16:creationId xmlns:a16="http://schemas.microsoft.com/office/drawing/2014/main" id="{D41C78A5-94FD-D74D-9B63-E94732FBED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778284" y="4557994"/>
            <a:ext cx="315566" cy="315566"/>
          </a:xfrm>
          <a:prstGeom prst="rect">
            <a:avLst/>
          </a:prstGeom>
        </p:spPr>
      </p:pic>
      <p:pic>
        <p:nvPicPr>
          <p:cNvPr id="21" name="Graphic 20" descr="Open book">
            <a:extLst>
              <a:ext uri="{FF2B5EF4-FFF2-40B4-BE49-F238E27FC236}">
                <a16:creationId xmlns:a16="http://schemas.microsoft.com/office/drawing/2014/main" id="{827E3330-2181-634F-BD4F-2E456676BEE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769000" y="3083052"/>
            <a:ext cx="383760" cy="383760"/>
          </a:xfrm>
          <a:prstGeom prst="rect">
            <a:avLst/>
          </a:prstGeom>
        </p:spPr>
      </p:pic>
      <p:pic>
        <p:nvPicPr>
          <p:cNvPr id="22" name="Graphic 21" descr="High voltage">
            <a:extLst>
              <a:ext uri="{FF2B5EF4-FFF2-40B4-BE49-F238E27FC236}">
                <a16:creationId xmlns:a16="http://schemas.microsoft.com/office/drawing/2014/main" id="{25D77B72-8DE8-524B-B319-E847A4A62DD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767471" y="3448057"/>
            <a:ext cx="383760" cy="38376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C7421939-6063-AF46-8BF7-A76564837346}"/>
              </a:ext>
            </a:extLst>
          </p:cNvPr>
          <p:cNvSpPr txBox="1"/>
          <p:nvPr/>
        </p:nvSpPr>
        <p:spPr>
          <a:xfrm>
            <a:off x="1501117" y="2619103"/>
            <a:ext cx="2033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kern="1000" dirty="0">
                <a:latin typeface="Arial Nova" panose="020B0504020202020204" pitchFamily="34" charset="0"/>
              </a:rPr>
              <a:t>Categories informed by end-user workshop: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B731B8B-8FEB-B049-BC99-6EDF8AC6463A}"/>
              </a:ext>
            </a:extLst>
          </p:cNvPr>
          <p:cNvSpPr txBox="1"/>
          <p:nvPr/>
        </p:nvSpPr>
        <p:spPr>
          <a:xfrm>
            <a:off x="3524086" y="2631941"/>
            <a:ext cx="214381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 Nova" panose="020B0504020202020204" pitchFamily="34" charset="0"/>
              </a:rPr>
              <a:t>Flash flood hazard forecasts on a 1km river network</a:t>
            </a:r>
          </a:p>
          <a:p>
            <a:endParaRPr lang="en-US" sz="1400" dirty="0">
              <a:latin typeface="Arial Nova" panose="020B0504020202020204" pitchFamily="34" charset="0"/>
            </a:endParaRPr>
          </a:p>
          <a:p>
            <a:r>
              <a:rPr lang="en-US" sz="1400" dirty="0">
                <a:latin typeface="Arial Nova" panose="020B0504020202020204" pitchFamily="34" charset="0"/>
              </a:rPr>
              <a:t>0 - 6h → blending of radar &amp; numerical weather prediction (NWP) data</a:t>
            </a:r>
          </a:p>
          <a:p>
            <a:r>
              <a:rPr lang="en-US" sz="1400" dirty="0">
                <a:latin typeface="Arial Nova" panose="020B0504020202020204" pitchFamily="34" charset="0"/>
              </a:rPr>
              <a:t>6 - 120h → NWP forcing only</a:t>
            </a:r>
          </a:p>
          <a:p>
            <a:endParaRPr lang="en-US" sz="1400" dirty="0">
              <a:latin typeface="Arial Nova" panose="020B0504020202020204" pitchFamily="34" charset="0"/>
            </a:endParaRPr>
          </a:p>
          <a:p>
            <a:r>
              <a:rPr lang="en-US" sz="1400" dirty="0">
                <a:latin typeface="Arial Nova" panose="020B0504020202020204" pitchFamily="34" charset="0"/>
              </a:rPr>
              <a:t>NWP thresholds calculated from ECMWF reforecasts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452E773-9B03-5545-ACDA-BA5A1A759739}"/>
              </a:ext>
            </a:extLst>
          </p:cNvPr>
          <p:cNvSpPr txBox="1"/>
          <p:nvPr/>
        </p:nvSpPr>
        <p:spPr>
          <a:xfrm>
            <a:off x="5686677" y="2613984"/>
            <a:ext cx="203355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 Nova" panose="020B0504020202020204" pitchFamily="34" charset="0"/>
              </a:rPr>
              <a:t>Two visualisations:</a:t>
            </a:r>
          </a:p>
          <a:p>
            <a:endParaRPr lang="en-US" sz="300" dirty="0">
              <a:latin typeface="Arial Nova" panose="020B0504020202020204" pitchFamily="34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sz="1400" dirty="0">
                <a:latin typeface="Arial Nova" panose="020B0504020202020204" pitchFamily="34" charset="0"/>
              </a:rPr>
              <a:t>Impact on a 1km river network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en-US" sz="1400" dirty="0">
                <a:latin typeface="Arial Nova" panose="020B0504020202020204" pitchFamily="34" charset="0"/>
              </a:rPr>
              <a:t>Impact summary over subcatchment</a:t>
            </a:r>
          </a:p>
          <a:p>
            <a:endParaRPr lang="en-US" sz="1400" dirty="0">
              <a:latin typeface="Arial Nova" panose="020B0504020202020204" pitchFamily="34" charset="0"/>
            </a:endParaRPr>
          </a:p>
          <a:p>
            <a:endParaRPr lang="en-US" sz="1400" dirty="0">
              <a:latin typeface="Arial Nova" panose="020B0504020202020204" pitchFamily="34" charset="0"/>
            </a:endParaRPr>
          </a:p>
          <a:p>
            <a:endParaRPr lang="en-US" sz="1400" dirty="0">
              <a:latin typeface="Arial Nova" panose="020B0504020202020204" pitchFamily="34" charset="0"/>
            </a:endParaRPr>
          </a:p>
          <a:p>
            <a:endParaRPr lang="en-US" sz="1400" dirty="0">
              <a:latin typeface="Arial Nova" panose="020B0504020202020204" pitchFamily="34" charset="0"/>
            </a:endParaRPr>
          </a:p>
          <a:p>
            <a:endParaRPr lang="en-US" sz="1400" dirty="0">
              <a:latin typeface="Arial Nova" panose="020B0504020202020204" pitchFamily="34" charset="0"/>
            </a:endParaRPr>
          </a:p>
          <a:p>
            <a:endParaRPr lang="en-US" sz="1400" dirty="0">
              <a:latin typeface="Arial Nova" panose="020B0504020202020204" pitchFamily="34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0A8405A-E5C1-1248-B313-85BEA1DE5C94}"/>
              </a:ext>
            </a:extLst>
          </p:cNvPr>
          <p:cNvCxnSpPr>
            <a:cxnSpLocks/>
          </p:cNvCxnSpPr>
          <p:nvPr/>
        </p:nvCxnSpPr>
        <p:spPr>
          <a:xfrm>
            <a:off x="5644883" y="2677005"/>
            <a:ext cx="0" cy="296671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  <a:alpha val="24199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5" name="Picture 54">
            <a:extLst>
              <a:ext uri="{FF2B5EF4-FFF2-40B4-BE49-F238E27FC236}">
                <a16:creationId xmlns:a16="http://schemas.microsoft.com/office/drawing/2014/main" id="{105DA95F-69AE-4344-A352-EA9C4AF2E3C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817329" y="4381787"/>
            <a:ext cx="1340330" cy="1519197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3B756110-F2A1-C44E-894C-E27CD41BEAAC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t="4923"/>
          <a:stretch/>
        </p:blipFill>
        <p:spPr>
          <a:xfrm>
            <a:off x="5890295" y="3809046"/>
            <a:ext cx="1815095" cy="885617"/>
          </a:xfrm>
          <a:prstGeom prst="rect">
            <a:avLst/>
          </a:prstGeom>
        </p:spPr>
      </p:pic>
      <p:sp>
        <p:nvSpPr>
          <p:cNvPr id="75" name="Freeform 74">
            <a:extLst>
              <a:ext uri="{FF2B5EF4-FFF2-40B4-BE49-F238E27FC236}">
                <a16:creationId xmlns:a16="http://schemas.microsoft.com/office/drawing/2014/main" id="{2B1B6C9B-F05A-484F-ADC7-62F8F59B5BA8}"/>
              </a:ext>
            </a:extLst>
          </p:cNvPr>
          <p:cNvSpPr/>
          <p:nvPr/>
        </p:nvSpPr>
        <p:spPr>
          <a:xfrm rot="155199">
            <a:off x="7567939" y="2616000"/>
            <a:ext cx="124684" cy="568593"/>
          </a:xfrm>
          <a:custGeom>
            <a:avLst/>
            <a:gdLst>
              <a:gd name="connsiteX0" fmla="*/ 68826 w 168680"/>
              <a:gd name="connsiteY0" fmla="*/ 0 h 698091"/>
              <a:gd name="connsiteX1" fmla="*/ 167148 w 168680"/>
              <a:gd name="connsiteY1" fmla="*/ 501445 h 698091"/>
              <a:gd name="connsiteX2" fmla="*/ 0 w 168680"/>
              <a:gd name="connsiteY2" fmla="*/ 698091 h 698091"/>
              <a:gd name="connsiteX3" fmla="*/ 0 w 168680"/>
              <a:gd name="connsiteY3" fmla="*/ 698091 h 698091"/>
              <a:gd name="connsiteX4" fmla="*/ 0 w 168680"/>
              <a:gd name="connsiteY4" fmla="*/ 698091 h 698091"/>
              <a:gd name="connsiteX5" fmla="*/ 0 w 168680"/>
              <a:gd name="connsiteY5" fmla="*/ 698091 h 69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680" h="698091">
                <a:moveTo>
                  <a:pt x="68826" y="0"/>
                </a:moveTo>
                <a:cubicBezTo>
                  <a:pt x="123722" y="192548"/>
                  <a:pt x="178619" y="385097"/>
                  <a:pt x="167148" y="501445"/>
                </a:cubicBezTo>
                <a:cubicBezTo>
                  <a:pt x="155677" y="617793"/>
                  <a:pt x="0" y="698091"/>
                  <a:pt x="0" y="698091"/>
                </a:cubicBezTo>
                <a:lnTo>
                  <a:pt x="0" y="698091"/>
                </a:lnTo>
                <a:lnTo>
                  <a:pt x="0" y="698091"/>
                </a:lnTo>
                <a:lnTo>
                  <a:pt x="0" y="698091"/>
                </a:lnTo>
              </a:path>
            </a:pathLst>
          </a:custGeom>
          <a:noFill/>
          <a:ln>
            <a:solidFill>
              <a:schemeClr val="accent6"/>
            </a:solidFill>
            <a:headEnd type="triangle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 Nova" panose="020B0504020202020204" pitchFamily="34" charset="0"/>
            </a:endParaRPr>
          </a:p>
        </p:txBody>
      </p:sp>
      <p:pic>
        <p:nvPicPr>
          <p:cNvPr id="23" name="Picture 22" descr="Graphical user interface, website, calendar&#10;&#10;Description automatically generated">
            <a:extLst>
              <a:ext uri="{FF2B5EF4-FFF2-40B4-BE49-F238E27FC236}">
                <a16:creationId xmlns:a16="http://schemas.microsoft.com/office/drawing/2014/main" id="{CBF3201A-F615-3448-9324-9A7CC008DA8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02555" y="4945749"/>
            <a:ext cx="1772106" cy="95248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82A77-5BC3-0C43-B666-BDCF57EEA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ova" panose="020B0504020202020204" pitchFamily="34" charset="0"/>
              </a:rPr>
              <a:t>Impact Matrix and Evaluation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7B7191-AC55-6F4F-AC30-489A7DFCCD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>
                <a:latin typeface="Arial Nova" panose="020B0504020202020204" pitchFamily="34" charset="0"/>
              </a:rPr>
              <a:pPr/>
              <a:t>3</a:t>
            </a:fld>
            <a:endParaRPr lang="en-US" dirty="0">
              <a:latin typeface="Arial Nova" panose="020B05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FC2A2B-F43F-7448-B6F3-863A0402CD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871" r="1161"/>
          <a:stretch/>
        </p:blipFill>
        <p:spPr>
          <a:xfrm>
            <a:off x="3074003" y="1718640"/>
            <a:ext cx="4439743" cy="833682"/>
          </a:xfrm>
          <a:prstGeom prst="rect">
            <a:avLst/>
          </a:prstGeom>
        </p:spPr>
      </p:pic>
      <p:pic>
        <p:nvPicPr>
          <p:cNvPr id="6" name="Picture 4" descr="Curly Bracket Icon. Quote Symbol. Vector Illustration Royalty Free  Cliparts, Vectors, And Stock Illustration. Image 100772705.">
            <a:extLst>
              <a:ext uri="{FF2B5EF4-FFF2-40B4-BE49-F238E27FC236}">
                <a16:creationId xmlns:a16="http://schemas.microsoft.com/office/drawing/2014/main" id="{60F6606A-D3CF-9A4B-8A6A-73A102E4B1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4" t="19599" r="76700" b="19489"/>
          <a:stretch/>
        </p:blipFill>
        <p:spPr bwMode="auto">
          <a:xfrm>
            <a:off x="2405854" y="1922339"/>
            <a:ext cx="138033" cy="56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6CFB4A-63C9-BE49-BB5A-A0B5558641B8}"/>
              </a:ext>
            </a:extLst>
          </p:cNvPr>
          <p:cNvSpPr txBox="1"/>
          <p:nvPr/>
        </p:nvSpPr>
        <p:spPr>
          <a:xfrm>
            <a:off x="1536310" y="1895382"/>
            <a:ext cx="987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Z" sz="1400" dirty="0">
                <a:solidFill>
                  <a:schemeClr val="tx2"/>
                </a:solidFill>
                <a:latin typeface="Arial Nova" panose="020B0504020202020204" pitchFamily="34" charset="0"/>
              </a:rPr>
              <a:t>Hazard</a:t>
            </a:r>
          </a:p>
          <a:p>
            <a:r>
              <a:rPr lang="en-BZ" sz="1400" dirty="0">
                <a:solidFill>
                  <a:schemeClr val="tx2"/>
                </a:solidFill>
                <a:latin typeface="Arial Nova" panose="020B0504020202020204" pitchFamily="34" charset="0"/>
              </a:rPr>
              <a:t>Forecasts</a:t>
            </a:r>
            <a:endParaRPr lang="en-GB" sz="1400" dirty="0">
              <a:solidFill>
                <a:schemeClr val="tx2"/>
              </a:solidFill>
              <a:latin typeface="Arial Nova" panose="020B05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DF5B9F-9A1E-1449-847F-FC8F3ABAC114}"/>
              </a:ext>
            </a:extLst>
          </p:cNvPr>
          <p:cNvSpPr txBox="1"/>
          <p:nvPr/>
        </p:nvSpPr>
        <p:spPr>
          <a:xfrm>
            <a:off x="2592089" y="1830083"/>
            <a:ext cx="7809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Z" sz="1200" dirty="0">
                <a:solidFill>
                  <a:schemeClr val="tx2"/>
                </a:solidFill>
                <a:latin typeface="Arial Nova" panose="020B0504020202020204" pitchFamily="34" charset="0"/>
              </a:rPr>
              <a:t>&gt;80%</a:t>
            </a:r>
            <a:endParaRPr lang="en-GB" sz="1200" dirty="0">
              <a:solidFill>
                <a:schemeClr val="tx2"/>
              </a:solidFill>
              <a:latin typeface="Arial Nova" panose="020B05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8A9DE0-504B-C147-940E-EE96C3BC84EB}"/>
              </a:ext>
            </a:extLst>
          </p:cNvPr>
          <p:cNvSpPr txBox="1"/>
          <p:nvPr/>
        </p:nvSpPr>
        <p:spPr>
          <a:xfrm>
            <a:off x="2401756" y="2058773"/>
            <a:ext cx="10535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Z" sz="1200" dirty="0">
                <a:solidFill>
                  <a:schemeClr val="tx2"/>
                </a:solidFill>
                <a:latin typeface="Arial Nova" panose="020B0504020202020204" pitchFamily="34" charset="0"/>
              </a:rPr>
              <a:t>50 - 80%</a:t>
            </a:r>
            <a:endParaRPr lang="en-GB" sz="1200" dirty="0">
              <a:solidFill>
                <a:schemeClr val="tx2"/>
              </a:solidFill>
              <a:latin typeface="Arial Nova" panose="020B05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13304D-8988-304F-BA40-A3B4B9190577}"/>
              </a:ext>
            </a:extLst>
          </p:cNvPr>
          <p:cNvSpPr txBox="1"/>
          <p:nvPr/>
        </p:nvSpPr>
        <p:spPr>
          <a:xfrm>
            <a:off x="2455790" y="2289329"/>
            <a:ext cx="10535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Z" sz="1200" dirty="0">
                <a:solidFill>
                  <a:schemeClr val="tx2"/>
                </a:solidFill>
                <a:latin typeface="Arial Nova" panose="020B0504020202020204" pitchFamily="34" charset="0"/>
              </a:rPr>
              <a:t>5 – 50%</a:t>
            </a:r>
            <a:endParaRPr lang="en-GB" sz="1200" dirty="0">
              <a:solidFill>
                <a:schemeClr val="tx2"/>
              </a:solidFill>
              <a:latin typeface="Arial Nova" panose="020B05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FD8DF0-63B6-BA4C-ABE7-8D4D36EEC18E}"/>
              </a:ext>
            </a:extLst>
          </p:cNvPr>
          <p:cNvSpPr txBox="1"/>
          <p:nvPr/>
        </p:nvSpPr>
        <p:spPr>
          <a:xfrm>
            <a:off x="1695563" y="2503517"/>
            <a:ext cx="41946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Z" sz="1100" i="1" dirty="0">
                <a:solidFill>
                  <a:schemeClr val="tx2"/>
                </a:solidFill>
                <a:latin typeface="Arial Nova" panose="020B0504020202020204" pitchFamily="34" charset="0"/>
              </a:rPr>
              <a:t>Probability of exceeding 2 year return period threshold</a:t>
            </a:r>
            <a:endParaRPr lang="en-GB" sz="1100" i="1" dirty="0">
              <a:solidFill>
                <a:schemeClr val="tx2"/>
              </a:solidFill>
              <a:latin typeface="Arial Nova" panose="020B0504020202020204" pitchFamily="34" charset="0"/>
            </a:endParaRPr>
          </a:p>
        </p:txBody>
      </p:sp>
      <p:pic>
        <p:nvPicPr>
          <p:cNvPr id="12" name="Picture 4" descr="Curly Bracket Icon. Quote Symbol. Vector Illustration Royalty Free  Cliparts, Vectors, And Stock Illustration. Image 100772705.">
            <a:extLst>
              <a:ext uri="{FF2B5EF4-FFF2-40B4-BE49-F238E27FC236}">
                <a16:creationId xmlns:a16="http://schemas.microsoft.com/office/drawing/2014/main" id="{25650EEF-090D-2241-BFAC-06C17762FD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077" b="79615" l="9538" r="21538">
                        <a14:foregroundMark x1="15308" y1="76769" x2="14308" y2="70385"/>
                        <a14:foregroundMark x1="14308" y1="70385" x2="15308" y2="67462"/>
                        <a14:foregroundMark x1="16308" y1="79769" x2="16308" y2="79769"/>
                        <a14:foregroundMark x1="14846" y1="25000" x2="14846" y2="25000"/>
                        <a14:foregroundMark x1="15846" y1="22077" x2="15846" y2="22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34" t="19599" r="76700" b="19489"/>
          <a:stretch/>
        </p:blipFill>
        <p:spPr bwMode="auto">
          <a:xfrm rot="5400000">
            <a:off x="5805740" y="-243375"/>
            <a:ext cx="125865" cy="29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0277958-0D36-B14A-9B19-21B41E295043}"/>
              </a:ext>
            </a:extLst>
          </p:cNvPr>
          <p:cNvSpPr txBox="1"/>
          <p:nvPr/>
        </p:nvSpPr>
        <p:spPr>
          <a:xfrm>
            <a:off x="5381782" y="882843"/>
            <a:ext cx="1216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Z" sz="1400" dirty="0">
                <a:solidFill>
                  <a:schemeClr val="accent6"/>
                </a:solidFill>
                <a:latin typeface="Arial Nova" panose="020B0504020202020204" pitchFamily="34" charset="0"/>
              </a:rPr>
              <a:t>Exposure</a:t>
            </a:r>
            <a:endParaRPr lang="en-GB" sz="1400" dirty="0">
              <a:solidFill>
                <a:schemeClr val="accent6"/>
              </a:solidFill>
              <a:latin typeface="Arial Nova" panose="020B050402020202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5B0E7F5-7BFB-1349-A035-8ECF7969882B}"/>
              </a:ext>
            </a:extLst>
          </p:cNvPr>
          <p:cNvCxnSpPr>
            <a:cxnSpLocks/>
          </p:cNvCxnSpPr>
          <p:nvPr/>
        </p:nvCxnSpPr>
        <p:spPr>
          <a:xfrm flipH="1" flipV="1">
            <a:off x="4608245" y="1495394"/>
            <a:ext cx="79228" cy="24218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44B0040-3398-3B4D-9B24-E7BAB781FC4D}"/>
              </a:ext>
            </a:extLst>
          </p:cNvPr>
          <p:cNvCxnSpPr>
            <a:cxnSpLocks/>
          </p:cNvCxnSpPr>
          <p:nvPr/>
        </p:nvCxnSpPr>
        <p:spPr>
          <a:xfrm flipV="1">
            <a:off x="5890243" y="1475730"/>
            <a:ext cx="0" cy="25961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8815891-E519-C44E-A2A5-043974C64789}"/>
              </a:ext>
            </a:extLst>
          </p:cNvPr>
          <p:cNvCxnSpPr>
            <a:cxnSpLocks/>
          </p:cNvCxnSpPr>
          <p:nvPr/>
        </p:nvCxnSpPr>
        <p:spPr>
          <a:xfrm flipV="1">
            <a:off x="6976545" y="1485562"/>
            <a:ext cx="116469" cy="25656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7F58738-6FAF-784E-9A4A-9AD7039EE30E}"/>
              </a:ext>
            </a:extLst>
          </p:cNvPr>
          <p:cNvSpPr txBox="1"/>
          <p:nvPr/>
        </p:nvSpPr>
        <p:spPr>
          <a:xfrm>
            <a:off x="4230131" y="1273022"/>
            <a:ext cx="989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Z" sz="1200" dirty="0">
                <a:solidFill>
                  <a:schemeClr val="accent6"/>
                </a:solidFill>
                <a:latin typeface="Arial Nova" panose="020B0504020202020204" pitchFamily="34" charset="0"/>
              </a:rPr>
              <a:t>1.0 – 1.3</a:t>
            </a:r>
            <a:endParaRPr lang="en-GB" sz="1200" dirty="0">
              <a:solidFill>
                <a:schemeClr val="accent6"/>
              </a:solidFill>
              <a:latin typeface="Arial Nova" panose="020B05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709825C-8D25-3A4C-BC50-FB23D8C017D5}"/>
              </a:ext>
            </a:extLst>
          </p:cNvPr>
          <p:cNvSpPr txBox="1"/>
          <p:nvPr/>
        </p:nvSpPr>
        <p:spPr>
          <a:xfrm>
            <a:off x="5495249" y="1265212"/>
            <a:ext cx="989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Z" sz="1200" dirty="0">
                <a:solidFill>
                  <a:schemeClr val="accent6"/>
                </a:solidFill>
                <a:latin typeface="Arial Nova" panose="020B0504020202020204" pitchFamily="34" charset="0"/>
              </a:rPr>
              <a:t>1.3 – 1.6</a:t>
            </a:r>
            <a:endParaRPr lang="en-GB" sz="1200" dirty="0">
              <a:solidFill>
                <a:schemeClr val="accent6"/>
              </a:solidFill>
              <a:latin typeface="Arial Nova" panose="020B05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BDD6F3B-BD64-8049-B4A5-59CB2751CDBC}"/>
              </a:ext>
            </a:extLst>
          </p:cNvPr>
          <p:cNvSpPr txBox="1"/>
          <p:nvPr/>
        </p:nvSpPr>
        <p:spPr>
          <a:xfrm>
            <a:off x="6680916" y="1269487"/>
            <a:ext cx="9899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Z" sz="1200" dirty="0">
                <a:solidFill>
                  <a:schemeClr val="accent6"/>
                </a:solidFill>
                <a:latin typeface="Arial Nova" panose="020B0504020202020204" pitchFamily="34" charset="0"/>
              </a:rPr>
              <a:t>1.6 – 2.0</a:t>
            </a:r>
            <a:endParaRPr lang="en-GB" sz="1200" dirty="0">
              <a:solidFill>
                <a:schemeClr val="accent6"/>
              </a:solidFill>
              <a:latin typeface="Arial Nova" panose="020B05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404A5DB-8AF8-114E-B9D2-9153DBB077D7}"/>
              </a:ext>
            </a:extLst>
          </p:cNvPr>
          <p:cNvSpPr txBox="1"/>
          <p:nvPr/>
        </p:nvSpPr>
        <p:spPr>
          <a:xfrm>
            <a:off x="1540976" y="2931366"/>
            <a:ext cx="336532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Arial Nova" panose="020B0504020202020204" pitchFamily="34" charset="0"/>
              </a:rPr>
              <a:t>But, is it useful?</a:t>
            </a:r>
          </a:p>
          <a:p>
            <a:endParaRPr lang="en-US" sz="500" u="sng" dirty="0">
              <a:latin typeface="Arial Nova" panose="020B0504020202020204" pitchFamily="34" charset="0"/>
            </a:endParaRPr>
          </a:p>
          <a:p>
            <a:r>
              <a:rPr lang="en-US" sz="1600" dirty="0">
                <a:latin typeface="Arial Nova" panose="020B0504020202020204" pitchFamily="34" charset="0"/>
              </a:rPr>
              <a:t>Internal evaluations of case studies showed forecasted impacts closely matched observed impacts   →</a:t>
            </a:r>
          </a:p>
          <a:p>
            <a:endParaRPr lang="en-US" sz="1050" dirty="0">
              <a:latin typeface="Arial Nova" panose="020B0504020202020204" pitchFamily="34" charset="0"/>
            </a:endParaRPr>
          </a:p>
          <a:p>
            <a:r>
              <a:rPr lang="en-US" sz="1600" dirty="0">
                <a:latin typeface="Arial Nova" panose="020B0504020202020204" pitchFamily="34" charset="0"/>
              </a:rPr>
              <a:t>Final end-user workshop held May 2022 highlighted going forward a greater emphasis on </a:t>
            </a:r>
            <a:r>
              <a:rPr lang="en-US" sz="1600" b="1" dirty="0">
                <a:latin typeface="Arial Nova" panose="020B0504020202020204" pitchFamily="34" charset="0"/>
              </a:rPr>
              <a:t>training, documentation</a:t>
            </a:r>
            <a:r>
              <a:rPr lang="en-US" sz="1600" dirty="0">
                <a:latin typeface="Arial Nova" panose="020B0504020202020204" pitchFamily="34" charset="0"/>
              </a:rPr>
              <a:t> and </a:t>
            </a:r>
            <a:r>
              <a:rPr lang="en-US" sz="1600" b="1" dirty="0">
                <a:latin typeface="Arial Nova" panose="020B0504020202020204" pitchFamily="34" charset="0"/>
              </a:rPr>
              <a:t>integration into existing workflows </a:t>
            </a:r>
            <a:r>
              <a:rPr lang="en-US" sz="1600" dirty="0">
                <a:latin typeface="Arial Nova" panose="020B0504020202020204" pitchFamily="34" charset="0"/>
              </a:rPr>
              <a:t>of civil protection agents would be beneficial.</a:t>
            </a:r>
          </a:p>
        </p:txBody>
      </p:sp>
      <p:pic>
        <p:nvPicPr>
          <p:cNvPr id="33" name="Picture 6" descr="Map&#10;&#10;Description automatically generated">
            <a:extLst>
              <a:ext uri="{FF2B5EF4-FFF2-40B4-BE49-F238E27FC236}">
                <a16:creationId xmlns:a16="http://schemas.microsoft.com/office/drawing/2014/main" id="{66FDC341-38F2-094C-B256-2444BB6C04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6297" y="3277891"/>
            <a:ext cx="2619068" cy="232550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EC1130EE-6B47-F44B-B11A-7045F9AECB66}"/>
              </a:ext>
            </a:extLst>
          </p:cNvPr>
          <p:cNvSpPr txBox="1"/>
          <p:nvPr/>
        </p:nvSpPr>
        <p:spPr>
          <a:xfrm>
            <a:off x="2240294" y="1165179"/>
            <a:ext cx="21391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Z" sz="1100" i="1" dirty="0">
                <a:solidFill>
                  <a:schemeClr val="accent6"/>
                </a:solidFill>
                <a:latin typeface="Arial Nova" panose="020B0504020202020204" pitchFamily="34" charset="0"/>
              </a:rPr>
              <a:t>Values based on distribution of combined exposure layer</a:t>
            </a:r>
            <a:endParaRPr lang="en-GB" sz="1100" i="1" dirty="0">
              <a:solidFill>
                <a:schemeClr val="accent6"/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240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A8B1F-A6D2-DF44-A17E-FC2FCCA80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 &amp; Key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EB5EF-C70D-DF41-9996-2B4BE7BF2C2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620422" y="936000"/>
            <a:ext cx="5903737" cy="4986000"/>
          </a:xfrm>
        </p:spPr>
        <p:txBody>
          <a:bodyPr/>
          <a:lstStyle/>
          <a:p>
            <a:pPr marL="180000"/>
            <a:r>
              <a:rPr lang="en-US" dirty="0"/>
              <a:t>TAMIR products will soon be made available on the European Flood Awareness System (EFAS) platform, and as a WMS-T</a:t>
            </a:r>
          </a:p>
          <a:p>
            <a:pPr marL="180000"/>
            <a:r>
              <a:rPr lang="en-US" dirty="0"/>
              <a:t>Combining probabilistic flash flood hazard forecasts with exposure data does add value compared to hazard forecasts alone</a:t>
            </a:r>
          </a:p>
          <a:p>
            <a:pPr marL="180000"/>
            <a:r>
              <a:rPr lang="en-US" dirty="0"/>
              <a:t>End-user engagement throughout the project lifecycle is vital when creating products that forecast impacts </a:t>
            </a:r>
          </a:p>
          <a:p>
            <a:pPr marL="180000"/>
            <a:r>
              <a:rPr lang="en-US" dirty="0"/>
              <a:t>Maximum uptake of such products requires comprehensive documentation and end-user training, alongside the provision of technical help in integrating the products into existing workflows</a:t>
            </a:r>
          </a:p>
          <a:p>
            <a:pPr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038A3-BCDD-BA4A-9840-51F4077FA0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97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2599B-5997-1B47-984A-F6B0F19B5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 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FD2B00-D896-3942-BEE6-22E7D1AEF4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B5B8EA32-8075-0E49-AC10-A5040D04C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108" y="2105246"/>
            <a:ext cx="2911950" cy="296759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559F96D-15AC-534D-86CF-C31257DBB010}"/>
              </a:ext>
            </a:extLst>
          </p:cNvPr>
          <p:cNvGrpSpPr/>
          <p:nvPr/>
        </p:nvGrpSpPr>
        <p:grpSpPr>
          <a:xfrm>
            <a:off x="4948373" y="3490221"/>
            <a:ext cx="2751931" cy="861774"/>
            <a:chOff x="6531429" y="3657413"/>
            <a:chExt cx="6703799" cy="171915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2C514A8-903B-6941-A48A-B066CEB9AA00}"/>
                </a:ext>
              </a:extLst>
            </p:cNvPr>
            <p:cNvGrpSpPr/>
            <p:nvPr/>
          </p:nvGrpSpPr>
          <p:grpSpPr>
            <a:xfrm>
              <a:off x="6616302" y="3657413"/>
              <a:ext cx="6618926" cy="1719158"/>
              <a:chOff x="9938292" y="2270980"/>
              <a:chExt cx="7055741" cy="1719158"/>
            </a:xfrm>
          </p:grpSpPr>
          <p:pic>
            <p:nvPicPr>
              <p:cNvPr id="10" name="Picture 9" descr="Icon, calendar&#10;&#10;Description automatically generated">
                <a:extLst>
                  <a:ext uri="{FF2B5EF4-FFF2-40B4-BE49-F238E27FC236}">
                    <a16:creationId xmlns:a16="http://schemas.microsoft.com/office/drawing/2014/main" id="{D3FB28AE-FA0E-424C-8BD3-97E5A6B87B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938292" y="2468121"/>
                <a:ext cx="1079285" cy="1079285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3C506A1-C489-4042-87D6-D2D75737E612}"/>
                  </a:ext>
                </a:extLst>
              </p:cNvPr>
              <p:cNvSpPr txBox="1"/>
              <p:nvPr/>
            </p:nvSpPr>
            <p:spPr>
              <a:xfrm>
                <a:off x="11008319" y="2270980"/>
                <a:ext cx="5985714" cy="17191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u="sng" dirty="0">
                    <a:solidFill>
                      <a:srgbClr val="064E8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11/12 June 2022</a:t>
                </a:r>
              </a:p>
              <a:p>
                <a:r>
                  <a:rPr lang="en-GB" sz="1600" b="1" dirty="0">
                    <a:solidFill>
                      <a:srgbClr val="064E8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In-person</a:t>
                </a:r>
                <a:r>
                  <a:rPr lang="en-GB" sz="1600" dirty="0">
                    <a:solidFill>
                      <a:srgbClr val="064E8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at ECMWF HQ, Reading, UK</a:t>
                </a:r>
              </a:p>
            </p:txBody>
          </p:sp>
        </p:grpSp>
        <p:sp>
          <p:nvSpPr>
            <p:cNvPr id="9" name="Rectangle: Rounded Corners 6">
              <a:extLst>
                <a:ext uri="{FF2B5EF4-FFF2-40B4-BE49-F238E27FC236}">
                  <a16:creationId xmlns:a16="http://schemas.microsoft.com/office/drawing/2014/main" id="{A1B53A31-F9B5-E546-A52E-0AF37FE6FCA8}"/>
                </a:ext>
              </a:extLst>
            </p:cNvPr>
            <p:cNvSpPr/>
            <p:nvPr/>
          </p:nvSpPr>
          <p:spPr>
            <a:xfrm>
              <a:off x="6531429" y="3686239"/>
              <a:ext cx="6274704" cy="1635460"/>
            </a:xfrm>
            <a:prstGeom prst="roundRect">
              <a:avLst>
                <a:gd name="adj" fmla="val 29530"/>
              </a:avLst>
            </a:prstGeom>
            <a:noFill/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 dirty="0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CDED0-8095-6241-84CC-FE5C7424ED56}"/>
              </a:ext>
            </a:extLst>
          </p:cNvPr>
          <p:cNvSpPr/>
          <p:nvPr/>
        </p:nvSpPr>
        <p:spPr>
          <a:xfrm>
            <a:off x="4082313" y="4529906"/>
            <a:ext cx="354753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064E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information and registration:</a:t>
            </a:r>
          </a:p>
          <a:p>
            <a:pPr marL="257244" indent="-257244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64E83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https://events.ecmwf.int/event/305/</a:t>
            </a:r>
            <a:r>
              <a:rPr lang="en-GB" sz="1400" dirty="0">
                <a:solidFill>
                  <a:srgbClr val="064E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57244" indent="-257244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64E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 ‘ECMWF Hackathon 2022’</a:t>
            </a:r>
          </a:p>
          <a:p>
            <a:pPr marL="257244" indent="-257244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64E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@ECMWF #VisMetHack on Twitter</a:t>
            </a:r>
          </a:p>
          <a:p>
            <a:pPr marL="257244" indent="-257244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64E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GitHub </a:t>
            </a:r>
            <a:r>
              <a:rPr lang="en-GB" sz="1400" dirty="0">
                <a:solidFill>
                  <a:srgbClr val="064E83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https://github.com/vismethack</a:t>
            </a:r>
            <a:r>
              <a:rPr lang="en-GB" sz="1400" dirty="0">
                <a:solidFill>
                  <a:srgbClr val="064E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Rectangle: Rounded Corners 24">
            <a:extLst>
              <a:ext uri="{FF2B5EF4-FFF2-40B4-BE49-F238E27FC236}">
                <a16:creationId xmlns:a16="http://schemas.microsoft.com/office/drawing/2014/main" id="{DFE9E20C-DA66-A249-969B-B9F5B8D6F1CA}"/>
              </a:ext>
            </a:extLst>
          </p:cNvPr>
          <p:cNvSpPr/>
          <p:nvPr/>
        </p:nvSpPr>
        <p:spPr>
          <a:xfrm>
            <a:off x="3997946" y="4478319"/>
            <a:ext cx="3547539" cy="1237842"/>
          </a:xfrm>
          <a:prstGeom prst="roundRect">
            <a:avLst>
              <a:gd name="adj" fmla="val 17490"/>
            </a:avLst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pic>
        <p:nvPicPr>
          <p:cNvPr id="16" name="Graphic 15" descr="Email outline">
            <a:extLst>
              <a:ext uri="{FF2B5EF4-FFF2-40B4-BE49-F238E27FC236}">
                <a16:creationId xmlns:a16="http://schemas.microsoft.com/office/drawing/2014/main" id="{C55ED2B8-4870-474E-B8AC-67D8B82B83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77208" y="1108281"/>
            <a:ext cx="618015" cy="61801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CECD3FF-CF5F-2E42-8FCE-6C03191B257D}"/>
              </a:ext>
            </a:extLst>
          </p:cNvPr>
          <p:cNvSpPr txBox="1"/>
          <p:nvPr/>
        </p:nvSpPr>
        <p:spPr>
          <a:xfrm>
            <a:off x="2195223" y="1311782"/>
            <a:ext cx="3364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Eleanor.Hansford@ecmwf.int</a:t>
            </a:r>
          </a:p>
        </p:txBody>
      </p:sp>
    </p:spTree>
    <p:extLst>
      <p:ext uri="{BB962C8B-B14F-4D97-AF65-F5344CB8AC3E}">
        <p14:creationId xmlns:p14="http://schemas.microsoft.com/office/powerpoint/2010/main" val="3865563004"/>
      </p:ext>
    </p:extLst>
  </p:cSld>
  <p:clrMapOvr>
    <a:masterClrMapping/>
  </p:clrMapOvr>
</p:sld>
</file>

<file path=ppt/theme/theme1.xml><?xml version="1.0" encoding="utf-8"?>
<a:theme xmlns:a="http://schemas.openxmlformats.org/drawingml/2006/main" name="ECMWF Light 4:3 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CMWF_4.3_light_blue.potx" id="{5DF975CC-1A98-4276-8049-E01E3834041B}" vid="{AE17BB0E-D833-477C-9F37-6C929F8489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BE5B23F872F249BA78B9EED1161059" ma:contentTypeVersion="2" ma:contentTypeDescription="Create a new document." ma:contentTypeScope="" ma:versionID="1562de66bdcae0938cbb0da2aa9de3a8">
  <xsd:schema xmlns:xsd="http://www.w3.org/2001/XMLSchema" xmlns:xs="http://www.w3.org/2001/XMLSchema" xmlns:p="http://schemas.microsoft.com/office/2006/metadata/properties" xmlns:ns2="34da5c7c-42ce-4f97-8e89-5ab6a0675279" targetNamespace="http://schemas.microsoft.com/office/2006/metadata/properties" ma:root="true" ma:fieldsID="e2ee1d9abc429cf7aea48e7d28e07128" ns2:_="">
    <xsd:import namespace="34da5c7c-42ce-4f97-8e89-5ab6a067527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da5c7c-42ce-4f97-8e89-5ab6a06752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8297F7E-7C15-425C-859D-D76DAC2AC55F}">
  <ds:schemaRefs>
    <ds:schemaRef ds:uri="34da5c7c-42ce-4f97-8e89-5ab6a067527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F23F7B6-F41F-4FF0-9D3B-881E6CE6F2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1494E7-A897-4318-8407-1EE014F77748}">
  <ds:schemaRefs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elements/1.1/"/>
    <ds:schemaRef ds:uri="34da5c7c-42ce-4f97-8e89-5ab6a0675279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ECMWF Light 4:3 blue</Template>
  <TotalTime>0</TotalTime>
  <Words>371</Words>
  <Application>Microsoft Macintosh PowerPoint</Application>
  <PresentationFormat>On-screen Show (4:3)</PresentationFormat>
  <Paragraphs>64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Arial Nova</vt:lpstr>
      <vt:lpstr>Calibri</vt:lpstr>
      <vt:lpstr>ECMWF Light 4:3 blue</vt:lpstr>
      <vt:lpstr>PowerPoint Presentation</vt:lpstr>
      <vt:lpstr>Creation of Impact Forecasts</vt:lpstr>
      <vt:lpstr>Impact Matrix and Evaluation</vt:lpstr>
      <vt:lpstr>Next Steps &amp; Key Takeaways</vt:lpstr>
      <vt:lpstr>Thank you!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Eleanor Hansford</dc:creator>
  <cp:lastModifiedBy>Eleanor Hansford</cp:lastModifiedBy>
  <cp:revision>1</cp:revision>
  <cp:lastPrinted>2014-11-19T12:15:44Z</cp:lastPrinted>
  <dcterms:created xsi:type="dcterms:W3CDTF">2022-05-18T10:01:15Z</dcterms:created>
  <dcterms:modified xsi:type="dcterms:W3CDTF">2022-05-20T16:13:22Z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0x01010079BE5B23F872F249BA78B9EED1161059</vt:lpwstr>
  </property>
  <property fmtid="{D5CDD505-2E9C-101B-9397-08002B2CF9AE}" pid="3" name="Order">
    <vt:r8>2000</vt:r8>
  </property>
</Properties>
</file>