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780" r:id="rId2"/>
  </p:sldMasterIdLst>
  <p:notesMasterIdLst>
    <p:notesMasterId r:id="rId4"/>
  </p:notesMasterIdLst>
  <p:sldIdLst>
    <p:sldId id="330" r:id="rId3"/>
  </p:sldIdLst>
  <p:sldSz cx="12195175" cy="6858000"/>
  <p:notesSz cx="6858000" cy="9144000"/>
  <p:defaultTextStyle>
    <a:defPPr>
      <a:defRPr lang="en-US"/>
    </a:defPPr>
    <a:lvl1pPr marL="0" algn="l" defTabSz="108827" rtl="0" eaLnBrk="1" latinLnBrk="0" hangingPunct="1">
      <a:defRPr sz="428" kern="1200">
        <a:solidFill>
          <a:schemeClr val="tx1"/>
        </a:solidFill>
        <a:latin typeface="+mn-lt"/>
        <a:ea typeface="+mn-ea"/>
        <a:cs typeface="+mn-cs"/>
      </a:defRPr>
    </a:lvl1pPr>
    <a:lvl2pPr marL="108827" algn="l" defTabSz="108827" rtl="0" eaLnBrk="1" latinLnBrk="0" hangingPunct="1">
      <a:defRPr sz="428" kern="1200">
        <a:solidFill>
          <a:schemeClr val="tx1"/>
        </a:solidFill>
        <a:latin typeface="+mn-lt"/>
        <a:ea typeface="+mn-ea"/>
        <a:cs typeface="+mn-cs"/>
      </a:defRPr>
    </a:lvl2pPr>
    <a:lvl3pPr marL="217654" algn="l" defTabSz="108827" rtl="0" eaLnBrk="1" latinLnBrk="0" hangingPunct="1">
      <a:defRPr sz="428" kern="1200">
        <a:solidFill>
          <a:schemeClr val="tx1"/>
        </a:solidFill>
        <a:latin typeface="+mn-lt"/>
        <a:ea typeface="+mn-ea"/>
        <a:cs typeface="+mn-cs"/>
      </a:defRPr>
    </a:lvl3pPr>
    <a:lvl4pPr marL="326482" algn="l" defTabSz="108827" rtl="0" eaLnBrk="1" latinLnBrk="0" hangingPunct="1">
      <a:defRPr sz="428" kern="1200">
        <a:solidFill>
          <a:schemeClr val="tx1"/>
        </a:solidFill>
        <a:latin typeface="+mn-lt"/>
        <a:ea typeface="+mn-ea"/>
        <a:cs typeface="+mn-cs"/>
      </a:defRPr>
    </a:lvl4pPr>
    <a:lvl5pPr marL="435309" algn="l" defTabSz="108827" rtl="0" eaLnBrk="1" latinLnBrk="0" hangingPunct="1">
      <a:defRPr sz="428" kern="1200">
        <a:solidFill>
          <a:schemeClr val="tx1"/>
        </a:solidFill>
        <a:latin typeface="+mn-lt"/>
        <a:ea typeface="+mn-ea"/>
        <a:cs typeface="+mn-cs"/>
      </a:defRPr>
    </a:lvl5pPr>
    <a:lvl6pPr marL="544136" algn="l" defTabSz="108827" rtl="0" eaLnBrk="1" latinLnBrk="0" hangingPunct="1">
      <a:defRPr sz="428" kern="1200">
        <a:solidFill>
          <a:schemeClr val="tx1"/>
        </a:solidFill>
        <a:latin typeface="+mn-lt"/>
        <a:ea typeface="+mn-ea"/>
        <a:cs typeface="+mn-cs"/>
      </a:defRPr>
    </a:lvl6pPr>
    <a:lvl7pPr marL="652963" algn="l" defTabSz="108827" rtl="0" eaLnBrk="1" latinLnBrk="0" hangingPunct="1">
      <a:defRPr sz="428" kern="1200">
        <a:solidFill>
          <a:schemeClr val="tx1"/>
        </a:solidFill>
        <a:latin typeface="+mn-lt"/>
        <a:ea typeface="+mn-ea"/>
        <a:cs typeface="+mn-cs"/>
      </a:defRPr>
    </a:lvl7pPr>
    <a:lvl8pPr marL="761790" algn="l" defTabSz="108827" rtl="0" eaLnBrk="1" latinLnBrk="0" hangingPunct="1">
      <a:defRPr sz="428" kern="1200">
        <a:solidFill>
          <a:schemeClr val="tx1"/>
        </a:solidFill>
        <a:latin typeface="+mn-lt"/>
        <a:ea typeface="+mn-ea"/>
        <a:cs typeface="+mn-cs"/>
      </a:defRPr>
    </a:lvl8pPr>
    <a:lvl9pPr marL="870618" algn="l" defTabSz="108827" rtl="0" eaLnBrk="1" latinLnBrk="0" hangingPunct="1">
      <a:defRPr sz="4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1">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3">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E216BF5-44E4-4B36-A1E3-C0E4649E5796}" type="doc">
      <dgm:prSet loTypeId="urn:microsoft.com/office/officeart/2005/8/layout/vList2#1" qsTypeId="urn:microsoft.com/office/officeart/2005/8/quickstyle/simple3#1" csTypeId="urn:microsoft.com/office/officeart/2005/8/colors/accent1_5#1" phldr="1"/>
      <dgm:spPr/>
      <dgm:t>
        <a:bodyPr/>
        <a:lstStyle/>
        <a:p>
          <a:endParaRPr altLang="en-US"/>
        </a:p>
      </dgm:t>
    </dgm:pt>
    <dgm:pt modelId="{8ECA6431-797A-4FF6-9805-C7A056E312CB}">
      <dgm:prSet phldr="0" custT="1"/>
      <dgm:spPr/>
      <dgm:t>
        <a:bodyPr/>
        <a:lstStyle/>
        <a:p>
          <a:pPr algn="ctr">
            <a:lnSpc>
              <a:spcPct val="110000"/>
            </a:lnSpc>
            <a:spcBef>
              <a:spcPct val="0"/>
            </a:spcBef>
            <a:spcAft>
              <a:spcPct val="35000"/>
            </a:spcAft>
          </a:pPr>
          <a:r>
            <a:rPr lang="en-US" sz="1100" dirty="0">
              <a:latin typeface="+mn-lt"/>
              <a:cs typeface="Times New Roman" panose="02020603050405020304" pitchFamily="18" charset="0"/>
            </a:rPr>
            <a:t>Dust and </a:t>
          </a:r>
          <a:r>
            <a:rPr lang="en-US" altLang="zh-CN" sz="1100" dirty="0">
              <a:latin typeface="+mn-lt"/>
              <a:cs typeface="Times New Roman" panose="02020603050405020304" pitchFamily="18" charset="0"/>
            </a:rPr>
            <a:t>salt</a:t>
          </a:r>
          <a:r>
            <a:rPr lang="en-US" sz="1100" dirty="0">
              <a:latin typeface="+mn-lt"/>
              <a:cs typeface="Times New Roman" panose="02020603050405020304" pitchFamily="18" charset="0"/>
            </a:rPr>
            <a:t> samples</a:t>
          </a:r>
          <a:endParaRPr altLang="en-US" sz="1100" dirty="0">
            <a:latin typeface="+mn-lt"/>
            <a:cs typeface="Times New Roman" panose="02020603050405020304" pitchFamily="18" charset="0"/>
          </a:endParaRPr>
        </a:p>
      </dgm:t>
    </dgm:pt>
    <dgm:pt modelId="{6667FC58-F693-4B90-954F-F42126484823}" type="parTrans" cxnId="{A02379E9-8872-4005-A302-4BE9362A059D}">
      <dgm:prSet/>
      <dgm:spPr/>
      <dgm:t>
        <a:bodyPr/>
        <a:lstStyle/>
        <a:p>
          <a:endParaRPr lang="zh-CN" altLang="en-US">
            <a:latin typeface="+mn-lt"/>
          </a:endParaRPr>
        </a:p>
      </dgm:t>
    </dgm:pt>
    <dgm:pt modelId="{ED2CA884-971D-4EF7-B1BD-944E53814F09}" type="sibTrans" cxnId="{A02379E9-8872-4005-A302-4BE9362A059D}">
      <dgm:prSet/>
      <dgm:spPr/>
      <dgm:t>
        <a:bodyPr/>
        <a:lstStyle/>
        <a:p>
          <a:endParaRPr lang="zh-CN" altLang="en-US">
            <a:latin typeface="+mn-lt"/>
          </a:endParaRPr>
        </a:p>
      </dgm:t>
    </dgm:pt>
    <dgm:pt modelId="{5DC68E8F-C06C-4F08-9C67-EFD31488AB32}" type="pres">
      <dgm:prSet presAssocID="{FE216BF5-44E4-4B36-A1E3-C0E4649E5796}" presName="linear" presStyleCnt="0">
        <dgm:presLayoutVars>
          <dgm:animLvl val="lvl"/>
          <dgm:resizeHandles val="exact"/>
        </dgm:presLayoutVars>
      </dgm:prSet>
      <dgm:spPr/>
    </dgm:pt>
    <dgm:pt modelId="{3CD3304B-E23E-4861-A743-70A55BD6C2AC}" type="pres">
      <dgm:prSet presAssocID="{8ECA6431-797A-4FF6-9805-C7A056E312CB}" presName="parentText" presStyleLbl="node1" presStyleIdx="0" presStyleCnt="1" custScaleY="53861" custLinFactNeighborY="-7152">
        <dgm:presLayoutVars>
          <dgm:chMax val="0"/>
          <dgm:bulletEnabled val="1"/>
        </dgm:presLayoutVars>
      </dgm:prSet>
      <dgm:spPr/>
    </dgm:pt>
  </dgm:ptLst>
  <dgm:cxnLst>
    <dgm:cxn modelId="{FBD0EF27-1852-4ED1-8B43-DEE5C6BF6E97}" type="presOf" srcId="{FE216BF5-44E4-4B36-A1E3-C0E4649E5796}" destId="{5DC68E8F-C06C-4F08-9C67-EFD31488AB32}" srcOrd="0" destOrd="0" presId="urn:microsoft.com/office/officeart/2005/8/layout/vList2#1"/>
    <dgm:cxn modelId="{A02379E9-8872-4005-A302-4BE9362A059D}" srcId="{FE216BF5-44E4-4B36-A1E3-C0E4649E5796}" destId="{8ECA6431-797A-4FF6-9805-C7A056E312CB}" srcOrd="0" destOrd="0" parTransId="{6667FC58-F693-4B90-954F-F42126484823}" sibTransId="{ED2CA884-971D-4EF7-B1BD-944E53814F09}"/>
    <dgm:cxn modelId="{6A3A09EA-FCB5-4774-9F27-1CF1294B848B}" type="presOf" srcId="{8ECA6431-797A-4FF6-9805-C7A056E312CB}" destId="{3CD3304B-E23E-4861-A743-70A55BD6C2AC}" srcOrd="0" destOrd="0" presId="urn:microsoft.com/office/officeart/2005/8/layout/vList2#1"/>
    <dgm:cxn modelId="{C2F9E894-59C7-46B8-ADD4-AE081DC0B015}" type="presParOf" srcId="{5DC68E8F-C06C-4F08-9C67-EFD31488AB32}" destId="{3CD3304B-E23E-4861-A743-70A55BD6C2AC}" srcOrd="0" destOrd="0" presId="urn:microsoft.com/office/officeart/2005/8/layout/vList2#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A177D-46DA-4FAB-A0C2-9A05521115CE}" type="doc">
      <dgm:prSet loTypeId="urn:microsoft.com/office/officeart/2005/8/layout/vList2#3" qsTypeId="urn:microsoft.com/office/officeart/2005/8/quickstyle/simple3#3" csTypeId="urn:microsoft.com/office/officeart/2005/8/colors/accent1_5#3" phldr="1"/>
      <dgm:spPr/>
      <dgm:t>
        <a:bodyPr/>
        <a:lstStyle/>
        <a:p>
          <a:endParaRPr altLang="en-US"/>
        </a:p>
      </dgm:t>
    </dgm:pt>
    <dgm:pt modelId="{548D1D59-5C13-48C3-931B-CE387BB07E59}">
      <dgm:prSet phldr="0" custT="1"/>
      <dgm:spPr/>
      <dgm:t>
        <a:bodyPr vert="horz" wrap="square"/>
        <a:lstStyle/>
        <a:p>
          <a:pPr algn="ctr">
            <a:lnSpc>
              <a:spcPct val="100000"/>
            </a:lnSpc>
            <a:spcBef>
              <a:spcPct val="0"/>
            </a:spcBef>
            <a:spcAft>
              <a:spcPct val="35000"/>
            </a:spcAft>
          </a:pPr>
          <a:r>
            <a:rPr lang="en-US" sz="1100" b="0" i="0" u="none" baseline="0" dirty="0">
              <a:latin typeface="+mn-lt"/>
              <a:cs typeface="Times New Roman" panose="02020603050405020304" pitchFamily="18" charset="0"/>
              <a:rtl val="0"/>
            </a:rPr>
            <a:t>Ionic</a:t>
          </a:r>
          <a:r>
            <a:rPr lang="zh-CN" sz="1100" b="0" i="0" u="none" baseline="0" dirty="0">
              <a:latin typeface="+mn-lt"/>
              <a:cs typeface="Times New Roman" panose="02020603050405020304" pitchFamily="18" charset="0"/>
              <a:rtl val="0"/>
            </a:rPr>
            <a:t> compositions</a:t>
          </a:r>
          <a:endParaRPr altLang="en-US" sz="1100" dirty="0">
            <a:latin typeface="+mn-lt"/>
            <a:cs typeface="Times New Roman" panose="02020603050405020304" pitchFamily="18" charset="0"/>
          </a:endParaRPr>
        </a:p>
      </dgm:t>
    </dgm:pt>
    <dgm:pt modelId="{45012069-0210-49BF-B003-219559936139}" type="parTrans" cxnId="{EEA4A7B4-4A8A-40C8-8F34-E5C11CCDB983}">
      <dgm:prSet/>
      <dgm:spPr/>
      <dgm:t>
        <a:bodyPr/>
        <a:lstStyle/>
        <a:p>
          <a:endParaRPr lang="zh-CN" altLang="en-US">
            <a:latin typeface="+mn-lt"/>
          </a:endParaRPr>
        </a:p>
      </dgm:t>
    </dgm:pt>
    <dgm:pt modelId="{B223AD39-2C41-4BB8-9CB2-5EA86D5BBA16}" type="sibTrans" cxnId="{EEA4A7B4-4A8A-40C8-8F34-E5C11CCDB983}">
      <dgm:prSet/>
      <dgm:spPr/>
      <dgm:t>
        <a:bodyPr/>
        <a:lstStyle/>
        <a:p>
          <a:endParaRPr lang="zh-CN" altLang="en-US">
            <a:latin typeface="+mn-lt"/>
          </a:endParaRPr>
        </a:p>
      </dgm:t>
    </dgm:pt>
    <dgm:pt modelId="{AC55A3FA-3278-46C3-B1D4-AA344D6182A3}">
      <dgm:prSet phldr="0" custT="1"/>
      <dgm:spPr/>
      <dgm:t>
        <a:bodyPr vert="horz" wrap="square"/>
        <a:lstStyle/>
        <a:p>
          <a:pPr algn="ctr">
            <a:lnSpc>
              <a:spcPct val="100000"/>
            </a:lnSpc>
            <a:spcBef>
              <a:spcPct val="0"/>
            </a:spcBef>
            <a:spcAft>
              <a:spcPct val="35000"/>
            </a:spcAft>
          </a:pPr>
          <a:r>
            <a:rPr lang="en-US" altLang="zh-CN" sz="1100" b="0" i="0" u="none" kern="1200" baseline="0" dirty="0">
              <a:solidFill>
                <a:prstClr val="black"/>
              </a:solidFill>
              <a:latin typeface="+mn-lt"/>
              <a:ea typeface="宋体" panose="02010600030101010101" pitchFamily="2" charset="-122"/>
              <a:cs typeface="Times New Roman" panose="02020603050405020304" charset="0"/>
              <a:rtl val="0"/>
            </a:rPr>
            <a:t>Hygroscopicity</a:t>
          </a:r>
          <a:endParaRPr altLang="en-US" sz="1100" b="0" i="0" u="none" kern="1200" baseline="0" dirty="0">
            <a:solidFill>
              <a:prstClr val="black"/>
            </a:solidFill>
            <a:latin typeface="+mn-lt"/>
            <a:ea typeface="宋体" panose="02010600030101010101" pitchFamily="2" charset="-122"/>
            <a:cs typeface="Times New Roman" panose="02020603050405020304" charset="0"/>
            <a:rtl val="0"/>
          </a:endParaRPr>
        </a:p>
      </dgm:t>
    </dgm:pt>
    <dgm:pt modelId="{A7D370AF-9187-446A-B43C-C15A00EACCAE}" type="parTrans" cxnId="{F0AC4F6F-D2A2-41BC-A17D-A87932D98EA3}">
      <dgm:prSet/>
      <dgm:spPr/>
      <dgm:t>
        <a:bodyPr/>
        <a:lstStyle/>
        <a:p>
          <a:endParaRPr lang="zh-CN" altLang="en-US">
            <a:latin typeface="+mn-lt"/>
          </a:endParaRPr>
        </a:p>
      </dgm:t>
    </dgm:pt>
    <dgm:pt modelId="{CFE157B0-5504-4DA5-B583-0E9B82EA720C}" type="sibTrans" cxnId="{F0AC4F6F-D2A2-41BC-A17D-A87932D98EA3}">
      <dgm:prSet/>
      <dgm:spPr/>
      <dgm:t>
        <a:bodyPr/>
        <a:lstStyle/>
        <a:p>
          <a:endParaRPr lang="zh-CN" altLang="en-US">
            <a:latin typeface="+mn-lt"/>
          </a:endParaRPr>
        </a:p>
      </dgm:t>
    </dgm:pt>
    <dgm:pt modelId="{49B7F3F1-97E8-4B2F-BF62-3DF83A87803F}">
      <dgm:prSet phldr="0" custT="1"/>
      <dgm:spPr/>
      <dgm:t>
        <a:bodyPr vert="horz" wrap="square"/>
        <a:lstStyle/>
        <a:p>
          <a:pPr algn="ctr">
            <a:lnSpc>
              <a:spcPct val="100000"/>
            </a:lnSpc>
            <a:spcBef>
              <a:spcPct val="0"/>
            </a:spcBef>
            <a:spcAft>
              <a:spcPct val="35000"/>
            </a:spcAft>
          </a:pPr>
          <a:r>
            <a:rPr lang="en-US" sz="1100" dirty="0">
              <a:latin typeface="+mn-lt"/>
              <a:cs typeface="Times New Roman" panose="02020603050405020304" pitchFamily="18" charset="0"/>
            </a:rPr>
            <a:t>Particle morphology</a:t>
          </a:r>
          <a:endParaRPr altLang="en-US" sz="1100" dirty="0">
            <a:latin typeface="+mn-lt"/>
            <a:cs typeface="Times New Roman" panose="02020603050405020304" pitchFamily="18" charset="0"/>
          </a:endParaRPr>
        </a:p>
      </dgm:t>
    </dgm:pt>
    <dgm:pt modelId="{94331CE0-F342-4BA0-9D72-31D21A11C862}" type="parTrans" cxnId="{D1BC7739-C6B3-4D6C-8598-ED0E95CAC4CB}">
      <dgm:prSet/>
      <dgm:spPr/>
      <dgm:t>
        <a:bodyPr/>
        <a:lstStyle/>
        <a:p>
          <a:endParaRPr lang="zh-CN" altLang="en-US">
            <a:latin typeface="+mn-lt"/>
          </a:endParaRPr>
        </a:p>
      </dgm:t>
    </dgm:pt>
    <dgm:pt modelId="{EC850447-B598-44C2-919E-FD040FBCF115}" type="sibTrans" cxnId="{D1BC7739-C6B3-4D6C-8598-ED0E95CAC4CB}">
      <dgm:prSet/>
      <dgm:spPr/>
      <dgm:t>
        <a:bodyPr/>
        <a:lstStyle/>
        <a:p>
          <a:endParaRPr lang="zh-CN" altLang="en-US">
            <a:latin typeface="+mn-lt"/>
          </a:endParaRPr>
        </a:p>
      </dgm:t>
    </dgm:pt>
    <dgm:pt modelId="{72888E5A-18FB-44DB-AB34-824274B532A6}">
      <dgm:prSet phldr="0" custT="1"/>
      <dgm:spPr/>
      <dgm:t>
        <a:bodyPr/>
        <a:lstStyle/>
        <a:p>
          <a:pPr algn="ctr">
            <a:lnSpc>
              <a:spcPct val="100000"/>
            </a:lnSpc>
            <a:spcBef>
              <a:spcPct val="0"/>
            </a:spcBef>
            <a:spcAft>
              <a:spcPct val="35000"/>
            </a:spcAft>
          </a:pPr>
          <a:r>
            <a:rPr lang="en-US" sz="1100" dirty="0">
              <a:latin typeface="+mn-lt"/>
              <a:cs typeface="Times New Roman" panose="02020603050405020304" pitchFamily="18" charset="0"/>
            </a:rPr>
            <a:t>Ice nucleation activity</a:t>
          </a:r>
          <a:endParaRPr altLang="en-US" sz="1100" dirty="0">
            <a:latin typeface="+mn-lt"/>
            <a:cs typeface="Times New Roman" panose="02020603050405020304" pitchFamily="18" charset="0"/>
          </a:endParaRPr>
        </a:p>
      </dgm:t>
    </dgm:pt>
    <dgm:pt modelId="{FA998350-482C-4933-A1D2-9B931523DFDD}" type="parTrans" cxnId="{454332AF-0C8E-425E-A4B3-14E63556F707}">
      <dgm:prSet/>
      <dgm:spPr/>
      <dgm:t>
        <a:bodyPr/>
        <a:lstStyle/>
        <a:p>
          <a:endParaRPr lang="zh-CN" altLang="en-US">
            <a:latin typeface="+mn-lt"/>
          </a:endParaRPr>
        </a:p>
      </dgm:t>
    </dgm:pt>
    <dgm:pt modelId="{6CB5E6FD-5051-40F4-87C3-17E5C16C5DA0}" type="sibTrans" cxnId="{454332AF-0C8E-425E-A4B3-14E63556F707}">
      <dgm:prSet/>
      <dgm:spPr/>
      <dgm:t>
        <a:bodyPr/>
        <a:lstStyle/>
        <a:p>
          <a:endParaRPr lang="zh-CN" altLang="en-US">
            <a:latin typeface="+mn-lt"/>
          </a:endParaRPr>
        </a:p>
      </dgm:t>
    </dgm:pt>
    <dgm:pt modelId="{D3769597-1DC5-4B0D-A1A8-EB2086564B00}" type="pres">
      <dgm:prSet presAssocID="{C53A177D-46DA-4FAB-A0C2-9A05521115CE}" presName="linear" presStyleCnt="0">
        <dgm:presLayoutVars>
          <dgm:animLvl val="lvl"/>
          <dgm:resizeHandles val="exact"/>
        </dgm:presLayoutVars>
      </dgm:prSet>
      <dgm:spPr/>
    </dgm:pt>
    <dgm:pt modelId="{3F06FCD2-222A-4168-AC22-C1C7DB757CDD}" type="pres">
      <dgm:prSet presAssocID="{548D1D59-5C13-48C3-931B-CE387BB07E59}" presName="parentText" presStyleLbl="node1" presStyleIdx="0" presStyleCnt="4">
        <dgm:presLayoutVars>
          <dgm:chMax val="0"/>
          <dgm:bulletEnabled val="1"/>
        </dgm:presLayoutVars>
      </dgm:prSet>
      <dgm:spPr/>
    </dgm:pt>
    <dgm:pt modelId="{D9CA5135-78F0-46BD-B55E-4ECC6182AE01}" type="pres">
      <dgm:prSet presAssocID="{B223AD39-2C41-4BB8-9CB2-5EA86D5BBA16}" presName="spacer" presStyleCnt="0"/>
      <dgm:spPr/>
    </dgm:pt>
    <dgm:pt modelId="{58CE4514-FBBE-4609-8456-51F551BA85A6}" type="pres">
      <dgm:prSet presAssocID="{AC55A3FA-3278-46C3-B1D4-AA344D6182A3}" presName="parentText" presStyleLbl="node1" presStyleIdx="1" presStyleCnt="4" custLinFactNeighborX="-3684" custLinFactNeighborY="936">
        <dgm:presLayoutVars>
          <dgm:chMax val="0"/>
          <dgm:bulletEnabled val="1"/>
        </dgm:presLayoutVars>
      </dgm:prSet>
      <dgm:spPr/>
    </dgm:pt>
    <dgm:pt modelId="{1E64B6FD-928C-4D48-820A-AE249AA20E06}" type="pres">
      <dgm:prSet presAssocID="{CFE157B0-5504-4DA5-B583-0E9B82EA720C}" presName="spacer" presStyleCnt="0"/>
      <dgm:spPr/>
    </dgm:pt>
    <dgm:pt modelId="{52824EBF-D0D3-4032-968B-25FF08326C73}" type="pres">
      <dgm:prSet presAssocID="{49B7F3F1-97E8-4B2F-BF62-3DF83A87803F}" presName="parentText" presStyleLbl="node1" presStyleIdx="2" presStyleCnt="4">
        <dgm:presLayoutVars>
          <dgm:chMax val="0"/>
          <dgm:bulletEnabled val="1"/>
        </dgm:presLayoutVars>
      </dgm:prSet>
      <dgm:spPr/>
    </dgm:pt>
    <dgm:pt modelId="{C198F814-7785-48CB-9B17-3B991FEFCBB2}" type="pres">
      <dgm:prSet presAssocID="{EC850447-B598-44C2-919E-FD040FBCF115}" presName="spacer" presStyleCnt="0"/>
      <dgm:spPr/>
    </dgm:pt>
    <dgm:pt modelId="{E05C9923-3C23-48AE-8968-6AE5DB661B7F}" type="pres">
      <dgm:prSet presAssocID="{72888E5A-18FB-44DB-AB34-824274B532A6}" presName="parentText" presStyleLbl="node1" presStyleIdx="3" presStyleCnt="4">
        <dgm:presLayoutVars>
          <dgm:chMax val="0"/>
          <dgm:bulletEnabled val="1"/>
        </dgm:presLayoutVars>
      </dgm:prSet>
      <dgm:spPr/>
    </dgm:pt>
  </dgm:ptLst>
  <dgm:cxnLst>
    <dgm:cxn modelId="{D1BC7739-C6B3-4D6C-8598-ED0E95CAC4CB}" srcId="{C53A177D-46DA-4FAB-A0C2-9A05521115CE}" destId="{49B7F3F1-97E8-4B2F-BF62-3DF83A87803F}" srcOrd="2" destOrd="0" parTransId="{94331CE0-F342-4BA0-9D72-31D21A11C862}" sibTransId="{EC850447-B598-44C2-919E-FD040FBCF115}"/>
    <dgm:cxn modelId="{F0AC4F6F-D2A2-41BC-A17D-A87932D98EA3}" srcId="{C53A177D-46DA-4FAB-A0C2-9A05521115CE}" destId="{AC55A3FA-3278-46C3-B1D4-AA344D6182A3}" srcOrd="1" destOrd="0" parTransId="{A7D370AF-9187-446A-B43C-C15A00EACCAE}" sibTransId="{CFE157B0-5504-4DA5-B583-0E9B82EA720C}"/>
    <dgm:cxn modelId="{D908DE50-123D-40D2-A4F9-4542DDF61908}" type="presOf" srcId="{C53A177D-46DA-4FAB-A0C2-9A05521115CE}" destId="{D3769597-1DC5-4B0D-A1A8-EB2086564B00}" srcOrd="0" destOrd="0" presId="urn:microsoft.com/office/officeart/2005/8/layout/vList2#3"/>
    <dgm:cxn modelId="{91DA8373-8E5B-4E0F-8DCD-8C4DD7FB1891}" type="presOf" srcId="{548D1D59-5C13-48C3-931B-CE387BB07E59}" destId="{3F06FCD2-222A-4168-AC22-C1C7DB757CDD}" srcOrd="0" destOrd="0" presId="urn:microsoft.com/office/officeart/2005/8/layout/vList2#3"/>
    <dgm:cxn modelId="{F5BBB4A0-0FC6-4457-B6C0-8CC583F8F2AA}" type="presOf" srcId="{AC55A3FA-3278-46C3-B1D4-AA344D6182A3}" destId="{58CE4514-FBBE-4609-8456-51F551BA85A6}" srcOrd="0" destOrd="0" presId="urn:microsoft.com/office/officeart/2005/8/layout/vList2#3"/>
    <dgm:cxn modelId="{454332AF-0C8E-425E-A4B3-14E63556F707}" srcId="{C53A177D-46DA-4FAB-A0C2-9A05521115CE}" destId="{72888E5A-18FB-44DB-AB34-824274B532A6}" srcOrd="3" destOrd="0" parTransId="{FA998350-482C-4933-A1D2-9B931523DFDD}" sibTransId="{6CB5E6FD-5051-40F4-87C3-17E5C16C5DA0}"/>
    <dgm:cxn modelId="{EEA4A7B4-4A8A-40C8-8F34-E5C11CCDB983}" srcId="{C53A177D-46DA-4FAB-A0C2-9A05521115CE}" destId="{548D1D59-5C13-48C3-931B-CE387BB07E59}" srcOrd="0" destOrd="0" parTransId="{45012069-0210-49BF-B003-219559936139}" sibTransId="{B223AD39-2C41-4BB8-9CB2-5EA86D5BBA16}"/>
    <dgm:cxn modelId="{697E89F1-90BD-4E2A-B891-7E302192DD0F}" type="presOf" srcId="{49B7F3F1-97E8-4B2F-BF62-3DF83A87803F}" destId="{52824EBF-D0D3-4032-968B-25FF08326C73}" srcOrd="0" destOrd="0" presId="urn:microsoft.com/office/officeart/2005/8/layout/vList2#3"/>
    <dgm:cxn modelId="{151FF9F4-B78C-4F2D-B253-54DC069E7F9B}" type="presOf" srcId="{72888E5A-18FB-44DB-AB34-824274B532A6}" destId="{E05C9923-3C23-48AE-8968-6AE5DB661B7F}" srcOrd="0" destOrd="0" presId="urn:microsoft.com/office/officeart/2005/8/layout/vList2#3"/>
    <dgm:cxn modelId="{87BFE77E-428B-45DA-ADFA-79198867A282}" type="presParOf" srcId="{D3769597-1DC5-4B0D-A1A8-EB2086564B00}" destId="{3F06FCD2-222A-4168-AC22-C1C7DB757CDD}" srcOrd="0" destOrd="0" presId="urn:microsoft.com/office/officeart/2005/8/layout/vList2#3"/>
    <dgm:cxn modelId="{71F988F3-138A-4968-A548-C5400E7B8305}" type="presParOf" srcId="{D3769597-1DC5-4B0D-A1A8-EB2086564B00}" destId="{D9CA5135-78F0-46BD-B55E-4ECC6182AE01}" srcOrd="1" destOrd="0" presId="urn:microsoft.com/office/officeart/2005/8/layout/vList2#3"/>
    <dgm:cxn modelId="{A9546D91-DE24-41F5-8A0C-50C977FD8050}" type="presParOf" srcId="{D3769597-1DC5-4B0D-A1A8-EB2086564B00}" destId="{58CE4514-FBBE-4609-8456-51F551BA85A6}" srcOrd="2" destOrd="0" presId="urn:microsoft.com/office/officeart/2005/8/layout/vList2#3"/>
    <dgm:cxn modelId="{839C51DE-C202-4B3E-ADD9-B86EAD4AB402}" type="presParOf" srcId="{D3769597-1DC5-4B0D-A1A8-EB2086564B00}" destId="{1E64B6FD-928C-4D48-820A-AE249AA20E06}" srcOrd="3" destOrd="0" presId="urn:microsoft.com/office/officeart/2005/8/layout/vList2#3"/>
    <dgm:cxn modelId="{5AB3C442-C511-4529-8593-34F95A7A554A}" type="presParOf" srcId="{D3769597-1DC5-4B0D-A1A8-EB2086564B00}" destId="{52824EBF-D0D3-4032-968B-25FF08326C73}" srcOrd="4" destOrd="0" presId="urn:microsoft.com/office/officeart/2005/8/layout/vList2#3"/>
    <dgm:cxn modelId="{600D39C0-BA23-4878-A18A-D306F9B617DF}" type="presParOf" srcId="{D3769597-1DC5-4B0D-A1A8-EB2086564B00}" destId="{C198F814-7785-48CB-9B17-3B991FEFCBB2}" srcOrd="5" destOrd="0" presId="urn:microsoft.com/office/officeart/2005/8/layout/vList2#3"/>
    <dgm:cxn modelId="{5E32C090-A26C-4C1D-954F-3A8FAF94B60A}" type="presParOf" srcId="{D3769597-1DC5-4B0D-A1A8-EB2086564B00}" destId="{E05C9923-3C23-48AE-8968-6AE5DB661B7F}" srcOrd="6" destOrd="0" presId="urn:microsoft.com/office/officeart/2005/8/layout/vList2#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304B-E23E-4861-A743-70A55BD6C2AC}">
      <dsp:nvSpPr>
        <dsp:cNvPr id="0" name=""/>
        <dsp:cNvSpPr/>
      </dsp:nvSpPr>
      <dsp:spPr>
        <a:xfrm>
          <a:off x="0" y="0"/>
          <a:ext cx="1539097" cy="369180"/>
        </a:xfrm>
        <a:prstGeom prst="round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110000"/>
            </a:lnSpc>
            <a:spcBef>
              <a:spcPct val="0"/>
            </a:spcBef>
            <a:spcAft>
              <a:spcPct val="35000"/>
            </a:spcAft>
            <a:buNone/>
          </a:pPr>
          <a:r>
            <a:rPr lang="en-US" sz="1100" kern="1200" dirty="0">
              <a:latin typeface="+mn-lt"/>
              <a:cs typeface="Times New Roman" panose="02020603050405020304" pitchFamily="18" charset="0"/>
            </a:rPr>
            <a:t>Dust and </a:t>
          </a:r>
          <a:r>
            <a:rPr lang="en-US" altLang="zh-CN" sz="1100" kern="1200" dirty="0">
              <a:latin typeface="+mn-lt"/>
              <a:cs typeface="Times New Roman" panose="02020603050405020304" pitchFamily="18" charset="0"/>
            </a:rPr>
            <a:t>salt</a:t>
          </a:r>
          <a:r>
            <a:rPr lang="en-US" sz="1100" kern="1200" dirty="0">
              <a:latin typeface="+mn-lt"/>
              <a:cs typeface="Times New Roman" panose="02020603050405020304" pitchFamily="18" charset="0"/>
            </a:rPr>
            <a:t> samples</a:t>
          </a:r>
          <a:endParaRPr altLang="en-US" sz="1100" kern="1200" dirty="0">
            <a:latin typeface="+mn-lt"/>
            <a:cs typeface="Times New Roman" panose="02020603050405020304" pitchFamily="18" charset="0"/>
          </a:endParaRPr>
        </a:p>
      </dsp:txBody>
      <dsp:txXfrm>
        <a:off x="18022" y="18022"/>
        <a:ext cx="1503053" cy="333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6FCD2-222A-4168-AC22-C1C7DB757CDD}">
      <dsp:nvSpPr>
        <dsp:cNvPr id="0" name=""/>
        <dsp:cNvSpPr/>
      </dsp:nvSpPr>
      <dsp:spPr bwMode="white">
        <a:xfrm>
          <a:off x="0" y="524"/>
          <a:ext cx="1703926" cy="210788"/>
        </a:xfrm>
        <a:prstGeom prst="round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sz="1100" b="0" i="0" u="none" kern="1200" baseline="0" dirty="0">
              <a:latin typeface="+mn-lt"/>
              <a:cs typeface="Times New Roman" panose="02020603050405020304" pitchFamily="18" charset="0"/>
              <a:rtl val="0"/>
            </a:rPr>
            <a:t>Ionic</a:t>
          </a:r>
          <a:r>
            <a:rPr lang="zh-CN" sz="1100" b="0" i="0" u="none" kern="1200" baseline="0" dirty="0">
              <a:latin typeface="+mn-lt"/>
              <a:cs typeface="Times New Roman" panose="02020603050405020304" pitchFamily="18" charset="0"/>
              <a:rtl val="0"/>
            </a:rPr>
            <a:t> compositions</a:t>
          </a:r>
          <a:endParaRPr altLang="en-US" sz="1100" kern="1200" dirty="0">
            <a:latin typeface="+mn-lt"/>
            <a:cs typeface="Times New Roman" panose="02020603050405020304" pitchFamily="18" charset="0"/>
          </a:endParaRPr>
        </a:p>
      </dsp:txBody>
      <dsp:txXfrm>
        <a:off x="10290" y="10814"/>
        <a:ext cx="1683346" cy="190208"/>
      </dsp:txXfrm>
    </dsp:sp>
    <dsp:sp modelId="{58CE4514-FBBE-4609-8456-51F551BA85A6}">
      <dsp:nvSpPr>
        <dsp:cNvPr id="0" name=""/>
        <dsp:cNvSpPr/>
      </dsp:nvSpPr>
      <dsp:spPr bwMode="white">
        <a:xfrm>
          <a:off x="0" y="222001"/>
          <a:ext cx="1703926" cy="210788"/>
        </a:xfrm>
        <a:prstGeom prst="roundRect">
          <a:avLst/>
        </a:prstGeom>
        <a:gradFill rotWithShape="0">
          <a:gsLst>
            <a:gs pos="0">
              <a:schemeClr val="accent1">
                <a:alpha val="90000"/>
                <a:hueOff val="0"/>
                <a:satOff val="0"/>
                <a:lumOff val="0"/>
                <a:alphaOff val="-13333"/>
                <a:tint val="50000"/>
                <a:satMod val="300000"/>
              </a:schemeClr>
            </a:gs>
            <a:gs pos="35000">
              <a:schemeClr val="accent1">
                <a:alpha val="90000"/>
                <a:hueOff val="0"/>
                <a:satOff val="0"/>
                <a:lumOff val="0"/>
                <a:alphaOff val="-13333"/>
                <a:tint val="37000"/>
                <a:satMod val="300000"/>
              </a:schemeClr>
            </a:gs>
            <a:gs pos="100000">
              <a:schemeClr val="accent1">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altLang="zh-CN" sz="1100" b="0" i="0" u="none" kern="1200" baseline="0" dirty="0">
              <a:solidFill>
                <a:prstClr val="black"/>
              </a:solidFill>
              <a:latin typeface="+mn-lt"/>
              <a:ea typeface="宋体" panose="02010600030101010101" pitchFamily="2" charset="-122"/>
              <a:cs typeface="Times New Roman" panose="02020603050405020304" charset="0"/>
              <a:rtl val="0"/>
            </a:rPr>
            <a:t>Hygroscopicity</a:t>
          </a:r>
          <a:endParaRPr altLang="en-US" sz="1100" b="0" i="0" u="none" kern="1200" baseline="0" dirty="0">
            <a:solidFill>
              <a:prstClr val="black"/>
            </a:solidFill>
            <a:latin typeface="+mn-lt"/>
            <a:ea typeface="宋体" panose="02010600030101010101" pitchFamily="2" charset="-122"/>
            <a:cs typeface="Times New Roman" panose="02020603050405020304" charset="0"/>
            <a:rtl val="0"/>
          </a:endParaRPr>
        </a:p>
      </dsp:txBody>
      <dsp:txXfrm>
        <a:off x="10290" y="232291"/>
        <a:ext cx="1683346" cy="190208"/>
      </dsp:txXfrm>
    </dsp:sp>
    <dsp:sp modelId="{52824EBF-D0D3-4032-968B-25FF08326C73}">
      <dsp:nvSpPr>
        <dsp:cNvPr id="0" name=""/>
        <dsp:cNvSpPr/>
      </dsp:nvSpPr>
      <dsp:spPr bwMode="white">
        <a:xfrm>
          <a:off x="0" y="443279"/>
          <a:ext cx="1703926" cy="210788"/>
        </a:xfrm>
        <a:prstGeom prst="roundRect">
          <a:avLst/>
        </a:prstGeom>
        <a:gradFill rotWithShape="0">
          <a:gsLst>
            <a:gs pos="0">
              <a:schemeClr val="accent1">
                <a:alpha val="90000"/>
                <a:hueOff val="0"/>
                <a:satOff val="0"/>
                <a:lumOff val="0"/>
                <a:alphaOff val="-26667"/>
                <a:tint val="50000"/>
                <a:satMod val="300000"/>
              </a:schemeClr>
            </a:gs>
            <a:gs pos="35000">
              <a:schemeClr val="accent1">
                <a:alpha val="90000"/>
                <a:hueOff val="0"/>
                <a:satOff val="0"/>
                <a:lumOff val="0"/>
                <a:alphaOff val="-26667"/>
                <a:tint val="37000"/>
                <a:satMod val="300000"/>
              </a:schemeClr>
            </a:gs>
            <a:gs pos="100000">
              <a:schemeClr val="accent1">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sz="1100" kern="1200" dirty="0">
              <a:latin typeface="+mn-lt"/>
              <a:cs typeface="Times New Roman" panose="02020603050405020304" pitchFamily="18" charset="0"/>
            </a:rPr>
            <a:t>Particle morphology</a:t>
          </a:r>
          <a:endParaRPr altLang="en-US" sz="1100" kern="1200" dirty="0">
            <a:latin typeface="+mn-lt"/>
            <a:cs typeface="Times New Roman" panose="02020603050405020304" pitchFamily="18" charset="0"/>
          </a:endParaRPr>
        </a:p>
      </dsp:txBody>
      <dsp:txXfrm>
        <a:off x="10290" y="453569"/>
        <a:ext cx="1683346" cy="190208"/>
      </dsp:txXfrm>
    </dsp:sp>
    <dsp:sp modelId="{E05C9923-3C23-48AE-8968-6AE5DB661B7F}">
      <dsp:nvSpPr>
        <dsp:cNvPr id="0" name=""/>
        <dsp:cNvSpPr/>
      </dsp:nvSpPr>
      <dsp:spPr bwMode="white">
        <a:xfrm>
          <a:off x="0" y="664657"/>
          <a:ext cx="1703926" cy="210788"/>
        </a:xfrm>
        <a:prstGeom prst="round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sz="1100" kern="1200" dirty="0">
              <a:latin typeface="+mn-lt"/>
              <a:cs typeface="Times New Roman" panose="02020603050405020304" pitchFamily="18" charset="0"/>
            </a:rPr>
            <a:t>Ice nucleation activity</a:t>
          </a:r>
          <a:endParaRPr altLang="en-US" sz="1100" kern="1200" dirty="0">
            <a:latin typeface="+mn-lt"/>
            <a:cs typeface="Times New Roman" panose="02020603050405020304" pitchFamily="18" charset="0"/>
          </a:endParaRPr>
        </a:p>
      </dsp:txBody>
      <dsp:txXfrm>
        <a:off x="10290" y="674947"/>
        <a:ext cx="1683346" cy="190208"/>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4CF6F-0E35-45F2-BBB4-494AA8560215}" type="datetimeFigureOut">
              <a:rPr lang="zh-CN" altLang="en-US" smtClean="0"/>
              <a:t>2022/5/12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31772-2D17-4935-B531-B93A1D0ED051}" type="slidenum">
              <a:rPr lang="zh-CN" altLang="en-US" smtClean="0"/>
              <a:t>‹#›</a:t>
            </a:fld>
            <a:endParaRPr lang="zh-CN" altLang="en-US"/>
          </a:p>
        </p:txBody>
      </p:sp>
    </p:spTree>
    <p:extLst>
      <p:ext uri="{BB962C8B-B14F-4D97-AF65-F5344CB8AC3E}">
        <p14:creationId xmlns:p14="http://schemas.microsoft.com/office/powerpoint/2010/main" val="3833738274"/>
      </p:ext>
    </p:extLst>
  </p:cSld>
  <p:clrMap bg1="lt1" tx1="dk1" bg2="lt2" tx2="dk2" accent1="accent1" accent2="accent2" accent3="accent3" accent4="accent4" accent5="accent5" accent6="accent6" hlink="hlink" folHlink="folHlink"/>
  <p:notesStyle>
    <a:lvl1pPr marL="0" algn="l" defTabSz="217654" rtl="0" eaLnBrk="1" latinLnBrk="0" hangingPunct="1">
      <a:defRPr sz="285" kern="1200">
        <a:solidFill>
          <a:schemeClr val="tx1"/>
        </a:solidFill>
        <a:latin typeface="+mn-lt"/>
        <a:ea typeface="+mn-ea"/>
        <a:cs typeface="+mn-cs"/>
      </a:defRPr>
    </a:lvl1pPr>
    <a:lvl2pPr marL="108827" algn="l" defTabSz="217654" rtl="0" eaLnBrk="1" latinLnBrk="0" hangingPunct="1">
      <a:defRPr sz="285" kern="1200">
        <a:solidFill>
          <a:schemeClr val="tx1"/>
        </a:solidFill>
        <a:latin typeface="+mn-lt"/>
        <a:ea typeface="+mn-ea"/>
        <a:cs typeface="+mn-cs"/>
      </a:defRPr>
    </a:lvl2pPr>
    <a:lvl3pPr marL="217654" algn="l" defTabSz="217654" rtl="0" eaLnBrk="1" latinLnBrk="0" hangingPunct="1">
      <a:defRPr sz="285" kern="1200">
        <a:solidFill>
          <a:schemeClr val="tx1"/>
        </a:solidFill>
        <a:latin typeface="+mn-lt"/>
        <a:ea typeface="+mn-ea"/>
        <a:cs typeface="+mn-cs"/>
      </a:defRPr>
    </a:lvl3pPr>
    <a:lvl4pPr marL="326482" algn="l" defTabSz="217654" rtl="0" eaLnBrk="1" latinLnBrk="0" hangingPunct="1">
      <a:defRPr sz="285" kern="1200">
        <a:solidFill>
          <a:schemeClr val="tx1"/>
        </a:solidFill>
        <a:latin typeface="+mn-lt"/>
        <a:ea typeface="+mn-ea"/>
        <a:cs typeface="+mn-cs"/>
      </a:defRPr>
    </a:lvl4pPr>
    <a:lvl5pPr marL="435309" algn="l" defTabSz="217654" rtl="0" eaLnBrk="1" latinLnBrk="0" hangingPunct="1">
      <a:defRPr sz="285" kern="1200">
        <a:solidFill>
          <a:schemeClr val="tx1"/>
        </a:solidFill>
        <a:latin typeface="+mn-lt"/>
        <a:ea typeface="+mn-ea"/>
        <a:cs typeface="+mn-cs"/>
      </a:defRPr>
    </a:lvl5pPr>
    <a:lvl6pPr marL="544136" algn="l" defTabSz="217654" rtl="0" eaLnBrk="1" latinLnBrk="0" hangingPunct="1">
      <a:defRPr sz="285" kern="1200">
        <a:solidFill>
          <a:schemeClr val="tx1"/>
        </a:solidFill>
        <a:latin typeface="+mn-lt"/>
        <a:ea typeface="+mn-ea"/>
        <a:cs typeface="+mn-cs"/>
      </a:defRPr>
    </a:lvl6pPr>
    <a:lvl7pPr marL="652963" algn="l" defTabSz="217654" rtl="0" eaLnBrk="1" latinLnBrk="0" hangingPunct="1">
      <a:defRPr sz="285" kern="1200">
        <a:solidFill>
          <a:schemeClr val="tx1"/>
        </a:solidFill>
        <a:latin typeface="+mn-lt"/>
        <a:ea typeface="+mn-ea"/>
        <a:cs typeface="+mn-cs"/>
      </a:defRPr>
    </a:lvl7pPr>
    <a:lvl8pPr marL="761790" algn="l" defTabSz="217654" rtl="0" eaLnBrk="1" latinLnBrk="0" hangingPunct="1">
      <a:defRPr sz="285" kern="1200">
        <a:solidFill>
          <a:schemeClr val="tx1"/>
        </a:solidFill>
        <a:latin typeface="+mn-lt"/>
        <a:ea typeface="+mn-ea"/>
        <a:cs typeface="+mn-cs"/>
      </a:defRPr>
    </a:lvl8pPr>
    <a:lvl9pPr marL="870618" algn="l" defTabSz="217654" rtl="0" eaLnBrk="1" latinLnBrk="0" hangingPunct="1">
      <a:defRPr sz="28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4292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638" y="1122364"/>
            <a:ext cx="10365899" cy="2387600"/>
          </a:xfrm>
        </p:spPr>
        <p:txBody>
          <a:bodyPr anchor="b"/>
          <a:lstStyle>
            <a:lvl1pPr algn="ctr">
              <a:defRPr sz="8001"/>
            </a:lvl1pPr>
          </a:lstStyle>
          <a:p>
            <a:r>
              <a:rPr lang="zh-CN" altLang="en-US"/>
              <a:t>单击此处编辑母版标题样式</a:t>
            </a:r>
            <a:endParaRPr lang="en-US" dirty="0"/>
          </a:p>
        </p:txBody>
      </p:sp>
      <p:sp>
        <p:nvSpPr>
          <p:cNvPr id="3" name="Subtitle 2"/>
          <p:cNvSpPr>
            <a:spLocks noGrp="1"/>
          </p:cNvSpPr>
          <p:nvPr>
            <p:ph type="subTitle" idx="1"/>
          </p:nvPr>
        </p:nvSpPr>
        <p:spPr>
          <a:xfrm>
            <a:off x="1524397" y="3602037"/>
            <a:ext cx="9146381" cy="1655763"/>
          </a:xfrm>
        </p:spPr>
        <p:txBody>
          <a:bodyPr/>
          <a:lstStyle>
            <a:lvl1pPr marL="0" indent="0" algn="ctr">
              <a:buNone/>
              <a:defRPr sz="3200"/>
            </a:lvl1pPr>
            <a:lvl2pPr marL="609673" indent="0" algn="ctr">
              <a:buNone/>
              <a:defRPr sz="2667"/>
            </a:lvl2pPr>
            <a:lvl3pPr marL="1219346" indent="0" algn="ctr">
              <a:buNone/>
              <a:defRPr sz="2400"/>
            </a:lvl3pPr>
            <a:lvl4pPr marL="1829018" indent="0" algn="ctr">
              <a:buNone/>
              <a:defRPr sz="2133"/>
            </a:lvl4pPr>
            <a:lvl5pPr marL="2438691" indent="0" algn="ctr">
              <a:buNone/>
              <a:defRPr sz="2133"/>
            </a:lvl5pPr>
            <a:lvl6pPr marL="3048364" indent="0" algn="ctr">
              <a:buNone/>
              <a:defRPr sz="2133"/>
            </a:lvl6pPr>
            <a:lvl7pPr marL="3658037" indent="0" algn="ctr">
              <a:buNone/>
              <a:defRPr sz="2133"/>
            </a:lvl7pPr>
            <a:lvl8pPr marL="4267709" indent="0" algn="ctr">
              <a:buNone/>
              <a:defRPr sz="2133"/>
            </a:lvl8pPr>
            <a:lvl9pPr marL="4877382" indent="0" algn="ctr">
              <a:buNone/>
              <a:defRPr sz="2133"/>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195285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117268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7174" y="365126"/>
            <a:ext cx="262958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420" y="365126"/>
            <a:ext cx="7736314"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153379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9" y="2130428"/>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7" y="3886200"/>
            <a:ext cx="8536623" cy="1752600"/>
          </a:xfrm>
        </p:spPr>
        <p:txBody>
          <a:bodyPr/>
          <a:lstStyle>
            <a:lvl1pPr marL="0" indent="0" algn="ctr">
              <a:buNone/>
              <a:defRPr>
                <a:solidFill>
                  <a:schemeClr val="tx1">
                    <a:tint val="75000"/>
                  </a:schemeClr>
                </a:solidFill>
              </a:defRPr>
            </a:lvl1pPr>
            <a:lvl2pPr marL="457139" indent="0" algn="ctr">
              <a:buNone/>
              <a:defRPr>
                <a:solidFill>
                  <a:schemeClr val="tx1">
                    <a:tint val="75000"/>
                  </a:schemeClr>
                </a:solidFill>
              </a:defRPr>
            </a:lvl2pPr>
            <a:lvl3pPr marL="914278" indent="0" algn="ctr">
              <a:buNone/>
              <a:defRPr>
                <a:solidFill>
                  <a:schemeClr val="tx1">
                    <a:tint val="75000"/>
                  </a:schemeClr>
                </a:solidFill>
              </a:defRPr>
            </a:lvl3pPr>
            <a:lvl4pPr marL="1371418" indent="0" algn="ctr">
              <a:buNone/>
              <a:defRPr>
                <a:solidFill>
                  <a:schemeClr val="tx1">
                    <a:tint val="75000"/>
                  </a:schemeClr>
                </a:solidFill>
              </a:defRPr>
            </a:lvl4pPr>
            <a:lvl5pPr marL="1828557" indent="0" algn="ctr">
              <a:buNone/>
              <a:defRPr>
                <a:solidFill>
                  <a:schemeClr val="tx1">
                    <a:tint val="75000"/>
                  </a:schemeClr>
                </a:solidFill>
              </a:defRPr>
            </a:lvl5pPr>
            <a:lvl6pPr marL="2285696" indent="0" algn="ctr">
              <a:buNone/>
              <a:defRPr>
                <a:solidFill>
                  <a:schemeClr val="tx1">
                    <a:tint val="75000"/>
                  </a:schemeClr>
                </a:solidFill>
              </a:defRPr>
            </a:lvl6pPr>
            <a:lvl7pPr marL="2742837" indent="0" algn="ctr">
              <a:buNone/>
              <a:defRPr>
                <a:solidFill>
                  <a:schemeClr val="tx1">
                    <a:tint val="75000"/>
                  </a:schemeClr>
                </a:solidFill>
              </a:defRPr>
            </a:lvl7pPr>
            <a:lvl8pPr marL="3199976" indent="0" algn="ctr">
              <a:buNone/>
              <a:defRPr>
                <a:solidFill>
                  <a:schemeClr val="tx1">
                    <a:tint val="75000"/>
                  </a:schemeClr>
                </a:solidFill>
              </a:defRPr>
            </a:lvl8pPr>
            <a:lvl9pPr marL="36571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103986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217353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6"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6" y="2906715"/>
            <a:ext cx="10365899" cy="1500187"/>
          </a:xfrm>
        </p:spPr>
        <p:txBody>
          <a:bodyPr anchor="b"/>
          <a:lstStyle>
            <a:lvl1pPr marL="0" indent="0">
              <a:buNone/>
              <a:defRPr sz="2000">
                <a:solidFill>
                  <a:schemeClr val="tx1">
                    <a:tint val="75000"/>
                  </a:schemeClr>
                </a:solidFill>
              </a:defRPr>
            </a:lvl1pPr>
            <a:lvl2pPr marL="457139" indent="0">
              <a:buNone/>
              <a:defRPr sz="1800">
                <a:solidFill>
                  <a:schemeClr val="tx1">
                    <a:tint val="75000"/>
                  </a:schemeClr>
                </a:solidFill>
              </a:defRPr>
            </a:lvl2pPr>
            <a:lvl3pPr marL="914278" indent="0">
              <a:buNone/>
              <a:defRPr sz="1600">
                <a:solidFill>
                  <a:schemeClr val="tx1">
                    <a:tint val="75000"/>
                  </a:schemeClr>
                </a:solidFill>
              </a:defRPr>
            </a:lvl3pPr>
            <a:lvl4pPr marL="1371418" indent="0">
              <a:buNone/>
              <a:defRPr sz="1400">
                <a:solidFill>
                  <a:schemeClr val="tx1">
                    <a:tint val="75000"/>
                  </a:schemeClr>
                </a:solidFill>
              </a:defRPr>
            </a:lvl4pPr>
            <a:lvl5pPr marL="1828557" indent="0">
              <a:buNone/>
              <a:defRPr sz="1400">
                <a:solidFill>
                  <a:schemeClr val="tx1">
                    <a:tint val="75000"/>
                  </a:schemeClr>
                </a:solidFill>
              </a:defRPr>
            </a:lvl5pPr>
            <a:lvl6pPr marL="2285696" indent="0">
              <a:buNone/>
              <a:defRPr sz="1400">
                <a:solidFill>
                  <a:schemeClr val="tx1">
                    <a:tint val="75000"/>
                  </a:schemeClr>
                </a:solidFill>
              </a:defRPr>
            </a:lvl6pPr>
            <a:lvl7pPr marL="2742837" indent="0">
              <a:buNone/>
              <a:defRPr sz="1400">
                <a:solidFill>
                  <a:schemeClr val="tx1">
                    <a:tint val="75000"/>
                  </a:schemeClr>
                </a:solidFill>
              </a:defRPr>
            </a:lvl7pPr>
            <a:lvl8pPr marL="3199976" indent="0">
              <a:buNone/>
              <a:defRPr sz="1400">
                <a:solidFill>
                  <a:schemeClr val="tx1">
                    <a:tint val="75000"/>
                  </a:schemeClr>
                </a:solidFill>
              </a:defRPr>
            </a:lvl8pPr>
            <a:lvl9pPr marL="365711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180334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9" y="1600203"/>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4" y="1600203"/>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156959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4"/>
            <a:ext cx="5388320" cy="639761"/>
          </a:xfrm>
        </p:spPr>
        <p:txBody>
          <a:bodyPr anchor="b"/>
          <a:lstStyle>
            <a:lvl1pPr marL="0" indent="0">
              <a:buNone/>
              <a:defRPr sz="2400" b="1"/>
            </a:lvl1pPr>
            <a:lvl2pPr marL="457139" indent="0">
              <a:buNone/>
              <a:defRPr sz="2000" b="1"/>
            </a:lvl2pPr>
            <a:lvl3pPr marL="914278" indent="0">
              <a:buNone/>
              <a:defRPr sz="1800" b="1"/>
            </a:lvl3pPr>
            <a:lvl4pPr marL="1371418" indent="0">
              <a:buNone/>
              <a:defRPr sz="1600" b="1"/>
            </a:lvl4pPr>
            <a:lvl5pPr marL="1828557" indent="0">
              <a:buNone/>
              <a:defRPr sz="1600" b="1"/>
            </a:lvl5pPr>
            <a:lvl6pPr marL="2285696" indent="0">
              <a:buNone/>
              <a:defRPr sz="1600" b="1"/>
            </a:lvl6pPr>
            <a:lvl7pPr marL="2742837" indent="0">
              <a:buNone/>
              <a:defRPr sz="1600" b="1"/>
            </a:lvl7pPr>
            <a:lvl8pPr marL="3199976" indent="0">
              <a:buNone/>
              <a:defRPr sz="1600" b="1"/>
            </a:lvl8pPr>
            <a:lvl9pPr marL="365711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1" y="1535114"/>
            <a:ext cx="5390437" cy="639761"/>
          </a:xfrm>
        </p:spPr>
        <p:txBody>
          <a:bodyPr anchor="b"/>
          <a:lstStyle>
            <a:lvl1pPr marL="0" indent="0">
              <a:buNone/>
              <a:defRPr sz="2400" b="1"/>
            </a:lvl1pPr>
            <a:lvl2pPr marL="457139" indent="0">
              <a:buNone/>
              <a:defRPr sz="2000" b="1"/>
            </a:lvl2pPr>
            <a:lvl3pPr marL="914278" indent="0">
              <a:buNone/>
              <a:defRPr sz="1800" b="1"/>
            </a:lvl3pPr>
            <a:lvl4pPr marL="1371418" indent="0">
              <a:buNone/>
              <a:defRPr sz="1600" b="1"/>
            </a:lvl4pPr>
            <a:lvl5pPr marL="1828557" indent="0">
              <a:buNone/>
              <a:defRPr sz="1600" b="1"/>
            </a:lvl5pPr>
            <a:lvl6pPr marL="2285696" indent="0">
              <a:buNone/>
              <a:defRPr sz="1600" b="1"/>
            </a:lvl6pPr>
            <a:lvl7pPr marL="2742837" indent="0">
              <a:buNone/>
              <a:defRPr sz="1600" b="1"/>
            </a:lvl7pPr>
            <a:lvl8pPr marL="3199976" indent="0">
              <a:buNone/>
              <a:defRPr sz="1600" b="1"/>
            </a:lvl8pPr>
            <a:lvl9pPr marL="365711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1"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204009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2450026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197808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49"/>
            <a:ext cx="4012130"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3"/>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2"/>
            <a:ext cx="4012130" cy="4691063"/>
          </a:xfrm>
        </p:spPr>
        <p:txBody>
          <a:bodyPr/>
          <a:lstStyle>
            <a:lvl1pPr marL="0" indent="0">
              <a:buNone/>
              <a:defRPr sz="1400"/>
            </a:lvl1pPr>
            <a:lvl2pPr marL="457139" indent="0">
              <a:buNone/>
              <a:defRPr sz="1200"/>
            </a:lvl2pPr>
            <a:lvl3pPr marL="914278" indent="0">
              <a:buNone/>
              <a:defRPr sz="1000"/>
            </a:lvl3pPr>
            <a:lvl4pPr marL="1371418" indent="0">
              <a:buNone/>
              <a:defRPr sz="900"/>
            </a:lvl4pPr>
            <a:lvl5pPr marL="1828557" indent="0">
              <a:buNone/>
              <a:defRPr sz="900"/>
            </a:lvl5pPr>
            <a:lvl6pPr marL="2285696" indent="0">
              <a:buNone/>
              <a:defRPr sz="900"/>
            </a:lvl6pPr>
            <a:lvl7pPr marL="2742837" indent="0">
              <a:buNone/>
              <a:defRPr sz="900"/>
            </a:lvl7pPr>
            <a:lvl8pPr marL="3199976" indent="0">
              <a:buNone/>
              <a:defRPr sz="900"/>
            </a:lvl8pPr>
            <a:lvl9pPr marL="365711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355733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814508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1" y="4800600"/>
            <a:ext cx="7317105"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1" y="612775"/>
            <a:ext cx="7317105" cy="4114800"/>
          </a:xfrm>
        </p:spPr>
        <p:txBody>
          <a:bodyPr/>
          <a:lstStyle>
            <a:lvl1pPr marL="0" indent="0">
              <a:buNone/>
              <a:defRPr sz="3200"/>
            </a:lvl1pPr>
            <a:lvl2pPr marL="457139" indent="0">
              <a:buNone/>
              <a:defRPr sz="2800"/>
            </a:lvl2pPr>
            <a:lvl3pPr marL="914278" indent="0">
              <a:buNone/>
              <a:defRPr sz="2400"/>
            </a:lvl3pPr>
            <a:lvl4pPr marL="1371418" indent="0">
              <a:buNone/>
              <a:defRPr sz="2000"/>
            </a:lvl4pPr>
            <a:lvl5pPr marL="1828557" indent="0">
              <a:buNone/>
              <a:defRPr sz="2000"/>
            </a:lvl5pPr>
            <a:lvl6pPr marL="2285696" indent="0">
              <a:buNone/>
              <a:defRPr sz="2000"/>
            </a:lvl6pPr>
            <a:lvl7pPr marL="2742837" indent="0">
              <a:buNone/>
              <a:defRPr sz="2000"/>
            </a:lvl7pPr>
            <a:lvl8pPr marL="3199976" indent="0">
              <a:buNone/>
              <a:defRPr sz="2000"/>
            </a:lvl8pPr>
            <a:lvl9pPr marL="3657115" indent="0">
              <a:buNone/>
              <a:defRPr sz="2000"/>
            </a:lvl9pPr>
          </a:lstStyle>
          <a:p>
            <a:endParaRPr lang="zh-CN" altLang="en-US"/>
          </a:p>
        </p:txBody>
      </p:sp>
      <p:sp>
        <p:nvSpPr>
          <p:cNvPr id="4" name="文本占位符 3"/>
          <p:cNvSpPr>
            <a:spLocks noGrp="1"/>
          </p:cNvSpPr>
          <p:nvPr>
            <p:ph type="body" sz="half" idx="2"/>
          </p:nvPr>
        </p:nvSpPr>
        <p:spPr>
          <a:xfrm>
            <a:off x="2390341" y="5367339"/>
            <a:ext cx="7317105" cy="804861"/>
          </a:xfrm>
        </p:spPr>
        <p:txBody>
          <a:bodyPr/>
          <a:lstStyle>
            <a:lvl1pPr marL="0" indent="0">
              <a:buNone/>
              <a:defRPr sz="1400"/>
            </a:lvl1pPr>
            <a:lvl2pPr marL="457139" indent="0">
              <a:buNone/>
              <a:defRPr sz="1200"/>
            </a:lvl2pPr>
            <a:lvl3pPr marL="914278" indent="0">
              <a:buNone/>
              <a:defRPr sz="1000"/>
            </a:lvl3pPr>
            <a:lvl4pPr marL="1371418" indent="0">
              <a:buNone/>
              <a:defRPr sz="900"/>
            </a:lvl4pPr>
            <a:lvl5pPr marL="1828557" indent="0">
              <a:buNone/>
              <a:defRPr sz="900"/>
            </a:lvl5pPr>
            <a:lvl6pPr marL="2285696" indent="0">
              <a:buNone/>
              <a:defRPr sz="900"/>
            </a:lvl6pPr>
            <a:lvl7pPr marL="2742837" indent="0">
              <a:buNone/>
              <a:defRPr sz="900"/>
            </a:lvl7pPr>
            <a:lvl8pPr marL="3199976" indent="0">
              <a:buNone/>
              <a:defRPr sz="900"/>
            </a:lvl8pPr>
            <a:lvl9pPr marL="365711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227126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146240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40"/>
            <a:ext cx="274391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60" y="274640"/>
            <a:ext cx="802849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2637234-DE0C-4850-AD35-C9390C09B4FB}" type="datetimeFigureOut">
              <a:rPr lang="zh-CN" altLang="en-US" smtClean="0"/>
              <a:pPr/>
              <a:t>2022/5/12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18481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2068" y="1709741"/>
            <a:ext cx="10518338" cy="2852737"/>
          </a:xfrm>
        </p:spPr>
        <p:txBody>
          <a:bodyPr anchor="b"/>
          <a:lstStyle>
            <a:lvl1pPr>
              <a:defRPr sz="8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2068" y="4589465"/>
            <a:ext cx="10518338" cy="1500187"/>
          </a:xfrm>
        </p:spPr>
        <p:txBody>
          <a:bodyPr/>
          <a:lstStyle>
            <a:lvl1pPr marL="0" indent="0">
              <a:buNone/>
              <a:defRPr sz="3200">
                <a:solidFill>
                  <a:schemeClr val="tx1"/>
                </a:solidFill>
              </a:defRPr>
            </a:lvl1pPr>
            <a:lvl2pPr marL="609673" indent="0">
              <a:buNone/>
              <a:defRPr sz="2667">
                <a:solidFill>
                  <a:schemeClr val="tx1">
                    <a:tint val="75000"/>
                  </a:schemeClr>
                </a:solidFill>
              </a:defRPr>
            </a:lvl2pPr>
            <a:lvl3pPr marL="1219346" indent="0">
              <a:buNone/>
              <a:defRPr sz="2400">
                <a:solidFill>
                  <a:schemeClr val="tx1">
                    <a:tint val="75000"/>
                  </a:schemeClr>
                </a:solidFill>
              </a:defRPr>
            </a:lvl3pPr>
            <a:lvl4pPr marL="1829018" indent="0">
              <a:buNone/>
              <a:defRPr sz="2133">
                <a:solidFill>
                  <a:schemeClr val="tx1">
                    <a:tint val="75000"/>
                  </a:schemeClr>
                </a:solidFill>
              </a:defRPr>
            </a:lvl4pPr>
            <a:lvl5pPr marL="2438691" indent="0">
              <a:buNone/>
              <a:defRPr sz="2133">
                <a:solidFill>
                  <a:schemeClr val="tx1">
                    <a:tint val="75000"/>
                  </a:schemeClr>
                </a:solidFill>
              </a:defRPr>
            </a:lvl5pPr>
            <a:lvl6pPr marL="3048364" indent="0">
              <a:buNone/>
              <a:defRPr sz="2133">
                <a:solidFill>
                  <a:schemeClr val="tx1">
                    <a:tint val="75000"/>
                  </a:schemeClr>
                </a:solidFill>
              </a:defRPr>
            </a:lvl6pPr>
            <a:lvl7pPr marL="3658037" indent="0">
              <a:buNone/>
              <a:defRPr sz="2133">
                <a:solidFill>
                  <a:schemeClr val="tx1">
                    <a:tint val="75000"/>
                  </a:schemeClr>
                </a:solidFill>
              </a:defRPr>
            </a:lvl7pPr>
            <a:lvl8pPr marL="4267709" indent="0">
              <a:buNone/>
              <a:defRPr sz="2133">
                <a:solidFill>
                  <a:schemeClr val="tx1">
                    <a:tint val="75000"/>
                  </a:schemeClr>
                </a:solidFill>
              </a:defRPr>
            </a:lvl8pPr>
            <a:lvl9pPr marL="4877382" indent="0">
              <a:buNone/>
              <a:defRPr sz="2133">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61065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418" y="1825625"/>
            <a:ext cx="5182949"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3808" y="1825625"/>
            <a:ext cx="5182949"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206093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0007" y="365127"/>
            <a:ext cx="10518338"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40008" y="1681163"/>
            <a:ext cx="5159130" cy="823912"/>
          </a:xfrm>
        </p:spPr>
        <p:txBody>
          <a:bodyPr anchor="b"/>
          <a:lstStyle>
            <a:lvl1pPr marL="0" indent="0">
              <a:buNone/>
              <a:defRPr sz="3200" b="1"/>
            </a:lvl1pPr>
            <a:lvl2pPr marL="609673" indent="0">
              <a:buNone/>
              <a:defRPr sz="2667" b="1"/>
            </a:lvl2pPr>
            <a:lvl3pPr marL="1219346" indent="0">
              <a:buNone/>
              <a:defRPr sz="2400" b="1"/>
            </a:lvl3pPr>
            <a:lvl4pPr marL="1829018" indent="0">
              <a:buNone/>
              <a:defRPr sz="2133" b="1"/>
            </a:lvl4pPr>
            <a:lvl5pPr marL="2438691" indent="0">
              <a:buNone/>
              <a:defRPr sz="2133" b="1"/>
            </a:lvl5pPr>
            <a:lvl6pPr marL="3048364" indent="0">
              <a:buNone/>
              <a:defRPr sz="2133" b="1"/>
            </a:lvl6pPr>
            <a:lvl7pPr marL="3658037" indent="0">
              <a:buNone/>
              <a:defRPr sz="2133" b="1"/>
            </a:lvl7pPr>
            <a:lvl8pPr marL="4267709" indent="0">
              <a:buNone/>
              <a:defRPr sz="2133" b="1"/>
            </a:lvl8pPr>
            <a:lvl9pPr marL="4877382" indent="0">
              <a:buNone/>
              <a:defRPr sz="2133" b="1"/>
            </a:lvl9pPr>
          </a:lstStyle>
          <a:p>
            <a:pPr lvl="0"/>
            <a:r>
              <a:rPr lang="zh-CN" altLang="en-US"/>
              <a:t>单击此处编辑母版文本样式</a:t>
            </a:r>
          </a:p>
        </p:txBody>
      </p:sp>
      <p:sp>
        <p:nvSpPr>
          <p:cNvPr id="4" name="Content Placeholder 3"/>
          <p:cNvSpPr>
            <a:spLocks noGrp="1"/>
          </p:cNvSpPr>
          <p:nvPr>
            <p:ph sz="half" idx="2"/>
          </p:nvPr>
        </p:nvSpPr>
        <p:spPr>
          <a:xfrm>
            <a:off x="840008" y="2505075"/>
            <a:ext cx="515913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3809" y="1681163"/>
            <a:ext cx="5184538" cy="823912"/>
          </a:xfrm>
        </p:spPr>
        <p:txBody>
          <a:bodyPr anchor="b"/>
          <a:lstStyle>
            <a:lvl1pPr marL="0" indent="0">
              <a:buNone/>
              <a:defRPr sz="3200" b="1"/>
            </a:lvl1pPr>
            <a:lvl2pPr marL="609673" indent="0">
              <a:buNone/>
              <a:defRPr sz="2667" b="1"/>
            </a:lvl2pPr>
            <a:lvl3pPr marL="1219346" indent="0">
              <a:buNone/>
              <a:defRPr sz="2400" b="1"/>
            </a:lvl3pPr>
            <a:lvl4pPr marL="1829018" indent="0">
              <a:buNone/>
              <a:defRPr sz="2133" b="1"/>
            </a:lvl4pPr>
            <a:lvl5pPr marL="2438691" indent="0">
              <a:buNone/>
              <a:defRPr sz="2133" b="1"/>
            </a:lvl5pPr>
            <a:lvl6pPr marL="3048364" indent="0">
              <a:buNone/>
              <a:defRPr sz="2133" b="1"/>
            </a:lvl6pPr>
            <a:lvl7pPr marL="3658037" indent="0">
              <a:buNone/>
              <a:defRPr sz="2133" b="1"/>
            </a:lvl7pPr>
            <a:lvl8pPr marL="4267709" indent="0">
              <a:buNone/>
              <a:defRPr sz="2133" b="1"/>
            </a:lvl8pPr>
            <a:lvl9pPr marL="4877382" indent="0">
              <a:buNone/>
              <a:defRPr sz="2133" b="1"/>
            </a:lvl9pPr>
          </a:lstStyle>
          <a:p>
            <a:pPr lvl="0"/>
            <a:r>
              <a:rPr lang="zh-CN" altLang="en-US"/>
              <a:t>单击此处编辑母版文本样式</a:t>
            </a:r>
          </a:p>
        </p:txBody>
      </p:sp>
      <p:sp>
        <p:nvSpPr>
          <p:cNvPr id="6" name="Content Placeholder 5"/>
          <p:cNvSpPr>
            <a:spLocks noGrp="1"/>
          </p:cNvSpPr>
          <p:nvPr>
            <p:ph sz="quarter" idx="4"/>
          </p:nvPr>
        </p:nvSpPr>
        <p:spPr>
          <a:xfrm>
            <a:off x="6173809" y="2505075"/>
            <a:ext cx="518453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333304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236586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148394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200"/>
            <a:ext cx="3933261" cy="1600200"/>
          </a:xfrm>
        </p:spPr>
        <p:txBody>
          <a:bodyPr anchor="b"/>
          <a:lstStyle>
            <a:lvl1pPr>
              <a:defRPr sz="4268"/>
            </a:lvl1pPr>
          </a:lstStyle>
          <a:p>
            <a:r>
              <a:rPr lang="zh-CN" altLang="en-US"/>
              <a:t>单击此处编辑母版标题样式</a:t>
            </a:r>
            <a:endParaRPr lang="en-US" dirty="0"/>
          </a:p>
        </p:txBody>
      </p:sp>
      <p:sp>
        <p:nvSpPr>
          <p:cNvPr id="3" name="Content Placeholder 2"/>
          <p:cNvSpPr>
            <a:spLocks noGrp="1"/>
          </p:cNvSpPr>
          <p:nvPr>
            <p:ph idx="1"/>
          </p:nvPr>
        </p:nvSpPr>
        <p:spPr>
          <a:xfrm>
            <a:off x="5184538" y="987428"/>
            <a:ext cx="6173807" cy="4873625"/>
          </a:xfrm>
        </p:spPr>
        <p:txBody>
          <a:bodyPr/>
          <a:lstStyle>
            <a:lvl1pPr>
              <a:defRPr sz="4268"/>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0007" y="2057401"/>
            <a:ext cx="3933261" cy="3811588"/>
          </a:xfrm>
        </p:spPr>
        <p:txBody>
          <a:bodyPr/>
          <a:lstStyle>
            <a:lvl1pPr marL="0" indent="0">
              <a:buNone/>
              <a:defRPr sz="2133"/>
            </a:lvl1pPr>
            <a:lvl2pPr marL="609673" indent="0">
              <a:buNone/>
              <a:defRPr sz="1867"/>
            </a:lvl2pPr>
            <a:lvl3pPr marL="1219346" indent="0">
              <a:buNone/>
              <a:defRPr sz="1600"/>
            </a:lvl3pPr>
            <a:lvl4pPr marL="1829018" indent="0">
              <a:buNone/>
              <a:defRPr sz="1333"/>
            </a:lvl4pPr>
            <a:lvl5pPr marL="2438691" indent="0">
              <a:buNone/>
              <a:defRPr sz="1333"/>
            </a:lvl5pPr>
            <a:lvl6pPr marL="3048364" indent="0">
              <a:buNone/>
              <a:defRPr sz="1333"/>
            </a:lvl6pPr>
            <a:lvl7pPr marL="3658037" indent="0">
              <a:buNone/>
              <a:defRPr sz="1333"/>
            </a:lvl7pPr>
            <a:lvl8pPr marL="4267709" indent="0">
              <a:buNone/>
              <a:defRPr sz="1333"/>
            </a:lvl8pPr>
            <a:lvl9pPr marL="4877382" indent="0">
              <a:buNone/>
              <a:defRPr sz="133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197804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200"/>
            <a:ext cx="3933261" cy="1600200"/>
          </a:xfrm>
        </p:spPr>
        <p:txBody>
          <a:bodyPr anchor="b"/>
          <a:lstStyle>
            <a:lvl1pPr>
              <a:defRPr sz="426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4538" y="987428"/>
            <a:ext cx="6173807" cy="4873625"/>
          </a:xfrm>
        </p:spPr>
        <p:txBody>
          <a:bodyPr anchor="t"/>
          <a:lstStyle>
            <a:lvl1pPr marL="0" indent="0">
              <a:buNone/>
              <a:defRPr sz="4268"/>
            </a:lvl1pPr>
            <a:lvl2pPr marL="609673" indent="0">
              <a:buNone/>
              <a:defRPr sz="3733"/>
            </a:lvl2pPr>
            <a:lvl3pPr marL="1219346" indent="0">
              <a:buNone/>
              <a:defRPr sz="3200"/>
            </a:lvl3pPr>
            <a:lvl4pPr marL="1829018" indent="0">
              <a:buNone/>
              <a:defRPr sz="2667"/>
            </a:lvl4pPr>
            <a:lvl5pPr marL="2438691" indent="0">
              <a:buNone/>
              <a:defRPr sz="2667"/>
            </a:lvl5pPr>
            <a:lvl6pPr marL="3048364" indent="0">
              <a:buNone/>
              <a:defRPr sz="2667"/>
            </a:lvl6pPr>
            <a:lvl7pPr marL="3658037" indent="0">
              <a:buNone/>
              <a:defRPr sz="2667"/>
            </a:lvl7pPr>
            <a:lvl8pPr marL="4267709" indent="0">
              <a:buNone/>
              <a:defRPr sz="2667"/>
            </a:lvl8pPr>
            <a:lvl9pPr marL="4877382" indent="0">
              <a:buNone/>
              <a:defRPr sz="2667"/>
            </a:lvl9pPr>
          </a:lstStyle>
          <a:p>
            <a:r>
              <a:rPr lang="zh-CN" altLang="en-US"/>
              <a:t>单击图标添加图片</a:t>
            </a:r>
            <a:endParaRPr lang="en-US" dirty="0"/>
          </a:p>
        </p:txBody>
      </p:sp>
      <p:sp>
        <p:nvSpPr>
          <p:cNvPr id="4" name="Text Placeholder 3"/>
          <p:cNvSpPr>
            <a:spLocks noGrp="1"/>
          </p:cNvSpPr>
          <p:nvPr>
            <p:ph type="body" sz="half" idx="2"/>
          </p:nvPr>
        </p:nvSpPr>
        <p:spPr>
          <a:xfrm>
            <a:off x="840007" y="2057401"/>
            <a:ext cx="3933261" cy="3811588"/>
          </a:xfrm>
        </p:spPr>
        <p:txBody>
          <a:bodyPr/>
          <a:lstStyle>
            <a:lvl1pPr marL="0" indent="0">
              <a:buNone/>
              <a:defRPr sz="2133"/>
            </a:lvl1pPr>
            <a:lvl2pPr marL="609673" indent="0">
              <a:buNone/>
              <a:defRPr sz="1867"/>
            </a:lvl2pPr>
            <a:lvl3pPr marL="1219346" indent="0">
              <a:buNone/>
              <a:defRPr sz="1600"/>
            </a:lvl3pPr>
            <a:lvl4pPr marL="1829018" indent="0">
              <a:buNone/>
              <a:defRPr sz="1333"/>
            </a:lvl4pPr>
            <a:lvl5pPr marL="2438691" indent="0">
              <a:buNone/>
              <a:defRPr sz="1333"/>
            </a:lvl5pPr>
            <a:lvl6pPr marL="3048364" indent="0">
              <a:buNone/>
              <a:defRPr sz="1333"/>
            </a:lvl6pPr>
            <a:lvl7pPr marL="3658037" indent="0">
              <a:buNone/>
              <a:defRPr sz="1333"/>
            </a:lvl7pPr>
            <a:lvl8pPr marL="4267709" indent="0">
              <a:buNone/>
              <a:defRPr sz="1333"/>
            </a:lvl8pPr>
            <a:lvl9pPr marL="4877382" indent="0">
              <a:buNone/>
              <a:defRPr sz="133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625F28-5157-4FC0-B96A-D50576735E2B}" type="datetimeFigureOut">
              <a:rPr lang="zh-CN" altLang="en-US" smtClean="0"/>
              <a:t>2022/5/12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339189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419" y="365127"/>
            <a:ext cx="10518338"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419" y="1825625"/>
            <a:ext cx="10518338"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418" y="6356352"/>
            <a:ext cx="2743914"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6625F28-5157-4FC0-B96A-D50576735E2B}" type="datetimeFigureOut">
              <a:rPr lang="zh-CN" altLang="en-US" smtClean="0"/>
              <a:t>2022/5/12</a:t>
            </a:fld>
            <a:endParaRPr lang="zh-CN" altLang="en-US"/>
          </a:p>
        </p:txBody>
      </p:sp>
      <p:sp>
        <p:nvSpPr>
          <p:cNvPr id="5" name="Footer Placeholder 4"/>
          <p:cNvSpPr>
            <a:spLocks noGrp="1"/>
          </p:cNvSpPr>
          <p:nvPr>
            <p:ph type="ftr" sz="quarter" idx="3"/>
          </p:nvPr>
        </p:nvSpPr>
        <p:spPr>
          <a:xfrm>
            <a:off x="4039652" y="6356352"/>
            <a:ext cx="4115872"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2843" y="6356352"/>
            <a:ext cx="274391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4C3A502-0E71-4244-B578-9F623DC673C2}" type="slidenum">
              <a:rPr lang="zh-CN" altLang="en-US" smtClean="0"/>
              <a:t>‹#›</a:t>
            </a:fld>
            <a:endParaRPr lang="zh-CN" altLang="en-US"/>
          </a:p>
        </p:txBody>
      </p:sp>
    </p:spTree>
    <p:extLst>
      <p:ext uri="{BB962C8B-B14F-4D97-AF65-F5344CB8AC3E}">
        <p14:creationId xmlns:p14="http://schemas.microsoft.com/office/powerpoint/2010/main" val="11623390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219346" rtl="0" eaLnBrk="1" latinLnBrk="0" hangingPunct="1">
        <a:lnSpc>
          <a:spcPct val="90000"/>
        </a:lnSpc>
        <a:spcBef>
          <a:spcPct val="0"/>
        </a:spcBef>
        <a:buNone/>
        <a:defRPr sz="5868" kern="1200">
          <a:solidFill>
            <a:schemeClr val="tx1"/>
          </a:solidFill>
          <a:latin typeface="+mj-lt"/>
          <a:ea typeface="+mj-ea"/>
          <a:cs typeface="+mj-cs"/>
        </a:defRPr>
      </a:lvl1pPr>
    </p:titleStyle>
    <p:bodyStyle>
      <a:lvl1pPr marL="304836" indent="-304836" algn="l" defTabSz="1219346"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509" indent="-304836" algn="l" defTabSz="1219346"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4182" indent="-304836" algn="l" defTabSz="1219346"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855" indent="-304836" algn="l" defTabSz="121934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527" indent="-304836" algn="l" defTabSz="121934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3200" indent="-304836" algn="l" defTabSz="121934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73" indent="-304836" algn="l" defTabSz="121934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46" indent="-304836" algn="l" defTabSz="121934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18" indent="-304836" algn="l" defTabSz="121934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6" rtl="0" eaLnBrk="1" latinLnBrk="0" hangingPunct="1">
        <a:defRPr sz="2400" kern="1200">
          <a:solidFill>
            <a:schemeClr val="tx1"/>
          </a:solidFill>
          <a:latin typeface="+mn-lt"/>
          <a:ea typeface="+mn-ea"/>
          <a:cs typeface="+mn-cs"/>
        </a:defRPr>
      </a:lvl1pPr>
      <a:lvl2pPr marL="609673" algn="l" defTabSz="1219346" rtl="0" eaLnBrk="1" latinLnBrk="0" hangingPunct="1">
        <a:defRPr sz="2400" kern="1200">
          <a:solidFill>
            <a:schemeClr val="tx1"/>
          </a:solidFill>
          <a:latin typeface="+mn-lt"/>
          <a:ea typeface="+mn-ea"/>
          <a:cs typeface="+mn-cs"/>
        </a:defRPr>
      </a:lvl2pPr>
      <a:lvl3pPr marL="1219346" algn="l" defTabSz="1219346" rtl="0" eaLnBrk="1" latinLnBrk="0" hangingPunct="1">
        <a:defRPr sz="2400" kern="1200">
          <a:solidFill>
            <a:schemeClr val="tx1"/>
          </a:solidFill>
          <a:latin typeface="+mn-lt"/>
          <a:ea typeface="+mn-ea"/>
          <a:cs typeface="+mn-cs"/>
        </a:defRPr>
      </a:lvl3pPr>
      <a:lvl4pPr marL="1829018" algn="l" defTabSz="1219346" rtl="0" eaLnBrk="1" latinLnBrk="0" hangingPunct="1">
        <a:defRPr sz="2400" kern="1200">
          <a:solidFill>
            <a:schemeClr val="tx1"/>
          </a:solidFill>
          <a:latin typeface="+mn-lt"/>
          <a:ea typeface="+mn-ea"/>
          <a:cs typeface="+mn-cs"/>
        </a:defRPr>
      </a:lvl4pPr>
      <a:lvl5pPr marL="2438691" algn="l" defTabSz="1219346" rtl="0" eaLnBrk="1" latinLnBrk="0" hangingPunct="1">
        <a:defRPr sz="2400" kern="1200">
          <a:solidFill>
            <a:schemeClr val="tx1"/>
          </a:solidFill>
          <a:latin typeface="+mn-lt"/>
          <a:ea typeface="+mn-ea"/>
          <a:cs typeface="+mn-cs"/>
        </a:defRPr>
      </a:lvl5pPr>
      <a:lvl6pPr marL="3048364" algn="l" defTabSz="1219346" rtl="0" eaLnBrk="1" latinLnBrk="0" hangingPunct="1">
        <a:defRPr sz="2400" kern="1200">
          <a:solidFill>
            <a:schemeClr val="tx1"/>
          </a:solidFill>
          <a:latin typeface="+mn-lt"/>
          <a:ea typeface="+mn-ea"/>
          <a:cs typeface="+mn-cs"/>
        </a:defRPr>
      </a:lvl6pPr>
      <a:lvl7pPr marL="3658037" algn="l" defTabSz="1219346" rtl="0" eaLnBrk="1" latinLnBrk="0" hangingPunct="1">
        <a:defRPr sz="2400" kern="1200">
          <a:solidFill>
            <a:schemeClr val="tx1"/>
          </a:solidFill>
          <a:latin typeface="+mn-lt"/>
          <a:ea typeface="+mn-ea"/>
          <a:cs typeface="+mn-cs"/>
        </a:defRPr>
      </a:lvl7pPr>
      <a:lvl8pPr marL="4267709" algn="l" defTabSz="1219346" rtl="0" eaLnBrk="1" latinLnBrk="0" hangingPunct="1">
        <a:defRPr sz="2400" kern="1200">
          <a:solidFill>
            <a:schemeClr val="tx1"/>
          </a:solidFill>
          <a:latin typeface="+mn-lt"/>
          <a:ea typeface="+mn-ea"/>
          <a:cs typeface="+mn-cs"/>
        </a:defRPr>
      </a:lvl8pPr>
      <a:lvl9pPr marL="4877382" algn="l" defTabSz="121934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60" y="274639"/>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60" y="1600203"/>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60" y="6356352"/>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7234-DE0C-4850-AD35-C9390C09B4FB}" type="datetimeFigureOut">
              <a:rPr lang="zh-CN" altLang="en-US" smtClean="0"/>
              <a:pPr/>
              <a:t>2022/5/12</a:t>
            </a:fld>
            <a:endParaRPr lang="zh-CN" altLang="en-US"/>
          </a:p>
        </p:txBody>
      </p:sp>
      <p:sp>
        <p:nvSpPr>
          <p:cNvPr id="5" name="页脚占位符 4"/>
          <p:cNvSpPr>
            <a:spLocks noGrp="1"/>
          </p:cNvSpPr>
          <p:nvPr>
            <p:ph type="ftr" sz="quarter" idx="3"/>
          </p:nvPr>
        </p:nvSpPr>
        <p:spPr>
          <a:xfrm>
            <a:off x="4166685" y="6356352"/>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2"/>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7A625-6BF6-4E1D-A2A0-C10306E8A01A}" type="slidenum">
              <a:rPr lang="zh-CN" altLang="en-US" smtClean="0"/>
              <a:pPr/>
              <a:t>‹#›</a:t>
            </a:fld>
            <a:endParaRPr lang="zh-CN" altLang="en-US"/>
          </a:p>
        </p:txBody>
      </p:sp>
    </p:spTree>
    <p:extLst>
      <p:ext uri="{BB962C8B-B14F-4D97-AF65-F5344CB8AC3E}">
        <p14:creationId xmlns:p14="http://schemas.microsoft.com/office/powerpoint/2010/main" val="20555923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278" rtl="0" eaLnBrk="1" latinLnBrk="0" hangingPunct="1">
        <a:spcBef>
          <a:spcPct val="0"/>
        </a:spcBef>
        <a:buNone/>
        <a:defRPr sz="4400" kern="1200">
          <a:solidFill>
            <a:schemeClr val="tx1"/>
          </a:solidFill>
          <a:latin typeface="+mj-lt"/>
          <a:ea typeface="+mj-ea"/>
          <a:cs typeface="+mj-cs"/>
        </a:defRPr>
      </a:lvl1pPr>
    </p:titleStyle>
    <p:bodyStyle>
      <a:lvl1pPr marL="342854" indent="-342854" algn="l" defTabSz="9142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52" indent="-285712" algn="l" defTabSz="9142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49" indent="-228569" algn="l" defTabSz="9142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88" indent="-228569" algn="l" defTabSz="9142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27" indent="-228569" algn="l" defTabSz="9142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66" indent="-228569" algn="l" defTabSz="9142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06" indent="-228569" algn="l" defTabSz="9142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45" indent="-228569" algn="l" defTabSz="9142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84" indent="-228569" algn="l" defTabSz="9142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8" algn="l" defTabSz="914278" rtl="0" eaLnBrk="1" latinLnBrk="0" hangingPunct="1">
        <a:defRPr sz="1800" kern="1200">
          <a:solidFill>
            <a:schemeClr val="tx1"/>
          </a:solidFill>
          <a:latin typeface="+mn-lt"/>
          <a:ea typeface="+mn-ea"/>
          <a:cs typeface="+mn-cs"/>
        </a:defRPr>
      </a:lvl4pPr>
      <a:lvl5pPr marL="1828557"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7" algn="l" defTabSz="914278" rtl="0" eaLnBrk="1" latinLnBrk="0" hangingPunct="1">
        <a:defRPr sz="1800" kern="1200">
          <a:solidFill>
            <a:schemeClr val="tx1"/>
          </a:solidFill>
          <a:latin typeface="+mn-lt"/>
          <a:ea typeface="+mn-ea"/>
          <a:cs typeface="+mn-cs"/>
        </a:defRPr>
      </a:lvl7pPr>
      <a:lvl8pPr marL="3199976" algn="l" defTabSz="914278" rtl="0" eaLnBrk="1" latinLnBrk="0" hangingPunct="1">
        <a:defRPr sz="1800" kern="1200">
          <a:solidFill>
            <a:schemeClr val="tx1"/>
          </a:solidFill>
          <a:latin typeface="+mn-lt"/>
          <a:ea typeface="+mn-ea"/>
          <a:cs typeface="+mn-cs"/>
        </a:defRPr>
      </a:lvl8pPr>
      <a:lvl9pPr marL="3657115" algn="l" defTabSz="9142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png"/><Relationship Id="rId26" Type="http://schemas.openxmlformats.org/officeDocument/2006/relationships/diagramQuickStyle" Target="../diagrams/quickStyle2.xml"/><Relationship Id="rId3" Type="http://schemas.openxmlformats.org/officeDocument/2006/relationships/tags" Target="../tags/tag3.xml"/><Relationship Id="rId21" Type="http://schemas.openxmlformats.org/officeDocument/2006/relationships/diagramQuickStyle" Target="../diagrams/quickStyle1.xml"/><Relationship Id="rId34" Type="http://schemas.openxmlformats.org/officeDocument/2006/relationships/image" Target="../media/image7.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xml"/><Relationship Id="rId25" Type="http://schemas.openxmlformats.org/officeDocument/2006/relationships/diagramLayout" Target="../diagrams/layout2.xml"/><Relationship Id="rId33" Type="http://schemas.openxmlformats.org/officeDocument/2006/relationships/image" Target="../media/image6.png"/><Relationship Id="rId2" Type="http://schemas.openxmlformats.org/officeDocument/2006/relationships/tags" Target="../tags/tag2.xml"/><Relationship Id="rId16" Type="http://schemas.openxmlformats.org/officeDocument/2006/relationships/slideLayout" Target="../slideLayouts/slideLayout18.xml"/><Relationship Id="rId20" Type="http://schemas.openxmlformats.org/officeDocument/2006/relationships/diagramLayout" Target="../diagrams/layout1.xml"/><Relationship Id="rId29"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diagramData" Target="../diagrams/data2.xml"/><Relationship Id="rId32" Type="http://schemas.openxmlformats.org/officeDocument/2006/relationships/image" Target="../media/image5.png"/><Relationship Id="rId5" Type="http://schemas.openxmlformats.org/officeDocument/2006/relationships/tags" Target="../tags/tag5.xml"/><Relationship Id="rId15" Type="http://schemas.openxmlformats.org/officeDocument/2006/relationships/tags" Target="../tags/tag15.xml"/><Relationship Id="rId23" Type="http://schemas.microsoft.com/office/2007/relationships/diagramDrawing" Target="../diagrams/drawing1.xml"/><Relationship Id="rId28" Type="http://schemas.microsoft.com/office/2007/relationships/diagramDrawing" Target="../diagrams/drawing2.xml"/><Relationship Id="rId36" Type="http://schemas.openxmlformats.org/officeDocument/2006/relationships/image" Target="../media/image9.png"/><Relationship Id="rId10" Type="http://schemas.openxmlformats.org/officeDocument/2006/relationships/tags" Target="../tags/tag10.xml"/><Relationship Id="rId19" Type="http://schemas.openxmlformats.org/officeDocument/2006/relationships/diagramData" Target="../diagrams/data1.xml"/><Relationship Id="rId31" Type="http://schemas.openxmlformats.org/officeDocument/2006/relationships/image" Target="../media/image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diagramColors" Target="../diagrams/colors1.xml"/><Relationship Id="rId27" Type="http://schemas.openxmlformats.org/officeDocument/2006/relationships/diagramColors" Target="../diagrams/colors2.xml"/><Relationship Id="rId30" Type="http://schemas.openxmlformats.org/officeDocument/2006/relationships/image" Target="../media/image3.png"/><Relationship Id="rId3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47889" y="9487"/>
            <a:ext cx="11327991" cy="333553"/>
          </a:xfrm>
          <a:prstGeom prst="rect">
            <a:avLst/>
          </a:prstGeom>
          <a:noFill/>
        </p:spPr>
        <p:txBody>
          <a:bodyPr wrap="square" rtlCol="0">
            <a:spAutoFit/>
          </a:bodyPr>
          <a:lstStyle/>
          <a:p>
            <a:pPr algn="ctr" defTabSz="914278">
              <a:lnSpc>
                <a:spcPct val="110000"/>
              </a:lnSpc>
            </a:pPr>
            <a:r>
              <a:rPr lang="en-US" altLang="zh-CN" sz="1500" b="1" dirty="0">
                <a:solidFill>
                  <a:srgbClr val="0070C0"/>
                </a:solidFill>
                <a:latin typeface="+mj-lt"/>
                <a:ea typeface="宋体" panose="02010600030101010101" pitchFamily="2" charset="-122"/>
                <a:cs typeface="Times New Roman" panose="02020603050405020304" charset="0"/>
              </a:rPr>
              <a:t>Hygroscopicity and Ice Nucleation Properties of Dust/Salt Mixtures Originating from the Source of East Asian Dust Storms</a:t>
            </a:r>
          </a:p>
        </p:txBody>
      </p:sp>
      <p:sp>
        <p:nvSpPr>
          <p:cNvPr id="96" name="文本框 95"/>
          <p:cNvSpPr txBox="1"/>
          <p:nvPr/>
        </p:nvSpPr>
        <p:spPr>
          <a:xfrm>
            <a:off x="164994" y="1285587"/>
            <a:ext cx="1829207" cy="261610"/>
          </a:xfrm>
          <a:prstGeom prst="rect">
            <a:avLst/>
          </a:prstGeom>
          <a:noFill/>
        </p:spPr>
        <p:txBody>
          <a:bodyPr wrap="square" rtlCol="0">
            <a:spAutoFit/>
          </a:bodyPr>
          <a:lstStyle/>
          <a:p>
            <a:pPr defTabSz="914278"/>
            <a:r>
              <a:rPr lang="zh-CN" altLang="en-US" sz="1100" b="1" dirty="0">
                <a:solidFill>
                  <a:srgbClr val="0070C0"/>
                </a:solidFill>
                <a:latin typeface="+mj-lt"/>
                <a:ea typeface="宋体" panose="02010600030101010101" pitchFamily="2" charset="-122"/>
                <a:cs typeface="Times New Roman" panose="02020603050405020304" pitchFamily="18" charset="0"/>
              </a:rPr>
              <a:t>Results and discussion</a:t>
            </a:r>
          </a:p>
        </p:txBody>
      </p:sp>
      <p:grpSp>
        <p:nvGrpSpPr>
          <p:cNvPr id="19" name="组合 18">
            <a:extLst>
              <a:ext uri="{FF2B5EF4-FFF2-40B4-BE49-F238E27FC236}">
                <a16:creationId xmlns:a16="http://schemas.microsoft.com/office/drawing/2014/main" id="{3CA40BD6-A8E6-43B6-A7DE-F61CDB81E588}"/>
              </a:ext>
            </a:extLst>
          </p:cNvPr>
          <p:cNvGrpSpPr/>
          <p:nvPr/>
        </p:nvGrpSpPr>
        <p:grpSpPr>
          <a:xfrm>
            <a:off x="134268" y="5768407"/>
            <a:ext cx="11871337" cy="1054083"/>
            <a:chOff x="132715" y="5641101"/>
            <a:chExt cx="11592451" cy="857433"/>
          </a:xfrm>
        </p:grpSpPr>
        <p:sp>
          <p:nvSpPr>
            <p:cNvPr id="143" name="文本框 142"/>
            <p:cNvSpPr txBox="1"/>
            <p:nvPr/>
          </p:nvSpPr>
          <p:spPr>
            <a:xfrm>
              <a:off x="132715" y="5641101"/>
              <a:ext cx="1529606" cy="203439"/>
            </a:xfrm>
            <a:prstGeom prst="rect">
              <a:avLst/>
            </a:prstGeom>
            <a:noFill/>
          </p:spPr>
          <p:txBody>
            <a:bodyPr wrap="square" rtlCol="0">
              <a:spAutoFit/>
            </a:bodyPr>
            <a:lstStyle/>
            <a:p>
              <a:pPr defTabSz="914278"/>
              <a:r>
                <a:rPr lang="en-US" altLang="zh-CN" sz="1100" b="1" dirty="0">
                  <a:solidFill>
                    <a:srgbClr val="0070C0"/>
                  </a:solidFill>
                  <a:latin typeface="+mj-lt"/>
                  <a:ea typeface="宋体" panose="02010600030101010101" pitchFamily="2" charset="-122"/>
                  <a:cs typeface="Times New Roman" panose="02020603050405020304" charset="0"/>
                </a:rPr>
                <a:t> Take-home messages</a:t>
              </a:r>
            </a:p>
          </p:txBody>
        </p:sp>
        <p:sp>
          <p:nvSpPr>
            <p:cNvPr id="148" name="文本框 147"/>
            <p:cNvSpPr txBox="1"/>
            <p:nvPr/>
          </p:nvSpPr>
          <p:spPr>
            <a:xfrm>
              <a:off x="192931" y="5773487"/>
              <a:ext cx="11532235" cy="725047"/>
            </a:xfrm>
            <a:prstGeom prst="rect">
              <a:avLst/>
            </a:prstGeom>
            <a:noFill/>
          </p:spPr>
          <p:txBody>
            <a:bodyPr wrap="square" rtlCol="0">
              <a:spAutoFit/>
            </a:bodyPr>
            <a:lstStyle/>
            <a:p>
              <a:pPr marL="171428" indent="-171428" algn="just" defTabSz="914278">
                <a:lnSpc>
                  <a:spcPct val="120000"/>
                </a:lnSpc>
                <a:buFont typeface="Wingdings" panose="05000000000000000000" pitchFamily="2" charset="2"/>
                <a:buChar char="Ø"/>
              </a:pPr>
              <a:r>
                <a:rPr lang="en-US" altLang="zh-CN" sz="1100" dirty="0">
                  <a:solidFill>
                    <a:prstClr val="black"/>
                  </a:solidFill>
                  <a:ea typeface="宋体" panose="02010600030101010101" pitchFamily="2" charset="-122"/>
                  <a:cs typeface="Times New Roman" panose="02020603050405020304" charset="0"/>
                </a:rPr>
                <a:t>The ionic concentrations, pH and dissolvable fractions of dust samples show a positive correlation, indicating that the dissolved content is rich in alkaline ions.</a:t>
              </a:r>
            </a:p>
            <a:p>
              <a:pPr marL="171428" indent="-171428" algn="just" defTabSz="914278">
                <a:lnSpc>
                  <a:spcPct val="120000"/>
                </a:lnSpc>
                <a:buFont typeface="Wingdings" panose="05000000000000000000" pitchFamily="2" charset="2"/>
                <a:buChar char="Ø"/>
              </a:pPr>
              <a:r>
                <a:rPr lang="en-US" altLang="zh-CN" sz="1100" dirty="0">
                  <a:solidFill>
                    <a:prstClr val="black"/>
                  </a:solidFill>
                  <a:ea typeface="宋体" panose="02010600030101010101" pitchFamily="2" charset="-122"/>
                  <a:cs typeface="Times New Roman" panose="02020603050405020304" charset="0"/>
                </a:rPr>
                <a:t>Needle-shaped </a:t>
              </a:r>
              <a:r>
                <a:rPr lang="en-US" altLang="zh-CN" sz="1100" dirty="0" err="1">
                  <a:solidFill>
                    <a:prstClr val="black"/>
                  </a:solidFill>
                  <a:ea typeface="宋体" panose="02010600030101010101" pitchFamily="2" charset="-122"/>
                  <a:cs typeface="Times New Roman" panose="02020603050405020304" charset="0"/>
                </a:rPr>
                <a:t>CaCO</a:t>
              </a:r>
              <a:r>
                <a:rPr lang="en-US" altLang="zh-CN" sz="1100" dirty="0">
                  <a:solidFill>
                    <a:prstClr val="black"/>
                  </a:solidFill>
                  <a:ea typeface="宋体" panose="02010600030101010101" pitchFamily="2" charset="-122"/>
                  <a:cs typeface="Times New Roman" panose="02020603050405020304" pitchFamily="18" charset="0"/>
                </a:rPr>
                <a:t>₃</a:t>
              </a:r>
              <a:r>
                <a:rPr lang="en-US" altLang="zh-CN" sz="1100" dirty="0">
                  <a:solidFill>
                    <a:prstClr val="black"/>
                  </a:solidFill>
                  <a:ea typeface="宋体" panose="02010600030101010101" pitchFamily="2" charset="-122"/>
                  <a:cs typeface="Times New Roman" panose="02020603050405020304" charset="0"/>
                </a:rPr>
                <a:t> particles are observed as are more irregularly shaped high K-containing particles.</a:t>
              </a:r>
            </a:p>
            <a:p>
              <a:pPr marL="171428" indent="-171428" algn="just" defTabSz="914278">
                <a:lnSpc>
                  <a:spcPct val="120000"/>
                </a:lnSpc>
                <a:buFont typeface="Wingdings" panose="05000000000000000000" pitchFamily="2" charset="2"/>
                <a:buChar char="Ø"/>
              </a:pPr>
              <a:r>
                <a:rPr lang="en-US" altLang="zh-CN" sz="1100" dirty="0">
                  <a:solidFill>
                    <a:prstClr val="black"/>
                  </a:solidFill>
                  <a:ea typeface="宋体" panose="02010600030101010101" pitchFamily="2" charset="-122"/>
                  <a:cs typeface="Times New Roman" panose="02020603050405020304" charset="0"/>
                </a:rPr>
                <a:t>Ice nucleation activity was measured for typical salts, with both homogeneous freezing and deposition nucleation observed from atomized and dried salt solutions/particles. The results indicate that the salts primarily act as cloud condensation nuclei that freeze at low temperatures but can also act as ice nucleating particles at lower vapor saturations and at low temperatures.</a:t>
              </a:r>
            </a:p>
          </p:txBody>
        </p:sp>
      </p:grpSp>
      <p:grpSp>
        <p:nvGrpSpPr>
          <p:cNvPr id="27" name="组合 26">
            <a:extLst>
              <a:ext uri="{FF2B5EF4-FFF2-40B4-BE49-F238E27FC236}">
                <a16:creationId xmlns:a16="http://schemas.microsoft.com/office/drawing/2014/main" id="{6D841C2A-88E3-4CE1-98F0-D9F7130A5D67}"/>
              </a:ext>
            </a:extLst>
          </p:cNvPr>
          <p:cNvGrpSpPr/>
          <p:nvPr/>
        </p:nvGrpSpPr>
        <p:grpSpPr>
          <a:xfrm rot="16200000">
            <a:off x="11008236" y="5595175"/>
            <a:ext cx="2202632" cy="215444"/>
            <a:chOff x="255123" y="6767087"/>
            <a:chExt cx="2192463" cy="149677"/>
          </a:xfrm>
        </p:grpSpPr>
        <p:sp>
          <p:nvSpPr>
            <p:cNvPr id="17" name="文本框 16"/>
            <p:cNvSpPr txBox="1"/>
            <p:nvPr/>
          </p:nvSpPr>
          <p:spPr>
            <a:xfrm>
              <a:off x="388940" y="6767087"/>
              <a:ext cx="2058646" cy="149677"/>
            </a:xfrm>
            <a:prstGeom prst="rect">
              <a:avLst/>
            </a:prstGeom>
            <a:noFill/>
          </p:spPr>
          <p:txBody>
            <a:bodyPr wrap="none" rtlCol="0">
              <a:spAutoFit/>
            </a:bodyPr>
            <a:lstStyle/>
            <a:p>
              <a:pPr defTabSz="914278"/>
              <a:r>
                <a:rPr lang="zh-CN" altLang="en-US" sz="800" i="1" dirty="0">
                  <a:solidFill>
                    <a:prstClr val="black">
                      <a:lumMod val="95000"/>
                      <a:lumOff val="5000"/>
                    </a:prstClr>
                  </a:solidFill>
                  <a:ea typeface="宋体" panose="02010600030101010101" pitchFamily="2" charset="-122"/>
                  <a:cs typeface="Times New Roman" panose="02020603050405020304" pitchFamily="18" charset="0"/>
                  <a:sym typeface="+mn-ea"/>
                </a:rPr>
                <a:t>Full paper is </a:t>
              </a:r>
              <a:r>
                <a:rPr lang="en-US" altLang="zh-CN" sz="800" i="1" dirty="0">
                  <a:solidFill>
                    <a:prstClr val="black">
                      <a:lumMod val="95000"/>
                      <a:lumOff val="5000"/>
                    </a:prstClr>
                  </a:solidFill>
                  <a:ea typeface="宋体" panose="02010600030101010101" pitchFamily="2" charset="-122"/>
                  <a:cs typeface="Times New Roman" panose="02020603050405020304" pitchFamily="18" charset="0"/>
                  <a:sym typeface="+mn-ea"/>
                </a:rPr>
                <a:t>under review</a:t>
              </a:r>
              <a:r>
                <a:rPr lang="zh-CN" altLang="en-US" sz="800" i="1" dirty="0">
                  <a:solidFill>
                    <a:prstClr val="black">
                      <a:lumMod val="95000"/>
                      <a:lumOff val="5000"/>
                    </a:prstClr>
                  </a:solidFill>
                  <a:ea typeface="宋体" panose="02010600030101010101" pitchFamily="2" charset="-122"/>
                  <a:cs typeface="Times New Roman" panose="02020603050405020304" pitchFamily="18" charset="0"/>
                  <a:sym typeface="+mn-ea"/>
                </a:rPr>
                <a:t>: Li, J.; Liu, W.; et al.</a:t>
              </a:r>
              <a:endParaRPr lang="en-US" altLang="zh-CN" sz="800" i="1" dirty="0">
                <a:solidFill>
                  <a:prstClr val="black">
                    <a:lumMod val="95000"/>
                    <a:lumOff val="5000"/>
                  </a:prstClr>
                </a:solidFill>
                <a:ea typeface="宋体" panose="02010600030101010101" pitchFamily="2" charset="-122"/>
                <a:cs typeface="Times New Roman" panose="02020603050405020304" pitchFamily="18" charset="0"/>
                <a:sym typeface="+mn-ea"/>
              </a:endParaRPr>
            </a:p>
          </p:txBody>
        </p:sp>
        <p:pic>
          <p:nvPicPr>
            <p:cNvPr id="41" name="图片 40"/>
            <p:cNvPicPr>
              <a:picLocks noChangeAspect="1"/>
            </p:cNvPicPr>
            <p:nvPr/>
          </p:nvPicPr>
          <p:blipFill>
            <a:blip r:embed="rId18">
              <a:lum bright="-30000" contrast="54000"/>
            </a:blip>
            <a:stretch>
              <a:fillRect/>
            </a:stretch>
          </p:blipFill>
          <p:spPr>
            <a:xfrm>
              <a:off x="255123" y="6783981"/>
              <a:ext cx="197138" cy="95389"/>
            </a:xfrm>
            <a:prstGeom prst="rect">
              <a:avLst/>
            </a:prstGeom>
          </p:spPr>
        </p:pic>
      </p:grpSp>
      <p:grpSp>
        <p:nvGrpSpPr>
          <p:cNvPr id="12" name="组合 11">
            <a:extLst>
              <a:ext uri="{FF2B5EF4-FFF2-40B4-BE49-F238E27FC236}">
                <a16:creationId xmlns:a16="http://schemas.microsoft.com/office/drawing/2014/main" id="{31F1B5AA-DA15-429D-80E4-3356F4E916B3}"/>
              </a:ext>
            </a:extLst>
          </p:cNvPr>
          <p:cNvGrpSpPr/>
          <p:nvPr/>
        </p:nvGrpSpPr>
        <p:grpSpPr>
          <a:xfrm>
            <a:off x="7817254" y="1335581"/>
            <a:ext cx="4184574" cy="1253692"/>
            <a:chOff x="7817254" y="1335581"/>
            <a:chExt cx="4184574" cy="1253692"/>
          </a:xfrm>
        </p:grpSpPr>
        <p:grpSp>
          <p:nvGrpSpPr>
            <p:cNvPr id="93" name="组合 92">
              <a:extLst>
                <a:ext uri="{FF2B5EF4-FFF2-40B4-BE49-F238E27FC236}">
                  <a16:creationId xmlns:a16="http://schemas.microsoft.com/office/drawing/2014/main" id="{4985D61F-DCF6-4CDC-9711-D979CE738CC1}"/>
                </a:ext>
              </a:extLst>
            </p:cNvPr>
            <p:cNvGrpSpPr/>
            <p:nvPr>
              <p:custDataLst>
                <p:tags r:id="rId13"/>
              </p:custDataLst>
            </p:nvPr>
          </p:nvGrpSpPr>
          <p:grpSpPr>
            <a:xfrm>
              <a:off x="7817254" y="1335581"/>
              <a:ext cx="4184574" cy="1253692"/>
              <a:chOff x="2148" y="2900"/>
              <a:chExt cx="33136" cy="7926"/>
            </a:xfrm>
          </p:grpSpPr>
          <p:sp>
            <p:nvSpPr>
              <p:cNvPr id="94" name="对角圆角矩形 67">
                <a:extLst>
                  <a:ext uri="{FF2B5EF4-FFF2-40B4-BE49-F238E27FC236}">
                    <a16:creationId xmlns:a16="http://schemas.microsoft.com/office/drawing/2014/main" id="{613FD96F-2414-4E9E-A6A7-32ECB3FE196C}"/>
                  </a:ext>
                </a:extLst>
              </p:cNvPr>
              <p:cNvSpPr/>
              <p:nvPr>
                <p:custDataLst>
                  <p:tags r:id="rId14"/>
                </p:custDataLst>
              </p:nvPr>
            </p:nvSpPr>
            <p:spPr>
              <a:xfrm>
                <a:off x="2148" y="2900"/>
                <a:ext cx="33136" cy="7926"/>
              </a:xfrm>
              <a:prstGeom prst="round2DiagRect">
                <a:avLst/>
              </a:prstGeom>
              <a:solidFill>
                <a:schemeClr val="tx2">
                  <a:lumMod val="40000"/>
                  <a:lumOff val="60000"/>
                </a:schemeClr>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dirty="0">
                  <a:solidFill>
                    <a:prstClr val="white"/>
                  </a:solidFill>
                  <a:latin typeface="Calibri"/>
                  <a:ea typeface="宋体" panose="02010600030101010101" pitchFamily="2" charset="-122"/>
                </a:endParaRPr>
              </a:p>
            </p:txBody>
          </p:sp>
          <p:sp>
            <p:nvSpPr>
              <p:cNvPr id="95" name="对角圆角矩形 68">
                <a:extLst>
                  <a:ext uri="{FF2B5EF4-FFF2-40B4-BE49-F238E27FC236}">
                    <a16:creationId xmlns:a16="http://schemas.microsoft.com/office/drawing/2014/main" id="{C64D3C2B-5B34-4725-B8D7-F95F6DAF87E2}"/>
                  </a:ext>
                </a:extLst>
              </p:cNvPr>
              <p:cNvSpPr/>
              <p:nvPr>
                <p:custDataLst>
                  <p:tags r:id="rId15"/>
                </p:custDataLst>
              </p:nvPr>
            </p:nvSpPr>
            <p:spPr>
              <a:xfrm>
                <a:off x="2484" y="3161"/>
                <a:ext cx="32541" cy="7430"/>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grpSp>
        <p:grpSp>
          <p:nvGrpSpPr>
            <p:cNvPr id="4" name="组合 3">
              <a:extLst>
                <a:ext uri="{FF2B5EF4-FFF2-40B4-BE49-F238E27FC236}">
                  <a16:creationId xmlns:a16="http://schemas.microsoft.com/office/drawing/2014/main" id="{AB820924-57D6-4A09-9061-E49C3033E79C}"/>
                </a:ext>
              </a:extLst>
            </p:cNvPr>
            <p:cNvGrpSpPr/>
            <p:nvPr/>
          </p:nvGrpSpPr>
          <p:grpSpPr>
            <a:xfrm>
              <a:off x="7883886" y="1394478"/>
              <a:ext cx="3931624" cy="1019948"/>
              <a:chOff x="5489043" y="197457"/>
              <a:chExt cx="3932647" cy="895292"/>
            </a:xfrm>
          </p:grpSpPr>
          <p:grpSp>
            <p:nvGrpSpPr>
              <p:cNvPr id="18" name="组合 17">
                <a:extLst>
                  <a:ext uri="{FF2B5EF4-FFF2-40B4-BE49-F238E27FC236}">
                    <a16:creationId xmlns:a16="http://schemas.microsoft.com/office/drawing/2014/main" id="{C03757D0-271B-4586-8ACE-09ACAC5D79EF}"/>
                  </a:ext>
                </a:extLst>
              </p:cNvPr>
              <p:cNvGrpSpPr/>
              <p:nvPr/>
            </p:nvGrpSpPr>
            <p:grpSpPr>
              <a:xfrm>
                <a:off x="5489043" y="197457"/>
                <a:ext cx="3932647" cy="895292"/>
                <a:chOff x="7622625" y="497661"/>
                <a:chExt cx="3796875" cy="1031939"/>
              </a:xfrm>
            </p:grpSpPr>
            <p:sp>
              <p:nvSpPr>
                <p:cNvPr id="140" name="文本框 139"/>
                <p:cNvSpPr txBox="1"/>
                <p:nvPr/>
              </p:nvSpPr>
              <p:spPr>
                <a:xfrm>
                  <a:off x="7622625" y="497661"/>
                  <a:ext cx="2008146" cy="264686"/>
                </a:xfrm>
                <a:prstGeom prst="rect">
                  <a:avLst/>
                </a:prstGeom>
                <a:noFill/>
              </p:spPr>
              <p:txBody>
                <a:bodyPr wrap="none" rtlCol="0">
                  <a:spAutoFit/>
                </a:bodyPr>
                <a:lstStyle/>
                <a:p>
                  <a:pPr defTabSz="914278"/>
                  <a:r>
                    <a:rPr lang="zh-CN" altLang="en-US" sz="1100" b="1" dirty="0">
                      <a:solidFill>
                        <a:srgbClr val="0070C0"/>
                      </a:solidFill>
                      <a:latin typeface="+mj-lt"/>
                      <a:ea typeface="宋体" panose="02010600030101010101" pitchFamily="2" charset="-122"/>
                      <a:cs typeface="Times New Roman" panose="02020603050405020304" charset="0"/>
                    </a:rPr>
                    <a:t>Sample collection and analysis</a:t>
                  </a:r>
                  <a:r>
                    <a:rPr lang="en-US" altLang="zh-CN" sz="1100" b="1" dirty="0">
                      <a:solidFill>
                        <a:srgbClr val="0070C0"/>
                      </a:solidFill>
                      <a:latin typeface="+mj-lt"/>
                      <a:ea typeface="宋体" panose="02010600030101010101" pitchFamily="2" charset="-122"/>
                      <a:cs typeface="Times New Roman" panose="02020603050405020304" charset="0"/>
                    </a:rPr>
                    <a:t>  </a:t>
                  </a:r>
                </a:p>
              </p:txBody>
            </p:sp>
            <p:grpSp>
              <p:nvGrpSpPr>
                <p:cNvPr id="15" name="组合 14">
                  <a:extLst>
                    <a:ext uri="{FF2B5EF4-FFF2-40B4-BE49-F238E27FC236}">
                      <a16:creationId xmlns:a16="http://schemas.microsoft.com/office/drawing/2014/main" id="{79EBF149-2B8F-4EAE-932A-499E067CBF6D}"/>
                    </a:ext>
                  </a:extLst>
                </p:cNvPr>
                <p:cNvGrpSpPr/>
                <p:nvPr/>
              </p:nvGrpSpPr>
              <p:grpSpPr>
                <a:xfrm>
                  <a:off x="7833007" y="643332"/>
                  <a:ext cx="3586493" cy="886268"/>
                  <a:chOff x="7004669" y="781724"/>
                  <a:chExt cx="3586493" cy="886268"/>
                </a:xfrm>
              </p:grpSpPr>
              <p:graphicFrame>
                <p:nvGraphicFramePr>
                  <p:cNvPr id="126" name="图示 125"/>
                  <p:cNvGraphicFramePr/>
                  <p:nvPr>
                    <p:extLst>
                      <p:ext uri="{D42A27DB-BD31-4B8C-83A1-F6EECF244321}">
                        <p14:modId xmlns:p14="http://schemas.microsoft.com/office/powerpoint/2010/main" val="4089199698"/>
                      </p:ext>
                    </p:extLst>
                  </p:nvPr>
                </p:nvGraphicFramePr>
                <p:xfrm>
                  <a:off x="7004669" y="1031392"/>
                  <a:ext cx="1486347" cy="37367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8" name="图示 127"/>
                  <p:cNvGraphicFramePr/>
                  <p:nvPr>
                    <p:extLst>
                      <p:ext uri="{D42A27DB-BD31-4B8C-83A1-F6EECF244321}">
                        <p14:modId xmlns:p14="http://schemas.microsoft.com/office/powerpoint/2010/main" val="3072726799"/>
                      </p:ext>
                    </p:extLst>
                  </p:nvPr>
                </p:nvGraphicFramePr>
                <p:xfrm>
                  <a:off x="8945635" y="781724"/>
                  <a:ext cx="1645527" cy="88626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grpSp>
          <p:sp>
            <p:nvSpPr>
              <p:cNvPr id="52" name="箭头: 右 51">
                <a:extLst>
                  <a:ext uri="{FF2B5EF4-FFF2-40B4-BE49-F238E27FC236}">
                    <a16:creationId xmlns:a16="http://schemas.microsoft.com/office/drawing/2014/main" id="{07EBB06B-662B-4CFD-9CED-F369A8E0CC77}"/>
                  </a:ext>
                </a:extLst>
              </p:cNvPr>
              <p:cNvSpPr/>
              <p:nvPr/>
            </p:nvSpPr>
            <p:spPr>
              <a:xfrm>
                <a:off x="7337047" y="637340"/>
                <a:ext cx="282407" cy="15301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278"/>
                <a:endParaRPr lang="zh-CN" altLang="en-US" sz="1800" dirty="0">
                  <a:solidFill>
                    <a:prstClr val="white"/>
                  </a:solidFill>
                  <a:latin typeface="Calibri"/>
                  <a:ea typeface="宋体" panose="02010600030101010101" pitchFamily="2" charset="-122"/>
                </a:endParaRPr>
              </a:p>
            </p:txBody>
          </p:sp>
        </p:grpSp>
      </p:grpSp>
      <p:grpSp>
        <p:nvGrpSpPr>
          <p:cNvPr id="29" name="组合 28">
            <a:extLst>
              <a:ext uri="{FF2B5EF4-FFF2-40B4-BE49-F238E27FC236}">
                <a16:creationId xmlns:a16="http://schemas.microsoft.com/office/drawing/2014/main" id="{436F5ED0-07D0-4D82-A82A-47ECCB36A23A}"/>
              </a:ext>
            </a:extLst>
          </p:cNvPr>
          <p:cNvGrpSpPr/>
          <p:nvPr/>
        </p:nvGrpSpPr>
        <p:grpSpPr>
          <a:xfrm>
            <a:off x="7851286" y="2673844"/>
            <a:ext cx="4089085" cy="3040208"/>
            <a:chOff x="7554803" y="1657409"/>
            <a:chExt cx="4052992" cy="2919819"/>
          </a:xfrm>
        </p:grpSpPr>
        <p:grpSp>
          <p:nvGrpSpPr>
            <p:cNvPr id="74" name="组合 73">
              <a:extLst>
                <a:ext uri="{FF2B5EF4-FFF2-40B4-BE49-F238E27FC236}">
                  <a16:creationId xmlns:a16="http://schemas.microsoft.com/office/drawing/2014/main" id="{6F18E96C-8CEF-4126-AC9E-1D21132211E5}"/>
                </a:ext>
              </a:extLst>
            </p:cNvPr>
            <p:cNvGrpSpPr/>
            <p:nvPr/>
          </p:nvGrpSpPr>
          <p:grpSpPr>
            <a:xfrm>
              <a:off x="7554803" y="1657409"/>
              <a:ext cx="4052992" cy="2919819"/>
              <a:chOff x="7882128" y="1445553"/>
              <a:chExt cx="3931692" cy="4321487"/>
            </a:xfrm>
          </p:grpSpPr>
          <p:grpSp>
            <p:nvGrpSpPr>
              <p:cNvPr id="89" name="组合 88">
                <a:extLst>
                  <a:ext uri="{FF2B5EF4-FFF2-40B4-BE49-F238E27FC236}">
                    <a16:creationId xmlns:a16="http://schemas.microsoft.com/office/drawing/2014/main" id="{30A7598F-C365-42A5-BFD1-01EB82C599B3}"/>
                  </a:ext>
                </a:extLst>
              </p:cNvPr>
              <p:cNvGrpSpPr/>
              <p:nvPr>
                <p:custDataLst>
                  <p:tags r:id="rId10"/>
                </p:custDataLst>
              </p:nvPr>
            </p:nvGrpSpPr>
            <p:grpSpPr>
              <a:xfrm>
                <a:off x="7882128" y="1445553"/>
                <a:ext cx="3931692" cy="4321487"/>
                <a:chOff x="1946" y="4385"/>
                <a:chExt cx="32297" cy="6988"/>
              </a:xfrm>
            </p:grpSpPr>
            <p:sp>
              <p:nvSpPr>
                <p:cNvPr id="91" name="对角圆角矩形 82">
                  <a:extLst>
                    <a:ext uri="{FF2B5EF4-FFF2-40B4-BE49-F238E27FC236}">
                      <a16:creationId xmlns:a16="http://schemas.microsoft.com/office/drawing/2014/main" id="{32BB8DB4-13E1-4D30-AD3B-730614975E13}"/>
                    </a:ext>
                  </a:extLst>
                </p:cNvPr>
                <p:cNvSpPr/>
                <p:nvPr>
                  <p:custDataLst>
                    <p:tags r:id="rId11"/>
                  </p:custDataLst>
                </p:nvPr>
              </p:nvSpPr>
              <p:spPr>
                <a:xfrm>
                  <a:off x="2057" y="4620"/>
                  <a:ext cx="32186" cy="6753"/>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sp>
              <p:nvSpPr>
                <p:cNvPr id="92" name="对角圆角矩形 83">
                  <a:extLst>
                    <a:ext uri="{FF2B5EF4-FFF2-40B4-BE49-F238E27FC236}">
                      <a16:creationId xmlns:a16="http://schemas.microsoft.com/office/drawing/2014/main" id="{FDE4C4AA-592E-4112-A994-EC16459CBD67}"/>
                    </a:ext>
                  </a:extLst>
                </p:cNvPr>
                <p:cNvSpPr/>
                <p:nvPr>
                  <p:custDataLst>
                    <p:tags r:id="rId12"/>
                  </p:custDataLst>
                </p:nvPr>
              </p:nvSpPr>
              <p:spPr>
                <a:xfrm>
                  <a:off x="1946" y="4385"/>
                  <a:ext cx="32186" cy="6935"/>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grpSp>
          <p:sp>
            <p:nvSpPr>
              <p:cNvPr id="90" name="Text Box 2">
                <a:extLst>
                  <a:ext uri="{FF2B5EF4-FFF2-40B4-BE49-F238E27FC236}">
                    <a16:creationId xmlns:a16="http://schemas.microsoft.com/office/drawing/2014/main" id="{9E260622-FC48-4767-ADDC-49762DC3E32C}"/>
                  </a:ext>
                </a:extLst>
              </p:cNvPr>
              <p:cNvSpPr txBox="1">
                <a:spLocks noChangeArrowheads="1"/>
              </p:cNvSpPr>
              <p:nvPr/>
            </p:nvSpPr>
            <p:spPr bwMode="auto">
              <a:xfrm>
                <a:off x="8177219" y="5267117"/>
                <a:ext cx="3265208" cy="411885"/>
              </a:xfrm>
              <a:prstGeom prst="rect">
                <a:avLst/>
              </a:prstGeom>
              <a:solidFill>
                <a:srgbClr val="FFFFFF"/>
              </a:solidFill>
              <a:ln w="9525">
                <a:noFill/>
                <a:miter lim="800000"/>
              </a:ln>
            </p:spPr>
            <p:txBody>
              <a:bodyPr rot="0" vert="horz" wrap="square" lIns="6971" tIns="3484" rIns="6971" bIns="3484" anchor="t" anchorCtr="0">
                <a:noAutofit/>
              </a:bodyPr>
              <a:lstStyle/>
              <a:p>
                <a:pPr algn="ctr" defTabSz="914278">
                  <a:lnSpc>
                    <a:spcPct val="115000"/>
                  </a:lnSpc>
                  <a:spcAft>
                    <a:spcPts val="1000"/>
                  </a:spcAft>
                </a:pPr>
                <a:r>
                  <a:rPr lang="en-US" altLang="zh-CN" sz="800" b="1" i="1" kern="100" dirty="0">
                    <a:solidFill>
                      <a:prstClr val="black"/>
                    </a:solidFill>
                    <a:ea typeface="宋体" panose="02010600030101010101" pitchFamily="2" charset="-122"/>
                    <a:cs typeface="Times New Roman" panose="02020603050405020304"/>
                    <a:sym typeface="Times New Roman" panose="02020603050405020304"/>
                  </a:rPr>
                  <a:t>Figure 4. </a:t>
                </a:r>
                <a:r>
                  <a:rPr lang="en-US" altLang="zh-CN" sz="800" i="1" kern="100" dirty="0">
                    <a:solidFill>
                      <a:prstClr val="black"/>
                    </a:solidFill>
                    <a:ea typeface="宋体" panose="02010600030101010101" pitchFamily="2" charset="-122"/>
                    <a:cs typeface="Times New Roman" panose="02020603050405020304"/>
                    <a:sym typeface="Times New Roman" panose="02020603050405020304"/>
                  </a:rPr>
                  <a:t>(a-d) Particle concentrations observed in the OPC &gt;3 </a:t>
                </a:r>
                <a:r>
                  <a:rPr lang="en-US" altLang="zh-CN" sz="800" i="1" kern="100" dirty="0" err="1">
                    <a:solidFill>
                      <a:prstClr val="black"/>
                    </a:solidFill>
                    <a:ea typeface="宋体" panose="02010600030101010101" pitchFamily="2" charset="-122"/>
                    <a:cs typeface="Times New Roman" panose="02020603050405020304"/>
                    <a:sym typeface="Times New Roman" panose="02020603050405020304"/>
                  </a:rPr>
                  <a:t>μm</a:t>
                </a:r>
                <a:r>
                  <a:rPr lang="en-US" altLang="zh-CN" sz="800" i="1" kern="100" dirty="0">
                    <a:solidFill>
                      <a:prstClr val="black"/>
                    </a:solidFill>
                    <a:ea typeface="宋体" panose="02010600030101010101" pitchFamily="2" charset="-122"/>
                    <a:cs typeface="Times New Roman" panose="02020603050405020304"/>
                    <a:sym typeface="Times New Roman" panose="02020603050405020304"/>
                  </a:rPr>
                  <a:t> size channel. (e) Critical </a:t>
                </a:r>
                <a:r>
                  <a:rPr lang="en-US" altLang="zh-CN" sz="800" i="1" kern="100" dirty="0" err="1">
                    <a:solidFill>
                      <a:prstClr val="black"/>
                    </a:solidFill>
                    <a:ea typeface="宋体" panose="02010600030101010101" pitchFamily="2" charset="-122"/>
                    <a:cs typeface="Times New Roman" panose="02020603050405020304"/>
                    <a:sym typeface="Times New Roman" panose="02020603050405020304"/>
                  </a:rPr>
                  <a:t>RHice</a:t>
                </a:r>
                <a:r>
                  <a:rPr lang="en-US" altLang="zh-CN" sz="800" i="1" kern="100" dirty="0">
                    <a:solidFill>
                      <a:prstClr val="black"/>
                    </a:solidFill>
                    <a:ea typeface="宋体" panose="02010600030101010101" pitchFamily="2" charset="-122"/>
                    <a:cs typeface="Times New Roman" panose="02020603050405020304"/>
                    <a:sym typeface="Times New Roman" panose="02020603050405020304"/>
                  </a:rPr>
                  <a:t> of ice nucleation onset.</a:t>
                </a:r>
              </a:p>
            </p:txBody>
          </p:sp>
        </p:grpSp>
        <p:pic>
          <p:nvPicPr>
            <p:cNvPr id="22" name="图片 21">
              <a:extLst>
                <a:ext uri="{FF2B5EF4-FFF2-40B4-BE49-F238E27FC236}">
                  <a16:creationId xmlns:a16="http://schemas.microsoft.com/office/drawing/2014/main" id="{33DC5CB3-A56D-4B05-993E-3DD8CE6F2792}"/>
                </a:ext>
              </a:extLst>
            </p:cNvPr>
            <p:cNvPicPr>
              <a:picLocks noChangeAspect="1"/>
            </p:cNvPicPr>
            <p:nvPr/>
          </p:nvPicPr>
          <p:blipFill>
            <a:blip r:embed="rId29"/>
            <a:stretch>
              <a:fillRect/>
            </a:stretch>
          </p:blipFill>
          <p:spPr>
            <a:xfrm>
              <a:off x="7638279" y="1895737"/>
              <a:ext cx="3910457" cy="2250526"/>
            </a:xfrm>
            <a:prstGeom prst="rect">
              <a:avLst/>
            </a:prstGeom>
          </p:spPr>
        </p:pic>
      </p:grpSp>
      <p:grpSp>
        <p:nvGrpSpPr>
          <p:cNvPr id="6" name="组合 5">
            <a:extLst>
              <a:ext uri="{FF2B5EF4-FFF2-40B4-BE49-F238E27FC236}">
                <a16:creationId xmlns:a16="http://schemas.microsoft.com/office/drawing/2014/main" id="{82952641-813A-4505-93FE-6B19E7D97B1D}"/>
              </a:ext>
            </a:extLst>
          </p:cNvPr>
          <p:cNvGrpSpPr/>
          <p:nvPr/>
        </p:nvGrpSpPr>
        <p:grpSpPr>
          <a:xfrm>
            <a:off x="312108" y="1550784"/>
            <a:ext cx="3567814" cy="1764872"/>
            <a:chOff x="312108" y="1550784"/>
            <a:chExt cx="3567814" cy="1764872"/>
          </a:xfrm>
        </p:grpSpPr>
        <p:grpSp>
          <p:nvGrpSpPr>
            <p:cNvPr id="28" name="组合 27">
              <a:extLst>
                <a:ext uri="{FF2B5EF4-FFF2-40B4-BE49-F238E27FC236}">
                  <a16:creationId xmlns:a16="http://schemas.microsoft.com/office/drawing/2014/main" id="{6BAE62EB-10AA-4986-B94F-5610B404D774}"/>
                </a:ext>
              </a:extLst>
            </p:cNvPr>
            <p:cNvGrpSpPr/>
            <p:nvPr/>
          </p:nvGrpSpPr>
          <p:grpSpPr>
            <a:xfrm>
              <a:off x="312108" y="1550784"/>
              <a:ext cx="3567814" cy="1764872"/>
              <a:chOff x="308098" y="1412776"/>
              <a:chExt cx="3739373" cy="2536327"/>
            </a:xfrm>
          </p:grpSpPr>
          <p:grpSp>
            <p:nvGrpSpPr>
              <p:cNvPr id="67" name="组合 66"/>
              <p:cNvGrpSpPr/>
              <p:nvPr>
                <p:custDataLst>
                  <p:tags r:id="rId7"/>
                </p:custDataLst>
              </p:nvPr>
            </p:nvGrpSpPr>
            <p:grpSpPr>
              <a:xfrm>
                <a:off x="308098" y="1412776"/>
                <a:ext cx="3739373" cy="2536327"/>
                <a:chOff x="1736" y="4332"/>
                <a:chExt cx="32990" cy="6590"/>
              </a:xfrm>
            </p:grpSpPr>
            <p:sp>
              <p:nvSpPr>
                <p:cNvPr id="68" name="对角圆角矩形 67"/>
                <p:cNvSpPr/>
                <p:nvPr>
                  <p:custDataLst>
                    <p:tags r:id="rId8"/>
                  </p:custDataLst>
                </p:nvPr>
              </p:nvSpPr>
              <p:spPr>
                <a:xfrm>
                  <a:off x="2176" y="4599"/>
                  <a:ext cx="32534" cy="6323"/>
                </a:xfrm>
                <a:prstGeom prst="round2DiagRect">
                  <a:avLst/>
                </a:prstGeom>
                <a:solidFill>
                  <a:schemeClr val="tx2">
                    <a:lumMod val="60000"/>
                    <a:lumOff val="40000"/>
                  </a:schemeClr>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sp>
              <p:nvSpPr>
                <p:cNvPr id="69" name="对角圆角矩形 68"/>
                <p:cNvSpPr/>
                <p:nvPr>
                  <p:custDataLst>
                    <p:tags r:id="rId9"/>
                  </p:custDataLst>
                </p:nvPr>
              </p:nvSpPr>
              <p:spPr>
                <a:xfrm>
                  <a:off x="1736" y="4332"/>
                  <a:ext cx="32990" cy="6480"/>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grpSp>
          <p:sp>
            <p:nvSpPr>
              <p:cNvPr id="26" name="Text Box 2"/>
              <p:cNvSpPr txBox="1">
                <a:spLocks noChangeArrowheads="1"/>
              </p:cNvSpPr>
              <p:nvPr/>
            </p:nvSpPr>
            <p:spPr bwMode="auto">
              <a:xfrm>
                <a:off x="344482" y="3335314"/>
                <a:ext cx="3512945" cy="543205"/>
              </a:xfrm>
              <a:prstGeom prst="rect">
                <a:avLst/>
              </a:prstGeom>
              <a:solidFill>
                <a:srgbClr val="FFFFFF"/>
              </a:solidFill>
              <a:ln w="9525">
                <a:noFill/>
                <a:miter lim="800000"/>
              </a:ln>
            </p:spPr>
            <p:txBody>
              <a:bodyPr rot="0" vert="horz" wrap="square" lIns="6971" tIns="3484" rIns="6971" bIns="3484" anchor="t" anchorCtr="0">
                <a:noAutofit/>
              </a:bodyPr>
              <a:lstStyle/>
              <a:p>
                <a:pPr algn="ctr" defTabSz="914278"/>
                <a:r>
                  <a:rPr lang="en-US" altLang="zh-CN" sz="800" b="1" i="1" kern="100" dirty="0">
                    <a:solidFill>
                      <a:prstClr val="black"/>
                    </a:solidFill>
                    <a:ea typeface="宋体" panose="02010600030101010101" pitchFamily="2" charset="-122"/>
                    <a:cs typeface="Times New Roman" panose="02020603050405020304" charset="0"/>
                    <a:sym typeface="Times New Roman" panose="02020603050405020304"/>
                  </a:rPr>
                  <a:t>Figure 1.</a:t>
                </a:r>
                <a:r>
                  <a:rPr lang="en-US" altLang="zh-CN" sz="800" i="1" kern="100" dirty="0">
                    <a:solidFill>
                      <a:prstClr val="black"/>
                    </a:solidFill>
                    <a:ea typeface="宋体" panose="02010600030101010101" pitchFamily="2" charset="-122"/>
                    <a:cs typeface="Times New Roman" panose="02020603050405020304" charset="0"/>
                    <a:sym typeface="Times New Roman" panose="02020603050405020304"/>
                  </a:rPr>
                  <a:t> (a) Dissolvable fractions, pH and conductivities of 12 sample solutions. (b) Ionic molar concentrations and the ratio of total cationic charges to total anionic charges (C/A).</a:t>
                </a:r>
              </a:p>
            </p:txBody>
          </p:sp>
        </p:grpSp>
        <p:pic>
          <p:nvPicPr>
            <p:cNvPr id="257" name="图片 256">
              <a:extLst>
                <a:ext uri="{FF2B5EF4-FFF2-40B4-BE49-F238E27FC236}">
                  <a16:creationId xmlns:a16="http://schemas.microsoft.com/office/drawing/2014/main" id="{98907D11-8F84-4744-B3D7-6F20E6833C68}"/>
                </a:ext>
              </a:extLst>
            </p:cNvPr>
            <p:cNvPicPr>
              <a:picLocks noChangeAspect="1"/>
            </p:cNvPicPr>
            <p:nvPr/>
          </p:nvPicPr>
          <p:blipFill>
            <a:blip r:embed="rId30"/>
            <a:stretch>
              <a:fillRect/>
            </a:stretch>
          </p:blipFill>
          <p:spPr>
            <a:xfrm>
              <a:off x="376894" y="1701545"/>
              <a:ext cx="3468269" cy="1117768"/>
            </a:xfrm>
            <a:prstGeom prst="rect">
              <a:avLst/>
            </a:prstGeom>
          </p:spPr>
        </p:pic>
      </p:grpSp>
      <p:grpSp>
        <p:nvGrpSpPr>
          <p:cNvPr id="9" name="组合 8">
            <a:extLst>
              <a:ext uri="{FF2B5EF4-FFF2-40B4-BE49-F238E27FC236}">
                <a16:creationId xmlns:a16="http://schemas.microsoft.com/office/drawing/2014/main" id="{49D40BFE-9A42-4F48-BAEE-F010A17A472A}"/>
              </a:ext>
            </a:extLst>
          </p:cNvPr>
          <p:cNvGrpSpPr/>
          <p:nvPr/>
        </p:nvGrpSpPr>
        <p:grpSpPr>
          <a:xfrm>
            <a:off x="312109" y="3373454"/>
            <a:ext cx="3535914" cy="2375810"/>
            <a:chOff x="312109" y="3373454"/>
            <a:chExt cx="3535914" cy="2375810"/>
          </a:xfrm>
        </p:grpSpPr>
        <p:grpSp>
          <p:nvGrpSpPr>
            <p:cNvPr id="79" name="组合 78"/>
            <p:cNvGrpSpPr/>
            <p:nvPr>
              <p:custDataLst>
                <p:tags r:id="rId4"/>
              </p:custDataLst>
            </p:nvPr>
          </p:nvGrpSpPr>
          <p:grpSpPr>
            <a:xfrm>
              <a:off x="312109" y="3373454"/>
              <a:ext cx="3535914" cy="2375810"/>
              <a:chOff x="1946" y="4332"/>
              <a:chExt cx="33079" cy="6878"/>
            </a:xfrm>
          </p:grpSpPr>
          <p:sp>
            <p:nvSpPr>
              <p:cNvPr id="80" name="对角圆角矩形 79"/>
              <p:cNvSpPr/>
              <p:nvPr>
                <p:custDataLst>
                  <p:tags r:id="rId5"/>
                </p:custDataLst>
              </p:nvPr>
            </p:nvSpPr>
            <p:spPr>
              <a:xfrm>
                <a:off x="2057" y="4457"/>
                <a:ext cx="32968" cy="6753"/>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sp>
            <p:nvSpPr>
              <p:cNvPr id="81" name="对角圆角矩形 80"/>
              <p:cNvSpPr/>
              <p:nvPr>
                <p:custDataLst>
                  <p:tags r:id="rId6"/>
                </p:custDataLst>
              </p:nvPr>
            </p:nvSpPr>
            <p:spPr>
              <a:xfrm>
                <a:off x="1946" y="4332"/>
                <a:ext cx="33079" cy="6806"/>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dirty="0">
                  <a:solidFill>
                    <a:prstClr val="white"/>
                  </a:solidFill>
                  <a:latin typeface="Calibri"/>
                  <a:ea typeface="宋体" panose="02010600030101010101" pitchFamily="2" charset="-122"/>
                </a:endParaRPr>
              </a:p>
            </p:txBody>
          </p:sp>
        </p:grpSp>
        <p:sp>
          <p:nvSpPr>
            <p:cNvPr id="8" name="Text Box 2"/>
            <p:cNvSpPr txBox="1">
              <a:spLocks noChangeArrowheads="1"/>
            </p:cNvSpPr>
            <p:nvPr/>
          </p:nvSpPr>
          <p:spPr bwMode="auto">
            <a:xfrm>
              <a:off x="395180" y="5406484"/>
              <a:ext cx="3232851" cy="293201"/>
            </a:xfrm>
            <a:prstGeom prst="rect">
              <a:avLst/>
            </a:prstGeom>
            <a:solidFill>
              <a:srgbClr val="FFFFFF"/>
            </a:solidFill>
            <a:ln w="9525">
              <a:noFill/>
              <a:miter lim="800000"/>
            </a:ln>
          </p:spPr>
          <p:txBody>
            <a:bodyPr rot="0" vert="horz" wrap="square" lIns="6971" tIns="3484" rIns="6971" bIns="3484" anchor="t" anchorCtr="0">
              <a:noAutofit/>
            </a:bodyPr>
            <a:lstStyle/>
            <a:p>
              <a:pPr algn="ctr" defTabSz="914278">
                <a:lnSpc>
                  <a:spcPct val="115000"/>
                </a:lnSpc>
                <a:spcAft>
                  <a:spcPts val="1000"/>
                </a:spcAft>
              </a:pPr>
              <a:r>
                <a:rPr lang="en-US" altLang="zh-CN" sz="800" b="1" i="1" kern="100" dirty="0">
                  <a:solidFill>
                    <a:prstClr val="black"/>
                  </a:solidFill>
                  <a:ea typeface="宋体" panose="02010600030101010101" pitchFamily="2" charset="-122"/>
                  <a:cs typeface="Times New Roman" panose="02020603050405020304"/>
                  <a:sym typeface="Times New Roman" panose="02020603050405020304"/>
                </a:rPr>
                <a:t>Figure 2. </a:t>
              </a:r>
              <a:r>
                <a:rPr lang="en-US" altLang="zh-CN" sz="800" i="1" kern="100" dirty="0">
                  <a:solidFill>
                    <a:prstClr val="black"/>
                  </a:solidFill>
                  <a:ea typeface="宋体" panose="02010600030101010101" pitchFamily="2" charset="-122"/>
                  <a:cs typeface="Times New Roman" panose="02020603050405020304"/>
                  <a:sym typeface="Times New Roman" panose="02020603050405020304"/>
                </a:rPr>
                <a:t>(a) Mass growth factor (m/m</a:t>
              </a:r>
              <a:r>
                <a:rPr lang="en-US" altLang="zh-CN" sz="500" i="1" kern="100" dirty="0">
                  <a:solidFill>
                    <a:prstClr val="black"/>
                  </a:solidFill>
                  <a:ea typeface="宋体" panose="02010600030101010101" pitchFamily="2" charset="-122"/>
                  <a:cs typeface="Times New Roman" panose="02020603050405020304"/>
                  <a:sym typeface="Times New Roman" panose="02020603050405020304"/>
                </a:rPr>
                <a:t>0</a:t>
              </a:r>
              <a:r>
                <a:rPr lang="en-US" altLang="zh-CN" sz="800" i="1" kern="100" dirty="0">
                  <a:solidFill>
                    <a:prstClr val="black"/>
                  </a:solidFill>
                  <a:ea typeface="宋体" panose="02010600030101010101" pitchFamily="2" charset="-122"/>
                  <a:cs typeface="Times New Roman" panose="02020603050405020304"/>
                  <a:sym typeface="Times New Roman" panose="02020603050405020304"/>
                </a:rPr>
                <a:t>) as a function of RH. (b) Zoomed-in, (c) scaled, and (d) scaled and zoomed-in mass growth factors.</a:t>
              </a:r>
            </a:p>
          </p:txBody>
        </p:sp>
        <p:pic>
          <p:nvPicPr>
            <p:cNvPr id="264" name="图片 263">
              <a:extLst>
                <a:ext uri="{FF2B5EF4-FFF2-40B4-BE49-F238E27FC236}">
                  <a16:creationId xmlns:a16="http://schemas.microsoft.com/office/drawing/2014/main" id="{32BA499C-D007-4027-A727-98C8A603D5B2}"/>
                </a:ext>
              </a:extLst>
            </p:cNvPr>
            <p:cNvPicPr>
              <a:picLocks noChangeAspect="1"/>
            </p:cNvPicPr>
            <p:nvPr/>
          </p:nvPicPr>
          <p:blipFill>
            <a:blip r:embed="rId31"/>
            <a:stretch>
              <a:fillRect/>
            </a:stretch>
          </p:blipFill>
          <p:spPr>
            <a:xfrm>
              <a:off x="760649" y="3400886"/>
              <a:ext cx="2764020" cy="1972505"/>
            </a:xfrm>
            <a:prstGeom prst="rect">
              <a:avLst/>
            </a:prstGeom>
          </p:spPr>
        </p:pic>
      </p:grpSp>
      <p:grpSp>
        <p:nvGrpSpPr>
          <p:cNvPr id="10" name="组合 9">
            <a:extLst>
              <a:ext uri="{FF2B5EF4-FFF2-40B4-BE49-F238E27FC236}">
                <a16:creationId xmlns:a16="http://schemas.microsoft.com/office/drawing/2014/main" id="{31BBAE0A-B218-4CE2-9D63-F05B9606E507}"/>
              </a:ext>
            </a:extLst>
          </p:cNvPr>
          <p:cNvGrpSpPr/>
          <p:nvPr/>
        </p:nvGrpSpPr>
        <p:grpSpPr>
          <a:xfrm>
            <a:off x="3933152" y="1898403"/>
            <a:ext cx="3820187" cy="3822884"/>
            <a:chOff x="3933152" y="1898403"/>
            <a:chExt cx="3820187" cy="3822884"/>
          </a:xfrm>
        </p:grpSpPr>
        <p:grpSp>
          <p:nvGrpSpPr>
            <p:cNvPr id="263" name="组合 262">
              <a:extLst>
                <a:ext uri="{FF2B5EF4-FFF2-40B4-BE49-F238E27FC236}">
                  <a16:creationId xmlns:a16="http://schemas.microsoft.com/office/drawing/2014/main" id="{FB16EB00-47C6-423B-96F3-56ACA4E2EA7A}"/>
                </a:ext>
              </a:extLst>
            </p:cNvPr>
            <p:cNvGrpSpPr/>
            <p:nvPr/>
          </p:nvGrpSpPr>
          <p:grpSpPr>
            <a:xfrm>
              <a:off x="3933152" y="1898403"/>
              <a:ext cx="3820187" cy="3822884"/>
              <a:chOff x="7882128" y="1412776"/>
              <a:chExt cx="4026889" cy="4208935"/>
            </a:xfrm>
          </p:grpSpPr>
          <p:grpSp>
            <p:nvGrpSpPr>
              <p:cNvPr id="82" name="组合 81"/>
              <p:cNvGrpSpPr/>
              <p:nvPr>
                <p:custDataLst>
                  <p:tags r:id="rId1"/>
                </p:custDataLst>
              </p:nvPr>
            </p:nvGrpSpPr>
            <p:grpSpPr>
              <a:xfrm>
                <a:off x="7882128" y="1412776"/>
                <a:ext cx="4026889" cy="4208935"/>
                <a:chOff x="1946" y="4332"/>
                <a:chExt cx="33079" cy="6806"/>
              </a:xfrm>
            </p:grpSpPr>
            <p:sp>
              <p:nvSpPr>
                <p:cNvPr id="83" name="对角圆角矩形 82"/>
                <p:cNvSpPr/>
                <p:nvPr>
                  <p:custDataLst>
                    <p:tags r:id="rId2"/>
                  </p:custDataLst>
                </p:nvPr>
              </p:nvSpPr>
              <p:spPr>
                <a:xfrm>
                  <a:off x="2057" y="4385"/>
                  <a:ext cx="32968" cy="6753"/>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sp>
              <p:nvSpPr>
                <p:cNvPr id="84" name="对角圆角矩形 83"/>
                <p:cNvSpPr/>
                <p:nvPr>
                  <p:custDataLst>
                    <p:tags r:id="rId3"/>
                  </p:custDataLst>
                </p:nvPr>
              </p:nvSpPr>
              <p:spPr>
                <a:xfrm>
                  <a:off x="1946" y="4332"/>
                  <a:ext cx="32968" cy="6753"/>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8"/>
                  <a:endParaRPr lang="zh-CN" altLang="en-US" sz="405">
                    <a:solidFill>
                      <a:prstClr val="white"/>
                    </a:solidFill>
                    <a:latin typeface="Calibri"/>
                    <a:ea typeface="宋体" panose="02010600030101010101" pitchFamily="2" charset="-122"/>
                  </a:endParaRPr>
                </a:p>
              </p:txBody>
            </p:sp>
          </p:grpSp>
          <p:sp>
            <p:nvSpPr>
              <p:cNvPr id="13" name="Text Box 2"/>
              <p:cNvSpPr txBox="1">
                <a:spLocks noChangeArrowheads="1"/>
              </p:cNvSpPr>
              <p:nvPr/>
            </p:nvSpPr>
            <p:spPr bwMode="auto">
              <a:xfrm>
                <a:off x="7907988" y="5090288"/>
                <a:ext cx="3566570" cy="472299"/>
              </a:xfrm>
              <a:prstGeom prst="rect">
                <a:avLst/>
              </a:prstGeom>
              <a:solidFill>
                <a:srgbClr val="FFFFFF"/>
              </a:solidFill>
              <a:ln w="9525">
                <a:noFill/>
                <a:miter lim="800000"/>
              </a:ln>
            </p:spPr>
            <p:txBody>
              <a:bodyPr rot="0" vert="horz" wrap="square" lIns="6971" tIns="3484" rIns="6971" bIns="3484" anchor="t" anchorCtr="0">
                <a:noAutofit/>
              </a:bodyPr>
              <a:lstStyle/>
              <a:p>
                <a:pPr algn="ctr" defTabSz="914278">
                  <a:lnSpc>
                    <a:spcPct val="115000"/>
                  </a:lnSpc>
                  <a:spcAft>
                    <a:spcPts val="1000"/>
                  </a:spcAft>
                </a:pPr>
                <a:r>
                  <a:rPr lang="en-US" altLang="zh-CN" sz="800" b="1" i="1" kern="100" dirty="0">
                    <a:solidFill>
                      <a:prstClr val="black"/>
                    </a:solidFill>
                    <a:ea typeface="宋体" panose="02010600030101010101" pitchFamily="2" charset="-122"/>
                    <a:cs typeface="Times New Roman" panose="02020603050405020304"/>
                    <a:sym typeface="Times New Roman" panose="02020603050405020304"/>
                  </a:rPr>
                  <a:t>Figure 3. </a:t>
                </a:r>
                <a:r>
                  <a:rPr lang="en-US" altLang="zh-CN" sz="800" i="1" kern="100" dirty="0">
                    <a:solidFill>
                      <a:prstClr val="black"/>
                    </a:solidFill>
                    <a:ea typeface="宋体" panose="02010600030101010101" pitchFamily="2" charset="-122"/>
                    <a:cs typeface="Times New Roman" panose="02020603050405020304"/>
                    <a:sym typeface="Times New Roman" panose="02020603050405020304"/>
                  </a:rPr>
                  <a:t>STXM image and X-ray spectra of representative particles. (a) Optical image, (b) spectra scanned at C K-edge and K L-edge, (c) Ca L-edge spectra, (d) O K-edge spectra. </a:t>
                </a:r>
              </a:p>
            </p:txBody>
          </p:sp>
        </p:grpSp>
        <p:pic>
          <p:nvPicPr>
            <p:cNvPr id="267" name="图片 266">
              <a:extLst>
                <a:ext uri="{FF2B5EF4-FFF2-40B4-BE49-F238E27FC236}">
                  <a16:creationId xmlns:a16="http://schemas.microsoft.com/office/drawing/2014/main" id="{9DCFF21C-843C-4A9E-9DC0-737C3618884E}"/>
                </a:ext>
              </a:extLst>
            </p:cNvPr>
            <p:cNvPicPr>
              <a:picLocks noChangeAspect="1"/>
            </p:cNvPicPr>
            <p:nvPr/>
          </p:nvPicPr>
          <p:blipFill>
            <a:blip r:embed="rId32"/>
            <a:stretch>
              <a:fillRect/>
            </a:stretch>
          </p:blipFill>
          <p:spPr>
            <a:xfrm>
              <a:off x="4009900" y="2265802"/>
              <a:ext cx="3657223" cy="2924747"/>
            </a:xfrm>
            <a:prstGeom prst="rect">
              <a:avLst/>
            </a:prstGeom>
          </p:spPr>
        </p:pic>
      </p:grpSp>
      <p:grpSp>
        <p:nvGrpSpPr>
          <p:cNvPr id="5" name="组合 4">
            <a:extLst>
              <a:ext uri="{FF2B5EF4-FFF2-40B4-BE49-F238E27FC236}">
                <a16:creationId xmlns:a16="http://schemas.microsoft.com/office/drawing/2014/main" id="{5DF83F5C-0001-48E6-BA97-4D50979BB74A}"/>
              </a:ext>
            </a:extLst>
          </p:cNvPr>
          <p:cNvGrpSpPr/>
          <p:nvPr/>
        </p:nvGrpSpPr>
        <p:grpSpPr>
          <a:xfrm>
            <a:off x="152255" y="530431"/>
            <a:ext cx="11862333" cy="805125"/>
            <a:chOff x="152255" y="530431"/>
            <a:chExt cx="11862333" cy="805125"/>
          </a:xfrm>
        </p:grpSpPr>
        <p:grpSp>
          <p:nvGrpSpPr>
            <p:cNvPr id="59" name="组合 58">
              <a:extLst>
                <a:ext uri="{FF2B5EF4-FFF2-40B4-BE49-F238E27FC236}">
                  <a16:creationId xmlns:a16="http://schemas.microsoft.com/office/drawing/2014/main" id="{D952D8B3-39B3-4F32-B855-81B9044A7A7E}"/>
                </a:ext>
              </a:extLst>
            </p:cNvPr>
            <p:cNvGrpSpPr/>
            <p:nvPr/>
          </p:nvGrpSpPr>
          <p:grpSpPr>
            <a:xfrm>
              <a:off x="152255" y="530431"/>
              <a:ext cx="11862333" cy="805125"/>
              <a:chOff x="354668" y="2288326"/>
              <a:chExt cx="11892912" cy="945639"/>
            </a:xfrm>
          </p:grpSpPr>
          <p:grpSp>
            <p:nvGrpSpPr>
              <p:cNvPr id="60" name="组合 59">
                <a:extLst>
                  <a:ext uri="{FF2B5EF4-FFF2-40B4-BE49-F238E27FC236}">
                    <a16:creationId xmlns:a16="http://schemas.microsoft.com/office/drawing/2014/main" id="{5ED8FBAE-ED33-4F6C-9B58-C0D5C15EFBF9}"/>
                  </a:ext>
                </a:extLst>
              </p:cNvPr>
              <p:cNvGrpSpPr/>
              <p:nvPr/>
            </p:nvGrpSpPr>
            <p:grpSpPr>
              <a:xfrm>
                <a:off x="443270" y="2528440"/>
                <a:ext cx="353392" cy="705525"/>
                <a:chOff x="414041" y="2488529"/>
                <a:chExt cx="353392" cy="705525"/>
              </a:xfrm>
            </p:grpSpPr>
            <p:pic>
              <p:nvPicPr>
                <p:cNvPr id="63" name="图片 62">
                  <a:extLst>
                    <a:ext uri="{FF2B5EF4-FFF2-40B4-BE49-F238E27FC236}">
                      <a16:creationId xmlns:a16="http://schemas.microsoft.com/office/drawing/2014/main" id="{47788335-B2CE-4FE8-B4E9-4BD368AD1AA5}"/>
                    </a:ext>
                  </a:extLst>
                </p:cNvPr>
                <p:cNvPicPr>
                  <a:picLocks noChangeAspect="1"/>
                </p:cNvPicPr>
                <p:nvPr/>
              </p:nvPicPr>
              <p:blipFill>
                <a:blip r:embed="rId33"/>
                <a:stretch>
                  <a:fillRect/>
                </a:stretch>
              </p:blipFill>
              <p:spPr>
                <a:xfrm>
                  <a:off x="432758" y="2488529"/>
                  <a:ext cx="329496" cy="251330"/>
                </a:xfrm>
                <a:prstGeom prst="rect">
                  <a:avLst/>
                </a:prstGeom>
              </p:spPr>
            </p:pic>
            <p:pic>
              <p:nvPicPr>
                <p:cNvPr id="65" name="图片 64">
                  <a:extLst>
                    <a:ext uri="{FF2B5EF4-FFF2-40B4-BE49-F238E27FC236}">
                      <a16:creationId xmlns:a16="http://schemas.microsoft.com/office/drawing/2014/main" id="{4E584EA2-C6DA-4F92-9F34-B12BC5CB90FD}"/>
                    </a:ext>
                  </a:extLst>
                </p:cNvPr>
                <p:cNvPicPr>
                  <a:picLocks noChangeAspect="1"/>
                </p:cNvPicPr>
                <p:nvPr/>
              </p:nvPicPr>
              <p:blipFill>
                <a:blip r:embed="rId34"/>
                <a:stretch>
                  <a:fillRect/>
                </a:stretch>
              </p:blipFill>
              <p:spPr>
                <a:xfrm>
                  <a:off x="414041" y="2942724"/>
                  <a:ext cx="353392" cy="251330"/>
                </a:xfrm>
                <a:prstGeom prst="rect">
                  <a:avLst/>
                </a:prstGeom>
              </p:spPr>
            </p:pic>
          </p:grpSp>
          <p:sp>
            <p:nvSpPr>
              <p:cNvPr id="61" name="文本框 60">
                <a:extLst>
                  <a:ext uri="{FF2B5EF4-FFF2-40B4-BE49-F238E27FC236}">
                    <a16:creationId xmlns:a16="http://schemas.microsoft.com/office/drawing/2014/main" id="{F5A7CBE6-5D44-4848-B11F-8C0F1748F628}"/>
                  </a:ext>
                </a:extLst>
              </p:cNvPr>
              <p:cNvSpPr txBox="1"/>
              <p:nvPr/>
            </p:nvSpPr>
            <p:spPr>
              <a:xfrm>
                <a:off x="715273" y="2515950"/>
                <a:ext cx="11532307" cy="704907"/>
              </a:xfrm>
              <a:prstGeom prst="rect">
                <a:avLst/>
              </a:prstGeom>
              <a:noFill/>
            </p:spPr>
            <p:txBody>
              <a:bodyPr wrap="square" rtlCol="0">
                <a:spAutoFit/>
              </a:bodyPr>
              <a:lstStyle/>
              <a:p>
                <a:pPr defTabSz="914278"/>
                <a:r>
                  <a:rPr lang="en-US" altLang="zh-CN" sz="1100" dirty="0">
                    <a:solidFill>
                      <a:prstClr val="black"/>
                    </a:solidFill>
                    <a:ea typeface="宋体" panose="02010600030101010101" pitchFamily="2" charset="-122"/>
                    <a:cs typeface="Times New Roman" panose="02020603050405020304" charset="0"/>
                  </a:rPr>
                  <a:t>Dust storms are common meteorological disasters which occur frequently in the late spring and early summer in arid and semi-arid areas. </a:t>
                </a:r>
              </a:p>
              <a:p>
                <a:pPr defTabSz="914278"/>
                <a:r>
                  <a:rPr lang="en-US" altLang="zh-CN" sz="1100" dirty="0">
                    <a:solidFill>
                      <a:prstClr val="black"/>
                    </a:solidFill>
                    <a:ea typeface="宋体" panose="02010600030101010101" pitchFamily="2" charset="-122"/>
                    <a:cs typeface="Times New Roman" panose="02020603050405020304" charset="0"/>
                  </a:rPr>
                  <a:t>Deserts in North Africa, Middle East Asia, Western Australia and Western North America are the most important dust-prone areas in the world.</a:t>
                </a:r>
              </a:p>
              <a:p>
                <a:pPr defTabSz="914278"/>
                <a:r>
                  <a:rPr lang="en-US" altLang="zh-CN" sz="1100" dirty="0">
                    <a:solidFill>
                      <a:prstClr val="black"/>
                    </a:solidFill>
                    <a:ea typeface="宋体" panose="02010600030101010101" pitchFamily="2" charset="-122"/>
                    <a:cs typeface="Times New Roman" panose="02020603050405020304" charset="0"/>
                  </a:rPr>
                  <a:t>The resulting lofted dust and salt mixtures can impact atmospheric chemistry and climate system through many pathways represented by aerosol-cloud-climate interactions.</a:t>
                </a:r>
              </a:p>
            </p:txBody>
          </p:sp>
          <p:sp>
            <p:nvSpPr>
              <p:cNvPr id="62" name="文本框 61">
                <a:extLst>
                  <a:ext uri="{FF2B5EF4-FFF2-40B4-BE49-F238E27FC236}">
                    <a16:creationId xmlns:a16="http://schemas.microsoft.com/office/drawing/2014/main" id="{95B8CB03-A09A-4FD6-B679-9FB6A97F421A}"/>
                  </a:ext>
                </a:extLst>
              </p:cNvPr>
              <p:cNvSpPr txBox="1"/>
              <p:nvPr/>
            </p:nvSpPr>
            <p:spPr>
              <a:xfrm>
                <a:off x="354668" y="2288326"/>
                <a:ext cx="1521718" cy="307267"/>
              </a:xfrm>
              <a:prstGeom prst="rect">
                <a:avLst/>
              </a:prstGeom>
              <a:noFill/>
            </p:spPr>
            <p:txBody>
              <a:bodyPr wrap="square" rtlCol="0">
                <a:spAutoFit/>
              </a:bodyPr>
              <a:lstStyle/>
              <a:p>
                <a:pPr defTabSz="914278"/>
                <a:r>
                  <a:rPr lang="en-US" altLang="zh-CN" sz="1100" b="1" dirty="0">
                    <a:solidFill>
                      <a:srgbClr val="0070C0"/>
                    </a:solidFill>
                    <a:latin typeface="+mj-lt"/>
                    <a:ea typeface="宋体" panose="02010600030101010101" pitchFamily="2" charset="-122"/>
                    <a:cs typeface="Times New Roman" panose="02020603050405020304" pitchFamily="18" charset="0"/>
                  </a:rPr>
                  <a:t>Background</a:t>
                </a:r>
              </a:p>
            </p:txBody>
          </p:sp>
        </p:grpSp>
        <p:pic>
          <p:nvPicPr>
            <p:cNvPr id="55" name="图片 54">
              <a:extLst>
                <a:ext uri="{FF2B5EF4-FFF2-40B4-BE49-F238E27FC236}">
                  <a16:creationId xmlns:a16="http://schemas.microsoft.com/office/drawing/2014/main" id="{14B556C6-A33D-455E-935B-08E7E5E2DCDB}"/>
                </a:ext>
              </a:extLst>
            </p:cNvPr>
            <p:cNvPicPr>
              <a:picLocks noChangeAspect="1"/>
            </p:cNvPicPr>
            <p:nvPr/>
          </p:nvPicPr>
          <p:blipFill>
            <a:blip r:embed="rId35"/>
            <a:stretch>
              <a:fillRect/>
            </a:stretch>
          </p:blipFill>
          <p:spPr>
            <a:xfrm>
              <a:off x="312108" y="907330"/>
              <a:ext cx="251857" cy="209496"/>
            </a:xfrm>
            <a:prstGeom prst="rect">
              <a:avLst/>
            </a:prstGeom>
          </p:spPr>
        </p:pic>
      </p:grpSp>
      <p:sp>
        <p:nvSpPr>
          <p:cNvPr id="53" name="文本框 52">
            <a:extLst>
              <a:ext uri="{FF2B5EF4-FFF2-40B4-BE49-F238E27FC236}">
                <a16:creationId xmlns:a16="http://schemas.microsoft.com/office/drawing/2014/main" id="{97E1D4E1-3E1C-4629-B655-4E412AE7CEB5}"/>
              </a:ext>
            </a:extLst>
          </p:cNvPr>
          <p:cNvSpPr txBox="1"/>
          <p:nvPr/>
        </p:nvSpPr>
        <p:spPr>
          <a:xfrm>
            <a:off x="587946" y="272342"/>
            <a:ext cx="10966164" cy="461665"/>
          </a:xfrm>
          <a:prstGeom prst="rect">
            <a:avLst/>
          </a:prstGeom>
          <a:noFill/>
        </p:spPr>
        <p:txBody>
          <a:bodyPr wrap="square">
            <a:spAutoFit/>
          </a:bodyPr>
          <a:lstStyle/>
          <a:p>
            <a:pPr algn="ctr"/>
            <a:r>
              <a:rPr lang="en-US" altLang="zh-CN" sz="800" dirty="0"/>
              <a:t>Jun Li¹, </a:t>
            </a:r>
            <a:r>
              <a:rPr lang="en-US" altLang="zh-CN" sz="800" dirty="0" err="1"/>
              <a:t>Wanyu</a:t>
            </a:r>
            <a:r>
              <a:rPr lang="en-US" altLang="zh-CN" sz="800" dirty="0"/>
              <a:t> Liu¹, Dimitri Castarède², Wenjun Gu³, </a:t>
            </a:r>
            <a:r>
              <a:rPr lang="en-US" altLang="zh-CN" sz="800" dirty="0" err="1"/>
              <a:t>Linjie</a:t>
            </a:r>
            <a:r>
              <a:rPr lang="en-US" altLang="zh-CN" sz="800" dirty="0"/>
              <a:t> Li², </a:t>
            </a:r>
            <a:r>
              <a:rPr lang="en-US" altLang="zh-CN" sz="800" dirty="0" err="1"/>
              <a:t>Takuji</a:t>
            </a:r>
            <a:r>
              <a:rPr lang="en-US" altLang="zh-CN" sz="800" dirty="0"/>
              <a:t> </a:t>
            </a:r>
            <a:r>
              <a:rPr lang="en-US" altLang="zh-CN" sz="800" dirty="0" err="1"/>
              <a:t>Ohigashi</a:t>
            </a:r>
            <a:r>
              <a:rPr lang="en-US" altLang="zh-CN" sz="800" dirty="0"/>
              <a:t>⁴, </a:t>
            </a:r>
            <a:r>
              <a:rPr lang="en-US" altLang="zh-CN" sz="800" dirty="0" err="1"/>
              <a:t>Guiqian</a:t>
            </a:r>
            <a:r>
              <a:rPr lang="en-US" altLang="zh-CN" sz="800" dirty="0"/>
              <a:t> Zhang¹, </a:t>
            </a:r>
            <a:r>
              <a:rPr lang="en-US" altLang="zh-CN" sz="800" dirty="0" err="1"/>
              <a:t>Mingjin</a:t>
            </a:r>
            <a:r>
              <a:rPr lang="en-US" altLang="zh-CN" sz="800" dirty="0"/>
              <a:t> Tang³, Erik S. Thomson², Mattias Hallquist², Sen Wang¹*, </a:t>
            </a:r>
            <a:r>
              <a:rPr lang="en-US" altLang="zh-CN" sz="800" dirty="0" err="1"/>
              <a:t>Xiangrui</a:t>
            </a:r>
            <a:r>
              <a:rPr lang="en-US" altLang="zh-CN" sz="800" dirty="0"/>
              <a:t> Kong²*</a:t>
            </a:r>
          </a:p>
          <a:p>
            <a:pPr algn="ctr"/>
            <a:r>
              <a:rPr lang="en-US" altLang="zh-CN" sz="800" dirty="0"/>
              <a:t>¹Shaanxi Key Laboratory of Earth Surface System and Environmental Carrying Capacity, Northwest University, Xi'an 710127, China; ²Department of Chemistry and Molecular Biology, Atmospheric Science, University of Gothenburg, SE-412 96 Gothenburg, Sweden;</a:t>
            </a:r>
          </a:p>
          <a:p>
            <a:pPr algn="ctr"/>
            <a:r>
              <a:rPr lang="en-US" altLang="zh-CN" sz="800" dirty="0"/>
              <a:t>³State Key Laboratory of Organic Geochemistry, Guangzhou Institute of Geochemistry, Chinese Academy of Sciences, Guangzhou, China; ⁴UVSOR Synchrotron, Institute for Molecular Science, Okazaki 444-8585, Japan</a:t>
            </a:r>
          </a:p>
        </p:txBody>
      </p:sp>
      <p:pic>
        <p:nvPicPr>
          <p:cNvPr id="3" name="图片 2">
            <a:extLst>
              <a:ext uri="{FF2B5EF4-FFF2-40B4-BE49-F238E27FC236}">
                <a16:creationId xmlns:a16="http://schemas.microsoft.com/office/drawing/2014/main" id="{9FA1A422-46F8-4D47-BB89-4CBCAD03642F}"/>
              </a:ext>
            </a:extLst>
          </p:cNvPr>
          <p:cNvPicPr>
            <a:picLocks noChangeAspect="1"/>
          </p:cNvPicPr>
          <p:nvPr/>
        </p:nvPicPr>
        <p:blipFill>
          <a:blip r:embed="rId36"/>
          <a:stretch>
            <a:fillRect/>
          </a:stretch>
        </p:blipFill>
        <p:spPr>
          <a:xfrm>
            <a:off x="11564718" y="77928"/>
            <a:ext cx="460098" cy="939623"/>
          </a:xfrm>
          <a:prstGeom prst="rect">
            <a:avLst/>
          </a:prstGeom>
        </p:spPr>
      </p:pic>
      <p:sp>
        <p:nvSpPr>
          <p:cNvPr id="64" name="文本框 63">
            <a:extLst>
              <a:ext uri="{FF2B5EF4-FFF2-40B4-BE49-F238E27FC236}">
                <a16:creationId xmlns:a16="http://schemas.microsoft.com/office/drawing/2014/main" id="{C7BFBF9E-1FE1-4DED-9650-C724D50D3140}"/>
              </a:ext>
            </a:extLst>
          </p:cNvPr>
          <p:cNvSpPr txBox="1"/>
          <p:nvPr/>
        </p:nvSpPr>
        <p:spPr>
          <a:xfrm>
            <a:off x="8096825" y="2188209"/>
            <a:ext cx="1605836" cy="369332"/>
          </a:xfrm>
          <a:prstGeom prst="rect">
            <a:avLst/>
          </a:prstGeom>
          <a:noFill/>
        </p:spPr>
        <p:txBody>
          <a:bodyPr wrap="square">
            <a:spAutoFit/>
          </a:bodyPr>
          <a:lstStyle/>
          <a:p>
            <a:pPr algn="ctr"/>
            <a:r>
              <a:rPr lang="en-US" altLang="zh-CN" sz="900" dirty="0"/>
              <a:t>Badain </a:t>
            </a:r>
            <a:r>
              <a:rPr lang="en-US" altLang="zh-CN" sz="900" dirty="0" err="1"/>
              <a:t>Jaran</a:t>
            </a:r>
            <a:r>
              <a:rPr lang="en-US" altLang="zh-CN" sz="900" dirty="0"/>
              <a:t> Desert, </a:t>
            </a:r>
            <a:r>
              <a:rPr lang="en-US" altLang="zh-CN" sz="900" dirty="0" err="1"/>
              <a:t>Tengger</a:t>
            </a:r>
            <a:r>
              <a:rPr lang="en-US" altLang="zh-CN" sz="900" dirty="0"/>
              <a:t> Desert, Ulan Buh Desert</a:t>
            </a:r>
            <a:endParaRPr lang="zh-CN" altLang="en-US" sz="900" dirty="0"/>
          </a:p>
        </p:txBody>
      </p:sp>
    </p:spTree>
    <p:extLst>
      <p:ext uri="{BB962C8B-B14F-4D97-AF65-F5344CB8AC3E}">
        <p14:creationId xmlns:p14="http://schemas.microsoft.com/office/powerpoint/2010/main" val="3391211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EXTBOXSTYLE_GUID" val="{38cf3b8a-1b34-40a9-a684-dfb13a4e123c}"/>
</p:tagLst>
</file>

<file path=ppt/tags/tag10.xml><?xml version="1.0" encoding="utf-8"?>
<p:tagLst xmlns:a="http://schemas.openxmlformats.org/drawingml/2006/main" xmlns:r="http://schemas.openxmlformats.org/officeDocument/2006/relationships" xmlns:p="http://schemas.openxmlformats.org/presentationml/2006/main">
  <p:tag name="KSO_WM_UNIT_TEXTBOXSTYLE_GUID" val="{38cf3b8a-1b34-40a9-a684-dfb13a4e123c}"/>
</p:tagLst>
</file>

<file path=ppt/tags/tag1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62*i*1"/>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62*i*2"/>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BOXSTYLE_GUID" val="{38cf3b8a-1b34-40a9-a684-dfb13a4e123c}"/>
</p:tagLst>
</file>

<file path=ppt/tags/tag14.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62*i*1"/>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62*i*2"/>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62*i*1"/>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62*i*2"/>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BOXSTYLE_GUID" val="{38cf3b8a-1b34-40a9-a684-dfb13a4e123c}"/>
</p:tagLst>
</file>

<file path=ppt/tags/tag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62*i*1"/>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62*i*2"/>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TEXTBOXSTYLE_GUID" val="{38cf3b8a-1b34-40a9-a684-dfb13a4e123c}"/>
</p:tagLst>
</file>

<file path=ppt/tags/tag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62*i*1"/>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62*i*2"/>
  <p:tag name="KSO_WM_TEMPLATE_CATEGORY" val="mixed"/>
  <p:tag name="KSO_WM_TEMPLATE_INDEX" val="20201941"/>
  <p:tag name="KSO_WM_UNIT_LAYERLEVEL" val="1"/>
  <p:tag name="KSO_WM_TAG_VERSION" val="1.0"/>
  <p:tag name="KSO_WM_BEAUTIFY_FLAG" val="#wm#"/>
  <p:tag name="KSO_WM_UNIT_TEXTBOXSTYLE_GUID" val="{38cf3b8a-1b34-40a9-a684-dfb13a4e123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507</Words>
  <Application>Microsoft Office PowerPoint</Application>
  <PresentationFormat>自定义</PresentationFormat>
  <Paragraphs>25</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vt:i4>
      </vt:variant>
    </vt:vector>
  </HeadingPairs>
  <TitlesOfParts>
    <vt:vector size="8" baseType="lpstr">
      <vt:lpstr>等线</vt:lpstr>
      <vt:lpstr>Arial</vt:lpstr>
      <vt:lpstr>Calibri</vt:lpstr>
      <vt:lpstr>Calibri Light</vt:lpstr>
      <vt:lpstr>Wingdings</vt:lpstr>
      <vt:lpstr>Office 主题​​</vt:lpstr>
      <vt:lpstr>1_Office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and Hygroscopic Characterization of Surface Salts in Qaidam Basin: Implications for Climates</dc:title>
  <dc:creator>L J</dc:creator>
  <cp:lastModifiedBy>L J</cp:lastModifiedBy>
  <cp:revision>80</cp:revision>
  <dcterms:created xsi:type="dcterms:W3CDTF">2021-04-12T07:38:31Z</dcterms:created>
  <dcterms:modified xsi:type="dcterms:W3CDTF">2022-05-12T12:30:10Z</dcterms:modified>
</cp:coreProperties>
</file>