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358" r:id="rId2"/>
    <p:sldId id="2397" r:id="rId3"/>
    <p:sldId id="2405" r:id="rId4"/>
    <p:sldId id="2445" r:id="rId5"/>
    <p:sldId id="2436" r:id="rId6"/>
    <p:sldId id="2446" r:id="rId7"/>
    <p:sldId id="2447" r:id="rId8"/>
    <p:sldId id="2437" r:id="rId9"/>
    <p:sldId id="241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5226" autoAdjust="0"/>
  </p:normalViewPr>
  <p:slideViewPr>
    <p:cSldViewPr snapToGrid="0" snapToObjects="1">
      <p:cViewPr varScale="1">
        <p:scale>
          <a:sx n="86" d="100"/>
          <a:sy n="86" d="100"/>
        </p:scale>
        <p:origin x="7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37E7-D896-4DA7-A09B-39F1D80B079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B596-3A15-4D43-8D99-D60495B2A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21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6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8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3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2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Distinct spectral characteristics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6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Distinct spectral characteristics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9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Distinct spectral characteristics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40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Challenges are technical but also logistical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5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4B596-3A15-4D43-8D99-D60495B2A0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A582-0B04-2D46-BABD-9228CC7EC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2CB76-BE79-C340-A9DD-0732A9720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5517C-96C2-E84B-8A78-147E598EB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7256-5DB2-0740-8546-EA1DCEB7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3BFB-9D2C-CC41-9F27-B0F8E1E4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6D2D-D311-7C41-9946-7387C54E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F19E0-4A34-4E4E-BD4F-CC35F30D9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726F0-D6C7-8146-8EFA-2DD7AB3F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6309-26F2-014A-83C9-FDB8068A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05952-144C-3849-9E4F-4E6C7EE4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A0BC6F-C5E5-444F-9C34-A260A8C97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BB523-41B0-A843-9794-B3C1B72BF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C8047-DC7B-6944-AD33-44C88B94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8360-860C-A941-B63F-002E5B7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6A0C4-BE98-8C4B-A731-36272732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8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7802-F9BD-C944-BE4E-4A7B8E1A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87282-D226-2549-8D6C-D8F45C1F3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7C042-72CD-7449-AFBA-2F6310C3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8B649-D7CD-8F48-A0E9-61AC9146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4A03A-E94A-C245-99B4-F5A67355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9EEB-6C53-6640-A97B-DEF4FE27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70B55-5BE1-AA45-80DA-A4587818B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95A12-29BD-AD4F-AB20-02F7A5D3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519E5-0246-EA4E-9516-1B2ED9F5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678C-01F0-D545-B579-F3D437BF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3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188B-4D8D-444F-8D81-C1D92627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EC5AF-F467-BA4D-9CB1-3A2033114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A2A4D-9872-7A4F-985D-DDE79F990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D2C8-3FD1-5C49-BF72-086374A25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3582B-43D7-FD4F-993D-50AC0BE9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3064-5E29-AC4C-AC7A-1C11C60C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6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94D3-764A-EB45-A796-7E8EFAAF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3F14E-1BFB-234E-B964-30BE6D485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98704-FA60-9F4B-BC71-666C489ED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1BDCB-7166-BC46-9F51-8E5ED940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1C934-F1B9-CD44-820B-E848ED8E0A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3F37D-A289-1947-BC34-CF415BAF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C9BD5-99E7-7049-97C3-B0183BEC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4821-763A-4645-A3A5-40C4A5A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2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0E22-BA32-DB46-BB2D-4DA7EE80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09B4C-286B-EB48-BC02-E302915D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C5A14-6EB4-FE41-9023-9B3E7CA5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39875-3DA6-B041-B9C9-5F01E6A0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56ACA-1D85-1C4D-87BE-B6DEA3F2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0E177-F287-F445-9DE2-D72C119D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5E1F-3167-4641-A869-FD41FDB2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F925-D6C4-444A-BCBF-D711810C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5DF0-B8F6-B641-BE15-F8F45B56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B5F2C-DB59-1944-A4A6-069A44ED6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FDE9F-14D9-8346-870C-D8C6E168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1A749-D716-3046-BC19-32FA13B5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5E554-7266-5E41-9595-A6E237B9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8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7156-EC2A-DF41-8EE3-0129F85B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3CB9A-945C-C748-A186-935DB22BF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44D81-4455-3148-9E9E-BD06B2B79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EA14A-1118-9740-98F1-39025872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040FF-BCF0-9E47-A146-6452CCF7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79DDE-5A82-5D4C-8C94-188D78FA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8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82E4D-3FE2-6A43-A57F-4EB9FF62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669A4-3F89-524D-9719-E74052D4A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7A740-BDC8-EA42-9D1D-EAC1F48A0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B932-0DD4-E449-8E37-0100C20C14C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2273-6E0C-4D46-AA9A-F64CE8F8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4220D-9B60-B943-9C3A-A05E59473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63B4-0FFD-774F-94F5-82C96E5F1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BFA33D-39F9-4546-ABCB-13792EEB6B5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65" y="20979"/>
            <a:ext cx="3408000" cy="3216000"/>
          </a:xfrm>
          <a:prstGeom prst="rect">
            <a:avLst/>
          </a:prstGeom>
        </p:spPr>
      </p:pic>
      <p:pic>
        <p:nvPicPr>
          <p:cNvPr id="4" name="Picture 2" descr="Image result for ESA">
            <a:extLst>
              <a:ext uri="{FF2B5EF4-FFF2-40B4-BE49-F238E27FC236}">
                <a16:creationId xmlns:a16="http://schemas.microsoft.com/office/drawing/2014/main" id="{D4E4AB6E-5346-A547-B1F8-C6E5C228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4616" r="9083" b="12198"/>
          <a:stretch/>
        </p:blipFill>
        <p:spPr bwMode="auto">
          <a:xfrm>
            <a:off x="25331" y="243903"/>
            <a:ext cx="1727348" cy="7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2F4E0E20-1C67-8D42-BFFE-D4E6C979D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r="8365"/>
          <a:stretch/>
        </p:blipFill>
        <p:spPr>
          <a:xfrm>
            <a:off x="47328" y="1798827"/>
            <a:ext cx="6144683" cy="5011733"/>
          </a:xfrm>
          <a:prstGeom prst="rect">
            <a:avLst/>
          </a:prstGeom>
        </p:spPr>
      </p:pic>
      <p:pic>
        <p:nvPicPr>
          <p:cNvPr id="6" name="Picture 5" descr="A picture containing water mill, outdoor object&#10;&#10;Description automatically generated">
            <a:extLst>
              <a:ext uri="{FF2B5EF4-FFF2-40B4-BE49-F238E27FC236}">
                <a16:creationId xmlns:a16="http://schemas.microsoft.com/office/drawing/2014/main" id="{AC46EE19-13EA-644D-B9AE-A0A6066BA9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369" t="1273" r="9555" b="23661"/>
          <a:stretch/>
        </p:blipFill>
        <p:spPr>
          <a:xfrm rot="16200000">
            <a:off x="7417972" y="2082199"/>
            <a:ext cx="3524899" cy="59285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109F52-328F-DE41-9A18-F88B2E431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6" b="10687"/>
          <a:stretch/>
        </p:blipFill>
        <p:spPr bwMode="auto">
          <a:xfrm>
            <a:off x="1752679" y="66925"/>
            <a:ext cx="1326028" cy="991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ional Oceanic and Atmospheric Administration - Wikipedia">
            <a:extLst>
              <a:ext uri="{FF2B5EF4-FFF2-40B4-BE49-F238E27FC236}">
                <a16:creationId xmlns:a16="http://schemas.microsoft.com/office/drawing/2014/main" id="{B0286F65-F900-7040-914E-2F914E6F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8" y="136297"/>
            <a:ext cx="948148" cy="9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8EA3CFA-F6F6-F042-BD5A-481ECFAC6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6" t="16" r="9164" b="-16"/>
          <a:stretch/>
        </p:blipFill>
        <p:spPr bwMode="auto">
          <a:xfrm>
            <a:off x="9686720" y="17775"/>
            <a:ext cx="2457952" cy="32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9A3EA82-B77E-1249-A8C1-524D7841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1" y="205147"/>
            <a:ext cx="2198520" cy="7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37EDBE-CB16-46BB-A1B3-540FC36168EA}"/>
              </a:ext>
            </a:extLst>
          </p:cNvPr>
          <p:cNvSpPr txBox="1"/>
          <p:nvPr/>
        </p:nvSpPr>
        <p:spPr>
          <a:xfrm>
            <a:off x="128943" y="3350586"/>
            <a:ext cx="5769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 Biermann, </a:t>
            </a:r>
            <a:r>
              <a:rPr lang="nl-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Louise Schreyers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Tim van Emmerik, Thanh-Khiet Bui, Yangrong Ling, and Davida Streett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>
              <a:solidFill>
                <a:schemeClr val="bg1"/>
              </a:solidFill>
              <a:latin typeface="Roboto" panose="02000000000000000000"/>
            </a:endParaRPr>
          </a:p>
          <a:p>
            <a:r>
              <a:rPr lang="en-GB" sz="1400" b="1" dirty="0">
                <a:solidFill>
                  <a:schemeClr val="bg1"/>
                </a:solidFill>
                <a:latin typeface="Roboto" panose="02000000000000000000"/>
              </a:rPr>
              <a:t>24 May 2022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06910" y="1897048"/>
            <a:ext cx="6231940" cy="126188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Riverine Plastics in Floating Plant Patches using Worldview-3 Satellite Imagery 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99459DC-9DDF-4F51-90C9-5F7A9036C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43" y="1066714"/>
            <a:ext cx="2963315" cy="7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9"/>
    </mc:Choice>
    <mc:Fallback xmlns="">
      <p:transition spd="slow" advTm="67389"/>
    </mc:Fallback>
  </mc:AlternateContent>
  <p:extLst>
    <p:ext uri="{3A86A75C-4F4B-4683-9AE1-C65F6400EC91}">
      <p14:laserTraceLst xmlns:p14="http://schemas.microsoft.com/office/powerpoint/2010/main">
        <p14:tracePtLst>
          <p14:tracePt t="367" x="3252788" y="1914525"/>
          <p14:tracePt t="797" x="3244850" y="1914525"/>
          <p14:tracePt t="804" x="3228975" y="1914525"/>
          <p14:tracePt t="829" x="3221038" y="1914525"/>
          <p14:tracePt t="845" x="3213100" y="1914525"/>
          <p14:tracePt t="854" x="3205163" y="1914525"/>
          <p14:tracePt t="909" x="3213100" y="1906588"/>
          <p14:tracePt t="917" x="3236913" y="1906588"/>
          <p14:tracePt t="925" x="3252788" y="1906588"/>
          <p14:tracePt t="933" x="3260725" y="1898650"/>
          <p14:tracePt t="953" x="3276600" y="1890713"/>
          <p14:tracePt t="957" x="3284538" y="1881188"/>
          <p14:tracePt t="6757" x="3284538" y="1873250"/>
          <p14:tracePt t="6781" x="3276600" y="1873250"/>
          <p14:tracePt t="6813" x="3276600" y="1865313"/>
          <p14:tracePt t="6925" x="3284538" y="1865313"/>
          <p14:tracePt t="7069" x="3292475" y="1857375"/>
          <p14:tracePt t="7269" x="3292475" y="1849438"/>
          <p14:tracePt t="7277" x="3292475" y="1841500"/>
          <p14:tracePt t="7397" x="3292475" y="1833563"/>
          <p14:tracePt t="7413" x="3308350" y="1833563"/>
          <p14:tracePt t="7454" x="3317875" y="1833563"/>
          <p14:tracePt t="7461" x="3325813" y="1833563"/>
          <p14:tracePt t="7469" x="3341688" y="1833563"/>
          <p14:tracePt t="7477" x="3357563" y="1833563"/>
          <p14:tracePt t="7486" x="3365500" y="1833563"/>
          <p14:tracePt t="7492" x="3373438" y="1833563"/>
          <p14:tracePt t="7500" x="3389313" y="1833563"/>
          <p14:tracePt t="7508" x="3397250" y="1833563"/>
          <p14:tracePt t="7565" x="3405188" y="1833563"/>
          <p14:tracePt t="8389" x="3397250" y="1825625"/>
          <p14:tracePt t="8485" x="3397250" y="1817688"/>
          <p14:tracePt t="8517" x="3397250" y="1809750"/>
          <p14:tracePt t="8693" x="3397250" y="1801813"/>
          <p14:tracePt t="10485" x="3397250" y="1793875"/>
          <p14:tracePt t="10917" x="3405188" y="1793875"/>
          <p14:tracePt t="11389" x="3397250" y="1785938"/>
          <p14:tracePt t="11502" x="3389313" y="1770063"/>
          <p14:tracePt t="11901" x="3389313" y="1762125"/>
          <p14:tracePt t="12197" x="3389313" y="1754188"/>
          <p14:tracePt t="12445" x="3389313" y="1746250"/>
          <p14:tracePt t="12925" x="3381375" y="1746250"/>
          <p14:tracePt t="13117" x="3373438" y="1746250"/>
          <p14:tracePt t="13645" x="3381375" y="1746250"/>
          <p14:tracePt t="13669" x="3389313" y="1738313"/>
          <p14:tracePt t="14781" x="3381375" y="1738313"/>
          <p14:tracePt t="15141" x="3373438" y="1738313"/>
          <p14:tracePt t="15325" x="3365500" y="1738313"/>
          <p14:tracePt t="15549" x="3357563" y="1738313"/>
          <p14:tracePt t="15733" x="3357563" y="1730375"/>
          <p14:tracePt t="15974" x="3349625" y="1730375"/>
          <p14:tracePt t="16405" x="3341688" y="1730375"/>
          <p14:tracePt t="16422" x="3341688" y="1722438"/>
          <p14:tracePt t="17213" x="3349625" y="1722438"/>
          <p14:tracePt t="18852" x="3349625" y="1730375"/>
          <p14:tracePt t="19085" x="3341688" y="1730375"/>
          <p14:tracePt t="19421" x="3333750" y="1722438"/>
          <p14:tracePt t="19628" x="3333750" y="1714500"/>
          <p14:tracePt t="20101" x="3317875" y="1714500"/>
          <p14:tracePt t="20814" x="3317875" y="1706563"/>
          <p14:tracePt t="20949" x="3325813" y="1706563"/>
          <p14:tracePt t="21029" x="3333750" y="1706563"/>
          <p14:tracePt t="21078" x="3333750" y="1698625"/>
          <p14:tracePt t="22060" x="3341688" y="1690688"/>
          <p14:tracePt t="22828" x="3341688" y="1682750"/>
          <p14:tracePt t="23077" x="3341688" y="1674813"/>
          <p14:tracePt t="23149" x="3349625" y="1674813"/>
          <p14:tracePt t="23197" x="3357563" y="1674813"/>
          <p14:tracePt t="24725" x="3357563" y="1682750"/>
          <p14:tracePt t="24805" x="3365500" y="1690688"/>
          <p14:tracePt t="25173" x="3365500" y="1698625"/>
          <p14:tracePt t="25821" x="3365500" y="1706563"/>
          <p14:tracePt t="25893" x="3365500" y="1714500"/>
          <p14:tracePt t="26117" x="3365500" y="1722438"/>
          <p14:tracePt t="26805" x="3357563" y="1722438"/>
          <p14:tracePt t="27332" x="3365500" y="1722438"/>
          <p14:tracePt t="27356" x="3373438" y="1722438"/>
          <p14:tracePt t="27364" x="3381375" y="1722438"/>
          <p14:tracePt t="27380" x="3389313" y="1722438"/>
          <p14:tracePt t="27461" x="3397250" y="1714500"/>
          <p14:tracePt t="27549" x="3405188" y="1714500"/>
          <p14:tracePt t="27660" x="3413125" y="1714500"/>
          <p14:tracePt t="27677" x="3421063" y="1714500"/>
          <p14:tracePt t="27685" x="3429000" y="1714500"/>
          <p14:tracePt t="27700" x="3436938" y="1714500"/>
          <p14:tracePt t="27708" x="3444875" y="1714500"/>
          <p14:tracePt t="27821" x="3452813" y="1714500"/>
          <p14:tracePt t="27845" x="3460750" y="1714500"/>
          <p14:tracePt t="27860" x="3468688" y="1722438"/>
          <p14:tracePt t="27876" x="3476625" y="1722438"/>
          <p14:tracePt t="27885" x="3476625" y="1730375"/>
          <p14:tracePt t="27892" x="3484563" y="1730375"/>
          <p14:tracePt t="27901" x="3484563" y="1738313"/>
          <p14:tracePt t="27908" x="3500438" y="1746250"/>
          <p14:tracePt t="27916" x="3500438" y="1754188"/>
          <p14:tracePt t="27925" x="3508375" y="1754188"/>
          <p14:tracePt t="27933" x="3516313" y="1762125"/>
          <p14:tracePt t="27953" x="3548063" y="1793875"/>
          <p14:tracePt t="27956" x="3587750" y="1833563"/>
          <p14:tracePt t="27964" x="3627438" y="1873250"/>
          <p14:tracePt t="27973" x="3651250" y="1906588"/>
          <p14:tracePt t="27981" x="3692525" y="1962150"/>
          <p14:tracePt t="27990" x="3756025" y="2025650"/>
          <p14:tracePt t="27996" x="3827463" y="2089150"/>
          <p14:tracePt t="28004" x="3898900" y="2160588"/>
          <p14:tracePt t="28012" x="3986213" y="2208213"/>
          <p14:tracePt t="28021" x="4067175" y="2265363"/>
          <p14:tracePt t="28028" x="4162425" y="2320925"/>
          <p14:tracePt t="28037" x="4265613" y="2360613"/>
          <p14:tracePt t="28044" x="4337050" y="2392363"/>
          <p14:tracePt t="28053" x="4418013" y="2432050"/>
          <p14:tracePt t="28060" x="4473575" y="2447925"/>
          <p14:tracePt t="28069" x="4529138" y="2463800"/>
          <p14:tracePt t="28076" x="4584700" y="2479675"/>
          <p14:tracePt t="28085" x="4624388" y="2487613"/>
          <p14:tracePt t="28092" x="4679950" y="2503488"/>
          <p14:tracePt t="28100" x="4729163" y="2527300"/>
          <p14:tracePt t="28109" x="4792663" y="2566988"/>
          <p14:tracePt t="28116" x="4864100" y="2592388"/>
          <p14:tracePt t="28124" x="4927600" y="2616200"/>
          <p14:tracePt t="28132" x="4967288" y="2640013"/>
          <p14:tracePt t="28140" x="5022850" y="2671763"/>
          <p14:tracePt t="28148" x="5064125" y="2703513"/>
          <p14:tracePt t="28156" x="5111750" y="2743200"/>
          <p14:tracePt t="28164" x="5135563" y="2759075"/>
          <p14:tracePt t="28172" x="5159375" y="2774950"/>
          <p14:tracePt t="28877" x="5151438" y="2774950"/>
          <p14:tracePt t="28949" x="5143500" y="2774950"/>
          <p14:tracePt t="29061" x="5135563" y="2774950"/>
          <p14:tracePt t="29301" x="5135563" y="2767013"/>
          <p14:tracePt t="29309" x="5127625" y="2751138"/>
          <p14:tracePt t="29348" x="5119688" y="2743200"/>
          <p14:tracePt t="29405" x="5111750" y="2735263"/>
          <p14:tracePt t="30701" x="5111750" y="2743200"/>
          <p14:tracePt t="31117" x="5103813" y="2743200"/>
          <p14:tracePt t="32605" x="5111750" y="2743200"/>
          <p14:tracePt t="32949" x="5119688" y="2735263"/>
          <p14:tracePt t="32965" x="5127625" y="2727325"/>
          <p14:tracePt t="33325" x="5135563" y="2727325"/>
          <p14:tracePt t="33381" x="5143500" y="2727325"/>
          <p14:tracePt t="33452" x="5151438" y="2727325"/>
          <p14:tracePt t="33493" x="5151438" y="2735263"/>
          <p14:tracePt t="33533" x="5151438" y="2743200"/>
          <p14:tracePt t="33717" x="5151438" y="2759075"/>
          <p14:tracePt t="33725" x="5151438" y="2767013"/>
          <p14:tracePt t="33733" x="5143500" y="2767013"/>
          <p14:tracePt t="33741" x="5143500" y="2774950"/>
          <p14:tracePt t="33765" x="5135563" y="2774950"/>
          <p14:tracePt t="34629" x="5143500" y="2774950"/>
          <p14:tracePt t="35117" x="5151438" y="2774950"/>
          <p14:tracePt t="35157" x="5159375" y="2774950"/>
          <p14:tracePt t="35164" x="5167313" y="2774950"/>
          <p14:tracePt t="35180" x="5175250" y="2774950"/>
          <p14:tracePt t="35188" x="5175250" y="2767013"/>
          <p14:tracePt t="35196" x="5191125" y="2767013"/>
          <p14:tracePt t="35228" x="5199063" y="2767013"/>
          <p14:tracePt t="35277" x="5207000" y="2767013"/>
          <p14:tracePt t="35292" x="5214938" y="2767013"/>
          <p14:tracePt t="35300" x="5222875" y="2767013"/>
          <p14:tracePt t="35309" x="5238750" y="2774950"/>
          <p14:tracePt t="35325" x="5246688" y="2774950"/>
          <p14:tracePt t="35349" x="5254625" y="2782888"/>
          <p14:tracePt t="35469" x="5246688" y="2782888"/>
          <p14:tracePt t="35493" x="5238750" y="2782888"/>
          <p14:tracePt t="35509" x="5230813" y="2782888"/>
          <p14:tracePt t="35516" x="5222875" y="2782888"/>
          <p14:tracePt t="35532" x="5214938" y="2782888"/>
          <p14:tracePt t="36333" x="5222875" y="2782888"/>
          <p14:tracePt t="36348" x="5230813" y="2782888"/>
          <p14:tracePt t="36364" x="5238750" y="2782888"/>
          <p14:tracePt t="36388" x="5246688" y="2782888"/>
          <p14:tracePt t="36396" x="5262563" y="2782888"/>
          <p14:tracePt t="36404" x="5286375" y="2782888"/>
          <p14:tracePt t="36412" x="5310188" y="2790825"/>
          <p14:tracePt t="36421" x="5334000" y="2790825"/>
          <p14:tracePt t="36428" x="5357813" y="2790825"/>
          <p14:tracePt t="36437" x="5389563" y="2798763"/>
          <p14:tracePt t="36444" x="5430838" y="2806700"/>
          <p14:tracePt t="36453" x="5454650" y="2806700"/>
          <p14:tracePt t="36460" x="5470525" y="2814638"/>
          <p14:tracePt t="36469" x="5494338" y="2814638"/>
          <p14:tracePt t="36476" x="5502275" y="2814638"/>
          <p14:tracePt t="36485" x="5510213" y="2814638"/>
          <p14:tracePt t="36492" x="5518150" y="2814638"/>
          <p14:tracePt t="36508" x="5534025" y="2814638"/>
          <p14:tracePt t="36516" x="5549900" y="2814638"/>
          <p14:tracePt t="36524" x="5581650" y="2814638"/>
          <p14:tracePt t="36532" x="5613400" y="2814638"/>
          <p14:tracePt t="36540" x="5653088" y="2814638"/>
          <p14:tracePt t="36548" x="5708650" y="2814638"/>
          <p14:tracePt t="36557" x="5765800" y="2814638"/>
          <p14:tracePt t="36564" x="5845175" y="2814638"/>
          <p14:tracePt t="36572" x="5908675" y="2814638"/>
          <p14:tracePt t="36580" x="5988050" y="2814638"/>
          <p14:tracePt t="36589" x="6059488" y="2814638"/>
          <p14:tracePt t="36596" x="6124575" y="2814638"/>
          <p14:tracePt t="36604" x="6188075" y="2814638"/>
          <p14:tracePt t="36612" x="6251575" y="2814638"/>
          <p14:tracePt t="36621" x="6315075" y="2814638"/>
          <p14:tracePt t="36629" x="6378575" y="2814638"/>
          <p14:tracePt t="36637" x="6434138" y="2814638"/>
          <p14:tracePt t="36644" x="6475413" y="2814638"/>
          <p14:tracePt t="36653" x="6507163" y="2814638"/>
          <p14:tracePt t="36660" x="6530975" y="2814638"/>
          <p14:tracePt t="36669" x="6546850" y="2814638"/>
          <p14:tracePt t="36676" x="6562725" y="2814638"/>
          <p14:tracePt t="36700" x="6570663" y="2814638"/>
          <p14:tracePt t="36716" x="6578600" y="2814638"/>
          <p14:tracePt t="36740" x="6578600" y="2822575"/>
          <p14:tracePt t="36749" x="6578600" y="2830513"/>
          <p14:tracePt t="36757" x="6578600" y="2838450"/>
          <p14:tracePt t="36796" x="6578600" y="2846388"/>
          <p14:tracePt t="36805" x="6570663" y="2846388"/>
          <p14:tracePt t="36828" x="6562725" y="2854325"/>
          <p14:tracePt t="36837" x="6554788" y="2862263"/>
          <p14:tracePt t="36844" x="6530975" y="2870200"/>
          <p14:tracePt t="36853" x="6523038" y="2878138"/>
          <p14:tracePt t="36861" x="6491288" y="2886075"/>
          <p14:tracePt t="36869" x="6467475" y="2901950"/>
          <p14:tracePt t="36876" x="6451600" y="2909888"/>
          <p14:tracePt t="36885" x="6426200" y="2919413"/>
          <p14:tracePt t="36892" x="6410325" y="2935288"/>
          <p14:tracePt t="36902" x="6386513" y="2943225"/>
          <p14:tracePt t="36909" x="6362700" y="2967038"/>
          <p14:tracePt t="36917" x="6330950" y="2990850"/>
          <p14:tracePt t="36925" x="6299200" y="3022600"/>
          <p14:tracePt t="36934" x="6259513" y="3054350"/>
          <p14:tracePt t="36940" x="6211888" y="3094038"/>
          <p14:tracePt t="36953" x="6172200" y="3125788"/>
          <p14:tracePt t="36956" x="6132513" y="3165475"/>
          <p14:tracePt t="36964" x="6108700" y="3189288"/>
          <p14:tracePt t="36973" x="6075363" y="3221038"/>
          <p14:tracePt t="36980" x="6051550" y="3244850"/>
          <p14:tracePt t="36989" x="6035675" y="3286125"/>
          <p14:tracePt t="36997" x="6019800" y="3302000"/>
          <p14:tracePt t="37005" x="5988050" y="3341688"/>
          <p14:tracePt t="37012" x="5956300" y="3389313"/>
          <p14:tracePt t="37021" x="5916613" y="3436938"/>
          <p14:tracePt t="37029" x="5868988" y="3484563"/>
          <p14:tracePt t="37037" x="5829300" y="3508375"/>
          <p14:tracePt t="37044" x="5789613" y="3540125"/>
          <p14:tracePt t="37054" x="5740400" y="3548063"/>
          <p14:tracePt t="37060" x="5732463" y="3548063"/>
          <p14:tracePt t="37901" x="5732463" y="3556000"/>
          <p14:tracePt t="37908" x="5732463" y="3563938"/>
          <p14:tracePt t="37954" x="5740400" y="3571875"/>
          <p14:tracePt t="37990" x="5749925" y="3571875"/>
          <p14:tracePt t="38021" x="5757863" y="3571875"/>
          <p14:tracePt t="38053" x="5765800" y="3571875"/>
          <p14:tracePt t="38541" x="5757863" y="3571875"/>
          <p14:tracePt t="39101" x="5749925" y="3579813"/>
          <p14:tracePt t="39108" x="5749925" y="3587750"/>
          <p14:tracePt t="39125" x="5740400" y="3587750"/>
          <p14:tracePt t="39277" x="5740400" y="3595688"/>
          <p14:tracePt t="39340" x="5749925" y="3595688"/>
          <p14:tracePt t="39357" x="5765800" y="3605213"/>
          <p14:tracePt t="39373" x="5781675" y="3605213"/>
          <p14:tracePt t="39380" x="5813425" y="3621088"/>
          <p14:tracePt t="39389" x="5829300" y="3621088"/>
          <p14:tracePt t="39396" x="5845175" y="3621088"/>
          <p14:tracePt t="39404" x="5861050" y="3621088"/>
          <p14:tracePt t="39412" x="5876925" y="3629025"/>
          <p14:tracePt t="39421" x="5892800" y="3629025"/>
          <p14:tracePt t="39428" x="5900738" y="3629025"/>
          <p14:tracePt t="39453" x="5908675" y="3629025"/>
          <p14:tracePt t="39501" x="5916613" y="3636963"/>
          <p14:tracePt t="39573" x="5916613" y="3644900"/>
          <p14:tracePt t="39613" x="5908675" y="3644900"/>
          <p14:tracePt t="39621" x="5900738" y="3644900"/>
          <p14:tracePt t="39629" x="5892800" y="3644900"/>
          <p14:tracePt t="39637" x="5868988" y="3644900"/>
          <p14:tracePt t="39644" x="5845175" y="3644900"/>
          <p14:tracePt t="39653" x="5821363" y="3644900"/>
          <p14:tracePt t="39660" x="5813425" y="3644900"/>
          <p14:tracePt t="39813" x="5805488" y="3652838"/>
          <p14:tracePt t="40244" x="5821363" y="3644900"/>
          <p14:tracePt t="40253" x="5837238" y="3644900"/>
          <p14:tracePt t="40261" x="5845175" y="3629025"/>
          <p14:tracePt t="40276" x="5868988" y="3605213"/>
          <p14:tracePt t="40285" x="5876925" y="3595688"/>
          <p14:tracePt t="40292" x="5892800" y="3579813"/>
          <p14:tracePt t="40309" x="5916613" y="3563938"/>
          <p14:tracePt t="40316" x="5924550" y="3548063"/>
          <p14:tracePt t="40324" x="5940425" y="3540125"/>
          <p14:tracePt t="40332" x="5956300" y="3524250"/>
          <p14:tracePt t="40341" x="5980113" y="3516313"/>
          <p14:tracePt t="40348" x="6011863" y="3492500"/>
          <p14:tracePt t="40357" x="6051550" y="3460750"/>
          <p14:tracePt t="40364" x="6083300" y="3429000"/>
          <p14:tracePt t="40372" x="6116638" y="3413125"/>
          <p14:tracePt t="40381" x="6148388" y="3381375"/>
          <p14:tracePt t="40388" x="6172200" y="3365500"/>
          <p14:tracePt t="40396" x="6211888" y="3325813"/>
          <p14:tracePt t="40404" x="6251575" y="3286125"/>
          <p14:tracePt t="40412" x="6275388" y="3252788"/>
          <p14:tracePt t="40421" x="6299200" y="3236913"/>
          <p14:tracePt t="40428" x="6330950" y="3197225"/>
          <p14:tracePt t="40437" x="6370638" y="3157538"/>
          <p14:tracePt t="40444" x="6394450" y="3101975"/>
          <p14:tracePt t="40453" x="6434138" y="3046413"/>
          <p14:tracePt t="40460" x="6467475" y="2998788"/>
          <p14:tracePt t="40470" x="6483350" y="2959100"/>
          <p14:tracePt t="40476" x="6507163" y="2909888"/>
          <p14:tracePt t="40485" x="6538913" y="2854325"/>
          <p14:tracePt t="40492" x="6546850" y="2830513"/>
          <p14:tracePt t="40500" x="6562725" y="2806700"/>
          <p14:tracePt t="40509" x="6570663" y="2782888"/>
          <p14:tracePt t="40516" x="6586538" y="2767013"/>
          <p14:tracePt t="40524" x="6594475" y="2759075"/>
          <p14:tracePt t="40532" x="6610350" y="2743200"/>
          <p14:tracePt t="40556" x="6610350" y="2735263"/>
          <p14:tracePt t="40572" x="6618288" y="2727325"/>
          <p14:tracePt t="40581" x="6626225" y="2711450"/>
          <p14:tracePt t="40589" x="6626225" y="2695575"/>
          <p14:tracePt t="40596" x="6626225" y="2687638"/>
          <p14:tracePt t="40604" x="6657975" y="2671763"/>
          <p14:tracePt t="40612" x="6713538" y="2640013"/>
          <p14:tracePt t="40620" x="6769100" y="2600325"/>
          <p14:tracePt t="40628" x="6810375" y="2559050"/>
          <p14:tracePt t="40637" x="6826250" y="2543175"/>
          <p14:tracePt t="40644" x="6834188" y="2543175"/>
          <p14:tracePt t="40669" x="6842125" y="2535238"/>
          <p14:tracePt t="40676" x="6842125" y="2527300"/>
          <p14:tracePt t="40685" x="6842125" y="2519363"/>
          <p14:tracePt t="40692" x="6842125" y="2511425"/>
          <p14:tracePt t="40716" x="6842125" y="2503488"/>
          <p14:tracePt t="40724" x="6842125" y="2487613"/>
          <p14:tracePt t="40732" x="6858000" y="2479675"/>
          <p14:tracePt t="40740" x="6889750" y="2463800"/>
          <p14:tracePt t="40748" x="6889750" y="2455863"/>
          <p14:tracePt t="40757" x="6905625" y="2455863"/>
          <p14:tracePt t="40764" x="6929438" y="2439988"/>
          <p14:tracePt t="40772" x="6961188" y="2432050"/>
          <p14:tracePt t="40780" x="6992938" y="2416175"/>
          <p14:tracePt t="40788" x="7040563" y="2392363"/>
          <p14:tracePt t="40796" x="7104063" y="2376488"/>
          <p14:tracePt t="40804" x="7177088" y="2352675"/>
          <p14:tracePt t="40812" x="7240588" y="2312988"/>
          <p14:tracePt t="40820" x="7312025" y="2273300"/>
          <p14:tracePt t="40828" x="7391400" y="2249488"/>
          <p14:tracePt t="40837" x="7462838" y="2200275"/>
          <p14:tracePt t="40844" x="7535863" y="2176463"/>
          <p14:tracePt t="40853" x="7591425" y="2152650"/>
          <p14:tracePt t="40860" x="7639050" y="2136775"/>
          <p14:tracePt t="40869" x="7686675" y="2112963"/>
          <p14:tracePt t="40876" x="7718425" y="2097088"/>
          <p14:tracePt t="40885" x="7766050" y="2089150"/>
          <p14:tracePt t="40892" x="7805738" y="2081213"/>
          <p14:tracePt t="40901" x="7870825" y="2065338"/>
          <p14:tracePt t="40908" x="7910513" y="2049463"/>
          <p14:tracePt t="40917" x="7981950" y="2033588"/>
          <p14:tracePt t="40924" x="8045450" y="2009775"/>
          <p14:tracePt t="40933" x="8124825" y="1985963"/>
          <p14:tracePt t="40940" x="8205788" y="1962150"/>
          <p14:tracePt t="40948" x="8285163" y="1938338"/>
          <p14:tracePt t="40956" x="8332788" y="1906588"/>
          <p14:tracePt t="40964" x="8388350" y="1873250"/>
          <p14:tracePt t="40973" x="8428038" y="1841500"/>
          <p14:tracePt t="40980" x="8459788" y="1809750"/>
          <p14:tracePt t="40988" x="8475663" y="1801813"/>
          <p14:tracePt t="40996" x="8483600" y="1785938"/>
          <p14:tracePt t="41004" x="8491538" y="1778000"/>
          <p14:tracePt t="41012" x="8491538" y="1770063"/>
          <p14:tracePt t="41020" x="8491538" y="1762125"/>
          <p14:tracePt t="41028" x="8491538" y="1754188"/>
          <p14:tracePt t="41037" x="8491538" y="1746250"/>
          <p14:tracePt t="41044" x="8491538" y="1738313"/>
          <p14:tracePt t="41053" x="8491538" y="1722438"/>
          <p14:tracePt t="41060" x="8491538" y="1706563"/>
          <p14:tracePt t="41076" x="8491538" y="1698625"/>
          <p14:tracePt t="41085" x="8483600" y="1682750"/>
          <p14:tracePt t="41100" x="8483600" y="1674813"/>
          <p14:tracePt t="41108" x="8475663" y="1666875"/>
          <p14:tracePt t="41116" x="8467725" y="1666875"/>
          <p14:tracePt t="41132" x="8467725" y="1658938"/>
          <p14:tracePt t="41140" x="8467725" y="1643063"/>
          <p14:tracePt t="41156" x="8459788" y="1627188"/>
          <p14:tracePt t="41164" x="8459788" y="1611313"/>
          <p14:tracePt t="41172" x="8459788" y="1603375"/>
          <p14:tracePt t="41180" x="8451850" y="1587500"/>
          <p14:tracePt t="41188" x="8451850" y="1571625"/>
          <p14:tracePt t="41196" x="8451850" y="1555750"/>
          <p14:tracePt t="41205" x="8435975" y="1530350"/>
          <p14:tracePt t="41212" x="8428038" y="1522413"/>
          <p14:tracePt t="41220" x="8420100" y="1498600"/>
          <p14:tracePt t="41228" x="8404225" y="1482725"/>
          <p14:tracePt t="41237" x="8388350" y="1458913"/>
          <p14:tracePt t="41245" x="8372475" y="1443038"/>
          <p14:tracePt t="41253" x="8356600" y="1443038"/>
          <p14:tracePt t="41261" x="8332788" y="1443038"/>
          <p14:tracePt t="41269" x="8316913" y="1435100"/>
          <p14:tracePt t="41276" x="8293100" y="1427163"/>
          <p14:tracePt t="41285" x="8277225" y="1427163"/>
          <p14:tracePt t="41292" x="8245475" y="1427163"/>
          <p14:tracePt t="41300" x="8189913" y="1419225"/>
          <p14:tracePt t="41308" x="8124825" y="1419225"/>
          <p14:tracePt t="41316" x="8085138" y="1419225"/>
          <p14:tracePt t="41325" x="8037513" y="1419225"/>
          <p14:tracePt t="41332" x="8021638" y="1419225"/>
          <p14:tracePt t="41340" x="8013700" y="1419225"/>
          <p14:tracePt t="41348" x="8005763" y="1419225"/>
          <p14:tracePt t="41356" x="7997825" y="1427163"/>
          <p14:tracePt t="41492" x="8005763" y="1435100"/>
          <p14:tracePt t="41500" x="8013700" y="1435100"/>
          <p14:tracePt t="41508" x="8021638" y="1443038"/>
          <p14:tracePt t="41636" x="8021638" y="1458913"/>
          <p14:tracePt t="41644" x="8021638" y="1466850"/>
          <p14:tracePt t="41660" x="8021638" y="1474788"/>
          <p14:tracePt t="41669" x="8021638" y="1490663"/>
          <p14:tracePt t="41676" x="8021638" y="1498600"/>
          <p14:tracePt t="41685" x="8021638" y="1514475"/>
          <p14:tracePt t="41692" x="8021638" y="1522413"/>
          <p14:tracePt t="41700" x="8021638" y="1538288"/>
          <p14:tracePt t="41708" x="8005763" y="1555750"/>
          <p14:tracePt t="41716" x="7997825" y="1571625"/>
          <p14:tracePt t="41724" x="7981950" y="1611313"/>
          <p14:tracePt t="41732" x="7966075" y="1643063"/>
          <p14:tracePt t="41740" x="7942263" y="1682750"/>
          <p14:tracePt t="41748" x="7894638" y="1714500"/>
          <p14:tracePt t="41756" x="7878763" y="1714500"/>
          <p14:tracePt t="42469" x="7870825" y="1714500"/>
          <p14:tracePt t="42485" x="7862888" y="1714500"/>
          <p14:tracePt t="42501" x="7854950" y="1714500"/>
          <p14:tracePt t="42516" x="7847013" y="1714500"/>
          <p14:tracePt t="42525" x="7847013" y="1722438"/>
          <p14:tracePt t="42532" x="7839075" y="1722438"/>
          <p14:tracePt t="42541" x="7829550" y="1738313"/>
          <p14:tracePt t="42548" x="7821613" y="1754188"/>
          <p14:tracePt t="42557" x="7805738" y="1801813"/>
          <p14:tracePt t="42565" x="7805738" y="1865313"/>
          <p14:tracePt t="42573" x="7797800" y="1930400"/>
          <p14:tracePt t="42581" x="7789863" y="2033588"/>
          <p14:tracePt t="42589" x="7789863" y="2152650"/>
          <p14:tracePt t="42596" x="7789863" y="2265363"/>
          <p14:tracePt t="42604" x="7789863" y="2424113"/>
          <p14:tracePt t="42612" x="7789863" y="2663825"/>
          <p14:tracePt t="42621" x="7821613" y="2982913"/>
          <p14:tracePt t="42628" x="7854950" y="3309938"/>
          <p14:tracePt t="42637" x="7870825" y="3660775"/>
          <p14:tracePt t="42644" x="7942263" y="4019550"/>
          <p14:tracePt t="42653" x="8013700" y="4281488"/>
          <p14:tracePt t="42661" x="8101013" y="4584700"/>
          <p14:tracePt t="42669" x="8180388" y="4824413"/>
          <p14:tracePt t="42676" x="8237538" y="5024438"/>
          <p14:tracePt t="42685" x="8316913" y="5167313"/>
          <p14:tracePt t="42693" x="8372475" y="5254625"/>
          <p14:tracePt t="42700" x="8412163" y="5319713"/>
          <p14:tracePt t="42708" x="8443913" y="5343525"/>
          <p14:tracePt t="42716" x="8459788" y="5367338"/>
          <p14:tracePt t="42724" x="8475663" y="5367338"/>
          <p14:tracePt t="42764" x="8475663" y="5359400"/>
          <p14:tracePt t="42773" x="8475663" y="5335588"/>
          <p14:tracePt t="42780" x="8475663" y="5310188"/>
          <p14:tracePt t="42788" x="8475663" y="5294313"/>
          <p14:tracePt t="42797" x="8475663" y="5270500"/>
          <p14:tracePt t="42804" x="8475663" y="5254625"/>
          <p14:tracePt t="42812" x="8475663" y="5230813"/>
          <p14:tracePt t="42821" x="8475663" y="5214938"/>
          <p14:tracePt t="42828" x="8475663" y="5199063"/>
          <p14:tracePt t="42837" x="8475663" y="5183188"/>
          <p14:tracePt t="42844" x="8475663" y="5167313"/>
          <p14:tracePt t="42854" x="8475663" y="5151438"/>
          <p14:tracePt t="42860" x="8475663" y="5127625"/>
          <p14:tracePt t="42870" x="8467725" y="5111750"/>
          <p14:tracePt t="42877" x="8459788" y="5095875"/>
          <p14:tracePt t="42885" x="8435975" y="5064125"/>
          <p14:tracePt t="42892" x="8404225" y="5016500"/>
          <p14:tracePt t="42901" x="8372475" y="4967288"/>
          <p14:tracePt t="42909" x="8348663" y="4919663"/>
          <p14:tracePt t="42917" x="8308975" y="4848225"/>
          <p14:tracePt t="42925" x="8261350" y="4737100"/>
          <p14:tracePt t="42932" x="8197850" y="4560888"/>
          <p14:tracePt t="42953" x="8061325" y="4019550"/>
          <p14:tracePt t="42956" x="7974013" y="3716338"/>
          <p14:tracePt t="42964" x="7886700" y="3413125"/>
          <p14:tracePt t="42972" x="7854950" y="3205163"/>
          <p14:tracePt t="42980" x="7797800" y="2974975"/>
          <p14:tracePt t="42990" x="7781925" y="2846388"/>
          <p14:tracePt t="42996" x="7781925" y="2679700"/>
          <p14:tracePt t="43005" x="7781925" y="2479675"/>
          <p14:tracePt t="43012" x="7781925" y="2376488"/>
          <p14:tracePt t="43021" x="7789863" y="2297113"/>
          <p14:tracePt t="43028" x="7797800" y="2200275"/>
          <p14:tracePt t="43037" x="7805738" y="2144713"/>
          <p14:tracePt t="43045" x="7805738" y="2120900"/>
          <p14:tracePt t="43053" x="7805738" y="2105025"/>
          <p14:tracePt t="43061" x="7805738" y="2089150"/>
          <p14:tracePt t="43069" x="7805738" y="2081213"/>
          <p14:tracePt t="43077" x="7789863" y="2081213"/>
          <p14:tracePt t="43093" x="7781925" y="2081213"/>
          <p14:tracePt t="43108" x="7773988" y="2081213"/>
          <p14:tracePt t="43117" x="7766050" y="2089150"/>
          <p14:tracePt t="43124" x="7758113" y="2105025"/>
          <p14:tracePt t="43132" x="7750175" y="2128838"/>
          <p14:tracePt t="43140" x="7734300" y="2168525"/>
          <p14:tracePt t="43149" x="7734300" y="2184400"/>
          <p14:tracePt t="43156" x="7734300" y="2208213"/>
          <p14:tracePt t="43164" x="7734300" y="2216150"/>
          <p14:tracePt t="43221" x="7734300" y="2224088"/>
          <p14:tracePt t="43229" x="7734300" y="2241550"/>
          <p14:tracePt t="43237" x="7734300" y="2265363"/>
          <p14:tracePt t="43245" x="7750175" y="2281238"/>
          <p14:tracePt t="43253" x="7766050" y="2312988"/>
          <p14:tracePt t="43261" x="7773988" y="2360613"/>
          <p14:tracePt t="43269" x="7781925" y="2392363"/>
          <p14:tracePt t="43277" x="7797800" y="2447925"/>
          <p14:tracePt t="43285" x="7813675" y="2495550"/>
          <p14:tracePt t="43292" x="7821613" y="2559050"/>
          <p14:tracePt t="43300" x="7821613" y="2632075"/>
          <p14:tracePt t="43309" x="7821613" y="2687638"/>
          <p14:tracePt t="43317" x="7821613" y="2743200"/>
          <p14:tracePt t="43324" x="7813675" y="2846388"/>
          <p14:tracePt t="43332" x="7781925" y="2959100"/>
          <p14:tracePt t="43340" x="7766050" y="3094038"/>
          <p14:tracePt t="43348" x="7758113" y="3228975"/>
          <p14:tracePt t="43356" x="7734300" y="3389313"/>
          <p14:tracePt t="43364" x="7710488" y="3532188"/>
          <p14:tracePt t="43372" x="7710488" y="3684588"/>
          <p14:tracePt t="43380" x="7710488" y="3819525"/>
          <p14:tracePt t="43388" x="7710488" y="3922713"/>
          <p14:tracePt t="43396" x="7710488" y="4011613"/>
          <p14:tracePt t="43404" x="7710488" y="4083050"/>
          <p14:tracePt t="43412" x="7710488" y="4114800"/>
          <p14:tracePt t="43420" x="7710488" y="4162425"/>
          <p14:tracePt t="43428" x="7710488" y="4186238"/>
          <p14:tracePt t="43437" x="7718425" y="4210050"/>
          <p14:tracePt t="43444" x="7726363" y="4225925"/>
          <p14:tracePt t="43453" x="7726363" y="4233863"/>
          <p14:tracePt t="43476" x="7734300" y="4233863"/>
          <p14:tracePt t="43485" x="7734300" y="4225925"/>
          <p14:tracePt t="43492" x="7734300" y="4217988"/>
          <p14:tracePt t="43500" x="7734300" y="4194175"/>
          <p14:tracePt t="43508" x="7734300" y="4170363"/>
          <p14:tracePt t="43516" x="7734300" y="4146550"/>
          <p14:tracePt t="43524" x="7734300" y="4130675"/>
          <p14:tracePt t="43532" x="7734300" y="4098925"/>
          <p14:tracePt t="43541" x="7734300" y="4051300"/>
          <p14:tracePt t="43548" x="7750175" y="3979863"/>
          <p14:tracePt t="43556" x="7758113" y="3906838"/>
          <p14:tracePt t="43564" x="7766050" y="3827463"/>
          <p14:tracePt t="43572" x="7781925" y="3763963"/>
          <p14:tracePt t="43581" x="7789863" y="3668713"/>
          <p14:tracePt t="43588" x="7805738" y="3563938"/>
          <p14:tracePt t="43596" x="7805738" y="3452813"/>
          <p14:tracePt t="43605" x="7805738" y="3349625"/>
          <p14:tracePt t="43612" x="7805738" y="3221038"/>
          <p14:tracePt t="43621" x="7805738" y="3094038"/>
          <p14:tracePt t="43628" x="7797800" y="3006725"/>
          <p14:tracePt t="43637" x="7797800" y="2909888"/>
          <p14:tracePt t="43644" x="7797800" y="2830513"/>
          <p14:tracePt t="43653" x="7797800" y="2751138"/>
          <p14:tracePt t="43660" x="7797800" y="2663825"/>
          <p14:tracePt t="43669" x="7797800" y="2600325"/>
          <p14:tracePt t="43676" x="7797800" y="2559050"/>
          <p14:tracePt t="43685" x="7797800" y="2535238"/>
          <p14:tracePt t="43692" x="7789863" y="2519363"/>
          <p14:tracePt t="43724" x="7781925" y="2511425"/>
          <p14:tracePt t="43748" x="7781925" y="2527300"/>
          <p14:tracePt t="43756" x="7781925" y="2551113"/>
          <p14:tracePt t="43764" x="7781925" y="2584450"/>
          <p14:tracePt t="43772" x="7781925" y="2600325"/>
          <p14:tracePt t="43780" x="7781925" y="2624138"/>
          <p14:tracePt t="43788" x="7781925" y="2647950"/>
          <p14:tracePt t="43796" x="7781925" y="2671763"/>
          <p14:tracePt t="43805" x="7773988" y="2703513"/>
          <p14:tracePt t="43813" x="7766050" y="2735263"/>
          <p14:tracePt t="43820" x="7726363" y="2806700"/>
          <p14:tracePt t="43828" x="7710488" y="2878138"/>
          <p14:tracePt t="43837" x="7702550" y="2974975"/>
          <p14:tracePt t="43844" x="7694613" y="3109913"/>
          <p14:tracePt t="43853" x="7694613" y="3309938"/>
          <p14:tracePt t="43860" x="7694613" y="3524250"/>
          <p14:tracePt t="43869" x="7694613" y="3740150"/>
          <p14:tracePt t="43876" x="7694613" y="3938588"/>
          <p14:tracePt t="43886" x="7694613" y="4067175"/>
          <p14:tracePt t="43892" x="7694613" y="4202113"/>
          <p14:tracePt t="43901" x="7694613" y="4314825"/>
          <p14:tracePt t="43908" x="7694613" y="4410075"/>
          <p14:tracePt t="43916" x="7694613" y="4497388"/>
          <p14:tracePt t="43925" x="7694613" y="4592638"/>
          <p14:tracePt t="43933" x="7694613" y="4673600"/>
          <p14:tracePt t="43940" x="7694613" y="4721225"/>
          <p14:tracePt t="43953" x="7694613" y="4752975"/>
          <p14:tracePt t="43956" x="7694613" y="4776788"/>
          <p14:tracePt t="43989" x="7694613" y="4760913"/>
          <p14:tracePt t="43996" x="7694613" y="4713288"/>
          <p14:tracePt t="44005" x="7694613" y="4633913"/>
          <p14:tracePt t="44012" x="7694613" y="4529138"/>
          <p14:tracePt t="44020" x="7694613" y="4425950"/>
          <p14:tracePt t="44028" x="7694613" y="4330700"/>
          <p14:tracePt t="44037" x="7694613" y="4233863"/>
          <p14:tracePt t="44044" x="7694613" y="4138613"/>
          <p14:tracePt t="44053" x="7710488" y="4019550"/>
          <p14:tracePt t="44060" x="7734300" y="3914775"/>
          <p14:tracePt t="44069" x="7750175" y="3763963"/>
          <p14:tracePt t="44076" x="7773988" y="3621088"/>
          <p14:tracePt t="44085" x="7813675" y="3468688"/>
          <p14:tracePt t="44092" x="7829550" y="3357563"/>
          <p14:tracePt t="44101" x="7854950" y="3221038"/>
          <p14:tracePt t="44108" x="7870825" y="3125788"/>
          <p14:tracePt t="44116" x="7870825" y="3030538"/>
          <p14:tracePt t="44124" x="7870825" y="2951163"/>
          <p14:tracePt t="44132" x="7870825" y="2886075"/>
          <p14:tracePt t="44141" x="7862888" y="2846388"/>
          <p14:tracePt t="44148" x="7847013" y="2814638"/>
          <p14:tracePt t="44156" x="7839075" y="2798763"/>
          <p14:tracePt t="44164" x="7829550" y="2798763"/>
          <p14:tracePt t="44222" x="7829550" y="2838450"/>
          <p14:tracePt t="44229" x="7821613" y="2870200"/>
          <p14:tracePt t="44237" x="7821613" y="2901950"/>
          <p14:tracePt t="44245" x="7813675" y="2959100"/>
          <p14:tracePt t="44254" x="7805738" y="3006725"/>
          <p14:tracePt t="44261" x="7805738" y="3046413"/>
          <p14:tracePt t="44269" x="7797800" y="3078163"/>
          <p14:tracePt t="44277" x="7789863" y="3117850"/>
          <p14:tracePt t="44285" x="7781925" y="3157538"/>
          <p14:tracePt t="44292" x="7773988" y="3181350"/>
          <p14:tracePt t="44300" x="7766050" y="3221038"/>
          <p14:tracePt t="44308" x="7750175" y="3278188"/>
          <p14:tracePt t="44316" x="7726363" y="3365500"/>
          <p14:tracePt t="44324" x="7726363" y="3476625"/>
          <p14:tracePt t="44332" x="7718425" y="3644900"/>
          <p14:tracePt t="44341" x="7718425" y="3883025"/>
          <p14:tracePt t="44348" x="7718425" y="4098925"/>
          <p14:tracePt t="44356" x="7718425" y="4291013"/>
          <p14:tracePt t="44364" x="7718425" y="4425950"/>
          <p14:tracePt t="44373" x="7718425" y="4545013"/>
          <p14:tracePt t="44380" x="7718425" y="4649788"/>
          <p14:tracePt t="44388" x="7750175" y="4760913"/>
          <p14:tracePt t="44396" x="7773988" y="4856163"/>
          <p14:tracePt t="44404" x="7805738" y="4911725"/>
          <p14:tracePt t="44412" x="7821613" y="4935538"/>
          <p14:tracePt t="44420" x="7839075" y="4967288"/>
          <p14:tracePt t="44470" x="7829550" y="4943475"/>
          <p14:tracePt t="44476" x="7813675" y="4935538"/>
          <p14:tracePt t="44485" x="7805738" y="4919663"/>
          <p14:tracePt t="44492" x="7789863" y="4887913"/>
          <p14:tracePt t="44501" x="7781925" y="4879975"/>
          <p14:tracePt t="44508" x="7781925" y="4872038"/>
          <p14:tracePt t="44516" x="7781925" y="4856163"/>
          <p14:tracePt t="44525" x="7781925" y="4848225"/>
          <p14:tracePt t="44533" x="7781925" y="4840288"/>
          <p14:tracePt t="44541" x="7781925" y="4832350"/>
          <p14:tracePt t="45093" x="7789863" y="4832350"/>
          <p14:tracePt t="45230" x="7781925" y="4832350"/>
          <p14:tracePt t="45237" x="7773988" y="4832350"/>
          <p14:tracePt t="45244" x="7742238" y="4832350"/>
          <p14:tracePt t="45253" x="7718425" y="4832350"/>
          <p14:tracePt t="45260" x="7678738" y="4832350"/>
          <p14:tracePt t="45269" x="7646988" y="4832350"/>
          <p14:tracePt t="45277" x="7607300" y="4832350"/>
          <p14:tracePt t="45286" x="7551738" y="4824413"/>
          <p14:tracePt t="45293" x="7496175" y="4808538"/>
          <p14:tracePt t="45301" x="7446963" y="4800600"/>
          <p14:tracePt t="45309" x="7407275" y="4800600"/>
          <p14:tracePt t="45316" x="7351713" y="4792663"/>
          <p14:tracePt t="45324" x="7272338" y="4776788"/>
          <p14:tracePt t="45332" x="7200900" y="4768850"/>
          <p14:tracePt t="45340" x="7112000" y="4768850"/>
          <p14:tracePt t="45348" x="7008813" y="4768850"/>
          <p14:tracePt t="45356" x="6905625" y="4768850"/>
          <p14:tracePt t="45364" x="6802438" y="4768850"/>
          <p14:tracePt t="45372" x="6721475" y="4768850"/>
          <p14:tracePt t="45380" x="6657975" y="4768850"/>
          <p14:tracePt t="45389" x="6594475" y="4768850"/>
          <p14:tracePt t="45396" x="6546850" y="4768850"/>
          <p14:tracePt t="45404" x="6483350" y="4768850"/>
          <p14:tracePt t="45412" x="6434138" y="4768850"/>
          <p14:tracePt t="45421" x="6378575" y="4768850"/>
          <p14:tracePt t="45428" x="6354763" y="4768850"/>
          <p14:tracePt t="45437" x="6315075" y="4760913"/>
          <p14:tracePt t="45444" x="6267450" y="4745038"/>
          <p14:tracePt t="45453" x="6219825" y="4737100"/>
          <p14:tracePt t="45460" x="6164263" y="4729163"/>
          <p14:tracePt t="45469" x="6124575" y="4721225"/>
          <p14:tracePt t="45476" x="6100763" y="4721225"/>
          <p14:tracePt t="45485" x="6059488" y="4713288"/>
          <p14:tracePt t="45492" x="5995988" y="4705350"/>
          <p14:tracePt t="45500" x="5932488" y="4697413"/>
          <p14:tracePt t="45508" x="5876925" y="4697413"/>
          <p14:tracePt t="45516" x="5821363" y="4697413"/>
          <p14:tracePt t="45525" x="5805488" y="4697413"/>
          <p14:tracePt t="45532" x="5781675" y="4697413"/>
          <p14:tracePt t="45540" x="5765800" y="4697413"/>
          <p14:tracePt t="45548" x="5749925" y="4697413"/>
          <p14:tracePt t="45557" x="5740400" y="4705350"/>
          <p14:tracePt t="45564" x="5732463" y="4705350"/>
          <p14:tracePt t="45572" x="5724525" y="4713288"/>
          <p14:tracePt t="45885" x="5716588" y="4713288"/>
          <p14:tracePt t="45909" x="5708650" y="4713288"/>
          <p14:tracePt t="45924" x="5700713" y="4713288"/>
          <p14:tracePt t="45933" x="5676900" y="4713288"/>
          <p14:tracePt t="45941" x="5653088" y="4705350"/>
          <p14:tracePt t="45953" x="5629275" y="4689475"/>
          <p14:tracePt t="45957" x="5605463" y="4689475"/>
          <p14:tracePt t="45964" x="5581650" y="4681538"/>
          <p14:tracePt t="45973" x="5565775" y="4665663"/>
          <p14:tracePt t="45981" x="5549900" y="4665663"/>
          <p14:tracePt t="45989" x="5526088" y="4649788"/>
          <p14:tracePt t="45996" x="5494338" y="4641850"/>
          <p14:tracePt t="46004" x="5470525" y="4633913"/>
          <p14:tracePt t="46013" x="5454650" y="4633913"/>
          <p14:tracePt t="46021" x="5438775" y="4633913"/>
          <p14:tracePt t="46028" x="5422900" y="4633913"/>
          <p14:tracePt t="46037" x="5414963" y="4633913"/>
          <p14:tracePt t="46044" x="5397500" y="4633913"/>
          <p14:tracePt t="46060" x="5389563" y="4633913"/>
          <p14:tracePt t="46069" x="5365750" y="4633913"/>
          <p14:tracePt t="46101" x="5365750" y="4641850"/>
          <p14:tracePt t="46149" x="5365750" y="4649788"/>
          <p14:tracePt t="46205" x="5357813" y="4649788"/>
          <p14:tracePt t="46237" x="5357813" y="4657725"/>
          <p14:tracePt t="46244" x="5357813" y="4665663"/>
          <p14:tracePt t="46269" x="5365750" y="4665663"/>
          <p14:tracePt t="46308" x="5373688" y="4665663"/>
          <p14:tracePt t="46325" x="5373688" y="4673600"/>
          <p14:tracePt t="46549" x="5373688" y="4665663"/>
          <p14:tracePt t="46557" x="5373688" y="4657725"/>
          <p14:tracePt t="46725" x="5381625" y="4657725"/>
          <p14:tracePt t="46749" x="5389563" y="4657725"/>
          <p14:tracePt t="46829" x="5397500" y="4657725"/>
          <p14:tracePt t="48068" x="5389563" y="4657725"/>
          <p14:tracePt t="48253" x="5389563" y="4649788"/>
          <p14:tracePt t="48277" x="5397500" y="4649788"/>
          <p14:tracePt t="48333" x="5407025" y="4649788"/>
          <p14:tracePt t="48909" x="5414963" y="4649788"/>
          <p14:tracePt t="49101" x="5407025" y="4641850"/>
          <p14:tracePt t="49149" x="5397500" y="4641850"/>
          <p14:tracePt t="49164" x="5389563" y="4641850"/>
          <p14:tracePt t="49188" x="5381625" y="4641850"/>
          <p14:tracePt t="49204" x="5373688" y="4633913"/>
          <p14:tracePt t="49245" x="5357813" y="4624388"/>
          <p14:tracePt t="49293" x="5357813" y="4616450"/>
          <p14:tracePt t="49332" x="5349875" y="4616450"/>
          <p14:tracePt t="50085" x="5349875" y="4608513"/>
          <p14:tracePt t="50117" x="5349875" y="4600575"/>
          <p14:tracePt t="50533" x="5349875" y="4592638"/>
          <p14:tracePt t="50548" x="5357813" y="4592638"/>
          <p14:tracePt t="50709" x="5365750" y="4592638"/>
          <p14:tracePt t="50749" x="5373688" y="4592638"/>
          <p14:tracePt t="50756" x="5373688" y="4584700"/>
          <p14:tracePt t="50772" x="5381625" y="4584700"/>
          <p14:tracePt t="50796" x="5381625" y="4576763"/>
          <p14:tracePt t="50812" x="5381625" y="4568825"/>
          <p14:tracePt t="51180" x="5389563" y="4568825"/>
          <p14:tracePt t="51188" x="5407025" y="4560888"/>
          <p14:tracePt t="51204" x="5422900" y="4560888"/>
          <p14:tracePt t="51212" x="5438775" y="4560888"/>
          <p14:tracePt t="51220" x="5454650" y="4552950"/>
          <p14:tracePt t="51229" x="5470525" y="4545013"/>
          <p14:tracePt t="51237" x="5502275" y="4529138"/>
          <p14:tracePt t="51244" x="5557838" y="4529138"/>
          <p14:tracePt t="51253" x="5653088" y="4513263"/>
          <p14:tracePt t="51260" x="5740400" y="4505325"/>
          <p14:tracePt t="51269" x="5845175" y="4497388"/>
          <p14:tracePt t="51276" x="5964238" y="4481513"/>
          <p14:tracePt t="51286" x="6116638" y="4449763"/>
          <p14:tracePt t="51292" x="6323013" y="4410075"/>
          <p14:tracePt t="51300" x="6499225" y="4410075"/>
          <p14:tracePt t="51308" x="6665913" y="4378325"/>
          <p14:tracePt t="51316" x="6834188" y="4354513"/>
          <p14:tracePt t="51324" x="6992938" y="4330700"/>
          <p14:tracePt t="51332" x="7145338" y="4298950"/>
          <p14:tracePt t="51340" x="7248525" y="4273550"/>
          <p14:tracePt t="51348" x="7343775" y="4249738"/>
          <p14:tracePt t="51356" x="7431088" y="4241800"/>
          <p14:tracePt t="51364" x="7512050" y="4210050"/>
          <p14:tracePt t="51372" x="7567613" y="4194175"/>
          <p14:tracePt t="51380" x="7623175" y="4178300"/>
          <p14:tracePt t="51388" x="7662863" y="4170363"/>
          <p14:tracePt t="51396" x="7702550" y="4162425"/>
          <p14:tracePt t="51404" x="7726363" y="4138613"/>
          <p14:tracePt t="51412" x="7742238" y="4130675"/>
          <p14:tracePt t="51421" x="7766050" y="4130675"/>
          <p14:tracePt t="51428" x="7773988" y="4114800"/>
          <p14:tracePt t="51444" x="7781925" y="4114800"/>
          <p14:tracePt t="51454" x="7781925" y="4106863"/>
          <p14:tracePt t="51477" x="7781925" y="4098925"/>
          <p14:tracePt t="51492" x="7781925" y="4090988"/>
          <p14:tracePt t="51717" x="7781925" y="4083050"/>
          <p14:tracePt t="51741" x="7766050" y="4083050"/>
          <p14:tracePt t="51748" x="7750175" y="4083050"/>
          <p14:tracePt t="52325" x="7750175" y="4075113"/>
          <p14:tracePt t="52365" x="7742238" y="4075113"/>
          <p14:tracePt t="52501" x="7742238" y="4067175"/>
          <p14:tracePt t="52525" x="7742238" y="4059238"/>
          <p14:tracePt t="52557" x="7742238" y="4051300"/>
          <p14:tracePt t="52573" x="7758113" y="4051300"/>
          <p14:tracePt t="52580" x="7758113" y="4043363"/>
          <p14:tracePt t="52589" x="7766050" y="4035425"/>
          <p14:tracePt t="52596" x="7781925" y="4035425"/>
          <p14:tracePt t="52604" x="7789863" y="4035425"/>
          <p14:tracePt t="52613" x="7805738" y="4027488"/>
          <p14:tracePt t="52621" x="7829550" y="4019550"/>
          <p14:tracePt t="52628" x="7870825" y="4003675"/>
          <p14:tracePt t="52637" x="7894638" y="4003675"/>
          <p14:tracePt t="52644" x="7926388" y="3995738"/>
          <p14:tracePt t="52653" x="7974013" y="3987800"/>
          <p14:tracePt t="52660" x="8013700" y="3971925"/>
          <p14:tracePt t="52669" x="8061325" y="3948113"/>
          <p14:tracePt t="52677" x="8108950" y="3930650"/>
          <p14:tracePt t="52686" x="8156575" y="3922713"/>
          <p14:tracePt t="52692" x="8197850" y="3914775"/>
          <p14:tracePt t="52701" x="8245475" y="3906838"/>
          <p14:tracePt t="52709" x="8301038" y="3898900"/>
          <p14:tracePt t="52716" x="8356600" y="3890963"/>
          <p14:tracePt t="52724" x="8420100" y="3883025"/>
          <p14:tracePt t="52732" x="8483600" y="3875088"/>
          <p14:tracePt t="52740" x="8572500" y="3867150"/>
          <p14:tracePt t="52748" x="8651875" y="3859213"/>
          <p14:tracePt t="52756" x="8747125" y="3859213"/>
          <p14:tracePt t="52764" x="8842375" y="3851275"/>
          <p14:tracePt t="52772" x="8955088" y="3835400"/>
          <p14:tracePt t="52780" x="9058275" y="3827463"/>
          <p14:tracePt t="52788" x="9209088" y="3811588"/>
          <p14:tracePt t="52796" x="9369425" y="3803650"/>
          <p14:tracePt t="52804" x="9575800" y="3763963"/>
          <p14:tracePt t="52812" x="9791700" y="3700463"/>
          <p14:tracePt t="52820" x="10031413" y="3636963"/>
          <p14:tracePt t="52828" x="10245725" y="3571875"/>
          <p14:tracePt t="52837" x="10461625" y="3508375"/>
          <p14:tracePt t="52844" x="10701338" y="3444875"/>
          <p14:tracePt t="52853" x="10899775" y="3381375"/>
          <p14:tracePt t="52860" x="11107738" y="3341688"/>
          <p14:tracePt t="52869" x="11242675" y="3302000"/>
          <p14:tracePt t="52876" x="11379200" y="3262313"/>
          <p14:tracePt t="52885" x="11482388" y="3236913"/>
          <p14:tracePt t="52892" x="11553825" y="3205163"/>
          <p14:tracePt t="52900" x="11609388" y="3173413"/>
          <p14:tracePt t="52909" x="11633200" y="3165475"/>
          <p14:tracePt t="52917" x="11649075" y="3157538"/>
          <p14:tracePt t="52924" x="11657013" y="3157538"/>
          <p14:tracePt t="52936" x="11657013" y="3149600"/>
          <p14:tracePt t="52940" x="11657013" y="3141663"/>
          <p14:tracePt t="52949" x="11664950" y="3133725"/>
          <p14:tracePt t="52956" x="11674475" y="3125788"/>
          <p14:tracePt t="52974" x="11690350" y="3117850"/>
          <p14:tracePt t="52980" x="11690350" y="3109913"/>
          <p14:tracePt t="52996" x="11698288" y="3109913"/>
          <p14:tracePt t="53005" x="11698288" y="3094038"/>
          <p14:tracePt t="53012" x="11674475" y="3078163"/>
          <p14:tracePt t="53021" x="11657013" y="3078163"/>
          <p14:tracePt t="53028" x="11625263" y="3070225"/>
          <p14:tracePt t="53037" x="11569700" y="3062288"/>
          <p14:tracePt t="53044" x="11537950" y="3062288"/>
          <p14:tracePt t="53053" x="11506200" y="3062288"/>
          <p14:tracePt t="53061" x="11490325" y="3062288"/>
          <p14:tracePt t="53069" x="11474450" y="3062288"/>
          <p14:tracePt t="53116" x="11458575" y="3062288"/>
          <p14:tracePt t="53124" x="11450638" y="3062288"/>
          <p14:tracePt t="53132" x="11434763" y="3062288"/>
          <p14:tracePt t="53140" x="11410950" y="3062288"/>
          <p14:tracePt t="53997" x="11395075" y="3062288"/>
          <p14:tracePt t="54005" x="11395075" y="3070225"/>
          <p14:tracePt t="54013" x="11387138" y="3078163"/>
          <p14:tracePt t="54021" x="11379200" y="3094038"/>
          <p14:tracePt t="54029" x="11379200" y="3101975"/>
          <p14:tracePt t="54044" x="11371263" y="3101975"/>
          <p14:tracePt t="54053" x="11363325" y="3101975"/>
          <p14:tracePt t="54092" x="11363325" y="3086100"/>
          <p14:tracePt t="54101" x="11355388" y="3086100"/>
          <p14:tracePt t="54140" x="11355388" y="3078163"/>
          <p14:tracePt t="54189" x="11355388" y="3086100"/>
          <p14:tracePt t="54196" x="11347450" y="3101975"/>
          <p14:tracePt t="54204" x="11347450" y="3109913"/>
          <p14:tracePt t="54212" x="11347450" y="3117850"/>
          <p14:tracePt t="54220" x="11347450" y="3133725"/>
          <p14:tracePt t="54228" x="11339513" y="3141663"/>
          <p14:tracePt t="54244" x="11339513" y="3149600"/>
          <p14:tracePt t="54309" x="11339513" y="3141663"/>
          <p14:tracePt t="54316" x="11331575" y="3141663"/>
          <p14:tracePt t="54324" x="11331575" y="3133725"/>
          <p14:tracePt t="54405" x="11331575" y="3125788"/>
          <p14:tracePt t="54421" x="11314113" y="3125788"/>
          <p14:tracePt t="54428" x="11306175" y="3125788"/>
          <p14:tracePt t="54437" x="11298238" y="3133725"/>
          <p14:tracePt t="54444" x="11298238" y="3141663"/>
          <p14:tracePt t="55317" x="11290300" y="3141663"/>
          <p14:tracePt t="55332" x="11282363" y="3149600"/>
          <p14:tracePt t="55429" x="11274425" y="3149600"/>
          <p14:tracePt t="55454" x="11250613" y="3157538"/>
          <p14:tracePt t="55460" x="11234738" y="3165475"/>
          <p14:tracePt t="55485" x="11218863" y="3165475"/>
          <p14:tracePt t="55492" x="11210925" y="3165475"/>
          <p14:tracePt t="55500" x="11195050" y="3165475"/>
          <p14:tracePt t="55508" x="11187113" y="3173413"/>
          <p14:tracePt t="55516" x="11171238" y="3181350"/>
          <p14:tracePt t="55532" x="11163300" y="3181350"/>
          <p14:tracePt t="55541" x="11155363" y="3181350"/>
          <p14:tracePt t="55556" x="11147425" y="3181350"/>
          <p14:tracePt t="55580" x="11139488" y="3189288"/>
          <p14:tracePt t="55605" x="11131550" y="3189288"/>
          <p14:tracePt t="55701" x="11115675" y="3205163"/>
          <p14:tracePt t="56652" x="11115675" y="3197225"/>
          <p14:tracePt t="56685" x="11107738" y="3189288"/>
          <p14:tracePt t="56829" x="11099800" y="3189288"/>
          <p14:tracePt t="56860" x="11091863" y="3189288"/>
          <p14:tracePt t="56877" x="11075988" y="3189288"/>
          <p14:tracePt t="56886" x="11075988" y="3181350"/>
          <p14:tracePt t="56916" x="11068050" y="3181350"/>
          <p14:tracePt t="57044" x="11068050" y="3189288"/>
          <p14:tracePt t="57101" x="11068050" y="3197225"/>
          <p14:tracePt t="57116" x="11060113" y="3197225"/>
          <p14:tracePt t="57132" x="11044238" y="3197225"/>
          <p14:tracePt t="57637" x="11036300" y="3205163"/>
          <p14:tracePt t="57644" x="11028363" y="3205163"/>
          <p14:tracePt t="58461" x="11020425" y="3205163"/>
          <p14:tracePt t="58533" x="11012488" y="3205163"/>
          <p14:tracePt t="59101" x="11004550" y="3205163"/>
          <p14:tracePt t="59125" x="10996613" y="3197225"/>
          <p14:tracePt t="59333" x="11004550" y="3197225"/>
          <p14:tracePt t="59341" x="11012488" y="3197225"/>
          <p14:tracePt t="59973" x="11012488" y="3205163"/>
          <p14:tracePt t="60133" x="11012488" y="3213100"/>
          <p14:tracePt t="60148" x="11012488" y="3221038"/>
          <p14:tracePt t="60285" x="11012488" y="3228975"/>
          <p14:tracePt t="60725" x="11020425" y="3228975"/>
          <p14:tracePt t="61181" x="11012488" y="3228975"/>
          <p14:tracePt t="61221" x="11004550" y="3228975"/>
          <p14:tracePt t="61549" x="11004550" y="3221038"/>
          <p14:tracePt t="61901" x="11004550" y="3213100"/>
          <p14:tracePt t="62061" x="10996613" y="3213100"/>
          <p14:tracePt t="62093" x="10988675" y="3213100"/>
          <p14:tracePt t="62164" x="10980738" y="3213100"/>
          <p14:tracePt t="62229" x="10971213" y="3213100"/>
          <p14:tracePt t="62525" x="10963275" y="3213100"/>
          <p14:tracePt t="62717" x="10955338" y="3213100"/>
          <p14:tracePt t="62749" x="10947400" y="3213100"/>
          <p14:tracePt t="63004" x="10939463" y="3213100"/>
          <p14:tracePt t="63253" x="10931525" y="3213100"/>
          <p14:tracePt t="64237" x="10923588" y="3213100"/>
          <p14:tracePt t="64989" x="10915650" y="3213100"/>
          <p14:tracePt t="65885" x="10907713" y="3213100"/>
          <p14:tracePt t="66573" x="10931525" y="3213100"/>
          <p14:tracePt t="66580" x="10963275" y="3221038"/>
          <p14:tracePt t="66588" x="10996613" y="3228975"/>
          <p14:tracePt t="66596" x="11060113" y="3236913"/>
          <p14:tracePt t="66605" x="11171238" y="3236913"/>
          <p14:tracePt t="66612" x="11282363" y="3236913"/>
          <p14:tracePt t="66621" x="11458575" y="3236913"/>
          <p14:tracePt t="66628" x="11722100" y="3252788"/>
          <p14:tracePt t="66637" x="11928475" y="3262313"/>
          <p14:tracePt t="66645" x="12104688" y="32623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195014" y="1102467"/>
            <a:ext cx="10124643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Main take-away messages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95E86-6825-4B2C-BDAD-AEF7C6E3F143}"/>
              </a:ext>
            </a:extLst>
          </p:cNvPr>
          <p:cNvSpPr txBox="1"/>
          <p:nvPr/>
        </p:nvSpPr>
        <p:spPr>
          <a:xfrm>
            <a:off x="322522" y="3435996"/>
            <a:ext cx="1125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Roboto" panose="02000000000000000000"/>
              </a:rPr>
              <a:t>2. Satellite imagery shows plastic in rivers 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8EBE8-029D-4E69-9B75-0A682F58B1BD}"/>
              </a:ext>
            </a:extLst>
          </p:cNvPr>
          <p:cNvSpPr txBox="1"/>
          <p:nvPr/>
        </p:nvSpPr>
        <p:spPr>
          <a:xfrm>
            <a:off x="322522" y="4820802"/>
            <a:ext cx="1159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Roboto" panose="02000000000000000000"/>
              </a:rPr>
              <a:t>3. Direct sensing need to be combined with field-based estimates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A32BCF-F41C-4893-9266-1ED77E30D4D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4" name="Picture 2" descr="Image result for ESA">
              <a:extLst>
                <a:ext uri="{FF2B5EF4-FFF2-40B4-BE49-F238E27FC236}">
                  <a16:creationId xmlns:a16="http://schemas.microsoft.com/office/drawing/2014/main" id="{D4E4AB6E-5346-A547-B1F8-C6E5C22814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F109F52-328F-DE41-9A18-F88B2E431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69A3EA82-B77E-1249-A8C1-524D78418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212CF4B-A4EB-443A-9537-78BA810B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076034-1A9E-4498-847B-5E03EB046875}"/>
              </a:ext>
            </a:extLst>
          </p:cNvPr>
          <p:cNvSpPr txBox="1"/>
          <p:nvPr/>
        </p:nvSpPr>
        <p:spPr>
          <a:xfrm>
            <a:off x="1330614" y="5522391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spatial resolution limitation, estimates of plastic densities are still off by several orders of magnitude! </a:t>
            </a:r>
            <a:endParaRPr lang="nl-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556F1E-9B38-47C8-9F53-C10EEE417E17}"/>
              </a:ext>
            </a:extLst>
          </p:cNvPr>
          <p:cNvSpPr txBox="1"/>
          <p:nvPr/>
        </p:nvSpPr>
        <p:spPr>
          <a:xfrm>
            <a:off x="322522" y="2088076"/>
            <a:ext cx="1125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Roboto" panose="02000000000000000000"/>
              </a:rPr>
              <a:t>1. Plastics have distinct spectral signatures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D6404-FAD8-408C-9846-519DD90E7415}"/>
              </a:ext>
            </a:extLst>
          </p:cNvPr>
          <p:cNvSpPr txBox="1"/>
          <p:nvPr/>
        </p:nvSpPr>
        <p:spPr>
          <a:xfrm>
            <a:off x="1466236" y="2646033"/>
            <a:ext cx="713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detected both in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and field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hyperspectral/multispectral sensors</a:t>
            </a:r>
            <a:endParaRPr lang="nl-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E9A524-709D-48D4-B743-77EF4E6B6A60}"/>
              </a:ext>
            </a:extLst>
          </p:cNvPr>
          <p:cNvSpPr txBox="1"/>
          <p:nvPr/>
        </p:nvSpPr>
        <p:spPr>
          <a:xfrm>
            <a:off x="1397726" y="3989899"/>
            <a:ext cx="713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 multispectral imagery, e.g.: Worldview-2 and 3 </a:t>
            </a:r>
            <a:endParaRPr lang="nl-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7"/>
    </mc:Choice>
    <mc:Fallback xmlns="">
      <p:transition spd="slow" advTm="10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21" grpId="0"/>
    </p:bldLst>
  </p:timing>
  <p:extLst>
    <p:ext uri="{3A86A75C-4F4B-4683-9AE1-C65F6400EC91}">
      <p14:laserTraceLst xmlns:p14="http://schemas.microsoft.com/office/powerpoint/2010/main">
        <p14:tracePtLst>
          <p14:tracePt t="34103" x="11609388" y="3252788"/>
          <p14:tracePt t="34111" x="11234738" y="3228975"/>
          <p14:tracePt t="34119" x="10971213" y="3228975"/>
          <p14:tracePt t="34127" x="10701338" y="3244850"/>
          <p14:tracePt t="34135" x="10533063" y="3244850"/>
          <p14:tracePt t="34143" x="10334625" y="3244850"/>
          <p14:tracePt t="34151" x="10245725" y="3262313"/>
          <p14:tracePt t="34159" x="10213975" y="3270250"/>
          <p14:tracePt t="34167" x="10190163" y="3278188"/>
          <p14:tracePt t="34175" x="10182225" y="3278188"/>
          <p14:tracePt t="34215" x="10174288" y="3278188"/>
          <p14:tracePt t="34223" x="10166350" y="3286125"/>
          <p14:tracePt t="34230" x="10158413" y="3286125"/>
          <p14:tracePt t="34248" x="10142538" y="3294063"/>
          <p14:tracePt t="34327" x="10150475" y="3294063"/>
          <p14:tracePt t="34343" x="10158413" y="3294063"/>
          <p14:tracePt t="34383" x="10166350" y="3294063"/>
          <p14:tracePt t="34415" x="10174288" y="3294063"/>
          <p14:tracePt t="34430" x="10174288" y="3286125"/>
          <p14:tracePt t="34439" x="10182225" y="3286125"/>
          <p14:tracePt t="35359" x="10190163" y="3286125"/>
          <p14:tracePt t="35495" x="10190163" y="3278188"/>
          <p14:tracePt t="35639" x="10190163" y="3262313"/>
          <p14:tracePt t="35719" x="10190163" y="3252788"/>
          <p14:tracePt t="35766" x="10182225" y="3252788"/>
          <p14:tracePt t="35814" x="10174288" y="3252788"/>
          <p14:tracePt t="36135" x="10166350" y="3252788"/>
          <p14:tracePt t="36863" x="10158413" y="3252788"/>
          <p14:tracePt t="36950" x="10150475" y="3252788"/>
          <p14:tracePt t="37303" x="10142538" y="3252788"/>
          <p14:tracePt t="37375" x="10142538" y="3244850"/>
          <p14:tracePt t="38119" x="10142538" y="3252788"/>
          <p14:tracePt t="38711" x="10150475" y="3262313"/>
          <p14:tracePt t="38767" x="10150475" y="3270250"/>
          <p14:tracePt t="39046" x="10150475" y="3278188"/>
          <p14:tracePt t="40071" x="10142538" y="3278188"/>
          <p14:tracePt t="40759" x="10134600" y="3278188"/>
          <p14:tracePt t="40886" x="10134600" y="3270250"/>
          <p14:tracePt t="40894" x="10134600" y="3262313"/>
          <p14:tracePt t="41191" x="10134600" y="3252788"/>
          <p14:tracePt t="41919" x="10134600" y="3244850"/>
          <p14:tracePt t="41935" x="10134600" y="3236913"/>
          <p14:tracePt t="41942" x="10142538" y="3228975"/>
          <p14:tracePt t="41991" x="10150475" y="3228975"/>
          <p14:tracePt t="42063" x="10142538" y="3228975"/>
          <p14:tracePt t="42119" x="10134600" y="3228975"/>
          <p14:tracePt t="42639" x="10134600" y="3236913"/>
          <p14:tracePt t="42647" x="10142538" y="3236913"/>
          <p14:tracePt t="42655" x="10150475" y="3236913"/>
          <p14:tracePt t="43231" x="10158413" y="3236913"/>
          <p14:tracePt t="43239" x="10166350" y="3236913"/>
          <p14:tracePt t="43247" x="10174288" y="3236913"/>
          <p14:tracePt t="43255" x="10190163" y="3236913"/>
          <p14:tracePt t="43263" x="10198100" y="3236913"/>
          <p14:tracePt t="43279" x="10213975" y="3236913"/>
          <p14:tracePt t="43287" x="10237788" y="3236913"/>
          <p14:tracePt t="43295" x="10261600" y="3236913"/>
          <p14:tracePt t="43303" x="10287000" y="3236913"/>
          <p14:tracePt t="43311" x="10310813" y="3244850"/>
          <p14:tracePt t="43319" x="10334625" y="3252788"/>
          <p14:tracePt t="43327" x="10358438" y="3252788"/>
          <p14:tracePt t="43334" x="10374313" y="3252788"/>
          <p14:tracePt t="43343" x="10398125" y="3252788"/>
          <p14:tracePt t="43351" x="10437813" y="3252788"/>
          <p14:tracePt t="43358" x="10485438" y="3252788"/>
          <p14:tracePt t="43367" x="10548938" y="3252788"/>
          <p14:tracePt t="43375" x="10620375" y="3252788"/>
          <p14:tracePt t="43383" x="10677525" y="3252788"/>
          <p14:tracePt t="43391" x="10772775" y="3262313"/>
          <p14:tracePt t="43399" x="10844213" y="3270250"/>
          <p14:tracePt t="43407" x="10931525" y="3278188"/>
          <p14:tracePt t="43416" x="11052175" y="3278188"/>
          <p14:tracePt t="43422" x="11147425" y="3278188"/>
          <p14:tracePt t="43431" x="11274425" y="3278188"/>
          <p14:tracePt t="43439" x="11387138" y="3278188"/>
          <p14:tracePt t="43449" x="11506200" y="3278188"/>
          <p14:tracePt t="43455" x="11617325" y="3278188"/>
          <p14:tracePt t="43463" x="11706225" y="3278188"/>
          <p14:tracePt t="43471" x="11793538" y="3278188"/>
          <p14:tracePt t="43480" x="11864975" y="3278188"/>
          <p14:tracePt t="43487" x="11936413" y="3278188"/>
          <p14:tracePt t="43495" x="11999913" y="3278188"/>
          <p14:tracePt t="43503" x="12072938" y="3294063"/>
          <p14:tracePt t="43511" x="12120563" y="3294063"/>
          <p14:tracePt t="43519" x="12168188" y="3294063"/>
          <p14:tracePt t="47111" x="11968163" y="3436938"/>
          <p14:tracePt t="47120" x="11809413" y="3436938"/>
          <p14:tracePt t="47127" x="11641138" y="3436938"/>
          <p14:tracePt t="47135" x="11506200" y="3436938"/>
          <p14:tracePt t="47143" x="11355388" y="3436938"/>
          <p14:tracePt t="47151" x="11202988" y="3436938"/>
          <p14:tracePt t="47159" x="11083925" y="3436938"/>
          <p14:tracePt t="47167" x="11004550" y="3436938"/>
          <p14:tracePt t="47175" x="10947400" y="3436938"/>
          <p14:tracePt t="47183" x="10899775" y="3436938"/>
          <p14:tracePt t="47191" x="10868025" y="3429000"/>
          <p14:tracePt t="47199" x="10852150" y="3421063"/>
          <p14:tracePt t="47207" x="10836275" y="3421063"/>
          <p14:tracePt t="47215" x="10812463" y="3421063"/>
          <p14:tracePt t="47233" x="10788650" y="3421063"/>
          <p14:tracePt t="47239" x="10764838" y="3421063"/>
          <p14:tracePt t="47249" x="10741025" y="3421063"/>
          <p14:tracePt t="47255" x="10725150" y="3421063"/>
          <p14:tracePt t="47263" x="10701338" y="3421063"/>
          <p14:tracePt t="47271" x="10677525" y="3421063"/>
          <p14:tracePt t="47279" x="10661650" y="3421063"/>
          <p14:tracePt t="47287" x="10653713" y="3421063"/>
          <p14:tracePt t="47295" x="10645775" y="3421063"/>
          <p14:tracePt t="47415" x="10645775" y="3413125"/>
          <p14:tracePt t="47502" x="10645775" y="3405188"/>
          <p14:tracePt t="47543" x="10645775" y="3397250"/>
          <p14:tracePt t="47551" x="10645775" y="3389313"/>
          <p14:tracePt t="47567" x="10645775" y="3381375"/>
          <p14:tracePt t="47575" x="10645775" y="3373438"/>
          <p14:tracePt t="47703" x="10653713" y="3365500"/>
          <p14:tracePt t="47727" x="10653713" y="3357563"/>
          <p14:tracePt t="47743" x="10653713" y="3349625"/>
          <p14:tracePt t="47767" x="10653713" y="3341688"/>
          <p14:tracePt t="47775" x="10661650" y="3341688"/>
          <p14:tracePt t="47791" x="10661650" y="3333750"/>
          <p14:tracePt t="47815" x="10669588" y="3333750"/>
          <p14:tracePt t="47847" x="10669588" y="3325813"/>
          <p14:tracePt t="47871" x="10669588" y="3317875"/>
          <p14:tracePt t="47895" x="10669588" y="3309938"/>
          <p14:tracePt t="47903" x="10669588" y="3302000"/>
          <p14:tracePt t="47967" x="10669588" y="3294063"/>
          <p14:tracePt t="48183" x="10669588" y="3286125"/>
          <p14:tracePt t="48335" x="10669588" y="3278188"/>
          <p14:tracePt t="48343" x="10669588" y="3270250"/>
          <p14:tracePt t="48375" x="10669588" y="3262313"/>
          <p14:tracePt t="48415" x="10669588" y="3252788"/>
          <p14:tracePt t="48439" x="10669588" y="3244850"/>
          <p14:tracePt t="48447" x="10669588" y="3236913"/>
          <p14:tracePt t="48455" x="10677525" y="3236913"/>
          <p14:tracePt t="48463" x="10677525" y="3228975"/>
          <p14:tracePt t="48471" x="10677525" y="3221038"/>
          <p14:tracePt t="48479" x="10677525" y="3213100"/>
          <p14:tracePt t="48487" x="10677525" y="3205163"/>
          <p14:tracePt t="48511" x="10685463" y="3197225"/>
          <p14:tracePt t="48526" x="10685463" y="3189288"/>
          <p14:tracePt t="48534" x="10685463" y="3181350"/>
          <p14:tracePt t="48879" x="10693400" y="3181350"/>
          <p14:tracePt t="49494" x="10701338" y="3181350"/>
          <p14:tracePt t="52559" x="10709275" y="3181350"/>
          <p14:tracePt t="52647" x="10717213" y="3181350"/>
          <p14:tracePt t="52695" x="10717213" y="3189288"/>
          <p14:tracePt t="53471" x="10725150" y="3189288"/>
          <p14:tracePt t="53479" x="10733088" y="3189288"/>
          <p14:tracePt t="53510" x="10741025" y="3181350"/>
          <p14:tracePt t="53607" x="10741025" y="3173413"/>
          <p14:tracePt t="53647" x="10733088" y="3165475"/>
          <p14:tracePt t="53663" x="10725150" y="3165475"/>
          <p14:tracePt t="53679" x="10725150" y="3157538"/>
          <p14:tracePt t="53775" x="10725150" y="3149600"/>
          <p14:tracePt t="54119" x="10717213" y="3149600"/>
          <p14:tracePt t="54135" x="10717213" y="3157538"/>
          <p14:tracePt t="54143" x="10701338" y="3157538"/>
          <p14:tracePt t="54159" x="10693400" y="3165475"/>
          <p14:tracePt t="54175" x="10685463" y="3165475"/>
          <p14:tracePt t="54607" x="10685463" y="3173413"/>
          <p14:tracePt t="54615" x="10693400" y="3173413"/>
          <p14:tracePt t="54623" x="10701338" y="3173413"/>
          <p14:tracePt t="54647" x="10709275" y="3173413"/>
          <p14:tracePt t="54919" x="10717213" y="3173413"/>
          <p14:tracePt t="54927" x="10741025" y="3181350"/>
          <p14:tracePt t="54935" x="10748963" y="3181350"/>
          <p14:tracePt t="54943" x="10780713" y="3189288"/>
          <p14:tracePt t="54951" x="10804525" y="3197225"/>
          <p14:tracePt t="54959" x="10836275" y="3205163"/>
          <p14:tracePt t="54967" x="10883900" y="3213100"/>
          <p14:tracePt t="54975" x="10931525" y="3213100"/>
          <p14:tracePt t="54984" x="10963275" y="3213100"/>
          <p14:tracePt t="54991" x="11036300" y="3228975"/>
          <p14:tracePt t="54999" x="11099800" y="3236913"/>
          <p14:tracePt t="55007" x="11187113" y="3244850"/>
          <p14:tracePt t="55015" x="11290300" y="3252788"/>
          <p14:tracePt t="55023" x="11371263" y="3262313"/>
          <p14:tracePt t="55031" x="11442700" y="3270250"/>
          <p14:tracePt t="55039" x="11506200" y="3270250"/>
          <p14:tracePt t="55050" x="11553825" y="3270250"/>
          <p14:tracePt t="55055" x="11585575" y="3270250"/>
          <p14:tracePt t="55063" x="11601450" y="3270250"/>
          <p14:tracePt t="55071" x="11609388" y="3270250"/>
          <p14:tracePt t="55119" x="11617325" y="3270250"/>
          <p14:tracePt t="55127" x="11633200" y="3270250"/>
          <p14:tracePt t="55135" x="11641138" y="3270250"/>
          <p14:tracePt t="55143" x="11664950" y="3270250"/>
          <p14:tracePt t="55151" x="11682413" y="3270250"/>
          <p14:tracePt t="55159" x="11698288" y="3270250"/>
          <p14:tracePt t="55166" x="11714163" y="3270250"/>
          <p14:tracePt t="55200" x="11722100" y="3270250"/>
          <p14:tracePt t="55223" x="11722100" y="3262313"/>
          <p14:tracePt t="55231" x="11722100" y="3252788"/>
          <p14:tracePt t="55239" x="11706225" y="3244850"/>
          <p14:tracePt t="55263" x="11698288" y="3244850"/>
          <p14:tracePt t="55279" x="11690350" y="3244850"/>
          <p14:tracePt t="55295" x="11682413" y="3244850"/>
          <p14:tracePt t="55303" x="11674475" y="3244850"/>
          <p14:tracePt t="55311" x="11664950" y="3244850"/>
          <p14:tracePt t="55319" x="11657013" y="3244850"/>
          <p14:tracePt t="55326" x="11649075" y="3236913"/>
          <p14:tracePt t="55343" x="11641138" y="3236913"/>
          <p14:tracePt t="55471" x="11625263" y="3236913"/>
          <p14:tracePt t="55487" x="11617325" y="3236913"/>
          <p14:tracePt t="55503" x="11609388" y="3236913"/>
          <p14:tracePt t="56503" x="11601450" y="3236913"/>
          <p14:tracePt t="56895" x="11593513" y="3236913"/>
          <p14:tracePt t="56927" x="11585575" y="3236913"/>
          <p14:tracePt t="57079" x="11569700" y="3236913"/>
          <p14:tracePt t="57159" x="11561763" y="3236913"/>
          <p14:tracePt t="57375" x="11553825" y="3236913"/>
          <p14:tracePt t="57391" x="11545888" y="3236913"/>
          <p14:tracePt t="57423" x="11537950" y="3236913"/>
          <p14:tracePt t="58271" x="11530013" y="3236913"/>
          <p14:tracePt t="58303" x="11530013" y="3228975"/>
          <p14:tracePt t="58615" x="11522075" y="3228975"/>
          <p14:tracePt t="58623" x="11514138" y="3228975"/>
          <p14:tracePt t="58847" x="11522075" y="3228975"/>
          <p14:tracePt t="58951" x="11514138" y="3228975"/>
          <p14:tracePt t="58959" x="11506200" y="3228975"/>
          <p14:tracePt t="58967" x="11490325" y="3228975"/>
          <p14:tracePt t="59391" x="11506200" y="3236913"/>
          <p14:tracePt t="59400" x="11545888" y="3244850"/>
          <p14:tracePt t="59407" x="11569700" y="3252788"/>
          <p14:tracePt t="59415" x="11601450" y="3252788"/>
          <p14:tracePt t="59422" x="11657013" y="3270250"/>
          <p14:tracePt t="59432" x="11690350" y="3270250"/>
          <p14:tracePt t="59439" x="11722100" y="3270250"/>
          <p14:tracePt t="59448" x="11761788" y="3270250"/>
          <p14:tracePt t="59454" x="11817350" y="3270250"/>
          <p14:tracePt t="59463" x="11880850" y="3270250"/>
          <p14:tracePt t="59471" x="11936413" y="3270250"/>
          <p14:tracePt t="59479" x="11991975" y="3270250"/>
          <p14:tracePt t="59487" x="12057063" y="3270250"/>
          <p14:tracePt t="59496" x="12104688" y="3270250"/>
          <p14:tracePt t="59503" x="12152313" y="3270250"/>
          <p14:tracePt t="60735" x="12120563" y="3436938"/>
          <p14:tracePt t="60743" x="12072938" y="3436938"/>
          <p14:tracePt t="60751" x="12033250" y="3436938"/>
          <p14:tracePt t="60759" x="11999913" y="3436938"/>
          <p14:tracePt t="60767" x="11968163" y="3436938"/>
          <p14:tracePt t="60775" x="11912600" y="3429000"/>
          <p14:tracePt t="60783" x="11849100" y="3429000"/>
          <p14:tracePt t="60790" x="11777663" y="3421063"/>
          <p14:tracePt t="60799" x="11698288" y="3413125"/>
          <p14:tracePt t="60807" x="11617325" y="3405188"/>
          <p14:tracePt t="60816" x="11498263" y="3405188"/>
          <p14:tracePt t="60823" x="11363325" y="3389313"/>
          <p14:tracePt t="60832" x="11187113" y="3373438"/>
          <p14:tracePt t="60838" x="11012488" y="3373438"/>
          <p14:tracePt t="60848" x="10836275" y="3373438"/>
          <p14:tracePt t="60855" x="10685463" y="3373438"/>
          <p14:tracePt t="60863" x="10548938" y="3373438"/>
          <p14:tracePt t="60871" x="10453688" y="3373438"/>
          <p14:tracePt t="60882" x="10374313" y="3373438"/>
          <p14:tracePt t="60886" x="10326688" y="3373438"/>
          <p14:tracePt t="60894" x="10294938" y="3373438"/>
          <p14:tracePt t="60903" x="10269538" y="3373438"/>
          <p14:tracePt t="60911" x="10253663" y="3373438"/>
          <p14:tracePt t="60919" x="10237788" y="3373438"/>
          <p14:tracePt t="60927" x="10221913" y="3373438"/>
          <p14:tracePt t="60935" x="10213975" y="3373438"/>
          <p14:tracePt t="61879" x="10206038" y="3373438"/>
          <p14:tracePt t="61895" x="10198100" y="3373438"/>
          <p14:tracePt t="61919" x="10190163" y="3373438"/>
          <p14:tracePt t="61943" x="10182225" y="3373438"/>
          <p14:tracePt t="64367" x="10182225" y="3365500"/>
          <p14:tracePt t="65303" x="10190163" y="3357563"/>
          <p14:tracePt t="65375" x="10198100" y="3357563"/>
          <p14:tracePt t="65711" x="10206038" y="3349625"/>
          <p14:tracePt t="65895" x="10198100" y="3341688"/>
          <p14:tracePt t="66375" x="10198100" y="3333750"/>
          <p14:tracePt t="66727" x="10190163" y="3325813"/>
          <p14:tracePt t="66735" x="10190163" y="3317875"/>
          <p14:tracePt t="66959" x="10190163" y="3309938"/>
          <p14:tracePt t="67087" x="10190163" y="3317875"/>
          <p14:tracePt t="69095" x="10182225" y="3317875"/>
          <p14:tracePt t="69119" x="10174288" y="3317875"/>
          <p14:tracePt t="69175" x="10166350" y="3317875"/>
          <p14:tracePt t="69343" x="10174288" y="3309938"/>
          <p14:tracePt t="69496" x="10174288" y="3302000"/>
          <p14:tracePt t="69567" x="10174288" y="3294063"/>
          <p14:tracePt t="69783" x="10166350" y="3294063"/>
          <p14:tracePt t="69839" x="10158413" y="3309938"/>
          <p14:tracePt t="70007" x="10150475" y="3309938"/>
          <p14:tracePt t="70239" x="10150475" y="3302000"/>
          <p14:tracePt t="70247" x="10142538" y="3302000"/>
          <p14:tracePt t="70262" x="10142538" y="3294063"/>
          <p14:tracePt t="70327" x="10134600" y="3278188"/>
          <p14:tracePt t="70559" x="10134600" y="3270250"/>
          <p14:tracePt t="70663" x="10126663" y="3270250"/>
          <p14:tracePt t="71031" x="10134600" y="3270250"/>
          <p14:tracePt t="71255" x="10142538" y="3262313"/>
          <p14:tracePt t="71463" x="10134600" y="3252788"/>
          <p14:tracePt t="71582" x="10142538" y="3244850"/>
          <p14:tracePt t="71591" x="10158413" y="3244850"/>
          <p14:tracePt t="71599" x="10174288" y="3244850"/>
          <p14:tracePt t="71608" x="10190163" y="3244850"/>
          <p14:tracePt t="71616" x="10198100" y="3244850"/>
          <p14:tracePt t="71623" x="10213975" y="3244850"/>
          <p14:tracePt t="71632" x="10237788" y="3244850"/>
          <p14:tracePt t="71639" x="10269538" y="3244850"/>
          <p14:tracePt t="71649" x="10294938" y="3244850"/>
          <p14:tracePt t="71654" x="10334625" y="3244850"/>
          <p14:tracePt t="71663" x="10414000" y="3244850"/>
          <p14:tracePt t="71670" x="10485438" y="3244850"/>
          <p14:tracePt t="71678" x="10556875" y="3244850"/>
          <p14:tracePt t="71687" x="10637838" y="3244850"/>
          <p14:tracePt t="71695" x="10717213" y="3244850"/>
          <p14:tracePt t="71703" x="10804525" y="3244850"/>
          <p14:tracePt t="71711" x="10868025" y="3244850"/>
          <p14:tracePt t="71719" x="10947400" y="3244850"/>
          <p14:tracePt t="71727" x="11036300" y="3244850"/>
          <p14:tracePt t="71735" x="11107738" y="3244850"/>
          <p14:tracePt t="71743" x="11163300" y="3244850"/>
          <p14:tracePt t="71751" x="11218863" y="3244850"/>
          <p14:tracePt t="71759" x="11290300" y="3244850"/>
          <p14:tracePt t="71767" x="11371263" y="3244850"/>
          <p14:tracePt t="71775" x="11442700" y="3244850"/>
          <p14:tracePt t="71783" x="11522075" y="3244850"/>
          <p14:tracePt t="71791" x="11609388" y="3244850"/>
          <p14:tracePt t="71800" x="11714163" y="3244850"/>
          <p14:tracePt t="71807" x="11825288" y="3244850"/>
          <p14:tracePt t="71815" x="11912600" y="3244850"/>
          <p14:tracePt t="71823" x="11999913" y="3244850"/>
          <p14:tracePt t="71831" x="12065000" y="3270250"/>
          <p14:tracePt t="71839" x="12120563" y="3278188"/>
          <p14:tracePt t="71848" x="12176125" y="3286125"/>
          <p14:tracePt t="73975" x="11809413" y="3294063"/>
          <p14:tracePt t="73983" x="11577638" y="3270250"/>
          <p14:tracePt t="73991" x="11387138" y="3270250"/>
          <p14:tracePt t="73999" x="11163300" y="3270250"/>
          <p14:tracePt t="74007" x="10947400" y="3270250"/>
          <p14:tracePt t="74016" x="10772775" y="3270250"/>
          <p14:tracePt t="74023" x="10556875" y="3270250"/>
          <p14:tracePt t="74032" x="10453688" y="3270250"/>
          <p14:tracePt t="74039" x="10318750" y="3244850"/>
          <p14:tracePt t="74049" x="10261600" y="3228975"/>
          <p14:tracePt t="74055" x="10206038" y="3228975"/>
          <p14:tracePt t="74063" x="10174288" y="3228975"/>
          <p14:tracePt t="74071" x="10166350" y="3228975"/>
          <p14:tracePt t="74079" x="10150475" y="3228975"/>
          <p14:tracePt t="74102" x="10142538" y="3228975"/>
          <p14:tracePt t="74119" x="10134600" y="3228975"/>
          <p14:tracePt t="74127" x="10126663" y="3228975"/>
          <p14:tracePt t="74143" x="10126663" y="3236913"/>
          <p14:tracePt t="74647" x="10134600" y="3236913"/>
          <p14:tracePt t="74663" x="10134600" y="3228975"/>
          <p14:tracePt t="74695" x="10142538" y="3228975"/>
          <p14:tracePt t="74759" x="10142538" y="3221038"/>
          <p14:tracePt t="76039" x="10134600" y="3221038"/>
          <p14:tracePt t="76063" x="10126663" y="3213100"/>
          <p14:tracePt t="76070" x="10134600" y="3213100"/>
          <p14:tracePt t="76079" x="10142538" y="3205163"/>
          <p14:tracePt t="76087" x="10158413" y="3189288"/>
          <p14:tracePt t="76095" x="10174288" y="3173413"/>
          <p14:tracePt t="76111" x="10182225" y="3165475"/>
          <p14:tracePt t="76119" x="10190163" y="3165475"/>
          <p14:tracePt t="76127" x="10198100" y="3157538"/>
          <p14:tracePt t="76135" x="10198100" y="3149600"/>
          <p14:tracePt t="76143" x="10198100" y="3141663"/>
          <p14:tracePt t="77007" x="10190163" y="3141663"/>
          <p14:tracePt t="77031" x="10190163" y="3133725"/>
          <p14:tracePt t="77079" x="10182225" y="3125788"/>
          <p14:tracePt t="77095" x="10174288" y="3125788"/>
          <p14:tracePt t="77359" x="10182225" y="3125788"/>
          <p14:tracePt t="77391" x="10190163" y="3125788"/>
          <p14:tracePt t="77400" x="10198100" y="3125788"/>
          <p14:tracePt t="77423" x="10206038" y="3117850"/>
          <p14:tracePt t="77463" x="10213975" y="3109913"/>
          <p14:tracePt t="77511" x="10213975" y="3101975"/>
          <p14:tracePt t="77575" x="10213975" y="3094038"/>
          <p14:tracePt t="77664" x="10213975" y="3086100"/>
          <p14:tracePt t="77703" x="10206038" y="3086100"/>
          <p14:tracePt t="77759" x="10198100" y="3086100"/>
          <p14:tracePt t="77783" x="10190163" y="3086100"/>
          <p14:tracePt t="78079" x="10198100" y="3094038"/>
          <p14:tracePt t="78143" x="10198100" y="3101975"/>
          <p14:tracePt t="78703" x="10190163" y="3109913"/>
          <p14:tracePt t="78711" x="10182225" y="3109913"/>
          <p14:tracePt t="78727" x="10166350" y="3109913"/>
          <p14:tracePt t="78783" x="10166350" y="3117850"/>
          <p14:tracePt t="78799" x="10158413" y="3125788"/>
          <p14:tracePt t="78815" x="10158413" y="3133725"/>
          <p14:tracePt t="78822" x="10150475" y="3133725"/>
          <p14:tracePt t="78847" x="10142538" y="3133725"/>
          <p14:tracePt t="78855" x="10142538" y="3141663"/>
          <p14:tracePt t="78943" x="10142538" y="3133725"/>
          <p14:tracePt t="78975" x="10142538" y="3125788"/>
          <p14:tracePt t="79023" x="10150475" y="3125788"/>
          <p14:tracePt t="79030" x="10158413" y="3125788"/>
          <p14:tracePt t="79175" x="10150475" y="3125788"/>
          <p14:tracePt t="79199" x="10142538" y="3125788"/>
          <p14:tracePt t="79215" x="10134600" y="3125788"/>
          <p14:tracePt t="79263" x="10126663" y="3125788"/>
          <p14:tracePt t="79327" x="10118725" y="3125788"/>
          <p14:tracePt t="79503" x="10110788" y="3125788"/>
          <p14:tracePt t="79535" x="10110788" y="3117850"/>
          <p14:tracePt t="79583" x="10118725" y="3117850"/>
          <p14:tracePt t="79751" x="10118725" y="3125788"/>
          <p14:tracePt t="79887" x="10110788" y="3125788"/>
          <p14:tracePt t="80023" x="10110788" y="3109913"/>
          <p14:tracePt t="80063" x="10110788" y="3101975"/>
          <p14:tracePt t="80071" x="10118725" y="3094038"/>
          <p14:tracePt t="80143" x="10126663" y="3086100"/>
          <p14:tracePt t="80207" x="10134600" y="3086100"/>
          <p14:tracePt t="80264" x="10142538" y="3086100"/>
          <p14:tracePt t="80327" x="10150475" y="3086100"/>
          <p14:tracePt t="80535" x="10150475" y="3094038"/>
          <p14:tracePt t="80559" x="10134600" y="3094038"/>
          <p14:tracePt t="80567" x="10134600" y="3101975"/>
          <p14:tracePt t="80583" x="10134600" y="3109913"/>
          <p14:tracePt t="81151" x="10142538" y="3117850"/>
          <p14:tracePt t="81159" x="10150475" y="3125788"/>
          <p14:tracePt t="81231" x="10158413" y="3125788"/>
          <p14:tracePt t="81351" x="10150475" y="3125788"/>
          <p14:tracePt t="81367" x="10142538" y="3125788"/>
          <p14:tracePt t="81431" x="10134600" y="3125788"/>
          <p14:tracePt t="81455" x="10126663" y="3125788"/>
          <p14:tracePt t="81471" x="10118725" y="3117850"/>
          <p14:tracePt t="81583" x="10110788" y="3109913"/>
          <p14:tracePt t="81695" x="10102850" y="3101975"/>
          <p14:tracePt t="81727" x="10094913" y="3101975"/>
          <p14:tracePt t="82287" x="10094913" y="3094038"/>
          <p14:tracePt t="82695" x="10094913" y="3101975"/>
          <p14:tracePt t="83567" x="10102850" y="3101975"/>
          <p14:tracePt t="83815" x="10102850" y="3109913"/>
          <p14:tracePt t="83863" x="10094913" y="3109913"/>
          <p14:tracePt t="83887" x="10086975" y="3109913"/>
          <p14:tracePt t="83935" x="10079038" y="3109913"/>
          <p14:tracePt t="85512" x="10071100" y="3101975"/>
          <p14:tracePt t="86039" x="10071100" y="3094038"/>
          <p14:tracePt t="86055" x="10071100" y="3086100"/>
          <p14:tracePt t="86095" x="10079038" y="3078163"/>
          <p14:tracePt t="86135" x="10086975" y="3070225"/>
          <p14:tracePt t="86151" x="10094913" y="3062288"/>
          <p14:tracePt t="86207" x="10094913" y="3070225"/>
          <p14:tracePt t="86215" x="10086975" y="3070225"/>
          <p14:tracePt t="86222" x="10079038" y="3070225"/>
          <p14:tracePt t="86239" x="10071100" y="3070225"/>
          <p14:tracePt t="86263" x="10063163" y="3062288"/>
          <p14:tracePt t="86271" x="10055225" y="3054350"/>
          <p14:tracePt t="86286" x="10055225" y="3038475"/>
          <p14:tracePt t="86295" x="10055225" y="3030538"/>
          <p14:tracePt t="86319" x="10047288" y="3022600"/>
          <p14:tracePt t="86391" x="10047288" y="3030538"/>
          <p14:tracePt t="86447" x="10047288" y="3038475"/>
          <p14:tracePt t="86512" x="10055225" y="3038475"/>
          <p14:tracePt t="86519" x="10063163" y="3038475"/>
          <p14:tracePt t="87319" x="10071100" y="3038475"/>
          <p14:tracePt t="87327" x="10086975" y="3038475"/>
          <p14:tracePt t="87335" x="10094913" y="3038475"/>
          <p14:tracePt t="87343" x="10110788" y="3038475"/>
          <p14:tracePt t="87351" x="10126663" y="3038475"/>
          <p14:tracePt t="87358" x="10142538" y="3038475"/>
          <p14:tracePt t="87366" x="10150475" y="3038475"/>
          <p14:tracePt t="87374" x="10158413" y="3038475"/>
          <p14:tracePt t="87383" x="10174288" y="3038475"/>
          <p14:tracePt t="87391" x="10206038" y="3046413"/>
          <p14:tracePt t="87400" x="10294938" y="3062288"/>
          <p14:tracePt t="87407" x="10406063" y="3078163"/>
          <p14:tracePt t="87416" x="10485438" y="3086100"/>
          <p14:tracePt t="87423" x="10629900" y="3117850"/>
          <p14:tracePt t="87432" x="10796588" y="3117850"/>
          <p14:tracePt t="87438" x="10883900" y="3117850"/>
          <p14:tracePt t="87448" x="10939463" y="3125788"/>
          <p14:tracePt t="87455" x="11004550" y="3125788"/>
          <p14:tracePt t="87463" x="11036300" y="3133725"/>
          <p14:tracePt t="87470" x="11052175" y="3133725"/>
          <p14:tracePt t="87480" x="11068050" y="3133725"/>
          <p14:tracePt t="87487" x="11068050" y="3141663"/>
          <p14:tracePt t="87518" x="11068050" y="3149600"/>
          <p14:tracePt t="87526" x="11060113" y="3149600"/>
          <p14:tracePt t="87607" x="11068050" y="3149600"/>
          <p14:tracePt t="87615" x="11091863" y="3157538"/>
          <p14:tracePt t="87623" x="11139488" y="3165475"/>
          <p14:tracePt t="87631" x="11202988" y="3173413"/>
          <p14:tracePt t="87639" x="11274425" y="3181350"/>
          <p14:tracePt t="87647" x="11363325" y="3197225"/>
          <p14:tracePt t="87654" x="11450638" y="3205163"/>
          <p14:tracePt t="87663" x="11553825" y="3221038"/>
          <p14:tracePt t="87671" x="11649075" y="3221038"/>
          <p14:tracePt t="87679" x="11737975" y="3228975"/>
          <p14:tracePt t="87687" x="11825288" y="3244850"/>
          <p14:tracePt t="87695" x="11912600" y="3252788"/>
          <p14:tracePt t="87703" x="12007850" y="3286125"/>
          <p14:tracePt t="87711" x="12104688" y="3317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2041648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Plastics have distinct spectral signatures (lab)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3E234-24A3-4134-8F84-BF99980CF5FE}"/>
              </a:ext>
            </a:extLst>
          </p:cNvPr>
          <p:cNvSpPr txBox="1"/>
          <p:nvPr/>
        </p:nvSpPr>
        <p:spPr>
          <a:xfrm>
            <a:off x="8037776" y="6203323"/>
            <a:ext cx="41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panose="02000000000000000000"/>
              </a:rPr>
              <a:t>Count 12 patches (patch &gt; 0.1 m2)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5AF6-7D39-42ED-95F5-4408FFA89A1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5" name="Picture 2" descr="Image result for ESA">
              <a:extLst>
                <a:ext uri="{FF2B5EF4-FFF2-40B4-BE49-F238E27FC236}">
                  <a16:creationId xmlns:a16="http://schemas.microsoft.com/office/drawing/2014/main" id="{8CE9E1FA-9EF7-4941-8559-45B9216AC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F1599B5-F769-4945-9A87-766267581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EDEE6FE-241B-41FF-BEB2-5E878605B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9CFCFA-563D-42A8-BDBE-BA433E49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80FDC76-BB54-4E51-9174-7AFDD68081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5"/>
          <a:stretch/>
        </p:blipFill>
        <p:spPr>
          <a:xfrm>
            <a:off x="259937" y="2920651"/>
            <a:ext cx="11177287" cy="295301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69FE91E-E1F1-4F70-91E8-C69E66C2D352}"/>
              </a:ext>
            </a:extLst>
          </p:cNvPr>
          <p:cNvSpPr/>
          <p:nvPr/>
        </p:nvSpPr>
        <p:spPr>
          <a:xfrm>
            <a:off x="960491" y="5938295"/>
            <a:ext cx="9548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Roboto" panose="02000000000000000000"/>
                <a:ea typeface="SimSun" panose="02010600030101010101" pitchFamily="2" charset="-122"/>
                <a:cs typeface="Times New Roman" panose="02020603050405020304" pitchFamily="18" charset="0"/>
              </a:rPr>
              <a:t>Linear discriminant analysis weight to separate vegetation and plastic items overlaid with central wavelengths and bandwidths of the Wordlview-3. </a:t>
            </a:r>
            <a:r>
              <a:rPr lang="en-US" sz="1400" b="1" dirty="0">
                <a:solidFill>
                  <a:schemeClr val="tx2"/>
                </a:solidFill>
                <a:latin typeface="Roboto" panose="02000000000000000000"/>
                <a:ea typeface="SimSun" panose="02010600030101010101" pitchFamily="2" charset="-122"/>
                <a:cs typeface="Times New Roman" panose="02020603050405020304" pitchFamily="18" charset="0"/>
              </a:rPr>
              <a:t>Source</a:t>
            </a:r>
            <a:r>
              <a:rPr lang="en-US" sz="1400" dirty="0">
                <a:solidFill>
                  <a:schemeClr val="tx2"/>
                </a:solidFill>
                <a:latin typeface="Roboto" panose="02000000000000000000"/>
                <a:ea typeface="SimSun" panose="02010600030101010101" pitchFamily="2" charset="-122"/>
                <a:cs typeface="Times New Roman" panose="02020603050405020304" pitchFamily="18" charset="0"/>
              </a:rPr>
              <a:t>: Tasseron et al., 2021</a:t>
            </a:r>
            <a:endParaRPr lang="en-GB" sz="1400" dirty="0">
              <a:solidFill>
                <a:schemeClr val="tx2"/>
              </a:solidFill>
              <a:latin typeface="Roboto" panose="0200000000000000000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EC1BF-AE46-403E-963F-90DCB5360E36}"/>
              </a:ext>
            </a:extLst>
          </p:cNvPr>
          <p:cNvSpPr txBox="1"/>
          <p:nvPr/>
        </p:nvSpPr>
        <p:spPr>
          <a:xfrm>
            <a:off x="3820305" y="1847921"/>
            <a:ext cx="3545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Roboto" panose="02000000000000000000"/>
              </a:rPr>
              <a:t>Leveraging Yellow and Red band for distinguishing vegetation and plastic items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134BE2-0D20-4B59-9490-6E7192A1043E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967621" y="2355753"/>
            <a:ext cx="1852684" cy="157299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F7E52B-5012-4C22-83D7-54F4546F5356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474615" y="2355753"/>
            <a:ext cx="1345690" cy="143888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37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8"/>
    </mc:Choice>
    <mc:Fallback xmlns="">
      <p:transition spd="slow" advTm="4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2041648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Plastics have distinct spectral signatures (field)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3E234-24A3-4134-8F84-BF99980CF5FE}"/>
              </a:ext>
            </a:extLst>
          </p:cNvPr>
          <p:cNvSpPr txBox="1"/>
          <p:nvPr/>
        </p:nvSpPr>
        <p:spPr>
          <a:xfrm>
            <a:off x="8037776" y="6203323"/>
            <a:ext cx="41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panose="02000000000000000000"/>
              </a:rPr>
              <a:t>Count 12 patches (patch &gt; 0.1 m2)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5AF6-7D39-42ED-95F5-4408FFA89A1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5" name="Picture 2" descr="Image result for ESA">
              <a:extLst>
                <a:ext uri="{FF2B5EF4-FFF2-40B4-BE49-F238E27FC236}">
                  <a16:creationId xmlns:a16="http://schemas.microsoft.com/office/drawing/2014/main" id="{8CE9E1FA-9EF7-4941-8559-45B9216AC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F1599B5-F769-4945-9A87-766267581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EDEE6FE-241B-41FF-BEB2-5E878605B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9CFCFA-563D-42A8-BDBE-BA433E49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69FE91E-E1F1-4F70-91E8-C69E66C2D352}"/>
              </a:ext>
            </a:extLst>
          </p:cNvPr>
          <p:cNvSpPr/>
          <p:nvPr/>
        </p:nvSpPr>
        <p:spPr>
          <a:xfrm>
            <a:off x="960491" y="5938295"/>
            <a:ext cx="9548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Roboto" panose="02000000000000000000"/>
                <a:ea typeface="SimSun" panose="02010600030101010101" pitchFamily="2" charset="-122"/>
                <a:cs typeface="Times New Roman" panose="02020603050405020304" pitchFamily="18" charset="0"/>
              </a:rPr>
              <a:t>Source</a:t>
            </a:r>
            <a:r>
              <a:rPr lang="en-US" sz="1400" dirty="0">
                <a:solidFill>
                  <a:schemeClr val="tx2"/>
                </a:solidFill>
                <a:latin typeface="Roboto" panose="02000000000000000000"/>
                <a:ea typeface="SimSun" panose="02010600030101010101" pitchFamily="2" charset="-122"/>
                <a:cs typeface="Times New Roman" panose="02020603050405020304" pitchFamily="18" charset="0"/>
              </a:rPr>
              <a:t>: Tasseron et al. (in review)</a:t>
            </a:r>
            <a:endParaRPr lang="en-GB" sz="1400" dirty="0">
              <a:solidFill>
                <a:schemeClr val="tx2"/>
              </a:solidFill>
              <a:latin typeface="Roboto" panose="020000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08D8B-0565-44C7-9A1B-E87AA4C51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176" y="2065212"/>
            <a:ext cx="274320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AA26-5A03-40E0-9D6C-51977000B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1761" y="2113822"/>
            <a:ext cx="2665826" cy="3297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37CEE-F6C1-4D4A-AA89-4709DFD5C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882"/>
          <a:stretch/>
        </p:blipFill>
        <p:spPr>
          <a:xfrm>
            <a:off x="543859" y="2104684"/>
            <a:ext cx="2552429" cy="3660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4F0063-939D-4620-920D-5C309798B2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00" r="95499"/>
          <a:stretch/>
        </p:blipFill>
        <p:spPr>
          <a:xfrm>
            <a:off x="183660" y="2065212"/>
            <a:ext cx="271311" cy="3660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EBE9E8-9695-46E2-8886-AAD618C4E5D5}"/>
              </a:ext>
            </a:extLst>
          </p:cNvPr>
          <p:cNvSpPr txBox="1"/>
          <p:nvPr/>
        </p:nvSpPr>
        <p:spPr>
          <a:xfrm>
            <a:off x="9169167" y="2065212"/>
            <a:ext cx="2665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Same curve than in the lab, but signal is less strong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Attenuation probably due degraded state of items </a:t>
            </a:r>
            <a:endParaRPr lang="nl-NL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0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8"/>
    </mc:Choice>
    <mc:Fallback xmlns="">
      <p:transition spd="slow" advTm="4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2041648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Satellite imagery shows plastics in hyacinths (space)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3E234-24A3-4134-8F84-BF99980CF5FE}"/>
              </a:ext>
            </a:extLst>
          </p:cNvPr>
          <p:cNvSpPr txBox="1"/>
          <p:nvPr/>
        </p:nvSpPr>
        <p:spPr>
          <a:xfrm>
            <a:off x="8037776" y="6203323"/>
            <a:ext cx="41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panose="02000000000000000000"/>
              </a:rPr>
              <a:t>Count 12 patches (patch &gt; 0.1 m2)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5AF6-7D39-42ED-95F5-4408FFA89A1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5" name="Picture 2" descr="Image result for ESA">
              <a:extLst>
                <a:ext uri="{FF2B5EF4-FFF2-40B4-BE49-F238E27FC236}">
                  <a16:creationId xmlns:a16="http://schemas.microsoft.com/office/drawing/2014/main" id="{8CE9E1FA-9EF7-4941-8559-45B9216AC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F1599B5-F769-4945-9A87-766267581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EDEE6FE-241B-41FF-BEB2-5E878605B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9CFCFA-563D-42A8-BDBE-BA433E49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7691D49-CC4A-44E2-BDA1-0E174C043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4431" y="2841856"/>
            <a:ext cx="4377755" cy="2854125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8AD375-5666-4E73-837B-D19B9137F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438" y="2811240"/>
            <a:ext cx="6159612" cy="3057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A9477E-6572-417D-BAAB-3860F37947EC}"/>
              </a:ext>
            </a:extLst>
          </p:cNvPr>
          <p:cNvSpPr txBox="1"/>
          <p:nvPr/>
        </p:nvSpPr>
        <p:spPr>
          <a:xfrm>
            <a:off x="378438" y="5745734"/>
            <a:ext cx="615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Direct detection of floating debris in the Saigon river. Source: Worldview-3 image from 3 March 2020 @2020,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DigitalGlobe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nl-NL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CBB18-ED91-43F5-9CE5-CFEDBEECBE3D}"/>
              </a:ext>
            </a:extLst>
          </p:cNvPr>
          <p:cNvSpPr txBox="1"/>
          <p:nvPr/>
        </p:nvSpPr>
        <p:spPr>
          <a:xfrm>
            <a:off x="7571232" y="5615585"/>
            <a:ext cx="4352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Reflectance values for Worldview-3 bands for floating debris, water and hyacinths content (n = 56)</a:t>
            </a:r>
            <a:endParaRPr lang="nl-NL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B10A-DE1F-49E8-96F3-E732FCB6321C}"/>
              </a:ext>
            </a:extLst>
          </p:cNvPr>
          <p:cNvSpPr txBox="1"/>
          <p:nvPr/>
        </p:nvSpPr>
        <p:spPr>
          <a:xfrm>
            <a:off x="520117" y="2004969"/>
            <a:ext cx="105952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Worldview-3 optical multispectral sensor: from Visible to Near-Infrared (400-1040 nm)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Spatial resolution of 1.24 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2"/>
    </mc:Choice>
    <mc:Fallback xmlns="">
      <p:transition spd="slow" advTm="62252"/>
    </mc:Fallback>
  </mc:AlternateContent>
  <p:extLst>
    <p:ext uri="{3A86A75C-4F4B-4683-9AE1-C65F6400EC91}">
      <p14:laserTraceLst xmlns:p14="http://schemas.microsoft.com/office/powerpoint/2010/main">
        <p14:tracePtLst>
          <p14:tracePt t="11364" x="5414963" y="2439988"/>
          <p14:tracePt t="11372" x="5389563" y="2439988"/>
          <p14:tracePt t="11404" x="5389563" y="2432050"/>
          <p14:tracePt t="11412" x="5389563" y="2400300"/>
          <p14:tracePt t="11420" x="5407025" y="2376488"/>
          <p14:tracePt t="11428" x="5407025" y="2368550"/>
          <p14:tracePt t="11548" x="5407025" y="2360613"/>
          <p14:tracePt t="11564" x="5407025" y="2352675"/>
          <p14:tracePt t="11596" x="5414963" y="2344738"/>
          <p14:tracePt t="11628" x="5397500" y="2368550"/>
          <p14:tracePt t="11636" x="5349875" y="2416175"/>
          <p14:tracePt t="11644" x="5310188" y="2487613"/>
          <p14:tracePt t="11652" x="5246688" y="2543175"/>
          <p14:tracePt t="11660" x="5159375" y="2655888"/>
          <p14:tracePt t="11668" x="5080000" y="2735263"/>
          <p14:tracePt t="11676" x="5006975" y="2806700"/>
          <p14:tracePt t="11684" x="4959350" y="2854325"/>
          <p14:tracePt t="11692" x="4927600" y="2894013"/>
          <p14:tracePt t="11700" x="4919663" y="2927350"/>
          <p14:tracePt t="11708" x="4919663" y="2951163"/>
          <p14:tracePt t="11716" x="4927600" y="2967038"/>
          <p14:tracePt t="11724" x="4935538" y="2974975"/>
          <p14:tracePt t="11732" x="4943475" y="2974975"/>
          <p14:tracePt t="11740" x="4959350" y="2974975"/>
          <p14:tracePt t="11748" x="4991100" y="2974975"/>
          <p14:tracePt t="11756" x="5014913" y="2974975"/>
          <p14:tracePt t="11764" x="5064125" y="2982913"/>
          <p14:tracePt t="11772" x="5095875" y="2990850"/>
          <p14:tracePt t="11780" x="5159375" y="3006725"/>
          <p14:tracePt t="11788" x="5222875" y="3006725"/>
          <p14:tracePt t="11796" x="5302250" y="3014663"/>
          <p14:tracePt t="11804" x="5373688" y="3014663"/>
          <p14:tracePt t="11812" x="5446713" y="3014663"/>
          <p14:tracePt t="11820" x="5526088" y="3014663"/>
          <p14:tracePt t="11829" x="5565775" y="3014663"/>
          <p14:tracePt t="11836" x="5597525" y="3014663"/>
          <p14:tracePt t="11844" x="5621338" y="3014663"/>
          <p14:tracePt t="11852" x="5645150" y="3014663"/>
          <p14:tracePt t="11860" x="5653088" y="3014663"/>
          <p14:tracePt t="11868" x="5653088" y="3006725"/>
          <p14:tracePt t="11876" x="5668963" y="2998788"/>
          <p14:tracePt t="11884" x="5668963" y="2990850"/>
          <p14:tracePt t="11892" x="5676900" y="2974975"/>
          <p14:tracePt t="11911" x="5684838" y="2909888"/>
          <p14:tracePt t="11916" x="5684838" y="2878138"/>
          <p14:tracePt t="11924" x="5684838" y="2846388"/>
          <p14:tracePt t="11932" x="5684838" y="2822575"/>
          <p14:tracePt t="11940" x="5684838" y="2790825"/>
          <p14:tracePt t="11948" x="5676900" y="2759075"/>
          <p14:tracePt t="11956" x="5653088" y="2719388"/>
          <p14:tracePt t="11964" x="5637213" y="2687638"/>
          <p14:tracePt t="11972" x="5613400" y="2647950"/>
          <p14:tracePt t="11980" x="5581650" y="2624138"/>
          <p14:tracePt t="11988" x="5557838" y="2592388"/>
          <p14:tracePt t="11997" x="5518150" y="2566988"/>
          <p14:tracePt t="12004" x="5478463" y="2559050"/>
          <p14:tracePt t="12013" x="5438775" y="2543175"/>
          <p14:tracePt t="12020" x="5397500" y="2527300"/>
          <p14:tracePt t="12029" x="5365750" y="2519363"/>
          <p14:tracePt t="12035" x="5310188" y="2503488"/>
          <p14:tracePt t="12044" x="5246688" y="2495550"/>
          <p14:tracePt t="12052" x="5191125" y="2487613"/>
          <p14:tracePt t="12060" x="5127625" y="2479675"/>
          <p14:tracePt t="12068" x="5072063" y="2471738"/>
          <p14:tracePt t="12076" x="4999038" y="2463800"/>
          <p14:tracePt t="12084" x="4943475" y="2447925"/>
          <p14:tracePt t="12092" x="4879975" y="2439988"/>
          <p14:tracePt t="12100" x="4848225" y="2432050"/>
          <p14:tracePt t="12108" x="4792663" y="2432050"/>
          <p14:tracePt t="12116" x="4768850" y="2424113"/>
          <p14:tracePt t="12124" x="4760913" y="2424113"/>
          <p14:tracePt t="12132" x="4752975" y="2424113"/>
          <p14:tracePt t="12140" x="4729163" y="2424113"/>
          <p14:tracePt t="12156" x="4705350" y="2439988"/>
          <p14:tracePt t="12164" x="4687888" y="2439988"/>
          <p14:tracePt t="12172" x="4664075" y="2455863"/>
          <p14:tracePt t="12180" x="4624388" y="2479675"/>
          <p14:tracePt t="12188" x="4584700" y="2511425"/>
          <p14:tracePt t="12196" x="4552950" y="2527300"/>
          <p14:tracePt t="12204" x="4521200" y="2551113"/>
          <p14:tracePt t="12214" x="4497388" y="2576513"/>
          <p14:tracePt t="12220" x="4457700" y="2600325"/>
          <p14:tracePt t="12229" x="4410075" y="2632075"/>
          <p14:tracePt t="12236" x="4370388" y="2655888"/>
          <p14:tracePt t="12244" x="4344988" y="2687638"/>
          <p14:tracePt t="12252" x="4305300" y="2719388"/>
          <p14:tracePt t="12261" x="4273550" y="2735263"/>
          <p14:tracePt t="12268" x="4249738" y="2767013"/>
          <p14:tracePt t="12276" x="4233863" y="2774950"/>
          <p14:tracePt t="12284" x="4233863" y="2798763"/>
          <p14:tracePt t="12292" x="4233863" y="2814638"/>
          <p14:tracePt t="12300" x="4233863" y="2822575"/>
          <p14:tracePt t="12308" x="4233863" y="2830513"/>
          <p14:tracePt t="12316" x="4233863" y="2846388"/>
          <p14:tracePt t="12324" x="4233863" y="2862263"/>
          <p14:tracePt t="12332" x="4233863" y="2878138"/>
          <p14:tracePt t="12340" x="4233863" y="2894013"/>
          <p14:tracePt t="12348" x="4233863" y="2909888"/>
          <p14:tracePt t="12356" x="4233863" y="2919413"/>
          <p14:tracePt t="12364" x="4233863" y="2927350"/>
          <p14:tracePt t="12372" x="4233863" y="2935288"/>
          <p14:tracePt t="12388" x="4241800" y="2943225"/>
          <p14:tracePt t="12404" x="4257675" y="2967038"/>
          <p14:tracePt t="12412" x="4265613" y="2967038"/>
          <p14:tracePt t="12420" x="4313238" y="2990850"/>
          <p14:tracePt t="12428" x="4352925" y="3006725"/>
          <p14:tracePt t="12436" x="4418013" y="3038475"/>
          <p14:tracePt t="12444" x="4473575" y="3054350"/>
          <p14:tracePt t="12452" x="4513263" y="3070225"/>
          <p14:tracePt t="12460" x="4568825" y="3078163"/>
          <p14:tracePt t="12468" x="4592638" y="3078163"/>
          <p14:tracePt t="12476" x="4624388" y="3086100"/>
          <p14:tracePt t="12484" x="4648200" y="3094038"/>
          <p14:tracePt t="12492" x="4664075" y="3094038"/>
          <p14:tracePt t="12500" x="4672013" y="3109913"/>
          <p14:tracePt t="12508" x="4687888" y="3109913"/>
          <p14:tracePt t="12516" x="4729163" y="3133725"/>
          <p14:tracePt t="12524" x="4745038" y="3141663"/>
          <p14:tracePt t="12532" x="4792663" y="3157538"/>
          <p14:tracePt t="12540" x="4848225" y="3157538"/>
          <p14:tracePt t="12548" x="4903788" y="3173413"/>
          <p14:tracePt t="12556" x="4967288" y="3173413"/>
          <p14:tracePt t="12564" x="5030788" y="3173413"/>
          <p14:tracePt t="12572" x="5103813" y="3173413"/>
          <p14:tracePt t="12580" x="5183188" y="3173413"/>
          <p14:tracePt t="12588" x="5262563" y="3173413"/>
          <p14:tracePt t="12596" x="5349875" y="3173413"/>
          <p14:tracePt t="12604" x="5438775" y="3173413"/>
          <p14:tracePt t="12612" x="5518150" y="3173413"/>
          <p14:tracePt t="12619" x="5613400" y="3173413"/>
          <p14:tracePt t="12629" x="5684838" y="3173413"/>
          <p14:tracePt t="12636" x="5773738" y="3173413"/>
          <p14:tracePt t="12644" x="5837238" y="3173413"/>
          <p14:tracePt t="12651" x="5876925" y="3149600"/>
          <p14:tracePt t="12660" x="5956300" y="3125788"/>
          <p14:tracePt t="12667" x="6035675" y="3101975"/>
          <p14:tracePt t="12676" x="6148388" y="3101975"/>
          <p14:tracePt t="12684" x="6243638" y="3094038"/>
          <p14:tracePt t="12692" x="6338888" y="3086100"/>
          <p14:tracePt t="12700" x="6434138" y="3078163"/>
          <p14:tracePt t="12708" x="6515100" y="3070225"/>
          <p14:tracePt t="12716" x="6586538" y="3062288"/>
          <p14:tracePt t="12724" x="6618288" y="3054350"/>
          <p14:tracePt t="12732" x="6634163" y="3046413"/>
          <p14:tracePt t="12740" x="6642100" y="3046413"/>
          <p14:tracePt t="12781" x="6642100" y="3038475"/>
          <p14:tracePt t="12788" x="6650038" y="3030538"/>
          <p14:tracePt t="12796" x="6650038" y="3014663"/>
          <p14:tracePt t="12804" x="6657975" y="2990850"/>
          <p14:tracePt t="12813" x="6665913" y="2951163"/>
          <p14:tracePt t="12820" x="6673850" y="2901950"/>
          <p14:tracePt t="12829" x="6689725" y="2846388"/>
          <p14:tracePt t="12836" x="6689725" y="2830513"/>
          <p14:tracePt t="12844" x="6689725" y="2798763"/>
          <p14:tracePt t="12852" x="6689725" y="2774950"/>
          <p14:tracePt t="12860" x="6681788" y="2751138"/>
          <p14:tracePt t="12868" x="6665913" y="2735263"/>
          <p14:tracePt t="12876" x="6650038" y="2711450"/>
          <p14:tracePt t="12884" x="6642100" y="2695575"/>
          <p14:tracePt t="12896" x="6634163" y="2687638"/>
          <p14:tracePt t="12908" x="6626225" y="2679700"/>
          <p14:tracePt t="12924" x="6618288" y="2671763"/>
          <p14:tracePt t="12940" x="6602413" y="2671763"/>
          <p14:tracePt t="12948" x="6586538" y="2663825"/>
          <p14:tracePt t="12965" x="6546850" y="2640013"/>
          <p14:tracePt t="12972" x="6459538" y="2592388"/>
          <p14:tracePt t="12980" x="6386513" y="2543175"/>
          <p14:tracePt t="12988" x="6299200" y="2503488"/>
          <p14:tracePt t="12997" x="6227763" y="2463800"/>
          <p14:tracePt t="13004" x="6180138" y="2439988"/>
          <p14:tracePt t="13012" x="6140450" y="2424113"/>
          <p14:tracePt t="13020" x="6091238" y="2408238"/>
          <p14:tracePt t="13029" x="6059488" y="2400300"/>
          <p14:tracePt t="13036" x="6043613" y="2400300"/>
          <p14:tracePt t="13076" x="6035675" y="2400300"/>
          <p14:tracePt t="13084" x="6019800" y="2400300"/>
          <p14:tracePt t="13092" x="6003925" y="2416175"/>
          <p14:tracePt t="13100" x="5964238" y="2439988"/>
          <p14:tracePt t="13108" x="5940425" y="2463800"/>
          <p14:tracePt t="13116" x="5900738" y="2487613"/>
          <p14:tracePt t="13123" x="5868988" y="2511425"/>
          <p14:tracePt t="13132" x="5853113" y="2535238"/>
          <p14:tracePt t="13140" x="5837238" y="2551113"/>
          <p14:tracePt t="13148" x="5829300" y="2576513"/>
          <p14:tracePt t="13156" x="5829300" y="2584450"/>
          <p14:tracePt t="13164" x="5829300" y="2600325"/>
          <p14:tracePt t="13172" x="5829300" y="2624138"/>
          <p14:tracePt t="13180" x="5845175" y="2640013"/>
          <p14:tracePt t="13188" x="5853113" y="2671763"/>
          <p14:tracePt t="13196" x="5853113" y="2687638"/>
          <p14:tracePt t="13204" x="5853113" y="2711450"/>
          <p14:tracePt t="13213" x="5861050" y="2735263"/>
          <p14:tracePt t="13220" x="5861050" y="2759075"/>
          <p14:tracePt t="13230" x="5861050" y="2774950"/>
          <p14:tracePt t="13236" x="5861050" y="2782888"/>
          <p14:tracePt t="13246" x="5861050" y="2806700"/>
          <p14:tracePt t="13252" x="5861050" y="2830513"/>
          <p14:tracePt t="13260" x="5861050" y="2846388"/>
          <p14:tracePt t="13268" x="5861050" y="2862263"/>
          <p14:tracePt t="13276" x="5861050" y="2878138"/>
          <p14:tracePt t="13284" x="5861050" y="2886075"/>
          <p14:tracePt t="13300" x="5861050" y="2894013"/>
          <p14:tracePt t="13308" x="5853113" y="2901950"/>
          <p14:tracePt t="13332" x="5845175" y="2909888"/>
          <p14:tracePt t="13356" x="5837238" y="2909888"/>
          <p14:tracePt t="13372" x="5829300" y="2919413"/>
          <p14:tracePt t="13380" x="5805488" y="2935288"/>
          <p14:tracePt t="13388" x="5805488" y="2943225"/>
          <p14:tracePt t="13396" x="5789613" y="2943225"/>
          <p14:tracePt t="13404" x="5773738" y="2951163"/>
          <p14:tracePt t="13412" x="5757863" y="2959100"/>
          <p14:tracePt t="13420" x="5749925" y="2967038"/>
          <p14:tracePt t="13428" x="5724525" y="2982913"/>
          <p14:tracePt t="13436" x="5716588" y="2982913"/>
          <p14:tracePt t="13444" x="5708650" y="2990850"/>
          <p14:tracePt t="13452" x="5692775" y="2998788"/>
          <p14:tracePt t="13468" x="5676900" y="2998788"/>
          <p14:tracePt t="13484" x="5668963" y="2998788"/>
          <p14:tracePt t="13492" x="5668963" y="3006725"/>
          <p14:tracePt t="13526" x="5661025" y="3006725"/>
          <p14:tracePt t="13572" x="5661025" y="3014663"/>
          <p14:tracePt t="13612" x="5661025" y="3022600"/>
          <p14:tracePt t="13644" x="5661025" y="3030538"/>
          <p14:tracePt t="13700" x="5661025" y="3038475"/>
          <p14:tracePt t="13812" x="5668963" y="3038475"/>
          <p14:tracePt t="14108" x="5668963" y="3046413"/>
          <p14:tracePt t="14140" x="5653088" y="3046413"/>
          <p14:tracePt t="14180" x="5645150" y="3046413"/>
          <p14:tracePt t="14212" x="5637213" y="3046413"/>
          <p14:tracePt t="14244" x="5629275" y="3046413"/>
          <p14:tracePt t="14260" x="5621338" y="3046413"/>
          <p14:tracePt t="14316" x="5629275" y="3046413"/>
          <p14:tracePt t="14324" x="5653088" y="3062288"/>
          <p14:tracePt t="14332" x="5716588" y="3070225"/>
          <p14:tracePt t="14340" x="5805488" y="3086100"/>
          <p14:tracePt t="14348" x="5924550" y="3094038"/>
          <p14:tracePt t="14356" x="6027738" y="3094038"/>
          <p14:tracePt t="14364" x="6156325" y="3094038"/>
          <p14:tracePt t="14372" x="6307138" y="3094038"/>
          <p14:tracePt t="14381" x="6418263" y="3094038"/>
          <p14:tracePt t="14388" x="6530975" y="3094038"/>
          <p14:tracePt t="14396" x="6665913" y="3094038"/>
          <p14:tracePt t="14404" x="6721475" y="3078163"/>
          <p14:tracePt t="14412" x="6761163" y="3062288"/>
          <p14:tracePt t="14420" x="6769100" y="3054350"/>
          <p14:tracePt t="14430" x="6769100" y="3046413"/>
          <p14:tracePt t="14436" x="6761163" y="3038475"/>
          <p14:tracePt t="14444" x="6729413" y="3030538"/>
          <p14:tracePt t="14452" x="6673850" y="3022600"/>
          <p14:tracePt t="14460" x="6618288" y="2998788"/>
          <p14:tracePt t="14468" x="6570663" y="2990850"/>
          <p14:tracePt t="14476" x="6523038" y="2982913"/>
          <p14:tracePt t="14484" x="6507163" y="2967038"/>
          <p14:tracePt t="14492" x="6499225" y="2967038"/>
          <p14:tracePt t="14500" x="6491288" y="2959100"/>
          <p14:tracePt t="14516" x="6491288" y="2951163"/>
          <p14:tracePt t="14532" x="6491288" y="2935288"/>
          <p14:tracePt t="14556" x="6499225" y="2927350"/>
          <p14:tracePt t="14572" x="6499225" y="2919413"/>
          <p14:tracePt t="14581" x="6515100" y="2901950"/>
          <p14:tracePt t="14596" x="6530975" y="2894013"/>
          <p14:tracePt t="14612" x="6538913" y="2878138"/>
          <p14:tracePt t="14620" x="6554788" y="2878138"/>
          <p14:tracePt t="14629" x="6562725" y="2870200"/>
          <p14:tracePt t="14636" x="6578600" y="2862263"/>
          <p14:tracePt t="14652" x="6586538" y="2854325"/>
          <p14:tracePt t="14660" x="6594475" y="2846388"/>
          <p14:tracePt t="14668" x="6602413" y="2838450"/>
          <p14:tracePt t="14676" x="6602413" y="2830513"/>
          <p14:tracePt t="14683" x="6602413" y="2822575"/>
          <p14:tracePt t="14692" x="6610350" y="2814638"/>
          <p14:tracePt t="14700" x="6618288" y="2806700"/>
          <p14:tracePt t="14708" x="6626225" y="2798763"/>
          <p14:tracePt t="14724" x="6634163" y="2790825"/>
          <p14:tracePt t="14732" x="6634163" y="2782888"/>
          <p14:tracePt t="14740" x="6642100" y="2774950"/>
          <p14:tracePt t="14764" x="6642100" y="2759075"/>
          <p14:tracePt t="14780" x="6642100" y="2751138"/>
          <p14:tracePt t="14836" x="6642100" y="2743200"/>
          <p14:tracePt t="14852" x="6642100" y="2735263"/>
          <p14:tracePt t="14908" x="6634163" y="2735263"/>
          <p14:tracePt t="14932" x="6634163" y="2743200"/>
          <p14:tracePt t="14964" x="6634163" y="2751138"/>
          <p14:tracePt t="14980" x="6634163" y="2759075"/>
          <p14:tracePt t="14988" x="6634163" y="2767013"/>
          <p14:tracePt t="14996" x="6634163" y="2774950"/>
          <p14:tracePt t="15004" x="6634163" y="2790825"/>
          <p14:tracePt t="15020" x="6634163" y="2798763"/>
          <p14:tracePt t="15029" x="6634163" y="2814638"/>
          <p14:tracePt t="15036" x="6634163" y="2822575"/>
          <p14:tracePt t="15044" x="6634163" y="2830513"/>
          <p14:tracePt t="15052" x="6634163" y="2846388"/>
          <p14:tracePt t="15060" x="6634163" y="2862263"/>
          <p14:tracePt t="15067" x="6634163" y="2894013"/>
          <p14:tracePt t="15084" x="6642100" y="2919413"/>
          <p14:tracePt t="15092" x="6650038" y="2943225"/>
          <p14:tracePt t="15100" x="6657975" y="2982913"/>
          <p14:tracePt t="15108" x="6681788" y="3022600"/>
          <p14:tracePt t="15116" x="6713538" y="3086100"/>
          <p14:tracePt t="15124" x="6745288" y="3133725"/>
          <p14:tracePt t="15132" x="6761163" y="3165475"/>
          <p14:tracePt t="15140" x="6777038" y="3197225"/>
          <p14:tracePt t="15148" x="6784975" y="3221038"/>
          <p14:tracePt t="15156" x="6794500" y="3236913"/>
          <p14:tracePt t="15165" x="6802438" y="3262313"/>
          <p14:tracePt t="15172" x="6802438" y="3270250"/>
          <p14:tracePt t="15180" x="6802438" y="3294063"/>
          <p14:tracePt t="15187" x="6802438" y="3302000"/>
          <p14:tracePt t="15196" x="6802438" y="3309938"/>
          <p14:tracePt t="15203" x="6802438" y="3325813"/>
          <p14:tracePt t="15214" x="6794500" y="3341688"/>
          <p14:tracePt t="15230" x="6794500" y="3349625"/>
          <p14:tracePt t="15236" x="6794500" y="3357563"/>
          <p14:tracePt t="15260" x="6794500" y="3365500"/>
          <p14:tracePt t="15283" x="6794500" y="3373438"/>
          <p14:tracePt t="15299" x="6794500" y="3381375"/>
          <p14:tracePt t="15308" x="6794500" y="3389313"/>
          <p14:tracePt t="15332" x="6794500" y="3397250"/>
          <p14:tracePt t="15348" x="6794500" y="3413125"/>
          <p14:tracePt t="15356" x="6794500" y="3421063"/>
          <p14:tracePt t="15364" x="6794500" y="3429000"/>
          <p14:tracePt t="15372" x="6794500" y="3444875"/>
          <p14:tracePt t="15380" x="6794500" y="3460750"/>
          <p14:tracePt t="15387" x="6794500" y="3468688"/>
          <p14:tracePt t="15397" x="6794500" y="3476625"/>
          <p14:tracePt t="15403" x="6794500" y="3484563"/>
          <p14:tracePt t="15413" x="6794500" y="3492500"/>
          <p14:tracePt t="15429" x="6802438" y="3500438"/>
          <p14:tracePt t="15436" x="6802438" y="3508375"/>
          <p14:tracePt t="15452" x="6802438" y="3516313"/>
          <p14:tracePt t="15460" x="6802438" y="3524250"/>
          <p14:tracePt t="15476" x="6802438" y="3532188"/>
          <p14:tracePt t="15484" x="6802438" y="3548063"/>
          <p14:tracePt t="15500" x="6802438" y="3556000"/>
          <p14:tracePt t="15508" x="6802438" y="3563938"/>
          <p14:tracePt t="15516" x="6810375" y="3563938"/>
          <p14:tracePt t="15524" x="6810375" y="3571875"/>
          <p14:tracePt t="15580" x="6810375" y="3579813"/>
          <p14:tracePt t="15612" x="6810375" y="3587750"/>
          <p14:tracePt t="15628" x="6810375" y="3595688"/>
          <p14:tracePt t="15652" x="6810375" y="3605213"/>
          <p14:tracePt t="15700" x="6810375" y="3613150"/>
          <p14:tracePt t="15788" x="6810375" y="3621088"/>
          <p14:tracePt t="15932" x="6810375" y="3629025"/>
          <p14:tracePt t="15980" x="6802438" y="3629025"/>
          <p14:tracePt t="15988" x="6794500" y="3629025"/>
          <p14:tracePt t="15996" x="6784975" y="3629025"/>
          <p14:tracePt t="16004" x="6777038" y="3644900"/>
          <p14:tracePt t="16020" x="6761163" y="3652838"/>
          <p14:tracePt t="16029" x="6753225" y="3652838"/>
          <p14:tracePt t="16044" x="6753225" y="3660775"/>
          <p14:tracePt t="16052" x="6745288" y="3660775"/>
          <p14:tracePt t="16059" x="6737350" y="3660775"/>
          <p14:tracePt t="16084" x="6737350" y="3668713"/>
          <p14:tracePt t="16204" x="6729413" y="3668713"/>
          <p14:tracePt t="16236" x="6721475" y="3668713"/>
          <p14:tracePt t="16244" x="6721475" y="3676650"/>
          <p14:tracePt t="16316" x="6721475" y="3668713"/>
          <p14:tracePt t="16324" x="6729413" y="3660775"/>
          <p14:tracePt t="16988" x="6729413" y="3652838"/>
          <p14:tracePt t="16996" x="6721475" y="3644900"/>
          <p14:tracePt t="17012" x="6705600" y="3636963"/>
          <p14:tracePt t="17044" x="6705600" y="3629025"/>
          <p14:tracePt t="17068" x="6705600" y="3621088"/>
          <p14:tracePt t="17100" x="6697663" y="3621088"/>
          <p14:tracePt t="17108" x="6697663" y="3613150"/>
          <p14:tracePt t="17132" x="6689725" y="3613150"/>
          <p14:tracePt t="17140" x="6681788" y="3613150"/>
          <p14:tracePt t="17148" x="6673850" y="3613150"/>
          <p14:tracePt t="17164" x="6665913" y="3613150"/>
          <p14:tracePt t="17197" x="6657975" y="3613150"/>
          <p14:tracePt t="17252" x="6650038" y="3613150"/>
          <p14:tracePt t="17276" x="6642100" y="3613150"/>
          <p14:tracePt t="17300" x="6634163" y="3613150"/>
          <p14:tracePt t="17340" x="6634163" y="3621088"/>
          <p14:tracePt t="17364" x="6634163" y="3629025"/>
          <p14:tracePt t="17372" x="6626225" y="3636963"/>
          <p14:tracePt t="17380" x="6618288" y="3636963"/>
          <p14:tracePt t="17388" x="6618288" y="3644900"/>
          <p14:tracePt t="17396" x="6618288" y="3652838"/>
          <p14:tracePt t="17404" x="6626225" y="3660775"/>
          <p14:tracePt t="17412" x="6642100" y="3668713"/>
          <p14:tracePt t="17420" x="6657975" y="3668713"/>
          <p14:tracePt t="17429" x="6665913" y="3668713"/>
          <p14:tracePt t="17436" x="6681788" y="3676650"/>
          <p14:tracePt t="17476" x="6689725" y="3668713"/>
          <p14:tracePt t="17492" x="6689725" y="3660775"/>
          <p14:tracePt t="17508" x="6689725" y="3644900"/>
          <p14:tracePt t="17524" x="6689725" y="3636963"/>
          <p14:tracePt t="17532" x="6689725" y="3629025"/>
          <p14:tracePt t="17540" x="6681788" y="3629025"/>
          <p14:tracePt t="17548" x="6665913" y="3629025"/>
          <p14:tracePt t="17564" x="6650038" y="3629025"/>
          <p14:tracePt t="17571" x="6634163" y="3629025"/>
          <p14:tracePt t="17580" x="6618288" y="3629025"/>
          <p14:tracePt t="17588" x="6602413" y="3629025"/>
          <p14:tracePt t="17597" x="6586538" y="3629025"/>
          <p14:tracePt t="17604" x="6562725" y="3621088"/>
          <p14:tracePt t="17612" x="6523038" y="3613150"/>
          <p14:tracePt t="17620" x="6475413" y="3605213"/>
          <p14:tracePt t="17629" x="6426200" y="3587750"/>
          <p14:tracePt t="17635" x="6354763" y="3556000"/>
          <p14:tracePt t="17644" x="6267450" y="3524250"/>
          <p14:tracePt t="17652" x="6172200" y="3468688"/>
          <p14:tracePt t="17660" x="6027738" y="3413125"/>
          <p14:tracePt t="17668" x="5916613" y="3365500"/>
          <p14:tracePt t="17676" x="5757863" y="3317875"/>
          <p14:tracePt t="17684" x="5661025" y="3278188"/>
          <p14:tracePt t="17692" x="5573713" y="3252788"/>
          <p14:tracePt t="17700" x="5510213" y="3221038"/>
          <p14:tracePt t="17708" x="5438775" y="3197225"/>
          <p14:tracePt t="17716" x="5397500" y="3181350"/>
          <p14:tracePt t="17724" x="5357813" y="3173413"/>
          <p14:tracePt t="17732" x="5341938" y="3173413"/>
          <p14:tracePt t="17740" x="5334000" y="3173413"/>
          <p14:tracePt t="17764" x="5326063" y="3165475"/>
          <p14:tracePt t="17836" x="5326063" y="3149600"/>
          <p14:tracePt t="17844" x="5318125" y="3141663"/>
          <p14:tracePt t="17852" x="5310188" y="3141663"/>
          <p14:tracePt t="17860" x="5310188" y="3133725"/>
          <p14:tracePt t="17868" x="5310188" y="3125788"/>
          <p14:tracePt t="17876" x="5310188" y="3117850"/>
          <p14:tracePt t="17924" x="5310188" y="3109913"/>
          <p14:tracePt t="17932" x="5310188" y="3101975"/>
          <p14:tracePt t="17948" x="5310188" y="3094038"/>
          <p14:tracePt t="17956" x="5318125" y="3094038"/>
          <p14:tracePt t="17964" x="5326063" y="3094038"/>
          <p14:tracePt t="17972" x="5341938" y="3086100"/>
          <p14:tracePt t="17981" x="5357813" y="3070225"/>
          <p14:tracePt t="17988" x="5365750" y="3070225"/>
          <p14:tracePt t="17997" x="5397500" y="3054350"/>
          <p14:tracePt t="18004" x="5414963" y="3046413"/>
          <p14:tracePt t="18012" x="5438775" y="3038475"/>
          <p14:tracePt t="18020" x="5446713" y="3030538"/>
          <p14:tracePt t="18100" x="5454650" y="3030538"/>
          <p14:tracePt t="18140" x="5462588" y="3030538"/>
          <p14:tracePt t="18180" x="5470525" y="3046413"/>
          <p14:tracePt t="18188" x="5478463" y="3062288"/>
          <p14:tracePt t="18964" x="5494338" y="3062288"/>
          <p14:tracePt t="18988" x="5510213" y="3070225"/>
          <p14:tracePt t="18996" x="5518150" y="3078163"/>
          <p14:tracePt t="19004" x="5526088" y="3078163"/>
          <p14:tracePt t="19012" x="5526088" y="3086100"/>
          <p14:tracePt t="19020" x="5534025" y="3086100"/>
          <p14:tracePt t="19028" x="5541963" y="3086100"/>
          <p14:tracePt t="19044" x="5557838" y="3094038"/>
          <p14:tracePt t="19068" x="5565775" y="3094038"/>
          <p14:tracePt t="19091" x="5573713" y="3094038"/>
          <p14:tracePt t="19100" x="5581650" y="3101975"/>
          <p14:tracePt t="19116" x="5589588" y="3101975"/>
          <p14:tracePt t="19124" x="5597525" y="3101975"/>
          <p14:tracePt t="19140" x="5613400" y="3109913"/>
          <p14:tracePt t="19164" x="5621338" y="3109913"/>
          <p14:tracePt t="19172" x="5629275" y="3109913"/>
          <p14:tracePt t="19204" x="5637213" y="3109913"/>
          <p14:tracePt t="19245" x="5637213" y="3094038"/>
          <p14:tracePt t="19260" x="5637213" y="3086100"/>
          <p14:tracePt t="19268" x="5637213" y="3078163"/>
          <p14:tracePt t="19276" x="5637213" y="3070225"/>
          <p14:tracePt t="19283" x="5629275" y="3054350"/>
          <p14:tracePt t="19300" x="5613400" y="3038475"/>
          <p14:tracePt t="19308" x="5605463" y="3030538"/>
          <p14:tracePt t="19316" x="5597525" y="3030538"/>
          <p14:tracePt t="19324" x="5589588" y="3022600"/>
          <p14:tracePt t="19332" x="5573713" y="3014663"/>
          <p14:tracePt t="19404" x="5565775" y="3014663"/>
          <p14:tracePt t="20428" x="5557838" y="3014663"/>
          <p14:tracePt t="20436" x="5549900" y="3014663"/>
          <p14:tracePt t="20452" x="5541963" y="3014663"/>
          <p14:tracePt t="20460" x="5534025" y="3014663"/>
          <p14:tracePt t="20476" x="5526088" y="3014663"/>
          <p14:tracePt t="20660" x="5526088" y="3006725"/>
          <p14:tracePt t="20692" x="5534025" y="2998788"/>
          <p14:tracePt t="20708" x="5534025" y="2990850"/>
          <p14:tracePt t="20716" x="5541963" y="2982913"/>
          <p14:tracePt t="20732" x="5549900" y="2967038"/>
          <p14:tracePt t="20772" x="5557838" y="2959100"/>
          <p14:tracePt t="20780" x="5565775" y="2959100"/>
          <p14:tracePt t="20796" x="5565775" y="2951163"/>
          <p14:tracePt t="20811" x="5565775" y="2943225"/>
          <p14:tracePt t="20828" x="5565775" y="2935288"/>
          <p14:tracePt t="20852" x="5565775" y="2927350"/>
          <p14:tracePt t="20860" x="5565775" y="2919413"/>
          <p14:tracePt t="20868" x="5565775" y="2909888"/>
          <p14:tracePt t="20876" x="5549900" y="2901950"/>
          <p14:tracePt t="20884" x="5534025" y="2886075"/>
          <p14:tracePt t="20892" x="5518150" y="2870200"/>
          <p14:tracePt t="20912" x="5502275" y="2870200"/>
          <p14:tracePt t="20956" x="5518150" y="2846388"/>
          <p14:tracePt t="20964" x="5541963" y="2814638"/>
          <p14:tracePt t="20972" x="5565775" y="2798763"/>
          <p14:tracePt t="20980" x="5581650" y="2782888"/>
          <p14:tracePt t="20988" x="5597525" y="2767013"/>
          <p14:tracePt t="21003" x="5613400" y="2767013"/>
          <p14:tracePt t="21012" x="5621338" y="2767013"/>
          <p14:tracePt t="21030" x="5629275" y="2767013"/>
          <p14:tracePt t="21036" x="5637213" y="2767013"/>
          <p14:tracePt t="21044" x="5661025" y="2767013"/>
          <p14:tracePt t="21052" x="5661025" y="2782888"/>
          <p14:tracePt t="21060" x="5661025" y="2790825"/>
          <p14:tracePt t="21068" x="5661025" y="2814638"/>
          <p14:tracePt t="21084" x="5661025" y="2822575"/>
          <p14:tracePt t="21092" x="5661025" y="2830513"/>
          <p14:tracePt t="21100" x="5661025" y="2838450"/>
          <p14:tracePt t="21116" x="5661025" y="2846388"/>
          <p14:tracePt t="21132" x="5661025" y="2854325"/>
          <p14:tracePt t="21596" x="5653088" y="2862263"/>
          <p14:tracePt t="21619" x="5645150" y="2870200"/>
          <p14:tracePt t="21900" x="5637213" y="2878138"/>
          <p14:tracePt t="21916" x="5629275" y="2886075"/>
          <p14:tracePt t="21924" x="5629275" y="2894013"/>
          <p14:tracePt t="21932" x="5621338" y="2894013"/>
          <p14:tracePt t="21940" x="5621338" y="2901950"/>
          <p14:tracePt t="21956" x="5621338" y="2909888"/>
          <p14:tracePt t="21972" x="5621338" y="2919413"/>
          <p14:tracePt t="21981" x="5621338" y="2935288"/>
          <p14:tracePt t="21988" x="5621338" y="2943225"/>
          <p14:tracePt t="21996" x="5621338" y="2951163"/>
          <p14:tracePt t="22004" x="5621338" y="2967038"/>
          <p14:tracePt t="22020" x="5621338" y="2982913"/>
          <p14:tracePt t="22029" x="5613400" y="2990850"/>
          <p14:tracePt t="22044" x="5613400" y="2998788"/>
          <p14:tracePt t="22084" x="5613400" y="3006725"/>
          <p14:tracePt t="22107" x="5613400" y="3014663"/>
          <p14:tracePt t="22140" x="5613400" y="3022600"/>
          <p14:tracePt t="22156" x="5613400" y="3030538"/>
          <p14:tracePt t="22420" x="5621338" y="3030538"/>
          <p14:tracePt t="22452" x="5629275" y="3022600"/>
          <p14:tracePt t="22468" x="5637213" y="3022600"/>
          <p14:tracePt t="22476" x="5645150" y="3014663"/>
          <p14:tracePt t="22516" x="5653088" y="3006725"/>
          <p14:tracePt t="22540" x="5661025" y="2998788"/>
          <p14:tracePt t="22612" x="5668963" y="2990850"/>
          <p14:tracePt t="22652" x="5668963" y="2982913"/>
          <p14:tracePt t="22660" x="5676900" y="2974975"/>
          <p14:tracePt t="22668" x="5676900" y="2967038"/>
          <p14:tracePt t="22676" x="5676900" y="2959100"/>
          <p14:tracePt t="22684" x="5676900" y="2943225"/>
          <p14:tracePt t="22692" x="5676900" y="2935288"/>
          <p14:tracePt t="22700" x="5676900" y="2927350"/>
          <p14:tracePt t="22868" x="5676900" y="2935288"/>
          <p14:tracePt t="22876" x="5684838" y="2951163"/>
          <p14:tracePt t="22893" x="5692775" y="2967038"/>
          <p14:tracePt t="22900" x="5700713" y="2967038"/>
          <p14:tracePt t="22908" x="5708650" y="2967038"/>
          <p14:tracePt t="22916" x="5716588" y="2967038"/>
          <p14:tracePt t="22932" x="5724525" y="2967038"/>
          <p14:tracePt t="23428" x="5716588" y="2967038"/>
          <p14:tracePt t="23452" x="5708650" y="2967038"/>
          <p14:tracePt t="23468" x="5700713" y="2967038"/>
          <p14:tracePt t="23532" x="5700713" y="2974975"/>
          <p14:tracePt t="23604" x="5692775" y="2974975"/>
          <p14:tracePt t="23628" x="5684838" y="2974975"/>
          <p14:tracePt t="23636" x="5668963" y="2974975"/>
          <p14:tracePt t="23644" x="5645150" y="2990850"/>
          <p14:tracePt t="23652" x="5629275" y="2998788"/>
          <p14:tracePt t="23660" x="5613400" y="3006725"/>
          <p14:tracePt t="23668" x="5597525" y="3014663"/>
          <p14:tracePt t="23676" x="5589588" y="3030538"/>
          <p14:tracePt t="23684" x="5581650" y="3030538"/>
          <p14:tracePt t="23692" x="5565775" y="3046413"/>
          <p14:tracePt t="23700" x="5549900" y="3054350"/>
          <p14:tracePt t="23708" x="5534025" y="3070225"/>
          <p14:tracePt t="23716" x="5502275" y="3078163"/>
          <p14:tracePt t="23724" x="5494338" y="3086100"/>
          <p14:tracePt t="23732" x="5462588" y="3094038"/>
          <p14:tracePt t="23740" x="5446713" y="3101975"/>
          <p14:tracePt t="23748" x="5430838" y="3117850"/>
          <p14:tracePt t="23756" x="5414963" y="3125788"/>
          <p14:tracePt t="23764" x="5397500" y="3133725"/>
          <p14:tracePt t="23771" x="5365750" y="3149600"/>
          <p14:tracePt t="23780" x="5334000" y="3173413"/>
          <p14:tracePt t="23788" x="5286375" y="3189288"/>
          <p14:tracePt t="23796" x="5262563" y="3205163"/>
          <p14:tracePt t="23804" x="5222875" y="3228975"/>
          <p14:tracePt t="23813" x="5199063" y="3236913"/>
          <p14:tracePt t="23820" x="5183188" y="3252788"/>
          <p14:tracePt t="23829" x="5159375" y="3262313"/>
          <p14:tracePt t="23836" x="5135563" y="3278188"/>
          <p14:tracePt t="23844" x="5119688" y="3286125"/>
          <p14:tracePt t="23852" x="5103813" y="3302000"/>
          <p14:tracePt t="23860" x="5087938" y="3309938"/>
          <p14:tracePt t="23876" x="5072063" y="3325813"/>
          <p14:tracePt t="23884" x="5046663" y="3325813"/>
          <p14:tracePt t="23896" x="5022850" y="3333750"/>
          <p14:tracePt t="23900" x="4999038" y="3349625"/>
          <p14:tracePt t="23908" x="4943475" y="3365500"/>
          <p14:tracePt t="23916" x="4911725" y="3373438"/>
          <p14:tracePt t="23924" x="4872038" y="3381375"/>
          <p14:tracePt t="23932" x="4840288" y="3389313"/>
          <p14:tracePt t="23940" x="4792663" y="3405188"/>
          <p14:tracePt t="23947" x="4760913" y="3405188"/>
          <p14:tracePt t="23956" x="4737100" y="3413125"/>
          <p14:tracePt t="23963" x="4713288" y="3413125"/>
          <p14:tracePt t="23972" x="4687888" y="3421063"/>
          <p14:tracePt t="23980" x="4679950" y="3421063"/>
          <p14:tracePt t="23988" x="4664075" y="3421063"/>
          <p14:tracePt t="24004" x="4656138" y="3421063"/>
          <p14:tracePt t="24036" x="4648200" y="3421063"/>
          <p14:tracePt t="24044" x="4640263" y="3421063"/>
          <p14:tracePt t="24052" x="4624388" y="3429000"/>
          <p14:tracePt t="24068" x="4616450" y="3429000"/>
          <p14:tracePt t="24076" x="4600575" y="3429000"/>
          <p14:tracePt t="24084" x="4584700" y="3429000"/>
          <p14:tracePt t="24092" x="4568825" y="3429000"/>
          <p14:tracePt t="24100" x="4560888" y="3429000"/>
          <p14:tracePt t="24108" x="4552950" y="3413125"/>
          <p14:tracePt t="24116" x="4552950" y="3397250"/>
          <p14:tracePt t="24124" x="4545013" y="3381375"/>
          <p14:tracePt t="24132" x="4529138" y="3349625"/>
          <p14:tracePt t="24140" x="4529138" y="3333750"/>
          <p14:tracePt t="24148" x="4529138" y="3302000"/>
          <p14:tracePt t="24156" x="4529138" y="3286125"/>
          <p14:tracePt t="24164" x="4537075" y="3252788"/>
          <p14:tracePt t="24172" x="4560888" y="3228975"/>
          <p14:tracePt t="24180" x="4592638" y="3189288"/>
          <p14:tracePt t="24188" x="4616450" y="3165475"/>
          <p14:tracePt t="24196" x="4664075" y="3141663"/>
          <p14:tracePt t="24203" x="4705350" y="3133725"/>
          <p14:tracePt t="24212" x="4745038" y="3125788"/>
          <p14:tracePt t="24220" x="4792663" y="3109913"/>
          <p14:tracePt t="24228" x="4848225" y="3101975"/>
          <p14:tracePt t="24236" x="4903788" y="3094038"/>
          <p14:tracePt t="24245" x="4959350" y="3086100"/>
          <p14:tracePt t="24252" x="5022850" y="3078163"/>
          <p14:tracePt t="24261" x="5072063" y="3070225"/>
          <p14:tracePt t="24268" x="5111750" y="3062288"/>
          <p14:tracePt t="24277" x="5159375" y="3062288"/>
          <p14:tracePt t="24284" x="5191125" y="3062288"/>
          <p14:tracePt t="24292" x="5238750" y="3062288"/>
          <p14:tracePt t="24300" x="5294313" y="3062288"/>
          <p14:tracePt t="24308" x="5357813" y="3062288"/>
          <p14:tracePt t="24316" x="5422900" y="3062288"/>
          <p14:tracePt t="24324" x="5470525" y="3062288"/>
          <p14:tracePt t="24332" x="5534025" y="3062288"/>
          <p14:tracePt t="24340" x="5597525" y="3062288"/>
          <p14:tracePt t="24348" x="5661025" y="3062288"/>
          <p14:tracePt t="24356" x="5708650" y="3062288"/>
          <p14:tracePt t="24363" x="5749925" y="3062288"/>
          <p14:tracePt t="24372" x="5757863" y="3062288"/>
          <p14:tracePt t="24388" x="5765800" y="3062288"/>
          <p14:tracePt t="24397" x="5765800" y="3070225"/>
          <p14:tracePt t="24404" x="5765800" y="3086100"/>
          <p14:tracePt t="24413" x="5757863" y="3101975"/>
          <p14:tracePt t="24420" x="5749925" y="3109913"/>
          <p14:tracePt t="24429" x="5749925" y="3125788"/>
          <p14:tracePt t="24436" x="5740400" y="3125788"/>
          <p14:tracePt t="24444" x="5740400" y="3133725"/>
          <p14:tracePt t="24924" x="5749925" y="3125788"/>
          <p14:tracePt t="24932" x="5757863" y="3125788"/>
          <p14:tracePt t="24940" x="5781675" y="3125788"/>
          <p14:tracePt t="24948" x="5805488" y="3125788"/>
          <p14:tracePt t="24956" x="5837238" y="3125788"/>
          <p14:tracePt t="24963" x="5861050" y="3125788"/>
          <p14:tracePt t="24972" x="5876925" y="3125788"/>
          <p14:tracePt t="24980" x="5908675" y="3125788"/>
          <p14:tracePt t="24988" x="5964238" y="3109913"/>
          <p14:tracePt t="24997" x="6011863" y="3101975"/>
          <p14:tracePt t="25004" x="6043613" y="3086100"/>
          <p14:tracePt t="25013" x="6116638" y="3078163"/>
          <p14:tracePt t="25020" x="6172200" y="3062288"/>
          <p14:tracePt t="25029" x="6227763" y="3046413"/>
          <p14:tracePt t="25036" x="6267450" y="3030538"/>
          <p14:tracePt t="25044" x="6323013" y="3014663"/>
          <p14:tracePt t="25052" x="6370638" y="2998788"/>
          <p14:tracePt t="25060" x="6418263" y="2982913"/>
          <p14:tracePt t="25068" x="6459538" y="2982913"/>
          <p14:tracePt t="25076" x="6499225" y="2974975"/>
          <p14:tracePt t="25084" x="6523038" y="2974975"/>
          <p14:tracePt t="25092" x="6554788" y="2974975"/>
          <p14:tracePt t="25100" x="6586538" y="2974975"/>
          <p14:tracePt t="25108" x="6618288" y="2974975"/>
          <p14:tracePt t="25116" x="6650038" y="2974975"/>
          <p14:tracePt t="25124" x="6673850" y="2974975"/>
          <p14:tracePt t="25132" x="6705600" y="2974975"/>
          <p14:tracePt t="25140" x="6737350" y="2974975"/>
          <p14:tracePt t="25148" x="6769100" y="2974975"/>
          <p14:tracePt t="25156" x="6794500" y="2974975"/>
          <p14:tracePt t="25164" x="6818313" y="2974975"/>
          <p14:tracePt t="25172" x="6834188" y="2974975"/>
          <p14:tracePt t="25180" x="6850063" y="2982913"/>
          <p14:tracePt t="25188" x="6858000" y="2982913"/>
          <p14:tracePt t="25197" x="6873875" y="2990850"/>
          <p14:tracePt t="25244" x="6865938" y="2998788"/>
          <p14:tracePt t="25260" x="6850063" y="2998788"/>
          <p14:tracePt t="25268" x="6834188" y="2998788"/>
          <p14:tracePt t="25276" x="6818313" y="3014663"/>
          <p14:tracePt t="25283" x="6794500" y="3014663"/>
          <p14:tracePt t="25291" x="6769100" y="3022600"/>
          <p14:tracePt t="25300" x="6729413" y="3038475"/>
          <p14:tracePt t="25308" x="6689725" y="3038475"/>
          <p14:tracePt t="25316" x="6665913" y="3038475"/>
          <p14:tracePt t="25324" x="6634163" y="3046413"/>
          <p14:tracePt t="25332" x="6586538" y="3062288"/>
          <p14:tracePt t="25340" x="6530975" y="3070225"/>
          <p14:tracePt t="25348" x="6475413" y="3070225"/>
          <p14:tracePt t="25356" x="6434138" y="3078163"/>
          <p14:tracePt t="25364" x="6386513" y="3078163"/>
          <p14:tracePt t="25372" x="6354763" y="3078163"/>
          <p14:tracePt t="25381" x="6299200" y="3078163"/>
          <p14:tracePt t="25388" x="6259513" y="3078163"/>
          <p14:tracePt t="25396" x="6203950" y="3062288"/>
          <p14:tracePt t="25404" x="6164263" y="3054350"/>
          <p14:tracePt t="25413" x="6108700" y="3030538"/>
          <p14:tracePt t="25420" x="6043613" y="3014663"/>
          <p14:tracePt t="25429" x="5980113" y="3006725"/>
          <p14:tracePt t="25436" x="5924550" y="2998788"/>
          <p14:tracePt t="25444" x="5876925" y="2990850"/>
          <p14:tracePt t="25452" x="5853113" y="2990850"/>
          <p14:tracePt t="25460" x="5837238" y="2990850"/>
          <p14:tracePt t="25468" x="5829300" y="2990850"/>
          <p14:tracePt t="25476" x="5821363" y="2982913"/>
          <p14:tracePt t="25492" x="5813425" y="2974975"/>
          <p14:tracePt t="25500" x="5805488" y="2974975"/>
          <p14:tracePt t="25509" x="5805488" y="2967038"/>
          <p14:tracePt t="25516" x="5797550" y="2967038"/>
          <p14:tracePt t="25524" x="5797550" y="2951163"/>
          <p14:tracePt t="25532" x="5789613" y="2951163"/>
          <p14:tracePt t="25548" x="5781675" y="2951163"/>
          <p14:tracePt t="25556" x="5773738" y="2943225"/>
          <p14:tracePt t="25564" x="5765800" y="2943225"/>
          <p14:tracePt t="25572" x="5757863" y="2935288"/>
          <p14:tracePt t="25652" x="5740400" y="2935288"/>
          <p14:tracePt t="25660" x="5740400" y="2943225"/>
          <p14:tracePt t="25667" x="5732463" y="2951163"/>
          <p14:tracePt t="25675" x="5724525" y="2959100"/>
          <p14:tracePt t="25683" x="5716588" y="2967038"/>
          <p14:tracePt t="25692" x="5708650" y="2974975"/>
          <p14:tracePt t="25700" x="5700713" y="2990850"/>
          <p14:tracePt t="25708" x="5692775" y="2998788"/>
          <p14:tracePt t="25716" x="5684838" y="3014663"/>
          <p14:tracePt t="25724" x="5684838" y="3030538"/>
          <p14:tracePt t="25732" x="5684838" y="3054350"/>
          <p14:tracePt t="25740" x="5684838" y="3070225"/>
          <p14:tracePt t="25748" x="5692775" y="3078163"/>
          <p14:tracePt t="25756" x="5716588" y="3094038"/>
          <p14:tracePt t="25764" x="5724525" y="3109913"/>
          <p14:tracePt t="25772" x="5732463" y="3117850"/>
          <p14:tracePt t="25780" x="5757863" y="3117850"/>
          <p14:tracePt t="25787" x="5765800" y="3117850"/>
          <p14:tracePt t="25860" x="5773738" y="3117850"/>
          <p14:tracePt t="25884" x="5781675" y="3117850"/>
          <p14:tracePt t="26084" x="5773738" y="3117850"/>
          <p14:tracePt t="26108" x="5765800" y="3117850"/>
          <p14:tracePt t="26116" x="5765800" y="3125788"/>
          <p14:tracePt t="26132" x="5765800" y="3149600"/>
          <p14:tracePt t="26140" x="5773738" y="3149600"/>
          <p14:tracePt t="26148" x="5773738" y="3157538"/>
          <p14:tracePt t="26164" x="5781675" y="3157538"/>
          <p14:tracePt t="26172" x="5789613" y="3173413"/>
          <p14:tracePt t="26181" x="5797550" y="3173413"/>
          <p14:tracePt t="26187" x="5797550" y="3181350"/>
          <p14:tracePt t="26197" x="5813425" y="3197225"/>
          <p14:tracePt t="26204" x="5821363" y="3205163"/>
          <p14:tracePt t="26213" x="5837238" y="3213100"/>
          <p14:tracePt t="26220" x="5853113" y="3221038"/>
          <p14:tracePt t="26228" x="5876925" y="3244850"/>
          <p14:tracePt t="26236" x="5884863" y="3244850"/>
          <p14:tracePt t="26244" x="5892800" y="3262313"/>
          <p14:tracePt t="26252" x="5900738" y="3270250"/>
          <p14:tracePt t="26268" x="5908675" y="3278188"/>
          <p14:tracePt t="26340" x="5900738" y="3278188"/>
          <p14:tracePt t="26396" x="5892800" y="3278188"/>
          <p14:tracePt t="26412" x="5884863" y="3278188"/>
          <p14:tracePt t="26532" x="5884863" y="3286125"/>
          <p14:tracePt t="26588" x="5884863" y="3294063"/>
          <p14:tracePt t="26628" x="5884863" y="3302000"/>
          <p14:tracePt t="26644" x="5892800" y="3309938"/>
          <p14:tracePt t="26668" x="5908675" y="3309938"/>
          <p14:tracePt t="26684" x="5916613" y="3309938"/>
          <p14:tracePt t="26692" x="5916613" y="3317875"/>
          <p14:tracePt t="26700" x="5932488" y="3317875"/>
          <p14:tracePt t="26708" x="5948363" y="3325813"/>
          <p14:tracePt t="26716" x="5972175" y="3325813"/>
          <p14:tracePt t="26724" x="5995988" y="3333750"/>
          <p14:tracePt t="26733" x="6027738" y="3333750"/>
          <p14:tracePt t="26740" x="6059488" y="3341688"/>
          <p14:tracePt t="26747" x="6100763" y="3341688"/>
          <p14:tracePt t="26756" x="6132513" y="3349625"/>
          <p14:tracePt t="26764" x="6172200" y="3349625"/>
          <p14:tracePt t="26771" x="6211888" y="3357563"/>
          <p14:tracePt t="26780" x="6243638" y="3365500"/>
          <p14:tracePt t="26787" x="6251575" y="3365500"/>
          <p14:tracePt t="26796" x="6267450" y="3365500"/>
          <p14:tracePt t="26908" x="6259513" y="3357563"/>
          <p14:tracePt t="26916" x="6251575" y="3349625"/>
          <p14:tracePt t="26924" x="6243638" y="3349625"/>
          <p14:tracePt t="26932" x="6227763" y="3325813"/>
          <p14:tracePt t="26940" x="6219825" y="3309938"/>
          <p14:tracePt t="26947" x="6196013" y="3286125"/>
          <p14:tracePt t="26956" x="6164263" y="3236913"/>
          <p14:tracePt t="26964" x="6124575" y="3197225"/>
          <p14:tracePt t="26971" x="6075363" y="3165475"/>
          <p14:tracePt t="26980" x="6019800" y="3141663"/>
          <p14:tracePt t="26988" x="5964238" y="3109913"/>
          <p14:tracePt t="26996" x="5916613" y="3086100"/>
          <p14:tracePt t="27004" x="5868988" y="3070225"/>
          <p14:tracePt t="27012" x="5821363" y="3046413"/>
          <p14:tracePt t="27020" x="5805488" y="3038475"/>
          <p14:tracePt t="27029" x="5773738" y="3030538"/>
          <p14:tracePt t="27035" x="5749925" y="3014663"/>
          <p14:tracePt t="27044" x="5732463" y="3006725"/>
          <p14:tracePt t="27052" x="5716588" y="3006725"/>
          <p14:tracePt t="27060" x="5708650" y="2998788"/>
          <p14:tracePt t="27068" x="5700713" y="2998788"/>
          <p14:tracePt t="27076" x="5684838" y="2998788"/>
          <p14:tracePt t="27092" x="5676900" y="2998788"/>
          <p14:tracePt t="27108" x="5668963" y="3006725"/>
          <p14:tracePt t="27116" x="5668963" y="3014663"/>
          <p14:tracePt t="27124" x="5668963" y="3022600"/>
          <p14:tracePt t="27132" x="5668963" y="3038475"/>
          <p14:tracePt t="27140" x="5668963" y="3046413"/>
          <p14:tracePt t="27148" x="5668963" y="3062288"/>
          <p14:tracePt t="27156" x="5676900" y="3078163"/>
          <p14:tracePt t="27164" x="5684838" y="3086100"/>
          <p14:tracePt t="27172" x="5692775" y="3101975"/>
          <p14:tracePt t="27180" x="5692775" y="3109913"/>
          <p14:tracePt t="27188" x="5708650" y="3125788"/>
          <p14:tracePt t="27197" x="5716588" y="3133725"/>
          <p14:tracePt t="27204" x="5732463" y="3141663"/>
          <p14:tracePt t="27213" x="5740400" y="3149600"/>
          <p14:tracePt t="27220" x="5749925" y="3165475"/>
          <p14:tracePt t="27229" x="5773738" y="3165475"/>
          <p14:tracePt t="27236" x="5805488" y="3181350"/>
          <p14:tracePt t="27244" x="5813425" y="3189288"/>
          <p14:tracePt t="27252" x="5829300" y="3189288"/>
          <p14:tracePt t="27260" x="5845175" y="3189288"/>
          <p14:tracePt t="27268" x="5853113" y="3189288"/>
          <p14:tracePt t="27324" x="5861050" y="3189288"/>
          <p14:tracePt t="27340" x="5861050" y="3181350"/>
          <p14:tracePt t="27348" x="5861050" y="3165475"/>
          <p14:tracePt t="27356" x="5861050" y="3157538"/>
          <p14:tracePt t="27364" x="5845175" y="3141663"/>
          <p14:tracePt t="27380" x="5829300" y="3125788"/>
          <p14:tracePt t="27388" x="5805488" y="3101975"/>
          <p14:tracePt t="27396" x="5797550" y="3101975"/>
          <p14:tracePt t="27404" x="5789613" y="3086100"/>
          <p14:tracePt t="27420" x="5781675" y="3086100"/>
          <p14:tracePt t="27556" x="5765800" y="3070225"/>
          <p14:tracePt t="27564" x="5757863" y="3054350"/>
          <p14:tracePt t="27572" x="5749925" y="3046413"/>
          <p14:tracePt t="27580" x="5749925" y="3038475"/>
          <p14:tracePt t="28308" x="5749925" y="3046413"/>
          <p14:tracePt t="28315" x="5757863" y="3046413"/>
          <p14:tracePt t="28323" x="5765800" y="3054350"/>
          <p14:tracePt t="28332" x="5773738" y="3062288"/>
          <p14:tracePt t="28364" x="5773738" y="3070225"/>
          <p14:tracePt t="28372" x="5773738" y="3078163"/>
          <p14:tracePt t="28387" x="5773738" y="3086100"/>
          <p14:tracePt t="28756" x="5773738" y="3078163"/>
          <p14:tracePt t="28764" x="5781675" y="3078163"/>
          <p14:tracePt t="28772" x="5805488" y="3062288"/>
          <p14:tracePt t="28780" x="5813425" y="3062288"/>
          <p14:tracePt t="28788" x="5837238" y="3054350"/>
          <p14:tracePt t="28796" x="5845175" y="3054350"/>
          <p14:tracePt t="28908" x="5853113" y="3054350"/>
          <p14:tracePt t="28924" x="5861050" y="3054350"/>
          <p14:tracePt t="28932" x="5868988" y="3054350"/>
          <p14:tracePt t="28956" x="5876925" y="3054350"/>
          <p14:tracePt t="28964" x="5892800" y="3054350"/>
          <p14:tracePt t="29004" x="5900738" y="3054350"/>
          <p14:tracePt t="29636" x="5908675" y="3054350"/>
          <p14:tracePt t="29772" x="5916613" y="3054350"/>
          <p14:tracePt t="29787" x="5932488" y="3054350"/>
          <p14:tracePt t="29796" x="5940425" y="3054350"/>
          <p14:tracePt t="29804" x="5948363" y="3054350"/>
          <p14:tracePt t="29812" x="5956300" y="3054350"/>
          <p14:tracePt t="29820" x="5972175" y="3054350"/>
          <p14:tracePt t="29829" x="5995988" y="3054350"/>
          <p14:tracePt t="29836" x="6019800" y="3054350"/>
          <p14:tracePt t="29844" x="6043613" y="3054350"/>
          <p14:tracePt t="29852" x="6075363" y="3054350"/>
          <p14:tracePt t="29860" x="6124575" y="3054350"/>
          <p14:tracePt t="29868" x="6251575" y="3070225"/>
          <p14:tracePt t="29876" x="6475413" y="3101975"/>
          <p14:tracePt t="29884" x="6753225" y="3101975"/>
          <p14:tracePt t="29896" x="7088188" y="3125788"/>
          <p14:tracePt t="29900" x="7431088" y="3125788"/>
          <p14:tracePt t="29908" x="7910513" y="3125788"/>
          <p14:tracePt t="29916" x="8428038" y="3125788"/>
          <p14:tracePt t="29924" x="8899525" y="3125788"/>
          <p14:tracePt t="29932" x="9393238" y="3125788"/>
          <p14:tracePt t="29940" x="9783763" y="3125788"/>
          <p14:tracePt t="29948" x="10158413" y="3141663"/>
          <p14:tracePt t="29956" x="10437813" y="3141663"/>
          <p14:tracePt t="29964" x="10629900" y="3141663"/>
          <p14:tracePt t="29972" x="10756900" y="3173413"/>
          <p14:tracePt t="29980" x="10875963" y="3173413"/>
          <p14:tracePt t="29988" x="10971213" y="3189288"/>
          <p14:tracePt t="29997" x="11052175" y="3213100"/>
          <p14:tracePt t="30004" x="11123613" y="3228975"/>
          <p14:tracePt t="30013" x="11195050" y="3252788"/>
          <p14:tracePt t="30020" x="11226800" y="3262313"/>
          <p14:tracePt t="30029" x="11242675" y="3270250"/>
          <p14:tracePt t="30036" x="11258550" y="3278188"/>
          <p14:tracePt t="30044" x="11274425" y="3286125"/>
          <p14:tracePt t="30052" x="11323638" y="3302000"/>
          <p14:tracePt t="30060" x="11395075" y="3333750"/>
          <p14:tracePt t="30068" x="11458575" y="3349625"/>
          <p14:tracePt t="30076" x="11545888" y="3381375"/>
          <p14:tracePt t="30084" x="11609388" y="3397250"/>
          <p14:tracePt t="30092" x="11674475" y="3405188"/>
          <p14:tracePt t="30100" x="11714163" y="3413125"/>
          <p14:tracePt t="30108" x="11737975" y="3421063"/>
          <p14:tracePt t="30116" x="11793538" y="3436938"/>
          <p14:tracePt t="30124" x="11872913" y="3476625"/>
          <p14:tracePt t="30132" x="11968163" y="3516313"/>
          <p14:tracePt t="30140" x="12025313" y="3540125"/>
          <p14:tracePt t="30148" x="12072938" y="3563938"/>
          <p14:tracePt t="30156" x="12096750" y="3579813"/>
          <p14:tracePt t="30164" x="12104688" y="3579813"/>
          <p14:tracePt t="30171" x="12104688" y="3587750"/>
          <p14:tracePt t="30188" x="12088813" y="3595688"/>
          <p14:tracePt t="30197" x="12057063" y="3605213"/>
          <p14:tracePt t="30204" x="12025313" y="3605213"/>
          <p14:tracePt t="30212" x="11999913" y="3613150"/>
          <p14:tracePt t="30220" x="11960225" y="3629025"/>
          <p14:tracePt t="30228" x="11936413" y="3636963"/>
          <p14:tracePt t="30236" x="11912600" y="3636963"/>
          <p14:tracePt t="30244" x="11904663" y="3636963"/>
          <p14:tracePt t="30260" x="11896725" y="3644900"/>
          <p14:tracePt t="30268" x="11880850" y="3644900"/>
          <p14:tracePt t="30276" x="11880850" y="3652838"/>
          <p14:tracePt t="30284" x="11872913" y="3652838"/>
          <p14:tracePt t="30300" x="11857038" y="3652838"/>
          <p14:tracePt t="30308" x="11849100" y="3652838"/>
          <p14:tracePt t="30316" x="11817350" y="3652838"/>
          <p14:tracePt t="30324" x="11785600" y="3652838"/>
          <p14:tracePt t="30332" x="11745913" y="3652838"/>
          <p14:tracePt t="30340" x="11698288" y="3652838"/>
          <p14:tracePt t="30348" x="11657013" y="3652838"/>
          <p14:tracePt t="30356" x="11609388" y="3652838"/>
          <p14:tracePt t="30364" x="11569700" y="3652838"/>
          <p14:tracePt t="30372" x="11522075" y="3652838"/>
          <p14:tracePt t="30381" x="11490325" y="3644900"/>
          <p14:tracePt t="30388" x="11442700" y="3636963"/>
          <p14:tracePt t="30396" x="11410950" y="3621088"/>
          <p14:tracePt t="30404" x="11379200" y="3605213"/>
          <p14:tracePt t="30413" x="11363325" y="3595688"/>
          <p14:tracePt t="30420" x="11347450" y="3579813"/>
          <p14:tracePt t="30429" x="11339513" y="3571875"/>
          <p14:tracePt t="30436" x="11323638" y="3563938"/>
          <p14:tracePt t="30444" x="11314113" y="3548063"/>
          <p14:tracePt t="30452" x="11290300" y="3532188"/>
          <p14:tracePt t="30460" x="11282363" y="3516313"/>
          <p14:tracePt t="30468" x="11274425" y="3508375"/>
          <p14:tracePt t="30476" x="11250613" y="3492500"/>
          <p14:tracePt t="30484" x="11242675" y="3492500"/>
          <p14:tracePt t="30492" x="11226800" y="3484563"/>
          <p14:tracePt t="30500" x="11210925" y="3476625"/>
          <p14:tracePt t="30508" x="11202988" y="3476625"/>
          <p14:tracePt t="30516" x="11195050" y="3476625"/>
          <p14:tracePt t="30532" x="11187113" y="3476625"/>
          <p14:tracePt t="30547" x="11179175" y="3476625"/>
          <p14:tracePt t="30573" x="11171238" y="3476625"/>
          <p14:tracePt t="30588" x="11163300" y="3476625"/>
          <p14:tracePt t="30604" x="11155363" y="3476625"/>
          <p14:tracePt t="30612" x="11147425" y="3476625"/>
          <p14:tracePt t="30620" x="11139488" y="3476625"/>
          <p14:tracePt t="30628" x="11131550" y="3476625"/>
          <p14:tracePt t="30636" x="11123613" y="3468688"/>
          <p14:tracePt t="30644" x="11115675" y="3468688"/>
          <p14:tracePt t="30652" x="11099800" y="3460750"/>
          <p14:tracePt t="30668" x="11091863" y="3452813"/>
          <p14:tracePt t="30676" x="11083925" y="3429000"/>
          <p14:tracePt t="30684" x="11083925" y="3405188"/>
          <p14:tracePt t="30692" x="11083925" y="3381375"/>
          <p14:tracePt t="30700" x="11083925" y="3349625"/>
          <p14:tracePt t="30708" x="11075988" y="3317875"/>
          <p14:tracePt t="30716" x="11075988" y="3286125"/>
          <p14:tracePt t="30724" x="11068050" y="3244850"/>
          <p14:tracePt t="30732" x="11060113" y="3213100"/>
          <p14:tracePt t="30740" x="11060113" y="3189288"/>
          <p14:tracePt t="30748" x="11052175" y="3157538"/>
          <p14:tracePt t="30756" x="11036300" y="3117850"/>
          <p14:tracePt t="30764" x="11036300" y="3086100"/>
          <p14:tracePt t="30772" x="11020425" y="3038475"/>
          <p14:tracePt t="30781" x="11004550" y="2998788"/>
          <p14:tracePt t="30788" x="10988675" y="2943225"/>
          <p14:tracePt t="30796" x="10963275" y="2878138"/>
          <p14:tracePt t="30804" x="10931525" y="2830513"/>
          <p14:tracePt t="30812" x="10915650" y="2806700"/>
          <p14:tracePt t="30820" x="10899775" y="2790825"/>
          <p14:tracePt t="30828" x="10875963" y="2759075"/>
          <p14:tracePt t="30836" x="10860088" y="2743200"/>
          <p14:tracePt t="30844" x="10836275" y="2735263"/>
          <p14:tracePt t="30852" x="10812463" y="2727325"/>
          <p14:tracePt t="30860" x="10772775" y="2727325"/>
          <p14:tracePt t="30868" x="10748963" y="2727325"/>
          <p14:tracePt t="30876" x="10717213" y="2719388"/>
          <p14:tracePt t="30884" x="10669588" y="2711450"/>
          <p14:tracePt t="30896" x="10604500" y="2703513"/>
          <p14:tracePt t="30900" x="10548938" y="2695575"/>
          <p14:tracePt t="30907" x="10477500" y="2695575"/>
          <p14:tracePt t="30916" x="10406063" y="2695575"/>
          <p14:tracePt t="30924" x="10326688" y="2695575"/>
          <p14:tracePt t="30932" x="10245725" y="2695575"/>
          <p14:tracePt t="30940" x="10182225" y="2695575"/>
          <p14:tracePt t="30948" x="10094913" y="2695575"/>
          <p14:tracePt t="30956" x="10007600" y="2703513"/>
          <p14:tracePt t="30964" x="9918700" y="2727325"/>
          <p14:tracePt t="30972" x="9815513" y="2759075"/>
          <p14:tracePt t="30980" x="9704388" y="2806700"/>
          <p14:tracePt t="30988" x="9567863" y="2846388"/>
          <p14:tracePt t="30996" x="9393238" y="2901950"/>
          <p14:tracePt t="31004" x="9217025" y="2959100"/>
          <p14:tracePt t="31013" x="9002713" y="3014663"/>
          <p14:tracePt t="31020" x="8763000" y="3078163"/>
          <p14:tracePt t="31029" x="8548688" y="3125788"/>
          <p14:tracePt t="31036" x="8253413" y="3181350"/>
          <p14:tracePt t="31044" x="8013700" y="3252788"/>
          <p14:tracePt t="31051" x="7821613" y="3302000"/>
          <p14:tracePt t="31060" x="7686675" y="3349625"/>
          <p14:tracePt t="31067" x="7535863" y="3397250"/>
          <p14:tracePt t="31075" x="7423150" y="3421063"/>
          <p14:tracePt t="31083" x="7327900" y="3452813"/>
          <p14:tracePt t="31092" x="7240588" y="3476625"/>
          <p14:tracePt t="31100" x="7177088" y="3484563"/>
          <p14:tracePt t="31108" x="7112000" y="3492500"/>
          <p14:tracePt t="31116" x="7032625" y="3492500"/>
          <p14:tracePt t="31124" x="6945313" y="3492500"/>
          <p14:tracePt t="31132" x="6810375" y="3492500"/>
          <p14:tracePt t="31140" x="6697663" y="3492500"/>
          <p14:tracePt t="31148" x="6523038" y="3492500"/>
          <p14:tracePt t="31156" x="6299200" y="3492500"/>
          <p14:tracePt t="31164" x="6067425" y="3492500"/>
          <p14:tracePt t="31172" x="5861050" y="3484563"/>
          <p14:tracePt t="31180" x="5597525" y="3476625"/>
          <p14:tracePt t="31187" x="5422900" y="3460750"/>
          <p14:tracePt t="31196" x="5302250" y="3460750"/>
          <p14:tracePt t="31204" x="5199063" y="3460750"/>
          <p14:tracePt t="31214" x="5080000" y="3460750"/>
          <p14:tracePt t="31220" x="5006975" y="3452813"/>
          <p14:tracePt t="31231" x="4935538" y="3421063"/>
          <p14:tracePt t="31236" x="4903788" y="3405188"/>
          <p14:tracePt t="31244" x="4887913" y="3397250"/>
          <p14:tracePt t="31252" x="4879975" y="3389313"/>
          <p14:tracePt t="31268" x="4879975" y="3373438"/>
          <p14:tracePt t="31284" x="4887913" y="3357563"/>
          <p14:tracePt t="31292" x="4895850" y="3341688"/>
          <p14:tracePt t="31300" x="4903788" y="3317875"/>
          <p14:tracePt t="31308" x="4903788" y="3302000"/>
          <p14:tracePt t="31316" x="4911725" y="3278188"/>
          <p14:tracePt t="31323" x="4911725" y="3262313"/>
          <p14:tracePt t="31332" x="4903788" y="3252788"/>
          <p14:tracePt t="31340" x="4887913" y="3236913"/>
          <p14:tracePt t="31348" x="4879975" y="3228975"/>
          <p14:tracePt t="31365" x="4872038" y="3221038"/>
          <p14:tracePt t="31444" x="4879975" y="3213100"/>
          <p14:tracePt t="31452" x="4887913" y="3213100"/>
          <p14:tracePt t="31460" x="4903788" y="3205163"/>
          <p14:tracePt t="31468" x="4919663" y="3197225"/>
          <p14:tracePt t="31476" x="4935538" y="3197225"/>
          <p14:tracePt t="31484" x="4943475" y="3197225"/>
          <p14:tracePt t="31500" x="4951413" y="3197225"/>
          <p14:tracePt t="31532" x="4943475" y="3197225"/>
          <p14:tracePt t="31540" x="4919663" y="3197225"/>
          <p14:tracePt t="31548" x="4895850" y="3197225"/>
          <p14:tracePt t="31556" x="4864100" y="3197225"/>
          <p14:tracePt t="31564" x="4824413" y="3197225"/>
          <p14:tracePt t="31572" x="4760913" y="3205163"/>
          <p14:tracePt t="31580" x="4679950" y="3213100"/>
          <p14:tracePt t="31588" x="4608513" y="3228975"/>
          <p14:tracePt t="31597" x="4513263" y="3236913"/>
          <p14:tracePt t="31604" x="4402138" y="3270250"/>
          <p14:tracePt t="31613" x="4281488" y="3286125"/>
          <p14:tracePt t="31620" x="4098925" y="3309938"/>
          <p14:tracePt t="31628" x="3954463" y="3325813"/>
          <p14:tracePt t="31636" x="3771900" y="3349625"/>
          <p14:tracePt t="31644" x="3627438" y="3373438"/>
          <p14:tracePt t="31652" x="3484563" y="3389313"/>
          <p14:tracePt t="31660" x="3389313" y="3405188"/>
          <p14:tracePt t="31668" x="3308350" y="3436938"/>
          <p14:tracePt t="31676" x="3268663" y="3452813"/>
          <p14:tracePt t="31684" x="3221038" y="3476625"/>
          <p14:tracePt t="31692" x="3181350" y="3484563"/>
          <p14:tracePt t="31700" x="3173413" y="3500438"/>
          <p14:tracePt t="31708" x="3149600" y="3508375"/>
          <p14:tracePt t="31716" x="3133725" y="3524250"/>
          <p14:tracePt t="31731" x="3133725" y="3532188"/>
          <p14:tracePt t="31740" x="3133725" y="3540125"/>
          <p14:tracePt t="31764" x="3133725" y="3548063"/>
          <p14:tracePt t="31780" x="3141663" y="3548063"/>
          <p14:tracePt t="31828" x="3149600" y="3548063"/>
          <p14:tracePt t="31852" x="3157538" y="3556000"/>
          <p14:tracePt t="31884" x="3157538" y="3563938"/>
          <p14:tracePt t="31900" x="3157538" y="3571875"/>
          <p14:tracePt t="31908" x="3157538" y="3579813"/>
          <p14:tracePt t="31916" x="3157538" y="3587750"/>
          <p14:tracePt t="31924" x="3165475" y="3605213"/>
          <p14:tracePt t="31932" x="3173413" y="3605213"/>
          <p14:tracePt t="31948" x="3173413" y="3621088"/>
          <p14:tracePt t="31956" x="3181350" y="3629025"/>
          <p14:tracePt t="31964" x="3189288" y="3629025"/>
          <p14:tracePt t="31972" x="3197225" y="3644900"/>
          <p14:tracePt t="31981" x="3221038" y="3644900"/>
          <p14:tracePt t="31988" x="3244850" y="3652838"/>
          <p14:tracePt t="31997" x="3276600" y="3660775"/>
          <p14:tracePt t="32004" x="3317875" y="3676650"/>
          <p14:tracePt t="32014" x="3357563" y="3684588"/>
          <p14:tracePt t="32020" x="3397250" y="3700463"/>
          <p14:tracePt t="32028" x="3460750" y="3708400"/>
          <p14:tracePt t="32036" x="3524250" y="3724275"/>
          <p14:tracePt t="32043" x="3587750" y="3724275"/>
          <p14:tracePt t="32052" x="3651250" y="3732213"/>
          <p14:tracePt t="32060" x="3732213" y="3748088"/>
          <p14:tracePt t="32068" x="3827463" y="3748088"/>
          <p14:tracePt t="32076" x="3938588" y="3748088"/>
          <p14:tracePt t="32084" x="4083050" y="3748088"/>
          <p14:tracePt t="32092" x="4241800" y="3748088"/>
          <p14:tracePt t="32100" x="4394200" y="3748088"/>
          <p14:tracePt t="32108" x="4576763" y="3732213"/>
          <p14:tracePt t="32116" x="4800600" y="3708400"/>
          <p14:tracePt t="32124" x="5030788" y="3668713"/>
          <p14:tracePt t="32132" x="5270500" y="3613150"/>
          <p14:tracePt t="32140" x="5478463" y="3563938"/>
          <p14:tracePt t="32148" x="5637213" y="3508375"/>
          <p14:tracePt t="32155" x="5732463" y="3492500"/>
          <p14:tracePt t="32164" x="5789613" y="3460750"/>
          <p14:tracePt t="32172" x="5829300" y="3436938"/>
          <p14:tracePt t="32181" x="5845175" y="3421063"/>
          <p14:tracePt t="32188" x="5845175" y="3405188"/>
          <p14:tracePt t="32196" x="5845175" y="3389313"/>
          <p14:tracePt t="32204" x="5821363" y="3357563"/>
          <p14:tracePt t="32213" x="5781675" y="3317875"/>
          <p14:tracePt t="32220" x="5740400" y="3278188"/>
          <p14:tracePt t="32229" x="5700713" y="3244850"/>
          <p14:tracePt t="32236" x="5676900" y="3221038"/>
          <p14:tracePt t="32244" x="5637213" y="3205163"/>
          <p14:tracePt t="32261" x="5637213" y="3197225"/>
          <p14:tracePt t="32284" x="5637213" y="3181350"/>
          <p14:tracePt t="32292" x="5645150" y="3173413"/>
          <p14:tracePt t="32300" x="5653088" y="3165475"/>
          <p14:tracePt t="32308" x="5661025" y="3149600"/>
          <p14:tracePt t="32316" x="5668963" y="3117850"/>
          <p14:tracePt t="32324" x="5676900" y="3109913"/>
          <p14:tracePt t="32332" x="5684838" y="3094038"/>
          <p14:tracePt t="32340" x="5692775" y="3062288"/>
          <p14:tracePt t="32348" x="5692775" y="3022600"/>
          <p14:tracePt t="32356" x="5692775" y="2998788"/>
          <p14:tracePt t="32364" x="5692775" y="2982913"/>
          <p14:tracePt t="32372" x="5692775" y="2967038"/>
          <p14:tracePt t="32380" x="5692775" y="2951163"/>
          <p14:tracePt t="32388" x="5676900" y="2943225"/>
          <p14:tracePt t="32397" x="5668963" y="2927350"/>
          <p14:tracePt t="32412" x="5661025" y="2927350"/>
          <p14:tracePt t="32429" x="5653088" y="2927350"/>
          <p14:tracePt t="32436" x="5645150" y="2927350"/>
          <p14:tracePt t="32444" x="5637213" y="2935288"/>
          <p14:tracePt t="32452" x="5629275" y="2951163"/>
          <p14:tracePt t="32460" x="5621338" y="2974975"/>
          <p14:tracePt t="32468" x="5613400" y="2990850"/>
          <p14:tracePt t="32476" x="5589588" y="3022600"/>
          <p14:tracePt t="32484" x="5581650" y="3046413"/>
          <p14:tracePt t="32492" x="5581650" y="3062288"/>
          <p14:tracePt t="32500" x="5581650" y="3078163"/>
          <p14:tracePt t="32508" x="5581650" y="3086100"/>
          <p14:tracePt t="32515" x="5581650" y="3094038"/>
          <p14:tracePt t="32525" x="5581650" y="3117850"/>
          <p14:tracePt t="32532" x="5581650" y="3125788"/>
          <p14:tracePt t="32541" x="5597525" y="3133725"/>
          <p14:tracePt t="32548" x="5613400" y="3141663"/>
          <p14:tracePt t="32556" x="5629275" y="3149600"/>
          <p14:tracePt t="32564" x="5637213" y="3149600"/>
          <p14:tracePt t="32572" x="5653088" y="3149600"/>
          <p14:tracePt t="32588" x="5661025" y="3149600"/>
          <p14:tracePt t="32612" x="5668963" y="3149600"/>
          <p14:tracePt t="32629" x="5676900" y="3149600"/>
          <p14:tracePt t="32636" x="5684838" y="3149600"/>
          <p14:tracePt t="32644" x="5684838" y="3141663"/>
          <p14:tracePt t="32652" x="5684838" y="3133725"/>
          <p14:tracePt t="32660" x="5684838" y="3117850"/>
          <p14:tracePt t="32668" x="5684838" y="3109913"/>
          <p14:tracePt t="32676" x="5684838" y="3094038"/>
          <p14:tracePt t="32684" x="5684838" y="3070225"/>
          <p14:tracePt t="32692" x="5676900" y="3054350"/>
          <p14:tracePt t="32700" x="5668963" y="3038475"/>
          <p14:tracePt t="32708" x="5645150" y="3022600"/>
          <p14:tracePt t="32715" x="5629275" y="2998788"/>
          <p14:tracePt t="32724" x="5597525" y="2982913"/>
          <p14:tracePt t="32732" x="5573713" y="2974975"/>
          <p14:tracePt t="32740" x="5557838" y="2967038"/>
          <p14:tracePt t="32748" x="5549900" y="2967038"/>
          <p14:tracePt t="32756" x="5541963" y="2967038"/>
          <p14:tracePt t="32772" x="5526088" y="2974975"/>
          <p14:tracePt t="32780" x="5526088" y="2982913"/>
          <p14:tracePt t="32788" x="5526088" y="2998788"/>
          <p14:tracePt t="32796" x="5526088" y="3014663"/>
          <p14:tracePt t="32804" x="5526088" y="3022600"/>
          <p14:tracePt t="32813" x="5526088" y="3046413"/>
          <p14:tracePt t="32820" x="5526088" y="3070225"/>
          <p14:tracePt t="32829" x="5534025" y="3094038"/>
          <p14:tracePt t="32836" x="5534025" y="3109913"/>
          <p14:tracePt t="32843" x="5549900" y="3117850"/>
          <p14:tracePt t="32852" x="5565775" y="3141663"/>
          <p14:tracePt t="32860" x="5581650" y="3141663"/>
          <p14:tracePt t="32868" x="5597525" y="3149600"/>
          <p14:tracePt t="32876" x="5613400" y="3157538"/>
          <p14:tracePt t="32884" x="5637213" y="3157538"/>
          <p14:tracePt t="32892" x="5645150" y="3157538"/>
          <p14:tracePt t="32900" x="5661025" y="3157538"/>
          <p14:tracePt t="32908" x="5684838" y="3149600"/>
          <p14:tracePt t="32916" x="5692775" y="3141663"/>
          <p14:tracePt t="32924" x="5700713" y="3133725"/>
          <p14:tracePt t="32932" x="5716588" y="3125788"/>
          <p14:tracePt t="32939" x="5724525" y="3117850"/>
          <p14:tracePt t="32948" x="5740400" y="3109913"/>
          <p14:tracePt t="32956" x="5765800" y="3101975"/>
          <p14:tracePt t="32964" x="5797550" y="3101975"/>
          <p14:tracePt t="32972" x="5845175" y="3101975"/>
          <p14:tracePt t="32981" x="5908675" y="3101975"/>
          <p14:tracePt t="32988" x="5980113" y="3094038"/>
          <p14:tracePt t="32997" x="6043613" y="3094038"/>
          <p14:tracePt t="33003" x="6108700" y="3086100"/>
          <p14:tracePt t="33012" x="6172200" y="3078163"/>
          <p14:tracePt t="33019" x="6203950" y="3070225"/>
          <p14:tracePt t="33028" x="6267450" y="3062288"/>
          <p14:tracePt t="33035" x="6315075" y="3054350"/>
          <p14:tracePt t="33044" x="6346825" y="3054350"/>
          <p14:tracePt t="33052" x="6362700" y="3046413"/>
          <p14:tracePt t="33060" x="6386513" y="3046413"/>
          <p14:tracePt t="33067" x="6394450" y="3038475"/>
          <p14:tracePt t="33076" x="6402388" y="3030538"/>
          <p14:tracePt t="33084" x="6418263" y="3022600"/>
          <p14:tracePt t="33092" x="6426200" y="3006725"/>
          <p14:tracePt t="33100" x="6442075" y="2998788"/>
          <p14:tracePt t="33108" x="6451600" y="2982913"/>
          <p14:tracePt t="33116" x="6467475" y="2967038"/>
          <p14:tracePt t="33124" x="6515100" y="2951163"/>
          <p14:tracePt t="33131" x="6562725" y="2927350"/>
          <p14:tracePt t="33139" x="6610350" y="2909888"/>
          <p14:tracePt t="33148" x="6657975" y="2886075"/>
          <p14:tracePt t="33156" x="6689725" y="2870200"/>
          <p14:tracePt t="33164" x="6737350" y="2846388"/>
          <p14:tracePt t="33172" x="6753225" y="2838450"/>
          <p14:tracePt t="33181" x="6777038" y="2822575"/>
          <p14:tracePt t="33188" x="6784975" y="2822575"/>
          <p14:tracePt t="33197" x="6784975" y="2814638"/>
          <p14:tracePt t="33204" x="6794500" y="2814638"/>
          <p14:tracePt t="33212" x="6802438" y="2806700"/>
          <p14:tracePt t="33230" x="6810375" y="2790825"/>
          <p14:tracePt t="33244" x="6818313" y="2782888"/>
          <p14:tracePt t="33252" x="6826250" y="2774950"/>
          <p14:tracePt t="33380" x="6826250" y="2767013"/>
          <p14:tracePt t="33396" x="6818313" y="2767013"/>
          <p14:tracePt t="33404" x="6810375" y="2767013"/>
          <p14:tracePt t="33411" x="6802438" y="2767013"/>
          <p14:tracePt t="33420" x="6794500" y="2767013"/>
          <p14:tracePt t="33429" x="6769100" y="2759075"/>
          <p14:tracePt t="33436" x="6745288" y="2751138"/>
          <p14:tracePt t="33443" x="6729413" y="2743200"/>
          <p14:tracePt t="33452" x="6697663" y="2743200"/>
          <p14:tracePt t="33460" x="6657975" y="2743200"/>
          <p14:tracePt t="33468" x="6594475" y="2735263"/>
          <p14:tracePt t="33476" x="6530975" y="2735263"/>
          <p14:tracePt t="33484" x="6459538" y="2727325"/>
          <p14:tracePt t="33492" x="6386513" y="2727325"/>
          <p14:tracePt t="33500" x="6330950" y="2727325"/>
          <p14:tracePt t="33508" x="6283325" y="2727325"/>
          <p14:tracePt t="33516" x="6235700" y="2727325"/>
          <p14:tracePt t="33524" x="6211888" y="2727325"/>
          <p14:tracePt t="33532" x="6188075" y="2727325"/>
          <p14:tracePt t="33539" x="6172200" y="2743200"/>
          <p14:tracePt t="33547" x="6148388" y="2751138"/>
          <p14:tracePt t="33556" x="6140450" y="2767013"/>
          <p14:tracePt t="33564" x="6132513" y="2774950"/>
          <p14:tracePt t="33572" x="6132513" y="2790825"/>
          <p14:tracePt t="33581" x="6124575" y="2798763"/>
          <p14:tracePt t="33588" x="6116638" y="2830513"/>
          <p14:tracePt t="33596" x="6116638" y="2846388"/>
          <p14:tracePt t="33604" x="6116638" y="2870200"/>
          <p14:tracePt t="33612" x="6108700" y="2894013"/>
          <p14:tracePt t="33619" x="6108700" y="2909888"/>
          <p14:tracePt t="33628" x="6108700" y="2919413"/>
          <p14:tracePt t="33635" x="6108700" y="2967038"/>
          <p14:tracePt t="33645" x="6108700" y="2982913"/>
          <p14:tracePt t="33652" x="6108700" y="2998788"/>
          <p14:tracePt t="33660" x="6108700" y="3014663"/>
          <p14:tracePt t="33668" x="6108700" y="3022600"/>
          <p14:tracePt t="33676" x="6116638" y="3038475"/>
          <p14:tracePt t="33684" x="6132513" y="3054350"/>
          <p14:tracePt t="33692" x="6164263" y="3062288"/>
          <p14:tracePt t="33700" x="6211888" y="3070225"/>
          <p14:tracePt t="33708" x="6243638" y="3070225"/>
          <p14:tracePt t="33716" x="6275388" y="3070225"/>
          <p14:tracePt t="33724" x="6323013" y="3070225"/>
          <p14:tracePt t="33732" x="6362700" y="3070225"/>
          <p14:tracePt t="33740" x="6410325" y="3062288"/>
          <p14:tracePt t="33748" x="6459538" y="3046413"/>
          <p14:tracePt t="33755" x="6483350" y="3030538"/>
          <p14:tracePt t="33764" x="6515100" y="3006725"/>
          <p14:tracePt t="33772" x="6530975" y="2998788"/>
          <p14:tracePt t="33780" x="6538913" y="2982913"/>
          <p14:tracePt t="33788" x="6554788" y="2967038"/>
          <p14:tracePt t="33796" x="6562725" y="2959100"/>
          <p14:tracePt t="33804" x="6562725" y="2935288"/>
          <p14:tracePt t="33812" x="6578600" y="2919413"/>
          <p14:tracePt t="33820" x="6594475" y="2870200"/>
          <p14:tracePt t="33829" x="6610350" y="2846388"/>
          <p14:tracePt t="33836" x="6634163" y="2814638"/>
          <p14:tracePt t="33844" x="6657975" y="2774950"/>
          <p14:tracePt t="33852" x="6657975" y="2759075"/>
          <p14:tracePt t="33860" x="6665913" y="2743200"/>
          <p14:tracePt t="33868" x="6665913" y="2735263"/>
          <p14:tracePt t="33876" x="6665913" y="2727325"/>
          <p14:tracePt t="33884" x="6665913" y="2719388"/>
          <p14:tracePt t="33911" x="6665913" y="2711450"/>
          <p14:tracePt t="33916" x="6657975" y="2711450"/>
          <p14:tracePt t="33923" x="6642100" y="2711450"/>
          <p14:tracePt t="33932" x="6634163" y="2711450"/>
          <p14:tracePt t="33940" x="6618288" y="2719388"/>
          <p14:tracePt t="33948" x="6602413" y="2727325"/>
          <p14:tracePt t="33956" x="6594475" y="2735263"/>
          <p14:tracePt t="33964" x="6586538" y="2735263"/>
          <p14:tracePt t="33972" x="6586538" y="2743200"/>
          <p14:tracePt t="33981" x="6578600" y="2751138"/>
          <p14:tracePt t="33997" x="6562725" y="2759075"/>
          <p14:tracePt t="34004" x="6562725" y="2767013"/>
          <p14:tracePt t="34015" x="6554788" y="2790825"/>
          <p14:tracePt t="34020" x="6554788" y="2798763"/>
          <p14:tracePt t="34029" x="6554788" y="2822575"/>
          <p14:tracePt t="34036" x="6554788" y="2846388"/>
          <p14:tracePt t="34044" x="6554788" y="2862263"/>
          <p14:tracePt t="34052" x="6562725" y="2886075"/>
          <p14:tracePt t="34060" x="6570663" y="2927350"/>
          <p14:tracePt t="34068" x="6586538" y="2951163"/>
          <p14:tracePt t="34076" x="6594475" y="2967038"/>
          <p14:tracePt t="34084" x="6602413" y="2982913"/>
          <p14:tracePt t="34092" x="6602413" y="2998788"/>
          <p14:tracePt t="34107" x="6610350" y="3014663"/>
          <p14:tracePt t="34132" x="6618288" y="3022600"/>
          <p14:tracePt t="34620" x="6626225" y="3038475"/>
          <p14:tracePt t="34700" x="6642100" y="3046413"/>
          <p14:tracePt t="34724" x="6650038" y="3054350"/>
          <p14:tracePt t="34756" x="6657975" y="3054350"/>
          <p14:tracePt t="34772" x="6665913" y="3062288"/>
          <p14:tracePt t="34852" x="6657975" y="3062288"/>
          <p14:tracePt t="34868" x="6650038" y="3062288"/>
          <p14:tracePt t="34876" x="6650038" y="3054350"/>
          <p14:tracePt t="34892" x="6650038" y="3046413"/>
          <p14:tracePt t="34908" x="6650038" y="3038475"/>
          <p14:tracePt t="34923" x="6650038" y="3030538"/>
          <p14:tracePt t="34932" x="6650038" y="3022600"/>
          <p14:tracePt t="34940" x="6650038" y="3014663"/>
          <p14:tracePt t="34948" x="6650038" y="2998788"/>
          <p14:tracePt t="34956" x="6650038" y="2990850"/>
          <p14:tracePt t="34964" x="6650038" y="2982913"/>
          <p14:tracePt t="34972" x="6650038" y="2974975"/>
          <p14:tracePt t="34980" x="6650038" y="2959100"/>
          <p14:tracePt t="34988" x="6650038" y="2951163"/>
          <p14:tracePt t="34996" x="6650038" y="2943225"/>
          <p14:tracePt t="35004" x="6650038" y="2935288"/>
          <p14:tracePt t="35012" x="6642100" y="2909888"/>
          <p14:tracePt t="35020" x="6634163" y="2909888"/>
          <p14:tracePt t="35028" x="6626225" y="2894013"/>
          <p14:tracePt t="35044" x="6610350" y="2886075"/>
          <p14:tracePt t="35140" x="6610350" y="2894013"/>
          <p14:tracePt t="35148" x="6594475" y="2909888"/>
          <p14:tracePt t="35164" x="6586538" y="2927350"/>
          <p14:tracePt t="35172" x="6578600" y="2935288"/>
          <p14:tracePt t="35180" x="6578600" y="2943225"/>
          <p14:tracePt t="35188" x="6578600" y="2951163"/>
          <p14:tracePt t="35660" x="6570663" y="2951163"/>
          <p14:tracePt t="35884" x="6578600" y="2951163"/>
          <p14:tracePt t="35900" x="6586538" y="2959100"/>
          <p14:tracePt t="35916" x="6594475" y="2967038"/>
          <p14:tracePt t="35924" x="6594475" y="2974975"/>
          <p14:tracePt t="35940" x="6602413" y="2990850"/>
          <p14:tracePt t="35956" x="6602413" y="2998788"/>
          <p14:tracePt t="35964" x="6610350" y="3006725"/>
          <p14:tracePt t="35981" x="6610350" y="3014663"/>
          <p14:tracePt t="35988" x="6618288" y="3022600"/>
          <p14:tracePt t="35996" x="6618288" y="3030538"/>
          <p14:tracePt t="36028" x="6626225" y="3046413"/>
          <p14:tracePt t="36044" x="6634163" y="3046413"/>
          <p14:tracePt t="36052" x="6634163" y="3054350"/>
          <p14:tracePt t="36092" x="6634163" y="3062288"/>
          <p14:tracePt t="36124" x="6634163" y="3070225"/>
          <p14:tracePt t="36236" x="6634163" y="3078163"/>
          <p14:tracePt t="36860" x="6634163" y="3094038"/>
          <p14:tracePt t="37068" x="6642100" y="3086100"/>
          <p14:tracePt t="37229" x="6634163" y="3086100"/>
          <p14:tracePt t="37236" x="6626225" y="3078163"/>
          <p14:tracePt t="37284" x="6626225" y="3070225"/>
          <p14:tracePt t="38612" x="6650038" y="3046413"/>
          <p14:tracePt t="38620" x="6697663" y="3006725"/>
          <p14:tracePt t="38628" x="6753225" y="2967038"/>
          <p14:tracePt t="38636" x="6784975" y="2943225"/>
          <p14:tracePt t="38644" x="6826250" y="2927350"/>
          <p14:tracePt t="38652" x="6850063" y="2927350"/>
          <p14:tracePt t="38660" x="6858000" y="2927350"/>
          <p14:tracePt t="38699" x="6865938" y="2927350"/>
          <p14:tracePt t="38707" x="6881813" y="2927350"/>
          <p14:tracePt t="38716" x="6905625" y="2927350"/>
          <p14:tracePt t="38725" x="6937375" y="2927350"/>
          <p14:tracePt t="38732" x="6969125" y="2927350"/>
          <p14:tracePt t="38740" x="7000875" y="2927350"/>
          <p14:tracePt t="38748" x="7024688" y="2927350"/>
          <p14:tracePt t="38756" x="7048500" y="2927350"/>
          <p14:tracePt t="38764" x="7072313" y="2927350"/>
          <p14:tracePt t="38772" x="7088188" y="2927350"/>
          <p14:tracePt t="38780" x="7127875" y="2935288"/>
          <p14:tracePt t="38788" x="7135813" y="2935288"/>
          <p14:tracePt t="38796" x="7161213" y="2943225"/>
          <p14:tracePt t="38804" x="7192963" y="2959100"/>
          <p14:tracePt t="38813" x="7200900" y="2959100"/>
          <p14:tracePt t="38820" x="7280275" y="2990850"/>
          <p14:tracePt t="38829" x="7296150" y="3006725"/>
          <p14:tracePt t="38836" x="7327900" y="3030538"/>
          <p14:tracePt t="39244" x="7335838" y="3030538"/>
          <p14:tracePt t="39444" x="7343775" y="3030538"/>
          <p14:tracePt t="39460" x="7343775" y="3022600"/>
          <p14:tracePt t="39468" x="7351713" y="3022600"/>
          <p14:tracePt t="39484" x="7359650" y="3022600"/>
          <p14:tracePt t="39508" x="7375525" y="3022600"/>
          <p14:tracePt t="39524" x="7383463" y="3022600"/>
          <p14:tracePt t="39532" x="7407275" y="3022600"/>
          <p14:tracePt t="39540" x="7431088" y="3022600"/>
          <p14:tracePt t="39548" x="7462838" y="3022600"/>
          <p14:tracePt t="39556" x="7504113" y="3038475"/>
          <p14:tracePt t="39564" x="7575550" y="3046413"/>
          <p14:tracePt t="39572" x="7615238" y="3046413"/>
          <p14:tracePt t="39580" x="7670800" y="3046413"/>
          <p14:tracePt t="39588" x="7718425" y="3046413"/>
          <p14:tracePt t="39596" x="7758113" y="3046413"/>
          <p14:tracePt t="39604" x="7797800" y="3046413"/>
          <p14:tracePt t="39612" x="7839075" y="3046413"/>
          <p14:tracePt t="39620" x="7886700" y="3046413"/>
          <p14:tracePt t="39629" x="7926388" y="3046413"/>
          <p14:tracePt t="39636" x="7974013" y="3046413"/>
          <p14:tracePt t="39644" x="8029575" y="3062288"/>
          <p14:tracePt t="39652" x="8093075" y="3070225"/>
          <p14:tracePt t="39660" x="8148638" y="3078163"/>
          <p14:tracePt t="39668" x="8213725" y="3078163"/>
          <p14:tracePt t="39676" x="8293100" y="3078163"/>
          <p14:tracePt t="39684" x="8388350" y="3086100"/>
          <p14:tracePt t="39692" x="8507413" y="3109913"/>
          <p14:tracePt t="39700" x="8620125" y="3125788"/>
          <p14:tracePt t="39708" x="8723313" y="3141663"/>
          <p14:tracePt t="39716" x="8818563" y="3149600"/>
          <p14:tracePt t="39724" x="8899525" y="3165475"/>
          <p14:tracePt t="39732" x="8970963" y="3173413"/>
          <p14:tracePt t="39740" x="9026525" y="3181350"/>
          <p14:tracePt t="39748" x="9082088" y="3189288"/>
          <p14:tracePt t="39756" x="9137650" y="3205163"/>
          <p14:tracePt t="39764" x="9169400" y="3213100"/>
          <p14:tracePt t="39772" x="9217025" y="3221038"/>
          <p14:tracePt t="39780" x="9258300" y="3236913"/>
          <p14:tracePt t="39788" x="9290050" y="3244850"/>
          <p14:tracePt t="39796" x="9321800" y="3252788"/>
          <p14:tracePt t="39804" x="9361488" y="3262313"/>
          <p14:tracePt t="39812" x="9409113" y="3270250"/>
          <p14:tracePt t="39820" x="9456738" y="3286125"/>
          <p14:tracePt t="39829" x="9520238" y="3294063"/>
          <p14:tracePt t="39836" x="9575800" y="3302000"/>
          <p14:tracePt t="39844" x="9656763" y="3317875"/>
          <p14:tracePt t="39852" x="9720263" y="3317875"/>
          <p14:tracePt t="39860" x="9759950" y="3325813"/>
          <p14:tracePt t="39868" x="9807575" y="3333750"/>
          <p14:tracePt t="39876" x="9831388" y="3333750"/>
          <p14:tracePt t="39884" x="9847263" y="3341688"/>
          <p14:tracePt t="39897" x="9863138" y="3349625"/>
          <p14:tracePt t="39900" x="9871075" y="3357563"/>
          <p14:tracePt t="39908" x="9886950" y="3373438"/>
          <p14:tracePt t="39916" x="9918700" y="3389313"/>
          <p14:tracePt t="39924" x="9975850" y="3413125"/>
          <p14:tracePt t="39933" x="10047288" y="3444875"/>
          <p14:tracePt t="39940" x="10110788" y="3468688"/>
          <p14:tracePt t="39948" x="10142538" y="3468688"/>
          <p14:tracePt t="39956" x="10158413" y="3476625"/>
          <p14:tracePt t="39965" x="10158413" y="3484563"/>
          <p14:tracePt t="40644" x="10174288" y="3484563"/>
          <p14:tracePt t="40652" x="10182225" y="3484563"/>
          <p14:tracePt t="40668" x="10190163" y="3484563"/>
          <p14:tracePt t="40676" x="10206038" y="3484563"/>
          <p14:tracePt t="40692" x="10213975" y="3476625"/>
          <p14:tracePt t="40700" x="10237788" y="3468688"/>
          <p14:tracePt t="40708" x="10253663" y="3460750"/>
          <p14:tracePt t="40716" x="10269538" y="3460750"/>
          <p14:tracePt t="40724" x="10279063" y="3460750"/>
          <p14:tracePt t="40732" x="10302875" y="3452813"/>
          <p14:tracePt t="40740" x="10318750" y="3452813"/>
          <p14:tracePt t="40748" x="10342563" y="3444875"/>
          <p14:tracePt t="40756" x="10358438" y="3436938"/>
          <p14:tracePt t="40764" x="10366375" y="3436938"/>
          <p14:tracePt t="40772" x="10382250" y="3436938"/>
          <p14:tracePt t="40780" x="10398125" y="3429000"/>
          <p14:tracePt t="40787" x="10414000" y="3421063"/>
          <p14:tracePt t="40796" x="10421938" y="3421063"/>
          <p14:tracePt t="40804" x="10429875" y="3421063"/>
          <p14:tracePt t="40813" x="10437813" y="3413125"/>
          <p14:tracePt t="40820" x="10453688" y="3405188"/>
          <p14:tracePt t="40829" x="10469563" y="3405188"/>
          <p14:tracePt t="40836" x="10485438" y="3397250"/>
          <p14:tracePt t="40844" x="10485438" y="3389313"/>
          <p14:tracePt t="40852" x="10501313" y="3381375"/>
          <p14:tracePt t="40860" x="10517188" y="3381375"/>
          <p14:tracePt t="40868" x="10525125" y="3373438"/>
          <p14:tracePt t="40876" x="10533063" y="3373438"/>
          <p14:tracePt t="40884" x="10548938" y="3373438"/>
          <p14:tracePt t="40896" x="10564813" y="3373438"/>
          <p14:tracePt t="40900" x="10572750" y="3373438"/>
          <p14:tracePt t="40908" x="10580688" y="3373438"/>
          <p14:tracePt t="40916" x="10596563" y="3373438"/>
          <p14:tracePt t="40923" x="10604500" y="3373438"/>
          <p14:tracePt t="40932" x="10612438" y="3373438"/>
          <p14:tracePt t="40940" x="10620375" y="3373438"/>
          <p14:tracePt t="40980" x="10629900" y="3373438"/>
          <p14:tracePt t="41004" x="10629900" y="3381375"/>
          <p14:tracePt t="41036" x="10629900" y="3389313"/>
          <p14:tracePt t="41052" x="10629900" y="3397250"/>
          <p14:tracePt t="41060" x="10629900" y="3405188"/>
          <p14:tracePt t="41068" x="10629900" y="3413125"/>
          <p14:tracePt t="41075" x="10629900" y="3429000"/>
          <p14:tracePt t="41083" x="10629900" y="3444875"/>
          <p14:tracePt t="41091" x="10637838" y="3468688"/>
          <p14:tracePt t="41099" x="10653713" y="3500438"/>
          <p14:tracePt t="41107" x="10661650" y="3524250"/>
          <p14:tracePt t="41115" x="10669588" y="3556000"/>
          <p14:tracePt t="41124" x="10693400" y="3605213"/>
          <p14:tracePt t="41132" x="10709275" y="3636963"/>
          <p14:tracePt t="41140" x="10717213" y="3660775"/>
          <p14:tracePt t="41148" x="10725150" y="3676650"/>
          <p14:tracePt t="41156" x="10748963" y="3700463"/>
          <p14:tracePt t="41164" x="10756900" y="3716338"/>
          <p14:tracePt t="41172" x="10756900" y="3724275"/>
          <p14:tracePt t="41182" x="10764838" y="3732213"/>
          <p14:tracePt t="41188" x="10764838" y="3748088"/>
          <p14:tracePt t="41197" x="10788650" y="3771900"/>
          <p14:tracePt t="41204" x="10796588" y="3779838"/>
          <p14:tracePt t="41214" x="10820400" y="3811588"/>
          <p14:tracePt t="41220" x="10836275" y="3819525"/>
          <p14:tracePt t="41228" x="10844213" y="3835400"/>
          <p14:tracePt t="41236" x="10875963" y="3843338"/>
          <p14:tracePt t="41244" x="10891838" y="3851275"/>
          <p14:tracePt t="41252" x="10899775" y="3859213"/>
          <p14:tracePt t="41260" x="10907713" y="3859213"/>
          <p14:tracePt t="41268" x="10923588" y="3859213"/>
          <p14:tracePt t="41283" x="10931525" y="3859213"/>
          <p14:tracePt t="41316" x="10939463" y="3859213"/>
          <p14:tracePt t="41324" x="10947400" y="3867150"/>
          <p14:tracePt t="41332" x="10955338" y="3867150"/>
          <p14:tracePt t="41340" x="10963275" y="3867150"/>
          <p14:tracePt t="41348" x="10980738" y="3883025"/>
          <p14:tracePt t="41364" x="10996613" y="3898900"/>
          <p14:tracePt t="41372" x="11004550" y="3898900"/>
          <p14:tracePt t="41381" x="11012488" y="3906838"/>
          <p14:tracePt t="41388" x="11020425" y="3914775"/>
          <p14:tracePt t="41396" x="11036300" y="3914775"/>
          <p14:tracePt t="41404" x="11052175" y="3922713"/>
          <p14:tracePt t="41413" x="11075988" y="3930650"/>
          <p14:tracePt t="41420" x="11083925" y="3930650"/>
          <p14:tracePt t="41429" x="11099800" y="3930650"/>
          <p14:tracePt t="41436" x="11123613" y="3930650"/>
          <p14:tracePt t="41444" x="11139488" y="3930650"/>
          <p14:tracePt t="41451" x="11155363" y="3930650"/>
          <p14:tracePt t="41468" x="11163300" y="3930650"/>
          <p14:tracePt t="41476" x="11171238" y="3930650"/>
          <p14:tracePt t="41484" x="11179175" y="3938588"/>
          <p14:tracePt t="41500" x="11179175" y="3948113"/>
          <p14:tracePt t="41508" x="11187113" y="3956050"/>
          <p14:tracePt t="41524" x="11202988" y="3971925"/>
          <p14:tracePt t="41540" x="11218863" y="3979863"/>
          <p14:tracePt t="41548" x="11226800" y="3987800"/>
          <p14:tracePt t="41572" x="11242675" y="3995738"/>
          <p14:tracePt t="41604" x="11250613" y="3995738"/>
          <p14:tracePt t="41660" x="11258550" y="4003675"/>
          <p14:tracePt t="41684" x="11266488" y="4003675"/>
          <p14:tracePt t="41692" x="11266488" y="4011613"/>
          <p14:tracePt t="41715" x="11274425" y="4019550"/>
          <p14:tracePt t="41740" x="11282363" y="4027488"/>
          <p14:tracePt t="41748" x="11282363" y="4035425"/>
          <p14:tracePt t="41780" x="11290300" y="4043363"/>
          <p14:tracePt t="41788" x="11298238" y="4043363"/>
          <p14:tracePt t="41796" x="11298238" y="4051300"/>
          <p14:tracePt t="41812" x="11314113" y="4051300"/>
          <p14:tracePt t="41820" x="11323638" y="4051300"/>
          <p14:tracePt t="41830" x="11339513" y="4059238"/>
          <p14:tracePt t="41836" x="11355388" y="4059238"/>
          <p14:tracePt t="41844" x="11363325" y="4059238"/>
          <p14:tracePt t="41852" x="11371263" y="4059238"/>
          <p14:tracePt t="41860" x="11379200" y="4059238"/>
          <p14:tracePt t="41868" x="11387138" y="4059238"/>
          <p14:tracePt t="41884" x="11395075" y="4059238"/>
          <p14:tracePt t="41940" x="11395075" y="4051300"/>
          <p14:tracePt t="41964" x="11403013" y="4043363"/>
          <p14:tracePt t="41988" x="11403013" y="4035425"/>
          <p14:tracePt t="41996" x="11418888" y="4027488"/>
          <p14:tracePt t="42012" x="11418888" y="4011613"/>
          <p14:tracePt t="42036" x="11418888" y="4003675"/>
          <p14:tracePt t="42052" x="11418888" y="3995738"/>
          <p14:tracePt t="42172" x="11418888" y="3987800"/>
          <p14:tracePt t="42204" x="11418888" y="3979863"/>
          <p14:tracePt t="42236" x="11403013" y="3979863"/>
          <p14:tracePt t="42243" x="11403013" y="3971925"/>
          <p14:tracePt t="42252" x="11395075" y="3971925"/>
          <p14:tracePt t="42268" x="11379200" y="3956050"/>
          <p14:tracePt t="42284" x="11355388" y="3956050"/>
          <p14:tracePt t="42292" x="11355388" y="3948113"/>
          <p14:tracePt t="42300" x="11347450" y="3938588"/>
          <p14:tracePt t="42307" x="11323638" y="3938588"/>
          <p14:tracePt t="42316" x="11298238" y="3922713"/>
          <p14:tracePt t="42324" x="11282363" y="3914775"/>
          <p14:tracePt t="42332" x="11274425" y="3914775"/>
          <p14:tracePt t="42340" x="11250613" y="3906838"/>
          <p14:tracePt t="42348" x="11226800" y="3898900"/>
          <p14:tracePt t="42356" x="11210925" y="3890963"/>
          <p14:tracePt t="42364" x="11187113" y="3890963"/>
          <p14:tracePt t="42381" x="11171238" y="3883025"/>
          <p14:tracePt t="42388" x="11163300" y="3875088"/>
          <p14:tracePt t="42396" x="11155363" y="3875088"/>
          <p14:tracePt t="42404" x="11147425" y="3875088"/>
          <p14:tracePt t="42420" x="11139488" y="3875088"/>
          <p14:tracePt t="42436" x="11131550" y="3875088"/>
          <p14:tracePt t="42444" x="11123613" y="3875088"/>
          <p14:tracePt t="42468" x="11115675" y="3875088"/>
          <p14:tracePt t="42483" x="11107738" y="3875088"/>
          <p14:tracePt t="42491" x="11099800" y="3875088"/>
          <p14:tracePt t="42499" x="11091863" y="3875088"/>
          <p14:tracePt t="42508" x="11075988" y="3875088"/>
          <p14:tracePt t="42516" x="11052175" y="3867150"/>
          <p14:tracePt t="42525" x="11028363" y="3859213"/>
          <p14:tracePt t="42532" x="11004550" y="3859213"/>
          <p14:tracePt t="42540" x="10980738" y="3859213"/>
          <p14:tracePt t="42548" x="10955338" y="3843338"/>
          <p14:tracePt t="42556" x="10931525" y="3843338"/>
          <p14:tracePt t="42564" x="10907713" y="3827463"/>
          <p14:tracePt t="42572" x="10899775" y="3827463"/>
          <p14:tracePt t="42581" x="10883900" y="3827463"/>
          <p14:tracePt t="42588" x="10875963" y="3827463"/>
          <p14:tracePt t="42604" x="10868025" y="3819525"/>
          <p14:tracePt t="42653" x="10860088" y="3819525"/>
          <p14:tracePt t="43075" x="10852150" y="3819525"/>
          <p14:tracePt t="43212" x="10844213" y="3819525"/>
          <p14:tracePt t="43316" x="10836275" y="3811588"/>
          <p14:tracePt t="44332" x="10836275" y="3803650"/>
          <p14:tracePt t="44404" x="10844213" y="3803650"/>
          <p14:tracePt t="44412" x="10844213" y="3795713"/>
          <p14:tracePt t="44428" x="10852150" y="3795713"/>
          <p14:tracePt t="44436" x="10852150" y="3787775"/>
          <p14:tracePt t="45380" x="10860088" y="3795713"/>
          <p14:tracePt t="45524" x="10868025" y="3795713"/>
          <p14:tracePt t="45588" x="10868025" y="3787775"/>
          <p14:tracePt t="45996" x="10868025" y="3771900"/>
          <p14:tracePt t="46020" x="10868025" y="3763963"/>
          <p14:tracePt t="46036" x="10875963" y="3756025"/>
          <p14:tracePt t="46188" x="10883900" y="3756025"/>
          <p14:tracePt t="46196" x="10891838" y="3756025"/>
          <p14:tracePt t="46204" x="10899775" y="3756025"/>
          <p14:tracePt t="46213" x="10907713" y="3756025"/>
          <p14:tracePt t="46236" x="10915650" y="3756025"/>
          <p14:tracePt t="46252" x="10931525" y="3763963"/>
          <p14:tracePt t="46260" x="10947400" y="3771900"/>
          <p14:tracePt t="46276" x="10955338" y="3771900"/>
          <p14:tracePt t="46284" x="10963275" y="3771900"/>
          <p14:tracePt t="46292" x="10980738" y="3787775"/>
          <p14:tracePt t="46308" x="10996613" y="3787775"/>
          <p14:tracePt t="46332" x="11004550" y="3795713"/>
          <p14:tracePt t="46676" x="11020425" y="3795713"/>
          <p14:tracePt t="46684" x="11028363" y="3795713"/>
          <p14:tracePt t="46692" x="11044238" y="3795713"/>
          <p14:tracePt t="46700" x="11060113" y="3795713"/>
          <p14:tracePt t="46708" x="11068050" y="3795713"/>
          <p14:tracePt t="46716" x="11083925" y="3795713"/>
          <p14:tracePt t="46723" x="11099800" y="3803650"/>
          <p14:tracePt t="46732" x="11115675" y="3811588"/>
          <p14:tracePt t="46740" x="11139488" y="3819525"/>
          <p14:tracePt t="46747" x="11147425" y="3819525"/>
          <p14:tracePt t="46755" x="11163300" y="3819525"/>
          <p14:tracePt t="46764" x="11179175" y="3819525"/>
          <p14:tracePt t="46772" x="11195050" y="3819525"/>
          <p14:tracePt t="46780" x="11202988" y="3819525"/>
          <p14:tracePt t="46788" x="11210925" y="3819525"/>
          <p14:tracePt t="46804" x="11218863" y="3819525"/>
          <p14:tracePt t="46844" x="11226800" y="3827463"/>
          <p14:tracePt t="46868" x="11234738" y="3835400"/>
          <p14:tracePt t="46876" x="11242675" y="3843338"/>
          <p14:tracePt t="46892" x="11250613" y="3851275"/>
          <p14:tracePt t="46900" x="11266488" y="3859213"/>
          <p14:tracePt t="46956" x="11266488" y="3867150"/>
          <p14:tracePt t="46964" x="11274425" y="3867150"/>
          <p14:tracePt t="46973" x="11274425" y="3875088"/>
          <p14:tracePt t="46980" x="11290300" y="3883025"/>
          <p14:tracePt t="46988" x="11298238" y="3890963"/>
          <p14:tracePt t="46996" x="11314113" y="3898900"/>
          <p14:tracePt t="47004" x="11323638" y="3906838"/>
          <p14:tracePt t="47013" x="11323638" y="3914775"/>
          <p14:tracePt t="47020" x="11331575" y="3914775"/>
          <p14:tracePt t="47036" x="11339513" y="3922713"/>
          <p14:tracePt t="47051" x="11339513" y="3930650"/>
          <p14:tracePt t="47060" x="11347450" y="3938588"/>
          <p14:tracePt t="47164" x="11355388" y="3948113"/>
          <p14:tracePt t="47204" x="11363325" y="3956050"/>
          <p14:tracePt t="47228" x="11371263" y="3956050"/>
          <p14:tracePt t="47284" x="11379200" y="3956050"/>
          <p14:tracePt t="47348" x="11379200" y="3948113"/>
          <p14:tracePt t="47364" x="11379200" y="3938588"/>
          <p14:tracePt t="47372" x="11363325" y="3930650"/>
          <p14:tracePt t="47388" x="11347450" y="3930650"/>
          <p14:tracePt t="47396" x="11323638" y="3930650"/>
          <p14:tracePt t="47404" x="11290300" y="3922713"/>
          <p14:tracePt t="47413" x="11250613" y="3914775"/>
          <p14:tracePt t="47420" x="11218863" y="3906838"/>
          <p14:tracePt t="47428" x="11187113" y="3898900"/>
          <p14:tracePt t="47436" x="11147425" y="3890963"/>
          <p14:tracePt t="47443" x="11115675" y="3883025"/>
          <p14:tracePt t="47452" x="11083925" y="3883025"/>
          <p14:tracePt t="47460" x="11044238" y="3883025"/>
          <p14:tracePt t="47468" x="11020425" y="3867150"/>
          <p14:tracePt t="47476" x="11012488" y="3859213"/>
          <p14:tracePt t="47484" x="10996613" y="3859213"/>
          <p14:tracePt t="47492" x="10980738" y="3851275"/>
          <p14:tracePt t="47500" x="10980738" y="3843338"/>
          <p14:tracePt t="47508" x="10971213" y="3843338"/>
          <p14:tracePt t="47516" x="10963275" y="3835400"/>
          <p14:tracePt t="47540" x="10955338" y="3819525"/>
          <p14:tracePt t="47565" x="10947400" y="3819525"/>
          <p14:tracePt t="47581" x="10939463" y="3811588"/>
          <p14:tracePt t="47588" x="10931525" y="3811588"/>
          <p14:tracePt t="47604" x="10923588" y="3811588"/>
          <p14:tracePt t="47620" x="10915650" y="3811588"/>
          <p14:tracePt t="47652" x="10907713" y="3811588"/>
          <p14:tracePt t="47660" x="10899775" y="3811588"/>
          <p14:tracePt t="47676" x="10891838" y="3811588"/>
          <p14:tracePt t="47684" x="10875963" y="3803650"/>
          <p14:tracePt t="47700" x="10868025" y="3803650"/>
          <p14:tracePt t="47748" x="10860088" y="3803650"/>
          <p14:tracePt t="47763" x="10852150" y="3803650"/>
          <p14:tracePt t="47780" x="10844213" y="3803650"/>
          <p14:tracePt t="47828" x="10836275" y="3803650"/>
          <p14:tracePt t="47836" x="10836275" y="3811588"/>
          <p14:tracePt t="47852" x="10828338" y="3811588"/>
          <p14:tracePt t="47860" x="10812463" y="3811588"/>
          <p14:tracePt t="47868" x="10804525" y="3819525"/>
          <p14:tracePt t="47875" x="10780713" y="3827463"/>
          <p14:tracePt t="47891" x="10772775" y="3835400"/>
          <p14:tracePt t="47912" x="10741025" y="3851275"/>
          <p14:tracePt t="47917" x="10717213" y="3867150"/>
          <p14:tracePt t="47924" x="10701338" y="3875088"/>
          <p14:tracePt t="47932" x="10677525" y="3890963"/>
          <p14:tracePt t="47940" x="10645775" y="3898900"/>
          <p14:tracePt t="47949" x="10612438" y="3914775"/>
          <p14:tracePt t="47956" x="10588625" y="3930650"/>
          <p14:tracePt t="47964" x="10564813" y="3938588"/>
          <p14:tracePt t="47972" x="10548938" y="3956050"/>
          <p14:tracePt t="47980" x="10533063" y="3963988"/>
          <p14:tracePt t="47988" x="10493375" y="3987800"/>
          <p14:tracePt t="47996" x="10485438" y="3995738"/>
          <p14:tracePt t="48004" x="10461625" y="4019550"/>
          <p14:tracePt t="48013" x="10445750" y="4027488"/>
          <p14:tracePt t="48020" x="10429875" y="4043363"/>
          <p14:tracePt t="48028" x="10414000" y="4051300"/>
          <p14:tracePt t="48035" x="10398125" y="4059238"/>
          <p14:tracePt t="48043" x="10390188" y="4059238"/>
          <p14:tracePt t="48052" x="10382250" y="4067175"/>
          <p14:tracePt t="48060" x="10366375" y="4075113"/>
          <p14:tracePt t="48067" x="10350500" y="4083050"/>
          <p14:tracePt t="48075" x="10342563" y="4090988"/>
          <p14:tracePt t="48084" x="10334625" y="4098925"/>
          <p14:tracePt t="48092" x="10318750" y="4098925"/>
          <p14:tracePt t="48108" x="10302875" y="4106863"/>
          <p14:tracePt t="48116" x="10294938" y="4114800"/>
          <p14:tracePt t="48124" x="10279063" y="4114800"/>
          <p14:tracePt t="48132" x="10261600" y="4122738"/>
          <p14:tracePt t="48140" x="10237788" y="4138613"/>
          <p14:tracePt t="48148" x="10221913" y="4146550"/>
          <p14:tracePt t="48156" x="10198100" y="4162425"/>
          <p14:tracePt t="48164" x="10166350" y="4170363"/>
          <p14:tracePt t="48172" x="10142538" y="4178300"/>
          <p14:tracePt t="48180" x="10118725" y="4202113"/>
          <p14:tracePt t="48188" x="10071100" y="4217988"/>
          <p14:tracePt t="48197" x="10047288" y="4233863"/>
          <p14:tracePt t="48204" x="9999663" y="4265613"/>
          <p14:tracePt t="48213" x="9952038" y="4298950"/>
          <p14:tracePt t="48220" x="9902825" y="4322763"/>
          <p14:tracePt t="48229" x="9871075" y="4338638"/>
          <p14:tracePt t="48236" x="9839325" y="4354513"/>
          <p14:tracePt t="48244" x="9799638" y="4362450"/>
          <p14:tracePt t="48251" x="9767888" y="4378325"/>
          <p14:tracePt t="48259" x="9728200" y="4402138"/>
          <p14:tracePt t="48267" x="9680575" y="4425950"/>
          <p14:tracePt t="48275" x="9632950" y="4449763"/>
          <p14:tracePt t="48283" x="9601200" y="4481513"/>
          <p14:tracePt t="48291" x="9551988" y="4497388"/>
          <p14:tracePt t="48300" x="9512300" y="4513263"/>
          <p14:tracePt t="48308" x="9464675" y="4529138"/>
          <p14:tracePt t="48316" x="9440863" y="4552950"/>
          <p14:tracePt t="48324" x="9409113" y="4576763"/>
          <p14:tracePt t="48332" x="9385300" y="4584700"/>
          <p14:tracePt t="48340" x="9377363" y="4600575"/>
          <p14:tracePt t="48348" x="9361488" y="4608513"/>
          <p14:tracePt t="48356" x="9353550" y="4616450"/>
          <p14:tracePt t="48364" x="9345613" y="4616450"/>
          <p14:tracePt t="48372" x="9337675" y="4624388"/>
          <p14:tracePt t="48381" x="9337675" y="4633913"/>
          <p14:tracePt t="48397" x="9329738" y="4633913"/>
          <p14:tracePt t="48428" x="9321800" y="4641850"/>
          <p14:tracePt t="48460" x="9313863" y="4641850"/>
          <p14:tracePt t="48468" x="9313863" y="4649788"/>
          <p14:tracePt t="48476" x="9297988" y="4657725"/>
          <p14:tracePt t="48484" x="9290050" y="4657725"/>
          <p14:tracePt t="48500" x="9290050" y="4665663"/>
          <p14:tracePt t="48507" x="9290050" y="4673600"/>
          <p14:tracePt t="48516" x="9282113" y="4681538"/>
          <p14:tracePt t="48532" x="9282113" y="4689475"/>
          <p14:tracePt t="48540" x="9274175" y="4689475"/>
          <p14:tracePt t="48564" x="9266238" y="4689475"/>
          <p14:tracePt t="48580" x="9258300" y="4689475"/>
          <p14:tracePt t="48588" x="9250363" y="4689475"/>
          <p14:tracePt t="48596" x="9234488" y="4689475"/>
          <p14:tracePt t="48604" x="9217025" y="4689475"/>
          <p14:tracePt t="48612" x="9193213" y="4689475"/>
          <p14:tracePt t="48619" x="9161463" y="4689475"/>
          <p14:tracePt t="48629" x="9105900" y="4689475"/>
          <p14:tracePt t="48635" x="9066213" y="4681538"/>
          <p14:tracePt t="48644" x="9018588" y="4681538"/>
          <p14:tracePt t="48652" x="9002713" y="4681538"/>
          <p14:tracePt t="48660" x="8986838" y="4681538"/>
          <p14:tracePt t="48668" x="8978900" y="4681538"/>
          <p14:tracePt t="48676" x="8970963" y="4681538"/>
          <p14:tracePt t="48756" x="8963025" y="4681538"/>
          <p14:tracePt t="48852" x="8947150" y="4681538"/>
          <p14:tracePt t="48860" x="8939213" y="4673600"/>
          <p14:tracePt t="48868" x="8931275" y="4665663"/>
          <p14:tracePt t="48876" x="8923338" y="4657725"/>
          <p14:tracePt t="48883" x="8907463" y="4649788"/>
          <p14:tracePt t="48891" x="8874125" y="4649788"/>
          <p14:tracePt t="48913" x="8810625" y="4624388"/>
          <p14:tracePt t="48917" x="8794750" y="4624388"/>
          <p14:tracePt t="48924" x="8778875" y="4616450"/>
          <p14:tracePt t="48932" x="8770938" y="4616450"/>
          <p14:tracePt t="48940" x="8763000" y="4616450"/>
          <p14:tracePt t="48980" x="8755063" y="4616450"/>
          <p14:tracePt t="49004" x="8747125" y="4616450"/>
          <p14:tracePt t="49020" x="8731250" y="4633913"/>
          <p14:tracePt t="49036" x="8723313" y="4633913"/>
          <p14:tracePt t="49052" x="8715375" y="4633913"/>
          <p14:tracePt t="49060" x="8699500" y="4633913"/>
          <p14:tracePt t="49076" x="8691563" y="4641850"/>
          <p14:tracePt t="49084" x="8683625" y="4641850"/>
          <p14:tracePt t="49092" x="8675688" y="4641850"/>
          <p14:tracePt t="49099" x="8667750" y="4641850"/>
          <p14:tracePt t="49108" x="8659813" y="4641850"/>
          <p14:tracePt t="49115" x="8651875" y="4649788"/>
          <p14:tracePt t="49123" x="8643938" y="4649788"/>
          <p14:tracePt t="49132" x="8636000" y="4649788"/>
          <p14:tracePt t="49140" x="8612188" y="4657725"/>
          <p14:tracePt t="49148" x="8596313" y="4657725"/>
          <p14:tracePt t="49156" x="8580438" y="4657725"/>
          <p14:tracePt t="49165" x="8548688" y="4665663"/>
          <p14:tracePt t="49172" x="8523288" y="4665663"/>
          <p14:tracePt t="49181" x="8491538" y="4665663"/>
          <p14:tracePt t="49188" x="8451850" y="4673600"/>
          <p14:tracePt t="49197" x="8420100" y="4681538"/>
          <p14:tracePt t="49203" x="8364538" y="4689475"/>
          <p14:tracePt t="49213" x="8324850" y="4689475"/>
          <p14:tracePt t="49220" x="8277225" y="4689475"/>
          <p14:tracePt t="49229" x="8245475" y="4697413"/>
          <p14:tracePt t="49236" x="8213725" y="4705350"/>
          <p14:tracePt t="49244" x="8197850" y="4713288"/>
          <p14:tracePt t="49252" x="8172450" y="4713288"/>
          <p14:tracePt t="49260" x="8172450" y="4721225"/>
          <p14:tracePt t="49284" x="8164513" y="4721225"/>
          <p14:tracePt t="49316" x="8172450" y="4721225"/>
          <p14:tracePt t="49324" x="8189913" y="4721225"/>
          <p14:tracePt t="49340" x="8205788" y="4721225"/>
          <p14:tracePt t="49348" x="8213725" y="4721225"/>
          <p14:tracePt t="49356" x="8221663" y="4713288"/>
          <p14:tracePt t="49364" x="8229600" y="4713288"/>
          <p14:tracePt t="49372" x="8237538" y="4713288"/>
          <p14:tracePt t="49380" x="8245475" y="4713288"/>
          <p14:tracePt t="49396" x="8261350" y="4713288"/>
          <p14:tracePt t="49404" x="8277225" y="4713288"/>
          <p14:tracePt t="49413" x="8293100" y="4713288"/>
          <p14:tracePt t="49420" x="8308975" y="4705350"/>
          <p14:tracePt t="49429" x="8324850" y="4705350"/>
          <p14:tracePt t="49436" x="8340725" y="4697413"/>
          <p14:tracePt t="49444" x="8372475" y="4689475"/>
          <p14:tracePt t="49452" x="8396288" y="4689475"/>
          <p14:tracePt t="49460" x="8420100" y="4681538"/>
          <p14:tracePt t="49468" x="8451850" y="4681538"/>
          <p14:tracePt t="49476" x="8467725" y="4673600"/>
          <p14:tracePt t="49484" x="8483600" y="4665663"/>
          <p14:tracePt t="49492" x="8499475" y="4665663"/>
          <p14:tracePt t="49524" x="8507413" y="4665663"/>
          <p14:tracePt t="49548" x="8515350" y="4657725"/>
          <p14:tracePt t="49556" x="8523288" y="4657725"/>
          <p14:tracePt t="49564" x="8531225" y="4657725"/>
          <p14:tracePt t="49572" x="8540750" y="4649788"/>
          <p14:tracePt t="49581" x="8548688" y="4649788"/>
          <p14:tracePt t="49589" x="8556625" y="4649788"/>
          <p14:tracePt t="49596" x="8564563" y="4641850"/>
          <p14:tracePt t="49613" x="8572500" y="4633913"/>
          <p14:tracePt t="49629" x="8580438" y="4633913"/>
          <p14:tracePt t="49644" x="8588375" y="4624388"/>
          <p14:tracePt t="49660" x="8604250" y="4624388"/>
          <p14:tracePt t="49676" x="8612188" y="4624388"/>
          <p14:tracePt t="49684" x="8620125" y="4624388"/>
          <p14:tracePt t="49708" x="8628063" y="4624388"/>
          <p14:tracePt t="49740" x="8636000" y="4616450"/>
          <p14:tracePt t="49756" x="8651875" y="4608513"/>
          <p14:tracePt t="49804" x="8659813" y="4608513"/>
          <p14:tracePt t="49836" x="8667750" y="4600575"/>
          <p14:tracePt t="49852" x="8675688" y="4600575"/>
          <p14:tracePt t="49860" x="8683625" y="4600575"/>
          <p14:tracePt t="49900" x="8691563" y="4600575"/>
          <p14:tracePt t="49948" x="8699500" y="4600575"/>
          <p14:tracePt t="49956" x="8707438" y="4600575"/>
          <p14:tracePt t="49972" x="8715375" y="4600575"/>
          <p14:tracePt t="49980" x="8723313" y="4600575"/>
          <p14:tracePt t="49988" x="8731250" y="4600575"/>
          <p14:tracePt t="49996" x="8739188" y="4600575"/>
          <p14:tracePt t="50003" x="8755063" y="4600575"/>
          <p14:tracePt t="50012" x="8763000" y="4600575"/>
          <p14:tracePt t="50019" x="8778875" y="4600575"/>
          <p14:tracePt t="50029" x="8802688" y="4608513"/>
          <p14:tracePt t="50036" x="8826500" y="4616450"/>
          <p14:tracePt t="50044" x="8850313" y="4616450"/>
          <p14:tracePt t="50052" x="8899525" y="4633913"/>
          <p14:tracePt t="50060" x="8923338" y="4633913"/>
          <p14:tracePt t="50067" x="8955088" y="4641850"/>
          <p14:tracePt t="50075" x="8986838" y="4641850"/>
          <p14:tracePt t="50083" x="9034463" y="4657725"/>
          <p14:tracePt t="50091" x="9058275" y="4657725"/>
          <p14:tracePt t="50100" x="9082088" y="4657725"/>
          <p14:tracePt t="50107" x="9113838" y="4665663"/>
          <p14:tracePt t="50115" x="9137650" y="4665663"/>
          <p14:tracePt t="50123" x="9161463" y="4665663"/>
          <p14:tracePt t="50132" x="9193213" y="4673600"/>
          <p14:tracePt t="50140" x="9217025" y="4673600"/>
          <p14:tracePt t="50148" x="9242425" y="4673600"/>
          <p14:tracePt t="50156" x="9266238" y="4681538"/>
          <p14:tracePt t="50165" x="9290050" y="4689475"/>
          <p14:tracePt t="50172" x="9305925" y="4689475"/>
          <p14:tracePt t="50180" x="9321800" y="4697413"/>
          <p14:tracePt t="50188" x="9337675" y="4697413"/>
          <p14:tracePt t="50197" x="9345613" y="4697413"/>
          <p14:tracePt t="50204" x="9361488" y="4705350"/>
          <p14:tracePt t="50212" x="9369425" y="4705350"/>
          <p14:tracePt t="50228" x="9377363" y="4705350"/>
          <p14:tracePt t="50236" x="9385300" y="4705350"/>
          <p14:tracePt t="50275" x="9393238" y="4705350"/>
          <p14:tracePt t="50300" x="9401175" y="4705350"/>
          <p14:tracePt t="50308" x="9409113" y="4705350"/>
          <p14:tracePt t="50316" x="9417050" y="4705350"/>
          <p14:tracePt t="50324" x="9432925" y="4697413"/>
          <p14:tracePt t="50332" x="9448800" y="4697413"/>
          <p14:tracePt t="50340" x="9456738" y="4689475"/>
          <p14:tracePt t="50348" x="9472613" y="4673600"/>
          <p14:tracePt t="50356" x="9488488" y="4665663"/>
          <p14:tracePt t="50364" x="9496425" y="4657725"/>
          <p14:tracePt t="50372" x="9512300" y="4641850"/>
          <p14:tracePt t="50388" x="9528175" y="4624388"/>
          <p14:tracePt t="50396" x="9544050" y="4624388"/>
          <p14:tracePt t="50404" x="9567863" y="4616450"/>
          <p14:tracePt t="50413" x="9593263" y="4608513"/>
          <p14:tracePt t="50420" x="9632950" y="4600575"/>
          <p14:tracePt t="50429" x="9688513" y="4600575"/>
          <p14:tracePt t="50436" x="9744075" y="4592638"/>
          <p14:tracePt t="50444" x="9791700" y="4584700"/>
          <p14:tracePt t="50452" x="9831388" y="4576763"/>
          <p14:tracePt t="50460" x="9863138" y="4568825"/>
          <p14:tracePt t="50468" x="9894888" y="4560888"/>
          <p14:tracePt t="50476" x="9918700" y="4552950"/>
          <p14:tracePt t="50492" x="9936163" y="4545013"/>
          <p14:tracePt t="50508" x="9944100" y="4545013"/>
          <p14:tracePt t="50516" x="9944100" y="4537075"/>
          <p14:tracePt t="50524" x="9959975" y="4529138"/>
          <p14:tracePt t="50532" x="9959975" y="4513263"/>
          <p14:tracePt t="50540" x="9967913" y="4497388"/>
          <p14:tracePt t="50548" x="9975850" y="4457700"/>
          <p14:tracePt t="50556" x="9975850" y="4425950"/>
          <p14:tracePt t="50564" x="9975850" y="4394200"/>
          <p14:tracePt t="50572" x="9975850" y="4370388"/>
          <p14:tracePt t="50581" x="9983788" y="4346575"/>
          <p14:tracePt t="50588" x="9983788" y="4330700"/>
          <p14:tracePt t="50596" x="9983788" y="4314825"/>
          <p14:tracePt t="50604" x="9983788" y="4306888"/>
          <p14:tracePt t="50612" x="9983788" y="4291013"/>
          <p14:tracePt t="50629" x="9983788" y="4281488"/>
          <p14:tracePt t="50644" x="9991725" y="4265613"/>
          <p14:tracePt t="50652" x="9999663" y="4265613"/>
          <p14:tracePt t="50660" x="10023475" y="4257675"/>
          <p14:tracePt t="50668" x="10047288" y="4249738"/>
          <p14:tracePt t="50676" x="10086975" y="4233863"/>
          <p14:tracePt t="50684" x="10110788" y="4225925"/>
          <p14:tracePt t="50692" x="10126663" y="4225925"/>
          <p14:tracePt t="50700" x="10142538" y="4210050"/>
          <p14:tracePt t="50716" x="10150475" y="4202113"/>
          <p14:tracePt t="50724" x="10158413" y="4202113"/>
          <p14:tracePt t="50732" x="10166350" y="4194175"/>
          <p14:tracePt t="50740" x="10166350" y="4186238"/>
          <p14:tracePt t="50748" x="10174288" y="4186238"/>
          <p14:tracePt t="50756" x="10198100" y="4186238"/>
          <p14:tracePt t="50764" x="10213975" y="4186238"/>
          <p14:tracePt t="50772" x="10237788" y="4186238"/>
          <p14:tracePt t="50780" x="10279063" y="4178300"/>
          <p14:tracePt t="50787" x="10318750" y="4170363"/>
          <p14:tracePt t="50796" x="10398125" y="4162425"/>
          <p14:tracePt t="50804" x="10485438" y="4154488"/>
          <p14:tracePt t="50812" x="10556875" y="4138613"/>
          <p14:tracePt t="50819" x="10637838" y="4114800"/>
          <p14:tracePt t="50828" x="10693400" y="4090988"/>
          <p14:tracePt t="50836" x="10725150" y="4090988"/>
          <p14:tracePt t="50843" x="10733088" y="4106863"/>
          <p14:tracePt t="50852" x="10748963" y="4098925"/>
          <p14:tracePt t="50860" x="10764838" y="4090988"/>
          <p14:tracePt t="50875" x="10772775" y="4083050"/>
          <p14:tracePt t="50884" x="10780713" y="4083050"/>
          <p14:tracePt t="50891" x="10788650" y="4083050"/>
          <p14:tracePt t="50900" x="10796588" y="4083050"/>
          <p14:tracePt t="50908" x="10820400" y="4083050"/>
          <p14:tracePt t="50916" x="10836275" y="4075113"/>
          <p14:tracePt t="50924" x="10868025" y="4059238"/>
          <p14:tracePt t="50932" x="10883900" y="4059238"/>
          <p14:tracePt t="50940" x="10899775" y="4043363"/>
          <p14:tracePt t="50948" x="10907713" y="4035425"/>
          <p14:tracePt t="50956" x="10915650" y="4035425"/>
          <p14:tracePt t="50964" x="10923588" y="4035425"/>
          <p14:tracePt t="50980" x="10931525" y="4035425"/>
          <p14:tracePt t="51020" x="10939463" y="4027488"/>
          <p14:tracePt t="51044" x="10939463" y="4019550"/>
          <p14:tracePt t="51052" x="10939463" y="4011613"/>
          <p14:tracePt t="51060" x="10939463" y="4003675"/>
          <p14:tracePt t="51276" x="10939463" y="3995738"/>
          <p14:tracePt t="51316" x="10947400" y="3979863"/>
          <p14:tracePt t="51324" x="10955338" y="3979863"/>
          <p14:tracePt t="52132" x="10963275" y="3971925"/>
          <p14:tracePt t="52164" x="10971213" y="3971925"/>
          <p14:tracePt t="52180" x="10988675" y="3971925"/>
          <p14:tracePt t="52187" x="10996613" y="3963988"/>
          <p14:tracePt t="52204" x="11012488" y="3963988"/>
          <p14:tracePt t="52213" x="11028363" y="3948113"/>
          <p14:tracePt t="52228" x="11036300" y="3948113"/>
          <p14:tracePt t="52236" x="11036300" y="3938588"/>
          <p14:tracePt t="52259" x="11036300" y="3930650"/>
          <p14:tracePt t="52268" x="11036300" y="3922713"/>
          <p14:tracePt t="52276" x="11036300" y="3906838"/>
          <p14:tracePt t="52292" x="11020425" y="3898900"/>
          <p14:tracePt t="52308" x="11020425" y="3890963"/>
          <p14:tracePt t="52315" x="11012488" y="3890963"/>
          <p14:tracePt t="52332" x="11012488" y="3883025"/>
          <p14:tracePt t="52340" x="11012488" y="3867150"/>
          <p14:tracePt t="52356" x="11012488" y="3859213"/>
          <p14:tracePt t="52364" x="11012488" y="3843338"/>
          <p14:tracePt t="52372" x="11012488" y="3835400"/>
          <p14:tracePt t="52380" x="11012488" y="3827463"/>
          <p14:tracePt t="52388" x="11012488" y="3819525"/>
          <p14:tracePt t="52396" x="11012488" y="3811588"/>
          <p14:tracePt t="52404" x="11012488" y="3803650"/>
          <p14:tracePt t="52420" x="11004550" y="3787775"/>
          <p14:tracePt t="52492" x="10996613" y="3787775"/>
          <p14:tracePt t="52532" x="11004550" y="3787775"/>
          <p14:tracePt t="52548" x="11012488" y="3795713"/>
          <p14:tracePt t="52556" x="11012488" y="3803650"/>
          <p14:tracePt t="52572" x="11012488" y="3811588"/>
          <p14:tracePt t="52580" x="11012488" y="3819525"/>
          <p14:tracePt t="52588" x="11020425" y="3827463"/>
          <p14:tracePt t="52612" x="11020425" y="3835400"/>
          <p14:tracePt t="52620" x="11028363" y="3835400"/>
          <p14:tracePt t="52628" x="11036300" y="3843338"/>
          <p14:tracePt t="52636" x="11044238" y="3851275"/>
          <p14:tracePt t="52660" x="11052175" y="3859213"/>
          <p14:tracePt t="52668" x="11060113" y="3859213"/>
          <p14:tracePt t="52732" x="11068050" y="3859213"/>
          <p14:tracePt t="52748" x="11075988" y="3851275"/>
          <p14:tracePt t="52756" x="11083925" y="3827463"/>
          <p14:tracePt t="52764" x="11083925" y="3811588"/>
          <p14:tracePt t="52772" x="11083925" y="3803650"/>
          <p14:tracePt t="52780" x="11091863" y="3787775"/>
          <p14:tracePt t="52787" x="11099800" y="3771900"/>
          <p14:tracePt t="52797" x="11099800" y="3756025"/>
          <p14:tracePt t="52804" x="11107738" y="3732213"/>
          <p14:tracePt t="52813" x="11107738" y="3708400"/>
          <p14:tracePt t="52820" x="11107738" y="3684588"/>
          <p14:tracePt t="52828" x="11107738" y="3660775"/>
          <p14:tracePt t="52836" x="11107738" y="3636963"/>
          <p14:tracePt t="52844" x="11107738" y="3621088"/>
          <p14:tracePt t="52852" x="11107738" y="3595688"/>
          <p14:tracePt t="52860" x="11107738" y="3587750"/>
          <p14:tracePt t="52868" x="11107738" y="3579813"/>
          <p14:tracePt t="52876" x="11107738" y="3563938"/>
          <p14:tracePt t="52884" x="11115675" y="3556000"/>
          <p14:tracePt t="52892" x="11115675" y="3548063"/>
          <p14:tracePt t="52912" x="11123613" y="3540125"/>
          <p14:tracePt t="52916" x="11123613" y="3524250"/>
          <p14:tracePt t="52923" x="11123613" y="3516313"/>
          <p14:tracePt t="52932" x="11131550" y="3508375"/>
          <p14:tracePt t="52940" x="11131550" y="3492500"/>
          <p14:tracePt t="52948" x="11131550" y="3484563"/>
          <p14:tracePt t="52956" x="11139488" y="3468688"/>
          <p14:tracePt t="52964" x="11139488" y="3460750"/>
          <p14:tracePt t="52972" x="11139488" y="3444875"/>
          <p14:tracePt t="52980" x="11139488" y="3429000"/>
          <p14:tracePt t="52988" x="11139488" y="3413125"/>
          <p14:tracePt t="52996" x="11139488" y="3397250"/>
          <p14:tracePt t="53004" x="11139488" y="3389313"/>
          <p14:tracePt t="53012" x="11139488" y="3365500"/>
          <p14:tracePt t="53019" x="11147425" y="3349625"/>
          <p14:tracePt t="53029" x="11155363" y="3341688"/>
          <p14:tracePt t="53036" x="11163300" y="3333750"/>
          <p14:tracePt t="53044" x="11163300" y="3317875"/>
          <p14:tracePt t="53052" x="11171238" y="3309938"/>
          <p14:tracePt t="53068" x="11171238" y="3302000"/>
          <p14:tracePt t="53076" x="11171238" y="3286125"/>
          <p14:tracePt t="53091" x="11171238" y="3270250"/>
          <p14:tracePt t="53100" x="11171238" y="3262313"/>
          <p14:tracePt t="53108" x="11179175" y="3244850"/>
          <p14:tracePt t="53124" x="11179175" y="3236913"/>
          <p14:tracePt t="53140" x="11179175" y="3228975"/>
          <p14:tracePt t="53164" x="11187113" y="3221038"/>
          <p14:tracePt t="53203" x="11187113" y="3213100"/>
          <p14:tracePt t="53228" x="11187113" y="3205163"/>
          <p14:tracePt t="53236" x="11187113" y="3197225"/>
          <p14:tracePt t="53260" x="11187113" y="3189288"/>
          <p14:tracePt t="53268" x="11187113" y="3181350"/>
          <p14:tracePt t="53276" x="11187113" y="3173413"/>
          <p14:tracePt t="53291" x="11187113" y="3165475"/>
          <p14:tracePt t="53300" x="11187113" y="3149600"/>
          <p14:tracePt t="53308" x="11187113" y="3141663"/>
          <p14:tracePt t="53316" x="11179175" y="3125788"/>
          <p14:tracePt t="53324" x="11179175" y="3117850"/>
          <p14:tracePt t="53332" x="11171238" y="3101975"/>
          <p14:tracePt t="53340" x="11171238" y="3086100"/>
          <p14:tracePt t="53348" x="11171238" y="3070225"/>
          <p14:tracePt t="53356" x="11171238" y="3054350"/>
          <p14:tracePt t="53364" x="11171238" y="3038475"/>
          <p14:tracePt t="53371" x="11163300" y="3022600"/>
          <p14:tracePt t="53380" x="11155363" y="3006725"/>
          <p14:tracePt t="53388" x="11155363" y="2982913"/>
          <p14:tracePt t="53396" x="11155363" y="2967038"/>
          <p14:tracePt t="53404" x="11155363" y="2943225"/>
          <p14:tracePt t="53413" x="11139488" y="2901950"/>
          <p14:tracePt t="53420" x="11123613" y="2870200"/>
          <p14:tracePt t="53429" x="11107738" y="2822575"/>
          <p14:tracePt t="53436" x="11099800" y="2782888"/>
          <p14:tracePt t="53443" x="11091863" y="2751138"/>
          <p14:tracePt t="53452" x="11083925" y="2735263"/>
          <p14:tracePt t="53460" x="11075988" y="2719388"/>
          <p14:tracePt t="53468" x="11068050" y="2703513"/>
          <p14:tracePt t="53476" x="11060113" y="2703513"/>
          <p14:tracePt t="53484" x="11052175" y="2687638"/>
          <p14:tracePt t="53492" x="11044238" y="2687638"/>
          <p14:tracePt t="53500" x="11044238" y="2679700"/>
          <p14:tracePt t="53508" x="11036300" y="2671763"/>
          <p14:tracePt t="53588" x="11036300" y="2663825"/>
          <p14:tracePt t="53596" x="11036300" y="2647950"/>
          <p14:tracePt t="53652" x="11036300" y="2640013"/>
          <p14:tracePt t="53668" x="11036300" y="2632075"/>
          <p14:tracePt t="53692" x="11036300" y="2616200"/>
          <p14:tracePt t="53732" x="11036300" y="2608263"/>
          <p14:tracePt t="53772" x="11036300" y="2600325"/>
          <p14:tracePt t="53868" x="11044238" y="2592388"/>
          <p14:tracePt t="53876" x="11052175" y="2592388"/>
          <p14:tracePt t="53884" x="11052175" y="2600325"/>
          <p14:tracePt t="53896" x="11052175" y="2616200"/>
          <p14:tracePt t="53900" x="11052175" y="2624138"/>
          <p14:tracePt t="53908" x="11060113" y="2640013"/>
          <p14:tracePt t="53915" x="11060113" y="2647950"/>
          <p14:tracePt t="53924" x="11060113" y="2663825"/>
          <p14:tracePt t="53933" x="11068050" y="2679700"/>
          <p14:tracePt t="53940" x="11068050" y="2695575"/>
          <p14:tracePt t="53948" x="11068050" y="2703513"/>
          <p14:tracePt t="53956" x="11068050" y="2719388"/>
          <p14:tracePt t="53965" x="11068050" y="2735263"/>
          <p14:tracePt t="53972" x="11068050" y="2751138"/>
          <p14:tracePt t="53980" x="11068050" y="2767013"/>
          <p14:tracePt t="53988" x="11068050" y="2774950"/>
          <p14:tracePt t="53997" x="11068050" y="2782888"/>
          <p14:tracePt t="54004" x="11075988" y="2798763"/>
          <p14:tracePt t="54012" x="11083925" y="2814638"/>
          <p14:tracePt t="54020" x="11083925" y="2822575"/>
          <p14:tracePt t="54029" x="11083925" y="2838450"/>
          <p14:tracePt t="54036" x="11083925" y="2846388"/>
          <p14:tracePt t="54044" x="11091863" y="2846388"/>
          <p14:tracePt t="54052" x="11091863" y="2854325"/>
          <p14:tracePt t="54060" x="11091863" y="2862263"/>
          <p14:tracePt t="54068" x="11091863" y="2870200"/>
          <p14:tracePt t="54084" x="11091863" y="2886075"/>
          <p14:tracePt t="54092" x="11091863" y="2894013"/>
          <p14:tracePt t="54100" x="11099800" y="2894013"/>
          <p14:tracePt t="54108" x="11099800" y="2909888"/>
          <p14:tracePt t="54116" x="11099800" y="2919413"/>
          <p14:tracePt t="54124" x="11099800" y="2927350"/>
          <p14:tracePt t="54132" x="11099800" y="2935288"/>
          <p14:tracePt t="54140" x="11099800" y="2943225"/>
          <p14:tracePt t="54148" x="11099800" y="2951163"/>
          <p14:tracePt t="54156" x="11107738" y="2967038"/>
          <p14:tracePt t="54172" x="11107738" y="2974975"/>
          <p14:tracePt t="54197" x="11107738" y="2982913"/>
          <p14:tracePt t="54212" x="11115675" y="2982913"/>
          <p14:tracePt t="54243" x="11123613" y="2990850"/>
          <p14:tracePt t="54267" x="11123613" y="2998788"/>
          <p14:tracePt t="54292" x="11123613" y="3006725"/>
          <p14:tracePt t="54300" x="11123613" y="3014663"/>
          <p14:tracePt t="54315" x="11123613" y="3022600"/>
          <p14:tracePt t="54332" x="11123613" y="3030538"/>
          <p14:tracePt t="54341" x="11123613" y="3038475"/>
          <p14:tracePt t="54355" x="11123613" y="3046413"/>
          <p14:tracePt t="54364" x="11123613" y="3054350"/>
          <p14:tracePt t="54372" x="11123613" y="3062288"/>
          <p14:tracePt t="54396" x="11123613" y="3078163"/>
          <p14:tracePt t="54420" x="11123613" y="3086100"/>
          <p14:tracePt t="54428" x="11123613" y="3094038"/>
          <p14:tracePt t="54443" x="11123613" y="3109913"/>
          <p14:tracePt t="54452" x="11123613" y="3117850"/>
          <p14:tracePt t="54460" x="11123613" y="3125788"/>
          <p14:tracePt t="54467" x="11123613" y="3133725"/>
          <p14:tracePt t="54484" x="11123613" y="3149600"/>
          <p14:tracePt t="54492" x="11131550" y="3157538"/>
          <p14:tracePt t="54508" x="11131550" y="3165475"/>
          <p14:tracePt t="54516" x="11131550" y="3173413"/>
          <p14:tracePt t="54532" x="11131550" y="3181350"/>
          <p14:tracePt t="54540" x="11131550" y="3189288"/>
          <p14:tracePt t="54548" x="11139488" y="3197225"/>
          <p14:tracePt t="54564" x="11139488" y="3205163"/>
          <p14:tracePt t="54572" x="11139488" y="3213100"/>
          <p14:tracePt t="54580" x="11139488" y="3221038"/>
          <p14:tracePt t="54587" x="11139488" y="3228975"/>
          <p14:tracePt t="54603" x="11139488" y="3244850"/>
          <p14:tracePt t="54620" x="11139488" y="3252788"/>
          <p14:tracePt t="54644" x="11139488" y="3270250"/>
          <p14:tracePt t="54668" x="11139488" y="3278188"/>
          <p14:tracePt t="54676" x="11139488" y="3286125"/>
          <p14:tracePt t="54700" x="11139488" y="3294063"/>
          <p14:tracePt t="54708" x="11139488" y="3302000"/>
          <p14:tracePt t="54732" x="11139488" y="3309938"/>
          <p14:tracePt t="54748" x="11139488" y="3317875"/>
          <p14:tracePt t="54772" x="11139488" y="3325813"/>
          <p14:tracePt t="54804" x="11139488" y="3333750"/>
          <p14:tracePt t="55684" x="11139488" y="3341688"/>
          <p14:tracePt t="55708" x="11139488" y="3349625"/>
          <p14:tracePt t="55724" x="11139488" y="3365500"/>
          <p14:tracePt t="55732" x="11139488" y="3373438"/>
          <p14:tracePt t="55740" x="11139488" y="3381375"/>
          <p14:tracePt t="55756" x="11139488" y="3389313"/>
          <p14:tracePt t="55764" x="11131550" y="3397250"/>
          <p14:tracePt t="55772" x="11131550" y="3413125"/>
          <p14:tracePt t="55787" x="11131550" y="3421063"/>
          <p14:tracePt t="55804" x="11131550" y="3429000"/>
          <p14:tracePt t="55812" x="11123613" y="3436938"/>
          <p14:tracePt t="55819" x="11123613" y="3444875"/>
          <p14:tracePt t="55836" x="11123613" y="3460750"/>
          <p14:tracePt t="55844" x="11123613" y="3468688"/>
          <p14:tracePt t="55852" x="11123613" y="3476625"/>
          <p14:tracePt t="55860" x="11107738" y="3492500"/>
          <p14:tracePt t="55868" x="11107738" y="3516313"/>
          <p14:tracePt t="55876" x="11099800" y="3532188"/>
          <p14:tracePt t="55884" x="11099800" y="3540125"/>
          <p14:tracePt t="55896" x="11099800" y="3548063"/>
          <p14:tracePt t="55900" x="11099800" y="3563938"/>
          <p14:tracePt t="55908" x="11099800" y="3579813"/>
          <p14:tracePt t="55923" x="11099800" y="3587750"/>
          <p14:tracePt t="55932" x="11099800" y="3595688"/>
          <p14:tracePt t="55939" x="11099800" y="3605213"/>
          <p14:tracePt t="55956" x="11099800" y="3621088"/>
          <p14:tracePt t="55964" x="11099800" y="3629025"/>
          <p14:tracePt t="55972" x="11099800" y="3636963"/>
          <p14:tracePt t="55980" x="11091863" y="3652838"/>
          <p14:tracePt t="55997" x="11091863" y="3660775"/>
          <p14:tracePt t="56004" x="11091863" y="3668713"/>
          <p14:tracePt t="56013" x="11091863" y="3676650"/>
          <p14:tracePt t="56030" x="11091863" y="3684588"/>
          <p14:tracePt t="56036" x="11091863" y="3700463"/>
          <p14:tracePt t="56052" x="11091863" y="3708400"/>
          <p14:tracePt t="56068" x="11091863" y="3716338"/>
          <p14:tracePt t="56076" x="11091863" y="3724275"/>
          <p14:tracePt t="56108" x="11091863" y="3732213"/>
          <p14:tracePt t="56236" x="11091863" y="3740150"/>
          <p14:tracePt t="56260" x="11091863" y="3748088"/>
          <p14:tracePt t="56284" x="11091863" y="3756025"/>
          <p14:tracePt t="56372" x="11091863" y="3748088"/>
          <p14:tracePt t="56388" x="11091863" y="3740150"/>
          <p14:tracePt t="56412" x="11099800" y="3740150"/>
          <p14:tracePt t="56436" x="11099800" y="3732213"/>
          <p14:tracePt t="56444" x="11099800" y="3716338"/>
          <p14:tracePt t="56452" x="11099800" y="3700463"/>
          <p14:tracePt t="56460" x="11099800" y="3692525"/>
          <p14:tracePt t="56468" x="11099800" y="3676650"/>
          <p14:tracePt t="56476" x="11099800" y="3668713"/>
          <p14:tracePt t="56484" x="11099800" y="3660775"/>
          <p14:tracePt t="56492" x="11099800" y="3652838"/>
          <p14:tracePt t="56500" x="11099800" y="3636963"/>
          <p14:tracePt t="56508" x="11099800" y="3613150"/>
          <p14:tracePt t="56516" x="11107738" y="3587750"/>
          <p14:tracePt t="56523" x="11115675" y="3556000"/>
          <p14:tracePt t="56531" x="11115675" y="3548063"/>
          <p14:tracePt t="56539" x="11115675" y="3524250"/>
          <p14:tracePt t="56547" x="11123613" y="3508375"/>
          <p14:tracePt t="56556" x="11123613" y="3492500"/>
          <p14:tracePt t="56564" x="11123613" y="3484563"/>
          <p14:tracePt t="56572" x="11123613" y="3460750"/>
          <p14:tracePt t="56581" x="11123613" y="3452813"/>
          <p14:tracePt t="56587" x="11123613" y="3444875"/>
          <p14:tracePt t="56596" x="11123613" y="3421063"/>
          <p14:tracePt t="56604" x="11131550" y="3405188"/>
          <p14:tracePt t="56612" x="11147425" y="3381375"/>
          <p14:tracePt t="56619" x="11147425" y="3357563"/>
          <p14:tracePt t="56629" x="11147425" y="3349625"/>
          <p14:tracePt t="56636" x="11147425" y="3333750"/>
          <p14:tracePt t="56644" x="11147425" y="3317875"/>
          <p14:tracePt t="56652" x="11155363" y="3294063"/>
          <p14:tracePt t="56660" x="11155363" y="3278188"/>
          <p14:tracePt t="56668" x="11163300" y="3252788"/>
          <p14:tracePt t="56676" x="11163300" y="3236913"/>
          <p14:tracePt t="56684" x="11171238" y="3213100"/>
          <p14:tracePt t="56692" x="11171238" y="3197225"/>
          <p14:tracePt t="56699" x="11179175" y="3189288"/>
          <p14:tracePt t="56707" x="11187113" y="3181350"/>
          <p14:tracePt t="56715" x="11187113" y="3173413"/>
          <p14:tracePt t="56724" x="11187113" y="3165475"/>
          <p14:tracePt t="56820" x="11187113" y="3157538"/>
          <p14:tracePt t="56836" x="11187113" y="3149600"/>
          <p14:tracePt t="56844" x="11187113" y="3125788"/>
          <p14:tracePt t="56852" x="11187113" y="3117850"/>
          <p14:tracePt t="56860" x="11187113" y="3101975"/>
          <p14:tracePt t="56868" x="11187113" y="3086100"/>
          <p14:tracePt t="56876" x="11187113" y="3070225"/>
          <p14:tracePt t="56884" x="11187113" y="3062288"/>
          <p14:tracePt t="56895" x="11187113" y="3054350"/>
          <p14:tracePt t="56899" x="11187113" y="3038475"/>
          <p14:tracePt t="56907" x="11187113" y="3030538"/>
          <p14:tracePt t="56916" x="11187113" y="3022600"/>
          <p14:tracePt t="56924" x="11187113" y="3014663"/>
          <p14:tracePt t="56933" x="11187113" y="2998788"/>
          <p14:tracePt t="56940" x="11179175" y="2990850"/>
          <p14:tracePt t="56948" x="11179175" y="2974975"/>
          <p14:tracePt t="56956" x="11179175" y="2967038"/>
          <p14:tracePt t="56964" x="11179175" y="2959100"/>
          <p14:tracePt t="56972" x="11179175" y="2943225"/>
          <p14:tracePt t="56980" x="11179175" y="2935288"/>
          <p14:tracePt t="56988" x="11179175" y="2909888"/>
          <p14:tracePt t="56996" x="11179175" y="2886075"/>
          <p14:tracePt t="57004" x="11179175" y="2862263"/>
          <p14:tracePt t="57020" x="11179175" y="2846388"/>
          <p14:tracePt t="57029" x="11179175" y="2838450"/>
          <p14:tracePt t="57044" x="11179175" y="2814638"/>
          <p14:tracePt t="57060" x="11179175" y="2806700"/>
          <p14:tracePt t="57075" x="11179175" y="2798763"/>
          <p14:tracePt t="57083" x="11179175" y="2782888"/>
          <p14:tracePt t="57091" x="11179175" y="2774950"/>
          <p14:tracePt t="57099" x="11179175" y="2767013"/>
          <p14:tracePt t="57108" x="11179175" y="2759075"/>
          <p14:tracePt t="57124" x="11179175" y="2751138"/>
          <p14:tracePt t="57132" x="11179175" y="2743200"/>
          <p14:tracePt t="57140" x="11171238" y="2727325"/>
          <p14:tracePt t="57156" x="11163300" y="2711450"/>
          <p14:tracePt t="57164" x="11163300" y="2703513"/>
          <p14:tracePt t="57172" x="11155363" y="2695575"/>
          <p14:tracePt t="57181" x="11147425" y="2687638"/>
          <p14:tracePt t="57188" x="11147425" y="2679700"/>
          <p14:tracePt t="57196" x="11139488" y="2671763"/>
          <p14:tracePt t="57203" x="11131550" y="2663825"/>
          <p14:tracePt t="57212" x="11123613" y="2655888"/>
          <p14:tracePt t="57220" x="11123613" y="2647950"/>
          <p14:tracePt t="57236" x="11115675" y="2640013"/>
          <p14:tracePt t="57252" x="11107738" y="2632075"/>
          <p14:tracePt t="57260" x="11099800" y="2624138"/>
          <p14:tracePt t="57276" x="11091863" y="2616200"/>
          <p14:tracePt t="57300" x="11083925" y="2616200"/>
          <p14:tracePt t="57316" x="11068050" y="2600325"/>
          <p14:tracePt t="57324" x="11044238" y="2600325"/>
          <p14:tracePt t="57332" x="11020425" y="2592388"/>
          <p14:tracePt t="57340" x="11004550" y="2576513"/>
          <p14:tracePt t="57348" x="10988675" y="2576513"/>
          <p14:tracePt t="57356" x="10971213" y="2566988"/>
          <p14:tracePt t="57364" x="10955338" y="2559050"/>
          <p14:tracePt t="57372" x="10939463" y="2559050"/>
          <p14:tracePt t="57381" x="10931525" y="2559050"/>
          <p14:tracePt t="57388" x="10923588" y="2551113"/>
          <p14:tracePt t="57397" x="10907713" y="2543175"/>
          <p14:tracePt t="57404" x="10899775" y="2543175"/>
          <p14:tracePt t="57412" x="10891838" y="2543175"/>
          <p14:tracePt t="57420" x="10883900" y="2543175"/>
          <p14:tracePt t="57429" x="10875963" y="2543175"/>
          <p14:tracePt t="57444" x="10860088" y="2543175"/>
          <p14:tracePt t="57452" x="10844213" y="2543175"/>
          <p14:tracePt t="57460" x="10836275" y="2551113"/>
          <p14:tracePt t="57468" x="10820400" y="2566988"/>
          <p14:tracePt t="57476" x="10804525" y="2576513"/>
          <p14:tracePt t="57484" x="10772775" y="2600325"/>
          <p14:tracePt t="57492" x="10748963" y="2608263"/>
          <p14:tracePt t="57500" x="10725150" y="2616200"/>
          <p14:tracePt t="57508" x="10701338" y="2632075"/>
          <p14:tracePt t="57516" x="10669588" y="2655888"/>
          <p14:tracePt t="57524" x="10661650" y="2663825"/>
          <p14:tracePt t="57532" x="10637838" y="2679700"/>
          <p14:tracePt t="57548" x="10612438" y="2695575"/>
          <p14:tracePt t="57556" x="10604500" y="2711450"/>
          <p14:tracePt t="57564" x="10588625" y="2727325"/>
          <p14:tracePt t="57572" x="10580688" y="2735263"/>
          <p14:tracePt t="57580" x="10556875" y="2767013"/>
          <p14:tracePt t="57589" x="10525125" y="2806700"/>
          <p14:tracePt t="57597" x="10509250" y="2830513"/>
          <p14:tracePt t="57603" x="10485438" y="2870200"/>
          <p14:tracePt t="57613" x="10461625" y="2901950"/>
          <p14:tracePt t="57620" x="10445750" y="2943225"/>
          <p14:tracePt t="57629" x="10429875" y="2998788"/>
          <p14:tracePt t="57636" x="10421938" y="3022600"/>
          <p14:tracePt t="57644" x="10421938" y="3070225"/>
          <p14:tracePt t="57652" x="10421938" y="3109913"/>
          <p14:tracePt t="57660" x="10421938" y="3141663"/>
          <p14:tracePt t="57668" x="10421938" y="3197225"/>
          <p14:tracePt t="57676" x="10421938" y="3252788"/>
          <p14:tracePt t="57684" x="10421938" y="3294063"/>
          <p14:tracePt t="57692" x="10421938" y="3341688"/>
          <p14:tracePt t="57700" x="10421938" y="3381375"/>
          <p14:tracePt t="57708" x="10421938" y="3413125"/>
          <p14:tracePt t="57716" x="10429875" y="3460750"/>
          <p14:tracePt t="57724" x="10445750" y="3508375"/>
          <p14:tracePt t="57732" x="10453688" y="3563938"/>
          <p14:tracePt t="57740" x="10477500" y="3595688"/>
          <p14:tracePt t="57748" x="10485438" y="3636963"/>
          <p14:tracePt t="57756" x="10517188" y="3660775"/>
          <p14:tracePt t="57764" x="10525125" y="3700463"/>
          <p14:tracePt t="57772" x="10548938" y="3724275"/>
          <p14:tracePt t="57781" x="10572750" y="3756025"/>
          <p14:tracePt t="57788" x="10596563" y="3779838"/>
          <p14:tracePt t="57797" x="10629900" y="3811588"/>
          <p14:tracePt t="57803" x="10669588" y="3843338"/>
          <p14:tracePt t="57813" x="10701338" y="3867150"/>
          <p14:tracePt t="57819" x="10748963" y="3898900"/>
          <p14:tracePt t="57828" x="10812463" y="3930650"/>
          <p14:tracePt t="57835" x="10875963" y="3956050"/>
          <p14:tracePt t="57844" x="10955338" y="3979863"/>
          <p14:tracePt t="57852" x="11020425" y="3995738"/>
          <p14:tracePt t="57860" x="11091863" y="4011613"/>
          <p14:tracePt t="57868" x="11147425" y="4027488"/>
          <p14:tracePt t="57876" x="11210925" y="4027488"/>
          <p14:tracePt t="57884" x="11266488" y="4035425"/>
          <p14:tracePt t="57892" x="11314113" y="4035425"/>
          <p14:tracePt t="57900" x="11347450" y="4035425"/>
          <p14:tracePt t="57908" x="11379200" y="4035425"/>
          <p14:tracePt t="57916" x="11410950" y="4019550"/>
          <p14:tracePt t="57924" x="11450638" y="3987800"/>
          <p14:tracePt t="57932" x="11458575" y="3956050"/>
          <p14:tracePt t="57940" x="11474450" y="3914775"/>
          <p14:tracePt t="57948" x="11482388" y="3867150"/>
          <p14:tracePt t="57956" x="11490325" y="3803650"/>
          <p14:tracePt t="57965" x="11490325" y="3756025"/>
          <p14:tracePt t="57972" x="11490325" y="3700463"/>
          <p14:tracePt t="57980" x="11490325" y="3636963"/>
          <p14:tracePt t="57987" x="11498263" y="3571875"/>
          <p14:tracePt t="57996" x="11506200" y="3516313"/>
          <p14:tracePt t="58004" x="11506200" y="3452813"/>
          <p14:tracePt t="58013" x="11506200" y="3389313"/>
          <p14:tracePt t="58020" x="11506200" y="3325813"/>
          <p14:tracePt t="58029" x="11506200" y="3278188"/>
          <p14:tracePt t="58036" x="11490325" y="3221038"/>
          <p14:tracePt t="58044" x="11450638" y="3165475"/>
          <p14:tracePt t="58052" x="11426825" y="3109913"/>
          <p14:tracePt t="58060" x="11387138" y="3054350"/>
          <p14:tracePt t="58068" x="11355388" y="3030538"/>
          <p14:tracePt t="58076" x="11298238" y="2990850"/>
          <p14:tracePt t="58084" x="11234738" y="2943225"/>
          <p14:tracePt t="58092" x="11171238" y="2909888"/>
          <p14:tracePt t="58100" x="11083925" y="2878138"/>
          <p14:tracePt t="58108" x="11028363" y="2870200"/>
          <p14:tracePt t="58116" x="10971213" y="2854325"/>
          <p14:tracePt t="58124" x="10939463" y="2854325"/>
          <p14:tracePt t="58131" x="10907713" y="2846388"/>
          <p14:tracePt t="58140" x="10883900" y="2846388"/>
          <p14:tracePt t="58156" x="10868025" y="2846388"/>
          <p14:tracePt t="58165" x="10860088" y="2846388"/>
          <p14:tracePt t="58172" x="10844213" y="2854325"/>
          <p14:tracePt t="58180" x="10828338" y="2862263"/>
          <p14:tracePt t="58197" x="10788650" y="2919413"/>
          <p14:tracePt t="58203" x="10748963" y="2967038"/>
          <p14:tracePt t="58213" x="10725150" y="3014663"/>
          <p14:tracePt t="58219" x="10701338" y="3070225"/>
          <p14:tracePt t="58228" x="10685463" y="3109913"/>
          <p14:tracePt t="58236" x="10677525" y="3157538"/>
          <p14:tracePt t="58245" x="10669588" y="3213100"/>
          <p14:tracePt t="58252" x="10669588" y="3262313"/>
          <p14:tracePt t="58260" x="10669588" y="3302000"/>
          <p14:tracePt t="58268" x="10669588" y="3357563"/>
          <p14:tracePt t="58276" x="10669588" y="3389313"/>
          <p14:tracePt t="58283" x="10685463" y="3429000"/>
          <p14:tracePt t="58292" x="10717213" y="3476625"/>
          <p14:tracePt t="58300" x="10764838" y="3532188"/>
          <p14:tracePt t="58308" x="10804525" y="3563938"/>
          <p14:tracePt t="58316" x="10852150" y="3587750"/>
          <p14:tracePt t="58324" x="10923588" y="3613150"/>
          <p14:tracePt t="58332" x="10963275" y="3629025"/>
          <p14:tracePt t="58340" x="11020425" y="3644900"/>
          <p14:tracePt t="58348" x="11044238" y="3644900"/>
          <p14:tracePt t="58356" x="11068050" y="3652838"/>
          <p14:tracePt t="58365" x="11083925" y="3652838"/>
          <p14:tracePt t="58388" x="11091863" y="3652838"/>
          <p14:tracePt t="58412" x="11091863" y="3636963"/>
          <p14:tracePt t="58419" x="11091863" y="3629025"/>
          <p14:tracePt t="58428" x="11091863" y="3613150"/>
          <p14:tracePt t="58436" x="11091863" y="3605213"/>
          <p14:tracePt t="58451" x="11091863" y="3595688"/>
          <p14:tracePt t="58460" x="11091863" y="3587750"/>
          <p14:tracePt t="58476" x="11091863" y="3579813"/>
          <p14:tracePt t="58492" x="11091863" y="3571875"/>
          <p14:tracePt t="58500" x="11091863" y="3563938"/>
          <p14:tracePt t="58508" x="11083925" y="3556000"/>
          <p14:tracePt t="58532" x="11075988" y="3548063"/>
          <p14:tracePt t="58556" x="11068050" y="3548063"/>
          <p14:tracePt t="59036" x="11060113" y="3548063"/>
          <p14:tracePt t="59052" x="11068050" y="3548063"/>
          <p14:tracePt t="59076" x="11068050" y="3556000"/>
          <p14:tracePt t="59100" x="11068050" y="3563938"/>
          <p14:tracePt t="59108" x="11068050" y="3571875"/>
          <p14:tracePt t="59156" x="11060113" y="3579813"/>
          <p14:tracePt t="59164" x="11060113" y="3587750"/>
          <p14:tracePt t="59172" x="11052175" y="3587750"/>
          <p14:tracePt t="59180" x="11044238" y="3595688"/>
          <p14:tracePt t="59187" x="11036300" y="3595688"/>
          <p14:tracePt t="59204" x="11028363" y="3595688"/>
          <p14:tracePt t="59220" x="11020425" y="3595688"/>
          <p14:tracePt t="59236" x="11004550" y="3595688"/>
          <p14:tracePt t="59244" x="10996613" y="3605213"/>
          <p14:tracePt t="59252" x="10971213" y="3605213"/>
          <p14:tracePt t="59260" x="10955338" y="3613150"/>
          <p14:tracePt t="59268" x="10915650" y="3629025"/>
          <p14:tracePt t="59275" x="10875963" y="3629025"/>
          <p14:tracePt t="59283" x="10820400" y="3644900"/>
          <p14:tracePt t="59292" x="10748963" y="3668713"/>
          <p14:tracePt t="59300" x="10677525" y="3676650"/>
          <p14:tracePt t="59307" x="10580688" y="3684588"/>
          <p14:tracePt t="59315" x="10501313" y="3692525"/>
          <p14:tracePt t="59324" x="10398125" y="3708400"/>
          <p14:tracePt t="59332" x="10261600" y="3740150"/>
          <p14:tracePt t="59340" x="10118725" y="3763963"/>
          <p14:tracePt t="59348" x="9991725" y="3779838"/>
          <p14:tracePt t="59356" x="9871075" y="3795713"/>
          <p14:tracePt t="59364" x="9783763" y="3811588"/>
          <p14:tracePt t="59371" x="9720263" y="3835400"/>
          <p14:tracePt t="59380" x="9664700" y="3851275"/>
          <p14:tracePt t="59388" x="9632950" y="3851275"/>
          <p14:tracePt t="59396" x="9609138" y="3851275"/>
          <p14:tracePt t="59404" x="9585325" y="3859213"/>
          <p14:tracePt t="59413" x="9536113" y="3875088"/>
          <p14:tracePt t="59420" x="9504363" y="3875088"/>
          <p14:tracePt t="59429" x="9448800" y="3883025"/>
          <p14:tracePt t="59436" x="9393238" y="3898900"/>
          <p14:tracePt t="59444" x="9345613" y="3898900"/>
          <p14:tracePt t="59452" x="9282113" y="3914775"/>
          <p14:tracePt t="59460" x="9224963" y="3922713"/>
          <p14:tracePt t="59468" x="9169400" y="3938588"/>
          <p14:tracePt t="59476" x="9121775" y="3948113"/>
          <p14:tracePt t="59484" x="9082088" y="3948113"/>
          <p14:tracePt t="59492" x="9066213" y="3956050"/>
          <p14:tracePt t="59500" x="9050338" y="3956050"/>
          <p14:tracePt t="59508" x="9034463" y="3963988"/>
          <p14:tracePt t="59516" x="9010650" y="3963988"/>
          <p14:tracePt t="59524" x="9002713" y="3963988"/>
          <p14:tracePt t="59532" x="8986838" y="3979863"/>
          <p14:tracePt t="59541" x="8978900" y="3979863"/>
          <p14:tracePt t="59548" x="8963025" y="3979863"/>
          <p14:tracePt t="59556" x="8955088" y="3979863"/>
          <p14:tracePt t="59588" x="8947150" y="3987800"/>
          <p14:tracePt t="59932" x="8939213" y="3995738"/>
          <p14:tracePt t="59980" x="8939213" y="4003675"/>
          <p14:tracePt t="59987" x="8931275" y="4011613"/>
          <p14:tracePt t="59996" x="8923338" y="4011613"/>
          <p14:tracePt t="60003" x="8915400" y="4011613"/>
          <p14:tracePt t="60014" x="8891588" y="4027488"/>
          <p14:tracePt t="60076" x="8883650" y="4027488"/>
          <p14:tracePt t="60092" x="8874125" y="4027488"/>
          <p14:tracePt t="60108" x="8858250" y="4027488"/>
          <p14:tracePt t="60116" x="8858250" y="4011613"/>
          <p14:tracePt t="60123" x="8858250" y="4003675"/>
          <p14:tracePt t="60131" x="8858250" y="3995738"/>
          <p14:tracePt t="60140" x="8858250" y="3987800"/>
          <p14:tracePt t="60148" x="8858250" y="3979863"/>
          <p14:tracePt t="60164" x="8858250" y="3971925"/>
          <p14:tracePt t="60276" x="8858250" y="3963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2041648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Satellite imagery shows plastics in accumulation zones (space)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3E234-24A3-4134-8F84-BF99980CF5FE}"/>
              </a:ext>
            </a:extLst>
          </p:cNvPr>
          <p:cNvSpPr txBox="1"/>
          <p:nvPr/>
        </p:nvSpPr>
        <p:spPr>
          <a:xfrm>
            <a:off x="8037776" y="6203323"/>
            <a:ext cx="41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panose="02000000000000000000"/>
              </a:rPr>
              <a:t>Count 12 patches (patch &gt; 0.1 m2)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5AF6-7D39-42ED-95F5-4408FFA89A1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5" name="Picture 2" descr="Image result for ESA">
              <a:extLst>
                <a:ext uri="{FF2B5EF4-FFF2-40B4-BE49-F238E27FC236}">
                  <a16:creationId xmlns:a16="http://schemas.microsoft.com/office/drawing/2014/main" id="{8CE9E1FA-9EF7-4941-8559-45B9216AC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F1599B5-F769-4945-9A87-766267581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EDEE6FE-241B-41FF-BEB2-5E878605B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9CFCFA-563D-42A8-BDBE-BA433E49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F9D7E6-BB4C-4F1A-BA94-2D9ECC08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" y="2771406"/>
            <a:ext cx="7341976" cy="38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7CBBC-3EAE-49D0-8901-7663BF468EA7}"/>
              </a:ext>
            </a:extLst>
          </p:cNvPr>
          <p:cNvSpPr txBox="1"/>
          <p:nvPr/>
        </p:nvSpPr>
        <p:spPr>
          <a:xfrm>
            <a:off x="7801761" y="5618548"/>
            <a:ext cx="38421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Example of satellite imagery used to identify plastic carpet locations and monitor their dynamics in the </a:t>
            </a:r>
            <a:r>
              <a:rPr lang="en-US" sz="1400" b="0" u="none" strike="noStrike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Citarum</a:t>
            </a:r>
            <a:r>
              <a:rPr lang="en-US" sz="1400" b="0" u="none" strike="noStrike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River (Indonesia). Credits: Copernicus ESA (Sentinel-2) and Maxar. </a:t>
            </a:r>
            <a:endParaRPr lang="nl-NL" sz="1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4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2"/>
    </mc:Choice>
    <mc:Fallback xmlns="">
      <p:transition spd="slow" advTm="62252"/>
    </mc:Fallback>
  </mc:AlternateContent>
  <p:extLst>
    <p:ext uri="{3A86A75C-4F4B-4683-9AE1-C65F6400EC91}">
      <p14:laserTraceLst xmlns:p14="http://schemas.microsoft.com/office/powerpoint/2010/main">
        <p14:tracePtLst>
          <p14:tracePt t="11364" x="5414963" y="2439988"/>
          <p14:tracePt t="11372" x="5389563" y="2439988"/>
          <p14:tracePt t="11404" x="5389563" y="2432050"/>
          <p14:tracePt t="11412" x="5389563" y="2400300"/>
          <p14:tracePt t="11420" x="5407025" y="2376488"/>
          <p14:tracePt t="11428" x="5407025" y="2368550"/>
          <p14:tracePt t="11548" x="5407025" y="2360613"/>
          <p14:tracePt t="11564" x="5407025" y="2352675"/>
          <p14:tracePt t="11596" x="5414963" y="2344738"/>
          <p14:tracePt t="11628" x="5397500" y="2368550"/>
          <p14:tracePt t="11636" x="5349875" y="2416175"/>
          <p14:tracePt t="11644" x="5310188" y="2487613"/>
          <p14:tracePt t="11652" x="5246688" y="2543175"/>
          <p14:tracePt t="11660" x="5159375" y="2655888"/>
          <p14:tracePt t="11668" x="5080000" y="2735263"/>
          <p14:tracePt t="11676" x="5006975" y="2806700"/>
          <p14:tracePt t="11684" x="4959350" y="2854325"/>
          <p14:tracePt t="11692" x="4927600" y="2894013"/>
          <p14:tracePt t="11700" x="4919663" y="2927350"/>
          <p14:tracePt t="11708" x="4919663" y="2951163"/>
          <p14:tracePt t="11716" x="4927600" y="2967038"/>
          <p14:tracePt t="11724" x="4935538" y="2974975"/>
          <p14:tracePt t="11732" x="4943475" y="2974975"/>
          <p14:tracePt t="11740" x="4959350" y="2974975"/>
          <p14:tracePt t="11748" x="4991100" y="2974975"/>
          <p14:tracePt t="11756" x="5014913" y="2974975"/>
          <p14:tracePt t="11764" x="5064125" y="2982913"/>
          <p14:tracePt t="11772" x="5095875" y="2990850"/>
          <p14:tracePt t="11780" x="5159375" y="3006725"/>
          <p14:tracePt t="11788" x="5222875" y="3006725"/>
          <p14:tracePt t="11796" x="5302250" y="3014663"/>
          <p14:tracePt t="11804" x="5373688" y="3014663"/>
          <p14:tracePt t="11812" x="5446713" y="3014663"/>
          <p14:tracePt t="11820" x="5526088" y="3014663"/>
          <p14:tracePt t="11829" x="5565775" y="3014663"/>
          <p14:tracePt t="11836" x="5597525" y="3014663"/>
          <p14:tracePt t="11844" x="5621338" y="3014663"/>
          <p14:tracePt t="11852" x="5645150" y="3014663"/>
          <p14:tracePt t="11860" x="5653088" y="3014663"/>
          <p14:tracePt t="11868" x="5653088" y="3006725"/>
          <p14:tracePt t="11876" x="5668963" y="2998788"/>
          <p14:tracePt t="11884" x="5668963" y="2990850"/>
          <p14:tracePt t="11892" x="5676900" y="2974975"/>
          <p14:tracePt t="11911" x="5684838" y="2909888"/>
          <p14:tracePt t="11916" x="5684838" y="2878138"/>
          <p14:tracePt t="11924" x="5684838" y="2846388"/>
          <p14:tracePt t="11932" x="5684838" y="2822575"/>
          <p14:tracePt t="11940" x="5684838" y="2790825"/>
          <p14:tracePt t="11948" x="5676900" y="2759075"/>
          <p14:tracePt t="11956" x="5653088" y="2719388"/>
          <p14:tracePt t="11964" x="5637213" y="2687638"/>
          <p14:tracePt t="11972" x="5613400" y="2647950"/>
          <p14:tracePt t="11980" x="5581650" y="2624138"/>
          <p14:tracePt t="11988" x="5557838" y="2592388"/>
          <p14:tracePt t="11997" x="5518150" y="2566988"/>
          <p14:tracePt t="12004" x="5478463" y="2559050"/>
          <p14:tracePt t="12013" x="5438775" y="2543175"/>
          <p14:tracePt t="12020" x="5397500" y="2527300"/>
          <p14:tracePt t="12029" x="5365750" y="2519363"/>
          <p14:tracePt t="12035" x="5310188" y="2503488"/>
          <p14:tracePt t="12044" x="5246688" y="2495550"/>
          <p14:tracePt t="12052" x="5191125" y="2487613"/>
          <p14:tracePt t="12060" x="5127625" y="2479675"/>
          <p14:tracePt t="12068" x="5072063" y="2471738"/>
          <p14:tracePt t="12076" x="4999038" y="2463800"/>
          <p14:tracePt t="12084" x="4943475" y="2447925"/>
          <p14:tracePt t="12092" x="4879975" y="2439988"/>
          <p14:tracePt t="12100" x="4848225" y="2432050"/>
          <p14:tracePt t="12108" x="4792663" y="2432050"/>
          <p14:tracePt t="12116" x="4768850" y="2424113"/>
          <p14:tracePt t="12124" x="4760913" y="2424113"/>
          <p14:tracePt t="12132" x="4752975" y="2424113"/>
          <p14:tracePt t="12140" x="4729163" y="2424113"/>
          <p14:tracePt t="12156" x="4705350" y="2439988"/>
          <p14:tracePt t="12164" x="4687888" y="2439988"/>
          <p14:tracePt t="12172" x="4664075" y="2455863"/>
          <p14:tracePt t="12180" x="4624388" y="2479675"/>
          <p14:tracePt t="12188" x="4584700" y="2511425"/>
          <p14:tracePt t="12196" x="4552950" y="2527300"/>
          <p14:tracePt t="12204" x="4521200" y="2551113"/>
          <p14:tracePt t="12214" x="4497388" y="2576513"/>
          <p14:tracePt t="12220" x="4457700" y="2600325"/>
          <p14:tracePt t="12229" x="4410075" y="2632075"/>
          <p14:tracePt t="12236" x="4370388" y="2655888"/>
          <p14:tracePt t="12244" x="4344988" y="2687638"/>
          <p14:tracePt t="12252" x="4305300" y="2719388"/>
          <p14:tracePt t="12261" x="4273550" y="2735263"/>
          <p14:tracePt t="12268" x="4249738" y="2767013"/>
          <p14:tracePt t="12276" x="4233863" y="2774950"/>
          <p14:tracePt t="12284" x="4233863" y="2798763"/>
          <p14:tracePt t="12292" x="4233863" y="2814638"/>
          <p14:tracePt t="12300" x="4233863" y="2822575"/>
          <p14:tracePt t="12308" x="4233863" y="2830513"/>
          <p14:tracePt t="12316" x="4233863" y="2846388"/>
          <p14:tracePt t="12324" x="4233863" y="2862263"/>
          <p14:tracePt t="12332" x="4233863" y="2878138"/>
          <p14:tracePt t="12340" x="4233863" y="2894013"/>
          <p14:tracePt t="12348" x="4233863" y="2909888"/>
          <p14:tracePt t="12356" x="4233863" y="2919413"/>
          <p14:tracePt t="12364" x="4233863" y="2927350"/>
          <p14:tracePt t="12372" x="4233863" y="2935288"/>
          <p14:tracePt t="12388" x="4241800" y="2943225"/>
          <p14:tracePt t="12404" x="4257675" y="2967038"/>
          <p14:tracePt t="12412" x="4265613" y="2967038"/>
          <p14:tracePt t="12420" x="4313238" y="2990850"/>
          <p14:tracePt t="12428" x="4352925" y="3006725"/>
          <p14:tracePt t="12436" x="4418013" y="3038475"/>
          <p14:tracePt t="12444" x="4473575" y="3054350"/>
          <p14:tracePt t="12452" x="4513263" y="3070225"/>
          <p14:tracePt t="12460" x="4568825" y="3078163"/>
          <p14:tracePt t="12468" x="4592638" y="3078163"/>
          <p14:tracePt t="12476" x="4624388" y="3086100"/>
          <p14:tracePt t="12484" x="4648200" y="3094038"/>
          <p14:tracePt t="12492" x="4664075" y="3094038"/>
          <p14:tracePt t="12500" x="4672013" y="3109913"/>
          <p14:tracePt t="12508" x="4687888" y="3109913"/>
          <p14:tracePt t="12516" x="4729163" y="3133725"/>
          <p14:tracePt t="12524" x="4745038" y="3141663"/>
          <p14:tracePt t="12532" x="4792663" y="3157538"/>
          <p14:tracePt t="12540" x="4848225" y="3157538"/>
          <p14:tracePt t="12548" x="4903788" y="3173413"/>
          <p14:tracePt t="12556" x="4967288" y="3173413"/>
          <p14:tracePt t="12564" x="5030788" y="3173413"/>
          <p14:tracePt t="12572" x="5103813" y="3173413"/>
          <p14:tracePt t="12580" x="5183188" y="3173413"/>
          <p14:tracePt t="12588" x="5262563" y="3173413"/>
          <p14:tracePt t="12596" x="5349875" y="3173413"/>
          <p14:tracePt t="12604" x="5438775" y="3173413"/>
          <p14:tracePt t="12612" x="5518150" y="3173413"/>
          <p14:tracePt t="12619" x="5613400" y="3173413"/>
          <p14:tracePt t="12629" x="5684838" y="3173413"/>
          <p14:tracePt t="12636" x="5773738" y="3173413"/>
          <p14:tracePt t="12644" x="5837238" y="3173413"/>
          <p14:tracePt t="12651" x="5876925" y="3149600"/>
          <p14:tracePt t="12660" x="5956300" y="3125788"/>
          <p14:tracePt t="12667" x="6035675" y="3101975"/>
          <p14:tracePt t="12676" x="6148388" y="3101975"/>
          <p14:tracePt t="12684" x="6243638" y="3094038"/>
          <p14:tracePt t="12692" x="6338888" y="3086100"/>
          <p14:tracePt t="12700" x="6434138" y="3078163"/>
          <p14:tracePt t="12708" x="6515100" y="3070225"/>
          <p14:tracePt t="12716" x="6586538" y="3062288"/>
          <p14:tracePt t="12724" x="6618288" y="3054350"/>
          <p14:tracePt t="12732" x="6634163" y="3046413"/>
          <p14:tracePt t="12740" x="6642100" y="3046413"/>
          <p14:tracePt t="12781" x="6642100" y="3038475"/>
          <p14:tracePt t="12788" x="6650038" y="3030538"/>
          <p14:tracePt t="12796" x="6650038" y="3014663"/>
          <p14:tracePt t="12804" x="6657975" y="2990850"/>
          <p14:tracePt t="12813" x="6665913" y="2951163"/>
          <p14:tracePt t="12820" x="6673850" y="2901950"/>
          <p14:tracePt t="12829" x="6689725" y="2846388"/>
          <p14:tracePt t="12836" x="6689725" y="2830513"/>
          <p14:tracePt t="12844" x="6689725" y="2798763"/>
          <p14:tracePt t="12852" x="6689725" y="2774950"/>
          <p14:tracePt t="12860" x="6681788" y="2751138"/>
          <p14:tracePt t="12868" x="6665913" y="2735263"/>
          <p14:tracePt t="12876" x="6650038" y="2711450"/>
          <p14:tracePt t="12884" x="6642100" y="2695575"/>
          <p14:tracePt t="12896" x="6634163" y="2687638"/>
          <p14:tracePt t="12908" x="6626225" y="2679700"/>
          <p14:tracePt t="12924" x="6618288" y="2671763"/>
          <p14:tracePt t="12940" x="6602413" y="2671763"/>
          <p14:tracePt t="12948" x="6586538" y="2663825"/>
          <p14:tracePt t="12965" x="6546850" y="2640013"/>
          <p14:tracePt t="12972" x="6459538" y="2592388"/>
          <p14:tracePt t="12980" x="6386513" y="2543175"/>
          <p14:tracePt t="12988" x="6299200" y="2503488"/>
          <p14:tracePt t="12997" x="6227763" y="2463800"/>
          <p14:tracePt t="13004" x="6180138" y="2439988"/>
          <p14:tracePt t="13012" x="6140450" y="2424113"/>
          <p14:tracePt t="13020" x="6091238" y="2408238"/>
          <p14:tracePt t="13029" x="6059488" y="2400300"/>
          <p14:tracePt t="13036" x="6043613" y="2400300"/>
          <p14:tracePt t="13076" x="6035675" y="2400300"/>
          <p14:tracePt t="13084" x="6019800" y="2400300"/>
          <p14:tracePt t="13092" x="6003925" y="2416175"/>
          <p14:tracePt t="13100" x="5964238" y="2439988"/>
          <p14:tracePt t="13108" x="5940425" y="2463800"/>
          <p14:tracePt t="13116" x="5900738" y="2487613"/>
          <p14:tracePt t="13123" x="5868988" y="2511425"/>
          <p14:tracePt t="13132" x="5853113" y="2535238"/>
          <p14:tracePt t="13140" x="5837238" y="2551113"/>
          <p14:tracePt t="13148" x="5829300" y="2576513"/>
          <p14:tracePt t="13156" x="5829300" y="2584450"/>
          <p14:tracePt t="13164" x="5829300" y="2600325"/>
          <p14:tracePt t="13172" x="5829300" y="2624138"/>
          <p14:tracePt t="13180" x="5845175" y="2640013"/>
          <p14:tracePt t="13188" x="5853113" y="2671763"/>
          <p14:tracePt t="13196" x="5853113" y="2687638"/>
          <p14:tracePt t="13204" x="5853113" y="2711450"/>
          <p14:tracePt t="13213" x="5861050" y="2735263"/>
          <p14:tracePt t="13220" x="5861050" y="2759075"/>
          <p14:tracePt t="13230" x="5861050" y="2774950"/>
          <p14:tracePt t="13236" x="5861050" y="2782888"/>
          <p14:tracePt t="13246" x="5861050" y="2806700"/>
          <p14:tracePt t="13252" x="5861050" y="2830513"/>
          <p14:tracePt t="13260" x="5861050" y="2846388"/>
          <p14:tracePt t="13268" x="5861050" y="2862263"/>
          <p14:tracePt t="13276" x="5861050" y="2878138"/>
          <p14:tracePt t="13284" x="5861050" y="2886075"/>
          <p14:tracePt t="13300" x="5861050" y="2894013"/>
          <p14:tracePt t="13308" x="5853113" y="2901950"/>
          <p14:tracePt t="13332" x="5845175" y="2909888"/>
          <p14:tracePt t="13356" x="5837238" y="2909888"/>
          <p14:tracePt t="13372" x="5829300" y="2919413"/>
          <p14:tracePt t="13380" x="5805488" y="2935288"/>
          <p14:tracePt t="13388" x="5805488" y="2943225"/>
          <p14:tracePt t="13396" x="5789613" y="2943225"/>
          <p14:tracePt t="13404" x="5773738" y="2951163"/>
          <p14:tracePt t="13412" x="5757863" y="2959100"/>
          <p14:tracePt t="13420" x="5749925" y="2967038"/>
          <p14:tracePt t="13428" x="5724525" y="2982913"/>
          <p14:tracePt t="13436" x="5716588" y="2982913"/>
          <p14:tracePt t="13444" x="5708650" y="2990850"/>
          <p14:tracePt t="13452" x="5692775" y="2998788"/>
          <p14:tracePt t="13468" x="5676900" y="2998788"/>
          <p14:tracePt t="13484" x="5668963" y="2998788"/>
          <p14:tracePt t="13492" x="5668963" y="3006725"/>
          <p14:tracePt t="13526" x="5661025" y="3006725"/>
          <p14:tracePt t="13572" x="5661025" y="3014663"/>
          <p14:tracePt t="13612" x="5661025" y="3022600"/>
          <p14:tracePt t="13644" x="5661025" y="3030538"/>
          <p14:tracePt t="13700" x="5661025" y="3038475"/>
          <p14:tracePt t="13812" x="5668963" y="3038475"/>
          <p14:tracePt t="14108" x="5668963" y="3046413"/>
          <p14:tracePt t="14140" x="5653088" y="3046413"/>
          <p14:tracePt t="14180" x="5645150" y="3046413"/>
          <p14:tracePt t="14212" x="5637213" y="3046413"/>
          <p14:tracePt t="14244" x="5629275" y="3046413"/>
          <p14:tracePt t="14260" x="5621338" y="3046413"/>
          <p14:tracePt t="14316" x="5629275" y="3046413"/>
          <p14:tracePt t="14324" x="5653088" y="3062288"/>
          <p14:tracePt t="14332" x="5716588" y="3070225"/>
          <p14:tracePt t="14340" x="5805488" y="3086100"/>
          <p14:tracePt t="14348" x="5924550" y="3094038"/>
          <p14:tracePt t="14356" x="6027738" y="3094038"/>
          <p14:tracePt t="14364" x="6156325" y="3094038"/>
          <p14:tracePt t="14372" x="6307138" y="3094038"/>
          <p14:tracePt t="14381" x="6418263" y="3094038"/>
          <p14:tracePt t="14388" x="6530975" y="3094038"/>
          <p14:tracePt t="14396" x="6665913" y="3094038"/>
          <p14:tracePt t="14404" x="6721475" y="3078163"/>
          <p14:tracePt t="14412" x="6761163" y="3062288"/>
          <p14:tracePt t="14420" x="6769100" y="3054350"/>
          <p14:tracePt t="14430" x="6769100" y="3046413"/>
          <p14:tracePt t="14436" x="6761163" y="3038475"/>
          <p14:tracePt t="14444" x="6729413" y="3030538"/>
          <p14:tracePt t="14452" x="6673850" y="3022600"/>
          <p14:tracePt t="14460" x="6618288" y="2998788"/>
          <p14:tracePt t="14468" x="6570663" y="2990850"/>
          <p14:tracePt t="14476" x="6523038" y="2982913"/>
          <p14:tracePt t="14484" x="6507163" y="2967038"/>
          <p14:tracePt t="14492" x="6499225" y="2967038"/>
          <p14:tracePt t="14500" x="6491288" y="2959100"/>
          <p14:tracePt t="14516" x="6491288" y="2951163"/>
          <p14:tracePt t="14532" x="6491288" y="2935288"/>
          <p14:tracePt t="14556" x="6499225" y="2927350"/>
          <p14:tracePt t="14572" x="6499225" y="2919413"/>
          <p14:tracePt t="14581" x="6515100" y="2901950"/>
          <p14:tracePt t="14596" x="6530975" y="2894013"/>
          <p14:tracePt t="14612" x="6538913" y="2878138"/>
          <p14:tracePt t="14620" x="6554788" y="2878138"/>
          <p14:tracePt t="14629" x="6562725" y="2870200"/>
          <p14:tracePt t="14636" x="6578600" y="2862263"/>
          <p14:tracePt t="14652" x="6586538" y="2854325"/>
          <p14:tracePt t="14660" x="6594475" y="2846388"/>
          <p14:tracePt t="14668" x="6602413" y="2838450"/>
          <p14:tracePt t="14676" x="6602413" y="2830513"/>
          <p14:tracePt t="14683" x="6602413" y="2822575"/>
          <p14:tracePt t="14692" x="6610350" y="2814638"/>
          <p14:tracePt t="14700" x="6618288" y="2806700"/>
          <p14:tracePt t="14708" x="6626225" y="2798763"/>
          <p14:tracePt t="14724" x="6634163" y="2790825"/>
          <p14:tracePt t="14732" x="6634163" y="2782888"/>
          <p14:tracePt t="14740" x="6642100" y="2774950"/>
          <p14:tracePt t="14764" x="6642100" y="2759075"/>
          <p14:tracePt t="14780" x="6642100" y="2751138"/>
          <p14:tracePt t="14836" x="6642100" y="2743200"/>
          <p14:tracePt t="14852" x="6642100" y="2735263"/>
          <p14:tracePt t="14908" x="6634163" y="2735263"/>
          <p14:tracePt t="14932" x="6634163" y="2743200"/>
          <p14:tracePt t="14964" x="6634163" y="2751138"/>
          <p14:tracePt t="14980" x="6634163" y="2759075"/>
          <p14:tracePt t="14988" x="6634163" y="2767013"/>
          <p14:tracePt t="14996" x="6634163" y="2774950"/>
          <p14:tracePt t="15004" x="6634163" y="2790825"/>
          <p14:tracePt t="15020" x="6634163" y="2798763"/>
          <p14:tracePt t="15029" x="6634163" y="2814638"/>
          <p14:tracePt t="15036" x="6634163" y="2822575"/>
          <p14:tracePt t="15044" x="6634163" y="2830513"/>
          <p14:tracePt t="15052" x="6634163" y="2846388"/>
          <p14:tracePt t="15060" x="6634163" y="2862263"/>
          <p14:tracePt t="15067" x="6634163" y="2894013"/>
          <p14:tracePt t="15084" x="6642100" y="2919413"/>
          <p14:tracePt t="15092" x="6650038" y="2943225"/>
          <p14:tracePt t="15100" x="6657975" y="2982913"/>
          <p14:tracePt t="15108" x="6681788" y="3022600"/>
          <p14:tracePt t="15116" x="6713538" y="3086100"/>
          <p14:tracePt t="15124" x="6745288" y="3133725"/>
          <p14:tracePt t="15132" x="6761163" y="3165475"/>
          <p14:tracePt t="15140" x="6777038" y="3197225"/>
          <p14:tracePt t="15148" x="6784975" y="3221038"/>
          <p14:tracePt t="15156" x="6794500" y="3236913"/>
          <p14:tracePt t="15165" x="6802438" y="3262313"/>
          <p14:tracePt t="15172" x="6802438" y="3270250"/>
          <p14:tracePt t="15180" x="6802438" y="3294063"/>
          <p14:tracePt t="15187" x="6802438" y="3302000"/>
          <p14:tracePt t="15196" x="6802438" y="3309938"/>
          <p14:tracePt t="15203" x="6802438" y="3325813"/>
          <p14:tracePt t="15214" x="6794500" y="3341688"/>
          <p14:tracePt t="15230" x="6794500" y="3349625"/>
          <p14:tracePt t="15236" x="6794500" y="3357563"/>
          <p14:tracePt t="15260" x="6794500" y="3365500"/>
          <p14:tracePt t="15283" x="6794500" y="3373438"/>
          <p14:tracePt t="15299" x="6794500" y="3381375"/>
          <p14:tracePt t="15308" x="6794500" y="3389313"/>
          <p14:tracePt t="15332" x="6794500" y="3397250"/>
          <p14:tracePt t="15348" x="6794500" y="3413125"/>
          <p14:tracePt t="15356" x="6794500" y="3421063"/>
          <p14:tracePt t="15364" x="6794500" y="3429000"/>
          <p14:tracePt t="15372" x="6794500" y="3444875"/>
          <p14:tracePt t="15380" x="6794500" y="3460750"/>
          <p14:tracePt t="15387" x="6794500" y="3468688"/>
          <p14:tracePt t="15397" x="6794500" y="3476625"/>
          <p14:tracePt t="15403" x="6794500" y="3484563"/>
          <p14:tracePt t="15413" x="6794500" y="3492500"/>
          <p14:tracePt t="15429" x="6802438" y="3500438"/>
          <p14:tracePt t="15436" x="6802438" y="3508375"/>
          <p14:tracePt t="15452" x="6802438" y="3516313"/>
          <p14:tracePt t="15460" x="6802438" y="3524250"/>
          <p14:tracePt t="15476" x="6802438" y="3532188"/>
          <p14:tracePt t="15484" x="6802438" y="3548063"/>
          <p14:tracePt t="15500" x="6802438" y="3556000"/>
          <p14:tracePt t="15508" x="6802438" y="3563938"/>
          <p14:tracePt t="15516" x="6810375" y="3563938"/>
          <p14:tracePt t="15524" x="6810375" y="3571875"/>
          <p14:tracePt t="15580" x="6810375" y="3579813"/>
          <p14:tracePt t="15612" x="6810375" y="3587750"/>
          <p14:tracePt t="15628" x="6810375" y="3595688"/>
          <p14:tracePt t="15652" x="6810375" y="3605213"/>
          <p14:tracePt t="15700" x="6810375" y="3613150"/>
          <p14:tracePt t="15788" x="6810375" y="3621088"/>
          <p14:tracePt t="15932" x="6810375" y="3629025"/>
          <p14:tracePt t="15980" x="6802438" y="3629025"/>
          <p14:tracePt t="15988" x="6794500" y="3629025"/>
          <p14:tracePt t="15996" x="6784975" y="3629025"/>
          <p14:tracePt t="16004" x="6777038" y="3644900"/>
          <p14:tracePt t="16020" x="6761163" y="3652838"/>
          <p14:tracePt t="16029" x="6753225" y="3652838"/>
          <p14:tracePt t="16044" x="6753225" y="3660775"/>
          <p14:tracePt t="16052" x="6745288" y="3660775"/>
          <p14:tracePt t="16059" x="6737350" y="3660775"/>
          <p14:tracePt t="16084" x="6737350" y="3668713"/>
          <p14:tracePt t="16204" x="6729413" y="3668713"/>
          <p14:tracePt t="16236" x="6721475" y="3668713"/>
          <p14:tracePt t="16244" x="6721475" y="3676650"/>
          <p14:tracePt t="16316" x="6721475" y="3668713"/>
          <p14:tracePt t="16324" x="6729413" y="3660775"/>
          <p14:tracePt t="16988" x="6729413" y="3652838"/>
          <p14:tracePt t="16996" x="6721475" y="3644900"/>
          <p14:tracePt t="17012" x="6705600" y="3636963"/>
          <p14:tracePt t="17044" x="6705600" y="3629025"/>
          <p14:tracePt t="17068" x="6705600" y="3621088"/>
          <p14:tracePt t="17100" x="6697663" y="3621088"/>
          <p14:tracePt t="17108" x="6697663" y="3613150"/>
          <p14:tracePt t="17132" x="6689725" y="3613150"/>
          <p14:tracePt t="17140" x="6681788" y="3613150"/>
          <p14:tracePt t="17148" x="6673850" y="3613150"/>
          <p14:tracePt t="17164" x="6665913" y="3613150"/>
          <p14:tracePt t="17197" x="6657975" y="3613150"/>
          <p14:tracePt t="17252" x="6650038" y="3613150"/>
          <p14:tracePt t="17276" x="6642100" y="3613150"/>
          <p14:tracePt t="17300" x="6634163" y="3613150"/>
          <p14:tracePt t="17340" x="6634163" y="3621088"/>
          <p14:tracePt t="17364" x="6634163" y="3629025"/>
          <p14:tracePt t="17372" x="6626225" y="3636963"/>
          <p14:tracePt t="17380" x="6618288" y="3636963"/>
          <p14:tracePt t="17388" x="6618288" y="3644900"/>
          <p14:tracePt t="17396" x="6618288" y="3652838"/>
          <p14:tracePt t="17404" x="6626225" y="3660775"/>
          <p14:tracePt t="17412" x="6642100" y="3668713"/>
          <p14:tracePt t="17420" x="6657975" y="3668713"/>
          <p14:tracePt t="17429" x="6665913" y="3668713"/>
          <p14:tracePt t="17436" x="6681788" y="3676650"/>
          <p14:tracePt t="17476" x="6689725" y="3668713"/>
          <p14:tracePt t="17492" x="6689725" y="3660775"/>
          <p14:tracePt t="17508" x="6689725" y="3644900"/>
          <p14:tracePt t="17524" x="6689725" y="3636963"/>
          <p14:tracePt t="17532" x="6689725" y="3629025"/>
          <p14:tracePt t="17540" x="6681788" y="3629025"/>
          <p14:tracePt t="17548" x="6665913" y="3629025"/>
          <p14:tracePt t="17564" x="6650038" y="3629025"/>
          <p14:tracePt t="17571" x="6634163" y="3629025"/>
          <p14:tracePt t="17580" x="6618288" y="3629025"/>
          <p14:tracePt t="17588" x="6602413" y="3629025"/>
          <p14:tracePt t="17597" x="6586538" y="3629025"/>
          <p14:tracePt t="17604" x="6562725" y="3621088"/>
          <p14:tracePt t="17612" x="6523038" y="3613150"/>
          <p14:tracePt t="17620" x="6475413" y="3605213"/>
          <p14:tracePt t="17629" x="6426200" y="3587750"/>
          <p14:tracePt t="17635" x="6354763" y="3556000"/>
          <p14:tracePt t="17644" x="6267450" y="3524250"/>
          <p14:tracePt t="17652" x="6172200" y="3468688"/>
          <p14:tracePt t="17660" x="6027738" y="3413125"/>
          <p14:tracePt t="17668" x="5916613" y="3365500"/>
          <p14:tracePt t="17676" x="5757863" y="3317875"/>
          <p14:tracePt t="17684" x="5661025" y="3278188"/>
          <p14:tracePt t="17692" x="5573713" y="3252788"/>
          <p14:tracePt t="17700" x="5510213" y="3221038"/>
          <p14:tracePt t="17708" x="5438775" y="3197225"/>
          <p14:tracePt t="17716" x="5397500" y="3181350"/>
          <p14:tracePt t="17724" x="5357813" y="3173413"/>
          <p14:tracePt t="17732" x="5341938" y="3173413"/>
          <p14:tracePt t="17740" x="5334000" y="3173413"/>
          <p14:tracePt t="17764" x="5326063" y="3165475"/>
          <p14:tracePt t="17836" x="5326063" y="3149600"/>
          <p14:tracePt t="17844" x="5318125" y="3141663"/>
          <p14:tracePt t="17852" x="5310188" y="3141663"/>
          <p14:tracePt t="17860" x="5310188" y="3133725"/>
          <p14:tracePt t="17868" x="5310188" y="3125788"/>
          <p14:tracePt t="17876" x="5310188" y="3117850"/>
          <p14:tracePt t="17924" x="5310188" y="3109913"/>
          <p14:tracePt t="17932" x="5310188" y="3101975"/>
          <p14:tracePt t="17948" x="5310188" y="3094038"/>
          <p14:tracePt t="17956" x="5318125" y="3094038"/>
          <p14:tracePt t="17964" x="5326063" y="3094038"/>
          <p14:tracePt t="17972" x="5341938" y="3086100"/>
          <p14:tracePt t="17981" x="5357813" y="3070225"/>
          <p14:tracePt t="17988" x="5365750" y="3070225"/>
          <p14:tracePt t="17997" x="5397500" y="3054350"/>
          <p14:tracePt t="18004" x="5414963" y="3046413"/>
          <p14:tracePt t="18012" x="5438775" y="3038475"/>
          <p14:tracePt t="18020" x="5446713" y="3030538"/>
          <p14:tracePt t="18100" x="5454650" y="3030538"/>
          <p14:tracePt t="18140" x="5462588" y="3030538"/>
          <p14:tracePt t="18180" x="5470525" y="3046413"/>
          <p14:tracePt t="18188" x="5478463" y="3062288"/>
          <p14:tracePt t="18964" x="5494338" y="3062288"/>
          <p14:tracePt t="18988" x="5510213" y="3070225"/>
          <p14:tracePt t="18996" x="5518150" y="3078163"/>
          <p14:tracePt t="19004" x="5526088" y="3078163"/>
          <p14:tracePt t="19012" x="5526088" y="3086100"/>
          <p14:tracePt t="19020" x="5534025" y="3086100"/>
          <p14:tracePt t="19028" x="5541963" y="3086100"/>
          <p14:tracePt t="19044" x="5557838" y="3094038"/>
          <p14:tracePt t="19068" x="5565775" y="3094038"/>
          <p14:tracePt t="19091" x="5573713" y="3094038"/>
          <p14:tracePt t="19100" x="5581650" y="3101975"/>
          <p14:tracePt t="19116" x="5589588" y="3101975"/>
          <p14:tracePt t="19124" x="5597525" y="3101975"/>
          <p14:tracePt t="19140" x="5613400" y="3109913"/>
          <p14:tracePt t="19164" x="5621338" y="3109913"/>
          <p14:tracePt t="19172" x="5629275" y="3109913"/>
          <p14:tracePt t="19204" x="5637213" y="3109913"/>
          <p14:tracePt t="19245" x="5637213" y="3094038"/>
          <p14:tracePt t="19260" x="5637213" y="3086100"/>
          <p14:tracePt t="19268" x="5637213" y="3078163"/>
          <p14:tracePt t="19276" x="5637213" y="3070225"/>
          <p14:tracePt t="19283" x="5629275" y="3054350"/>
          <p14:tracePt t="19300" x="5613400" y="3038475"/>
          <p14:tracePt t="19308" x="5605463" y="3030538"/>
          <p14:tracePt t="19316" x="5597525" y="3030538"/>
          <p14:tracePt t="19324" x="5589588" y="3022600"/>
          <p14:tracePt t="19332" x="5573713" y="3014663"/>
          <p14:tracePt t="19404" x="5565775" y="3014663"/>
          <p14:tracePt t="20428" x="5557838" y="3014663"/>
          <p14:tracePt t="20436" x="5549900" y="3014663"/>
          <p14:tracePt t="20452" x="5541963" y="3014663"/>
          <p14:tracePt t="20460" x="5534025" y="3014663"/>
          <p14:tracePt t="20476" x="5526088" y="3014663"/>
          <p14:tracePt t="20660" x="5526088" y="3006725"/>
          <p14:tracePt t="20692" x="5534025" y="2998788"/>
          <p14:tracePt t="20708" x="5534025" y="2990850"/>
          <p14:tracePt t="20716" x="5541963" y="2982913"/>
          <p14:tracePt t="20732" x="5549900" y="2967038"/>
          <p14:tracePt t="20772" x="5557838" y="2959100"/>
          <p14:tracePt t="20780" x="5565775" y="2959100"/>
          <p14:tracePt t="20796" x="5565775" y="2951163"/>
          <p14:tracePt t="20811" x="5565775" y="2943225"/>
          <p14:tracePt t="20828" x="5565775" y="2935288"/>
          <p14:tracePt t="20852" x="5565775" y="2927350"/>
          <p14:tracePt t="20860" x="5565775" y="2919413"/>
          <p14:tracePt t="20868" x="5565775" y="2909888"/>
          <p14:tracePt t="20876" x="5549900" y="2901950"/>
          <p14:tracePt t="20884" x="5534025" y="2886075"/>
          <p14:tracePt t="20892" x="5518150" y="2870200"/>
          <p14:tracePt t="20912" x="5502275" y="2870200"/>
          <p14:tracePt t="20956" x="5518150" y="2846388"/>
          <p14:tracePt t="20964" x="5541963" y="2814638"/>
          <p14:tracePt t="20972" x="5565775" y="2798763"/>
          <p14:tracePt t="20980" x="5581650" y="2782888"/>
          <p14:tracePt t="20988" x="5597525" y="2767013"/>
          <p14:tracePt t="21003" x="5613400" y="2767013"/>
          <p14:tracePt t="21012" x="5621338" y="2767013"/>
          <p14:tracePt t="21030" x="5629275" y="2767013"/>
          <p14:tracePt t="21036" x="5637213" y="2767013"/>
          <p14:tracePt t="21044" x="5661025" y="2767013"/>
          <p14:tracePt t="21052" x="5661025" y="2782888"/>
          <p14:tracePt t="21060" x="5661025" y="2790825"/>
          <p14:tracePt t="21068" x="5661025" y="2814638"/>
          <p14:tracePt t="21084" x="5661025" y="2822575"/>
          <p14:tracePt t="21092" x="5661025" y="2830513"/>
          <p14:tracePt t="21100" x="5661025" y="2838450"/>
          <p14:tracePt t="21116" x="5661025" y="2846388"/>
          <p14:tracePt t="21132" x="5661025" y="2854325"/>
          <p14:tracePt t="21596" x="5653088" y="2862263"/>
          <p14:tracePt t="21619" x="5645150" y="2870200"/>
          <p14:tracePt t="21900" x="5637213" y="2878138"/>
          <p14:tracePt t="21916" x="5629275" y="2886075"/>
          <p14:tracePt t="21924" x="5629275" y="2894013"/>
          <p14:tracePt t="21932" x="5621338" y="2894013"/>
          <p14:tracePt t="21940" x="5621338" y="2901950"/>
          <p14:tracePt t="21956" x="5621338" y="2909888"/>
          <p14:tracePt t="21972" x="5621338" y="2919413"/>
          <p14:tracePt t="21981" x="5621338" y="2935288"/>
          <p14:tracePt t="21988" x="5621338" y="2943225"/>
          <p14:tracePt t="21996" x="5621338" y="2951163"/>
          <p14:tracePt t="22004" x="5621338" y="2967038"/>
          <p14:tracePt t="22020" x="5621338" y="2982913"/>
          <p14:tracePt t="22029" x="5613400" y="2990850"/>
          <p14:tracePt t="22044" x="5613400" y="2998788"/>
          <p14:tracePt t="22084" x="5613400" y="3006725"/>
          <p14:tracePt t="22107" x="5613400" y="3014663"/>
          <p14:tracePt t="22140" x="5613400" y="3022600"/>
          <p14:tracePt t="22156" x="5613400" y="3030538"/>
          <p14:tracePt t="22420" x="5621338" y="3030538"/>
          <p14:tracePt t="22452" x="5629275" y="3022600"/>
          <p14:tracePt t="22468" x="5637213" y="3022600"/>
          <p14:tracePt t="22476" x="5645150" y="3014663"/>
          <p14:tracePt t="22516" x="5653088" y="3006725"/>
          <p14:tracePt t="22540" x="5661025" y="2998788"/>
          <p14:tracePt t="22612" x="5668963" y="2990850"/>
          <p14:tracePt t="22652" x="5668963" y="2982913"/>
          <p14:tracePt t="22660" x="5676900" y="2974975"/>
          <p14:tracePt t="22668" x="5676900" y="2967038"/>
          <p14:tracePt t="22676" x="5676900" y="2959100"/>
          <p14:tracePt t="22684" x="5676900" y="2943225"/>
          <p14:tracePt t="22692" x="5676900" y="2935288"/>
          <p14:tracePt t="22700" x="5676900" y="2927350"/>
          <p14:tracePt t="22868" x="5676900" y="2935288"/>
          <p14:tracePt t="22876" x="5684838" y="2951163"/>
          <p14:tracePt t="22893" x="5692775" y="2967038"/>
          <p14:tracePt t="22900" x="5700713" y="2967038"/>
          <p14:tracePt t="22908" x="5708650" y="2967038"/>
          <p14:tracePt t="22916" x="5716588" y="2967038"/>
          <p14:tracePt t="22932" x="5724525" y="2967038"/>
          <p14:tracePt t="23428" x="5716588" y="2967038"/>
          <p14:tracePt t="23452" x="5708650" y="2967038"/>
          <p14:tracePt t="23468" x="5700713" y="2967038"/>
          <p14:tracePt t="23532" x="5700713" y="2974975"/>
          <p14:tracePt t="23604" x="5692775" y="2974975"/>
          <p14:tracePt t="23628" x="5684838" y="2974975"/>
          <p14:tracePt t="23636" x="5668963" y="2974975"/>
          <p14:tracePt t="23644" x="5645150" y="2990850"/>
          <p14:tracePt t="23652" x="5629275" y="2998788"/>
          <p14:tracePt t="23660" x="5613400" y="3006725"/>
          <p14:tracePt t="23668" x="5597525" y="3014663"/>
          <p14:tracePt t="23676" x="5589588" y="3030538"/>
          <p14:tracePt t="23684" x="5581650" y="3030538"/>
          <p14:tracePt t="23692" x="5565775" y="3046413"/>
          <p14:tracePt t="23700" x="5549900" y="3054350"/>
          <p14:tracePt t="23708" x="5534025" y="3070225"/>
          <p14:tracePt t="23716" x="5502275" y="3078163"/>
          <p14:tracePt t="23724" x="5494338" y="3086100"/>
          <p14:tracePt t="23732" x="5462588" y="3094038"/>
          <p14:tracePt t="23740" x="5446713" y="3101975"/>
          <p14:tracePt t="23748" x="5430838" y="3117850"/>
          <p14:tracePt t="23756" x="5414963" y="3125788"/>
          <p14:tracePt t="23764" x="5397500" y="3133725"/>
          <p14:tracePt t="23771" x="5365750" y="3149600"/>
          <p14:tracePt t="23780" x="5334000" y="3173413"/>
          <p14:tracePt t="23788" x="5286375" y="3189288"/>
          <p14:tracePt t="23796" x="5262563" y="3205163"/>
          <p14:tracePt t="23804" x="5222875" y="3228975"/>
          <p14:tracePt t="23813" x="5199063" y="3236913"/>
          <p14:tracePt t="23820" x="5183188" y="3252788"/>
          <p14:tracePt t="23829" x="5159375" y="3262313"/>
          <p14:tracePt t="23836" x="5135563" y="3278188"/>
          <p14:tracePt t="23844" x="5119688" y="3286125"/>
          <p14:tracePt t="23852" x="5103813" y="3302000"/>
          <p14:tracePt t="23860" x="5087938" y="3309938"/>
          <p14:tracePt t="23876" x="5072063" y="3325813"/>
          <p14:tracePt t="23884" x="5046663" y="3325813"/>
          <p14:tracePt t="23896" x="5022850" y="3333750"/>
          <p14:tracePt t="23900" x="4999038" y="3349625"/>
          <p14:tracePt t="23908" x="4943475" y="3365500"/>
          <p14:tracePt t="23916" x="4911725" y="3373438"/>
          <p14:tracePt t="23924" x="4872038" y="3381375"/>
          <p14:tracePt t="23932" x="4840288" y="3389313"/>
          <p14:tracePt t="23940" x="4792663" y="3405188"/>
          <p14:tracePt t="23947" x="4760913" y="3405188"/>
          <p14:tracePt t="23956" x="4737100" y="3413125"/>
          <p14:tracePt t="23963" x="4713288" y="3413125"/>
          <p14:tracePt t="23972" x="4687888" y="3421063"/>
          <p14:tracePt t="23980" x="4679950" y="3421063"/>
          <p14:tracePt t="23988" x="4664075" y="3421063"/>
          <p14:tracePt t="24004" x="4656138" y="3421063"/>
          <p14:tracePt t="24036" x="4648200" y="3421063"/>
          <p14:tracePt t="24044" x="4640263" y="3421063"/>
          <p14:tracePt t="24052" x="4624388" y="3429000"/>
          <p14:tracePt t="24068" x="4616450" y="3429000"/>
          <p14:tracePt t="24076" x="4600575" y="3429000"/>
          <p14:tracePt t="24084" x="4584700" y="3429000"/>
          <p14:tracePt t="24092" x="4568825" y="3429000"/>
          <p14:tracePt t="24100" x="4560888" y="3429000"/>
          <p14:tracePt t="24108" x="4552950" y="3413125"/>
          <p14:tracePt t="24116" x="4552950" y="3397250"/>
          <p14:tracePt t="24124" x="4545013" y="3381375"/>
          <p14:tracePt t="24132" x="4529138" y="3349625"/>
          <p14:tracePt t="24140" x="4529138" y="3333750"/>
          <p14:tracePt t="24148" x="4529138" y="3302000"/>
          <p14:tracePt t="24156" x="4529138" y="3286125"/>
          <p14:tracePt t="24164" x="4537075" y="3252788"/>
          <p14:tracePt t="24172" x="4560888" y="3228975"/>
          <p14:tracePt t="24180" x="4592638" y="3189288"/>
          <p14:tracePt t="24188" x="4616450" y="3165475"/>
          <p14:tracePt t="24196" x="4664075" y="3141663"/>
          <p14:tracePt t="24203" x="4705350" y="3133725"/>
          <p14:tracePt t="24212" x="4745038" y="3125788"/>
          <p14:tracePt t="24220" x="4792663" y="3109913"/>
          <p14:tracePt t="24228" x="4848225" y="3101975"/>
          <p14:tracePt t="24236" x="4903788" y="3094038"/>
          <p14:tracePt t="24245" x="4959350" y="3086100"/>
          <p14:tracePt t="24252" x="5022850" y="3078163"/>
          <p14:tracePt t="24261" x="5072063" y="3070225"/>
          <p14:tracePt t="24268" x="5111750" y="3062288"/>
          <p14:tracePt t="24277" x="5159375" y="3062288"/>
          <p14:tracePt t="24284" x="5191125" y="3062288"/>
          <p14:tracePt t="24292" x="5238750" y="3062288"/>
          <p14:tracePt t="24300" x="5294313" y="3062288"/>
          <p14:tracePt t="24308" x="5357813" y="3062288"/>
          <p14:tracePt t="24316" x="5422900" y="3062288"/>
          <p14:tracePt t="24324" x="5470525" y="3062288"/>
          <p14:tracePt t="24332" x="5534025" y="3062288"/>
          <p14:tracePt t="24340" x="5597525" y="3062288"/>
          <p14:tracePt t="24348" x="5661025" y="3062288"/>
          <p14:tracePt t="24356" x="5708650" y="3062288"/>
          <p14:tracePt t="24363" x="5749925" y="3062288"/>
          <p14:tracePt t="24372" x="5757863" y="3062288"/>
          <p14:tracePt t="24388" x="5765800" y="3062288"/>
          <p14:tracePt t="24397" x="5765800" y="3070225"/>
          <p14:tracePt t="24404" x="5765800" y="3086100"/>
          <p14:tracePt t="24413" x="5757863" y="3101975"/>
          <p14:tracePt t="24420" x="5749925" y="3109913"/>
          <p14:tracePt t="24429" x="5749925" y="3125788"/>
          <p14:tracePt t="24436" x="5740400" y="3125788"/>
          <p14:tracePt t="24444" x="5740400" y="3133725"/>
          <p14:tracePt t="24924" x="5749925" y="3125788"/>
          <p14:tracePt t="24932" x="5757863" y="3125788"/>
          <p14:tracePt t="24940" x="5781675" y="3125788"/>
          <p14:tracePt t="24948" x="5805488" y="3125788"/>
          <p14:tracePt t="24956" x="5837238" y="3125788"/>
          <p14:tracePt t="24963" x="5861050" y="3125788"/>
          <p14:tracePt t="24972" x="5876925" y="3125788"/>
          <p14:tracePt t="24980" x="5908675" y="3125788"/>
          <p14:tracePt t="24988" x="5964238" y="3109913"/>
          <p14:tracePt t="24997" x="6011863" y="3101975"/>
          <p14:tracePt t="25004" x="6043613" y="3086100"/>
          <p14:tracePt t="25013" x="6116638" y="3078163"/>
          <p14:tracePt t="25020" x="6172200" y="3062288"/>
          <p14:tracePt t="25029" x="6227763" y="3046413"/>
          <p14:tracePt t="25036" x="6267450" y="3030538"/>
          <p14:tracePt t="25044" x="6323013" y="3014663"/>
          <p14:tracePt t="25052" x="6370638" y="2998788"/>
          <p14:tracePt t="25060" x="6418263" y="2982913"/>
          <p14:tracePt t="25068" x="6459538" y="2982913"/>
          <p14:tracePt t="25076" x="6499225" y="2974975"/>
          <p14:tracePt t="25084" x="6523038" y="2974975"/>
          <p14:tracePt t="25092" x="6554788" y="2974975"/>
          <p14:tracePt t="25100" x="6586538" y="2974975"/>
          <p14:tracePt t="25108" x="6618288" y="2974975"/>
          <p14:tracePt t="25116" x="6650038" y="2974975"/>
          <p14:tracePt t="25124" x="6673850" y="2974975"/>
          <p14:tracePt t="25132" x="6705600" y="2974975"/>
          <p14:tracePt t="25140" x="6737350" y="2974975"/>
          <p14:tracePt t="25148" x="6769100" y="2974975"/>
          <p14:tracePt t="25156" x="6794500" y="2974975"/>
          <p14:tracePt t="25164" x="6818313" y="2974975"/>
          <p14:tracePt t="25172" x="6834188" y="2974975"/>
          <p14:tracePt t="25180" x="6850063" y="2982913"/>
          <p14:tracePt t="25188" x="6858000" y="2982913"/>
          <p14:tracePt t="25197" x="6873875" y="2990850"/>
          <p14:tracePt t="25244" x="6865938" y="2998788"/>
          <p14:tracePt t="25260" x="6850063" y="2998788"/>
          <p14:tracePt t="25268" x="6834188" y="2998788"/>
          <p14:tracePt t="25276" x="6818313" y="3014663"/>
          <p14:tracePt t="25283" x="6794500" y="3014663"/>
          <p14:tracePt t="25291" x="6769100" y="3022600"/>
          <p14:tracePt t="25300" x="6729413" y="3038475"/>
          <p14:tracePt t="25308" x="6689725" y="3038475"/>
          <p14:tracePt t="25316" x="6665913" y="3038475"/>
          <p14:tracePt t="25324" x="6634163" y="3046413"/>
          <p14:tracePt t="25332" x="6586538" y="3062288"/>
          <p14:tracePt t="25340" x="6530975" y="3070225"/>
          <p14:tracePt t="25348" x="6475413" y="3070225"/>
          <p14:tracePt t="25356" x="6434138" y="3078163"/>
          <p14:tracePt t="25364" x="6386513" y="3078163"/>
          <p14:tracePt t="25372" x="6354763" y="3078163"/>
          <p14:tracePt t="25381" x="6299200" y="3078163"/>
          <p14:tracePt t="25388" x="6259513" y="3078163"/>
          <p14:tracePt t="25396" x="6203950" y="3062288"/>
          <p14:tracePt t="25404" x="6164263" y="3054350"/>
          <p14:tracePt t="25413" x="6108700" y="3030538"/>
          <p14:tracePt t="25420" x="6043613" y="3014663"/>
          <p14:tracePt t="25429" x="5980113" y="3006725"/>
          <p14:tracePt t="25436" x="5924550" y="2998788"/>
          <p14:tracePt t="25444" x="5876925" y="2990850"/>
          <p14:tracePt t="25452" x="5853113" y="2990850"/>
          <p14:tracePt t="25460" x="5837238" y="2990850"/>
          <p14:tracePt t="25468" x="5829300" y="2990850"/>
          <p14:tracePt t="25476" x="5821363" y="2982913"/>
          <p14:tracePt t="25492" x="5813425" y="2974975"/>
          <p14:tracePt t="25500" x="5805488" y="2974975"/>
          <p14:tracePt t="25509" x="5805488" y="2967038"/>
          <p14:tracePt t="25516" x="5797550" y="2967038"/>
          <p14:tracePt t="25524" x="5797550" y="2951163"/>
          <p14:tracePt t="25532" x="5789613" y="2951163"/>
          <p14:tracePt t="25548" x="5781675" y="2951163"/>
          <p14:tracePt t="25556" x="5773738" y="2943225"/>
          <p14:tracePt t="25564" x="5765800" y="2943225"/>
          <p14:tracePt t="25572" x="5757863" y="2935288"/>
          <p14:tracePt t="25652" x="5740400" y="2935288"/>
          <p14:tracePt t="25660" x="5740400" y="2943225"/>
          <p14:tracePt t="25667" x="5732463" y="2951163"/>
          <p14:tracePt t="25675" x="5724525" y="2959100"/>
          <p14:tracePt t="25683" x="5716588" y="2967038"/>
          <p14:tracePt t="25692" x="5708650" y="2974975"/>
          <p14:tracePt t="25700" x="5700713" y="2990850"/>
          <p14:tracePt t="25708" x="5692775" y="2998788"/>
          <p14:tracePt t="25716" x="5684838" y="3014663"/>
          <p14:tracePt t="25724" x="5684838" y="3030538"/>
          <p14:tracePt t="25732" x="5684838" y="3054350"/>
          <p14:tracePt t="25740" x="5684838" y="3070225"/>
          <p14:tracePt t="25748" x="5692775" y="3078163"/>
          <p14:tracePt t="25756" x="5716588" y="3094038"/>
          <p14:tracePt t="25764" x="5724525" y="3109913"/>
          <p14:tracePt t="25772" x="5732463" y="3117850"/>
          <p14:tracePt t="25780" x="5757863" y="3117850"/>
          <p14:tracePt t="25787" x="5765800" y="3117850"/>
          <p14:tracePt t="25860" x="5773738" y="3117850"/>
          <p14:tracePt t="25884" x="5781675" y="3117850"/>
          <p14:tracePt t="26084" x="5773738" y="3117850"/>
          <p14:tracePt t="26108" x="5765800" y="3117850"/>
          <p14:tracePt t="26116" x="5765800" y="3125788"/>
          <p14:tracePt t="26132" x="5765800" y="3149600"/>
          <p14:tracePt t="26140" x="5773738" y="3149600"/>
          <p14:tracePt t="26148" x="5773738" y="3157538"/>
          <p14:tracePt t="26164" x="5781675" y="3157538"/>
          <p14:tracePt t="26172" x="5789613" y="3173413"/>
          <p14:tracePt t="26181" x="5797550" y="3173413"/>
          <p14:tracePt t="26187" x="5797550" y="3181350"/>
          <p14:tracePt t="26197" x="5813425" y="3197225"/>
          <p14:tracePt t="26204" x="5821363" y="3205163"/>
          <p14:tracePt t="26213" x="5837238" y="3213100"/>
          <p14:tracePt t="26220" x="5853113" y="3221038"/>
          <p14:tracePt t="26228" x="5876925" y="3244850"/>
          <p14:tracePt t="26236" x="5884863" y="3244850"/>
          <p14:tracePt t="26244" x="5892800" y="3262313"/>
          <p14:tracePt t="26252" x="5900738" y="3270250"/>
          <p14:tracePt t="26268" x="5908675" y="3278188"/>
          <p14:tracePt t="26340" x="5900738" y="3278188"/>
          <p14:tracePt t="26396" x="5892800" y="3278188"/>
          <p14:tracePt t="26412" x="5884863" y="3278188"/>
          <p14:tracePt t="26532" x="5884863" y="3286125"/>
          <p14:tracePt t="26588" x="5884863" y="3294063"/>
          <p14:tracePt t="26628" x="5884863" y="3302000"/>
          <p14:tracePt t="26644" x="5892800" y="3309938"/>
          <p14:tracePt t="26668" x="5908675" y="3309938"/>
          <p14:tracePt t="26684" x="5916613" y="3309938"/>
          <p14:tracePt t="26692" x="5916613" y="3317875"/>
          <p14:tracePt t="26700" x="5932488" y="3317875"/>
          <p14:tracePt t="26708" x="5948363" y="3325813"/>
          <p14:tracePt t="26716" x="5972175" y="3325813"/>
          <p14:tracePt t="26724" x="5995988" y="3333750"/>
          <p14:tracePt t="26733" x="6027738" y="3333750"/>
          <p14:tracePt t="26740" x="6059488" y="3341688"/>
          <p14:tracePt t="26747" x="6100763" y="3341688"/>
          <p14:tracePt t="26756" x="6132513" y="3349625"/>
          <p14:tracePt t="26764" x="6172200" y="3349625"/>
          <p14:tracePt t="26771" x="6211888" y="3357563"/>
          <p14:tracePt t="26780" x="6243638" y="3365500"/>
          <p14:tracePt t="26787" x="6251575" y="3365500"/>
          <p14:tracePt t="26796" x="6267450" y="3365500"/>
          <p14:tracePt t="26908" x="6259513" y="3357563"/>
          <p14:tracePt t="26916" x="6251575" y="3349625"/>
          <p14:tracePt t="26924" x="6243638" y="3349625"/>
          <p14:tracePt t="26932" x="6227763" y="3325813"/>
          <p14:tracePt t="26940" x="6219825" y="3309938"/>
          <p14:tracePt t="26947" x="6196013" y="3286125"/>
          <p14:tracePt t="26956" x="6164263" y="3236913"/>
          <p14:tracePt t="26964" x="6124575" y="3197225"/>
          <p14:tracePt t="26971" x="6075363" y="3165475"/>
          <p14:tracePt t="26980" x="6019800" y="3141663"/>
          <p14:tracePt t="26988" x="5964238" y="3109913"/>
          <p14:tracePt t="26996" x="5916613" y="3086100"/>
          <p14:tracePt t="27004" x="5868988" y="3070225"/>
          <p14:tracePt t="27012" x="5821363" y="3046413"/>
          <p14:tracePt t="27020" x="5805488" y="3038475"/>
          <p14:tracePt t="27029" x="5773738" y="3030538"/>
          <p14:tracePt t="27035" x="5749925" y="3014663"/>
          <p14:tracePt t="27044" x="5732463" y="3006725"/>
          <p14:tracePt t="27052" x="5716588" y="3006725"/>
          <p14:tracePt t="27060" x="5708650" y="2998788"/>
          <p14:tracePt t="27068" x="5700713" y="2998788"/>
          <p14:tracePt t="27076" x="5684838" y="2998788"/>
          <p14:tracePt t="27092" x="5676900" y="2998788"/>
          <p14:tracePt t="27108" x="5668963" y="3006725"/>
          <p14:tracePt t="27116" x="5668963" y="3014663"/>
          <p14:tracePt t="27124" x="5668963" y="3022600"/>
          <p14:tracePt t="27132" x="5668963" y="3038475"/>
          <p14:tracePt t="27140" x="5668963" y="3046413"/>
          <p14:tracePt t="27148" x="5668963" y="3062288"/>
          <p14:tracePt t="27156" x="5676900" y="3078163"/>
          <p14:tracePt t="27164" x="5684838" y="3086100"/>
          <p14:tracePt t="27172" x="5692775" y="3101975"/>
          <p14:tracePt t="27180" x="5692775" y="3109913"/>
          <p14:tracePt t="27188" x="5708650" y="3125788"/>
          <p14:tracePt t="27197" x="5716588" y="3133725"/>
          <p14:tracePt t="27204" x="5732463" y="3141663"/>
          <p14:tracePt t="27213" x="5740400" y="3149600"/>
          <p14:tracePt t="27220" x="5749925" y="3165475"/>
          <p14:tracePt t="27229" x="5773738" y="3165475"/>
          <p14:tracePt t="27236" x="5805488" y="3181350"/>
          <p14:tracePt t="27244" x="5813425" y="3189288"/>
          <p14:tracePt t="27252" x="5829300" y="3189288"/>
          <p14:tracePt t="27260" x="5845175" y="3189288"/>
          <p14:tracePt t="27268" x="5853113" y="3189288"/>
          <p14:tracePt t="27324" x="5861050" y="3189288"/>
          <p14:tracePt t="27340" x="5861050" y="3181350"/>
          <p14:tracePt t="27348" x="5861050" y="3165475"/>
          <p14:tracePt t="27356" x="5861050" y="3157538"/>
          <p14:tracePt t="27364" x="5845175" y="3141663"/>
          <p14:tracePt t="27380" x="5829300" y="3125788"/>
          <p14:tracePt t="27388" x="5805488" y="3101975"/>
          <p14:tracePt t="27396" x="5797550" y="3101975"/>
          <p14:tracePt t="27404" x="5789613" y="3086100"/>
          <p14:tracePt t="27420" x="5781675" y="3086100"/>
          <p14:tracePt t="27556" x="5765800" y="3070225"/>
          <p14:tracePt t="27564" x="5757863" y="3054350"/>
          <p14:tracePt t="27572" x="5749925" y="3046413"/>
          <p14:tracePt t="27580" x="5749925" y="3038475"/>
          <p14:tracePt t="28308" x="5749925" y="3046413"/>
          <p14:tracePt t="28315" x="5757863" y="3046413"/>
          <p14:tracePt t="28323" x="5765800" y="3054350"/>
          <p14:tracePt t="28332" x="5773738" y="3062288"/>
          <p14:tracePt t="28364" x="5773738" y="3070225"/>
          <p14:tracePt t="28372" x="5773738" y="3078163"/>
          <p14:tracePt t="28387" x="5773738" y="3086100"/>
          <p14:tracePt t="28756" x="5773738" y="3078163"/>
          <p14:tracePt t="28764" x="5781675" y="3078163"/>
          <p14:tracePt t="28772" x="5805488" y="3062288"/>
          <p14:tracePt t="28780" x="5813425" y="3062288"/>
          <p14:tracePt t="28788" x="5837238" y="3054350"/>
          <p14:tracePt t="28796" x="5845175" y="3054350"/>
          <p14:tracePt t="28908" x="5853113" y="3054350"/>
          <p14:tracePt t="28924" x="5861050" y="3054350"/>
          <p14:tracePt t="28932" x="5868988" y="3054350"/>
          <p14:tracePt t="28956" x="5876925" y="3054350"/>
          <p14:tracePt t="28964" x="5892800" y="3054350"/>
          <p14:tracePt t="29004" x="5900738" y="3054350"/>
          <p14:tracePt t="29636" x="5908675" y="3054350"/>
          <p14:tracePt t="29772" x="5916613" y="3054350"/>
          <p14:tracePt t="29787" x="5932488" y="3054350"/>
          <p14:tracePt t="29796" x="5940425" y="3054350"/>
          <p14:tracePt t="29804" x="5948363" y="3054350"/>
          <p14:tracePt t="29812" x="5956300" y="3054350"/>
          <p14:tracePt t="29820" x="5972175" y="3054350"/>
          <p14:tracePt t="29829" x="5995988" y="3054350"/>
          <p14:tracePt t="29836" x="6019800" y="3054350"/>
          <p14:tracePt t="29844" x="6043613" y="3054350"/>
          <p14:tracePt t="29852" x="6075363" y="3054350"/>
          <p14:tracePt t="29860" x="6124575" y="3054350"/>
          <p14:tracePt t="29868" x="6251575" y="3070225"/>
          <p14:tracePt t="29876" x="6475413" y="3101975"/>
          <p14:tracePt t="29884" x="6753225" y="3101975"/>
          <p14:tracePt t="29896" x="7088188" y="3125788"/>
          <p14:tracePt t="29900" x="7431088" y="3125788"/>
          <p14:tracePt t="29908" x="7910513" y="3125788"/>
          <p14:tracePt t="29916" x="8428038" y="3125788"/>
          <p14:tracePt t="29924" x="8899525" y="3125788"/>
          <p14:tracePt t="29932" x="9393238" y="3125788"/>
          <p14:tracePt t="29940" x="9783763" y="3125788"/>
          <p14:tracePt t="29948" x="10158413" y="3141663"/>
          <p14:tracePt t="29956" x="10437813" y="3141663"/>
          <p14:tracePt t="29964" x="10629900" y="3141663"/>
          <p14:tracePt t="29972" x="10756900" y="3173413"/>
          <p14:tracePt t="29980" x="10875963" y="3173413"/>
          <p14:tracePt t="29988" x="10971213" y="3189288"/>
          <p14:tracePt t="29997" x="11052175" y="3213100"/>
          <p14:tracePt t="30004" x="11123613" y="3228975"/>
          <p14:tracePt t="30013" x="11195050" y="3252788"/>
          <p14:tracePt t="30020" x="11226800" y="3262313"/>
          <p14:tracePt t="30029" x="11242675" y="3270250"/>
          <p14:tracePt t="30036" x="11258550" y="3278188"/>
          <p14:tracePt t="30044" x="11274425" y="3286125"/>
          <p14:tracePt t="30052" x="11323638" y="3302000"/>
          <p14:tracePt t="30060" x="11395075" y="3333750"/>
          <p14:tracePt t="30068" x="11458575" y="3349625"/>
          <p14:tracePt t="30076" x="11545888" y="3381375"/>
          <p14:tracePt t="30084" x="11609388" y="3397250"/>
          <p14:tracePt t="30092" x="11674475" y="3405188"/>
          <p14:tracePt t="30100" x="11714163" y="3413125"/>
          <p14:tracePt t="30108" x="11737975" y="3421063"/>
          <p14:tracePt t="30116" x="11793538" y="3436938"/>
          <p14:tracePt t="30124" x="11872913" y="3476625"/>
          <p14:tracePt t="30132" x="11968163" y="3516313"/>
          <p14:tracePt t="30140" x="12025313" y="3540125"/>
          <p14:tracePt t="30148" x="12072938" y="3563938"/>
          <p14:tracePt t="30156" x="12096750" y="3579813"/>
          <p14:tracePt t="30164" x="12104688" y="3579813"/>
          <p14:tracePt t="30171" x="12104688" y="3587750"/>
          <p14:tracePt t="30188" x="12088813" y="3595688"/>
          <p14:tracePt t="30197" x="12057063" y="3605213"/>
          <p14:tracePt t="30204" x="12025313" y="3605213"/>
          <p14:tracePt t="30212" x="11999913" y="3613150"/>
          <p14:tracePt t="30220" x="11960225" y="3629025"/>
          <p14:tracePt t="30228" x="11936413" y="3636963"/>
          <p14:tracePt t="30236" x="11912600" y="3636963"/>
          <p14:tracePt t="30244" x="11904663" y="3636963"/>
          <p14:tracePt t="30260" x="11896725" y="3644900"/>
          <p14:tracePt t="30268" x="11880850" y="3644900"/>
          <p14:tracePt t="30276" x="11880850" y="3652838"/>
          <p14:tracePt t="30284" x="11872913" y="3652838"/>
          <p14:tracePt t="30300" x="11857038" y="3652838"/>
          <p14:tracePt t="30308" x="11849100" y="3652838"/>
          <p14:tracePt t="30316" x="11817350" y="3652838"/>
          <p14:tracePt t="30324" x="11785600" y="3652838"/>
          <p14:tracePt t="30332" x="11745913" y="3652838"/>
          <p14:tracePt t="30340" x="11698288" y="3652838"/>
          <p14:tracePt t="30348" x="11657013" y="3652838"/>
          <p14:tracePt t="30356" x="11609388" y="3652838"/>
          <p14:tracePt t="30364" x="11569700" y="3652838"/>
          <p14:tracePt t="30372" x="11522075" y="3652838"/>
          <p14:tracePt t="30381" x="11490325" y="3644900"/>
          <p14:tracePt t="30388" x="11442700" y="3636963"/>
          <p14:tracePt t="30396" x="11410950" y="3621088"/>
          <p14:tracePt t="30404" x="11379200" y="3605213"/>
          <p14:tracePt t="30413" x="11363325" y="3595688"/>
          <p14:tracePt t="30420" x="11347450" y="3579813"/>
          <p14:tracePt t="30429" x="11339513" y="3571875"/>
          <p14:tracePt t="30436" x="11323638" y="3563938"/>
          <p14:tracePt t="30444" x="11314113" y="3548063"/>
          <p14:tracePt t="30452" x="11290300" y="3532188"/>
          <p14:tracePt t="30460" x="11282363" y="3516313"/>
          <p14:tracePt t="30468" x="11274425" y="3508375"/>
          <p14:tracePt t="30476" x="11250613" y="3492500"/>
          <p14:tracePt t="30484" x="11242675" y="3492500"/>
          <p14:tracePt t="30492" x="11226800" y="3484563"/>
          <p14:tracePt t="30500" x="11210925" y="3476625"/>
          <p14:tracePt t="30508" x="11202988" y="3476625"/>
          <p14:tracePt t="30516" x="11195050" y="3476625"/>
          <p14:tracePt t="30532" x="11187113" y="3476625"/>
          <p14:tracePt t="30547" x="11179175" y="3476625"/>
          <p14:tracePt t="30573" x="11171238" y="3476625"/>
          <p14:tracePt t="30588" x="11163300" y="3476625"/>
          <p14:tracePt t="30604" x="11155363" y="3476625"/>
          <p14:tracePt t="30612" x="11147425" y="3476625"/>
          <p14:tracePt t="30620" x="11139488" y="3476625"/>
          <p14:tracePt t="30628" x="11131550" y="3476625"/>
          <p14:tracePt t="30636" x="11123613" y="3468688"/>
          <p14:tracePt t="30644" x="11115675" y="3468688"/>
          <p14:tracePt t="30652" x="11099800" y="3460750"/>
          <p14:tracePt t="30668" x="11091863" y="3452813"/>
          <p14:tracePt t="30676" x="11083925" y="3429000"/>
          <p14:tracePt t="30684" x="11083925" y="3405188"/>
          <p14:tracePt t="30692" x="11083925" y="3381375"/>
          <p14:tracePt t="30700" x="11083925" y="3349625"/>
          <p14:tracePt t="30708" x="11075988" y="3317875"/>
          <p14:tracePt t="30716" x="11075988" y="3286125"/>
          <p14:tracePt t="30724" x="11068050" y="3244850"/>
          <p14:tracePt t="30732" x="11060113" y="3213100"/>
          <p14:tracePt t="30740" x="11060113" y="3189288"/>
          <p14:tracePt t="30748" x="11052175" y="3157538"/>
          <p14:tracePt t="30756" x="11036300" y="3117850"/>
          <p14:tracePt t="30764" x="11036300" y="3086100"/>
          <p14:tracePt t="30772" x="11020425" y="3038475"/>
          <p14:tracePt t="30781" x="11004550" y="2998788"/>
          <p14:tracePt t="30788" x="10988675" y="2943225"/>
          <p14:tracePt t="30796" x="10963275" y="2878138"/>
          <p14:tracePt t="30804" x="10931525" y="2830513"/>
          <p14:tracePt t="30812" x="10915650" y="2806700"/>
          <p14:tracePt t="30820" x="10899775" y="2790825"/>
          <p14:tracePt t="30828" x="10875963" y="2759075"/>
          <p14:tracePt t="30836" x="10860088" y="2743200"/>
          <p14:tracePt t="30844" x="10836275" y="2735263"/>
          <p14:tracePt t="30852" x="10812463" y="2727325"/>
          <p14:tracePt t="30860" x="10772775" y="2727325"/>
          <p14:tracePt t="30868" x="10748963" y="2727325"/>
          <p14:tracePt t="30876" x="10717213" y="2719388"/>
          <p14:tracePt t="30884" x="10669588" y="2711450"/>
          <p14:tracePt t="30896" x="10604500" y="2703513"/>
          <p14:tracePt t="30900" x="10548938" y="2695575"/>
          <p14:tracePt t="30907" x="10477500" y="2695575"/>
          <p14:tracePt t="30916" x="10406063" y="2695575"/>
          <p14:tracePt t="30924" x="10326688" y="2695575"/>
          <p14:tracePt t="30932" x="10245725" y="2695575"/>
          <p14:tracePt t="30940" x="10182225" y="2695575"/>
          <p14:tracePt t="30948" x="10094913" y="2695575"/>
          <p14:tracePt t="30956" x="10007600" y="2703513"/>
          <p14:tracePt t="30964" x="9918700" y="2727325"/>
          <p14:tracePt t="30972" x="9815513" y="2759075"/>
          <p14:tracePt t="30980" x="9704388" y="2806700"/>
          <p14:tracePt t="30988" x="9567863" y="2846388"/>
          <p14:tracePt t="30996" x="9393238" y="2901950"/>
          <p14:tracePt t="31004" x="9217025" y="2959100"/>
          <p14:tracePt t="31013" x="9002713" y="3014663"/>
          <p14:tracePt t="31020" x="8763000" y="3078163"/>
          <p14:tracePt t="31029" x="8548688" y="3125788"/>
          <p14:tracePt t="31036" x="8253413" y="3181350"/>
          <p14:tracePt t="31044" x="8013700" y="3252788"/>
          <p14:tracePt t="31051" x="7821613" y="3302000"/>
          <p14:tracePt t="31060" x="7686675" y="3349625"/>
          <p14:tracePt t="31067" x="7535863" y="3397250"/>
          <p14:tracePt t="31075" x="7423150" y="3421063"/>
          <p14:tracePt t="31083" x="7327900" y="3452813"/>
          <p14:tracePt t="31092" x="7240588" y="3476625"/>
          <p14:tracePt t="31100" x="7177088" y="3484563"/>
          <p14:tracePt t="31108" x="7112000" y="3492500"/>
          <p14:tracePt t="31116" x="7032625" y="3492500"/>
          <p14:tracePt t="31124" x="6945313" y="3492500"/>
          <p14:tracePt t="31132" x="6810375" y="3492500"/>
          <p14:tracePt t="31140" x="6697663" y="3492500"/>
          <p14:tracePt t="31148" x="6523038" y="3492500"/>
          <p14:tracePt t="31156" x="6299200" y="3492500"/>
          <p14:tracePt t="31164" x="6067425" y="3492500"/>
          <p14:tracePt t="31172" x="5861050" y="3484563"/>
          <p14:tracePt t="31180" x="5597525" y="3476625"/>
          <p14:tracePt t="31187" x="5422900" y="3460750"/>
          <p14:tracePt t="31196" x="5302250" y="3460750"/>
          <p14:tracePt t="31204" x="5199063" y="3460750"/>
          <p14:tracePt t="31214" x="5080000" y="3460750"/>
          <p14:tracePt t="31220" x="5006975" y="3452813"/>
          <p14:tracePt t="31231" x="4935538" y="3421063"/>
          <p14:tracePt t="31236" x="4903788" y="3405188"/>
          <p14:tracePt t="31244" x="4887913" y="3397250"/>
          <p14:tracePt t="31252" x="4879975" y="3389313"/>
          <p14:tracePt t="31268" x="4879975" y="3373438"/>
          <p14:tracePt t="31284" x="4887913" y="3357563"/>
          <p14:tracePt t="31292" x="4895850" y="3341688"/>
          <p14:tracePt t="31300" x="4903788" y="3317875"/>
          <p14:tracePt t="31308" x="4903788" y="3302000"/>
          <p14:tracePt t="31316" x="4911725" y="3278188"/>
          <p14:tracePt t="31323" x="4911725" y="3262313"/>
          <p14:tracePt t="31332" x="4903788" y="3252788"/>
          <p14:tracePt t="31340" x="4887913" y="3236913"/>
          <p14:tracePt t="31348" x="4879975" y="3228975"/>
          <p14:tracePt t="31365" x="4872038" y="3221038"/>
          <p14:tracePt t="31444" x="4879975" y="3213100"/>
          <p14:tracePt t="31452" x="4887913" y="3213100"/>
          <p14:tracePt t="31460" x="4903788" y="3205163"/>
          <p14:tracePt t="31468" x="4919663" y="3197225"/>
          <p14:tracePt t="31476" x="4935538" y="3197225"/>
          <p14:tracePt t="31484" x="4943475" y="3197225"/>
          <p14:tracePt t="31500" x="4951413" y="3197225"/>
          <p14:tracePt t="31532" x="4943475" y="3197225"/>
          <p14:tracePt t="31540" x="4919663" y="3197225"/>
          <p14:tracePt t="31548" x="4895850" y="3197225"/>
          <p14:tracePt t="31556" x="4864100" y="3197225"/>
          <p14:tracePt t="31564" x="4824413" y="3197225"/>
          <p14:tracePt t="31572" x="4760913" y="3205163"/>
          <p14:tracePt t="31580" x="4679950" y="3213100"/>
          <p14:tracePt t="31588" x="4608513" y="3228975"/>
          <p14:tracePt t="31597" x="4513263" y="3236913"/>
          <p14:tracePt t="31604" x="4402138" y="3270250"/>
          <p14:tracePt t="31613" x="4281488" y="3286125"/>
          <p14:tracePt t="31620" x="4098925" y="3309938"/>
          <p14:tracePt t="31628" x="3954463" y="3325813"/>
          <p14:tracePt t="31636" x="3771900" y="3349625"/>
          <p14:tracePt t="31644" x="3627438" y="3373438"/>
          <p14:tracePt t="31652" x="3484563" y="3389313"/>
          <p14:tracePt t="31660" x="3389313" y="3405188"/>
          <p14:tracePt t="31668" x="3308350" y="3436938"/>
          <p14:tracePt t="31676" x="3268663" y="3452813"/>
          <p14:tracePt t="31684" x="3221038" y="3476625"/>
          <p14:tracePt t="31692" x="3181350" y="3484563"/>
          <p14:tracePt t="31700" x="3173413" y="3500438"/>
          <p14:tracePt t="31708" x="3149600" y="3508375"/>
          <p14:tracePt t="31716" x="3133725" y="3524250"/>
          <p14:tracePt t="31731" x="3133725" y="3532188"/>
          <p14:tracePt t="31740" x="3133725" y="3540125"/>
          <p14:tracePt t="31764" x="3133725" y="3548063"/>
          <p14:tracePt t="31780" x="3141663" y="3548063"/>
          <p14:tracePt t="31828" x="3149600" y="3548063"/>
          <p14:tracePt t="31852" x="3157538" y="3556000"/>
          <p14:tracePt t="31884" x="3157538" y="3563938"/>
          <p14:tracePt t="31900" x="3157538" y="3571875"/>
          <p14:tracePt t="31908" x="3157538" y="3579813"/>
          <p14:tracePt t="31916" x="3157538" y="3587750"/>
          <p14:tracePt t="31924" x="3165475" y="3605213"/>
          <p14:tracePt t="31932" x="3173413" y="3605213"/>
          <p14:tracePt t="31948" x="3173413" y="3621088"/>
          <p14:tracePt t="31956" x="3181350" y="3629025"/>
          <p14:tracePt t="31964" x="3189288" y="3629025"/>
          <p14:tracePt t="31972" x="3197225" y="3644900"/>
          <p14:tracePt t="31981" x="3221038" y="3644900"/>
          <p14:tracePt t="31988" x="3244850" y="3652838"/>
          <p14:tracePt t="31997" x="3276600" y="3660775"/>
          <p14:tracePt t="32004" x="3317875" y="3676650"/>
          <p14:tracePt t="32014" x="3357563" y="3684588"/>
          <p14:tracePt t="32020" x="3397250" y="3700463"/>
          <p14:tracePt t="32028" x="3460750" y="3708400"/>
          <p14:tracePt t="32036" x="3524250" y="3724275"/>
          <p14:tracePt t="32043" x="3587750" y="3724275"/>
          <p14:tracePt t="32052" x="3651250" y="3732213"/>
          <p14:tracePt t="32060" x="3732213" y="3748088"/>
          <p14:tracePt t="32068" x="3827463" y="3748088"/>
          <p14:tracePt t="32076" x="3938588" y="3748088"/>
          <p14:tracePt t="32084" x="4083050" y="3748088"/>
          <p14:tracePt t="32092" x="4241800" y="3748088"/>
          <p14:tracePt t="32100" x="4394200" y="3748088"/>
          <p14:tracePt t="32108" x="4576763" y="3732213"/>
          <p14:tracePt t="32116" x="4800600" y="3708400"/>
          <p14:tracePt t="32124" x="5030788" y="3668713"/>
          <p14:tracePt t="32132" x="5270500" y="3613150"/>
          <p14:tracePt t="32140" x="5478463" y="3563938"/>
          <p14:tracePt t="32148" x="5637213" y="3508375"/>
          <p14:tracePt t="32155" x="5732463" y="3492500"/>
          <p14:tracePt t="32164" x="5789613" y="3460750"/>
          <p14:tracePt t="32172" x="5829300" y="3436938"/>
          <p14:tracePt t="32181" x="5845175" y="3421063"/>
          <p14:tracePt t="32188" x="5845175" y="3405188"/>
          <p14:tracePt t="32196" x="5845175" y="3389313"/>
          <p14:tracePt t="32204" x="5821363" y="3357563"/>
          <p14:tracePt t="32213" x="5781675" y="3317875"/>
          <p14:tracePt t="32220" x="5740400" y="3278188"/>
          <p14:tracePt t="32229" x="5700713" y="3244850"/>
          <p14:tracePt t="32236" x="5676900" y="3221038"/>
          <p14:tracePt t="32244" x="5637213" y="3205163"/>
          <p14:tracePt t="32261" x="5637213" y="3197225"/>
          <p14:tracePt t="32284" x="5637213" y="3181350"/>
          <p14:tracePt t="32292" x="5645150" y="3173413"/>
          <p14:tracePt t="32300" x="5653088" y="3165475"/>
          <p14:tracePt t="32308" x="5661025" y="3149600"/>
          <p14:tracePt t="32316" x="5668963" y="3117850"/>
          <p14:tracePt t="32324" x="5676900" y="3109913"/>
          <p14:tracePt t="32332" x="5684838" y="3094038"/>
          <p14:tracePt t="32340" x="5692775" y="3062288"/>
          <p14:tracePt t="32348" x="5692775" y="3022600"/>
          <p14:tracePt t="32356" x="5692775" y="2998788"/>
          <p14:tracePt t="32364" x="5692775" y="2982913"/>
          <p14:tracePt t="32372" x="5692775" y="2967038"/>
          <p14:tracePt t="32380" x="5692775" y="2951163"/>
          <p14:tracePt t="32388" x="5676900" y="2943225"/>
          <p14:tracePt t="32397" x="5668963" y="2927350"/>
          <p14:tracePt t="32412" x="5661025" y="2927350"/>
          <p14:tracePt t="32429" x="5653088" y="2927350"/>
          <p14:tracePt t="32436" x="5645150" y="2927350"/>
          <p14:tracePt t="32444" x="5637213" y="2935288"/>
          <p14:tracePt t="32452" x="5629275" y="2951163"/>
          <p14:tracePt t="32460" x="5621338" y="2974975"/>
          <p14:tracePt t="32468" x="5613400" y="2990850"/>
          <p14:tracePt t="32476" x="5589588" y="3022600"/>
          <p14:tracePt t="32484" x="5581650" y="3046413"/>
          <p14:tracePt t="32492" x="5581650" y="3062288"/>
          <p14:tracePt t="32500" x="5581650" y="3078163"/>
          <p14:tracePt t="32508" x="5581650" y="3086100"/>
          <p14:tracePt t="32515" x="5581650" y="3094038"/>
          <p14:tracePt t="32525" x="5581650" y="3117850"/>
          <p14:tracePt t="32532" x="5581650" y="3125788"/>
          <p14:tracePt t="32541" x="5597525" y="3133725"/>
          <p14:tracePt t="32548" x="5613400" y="3141663"/>
          <p14:tracePt t="32556" x="5629275" y="3149600"/>
          <p14:tracePt t="32564" x="5637213" y="3149600"/>
          <p14:tracePt t="32572" x="5653088" y="3149600"/>
          <p14:tracePt t="32588" x="5661025" y="3149600"/>
          <p14:tracePt t="32612" x="5668963" y="3149600"/>
          <p14:tracePt t="32629" x="5676900" y="3149600"/>
          <p14:tracePt t="32636" x="5684838" y="3149600"/>
          <p14:tracePt t="32644" x="5684838" y="3141663"/>
          <p14:tracePt t="32652" x="5684838" y="3133725"/>
          <p14:tracePt t="32660" x="5684838" y="3117850"/>
          <p14:tracePt t="32668" x="5684838" y="3109913"/>
          <p14:tracePt t="32676" x="5684838" y="3094038"/>
          <p14:tracePt t="32684" x="5684838" y="3070225"/>
          <p14:tracePt t="32692" x="5676900" y="3054350"/>
          <p14:tracePt t="32700" x="5668963" y="3038475"/>
          <p14:tracePt t="32708" x="5645150" y="3022600"/>
          <p14:tracePt t="32715" x="5629275" y="2998788"/>
          <p14:tracePt t="32724" x="5597525" y="2982913"/>
          <p14:tracePt t="32732" x="5573713" y="2974975"/>
          <p14:tracePt t="32740" x="5557838" y="2967038"/>
          <p14:tracePt t="32748" x="5549900" y="2967038"/>
          <p14:tracePt t="32756" x="5541963" y="2967038"/>
          <p14:tracePt t="32772" x="5526088" y="2974975"/>
          <p14:tracePt t="32780" x="5526088" y="2982913"/>
          <p14:tracePt t="32788" x="5526088" y="2998788"/>
          <p14:tracePt t="32796" x="5526088" y="3014663"/>
          <p14:tracePt t="32804" x="5526088" y="3022600"/>
          <p14:tracePt t="32813" x="5526088" y="3046413"/>
          <p14:tracePt t="32820" x="5526088" y="3070225"/>
          <p14:tracePt t="32829" x="5534025" y="3094038"/>
          <p14:tracePt t="32836" x="5534025" y="3109913"/>
          <p14:tracePt t="32843" x="5549900" y="3117850"/>
          <p14:tracePt t="32852" x="5565775" y="3141663"/>
          <p14:tracePt t="32860" x="5581650" y="3141663"/>
          <p14:tracePt t="32868" x="5597525" y="3149600"/>
          <p14:tracePt t="32876" x="5613400" y="3157538"/>
          <p14:tracePt t="32884" x="5637213" y="3157538"/>
          <p14:tracePt t="32892" x="5645150" y="3157538"/>
          <p14:tracePt t="32900" x="5661025" y="3157538"/>
          <p14:tracePt t="32908" x="5684838" y="3149600"/>
          <p14:tracePt t="32916" x="5692775" y="3141663"/>
          <p14:tracePt t="32924" x="5700713" y="3133725"/>
          <p14:tracePt t="32932" x="5716588" y="3125788"/>
          <p14:tracePt t="32939" x="5724525" y="3117850"/>
          <p14:tracePt t="32948" x="5740400" y="3109913"/>
          <p14:tracePt t="32956" x="5765800" y="3101975"/>
          <p14:tracePt t="32964" x="5797550" y="3101975"/>
          <p14:tracePt t="32972" x="5845175" y="3101975"/>
          <p14:tracePt t="32981" x="5908675" y="3101975"/>
          <p14:tracePt t="32988" x="5980113" y="3094038"/>
          <p14:tracePt t="32997" x="6043613" y="3094038"/>
          <p14:tracePt t="33003" x="6108700" y="3086100"/>
          <p14:tracePt t="33012" x="6172200" y="3078163"/>
          <p14:tracePt t="33019" x="6203950" y="3070225"/>
          <p14:tracePt t="33028" x="6267450" y="3062288"/>
          <p14:tracePt t="33035" x="6315075" y="3054350"/>
          <p14:tracePt t="33044" x="6346825" y="3054350"/>
          <p14:tracePt t="33052" x="6362700" y="3046413"/>
          <p14:tracePt t="33060" x="6386513" y="3046413"/>
          <p14:tracePt t="33067" x="6394450" y="3038475"/>
          <p14:tracePt t="33076" x="6402388" y="3030538"/>
          <p14:tracePt t="33084" x="6418263" y="3022600"/>
          <p14:tracePt t="33092" x="6426200" y="3006725"/>
          <p14:tracePt t="33100" x="6442075" y="2998788"/>
          <p14:tracePt t="33108" x="6451600" y="2982913"/>
          <p14:tracePt t="33116" x="6467475" y="2967038"/>
          <p14:tracePt t="33124" x="6515100" y="2951163"/>
          <p14:tracePt t="33131" x="6562725" y="2927350"/>
          <p14:tracePt t="33139" x="6610350" y="2909888"/>
          <p14:tracePt t="33148" x="6657975" y="2886075"/>
          <p14:tracePt t="33156" x="6689725" y="2870200"/>
          <p14:tracePt t="33164" x="6737350" y="2846388"/>
          <p14:tracePt t="33172" x="6753225" y="2838450"/>
          <p14:tracePt t="33181" x="6777038" y="2822575"/>
          <p14:tracePt t="33188" x="6784975" y="2822575"/>
          <p14:tracePt t="33197" x="6784975" y="2814638"/>
          <p14:tracePt t="33204" x="6794500" y="2814638"/>
          <p14:tracePt t="33212" x="6802438" y="2806700"/>
          <p14:tracePt t="33230" x="6810375" y="2790825"/>
          <p14:tracePt t="33244" x="6818313" y="2782888"/>
          <p14:tracePt t="33252" x="6826250" y="2774950"/>
          <p14:tracePt t="33380" x="6826250" y="2767013"/>
          <p14:tracePt t="33396" x="6818313" y="2767013"/>
          <p14:tracePt t="33404" x="6810375" y="2767013"/>
          <p14:tracePt t="33411" x="6802438" y="2767013"/>
          <p14:tracePt t="33420" x="6794500" y="2767013"/>
          <p14:tracePt t="33429" x="6769100" y="2759075"/>
          <p14:tracePt t="33436" x="6745288" y="2751138"/>
          <p14:tracePt t="33443" x="6729413" y="2743200"/>
          <p14:tracePt t="33452" x="6697663" y="2743200"/>
          <p14:tracePt t="33460" x="6657975" y="2743200"/>
          <p14:tracePt t="33468" x="6594475" y="2735263"/>
          <p14:tracePt t="33476" x="6530975" y="2735263"/>
          <p14:tracePt t="33484" x="6459538" y="2727325"/>
          <p14:tracePt t="33492" x="6386513" y="2727325"/>
          <p14:tracePt t="33500" x="6330950" y="2727325"/>
          <p14:tracePt t="33508" x="6283325" y="2727325"/>
          <p14:tracePt t="33516" x="6235700" y="2727325"/>
          <p14:tracePt t="33524" x="6211888" y="2727325"/>
          <p14:tracePt t="33532" x="6188075" y="2727325"/>
          <p14:tracePt t="33539" x="6172200" y="2743200"/>
          <p14:tracePt t="33547" x="6148388" y="2751138"/>
          <p14:tracePt t="33556" x="6140450" y="2767013"/>
          <p14:tracePt t="33564" x="6132513" y="2774950"/>
          <p14:tracePt t="33572" x="6132513" y="2790825"/>
          <p14:tracePt t="33581" x="6124575" y="2798763"/>
          <p14:tracePt t="33588" x="6116638" y="2830513"/>
          <p14:tracePt t="33596" x="6116638" y="2846388"/>
          <p14:tracePt t="33604" x="6116638" y="2870200"/>
          <p14:tracePt t="33612" x="6108700" y="2894013"/>
          <p14:tracePt t="33619" x="6108700" y="2909888"/>
          <p14:tracePt t="33628" x="6108700" y="2919413"/>
          <p14:tracePt t="33635" x="6108700" y="2967038"/>
          <p14:tracePt t="33645" x="6108700" y="2982913"/>
          <p14:tracePt t="33652" x="6108700" y="2998788"/>
          <p14:tracePt t="33660" x="6108700" y="3014663"/>
          <p14:tracePt t="33668" x="6108700" y="3022600"/>
          <p14:tracePt t="33676" x="6116638" y="3038475"/>
          <p14:tracePt t="33684" x="6132513" y="3054350"/>
          <p14:tracePt t="33692" x="6164263" y="3062288"/>
          <p14:tracePt t="33700" x="6211888" y="3070225"/>
          <p14:tracePt t="33708" x="6243638" y="3070225"/>
          <p14:tracePt t="33716" x="6275388" y="3070225"/>
          <p14:tracePt t="33724" x="6323013" y="3070225"/>
          <p14:tracePt t="33732" x="6362700" y="3070225"/>
          <p14:tracePt t="33740" x="6410325" y="3062288"/>
          <p14:tracePt t="33748" x="6459538" y="3046413"/>
          <p14:tracePt t="33755" x="6483350" y="3030538"/>
          <p14:tracePt t="33764" x="6515100" y="3006725"/>
          <p14:tracePt t="33772" x="6530975" y="2998788"/>
          <p14:tracePt t="33780" x="6538913" y="2982913"/>
          <p14:tracePt t="33788" x="6554788" y="2967038"/>
          <p14:tracePt t="33796" x="6562725" y="2959100"/>
          <p14:tracePt t="33804" x="6562725" y="2935288"/>
          <p14:tracePt t="33812" x="6578600" y="2919413"/>
          <p14:tracePt t="33820" x="6594475" y="2870200"/>
          <p14:tracePt t="33829" x="6610350" y="2846388"/>
          <p14:tracePt t="33836" x="6634163" y="2814638"/>
          <p14:tracePt t="33844" x="6657975" y="2774950"/>
          <p14:tracePt t="33852" x="6657975" y="2759075"/>
          <p14:tracePt t="33860" x="6665913" y="2743200"/>
          <p14:tracePt t="33868" x="6665913" y="2735263"/>
          <p14:tracePt t="33876" x="6665913" y="2727325"/>
          <p14:tracePt t="33884" x="6665913" y="2719388"/>
          <p14:tracePt t="33911" x="6665913" y="2711450"/>
          <p14:tracePt t="33916" x="6657975" y="2711450"/>
          <p14:tracePt t="33923" x="6642100" y="2711450"/>
          <p14:tracePt t="33932" x="6634163" y="2711450"/>
          <p14:tracePt t="33940" x="6618288" y="2719388"/>
          <p14:tracePt t="33948" x="6602413" y="2727325"/>
          <p14:tracePt t="33956" x="6594475" y="2735263"/>
          <p14:tracePt t="33964" x="6586538" y="2735263"/>
          <p14:tracePt t="33972" x="6586538" y="2743200"/>
          <p14:tracePt t="33981" x="6578600" y="2751138"/>
          <p14:tracePt t="33997" x="6562725" y="2759075"/>
          <p14:tracePt t="34004" x="6562725" y="2767013"/>
          <p14:tracePt t="34015" x="6554788" y="2790825"/>
          <p14:tracePt t="34020" x="6554788" y="2798763"/>
          <p14:tracePt t="34029" x="6554788" y="2822575"/>
          <p14:tracePt t="34036" x="6554788" y="2846388"/>
          <p14:tracePt t="34044" x="6554788" y="2862263"/>
          <p14:tracePt t="34052" x="6562725" y="2886075"/>
          <p14:tracePt t="34060" x="6570663" y="2927350"/>
          <p14:tracePt t="34068" x="6586538" y="2951163"/>
          <p14:tracePt t="34076" x="6594475" y="2967038"/>
          <p14:tracePt t="34084" x="6602413" y="2982913"/>
          <p14:tracePt t="34092" x="6602413" y="2998788"/>
          <p14:tracePt t="34107" x="6610350" y="3014663"/>
          <p14:tracePt t="34132" x="6618288" y="3022600"/>
          <p14:tracePt t="34620" x="6626225" y="3038475"/>
          <p14:tracePt t="34700" x="6642100" y="3046413"/>
          <p14:tracePt t="34724" x="6650038" y="3054350"/>
          <p14:tracePt t="34756" x="6657975" y="3054350"/>
          <p14:tracePt t="34772" x="6665913" y="3062288"/>
          <p14:tracePt t="34852" x="6657975" y="3062288"/>
          <p14:tracePt t="34868" x="6650038" y="3062288"/>
          <p14:tracePt t="34876" x="6650038" y="3054350"/>
          <p14:tracePt t="34892" x="6650038" y="3046413"/>
          <p14:tracePt t="34908" x="6650038" y="3038475"/>
          <p14:tracePt t="34923" x="6650038" y="3030538"/>
          <p14:tracePt t="34932" x="6650038" y="3022600"/>
          <p14:tracePt t="34940" x="6650038" y="3014663"/>
          <p14:tracePt t="34948" x="6650038" y="2998788"/>
          <p14:tracePt t="34956" x="6650038" y="2990850"/>
          <p14:tracePt t="34964" x="6650038" y="2982913"/>
          <p14:tracePt t="34972" x="6650038" y="2974975"/>
          <p14:tracePt t="34980" x="6650038" y="2959100"/>
          <p14:tracePt t="34988" x="6650038" y="2951163"/>
          <p14:tracePt t="34996" x="6650038" y="2943225"/>
          <p14:tracePt t="35004" x="6650038" y="2935288"/>
          <p14:tracePt t="35012" x="6642100" y="2909888"/>
          <p14:tracePt t="35020" x="6634163" y="2909888"/>
          <p14:tracePt t="35028" x="6626225" y="2894013"/>
          <p14:tracePt t="35044" x="6610350" y="2886075"/>
          <p14:tracePt t="35140" x="6610350" y="2894013"/>
          <p14:tracePt t="35148" x="6594475" y="2909888"/>
          <p14:tracePt t="35164" x="6586538" y="2927350"/>
          <p14:tracePt t="35172" x="6578600" y="2935288"/>
          <p14:tracePt t="35180" x="6578600" y="2943225"/>
          <p14:tracePt t="35188" x="6578600" y="2951163"/>
          <p14:tracePt t="35660" x="6570663" y="2951163"/>
          <p14:tracePt t="35884" x="6578600" y="2951163"/>
          <p14:tracePt t="35900" x="6586538" y="2959100"/>
          <p14:tracePt t="35916" x="6594475" y="2967038"/>
          <p14:tracePt t="35924" x="6594475" y="2974975"/>
          <p14:tracePt t="35940" x="6602413" y="2990850"/>
          <p14:tracePt t="35956" x="6602413" y="2998788"/>
          <p14:tracePt t="35964" x="6610350" y="3006725"/>
          <p14:tracePt t="35981" x="6610350" y="3014663"/>
          <p14:tracePt t="35988" x="6618288" y="3022600"/>
          <p14:tracePt t="35996" x="6618288" y="3030538"/>
          <p14:tracePt t="36028" x="6626225" y="3046413"/>
          <p14:tracePt t="36044" x="6634163" y="3046413"/>
          <p14:tracePt t="36052" x="6634163" y="3054350"/>
          <p14:tracePt t="36092" x="6634163" y="3062288"/>
          <p14:tracePt t="36124" x="6634163" y="3070225"/>
          <p14:tracePt t="36236" x="6634163" y="3078163"/>
          <p14:tracePt t="36860" x="6634163" y="3094038"/>
          <p14:tracePt t="37068" x="6642100" y="3086100"/>
          <p14:tracePt t="37229" x="6634163" y="3086100"/>
          <p14:tracePt t="37236" x="6626225" y="3078163"/>
          <p14:tracePt t="37284" x="6626225" y="3070225"/>
          <p14:tracePt t="38612" x="6650038" y="3046413"/>
          <p14:tracePt t="38620" x="6697663" y="3006725"/>
          <p14:tracePt t="38628" x="6753225" y="2967038"/>
          <p14:tracePt t="38636" x="6784975" y="2943225"/>
          <p14:tracePt t="38644" x="6826250" y="2927350"/>
          <p14:tracePt t="38652" x="6850063" y="2927350"/>
          <p14:tracePt t="38660" x="6858000" y="2927350"/>
          <p14:tracePt t="38699" x="6865938" y="2927350"/>
          <p14:tracePt t="38707" x="6881813" y="2927350"/>
          <p14:tracePt t="38716" x="6905625" y="2927350"/>
          <p14:tracePt t="38725" x="6937375" y="2927350"/>
          <p14:tracePt t="38732" x="6969125" y="2927350"/>
          <p14:tracePt t="38740" x="7000875" y="2927350"/>
          <p14:tracePt t="38748" x="7024688" y="2927350"/>
          <p14:tracePt t="38756" x="7048500" y="2927350"/>
          <p14:tracePt t="38764" x="7072313" y="2927350"/>
          <p14:tracePt t="38772" x="7088188" y="2927350"/>
          <p14:tracePt t="38780" x="7127875" y="2935288"/>
          <p14:tracePt t="38788" x="7135813" y="2935288"/>
          <p14:tracePt t="38796" x="7161213" y="2943225"/>
          <p14:tracePt t="38804" x="7192963" y="2959100"/>
          <p14:tracePt t="38813" x="7200900" y="2959100"/>
          <p14:tracePt t="38820" x="7280275" y="2990850"/>
          <p14:tracePt t="38829" x="7296150" y="3006725"/>
          <p14:tracePt t="38836" x="7327900" y="3030538"/>
          <p14:tracePt t="39244" x="7335838" y="3030538"/>
          <p14:tracePt t="39444" x="7343775" y="3030538"/>
          <p14:tracePt t="39460" x="7343775" y="3022600"/>
          <p14:tracePt t="39468" x="7351713" y="3022600"/>
          <p14:tracePt t="39484" x="7359650" y="3022600"/>
          <p14:tracePt t="39508" x="7375525" y="3022600"/>
          <p14:tracePt t="39524" x="7383463" y="3022600"/>
          <p14:tracePt t="39532" x="7407275" y="3022600"/>
          <p14:tracePt t="39540" x="7431088" y="3022600"/>
          <p14:tracePt t="39548" x="7462838" y="3022600"/>
          <p14:tracePt t="39556" x="7504113" y="3038475"/>
          <p14:tracePt t="39564" x="7575550" y="3046413"/>
          <p14:tracePt t="39572" x="7615238" y="3046413"/>
          <p14:tracePt t="39580" x="7670800" y="3046413"/>
          <p14:tracePt t="39588" x="7718425" y="3046413"/>
          <p14:tracePt t="39596" x="7758113" y="3046413"/>
          <p14:tracePt t="39604" x="7797800" y="3046413"/>
          <p14:tracePt t="39612" x="7839075" y="3046413"/>
          <p14:tracePt t="39620" x="7886700" y="3046413"/>
          <p14:tracePt t="39629" x="7926388" y="3046413"/>
          <p14:tracePt t="39636" x="7974013" y="3046413"/>
          <p14:tracePt t="39644" x="8029575" y="3062288"/>
          <p14:tracePt t="39652" x="8093075" y="3070225"/>
          <p14:tracePt t="39660" x="8148638" y="3078163"/>
          <p14:tracePt t="39668" x="8213725" y="3078163"/>
          <p14:tracePt t="39676" x="8293100" y="3078163"/>
          <p14:tracePt t="39684" x="8388350" y="3086100"/>
          <p14:tracePt t="39692" x="8507413" y="3109913"/>
          <p14:tracePt t="39700" x="8620125" y="3125788"/>
          <p14:tracePt t="39708" x="8723313" y="3141663"/>
          <p14:tracePt t="39716" x="8818563" y="3149600"/>
          <p14:tracePt t="39724" x="8899525" y="3165475"/>
          <p14:tracePt t="39732" x="8970963" y="3173413"/>
          <p14:tracePt t="39740" x="9026525" y="3181350"/>
          <p14:tracePt t="39748" x="9082088" y="3189288"/>
          <p14:tracePt t="39756" x="9137650" y="3205163"/>
          <p14:tracePt t="39764" x="9169400" y="3213100"/>
          <p14:tracePt t="39772" x="9217025" y="3221038"/>
          <p14:tracePt t="39780" x="9258300" y="3236913"/>
          <p14:tracePt t="39788" x="9290050" y="3244850"/>
          <p14:tracePt t="39796" x="9321800" y="3252788"/>
          <p14:tracePt t="39804" x="9361488" y="3262313"/>
          <p14:tracePt t="39812" x="9409113" y="3270250"/>
          <p14:tracePt t="39820" x="9456738" y="3286125"/>
          <p14:tracePt t="39829" x="9520238" y="3294063"/>
          <p14:tracePt t="39836" x="9575800" y="3302000"/>
          <p14:tracePt t="39844" x="9656763" y="3317875"/>
          <p14:tracePt t="39852" x="9720263" y="3317875"/>
          <p14:tracePt t="39860" x="9759950" y="3325813"/>
          <p14:tracePt t="39868" x="9807575" y="3333750"/>
          <p14:tracePt t="39876" x="9831388" y="3333750"/>
          <p14:tracePt t="39884" x="9847263" y="3341688"/>
          <p14:tracePt t="39897" x="9863138" y="3349625"/>
          <p14:tracePt t="39900" x="9871075" y="3357563"/>
          <p14:tracePt t="39908" x="9886950" y="3373438"/>
          <p14:tracePt t="39916" x="9918700" y="3389313"/>
          <p14:tracePt t="39924" x="9975850" y="3413125"/>
          <p14:tracePt t="39933" x="10047288" y="3444875"/>
          <p14:tracePt t="39940" x="10110788" y="3468688"/>
          <p14:tracePt t="39948" x="10142538" y="3468688"/>
          <p14:tracePt t="39956" x="10158413" y="3476625"/>
          <p14:tracePt t="39965" x="10158413" y="3484563"/>
          <p14:tracePt t="40644" x="10174288" y="3484563"/>
          <p14:tracePt t="40652" x="10182225" y="3484563"/>
          <p14:tracePt t="40668" x="10190163" y="3484563"/>
          <p14:tracePt t="40676" x="10206038" y="3484563"/>
          <p14:tracePt t="40692" x="10213975" y="3476625"/>
          <p14:tracePt t="40700" x="10237788" y="3468688"/>
          <p14:tracePt t="40708" x="10253663" y="3460750"/>
          <p14:tracePt t="40716" x="10269538" y="3460750"/>
          <p14:tracePt t="40724" x="10279063" y="3460750"/>
          <p14:tracePt t="40732" x="10302875" y="3452813"/>
          <p14:tracePt t="40740" x="10318750" y="3452813"/>
          <p14:tracePt t="40748" x="10342563" y="3444875"/>
          <p14:tracePt t="40756" x="10358438" y="3436938"/>
          <p14:tracePt t="40764" x="10366375" y="3436938"/>
          <p14:tracePt t="40772" x="10382250" y="3436938"/>
          <p14:tracePt t="40780" x="10398125" y="3429000"/>
          <p14:tracePt t="40787" x="10414000" y="3421063"/>
          <p14:tracePt t="40796" x="10421938" y="3421063"/>
          <p14:tracePt t="40804" x="10429875" y="3421063"/>
          <p14:tracePt t="40813" x="10437813" y="3413125"/>
          <p14:tracePt t="40820" x="10453688" y="3405188"/>
          <p14:tracePt t="40829" x="10469563" y="3405188"/>
          <p14:tracePt t="40836" x="10485438" y="3397250"/>
          <p14:tracePt t="40844" x="10485438" y="3389313"/>
          <p14:tracePt t="40852" x="10501313" y="3381375"/>
          <p14:tracePt t="40860" x="10517188" y="3381375"/>
          <p14:tracePt t="40868" x="10525125" y="3373438"/>
          <p14:tracePt t="40876" x="10533063" y="3373438"/>
          <p14:tracePt t="40884" x="10548938" y="3373438"/>
          <p14:tracePt t="40896" x="10564813" y="3373438"/>
          <p14:tracePt t="40900" x="10572750" y="3373438"/>
          <p14:tracePt t="40908" x="10580688" y="3373438"/>
          <p14:tracePt t="40916" x="10596563" y="3373438"/>
          <p14:tracePt t="40923" x="10604500" y="3373438"/>
          <p14:tracePt t="40932" x="10612438" y="3373438"/>
          <p14:tracePt t="40940" x="10620375" y="3373438"/>
          <p14:tracePt t="40980" x="10629900" y="3373438"/>
          <p14:tracePt t="41004" x="10629900" y="3381375"/>
          <p14:tracePt t="41036" x="10629900" y="3389313"/>
          <p14:tracePt t="41052" x="10629900" y="3397250"/>
          <p14:tracePt t="41060" x="10629900" y="3405188"/>
          <p14:tracePt t="41068" x="10629900" y="3413125"/>
          <p14:tracePt t="41075" x="10629900" y="3429000"/>
          <p14:tracePt t="41083" x="10629900" y="3444875"/>
          <p14:tracePt t="41091" x="10637838" y="3468688"/>
          <p14:tracePt t="41099" x="10653713" y="3500438"/>
          <p14:tracePt t="41107" x="10661650" y="3524250"/>
          <p14:tracePt t="41115" x="10669588" y="3556000"/>
          <p14:tracePt t="41124" x="10693400" y="3605213"/>
          <p14:tracePt t="41132" x="10709275" y="3636963"/>
          <p14:tracePt t="41140" x="10717213" y="3660775"/>
          <p14:tracePt t="41148" x="10725150" y="3676650"/>
          <p14:tracePt t="41156" x="10748963" y="3700463"/>
          <p14:tracePt t="41164" x="10756900" y="3716338"/>
          <p14:tracePt t="41172" x="10756900" y="3724275"/>
          <p14:tracePt t="41182" x="10764838" y="3732213"/>
          <p14:tracePt t="41188" x="10764838" y="3748088"/>
          <p14:tracePt t="41197" x="10788650" y="3771900"/>
          <p14:tracePt t="41204" x="10796588" y="3779838"/>
          <p14:tracePt t="41214" x="10820400" y="3811588"/>
          <p14:tracePt t="41220" x="10836275" y="3819525"/>
          <p14:tracePt t="41228" x="10844213" y="3835400"/>
          <p14:tracePt t="41236" x="10875963" y="3843338"/>
          <p14:tracePt t="41244" x="10891838" y="3851275"/>
          <p14:tracePt t="41252" x="10899775" y="3859213"/>
          <p14:tracePt t="41260" x="10907713" y="3859213"/>
          <p14:tracePt t="41268" x="10923588" y="3859213"/>
          <p14:tracePt t="41283" x="10931525" y="3859213"/>
          <p14:tracePt t="41316" x="10939463" y="3859213"/>
          <p14:tracePt t="41324" x="10947400" y="3867150"/>
          <p14:tracePt t="41332" x="10955338" y="3867150"/>
          <p14:tracePt t="41340" x="10963275" y="3867150"/>
          <p14:tracePt t="41348" x="10980738" y="3883025"/>
          <p14:tracePt t="41364" x="10996613" y="3898900"/>
          <p14:tracePt t="41372" x="11004550" y="3898900"/>
          <p14:tracePt t="41381" x="11012488" y="3906838"/>
          <p14:tracePt t="41388" x="11020425" y="3914775"/>
          <p14:tracePt t="41396" x="11036300" y="3914775"/>
          <p14:tracePt t="41404" x="11052175" y="3922713"/>
          <p14:tracePt t="41413" x="11075988" y="3930650"/>
          <p14:tracePt t="41420" x="11083925" y="3930650"/>
          <p14:tracePt t="41429" x="11099800" y="3930650"/>
          <p14:tracePt t="41436" x="11123613" y="3930650"/>
          <p14:tracePt t="41444" x="11139488" y="3930650"/>
          <p14:tracePt t="41451" x="11155363" y="3930650"/>
          <p14:tracePt t="41468" x="11163300" y="3930650"/>
          <p14:tracePt t="41476" x="11171238" y="3930650"/>
          <p14:tracePt t="41484" x="11179175" y="3938588"/>
          <p14:tracePt t="41500" x="11179175" y="3948113"/>
          <p14:tracePt t="41508" x="11187113" y="3956050"/>
          <p14:tracePt t="41524" x="11202988" y="3971925"/>
          <p14:tracePt t="41540" x="11218863" y="3979863"/>
          <p14:tracePt t="41548" x="11226800" y="3987800"/>
          <p14:tracePt t="41572" x="11242675" y="3995738"/>
          <p14:tracePt t="41604" x="11250613" y="3995738"/>
          <p14:tracePt t="41660" x="11258550" y="4003675"/>
          <p14:tracePt t="41684" x="11266488" y="4003675"/>
          <p14:tracePt t="41692" x="11266488" y="4011613"/>
          <p14:tracePt t="41715" x="11274425" y="4019550"/>
          <p14:tracePt t="41740" x="11282363" y="4027488"/>
          <p14:tracePt t="41748" x="11282363" y="4035425"/>
          <p14:tracePt t="41780" x="11290300" y="4043363"/>
          <p14:tracePt t="41788" x="11298238" y="4043363"/>
          <p14:tracePt t="41796" x="11298238" y="4051300"/>
          <p14:tracePt t="41812" x="11314113" y="4051300"/>
          <p14:tracePt t="41820" x="11323638" y="4051300"/>
          <p14:tracePt t="41830" x="11339513" y="4059238"/>
          <p14:tracePt t="41836" x="11355388" y="4059238"/>
          <p14:tracePt t="41844" x="11363325" y="4059238"/>
          <p14:tracePt t="41852" x="11371263" y="4059238"/>
          <p14:tracePt t="41860" x="11379200" y="4059238"/>
          <p14:tracePt t="41868" x="11387138" y="4059238"/>
          <p14:tracePt t="41884" x="11395075" y="4059238"/>
          <p14:tracePt t="41940" x="11395075" y="4051300"/>
          <p14:tracePt t="41964" x="11403013" y="4043363"/>
          <p14:tracePt t="41988" x="11403013" y="4035425"/>
          <p14:tracePt t="41996" x="11418888" y="4027488"/>
          <p14:tracePt t="42012" x="11418888" y="4011613"/>
          <p14:tracePt t="42036" x="11418888" y="4003675"/>
          <p14:tracePt t="42052" x="11418888" y="3995738"/>
          <p14:tracePt t="42172" x="11418888" y="3987800"/>
          <p14:tracePt t="42204" x="11418888" y="3979863"/>
          <p14:tracePt t="42236" x="11403013" y="3979863"/>
          <p14:tracePt t="42243" x="11403013" y="3971925"/>
          <p14:tracePt t="42252" x="11395075" y="3971925"/>
          <p14:tracePt t="42268" x="11379200" y="3956050"/>
          <p14:tracePt t="42284" x="11355388" y="3956050"/>
          <p14:tracePt t="42292" x="11355388" y="3948113"/>
          <p14:tracePt t="42300" x="11347450" y="3938588"/>
          <p14:tracePt t="42307" x="11323638" y="3938588"/>
          <p14:tracePt t="42316" x="11298238" y="3922713"/>
          <p14:tracePt t="42324" x="11282363" y="3914775"/>
          <p14:tracePt t="42332" x="11274425" y="3914775"/>
          <p14:tracePt t="42340" x="11250613" y="3906838"/>
          <p14:tracePt t="42348" x="11226800" y="3898900"/>
          <p14:tracePt t="42356" x="11210925" y="3890963"/>
          <p14:tracePt t="42364" x="11187113" y="3890963"/>
          <p14:tracePt t="42381" x="11171238" y="3883025"/>
          <p14:tracePt t="42388" x="11163300" y="3875088"/>
          <p14:tracePt t="42396" x="11155363" y="3875088"/>
          <p14:tracePt t="42404" x="11147425" y="3875088"/>
          <p14:tracePt t="42420" x="11139488" y="3875088"/>
          <p14:tracePt t="42436" x="11131550" y="3875088"/>
          <p14:tracePt t="42444" x="11123613" y="3875088"/>
          <p14:tracePt t="42468" x="11115675" y="3875088"/>
          <p14:tracePt t="42483" x="11107738" y="3875088"/>
          <p14:tracePt t="42491" x="11099800" y="3875088"/>
          <p14:tracePt t="42499" x="11091863" y="3875088"/>
          <p14:tracePt t="42508" x="11075988" y="3875088"/>
          <p14:tracePt t="42516" x="11052175" y="3867150"/>
          <p14:tracePt t="42525" x="11028363" y="3859213"/>
          <p14:tracePt t="42532" x="11004550" y="3859213"/>
          <p14:tracePt t="42540" x="10980738" y="3859213"/>
          <p14:tracePt t="42548" x="10955338" y="3843338"/>
          <p14:tracePt t="42556" x="10931525" y="3843338"/>
          <p14:tracePt t="42564" x="10907713" y="3827463"/>
          <p14:tracePt t="42572" x="10899775" y="3827463"/>
          <p14:tracePt t="42581" x="10883900" y="3827463"/>
          <p14:tracePt t="42588" x="10875963" y="3827463"/>
          <p14:tracePt t="42604" x="10868025" y="3819525"/>
          <p14:tracePt t="42653" x="10860088" y="3819525"/>
          <p14:tracePt t="43075" x="10852150" y="3819525"/>
          <p14:tracePt t="43212" x="10844213" y="3819525"/>
          <p14:tracePt t="43316" x="10836275" y="3811588"/>
          <p14:tracePt t="44332" x="10836275" y="3803650"/>
          <p14:tracePt t="44404" x="10844213" y="3803650"/>
          <p14:tracePt t="44412" x="10844213" y="3795713"/>
          <p14:tracePt t="44428" x="10852150" y="3795713"/>
          <p14:tracePt t="44436" x="10852150" y="3787775"/>
          <p14:tracePt t="45380" x="10860088" y="3795713"/>
          <p14:tracePt t="45524" x="10868025" y="3795713"/>
          <p14:tracePt t="45588" x="10868025" y="3787775"/>
          <p14:tracePt t="45996" x="10868025" y="3771900"/>
          <p14:tracePt t="46020" x="10868025" y="3763963"/>
          <p14:tracePt t="46036" x="10875963" y="3756025"/>
          <p14:tracePt t="46188" x="10883900" y="3756025"/>
          <p14:tracePt t="46196" x="10891838" y="3756025"/>
          <p14:tracePt t="46204" x="10899775" y="3756025"/>
          <p14:tracePt t="46213" x="10907713" y="3756025"/>
          <p14:tracePt t="46236" x="10915650" y="3756025"/>
          <p14:tracePt t="46252" x="10931525" y="3763963"/>
          <p14:tracePt t="46260" x="10947400" y="3771900"/>
          <p14:tracePt t="46276" x="10955338" y="3771900"/>
          <p14:tracePt t="46284" x="10963275" y="3771900"/>
          <p14:tracePt t="46292" x="10980738" y="3787775"/>
          <p14:tracePt t="46308" x="10996613" y="3787775"/>
          <p14:tracePt t="46332" x="11004550" y="3795713"/>
          <p14:tracePt t="46676" x="11020425" y="3795713"/>
          <p14:tracePt t="46684" x="11028363" y="3795713"/>
          <p14:tracePt t="46692" x="11044238" y="3795713"/>
          <p14:tracePt t="46700" x="11060113" y="3795713"/>
          <p14:tracePt t="46708" x="11068050" y="3795713"/>
          <p14:tracePt t="46716" x="11083925" y="3795713"/>
          <p14:tracePt t="46723" x="11099800" y="3803650"/>
          <p14:tracePt t="46732" x="11115675" y="3811588"/>
          <p14:tracePt t="46740" x="11139488" y="3819525"/>
          <p14:tracePt t="46747" x="11147425" y="3819525"/>
          <p14:tracePt t="46755" x="11163300" y="3819525"/>
          <p14:tracePt t="46764" x="11179175" y="3819525"/>
          <p14:tracePt t="46772" x="11195050" y="3819525"/>
          <p14:tracePt t="46780" x="11202988" y="3819525"/>
          <p14:tracePt t="46788" x="11210925" y="3819525"/>
          <p14:tracePt t="46804" x="11218863" y="3819525"/>
          <p14:tracePt t="46844" x="11226800" y="3827463"/>
          <p14:tracePt t="46868" x="11234738" y="3835400"/>
          <p14:tracePt t="46876" x="11242675" y="3843338"/>
          <p14:tracePt t="46892" x="11250613" y="3851275"/>
          <p14:tracePt t="46900" x="11266488" y="3859213"/>
          <p14:tracePt t="46956" x="11266488" y="3867150"/>
          <p14:tracePt t="46964" x="11274425" y="3867150"/>
          <p14:tracePt t="46973" x="11274425" y="3875088"/>
          <p14:tracePt t="46980" x="11290300" y="3883025"/>
          <p14:tracePt t="46988" x="11298238" y="3890963"/>
          <p14:tracePt t="46996" x="11314113" y="3898900"/>
          <p14:tracePt t="47004" x="11323638" y="3906838"/>
          <p14:tracePt t="47013" x="11323638" y="3914775"/>
          <p14:tracePt t="47020" x="11331575" y="3914775"/>
          <p14:tracePt t="47036" x="11339513" y="3922713"/>
          <p14:tracePt t="47051" x="11339513" y="3930650"/>
          <p14:tracePt t="47060" x="11347450" y="3938588"/>
          <p14:tracePt t="47164" x="11355388" y="3948113"/>
          <p14:tracePt t="47204" x="11363325" y="3956050"/>
          <p14:tracePt t="47228" x="11371263" y="3956050"/>
          <p14:tracePt t="47284" x="11379200" y="3956050"/>
          <p14:tracePt t="47348" x="11379200" y="3948113"/>
          <p14:tracePt t="47364" x="11379200" y="3938588"/>
          <p14:tracePt t="47372" x="11363325" y="3930650"/>
          <p14:tracePt t="47388" x="11347450" y="3930650"/>
          <p14:tracePt t="47396" x="11323638" y="3930650"/>
          <p14:tracePt t="47404" x="11290300" y="3922713"/>
          <p14:tracePt t="47413" x="11250613" y="3914775"/>
          <p14:tracePt t="47420" x="11218863" y="3906838"/>
          <p14:tracePt t="47428" x="11187113" y="3898900"/>
          <p14:tracePt t="47436" x="11147425" y="3890963"/>
          <p14:tracePt t="47443" x="11115675" y="3883025"/>
          <p14:tracePt t="47452" x="11083925" y="3883025"/>
          <p14:tracePt t="47460" x="11044238" y="3883025"/>
          <p14:tracePt t="47468" x="11020425" y="3867150"/>
          <p14:tracePt t="47476" x="11012488" y="3859213"/>
          <p14:tracePt t="47484" x="10996613" y="3859213"/>
          <p14:tracePt t="47492" x="10980738" y="3851275"/>
          <p14:tracePt t="47500" x="10980738" y="3843338"/>
          <p14:tracePt t="47508" x="10971213" y="3843338"/>
          <p14:tracePt t="47516" x="10963275" y="3835400"/>
          <p14:tracePt t="47540" x="10955338" y="3819525"/>
          <p14:tracePt t="47565" x="10947400" y="3819525"/>
          <p14:tracePt t="47581" x="10939463" y="3811588"/>
          <p14:tracePt t="47588" x="10931525" y="3811588"/>
          <p14:tracePt t="47604" x="10923588" y="3811588"/>
          <p14:tracePt t="47620" x="10915650" y="3811588"/>
          <p14:tracePt t="47652" x="10907713" y="3811588"/>
          <p14:tracePt t="47660" x="10899775" y="3811588"/>
          <p14:tracePt t="47676" x="10891838" y="3811588"/>
          <p14:tracePt t="47684" x="10875963" y="3803650"/>
          <p14:tracePt t="47700" x="10868025" y="3803650"/>
          <p14:tracePt t="47748" x="10860088" y="3803650"/>
          <p14:tracePt t="47763" x="10852150" y="3803650"/>
          <p14:tracePt t="47780" x="10844213" y="3803650"/>
          <p14:tracePt t="47828" x="10836275" y="3803650"/>
          <p14:tracePt t="47836" x="10836275" y="3811588"/>
          <p14:tracePt t="47852" x="10828338" y="3811588"/>
          <p14:tracePt t="47860" x="10812463" y="3811588"/>
          <p14:tracePt t="47868" x="10804525" y="3819525"/>
          <p14:tracePt t="47875" x="10780713" y="3827463"/>
          <p14:tracePt t="47891" x="10772775" y="3835400"/>
          <p14:tracePt t="47912" x="10741025" y="3851275"/>
          <p14:tracePt t="47917" x="10717213" y="3867150"/>
          <p14:tracePt t="47924" x="10701338" y="3875088"/>
          <p14:tracePt t="47932" x="10677525" y="3890963"/>
          <p14:tracePt t="47940" x="10645775" y="3898900"/>
          <p14:tracePt t="47949" x="10612438" y="3914775"/>
          <p14:tracePt t="47956" x="10588625" y="3930650"/>
          <p14:tracePt t="47964" x="10564813" y="3938588"/>
          <p14:tracePt t="47972" x="10548938" y="3956050"/>
          <p14:tracePt t="47980" x="10533063" y="3963988"/>
          <p14:tracePt t="47988" x="10493375" y="3987800"/>
          <p14:tracePt t="47996" x="10485438" y="3995738"/>
          <p14:tracePt t="48004" x="10461625" y="4019550"/>
          <p14:tracePt t="48013" x="10445750" y="4027488"/>
          <p14:tracePt t="48020" x="10429875" y="4043363"/>
          <p14:tracePt t="48028" x="10414000" y="4051300"/>
          <p14:tracePt t="48035" x="10398125" y="4059238"/>
          <p14:tracePt t="48043" x="10390188" y="4059238"/>
          <p14:tracePt t="48052" x="10382250" y="4067175"/>
          <p14:tracePt t="48060" x="10366375" y="4075113"/>
          <p14:tracePt t="48067" x="10350500" y="4083050"/>
          <p14:tracePt t="48075" x="10342563" y="4090988"/>
          <p14:tracePt t="48084" x="10334625" y="4098925"/>
          <p14:tracePt t="48092" x="10318750" y="4098925"/>
          <p14:tracePt t="48108" x="10302875" y="4106863"/>
          <p14:tracePt t="48116" x="10294938" y="4114800"/>
          <p14:tracePt t="48124" x="10279063" y="4114800"/>
          <p14:tracePt t="48132" x="10261600" y="4122738"/>
          <p14:tracePt t="48140" x="10237788" y="4138613"/>
          <p14:tracePt t="48148" x="10221913" y="4146550"/>
          <p14:tracePt t="48156" x="10198100" y="4162425"/>
          <p14:tracePt t="48164" x="10166350" y="4170363"/>
          <p14:tracePt t="48172" x="10142538" y="4178300"/>
          <p14:tracePt t="48180" x="10118725" y="4202113"/>
          <p14:tracePt t="48188" x="10071100" y="4217988"/>
          <p14:tracePt t="48197" x="10047288" y="4233863"/>
          <p14:tracePt t="48204" x="9999663" y="4265613"/>
          <p14:tracePt t="48213" x="9952038" y="4298950"/>
          <p14:tracePt t="48220" x="9902825" y="4322763"/>
          <p14:tracePt t="48229" x="9871075" y="4338638"/>
          <p14:tracePt t="48236" x="9839325" y="4354513"/>
          <p14:tracePt t="48244" x="9799638" y="4362450"/>
          <p14:tracePt t="48251" x="9767888" y="4378325"/>
          <p14:tracePt t="48259" x="9728200" y="4402138"/>
          <p14:tracePt t="48267" x="9680575" y="4425950"/>
          <p14:tracePt t="48275" x="9632950" y="4449763"/>
          <p14:tracePt t="48283" x="9601200" y="4481513"/>
          <p14:tracePt t="48291" x="9551988" y="4497388"/>
          <p14:tracePt t="48300" x="9512300" y="4513263"/>
          <p14:tracePt t="48308" x="9464675" y="4529138"/>
          <p14:tracePt t="48316" x="9440863" y="4552950"/>
          <p14:tracePt t="48324" x="9409113" y="4576763"/>
          <p14:tracePt t="48332" x="9385300" y="4584700"/>
          <p14:tracePt t="48340" x="9377363" y="4600575"/>
          <p14:tracePt t="48348" x="9361488" y="4608513"/>
          <p14:tracePt t="48356" x="9353550" y="4616450"/>
          <p14:tracePt t="48364" x="9345613" y="4616450"/>
          <p14:tracePt t="48372" x="9337675" y="4624388"/>
          <p14:tracePt t="48381" x="9337675" y="4633913"/>
          <p14:tracePt t="48397" x="9329738" y="4633913"/>
          <p14:tracePt t="48428" x="9321800" y="4641850"/>
          <p14:tracePt t="48460" x="9313863" y="4641850"/>
          <p14:tracePt t="48468" x="9313863" y="4649788"/>
          <p14:tracePt t="48476" x="9297988" y="4657725"/>
          <p14:tracePt t="48484" x="9290050" y="4657725"/>
          <p14:tracePt t="48500" x="9290050" y="4665663"/>
          <p14:tracePt t="48507" x="9290050" y="4673600"/>
          <p14:tracePt t="48516" x="9282113" y="4681538"/>
          <p14:tracePt t="48532" x="9282113" y="4689475"/>
          <p14:tracePt t="48540" x="9274175" y="4689475"/>
          <p14:tracePt t="48564" x="9266238" y="4689475"/>
          <p14:tracePt t="48580" x="9258300" y="4689475"/>
          <p14:tracePt t="48588" x="9250363" y="4689475"/>
          <p14:tracePt t="48596" x="9234488" y="4689475"/>
          <p14:tracePt t="48604" x="9217025" y="4689475"/>
          <p14:tracePt t="48612" x="9193213" y="4689475"/>
          <p14:tracePt t="48619" x="9161463" y="4689475"/>
          <p14:tracePt t="48629" x="9105900" y="4689475"/>
          <p14:tracePt t="48635" x="9066213" y="4681538"/>
          <p14:tracePt t="48644" x="9018588" y="4681538"/>
          <p14:tracePt t="48652" x="9002713" y="4681538"/>
          <p14:tracePt t="48660" x="8986838" y="4681538"/>
          <p14:tracePt t="48668" x="8978900" y="4681538"/>
          <p14:tracePt t="48676" x="8970963" y="4681538"/>
          <p14:tracePt t="48756" x="8963025" y="4681538"/>
          <p14:tracePt t="48852" x="8947150" y="4681538"/>
          <p14:tracePt t="48860" x="8939213" y="4673600"/>
          <p14:tracePt t="48868" x="8931275" y="4665663"/>
          <p14:tracePt t="48876" x="8923338" y="4657725"/>
          <p14:tracePt t="48883" x="8907463" y="4649788"/>
          <p14:tracePt t="48891" x="8874125" y="4649788"/>
          <p14:tracePt t="48913" x="8810625" y="4624388"/>
          <p14:tracePt t="48917" x="8794750" y="4624388"/>
          <p14:tracePt t="48924" x="8778875" y="4616450"/>
          <p14:tracePt t="48932" x="8770938" y="4616450"/>
          <p14:tracePt t="48940" x="8763000" y="4616450"/>
          <p14:tracePt t="48980" x="8755063" y="4616450"/>
          <p14:tracePt t="49004" x="8747125" y="4616450"/>
          <p14:tracePt t="49020" x="8731250" y="4633913"/>
          <p14:tracePt t="49036" x="8723313" y="4633913"/>
          <p14:tracePt t="49052" x="8715375" y="4633913"/>
          <p14:tracePt t="49060" x="8699500" y="4633913"/>
          <p14:tracePt t="49076" x="8691563" y="4641850"/>
          <p14:tracePt t="49084" x="8683625" y="4641850"/>
          <p14:tracePt t="49092" x="8675688" y="4641850"/>
          <p14:tracePt t="49099" x="8667750" y="4641850"/>
          <p14:tracePt t="49108" x="8659813" y="4641850"/>
          <p14:tracePt t="49115" x="8651875" y="4649788"/>
          <p14:tracePt t="49123" x="8643938" y="4649788"/>
          <p14:tracePt t="49132" x="8636000" y="4649788"/>
          <p14:tracePt t="49140" x="8612188" y="4657725"/>
          <p14:tracePt t="49148" x="8596313" y="4657725"/>
          <p14:tracePt t="49156" x="8580438" y="4657725"/>
          <p14:tracePt t="49165" x="8548688" y="4665663"/>
          <p14:tracePt t="49172" x="8523288" y="4665663"/>
          <p14:tracePt t="49181" x="8491538" y="4665663"/>
          <p14:tracePt t="49188" x="8451850" y="4673600"/>
          <p14:tracePt t="49197" x="8420100" y="4681538"/>
          <p14:tracePt t="49203" x="8364538" y="4689475"/>
          <p14:tracePt t="49213" x="8324850" y="4689475"/>
          <p14:tracePt t="49220" x="8277225" y="4689475"/>
          <p14:tracePt t="49229" x="8245475" y="4697413"/>
          <p14:tracePt t="49236" x="8213725" y="4705350"/>
          <p14:tracePt t="49244" x="8197850" y="4713288"/>
          <p14:tracePt t="49252" x="8172450" y="4713288"/>
          <p14:tracePt t="49260" x="8172450" y="4721225"/>
          <p14:tracePt t="49284" x="8164513" y="4721225"/>
          <p14:tracePt t="49316" x="8172450" y="4721225"/>
          <p14:tracePt t="49324" x="8189913" y="4721225"/>
          <p14:tracePt t="49340" x="8205788" y="4721225"/>
          <p14:tracePt t="49348" x="8213725" y="4721225"/>
          <p14:tracePt t="49356" x="8221663" y="4713288"/>
          <p14:tracePt t="49364" x="8229600" y="4713288"/>
          <p14:tracePt t="49372" x="8237538" y="4713288"/>
          <p14:tracePt t="49380" x="8245475" y="4713288"/>
          <p14:tracePt t="49396" x="8261350" y="4713288"/>
          <p14:tracePt t="49404" x="8277225" y="4713288"/>
          <p14:tracePt t="49413" x="8293100" y="4713288"/>
          <p14:tracePt t="49420" x="8308975" y="4705350"/>
          <p14:tracePt t="49429" x="8324850" y="4705350"/>
          <p14:tracePt t="49436" x="8340725" y="4697413"/>
          <p14:tracePt t="49444" x="8372475" y="4689475"/>
          <p14:tracePt t="49452" x="8396288" y="4689475"/>
          <p14:tracePt t="49460" x="8420100" y="4681538"/>
          <p14:tracePt t="49468" x="8451850" y="4681538"/>
          <p14:tracePt t="49476" x="8467725" y="4673600"/>
          <p14:tracePt t="49484" x="8483600" y="4665663"/>
          <p14:tracePt t="49492" x="8499475" y="4665663"/>
          <p14:tracePt t="49524" x="8507413" y="4665663"/>
          <p14:tracePt t="49548" x="8515350" y="4657725"/>
          <p14:tracePt t="49556" x="8523288" y="4657725"/>
          <p14:tracePt t="49564" x="8531225" y="4657725"/>
          <p14:tracePt t="49572" x="8540750" y="4649788"/>
          <p14:tracePt t="49581" x="8548688" y="4649788"/>
          <p14:tracePt t="49589" x="8556625" y="4649788"/>
          <p14:tracePt t="49596" x="8564563" y="4641850"/>
          <p14:tracePt t="49613" x="8572500" y="4633913"/>
          <p14:tracePt t="49629" x="8580438" y="4633913"/>
          <p14:tracePt t="49644" x="8588375" y="4624388"/>
          <p14:tracePt t="49660" x="8604250" y="4624388"/>
          <p14:tracePt t="49676" x="8612188" y="4624388"/>
          <p14:tracePt t="49684" x="8620125" y="4624388"/>
          <p14:tracePt t="49708" x="8628063" y="4624388"/>
          <p14:tracePt t="49740" x="8636000" y="4616450"/>
          <p14:tracePt t="49756" x="8651875" y="4608513"/>
          <p14:tracePt t="49804" x="8659813" y="4608513"/>
          <p14:tracePt t="49836" x="8667750" y="4600575"/>
          <p14:tracePt t="49852" x="8675688" y="4600575"/>
          <p14:tracePt t="49860" x="8683625" y="4600575"/>
          <p14:tracePt t="49900" x="8691563" y="4600575"/>
          <p14:tracePt t="49948" x="8699500" y="4600575"/>
          <p14:tracePt t="49956" x="8707438" y="4600575"/>
          <p14:tracePt t="49972" x="8715375" y="4600575"/>
          <p14:tracePt t="49980" x="8723313" y="4600575"/>
          <p14:tracePt t="49988" x="8731250" y="4600575"/>
          <p14:tracePt t="49996" x="8739188" y="4600575"/>
          <p14:tracePt t="50003" x="8755063" y="4600575"/>
          <p14:tracePt t="50012" x="8763000" y="4600575"/>
          <p14:tracePt t="50019" x="8778875" y="4600575"/>
          <p14:tracePt t="50029" x="8802688" y="4608513"/>
          <p14:tracePt t="50036" x="8826500" y="4616450"/>
          <p14:tracePt t="50044" x="8850313" y="4616450"/>
          <p14:tracePt t="50052" x="8899525" y="4633913"/>
          <p14:tracePt t="50060" x="8923338" y="4633913"/>
          <p14:tracePt t="50067" x="8955088" y="4641850"/>
          <p14:tracePt t="50075" x="8986838" y="4641850"/>
          <p14:tracePt t="50083" x="9034463" y="4657725"/>
          <p14:tracePt t="50091" x="9058275" y="4657725"/>
          <p14:tracePt t="50100" x="9082088" y="4657725"/>
          <p14:tracePt t="50107" x="9113838" y="4665663"/>
          <p14:tracePt t="50115" x="9137650" y="4665663"/>
          <p14:tracePt t="50123" x="9161463" y="4665663"/>
          <p14:tracePt t="50132" x="9193213" y="4673600"/>
          <p14:tracePt t="50140" x="9217025" y="4673600"/>
          <p14:tracePt t="50148" x="9242425" y="4673600"/>
          <p14:tracePt t="50156" x="9266238" y="4681538"/>
          <p14:tracePt t="50165" x="9290050" y="4689475"/>
          <p14:tracePt t="50172" x="9305925" y="4689475"/>
          <p14:tracePt t="50180" x="9321800" y="4697413"/>
          <p14:tracePt t="50188" x="9337675" y="4697413"/>
          <p14:tracePt t="50197" x="9345613" y="4697413"/>
          <p14:tracePt t="50204" x="9361488" y="4705350"/>
          <p14:tracePt t="50212" x="9369425" y="4705350"/>
          <p14:tracePt t="50228" x="9377363" y="4705350"/>
          <p14:tracePt t="50236" x="9385300" y="4705350"/>
          <p14:tracePt t="50275" x="9393238" y="4705350"/>
          <p14:tracePt t="50300" x="9401175" y="4705350"/>
          <p14:tracePt t="50308" x="9409113" y="4705350"/>
          <p14:tracePt t="50316" x="9417050" y="4705350"/>
          <p14:tracePt t="50324" x="9432925" y="4697413"/>
          <p14:tracePt t="50332" x="9448800" y="4697413"/>
          <p14:tracePt t="50340" x="9456738" y="4689475"/>
          <p14:tracePt t="50348" x="9472613" y="4673600"/>
          <p14:tracePt t="50356" x="9488488" y="4665663"/>
          <p14:tracePt t="50364" x="9496425" y="4657725"/>
          <p14:tracePt t="50372" x="9512300" y="4641850"/>
          <p14:tracePt t="50388" x="9528175" y="4624388"/>
          <p14:tracePt t="50396" x="9544050" y="4624388"/>
          <p14:tracePt t="50404" x="9567863" y="4616450"/>
          <p14:tracePt t="50413" x="9593263" y="4608513"/>
          <p14:tracePt t="50420" x="9632950" y="4600575"/>
          <p14:tracePt t="50429" x="9688513" y="4600575"/>
          <p14:tracePt t="50436" x="9744075" y="4592638"/>
          <p14:tracePt t="50444" x="9791700" y="4584700"/>
          <p14:tracePt t="50452" x="9831388" y="4576763"/>
          <p14:tracePt t="50460" x="9863138" y="4568825"/>
          <p14:tracePt t="50468" x="9894888" y="4560888"/>
          <p14:tracePt t="50476" x="9918700" y="4552950"/>
          <p14:tracePt t="50492" x="9936163" y="4545013"/>
          <p14:tracePt t="50508" x="9944100" y="4545013"/>
          <p14:tracePt t="50516" x="9944100" y="4537075"/>
          <p14:tracePt t="50524" x="9959975" y="4529138"/>
          <p14:tracePt t="50532" x="9959975" y="4513263"/>
          <p14:tracePt t="50540" x="9967913" y="4497388"/>
          <p14:tracePt t="50548" x="9975850" y="4457700"/>
          <p14:tracePt t="50556" x="9975850" y="4425950"/>
          <p14:tracePt t="50564" x="9975850" y="4394200"/>
          <p14:tracePt t="50572" x="9975850" y="4370388"/>
          <p14:tracePt t="50581" x="9983788" y="4346575"/>
          <p14:tracePt t="50588" x="9983788" y="4330700"/>
          <p14:tracePt t="50596" x="9983788" y="4314825"/>
          <p14:tracePt t="50604" x="9983788" y="4306888"/>
          <p14:tracePt t="50612" x="9983788" y="4291013"/>
          <p14:tracePt t="50629" x="9983788" y="4281488"/>
          <p14:tracePt t="50644" x="9991725" y="4265613"/>
          <p14:tracePt t="50652" x="9999663" y="4265613"/>
          <p14:tracePt t="50660" x="10023475" y="4257675"/>
          <p14:tracePt t="50668" x="10047288" y="4249738"/>
          <p14:tracePt t="50676" x="10086975" y="4233863"/>
          <p14:tracePt t="50684" x="10110788" y="4225925"/>
          <p14:tracePt t="50692" x="10126663" y="4225925"/>
          <p14:tracePt t="50700" x="10142538" y="4210050"/>
          <p14:tracePt t="50716" x="10150475" y="4202113"/>
          <p14:tracePt t="50724" x="10158413" y="4202113"/>
          <p14:tracePt t="50732" x="10166350" y="4194175"/>
          <p14:tracePt t="50740" x="10166350" y="4186238"/>
          <p14:tracePt t="50748" x="10174288" y="4186238"/>
          <p14:tracePt t="50756" x="10198100" y="4186238"/>
          <p14:tracePt t="50764" x="10213975" y="4186238"/>
          <p14:tracePt t="50772" x="10237788" y="4186238"/>
          <p14:tracePt t="50780" x="10279063" y="4178300"/>
          <p14:tracePt t="50787" x="10318750" y="4170363"/>
          <p14:tracePt t="50796" x="10398125" y="4162425"/>
          <p14:tracePt t="50804" x="10485438" y="4154488"/>
          <p14:tracePt t="50812" x="10556875" y="4138613"/>
          <p14:tracePt t="50819" x="10637838" y="4114800"/>
          <p14:tracePt t="50828" x="10693400" y="4090988"/>
          <p14:tracePt t="50836" x="10725150" y="4090988"/>
          <p14:tracePt t="50843" x="10733088" y="4106863"/>
          <p14:tracePt t="50852" x="10748963" y="4098925"/>
          <p14:tracePt t="50860" x="10764838" y="4090988"/>
          <p14:tracePt t="50875" x="10772775" y="4083050"/>
          <p14:tracePt t="50884" x="10780713" y="4083050"/>
          <p14:tracePt t="50891" x="10788650" y="4083050"/>
          <p14:tracePt t="50900" x="10796588" y="4083050"/>
          <p14:tracePt t="50908" x="10820400" y="4083050"/>
          <p14:tracePt t="50916" x="10836275" y="4075113"/>
          <p14:tracePt t="50924" x="10868025" y="4059238"/>
          <p14:tracePt t="50932" x="10883900" y="4059238"/>
          <p14:tracePt t="50940" x="10899775" y="4043363"/>
          <p14:tracePt t="50948" x="10907713" y="4035425"/>
          <p14:tracePt t="50956" x="10915650" y="4035425"/>
          <p14:tracePt t="50964" x="10923588" y="4035425"/>
          <p14:tracePt t="50980" x="10931525" y="4035425"/>
          <p14:tracePt t="51020" x="10939463" y="4027488"/>
          <p14:tracePt t="51044" x="10939463" y="4019550"/>
          <p14:tracePt t="51052" x="10939463" y="4011613"/>
          <p14:tracePt t="51060" x="10939463" y="4003675"/>
          <p14:tracePt t="51276" x="10939463" y="3995738"/>
          <p14:tracePt t="51316" x="10947400" y="3979863"/>
          <p14:tracePt t="51324" x="10955338" y="3979863"/>
          <p14:tracePt t="52132" x="10963275" y="3971925"/>
          <p14:tracePt t="52164" x="10971213" y="3971925"/>
          <p14:tracePt t="52180" x="10988675" y="3971925"/>
          <p14:tracePt t="52187" x="10996613" y="3963988"/>
          <p14:tracePt t="52204" x="11012488" y="3963988"/>
          <p14:tracePt t="52213" x="11028363" y="3948113"/>
          <p14:tracePt t="52228" x="11036300" y="3948113"/>
          <p14:tracePt t="52236" x="11036300" y="3938588"/>
          <p14:tracePt t="52259" x="11036300" y="3930650"/>
          <p14:tracePt t="52268" x="11036300" y="3922713"/>
          <p14:tracePt t="52276" x="11036300" y="3906838"/>
          <p14:tracePt t="52292" x="11020425" y="3898900"/>
          <p14:tracePt t="52308" x="11020425" y="3890963"/>
          <p14:tracePt t="52315" x="11012488" y="3890963"/>
          <p14:tracePt t="52332" x="11012488" y="3883025"/>
          <p14:tracePt t="52340" x="11012488" y="3867150"/>
          <p14:tracePt t="52356" x="11012488" y="3859213"/>
          <p14:tracePt t="52364" x="11012488" y="3843338"/>
          <p14:tracePt t="52372" x="11012488" y="3835400"/>
          <p14:tracePt t="52380" x="11012488" y="3827463"/>
          <p14:tracePt t="52388" x="11012488" y="3819525"/>
          <p14:tracePt t="52396" x="11012488" y="3811588"/>
          <p14:tracePt t="52404" x="11012488" y="3803650"/>
          <p14:tracePt t="52420" x="11004550" y="3787775"/>
          <p14:tracePt t="52492" x="10996613" y="3787775"/>
          <p14:tracePt t="52532" x="11004550" y="3787775"/>
          <p14:tracePt t="52548" x="11012488" y="3795713"/>
          <p14:tracePt t="52556" x="11012488" y="3803650"/>
          <p14:tracePt t="52572" x="11012488" y="3811588"/>
          <p14:tracePt t="52580" x="11012488" y="3819525"/>
          <p14:tracePt t="52588" x="11020425" y="3827463"/>
          <p14:tracePt t="52612" x="11020425" y="3835400"/>
          <p14:tracePt t="52620" x="11028363" y="3835400"/>
          <p14:tracePt t="52628" x="11036300" y="3843338"/>
          <p14:tracePt t="52636" x="11044238" y="3851275"/>
          <p14:tracePt t="52660" x="11052175" y="3859213"/>
          <p14:tracePt t="52668" x="11060113" y="3859213"/>
          <p14:tracePt t="52732" x="11068050" y="3859213"/>
          <p14:tracePt t="52748" x="11075988" y="3851275"/>
          <p14:tracePt t="52756" x="11083925" y="3827463"/>
          <p14:tracePt t="52764" x="11083925" y="3811588"/>
          <p14:tracePt t="52772" x="11083925" y="3803650"/>
          <p14:tracePt t="52780" x="11091863" y="3787775"/>
          <p14:tracePt t="52787" x="11099800" y="3771900"/>
          <p14:tracePt t="52797" x="11099800" y="3756025"/>
          <p14:tracePt t="52804" x="11107738" y="3732213"/>
          <p14:tracePt t="52813" x="11107738" y="3708400"/>
          <p14:tracePt t="52820" x="11107738" y="3684588"/>
          <p14:tracePt t="52828" x="11107738" y="3660775"/>
          <p14:tracePt t="52836" x="11107738" y="3636963"/>
          <p14:tracePt t="52844" x="11107738" y="3621088"/>
          <p14:tracePt t="52852" x="11107738" y="3595688"/>
          <p14:tracePt t="52860" x="11107738" y="3587750"/>
          <p14:tracePt t="52868" x="11107738" y="3579813"/>
          <p14:tracePt t="52876" x="11107738" y="3563938"/>
          <p14:tracePt t="52884" x="11115675" y="3556000"/>
          <p14:tracePt t="52892" x="11115675" y="3548063"/>
          <p14:tracePt t="52912" x="11123613" y="3540125"/>
          <p14:tracePt t="52916" x="11123613" y="3524250"/>
          <p14:tracePt t="52923" x="11123613" y="3516313"/>
          <p14:tracePt t="52932" x="11131550" y="3508375"/>
          <p14:tracePt t="52940" x="11131550" y="3492500"/>
          <p14:tracePt t="52948" x="11131550" y="3484563"/>
          <p14:tracePt t="52956" x="11139488" y="3468688"/>
          <p14:tracePt t="52964" x="11139488" y="3460750"/>
          <p14:tracePt t="52972" x="11139488" y="3444875"/>
          <p14:tracePt t="52980" x="11139488" y="3429000"/>
          <p14:tracePt t="52988" x="11139488" y="3413125"/>
          <p14:tracePt t="52996" x="11139488" y="3397250"/>
          <p14:tracePt t="53004" x="11139488" y="3389313"/>
          <p14:tracePt t="53012" x="11139488" y="3365500"/>
          <p14:tracePt t="53019" x="11147425" y="3349625"/>
          <p14:tracePt t="53029" x="11155363" y="3341688"/>
          <p14:tracePt t="53036" x="11163300" y="3333750"/>
          <p14:tracePt t="53044" x="11163300" y="3317875"/>
          <p14:tracePt t="53052" x="11171238" y="3309938"/>
          <p14:tracePt t="53068" x="11171238" y="3302000"/>
          <p14:tracePt t="53076" x="11171238" y="3286125"/>
          <p14:tracePt t="53091" x="11171238" y="3270250"/>
          <p14:tracePt t="53100" x="11171238" y="3262313"/>
          <p14:tracePt t="53108" x="11179175" y="3244850"/>
          <p14:tracePt t="53124" x="11179175" y="3236913"/>
          <p14:tracePt t="53140" x="11179175" y="3228975"/>
          <p14:tracePt t="53164" x="11187113" y="3221038"/>
          <p14:tracePt t="53203" x="11187113" y="3213100"/>
          <p14:tracePt t="53228" x="11187113" y="3205163"/>
          <p14:tracePt t="53236" x="11187113" y="3197225"/>
          <p14:tracePt t="53260" x="11187113" y="3189288"/>
          <p14:tracePt t="53268" x="11187113" y="3181350"/>
          <p14:tracePt t="53276" x="11187113" y="3173413"/>
          <p14:tracePt t="53291" x="11187113" y="3165475"/>
          <p14:tracePt t="53300" x="11187113" y="3149600"/>
          <p14:tracePt t="53308" x="11187113" y="3141663"/>
          <p14:tracePt t="53316" x="11179175" y="3125788"/>
          <p14:tracePt t="53324" x="11179175" y="3117850"/>
          <p14:tracePt t="53332" x="11171238" y="3101975"/>
          <p14:tracePt t="53340" x="11171238" y="3086100"/>
          <p14:tracePt t="53348" x="11171238" y="3070225"/>
          <p14:tracePt t="53356" x="11171238" y="3054350"/>
          <p14:tracePt t="53364" x="11171238" y="3038475"/>
          <p14:tracePt t="53371" x="11163300" y="3022600"/>
          <p14:tracePt t="53380" x="11155363" y="3006725"/>
          <p14:tracePt t="53388" x="11155363" y="2982913"/>
          <p14:tracePt t="53396" x="11155363" y="2967038"/>
          <p14:tracePt t="53404" x="11155363" y="2943225"/>
          <p14:tracePt t="53413" x="11139488" y="2901950"/>
          <p14:tracePt t="53420" x="11123613" y="2870200"/>
          <p14:tracePt t="53429" x="11107738" y="2822575"/>
          <p14:tracePt t="53436" x="11099800" y="2782888"/>
          <p14:tracePt t="53443" x="11091863" y="2751138"/>
          <p14:tracePt t="53452" x="11083925" y="2735263"/>
          <p14:tracePt t="53460" x="11075988" y="2719388"/>
          <p14:tracePt t="53468" x="11068050" y="2703513"/>
          <p14:tracePt t="53476" x="11060113" y="2703513"/>
          <p14:tracePt t="53484" x="11052175" y="2687638"/>
          <p14:tracePt t="53492" x="11044238" y="2687638"/>
          <p14:tracePt t="53500" x="11044238" y="2679700"/>
          <p14:tracePt t="53508" x="11036300" y="2671763"/>
          <p14:tracePt t="53588" x="11036300" y="2663825"/>
          <p14:tracePt t="53596" x="11036300" y="2647950"/>
          <p14:tracePt t="53652" x="11036300" y="2640013"/>
          <p14:tracePt t="53668" x="11036300" y="2632075"/>
          <p14:tracePt t="53692" x="11036300" y="2616200"/>
          <p14:tracePt t="53732" x="11036300" y="2608263"/>
          <p14:tracePt t="53772" x="11036300" y="2600325"/>
          <p14:tracePt t="53868" x="11044238" y="2592388"/>
          <p14:tracePt t="53876" x="11052175" y="2592388"/>
          <p14:tracePt t="53884" x="11052175" y="2600325"/>
          <p14:tracePt t="53896" x="11052175" y="2616200"/>
          <p14:tracePt t="53900" x="11052175" y="2624138"/>
          <p14:tracePt t="53908" x="11060113" y="2640013"/>
          <p14:tracePt t="53915" x="11060113" y="2647950"/>
          <p14:tracePt t="53924" x="11060113" y="2663825"/>
          <p14:tracePt t="53933" x="11068050" y="2679700"/>
          <p14:tracePt t="53940" x="11068050" y="2695575"/>
          <p14:tracePt t="53948" x="11068050" y="2703513"/>
          <p14:tracePt t="53956" x="11068050" y="2719388"/>
          <p14:tracePt t="53965" x="11068050" y="2735263"/>
          <p14:tracePt t="53972" x="11068050" y="2751138"/>
          <p14:tracePt t="53980" x="11068050" y="2767013"/>
          <p14:tracePt t="53988" x="11068050" y="2774950"/>
          <p14:tracePt t="53997" x="11068050" y="2782888"/>
          <p14:tracePt t="54004" x="11075988" y="2798763"/>
          <p14:tracePt t="54012" x="11083925" y="2814638"/>
          <p14:tracePt t="54020" x="11083925" y="2822575"/>
          <p14:tracePt t="54029" x="11083925" y="2838450"/>
          <p14:tracePt t="54036" x="11083925" y="2846388"/>
          <p14:tracePt t="54044" x="11091863" y="2846388"/>
          <p14:tracePt t="54052" x="11091863" y="2854325"/>
          <p14:tracePt t="54060" x="11091863" y="2862263"/>
          <p14:tracePt t="54068" x="11091863" y="2870200"/>
          <p14:tracePt t="54084" x="11091863" y="2886075"/>
          <p14:tracePt t="54092" x="11091863" y="2894013"/>
          <p14:tracePt t="54100" x="11099800" y="2894013"/>
          <p14:tracePt t="54108" x="11099800" y="2909888"/>
          <p14:tracePt t="54116" x="11099800" y="2919413"/>
          <p14:tracePt t="54124" x="11099800" y="2927350"/>
          <p14:tracePt t="54132" x="11099800" y="2935288"/>
          <p14:tracePt t="54140" x="11099800" y="2943225"/>
          <p14:tracePt t="54148" x="11099800" y="2951163"/>
          <p14:tracePt t="54156" x="11107738" y="2967038"/>
          <p14:tracePt t="54172" x="11107738" y="2974975"/>
          <p14:tracePt t="54197" x="11107738" y="2982913"/>
          <p14:tracePt t="54212" x="11115675" y="2982913"/>
          <p14:tracePt t="54243" x="11123613" y="2990850"/>
          <p14:tracePt t="54267" x="11123613" y="2998788"/>
          <p14:tracePt t="54292" x="11123613" y="3006725"/>
          <p14:tracePt t="54300" x="11123613" y="3014663"/>
          <p14:tracePt t="54315" x="11123613" y="3022600"/>
          <p14:tracePt t="54332" x="11123613" y="3030538"/>
          <p14:tracePt t="54341" x="11123613" y="3038475"/>
          <p14:tracePt t="54355" x="11123613" y="3046413"/>
          <p14:tracePt t="54364" x="11123613" y="3054350"/>
          <p14:tracePt t="54372" x="11123613" y="3062288"/>
          <p14:tracePt t="54396" x="11123613" y="3078163"/>
          <p14:tracePt t="54420" x="11123613" y="3086100"/>
          <p14:tracePt t="54428" x="11123613" y="3094038"/>
          <p14:tracePt t="54443" x="11123613" y="3109913"/>
          <p14:tracePt t="54452" x="11123613" y="3117850"/>
          <p14:tracePt t="54460" x="11123613" y="3125788"/>
          <p14:tracePt t="54467" x="11123613" y="3133725"/>
          <p14:tracePt t="54484" x="11123613" y="3149600"/>
          <p14:tracePt t="54492" x="11131550" y="3157538"/>
          <p14:tracePt t="54508" x="11131550" y="3165475"/>
          <p14:tracePt t="54516" x="11131550" y="3173413"/>
          <p14:tracePt t="54532" x="11131550" y="3181350"/>
          <p14:tracePt t="54540" x="11131550" y="3189288"/>
          <p14:tracePt t="54548" x="11139488" y="3197225"/>
          <p14:tracePt t="54564" x="11139488" y="3205163"/>
          <p14:tracePt t="54572" x="11139488" y="3213100"/>
          <p14:tracePt t="54580" x="11139488" y="3221038"/>
          <p14:tracePt t="54587" x="11139488" y="3228975"/>
          <p14:tracePt t="54603" x="11139488" y="3244850"/>
          <p14:tracePt t="54620" x="11139488" y="3252788"/>
          <p14:tracePt t="54644" x="11139488" y="3270250"/>
          <p14:tracePt t="54668" x="11139488" y="3278188"/>
          <p14:tracePt t="54676" x="11139488" y="3286125"/>
          <p14:tracePt t="54700" x="11139488" y="3294063"/>
          <p14:tracePt t="54708" x="11139488" y="3302000"/>
          <p14:tracePt t="54732" x="11139488" y="3309938"/>
          <p14:tracePt t="54748" x="11139488" y="3317875"/>
          <p14:tracePt t="54772" x="11139488" y="3325813"/>
          <p14:tracePt t="54804" x="11139488" y="3333750"/>
          <p14:tracePt t="55684" x="11139488" y="3341688"/>
          <p14:tracePt t="55708" x="11139488" y="3349625"/>
          <p14:tracePt t="55724" x="11139488" y="3365500"/>
          <p14:tracePt t="55732" x="11139488" y="3373438"/>
          <p14:tracePt t="55740" x="11139488" y="3381375"/>
          <p14:tracePt t="55756" x="11139488" y="3389313"/>
          <p14:tracePt t="55764" x="11131550" y="3397250"/>
          <p14:tracePt t="55772" x="11131550" y="3413125"/>
          <p14:tracePt t="55787" x="11131550" y="3421063"/>
          <p14:tracePt t="55804" x="11131550" y="3429000"/>
          <p14:tracePt t="55812" x="11123613" y="3436938"/>
          <p14:tracePt t="55819" x="11123613" y="3444875"/>
          <p14:tracePt t="55836" x="11123613" y="3460750"/>
          <p14:tracePt t="55844" x="11123613" y="3468688"/>
          <p14:tracePt t="55852" x="11123613" y="3476625"/>
          <p14:tracePt t="55860" x="11107738" y="3492500"/>
          <p14:tracePt t="55868" x="11107738" y="3516313"/>
          <p14:tracePt t="55876" x="11099800" y="3532188"/>
          <p14:tracePt t="55884" x="11099800" y="3540125"/>
          <p14:tracePt t="55896" x="11099800" y="3548063"/>
          <p14:tracePt t="55900" x="11099800" y="3563938"/>
          <p14:tracePt t="55908" x="11099800" y="3579813"/>
          <p14:tracePt t="55923" x="11099800" y="3587750"/>
          <p14:tracePt t="55932" x="11099800" y="3595688"/>
          <p14:tracePt t="55939" x="11099800" y="3605213"/>
          <p14:tracePt t="55956" x="11099800" y="3621088"/>
          <p14:tracePt t="55964" x="11099800" y="3629025"/>
          <p14:tracePt t="55972" x="11099800" y="3636963"/>
          <p14:tracePt t="55980" x="11091863" y="3652838"/>
          <p14:tracePt t="55997" x="11091863" y="3660775"/>
          <p14:tracePt t="56004" x="11091863" y="3668713"/>
          <p14:tracePt t="56013" x="11091863" y="3676650"/>
          <p14:tracePt t="56030" x="11091863" y="3684588"/>
          <p14:tracePt t="56036" x="11091863" y="3700463"/>
          <p14:tracePt t="56052" x="11091863" y="3708400"/>
          <p14:tracePt t="56068" x="11091863" y="3716338"/>
          <p14:tracePt t="56076" x="11091863" y="3724275"/>
          <p14:tracePt t="56108" x="11091863" y="3732213"/>
          <p14:tracePt t="56236" x="11091863" y="3740150"/>
          <p14:tracePt t="56260" x="11091863" y="3748088"/>
          <p14:tracePt t="56284" x="11091863" y="3756025"/>
          <p14:tracePt t="56372" x="11091863" y="3748088"/>
          <p14:tracePt t="56388" x="11091863" y="3740150"/>
          <p14:tracePt t="56412" x="11099800" y="3740150"/>
          <p14:tracePt t="56436" x="11099800" y="3732213"/>
          <p14:tracePt t="56444" x="11099800" y="3716338"/>
          <p14:tracePt t="56452" x="11099800" y="3700463"/>
          <p14:tracePt t="56460" x="11099800" y="3692525"/>
          <p14:tracePt t="56468" x="11099800" y="3676650"/>
          <p14:tracePt t="56476" x="11099800" y="3668713"/>
          <p14:tracePt t="56484" x="11099800" y="3660775"/>
          <p14:tracePt t="56492" x="11099800" y="3652838"/>
          <p14:tracePt t="56500" x="11099800" y="3636963"/>
          <p14:tracePt t="56508" x="11099800" y="3613150"/>
          <p14:tracePt t="56516" x="11107738" y="3587750"/>
          <p14:tracePt t="56523" x="11115675" y="3556000"/>
          <p14:tracePt t="56531" x="11115675" y="3548063"/>
          <p14:tracePt t="56539" x="11115675" y="3524250"/>
          <p14:tracePt t="56547" x="11123613" y="3508375"/>
          <p14:tracePt t="56556" x="11123613" y="3492500"/>
          <p14:tracePt t="56564" x="11123613" y="3484563"/>
          <p14:tracePt t="56572" x="11123613" y="3460750"/>
          <p14:tracePt t="56581" x="11123613" y="3452813"/>
          <p14:tracePt t="56587" x="11123613" y="3444875"/>
          <p14:tracePt t="56596" x="11123613" y="3421063"/>
          <p14:tracePt t="56604" x="11131550" y="3405188"/>
          <p14:tracePt t="56612" x="11147425" y="3381375"/>
          <p14:tracePt t="56619" x="11147425" y="3357563"/>
          <p14:tracePt t="56629" x="11147425" y="3349625"/>
          <p14:tracePt t="56636" x="11147425" y="3333750"/>
          <p14:tracePt t="56644" x="11147425" y="3317875"/>
          <p14:tracePt t="56652" x="11155363" y="3294063"/>
          <p14:tracePt t="56660" x="11155363" y="3278188"/>
          <p14:tracePt t="56668" x="11163300" y="3252788"/>
          <p14:tracePt t="56676" x="11163300" y="3236913"/>
          <p14:tracePt t="56684" x="11171238" y="3213100"/>
          <p14:tracePt t="56692" x="11171238" y="3197225"/>
          <p14:tracePt t="56699" x="11179175" y="3189288"/>
          <p14:tracePt t="56707" x="11187113" y="3181350"/>
          <p14:tracePt t="56715" x="11187113" y="3173413"/>
          <p14:tracePt t="56724" x="11187113" y="3165475"/>
          <p14:tracePt t="56820" x="11187113" y="3157538"/>
          <p14:tracePt t="56836" x="11187113" y="3149600"/>
          <p14:tracePt t="56844" x="11187113" y="3125788"/>
          <p14:tracePt t="56852" x="11187113" y="3117850"/>
          <p14:tracePt t="56860" x="11187113" y="3101975"/>
          <p14:tracePt t="56868" x="11187113" y="3086100"/>
          <p14:tracePt t="56876" x="11187113" y="3070225"/>
          <p14:tracePt t="56884" x="11187113" y="3062288"/>
          <p14:tracePt t="56895" x="11187113" y="3054350"/>
          <p14:tracePt t="56899" x="11187113" y="3038475"/>
          <p14:tracePt t="56907" x="11187113" y="3030538"/>
          <p14:tracePt t="56916" x="11187113" y="3022600"/>
          <p14:tracePt t="56924" x="11187113" y="3014663"/>
          <p14:tracePt t="56933" x="11187113" y="2998788"/>
          <p14:tracePt t="56940" x="11179175" y="2990850"/>
          <p14:tracePt t="56948" x="11179175" y="2974975"/>
          <p14:tracePt t="56956" x="11179175" y="2967038"/>
          <p14:tracePt t="56964" x="11179175" y="2959100"/>
          <p14:tracePt t="56972" x="11179175" y="2943225"/>
          <p14:tracePt t="56980" x="11179175" y="2935288"/>
          <p14:tracePt t="56988" x="11179175" y="2909888"/>
          <p14:tracePt t="56996" x="11179175" y="2886075"/>
          <p14:tracePt t="57004" x="11179175" y="2862263"/>
          <p14:tracePt t="57020" x="11179175" y="2846388"/>
          <p14:tracePt t="57029" x="11179175" y="2838450"/>
          <p14:tracePt t="57044" x="11179175" y="2814638"/>
          <p14:tracePt t="57060" x="11179175" y="2806700"/>
          <p14:tracePt t="57075" x="11179175" y="2798763"/>
          <p14:tracePt t="57083" x="11179175" y="2782888"/>
          <p14:tracePt t="57091" x="11179175" y="2774950"/>
          <p14:tracePt t="57099" x="11179175" y="2767013"/>
          <p14:tracePt t="57108" x="11179175" y="2759075"/>
          <p14:tracePt t="57124" x="11179175" y="2751138"/>
          <p14:tracePt t="57132" x="11179175" y="2743200"/>
          <p14:tracePt t="57140" x="11171238" y="2727325"/>
          <p14:tracePt t="57156" x="11163300" y="2711450"/>
          <p14:tracePt t="57164" x="11163300" y="2703513"/>
          <p14:tracePt t="57172" x="11155363" y="2695575"/>
          <p14:tracePt t="57181" x="11147425" y="2687638"/>
          <p14:tracePt t="57188" x="11147425" y="2679700"/>
          <p14:tracePt t="57196" x="11139488" y="2671763"/>
          <p14:tracePt t="57203" x="11131550" y="2663825"/>
          <p14:tracePt t="57212" x="11123613" y="2655888"/>
          <p14:tracePt t="57220" x="11123613" y="2647950"/>
          <p14:tracePt t="57236" x="11115675" y="2640013"/>
          <p14:tracePt t="57252" x="11107738" y="2632075"/>
          <p14:tracePt t="57260" x="11099800" y="2624138"/>
          <p14:tracePt t="57276" x="11091863" y="2616200"/>
          <p14:tracePt t="57300" x="11083925" y="2616200"/>
          <p14:tracePt t="57316" x="11068050" y="2600325"/>
          <p14:tracePt t="57324" x="11044238" y="2600325"/>
          <p14:tracePt t="57332" x="11020425" y="2592388"/>
          <p14:tracePt t="57340" x="11004550" y="2576513"/>
          <p14:tracePt t="57348" x="10988675" y="2576513"/>
          <p14:tracePt t="57356" x="10971213" y="2566988"/>
          <p14:tracePt t="57364" x="10955338" y="2559050"/>
          <p14:tracePt t="57372" x="10939463" y="2559050"/>
          <p14:tracePt t="57381" x="10931525" y="2559050"/>
          <p14:tracePt t="57388" x="10923588" y="2551113"/>
          <p14:tracePt t="57397" x="10907713" y="2543175"/>
          <p14:tracePt t="57404" x="10899775" y="2543175"/>
          <p14:tracePt t="57412" x="10891838" y="2543175"/>
          <p14:tracePt t="57420" x="10883900" y="2543175"/>
          <p14:tracePt t="57429" x="10875963" y="2543175"/>
          <p14:tracePt t="57444" x="10860088" y="2543175"/>
          <p14:tracePt t="57452" x="10844213" y="2543175"/>
          <p14:tracePt t="57460" x="10836275" y="2551113"/>
          <p14:tracePt t="57468" x="10820400" y="2566988"/>
          <p14:tracePt t="57476" x="10804525" y="2576513"/>
          <p14:tracePt t="57484" x="10772775" y="2600325"/>
          <p14:tracePt t="57492" x="10748963" y="2608263"/>
          <p14:tracePt t="57500" x="10725150" y="2616200"/>
          <p14:tracePt t="57508" x="10701338" y="2632075"/>
          <p14:tracePt t="57516" x="10669588" y="2655888"/>
          <p14:tracePt t="57524" x="10661650" y="2663825"/>
          <p14:tracePt t="57532" x="10637838" y="2679700"/>
          <p14:tracePt t="57548" x="10612438" y="2695575"/>
          <p14:tracePt t="57556" x="10604500" y="2711450"/>
          <p14:tracePt t="57564" x="10588625" y="2727325"/>
          <p14:tracePt t="57572" x="10580688" y="2735263"/>
          <p14:tracePt t="57580" x="10556875" y="2767013"/>
          <p14:tracePt t="57589" x="10525125" y="2806700"/>
          <p14:tracePt t="57597" x="10509250" y="2830513"/>
          <p14:tracePt t="57603" x="10485438" y="2870200"/>
          <p14:tracePt t="57613" x="10461625" y="2901950"/>
          <p14:tracePt t="57620" x="10445750" y="2943225"/>
          <p14:tracePt t="57629" x="10429875" y="2998788"/>
          <p14:tracePt t="57636" x="10421938" y="3022600"/>
          <p14:tracePt t="57644" x="10421938" y="3070225"/>
          <p14:tracePt t="57652" x="10421938" y="3109913"/>
          <p14:tracePt t="57660" x="10421938" y="3141663"/>
          <p14:tracePt t="57668" x="10421938" y="3197225"/>
          <p14:tracePt t="57676" x="10421938" y="3252788"/>
          <p14:tracePt t="57684" x="10421938" y="3294063"/>
          <p14:tracePt t="57692" x="10421938" y="3341688"/>
          <p14:tracePt t="57700" x="10421938" y="3381375"/>
          <p14:tracePt t="57708" x="10421938" y="3413125"/>
          <p14:tracePt t="57716" x="10429875" y="3460750"/>
          <p14:tracePt t="57724" x="10445750" y="3508375"/>
          <p14:tracePt t="57732" x="10453688" y="3563938"/>
          <p14:tracePt t="57740" x="10477500" y="3595688"/>
          <p14:tracePt t="57748" x="10485438" y="3636963"/>
          <p14:tracePt t="57756" x="10517188" y="3660775"/>
          <p14:tracePt t="57764" x="10525125" y="3700463"/>
          <p14:tracePt t="57772" x="10548938" y="3724275"/>
          <p14:tracePt t="57781" x="10572750" y="3756025"/>
          <p14:tracePt t="57788" x="10596563" y="3779838"/>
          <p14:tracePt t="57797" x="10629900" y="3811588"/>
          <p14:tracePt t="57803" x="10669588" y="3843338"/>
          <p14:tracePt t="57813" x="10701338" y="3867150"/>
          <p14:tracePt t="57819" x="10748963" y="3898900"/>
          <p14:tracePt t="57828" x="10812463" y="3930650"/>
          <p14:tracePt t="57835" x="10875963" y="3956050"/>
          <p14:tracePt t="57844" x="10955338" y="3979863"/>
          <p14:tracePt t="57852" x="11020425" y="3995738"/>
          <p14:tracePt t="57860" x="11091863" y="4011613"/>
          <p14:tracePt t="57868" x="11147425" y="4027488"/>
          <p14:tracePt t="57876" x="11210925" y="4027488"/>
          <p14:tracePt t="57884" x="11266488" y="4035425"/>
          <p14:tracePt t="57892" x="11314113" y="4035425"/>
          <p14:tracePt t="57900" x="11347450" y="4035425"/>
          <p14:tracePt t="57908" x="11379200" y="4035425"/>
          <p14:tracePt t="57916" x="11410950" y="4019550"/>
          <p14:tracePt t="57924" x="11450638" y="3987800"/>
          <p14:tracePt t="57932" x="11458575" y="3956050"/>
          <p14:tracePt t="57940" x="11474450" y="3914775"/>
          <p14:tracePt t="57948" x="11482388" y="3867150"/>
          <p14:tracePt t="57956" x="11490325" y="3803650"/>
          <p14:tracePt t="57965" x="11490325" y="3756025"/>
          <p14:tracePt t="57972" x="11490325" y="3700463"/>
          <p14:tracePt t="57980" x="11490325" y="3636963"/>
          <p14:tracePt t="57987" x="11498263" y="3571875"/>
          <p14:tracePt t="57996" x="11506200" y="3516313"/>
          <p14:tracePt t="58004" x="11506200" y="3452813"/>
          <p14:tracePt t="58013" x="11506200" y="3389313"/>
          <p14:tracePt t="58020" x="11506200" y="3325813"/>
          <p14:tracePt t="58029" x="11506200" y="3278188"/>
          <p14:tracePt t="58036" x="11490325" y="3221038"/>
          <p14:tracePt t="58044" x="11450638" y="3165475"/>
          <p14:tracePt t="58052" x="11426825" y="3109913"/>
          <p14:tracePt t="58060" x="11387138" y="3054350"/>
          <p14:tracePt t="58068" x="11355388" y="3030538"/>
          <p14:tracePt t="58076" x="11298238" y="2990850"/>
          <p14:tracePt t="58084" x="11234738" y="2943225"/>
          <p14:tracePt t="58092" x="11171238" y="2909888"/>
          <p14:tracePt t="58100" x="11083925" y="2878138"/>
          <p14:tracePt t="58108" x="11028363" y="2870200"/>
          <p14:tracePt t="58116" x="10971213" y="2854325"/>
          <p14:tracePt t="58124" x="10939463" y="2854325"/>
          <p14:tracePt t="58131" x="10907713" y="2846388"/>
          <p14:tracePt t="58140" x="10883900" y="2846388"/>
          <p14:tracePt t="58156" x="10868025" y="2846388"/>
          <p14:tracePt t="58165" x="10860088" y="2846388"/>
          <p14:tracePt t="58172" x="10844213" y="2854325"/>
          <p14:tracePt t="58180" x="10828338" y="2862263"/>
          <p14:tracePt t="58197" x="10788650" y="2919413"/>
          <p14:tracePt t="58203" x="10748963" y="2967038"/>
          <p14:tracePt t="58213" x="10725150" y="3014663"/>
          <p14:tracePt t="58219" x="10701338" y="3070225"/>
          <p14:tracePt t="58228" x="10685463" y="3109913"/>
          <p14:tracePt t="58236" x="10677525" y="3157538"/>
          <p14:tracePt t="58245" x="10669588" y="3213100"/>
          <p14:tracePt t="58252" x="10669588" y="3262313"/>
          <p14:tracePt t="58260" x="10669588" y="3302000"/>
          <p14:tracePt t="58268" x="10669588" y="3357563"/>
          <p14:tracePt t="58276" x="10669588" y="3389313"/>
          <p14:tracePt t="58283" x="10685463" y="3429000"/>
          <p14:tracePt t="58292" x="10717213" y="3476625"/>
          <p14:tracePt t="58300" x="10764838" y="3532188"/>
          <p14:tracePt t="58308" x="10804525" y="3563938"/>
          <p14:tracePt t="58316" x="10852150" y="3587750"/>
          <p14:tracePt t="58324" x="10923588" y="3613150"/>
          <p14:tracePt t="58332" x="10963275" y="3629025"/>
          <p14:tracePt t="58340" x="11020425" y="3644900"/>
          <p14:tracePt t="58348" x="11044238" y="3644900"/>
          <p14:tracePt t="58356" x="11068050" y="3652838"/>
          <p14:tracePt t="58365" x="11083925" y="3652838"/>
          <p14:tracePt t="58388" x="11091863" y="3652838"/>
          <p14:tracePt t="58412" x="11091863" y="3636963"/>
          <p14:tracePt t="58419" x="11091863" y="3629025"/>
          <p14:tracePt t="58428" x="11091863" y="3613150"/>
          <p14:tracePt t="58436" x="11091863" y="3605213"/>
          <p14:tracePt t="58451" x="11091863" y="3595688"/>
          <p14:tracePt t="58460" x="11091863" y="3587750"/>
          <p14:tracePt t="58476" x="11091863" y="3579813"/>
          <p14:tracePt t="58492" x="11091863" y="3571875"/>
          <p14:tracePt t="58500" x="11091863" y="3563938"/>
          <p14:tracePt t="58508" x="11083925" y="3556000"/>
          <p14:tracePt t="58532" x="11075988" y="3548063"/>
          <p14:tracePt t="58556" x="11068050" y="3548063"/>
          <p14:tracePt t="59036" x="11060113" y="3548063"/>
          <p14:tracePt t="59052" x="11068050" y="3548063"/>
          <p14:tracePt t="59076" x="11068050" y="3556000"/>
          <p14:tracePt t="59100" x="11068050" y="3563938"/>
          <p14:tracePt t="59108" x="11068050" y="3571875"/>
          <p14:tracePt t="59156" x="11060113" y="3579813"/>
          <p14:tracePt t="59164" x="11060113" y="3587750"/>
          <p14:tracePt t="59172" x="11052175" y="3587750"/>
          <p14:tracePt t="59180" x="11044238" y="3595688"/>
          <p14:tracePt t="59187" x="11036300" y="3595688"/>
          <p14:tracePt t="59204" x="11028363" y="3595688"/>
          <p14:tracePt t="59220" x="11020425" y="3595688"/>
          <p14:tracePt t="59236" x="11004550" y="3595688"/>
          <p14:tracePt t="59244" x="10996613" y="3605213"/>
          <p14:tracePt t="59252" x="10971213" y="3605213"/>
          <p14:tracePt t="59260" x="10955338" y="3613150"/>
          <p14:tracePt t="59268" x="10915650" y="3629025"/>
          <p14:tracePt t="59275" x="10875963" y="3629025"/>
          <p14:tracePt t="59283" x="10820400" y="3644900"/>
          <p14:tracePt t="59292" x="10748963" y="3668713"/>
          <p14:tracePt t="59300" x="10677525" y="3676650"/>
          <p14:tracePt t="59307" x="10580688" y="3684588"/>
          <p14:tracePt t="59315" x="10501313" y="3692525"/>
          <p14:tracePt t="59324" x="10398125" y="3708400"/>
          <p14:tracePt t="59332" x="10261600" y="3740150"/>
          <p14:tracePt t="59340" x="10118725" y="3763963"/>
          <p14:tracePt t="59348" x="9991725" y="3779838"/>
          <p14:tracePt t="59356" x="9871075" y="3795713"/>
          <p14:tracePt t="59364" x="9783763" y="3811588"/>
          <p14:tracePt t="59371" x="9720263" y="3835400"/>
          <p14:tracePt t="59380" x="9664700" y="3851275"/>
          <p14:tracePt t="59388" x="9632950" y="3851275"/>
          <p14:tracePt t="59396" x="9609138" y="3851275"/>
          <p14:tracePt t="59404" x="9585325" y="3859213"/>
          <p14:tracePt t="59413" x="9536113" y="3875088"/>
          <p14:tracePt t="59420" x="9504363" y="3875088"/>
          <p14:tracePt t="59429" x="9448800" y="3883025"/>
          <p14:tracePt t="59436" x="9393238" y="3898900"/>
          <p14:tracePt t="59444" x="9345613" y="3898900"/>
          <p14:tracePt t="59452" x="9282113" y="3914775"/>
          <p14:tracePt t="59460" x="9224963" y="3922713"/>
          <p14:tracePt t="59468" x="9169400" y="3938588"/>
          <p14:tracePt t="59476" x="9121775" y="3948113"/>
          <p14:tracePt t="59484" x="9082088" y="3948113"/>
          <p14:tracePt t="59492" x="9066213" y="3956050"/>
          <p14:tracePt t="59500" x="9050338" y="3956050"/>
          <p14:tracePt t="59508" x="9034463" y="3963988"/>
          <p14:tracePt t="59516" x="9010650" y="3963988"/>
          <p14:tracePt t="59524" x="9002713" y="3963988"/>
          <p14:tracePt t="59532" x="8986838" y="3979863"/>
          <p14:tracePt t="59541" x="8978900" y="3979863"/>
          <p14:tracePt t="59548" x="8963025" y="3979863"/>
          <p14:tracePt t="59556" x="8955088" y="3979863"/>
          <p14:tracePt t="59588" x="8947150" y="3987800"/>
          <p14:tracePt t="59932" x="8939213" y="3995738"/>
          <p14:tracePt t="59980" x="8939213" y="4003675"/>
          <p14:tracePt t="59987" x="8931275" y="4011613"/>
          <p14:tracePt t="59996" x="8923338" y="4011613"/>
          <p14:tracePt t="60003" x="8915400" y="4011613"/>
          <p14:tracePt t="60014" x="8891588" y="4027488"/>
          <p14:tracePt t="60076" x="8883650" y="4027488"/>
          <p14:tracePt t="60092" x="8874125" y="4027488"/>
          <p14:tracePt t="60108" x="8858250" y="4027488"/>
          <p14:tracePt t="60116" x="8858250" y="4011613"/>
          <p14:tracePt t="60123" x="8858250" y="4003675"/>
          <p14:tracePt t="60131" x="8858250" y="3995738"/>
          <p14:tracePt t="60140" x="8858250" y="3987800"/>
          <p14:tracePt t="60148" x="8858250" y="3979863"/>
          <p14:tracePt t="60164" x="8858250" y="3971925"/>
          <p14:tracePt t="60276" x="8858250" y="3963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2041648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Overview of Remote Sensing techniques for plastic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3E234-24A3-4134-8F84-BF99980CF5FE}"/>
              </a:ext>
            </a:extLst>
          </p:cNvPr>
          <p:cNvSpPr txBox="1"/>
          <p:nvPr/>
        </p:nvSpPr>
        <p:spPr>
          <a:xfrm>
            <a:off x="8037776" y="6203323"/>
            <a:ext cx="41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Roboto" panose="02000000000000000000"/>
              </a:rPr>
              <a:t>Count 12 patches (patch &gt; 0.1 m2)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5AF6-7D39-42ED-95F5-4408FFA89A19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5" name="Picture 2" descr="Image result for ESA">
              <a:extLst>
                <a:ext uri="{FF2B5EF4-FFF2-40B4-BE49-F238E27FC236}">
                  <a16:creationId xmlns:a16="http://schemas.microsoft.com/office/drawing/2014/main" id="{8CE9E1FA-9EF7-4941-8559-45B9216AC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F1599B5-F769-4945-9A87-766267581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EDEE6FE-241B-41FF-BEB2-5E878605B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9CFCFA-563D-42A8-BDBE-BA433E49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B2A7717-6EF6-435E-9EA0-794E1A991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594" y="2350872"/>
            <a:ext cx="8218120" cy="4383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5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52"/>
    </mc:Choice>
    <mc:Fallback xmlns="">
      <p:transition spd="slow" advTm="62252"/>
    </mc:Fallback>
  </mc:AlternateContent>
  <p:extLst>
    <p:ext uri="{3A86A75C-4F4B-4683-9AE1-C65F6400EC91}">
      <p14:laserTraceLst xmlns:p14="http://schemas.microsoft.com/office/powerpoint/2010/main">
        <p14:tracePtLst>
          <p14:tracePt t="11364" x="5414963" y="2439988"/>
          <p14:tracePt t="11372" x="5389563" y="2439988"/>
          <p14:tracePt t="11404" x="5389563" y="2432050"/>
          <p14:tracePt t="11412" x="5389563" y="2400300"/>
          <p14:tracePt t="11420" x="5407025" y="2376488"/>
          <p14:tracePt t="11428" x="5407025" y="2368550"/>
          <p14:tracePt t="11548" x="5407025" y="2360613"/>
          <p14:tracePt t="11564" x="5407025" y="2352675"/>
          <p14:tracePt t="11596" x="5414963" y="2344738"/>
          <p14:tracePt t="11628" x="5397500" y="2368550"/>
          <p14:tracePt t="11636" x="5349875" y="2416175"/>
          <p14:tracePt t="11644" x="5310188" y="2487613"/>
          <p14:tracePt t="11652" x="5246688" y="2543175"/>
          <p14:tracePt t="11660" x="5159375" y="2655888"/>
          <p14:tracePt t="11668" x="5080000" y="2735263"/>
          <p14:tracePt t="11676" x="5006975" y="2806700"/>
          <p14:tracePt t="11684" x="4959350" y="2854325"/>
          <p14:tracePt t="11692" x="4927600" y="2894013"/>
          <p14:tracePt t="11700" x="4919663" y="2927350"/>
          <p14:tracePt t="11708" x="4919663" y="2951163"/>
          <p14:tracePt t="11716" x="4927600" y="2967038"/>
          <p14:tracePt t="11724" x="4935538" y="2974975"/>
          <p14:tracePt t="11732" x="4943475" y="2974975"/>
          <p14:tracePt t="11740" x="4959350" y="2974975"/>
          <p14:tracePt t="11748" x="4991100" y="2974975"/>
          <p14:tracePt t="11756" x="5014913" y="2974975"/>
          <p14:tracePt t="11764" x="5064125" y="2982913"/>
          <p14:tracePt t="11772" x="5095875" y="2990850"/>
          <p14:tracePt t="11780" x="5159375" y="3006725"/>
          <p14:tracePt t="11788" x="5222875" y="3006725"/>
          <p14:tracePt t="11796" x="5302250" y="3014663"/>
          <p14:tracePt t="11804" x="5373688" y="3014663"/>
          <p14:tracePt t="11812" x="5446713" y="3014663"/>
          <p14:tracePt t="11820" x="5526088" y="3014663"/>
          <p14:tracePt t="11829" x="5565775" y="3014663"/>
          <p14:tracePt t="11836" x="5597525" y="3014663"/>
          <p14:tracePt t="11844" x="5621338" y="3014663"/>
          <p14:tracePt t="11852" x="5645150" y="3014663"/>
          <p14:tracePt t="11860" x="5653088" y="3014663"/>
          <p14:tracePt t="11868" x="5653088" y="3006725"/>
          <p14:tracePt t="11876" x="5668963" y="2998788"/>
          <p14:tracePt t="11884" x="5668963" y="2990850"/>
          <p14:tracePt t="11892" x="5676900" y="2974975"/>
          <p14:tracePt t="11911" x="5684838" y="2909888"/>
          <p14:tracePt t="11916" x="5684838" y="2878138"/>
          <p14:tracePt t="11924" x="5684838" y="2846388"/>
          <p14:tracePt t="11932" x="5684838" y="2822575"/>
          <p14:tracePt t="11940" x="5684838" y="2790825"/>
          <p14:tracePt t="11948" x="5676900" y="2759075"/>
          <p14:tracePt t="11956" x="5653088" y="2719388"/>
          <p14:tracePt t="11964" x="5637213" y="2687638"/>
          <p14:tracePt t="11972" x="5613400" y="2647950"/>
          <p14:tracePt t="11980" x="5581650" y="2624138"/>
          <p14:tracePt t="11988" x="5557838" y="2592388"/>
          <p14:tracePt t="11997" x="5518150" y="2566988"/>
          <p14:tracePt t="12004" x="5478463" y="2559050"/>
          <p14:tracePt t="12013" x="5438775" y="2543175"/>
          <p14:tracePt t="12020" x="5397500" y="2527300"/>
          <p14:tracePt t="12029" x="5365750" y="2519363"/>
          <p14:tracePt t="12035" x="5310188" y="2503488"/>
          <p14:tracePt t="12044" x="5246688" y="2495550"/>
          <p14:tracePt t="12052" x="5191125" y="2487613"/>
          <p14:tracePt t="12060" x="5127625" y="2479675"/>
          <p14:tracePt t="12068" x="5072063" y="2471738"/>
          <p14:tracePt t="12076" x="4999038" y="2463800"/>
          <p14:tracePt t="12084" x="4943475" y="2447925"/>
          <p14:tracePt t="12092" x="4879975" y="2439988"/>
          <p14:tracePt t="12100" x="4848225" y="2432050"/>
          <p14:tracePt t="12108" x="4792663" y="2432050"/>
          <p14:tracePt t="12116" x="4768850" y="2424113"/>
          <p14:tracePt t="12124" x="4760913" y="2424113"/>
          <p14:tracePt t="12132" x="4752975" y="2424113"/>
          <p14:tracePt t="12140" x="4729163" y="2424113"/>
          <p14:tracePt t="12156" x="4705350" y="2439988"/>
          <p14:tracePt t="12164" x="4687888" y="2439988"/>
          <p14:tracePt t="12172" x="4664075" y="2455863"/>
          <p14:tracePt t="12180" x="4624388" y="2479675"/>
          <p14:tracePt t="12188" x="4584700" y="2511425"/>
          <p14:tracePt t="12196" x="4552950" y="2527300"/>
          <p14:tracePt t="12204" x="4521200" y="2551113"/>
          <p14:tracePt t="12214" x="4497388" y="2576513"/>
          <p14:tracePt t="12220" x="4457700" y="2600325"/>
          <p14:tracePt t="12229" x="4410075" y="2632075"/>
          <p14:tracePt t="12236" x="4370388" y="2655888"/>
          <p14:tracePt t="12244" x="4344988" y="2687638"/>
          <p14:tracePt t="12252" x="4305300" y="2719388"/>
          <p14:tracePt t="12261" x="4273550" y="2735263"/>
          <p14:tracePt t="12268" x="4249738" y="2767013"/>
          <p14:tracePt t="12276" x="4233863" y="2774950"/>
          <p14:tracePt t="12284" x="4233863" y="2798763"/>
          <p14:tracePt t="12292" x="4233863" y="2814638"/>
          <p14:tracePt t="12300" x="4233863" y="2822575"/>
          <p14:tracePt t="12308" x="4233863" y="2830513"/>
          <p14:tracePt t="12316" x="4233863" y="2846388"/>
          <p14:tracePt t="12324" x="4233863" y="2862263"/>
          <p14:tracePt t="12332" x="4233863" y="2878138"/>
          <p14:tracePt t="12340" x="4233863" y="2894013"/>
          <p14:tracePt t="12348" x="4233863" y="2909888"/>
          <p14:tracePt t="12356" x="4233863" y="2919413"/>
          <p14:tracePt t="12364" x="4233863" y="2927350"/>
          <p14:tracePt t="12372" x="4233863" y="2935288"/>
          <p14:tracePt t="12388" x="4241800" y="2943225"/>
          <p14:tracePt t="12404" x="4257675" y="2967038"/>
          <p14:tracePt t="12412" x="4265613" y="2967038"/>
          <p14:tracePt t="12420" x="4313238" y="2990850"/>
          <p14:tracePt t="12428" x="4352925" y="3006725"/>
          <p14:tracePt t="12436" x="4418013" y="3038475"/>
          <p14:tracePt t="12444" x="4473575" y="3054350"/>
          <p14:tracePt t="12452" x="4513263" y="3070225"/>
          <p14:tracePt t="12460" x="4568825" y="3078163"/>
          <p14:tracePt t="12468" x="4592638" y="3078163"/>
          <p14:tracePt t="12476" x="4624388" y="3086100"/>
          <p14:tracePt t="12484" x="4648200" y="3094038"/>
          <p14:tracePt t="12492" x="4664075" y="3094038"/>
          <p14:tracePt t="12500" x="4672013" y="3109913"/>
          <p14:tracePt t="12508" x="4687888" y="3109913"/>
          <p14:tracePt t="12516" x="4729163" y="3133725"/>
          <p14:tracePt t="12524" x="4745038" y="3141663"/>
          <p14:tracePt t="12532" x="4792663" y="3157538"/>
          <p14:tracePt t="12540" x="4848225" y="3157538"/>
          <p14:tracePt t="12548" x="4903788" y="3173413"/>
          <p14:tracePt t="12556" x="4967288" y="3173413"/>
          <p14:tracePt t="12564" x="5030788" y="3173413"/>
          <p14:tracePt t="12572" x="5103813" y="3173413"/>
          <p14:tracePt t="12580" x="5183188" y="3173413"/>
          <p14:tracePt t="12588" x="5262563" y="3173413"/>
          <p14:tracePt t="12596" x="5349875" y="3173413"/>
          <p14:tracePt t="12604" x="5438775" y="3173413"/>
          <p14:tracePt t="12612" x="5518150" y="3173413"/>
          <p14:tracePt t="12619" x="5613400" y="3173413"/>
          <p14:tracePt t="12629" x="5684838" y="3173413"/>
          <p14:tracePt t="12636" x="5773738" y="3173413"/>
          <p14:tracePt t="12644" x="5837238" y="3173413"/>
          <p14:tracePt t="12651" x="5876925" y="3149600"/>
          <p14:tracePt t="12660" x="5956300" y="3125788"/>
          <p14:tracePt t="12667" x="6035675" y="3101975"/>
          <p14:tracePt t="12676" x="6148388" y="3101975"/>
          <p14:tracePt t="12684" x="6243638" y="3094038"/>
          <p14:tracePt t="12692" x="6338888" y="3086100"/>
          <p14:tracePt t="12700" x="6434138" y="3078163"/>
          <p14:tracePt t="12708" x="6515100" y="3070225"/>
          <p14:tracePt t="12716" x="6586538" y="3062288"/>
          <p14:tracePt t="12724" x="6618288" y="3054350"/>
          <p14:tracePt t="12732" x="6634163" y="3046413"/>
          <p14:tracePt t="12740" x="6642100" y="3046413"/>
          <p14:tracePt t="12781" x="6642100" y="3038475"/>
          <p14:tracePt t="12788" x="6650038" y="3030538"/>
          <p14:tracePt t="12796" x="6650038" y="3014663"/>
          <p14:tracePt t="12804" x="6657975" y="2990850"/>
          <p14:tracePt t="12813" x="6665913" y="2951163"/>
          <p14:tracePt t="12820" x="6673850" y="2901950"/>
          <p14:tracePt t="12829" x="6689725" y="2846388"/>
          <p14:tracePt t="12836" x="6689725" y="2830513"/>
          <p14:tracePt t="12844" x="6689725" y="2798763"/>
          <p14:tracePt t="12852" x="6689725" y="2774950"/>
          <p14:tracePt t="12860" x="6681788" y="2751138"/>
          <p14:tracePt t="12868" x="6665913" y="2735263"/>
          <p14:tracePt t="12876" x="6650038" y="2711450"/>
          <p14:tracePt t="12884" x="6642100" y="2695575"/>
          <p14:tracePt t="12896" x="6634163" y="2687638"/>
          <p14:tracePt t="12908" x="6626225" y="2679700"/>
          <p14:tracePt t="12924" x="6618288" y="2671763"/>
          <p14:tracePt t="12940" x="6602413" y="2671763"/>
          <p14:tracePt t="12948" x="6586538" y="2663825"/>
          <p14:tracePt t="12965" x="6546850" y="2640013"/>
          <p14:tracePt t="12972" x="6459538" y="2592388"/>
          <p14:tracePt t="12980" x="6386513" y="2543175"/>
          <p14:tracePt t="12988" x="6299200" y="2503488"/>
          <p14:tracePt t="12997" x="6227763" y="2463800"/>
          <p14:tracePt t="13004" x="6180138" y="2439988"/>
          <p14:tracePt t="13012" x="6140450" y="2424113"/>
          <p14:tracePt t="13020" x="6091238" y="2408238"/>
          <p14:tracePt t="13029" x="6059488" y="2400300"/>
          <p14:tracePt t="13036" x="6043613" y="2400300"/>
          <p14:tracePt t="13076" x="6035675" y="2400300"/>
          <p14:tracePt t="13084" x="6019800" y="2400300"/>
          <p14:tracePt t="13092" x="6003925" y="2416175"/>
          <p14:tracePt t="13100" x="5964238" y="2439988"/>
          <p14:tracePt t="13108" x="5940425" y="2463800"/>
          <p14:tracePt t="13116" x="5900738" y="2487613"/>
          <p14:tracePt t="13123" x="5868988" y="2511425"/>
          <p14:tracePt t="13132" x="5853113" y="2535238"/>
          <p14:tracePt t="13140" x="5837238" y="2551113"/>
          <p14:tracePt t="13148" x="5829300" y="2576513"/>
          <p14:tracePt t="13156" x="5829300" y="2584450"/>
          <p14:tracePt t="13164" x="5829300" y="2600325"/>
          <p14:tracePt t="13172" x="5829300" y="2624138"/>
          <p14:tracePt t="13180" x="5845175" y="2640013"/>
          <p14:tracePt t="13188" x="5853113" y="2671763"/>
          <p14:tracePt t="13196" x="5853113" y="2687638"/>
          <p14:tracePt t="13204" x="5853113" y="2711450"/>
          <p14:tracePt t="13213" x="5861050" y="2735263"/>
          <p14:tracePt t="13220" x="5861050" y="2759075"/>
          <p14:tracePt t="13230" x="5861050" y="2774950"/>
          <p14:tracePt t="13236" x="5861050" y="2782888"/>
          <p14:tracePt t="13246" x="5861050" y="2806700"/>
          <p14:tracePt t="13252" x="5861050" y="2830513"/>
          <p14:tracePt t="13260" x="5861050" y="2846388"/>
          <p14:tracePt t="13268" x="5861050" y="2862263"/>
          <p14:tracePt t="13276" x="5861050" y="2878138"/>
          <p14:tracePt t="13284" x="5861050" y="2886075"/>
          <p14:tracePt t="13300" x="5861050" y="2894013"/>
          <p14:tracePt t="13308" x="5853113" y="2901950"/>
          <p14:tracePt t="13332" x="5845175" y="2909888"/>
          <p14:tracePt t="13356" x="5837238" y="2909888"/>
          <p14:tracePt t="13372" x="5829300" y="2919413"/>
          <p14:tracePt t="13380" x="5805488" y="2935288"/>
          <p14:tracePt t="13388" x="5805488" y="2943225"/>
          <p14:tracePt t="13396" x="5789613" y="2943225"/>
          <p14:tracePt t="13404" x="5773738" y="2951163"/>
          <p14:tracePt t="13412" x="5757863" y="2959100"/>
          <p14:tracePt t="13420" x="5749925" y="2967038"/>
          <p14:tracePt t="13428" x="5724525" y="2982913"/>
          <p14:tracePt t="13436" x="5716588" y="2982913"/>
          <p14:tracePt t="13444" x="5708650" y="2990850"/>
          <p14:tracePt t="13452" x="5692775" y="2998788"/>
          <p14:tracePt t="13468" x="5676900" y="2998788"/>
          <p14:tracePt t="13484" x="5668963" y="2998788"/>
          <p14:tracePt t="13492" x="5668963" y="3006725"/>
          <p14:tracePt t="13526" x="5661025" y="3006725"/>
          <p14:tracePt t="13572" x="5661025" y="3014663"/>
          <p14:tracePt t="13612" x="5661025" y="3022600"/>
          <p14:tracePt t="13644" x="5661025" y="3030538"/>
          <p14:tracePt t="13700" x="5661025" y="3038475"/>
          <p14:tracePt t="13812" x="5668963" y="3038475"/>
          <p14:tracePt t="14108" x="5668963" y="3046413"/>
          <p14:tracePt t="14140" x="5653088" y="3046413"/>
          <p14:tracePt t="14180" x="5645150" y="3046413"/>
          <p14:tracePt t="14212" x="5637213" y="3046413"/>
          <p14:tracePt t="14244" x="5629275" y="3046413"/>
          <p14:tracePt t="14260" x="5621338" y="3046413"/>
          <p14:tracePt t="14316" x="5629275" y="3046413"/>
          <p14:tracePt t="14324" x="5653088" y="3062288"/>
          <p14:tracePt t="14332" x="5716588" y="3070225"/>
          <p14:tracePt t="14340" x="5805488" y="3086100"/>
          <p14:tracePt t="14348" x="5924550" y="3094038"/>
          <p14:tracePt t="14356" x="6027738" y="3094038"/>
          <p14:tracePt t="14364" x="6156325" y="3094038"/>
          <p14:tracePt t="14372" x="6307138" y="3094038"/>
          <p14:tracePt t="14381" x="6418263" y="3094038"/>
          <p14:tracePt t="14388" x="6530975" y="3094038"/>
          <p14:tracePt t="14396" x="6665913" y="3094038"/>
          <p14:tracePt t="14404" x="6721475" y="3078163"/>
          <p14:tracePt t="14412" x="6761163" y="3062288"/>
          <p14:tracePt t="14420" x="6769100" y="3054350"/>
          <p14:tracePt t="14430" x="6769100" y="3046413"/>
          <p14:tracePt t="14436" x="6761163" y="3038475"/>
          <p14:tracePt t="14444" x="6729413" y="3030538"/>
          <p14:tracePt t="14452" x="6673850" y="3022600"/>
          <p14:tracePt t="14460" x="6618288" y="2998788"/>
          <p14:tracePt t="14468" x="6570663" y="2990850"/>
          <p14:tracePt t="14476" x="6523038" y="2982913"/>
          <p14:tracePt t="14484" x="6507163" y="2967038"/>
          <p14:tracePt t="14492" x="6499225" y="2967038"/>
          <p14:tracePt t="14500" x="6491288" y="2959100"/>
          <p14:tracePt t="14516" x="6491288" y="2951163"/>
          <p14:tracePt t="14532" x="6491288" y="2935288"/>
          <p14:tracePt t="14556" x="6499225" y="2927350"/>
          <p14:tracePt t="14572" x="6499225" y="2919413"/>
          <p14:tracePt t="14581" x="6515100" y="2901950"/>
          <p14:tracePt t="14596" x="6530975" y="2894013"/>
          <p14:tracePt t="14612" x="6538913" y="2878138"/>
          <p14:tracePt t="14620" x="6554788" y="2878138"/>
          <p14:tracePt t="14629" x="6562725" y="2870200"/>
          <p14:tracePt t="14636" x="6578600" y="2862263"/>
          <p14:tracePt t="14652" x="6586538" y="2854325"/>
          <p14:tracePt t="14660" x="6594475" y="2846388"/>
          <p14:tracePt t="14668" x="6602413" y="2838450"/>
          <p14:tracePt t="14676" x="6602413" y="2830513"/>
          <p14:tracePt t="14683" x="6602413" y="2822575"/>
          <p14:tracePt t="14692" x="6610350" y="2814638"/>
          <p14:tracePt t="14700" x="6618288" y="2806700"/>
          <p14:tracePt t="14708" x="6626225" y="2798763"/>
          <p14:tracePt t="14724" x="6634163" y="2790825"/>
          <p14:tracePt t="14732" x="6634163" y="2782888"/>
          <p14:tracePt t="14740" x="6642100" y="2774950"/>
          <p14:tracePt t="14764" x="6642100" y="2759075"/>
          <p14:tracePt t="14780" x="6642100" y="2751138"/>
          <p14:tracePt t="14836" x="6642100" y="2743200"/>
          <p14:tracePt t="14852" x="6642100" y="2735263"/>
          <p14:tracePt t="14908" x="6634163" y="2735263"/>
          <p14:tracePt t="14932" x="6634163" y="2743200"/>
          <p14:tracePt t="14964" x="6634163" y="2751138"/>
          <p14:tracePt t="14980" x="6634163" y="2759075"/>
          <p14:tracePt t="14988" x="6634163" y="2767013"/>
          <p14:tracePt t="14996" x="6634163" y="2774950"/>
          <p14:tracePt t="15004" x="6634163" y="2790825"/>
          <p14:tracePt t="15020" x="6634163" y="2798763"/>
          <p14:tracePt t="15029" x="6634163" y="2814638"/>
          <p14:tracePt t="15036" x="6634163" y="2822575"/>
          <p14:tracePt t="15044" x="6634163" y="2830513"/>
          <p14:tracePt t="15052" x="6634163" y="2846388"/>
          <p14:tracePt t="15060" x="6634163" y="2862263"/>
          <p14:tracePt t="15067" x="6634163" y="2894013"/>
          <p14:tracePt t="15084" x="6642100" y="2919413"/>
          <p14:tracePt t="15092" x="6650038" y="2943225"/>
          <p14:tracePt t="15100" x="6657975" y="2982913"/>
          <p14:tracePt t="15108" x="6681788" y="3022600"/>
          <p14:tracePt t="15116" x="6713538" y="3086100"/>
          <p14:tracePt t="15124" x="6745288" y="3133725"/>
          <p14:tracePt t="15132" x="6761163" y="3165475"/>
          <p14:tracePt t="15140" x="6777038" y="3197225"/>
          <p14:tracePt t="15148" x="6784975" y="3221038"/>
          <p14:tracePt t="15156" x="6794500" y="3236913"/>
          <p14:tracePt t="15165" x="6802438" y="3262313"/>
          <p14:tracePt t="15172" x="6802438" y="3270250"/>
          <p14:tracePt t="15180" x="6802438" y="3294063"/>
          <p14:tracePt t="15187" x="6802438" y="3302000"/>
          <p14:tracePt t="15196" x="6802438" y="3309938"/>
          <p14:tracePt t="15203" x="6802438" y="3325813"/>
          <p14:tracePt t="15214" x="6794500" y="3341688"/>
          <p14:tracePt t="15230" x="6794500" y="3349625"/>
          <p14:tracePt t="15236" x="6794500" y="3357563"/>
          <p14:tracePt t="15260" x="6794500" y="3365500"/>
          <p14:tracePt t="15283" x="6794500" y="3373438"/>
          <p14:tracePt t="15299" x="6794500" y="3381375"/>
          <p14:tracePt t="15308" x="6794500" y="3389313"/>
          <p14:tracePt t="15332" x="6794500" y="3397250"/>
          <p14:tracePt t="15348" x="6794500" y="3413125"/>
          <p14:tracePt t="15356" x="6794500" y="3421063"/>
          <p14:tracePt t="15364" x="6794500" y="3429000"/>
          <p14:tracePt t="15372" x="6794500" y="3444875"/>
          <p14:tracePt t="15380" x="6794500" y="3460750"/>
          <p14:tracePt t="15387" x="6794500" y="3468688"/>
          <p14:tracePt t="15397" x="6794500" y="3476625"/>
          <p14:tracePt t="15403" x="6794500" y="3484563"/>
          <p14:tracePt t="15413" x="6794500" y="3492500"/>
          <p14:tracePt t="15429" x="6802438" y="3500438"/>
          <p14:tracePt t="15436" x="6802438" y="3508375"/>
          <p14:tracePt t="15452" x="6802438" y="3516313"/>
          <p14:tracePt t="15460" x="6802438" y="3524250"/>
          <p14:tracePt t="15476" x="6802438" y="3532188"/>
          <p14:tracePt t="15484" x="6802438" y="3548063"/>
          <p14:tracePt t="15500" x="6802438" y="3556000"/>
          <p14:tracePt t="15508" x="6802438" y="3563938"/>
          <p14:tracePt t="15516" x="6810375" y="3563938"/>
          <p14:tracePt t="15524" x="6810375" y="3571875"/>
          <p14:tracePt t="15580" x="6810375" y="3579813"/>
          <p14:tracePt t="15612" x="6810375" y="3587750"/>
          <p14:tracePt t="15628" x="6810375" y="3595688"/>
          <p14:tracePt t="15652" x="6810375" y="3605213"/>
          <p14:tracePt t="15700" x="6810375" y="3613150"/>
          <p14:tracePt t="15788" x="6810375" y="3621088"/>
          <p14:tracePt t="15932" x="6810375" y="3629025"/>
          <p14:tracePt t="15980" x="6802438" y="3629025"/>
          <p14:tracePt t="15988" x="6794500" y="3629025"/>
          <p14:tracePt t="15996" x="6784975" y="3629025"/>
          <p14:tracePt t="16004" x="6777038" y="3644900"/>
          <p14:tracePt t="16020" x="6761163" y="3652838"/>
          <p14:tracePt t="16029" x="6753225" y="3652838"/>
          <p14:tracePt t="16044" x="6753225" y="3660775"/>
          <p14:tracePt t="16052" x="6745288" y="3660775"/>
          <p14:tracePt t="16059" x="6737350" y="3660775"/>
          <p14:tracePt t="16084" x="6737350" y="3668713"/>
          <p14:tracePt t="16204" x="6729413" y="3668713"/>
          <p14:tracePt t="16236" x="6721475" y="3668713"/>
          <p14:tracePt t="16244" x="6721475" y="3676650"/>
          <p14:tracePt t="16316" x="6721475" y="3668713"/>
          <p14:tracePt t="16324" x="6729413" y="3660775"/>
          <p14:tracePt t="16988" x="6729413" y="3652838"/>
          <p14:tracePt t="16996" x="6721475" y="3644900"/>
          <p14:tracePt t="17012" x="6705600" y="3636963"/>
          <p14:tracePt t="17044" x="6705600" y="3629025"/>
          <p14:tracePt t="17068" x="6705600" y="3621088"/>
          <p14:tracePt t="17100" x="6697663" y="3621088"/>
          <p14:tracePt t="17108" x="6697663" y="3613150"/>
          <p14:tracePt t="17132" x="6689725" y="3613150"/>
          <p14:tracePt t="17140" x="6681788" y="3613150"/>
          <p14:tracePt t="17148" x="6673850" y="3613150"/>
          <p14:tracePt t="17164" x="6665913" y="3613150"/>
          <p14:tracePt t="17197" x="6657975" y="3613150"/>
          <p14:tracePt t="17252" x="6650038" y="3613150"/>
          <p14:tracePt t="17276" x="6642100" y="3613150"/>
          <p14:tracePt t="17300" x="6634163" y="3613150"/>
          <p14:tracePt t="17340" x="6634163" y="3621088"/>
          <p14:tracePt t="17364" x="6634163" y="3629025"/>
          <p14:tracePt t="17372" x="6626225" y="3636963"/>
          <p14:tracePt t="17380" x="6618288" y="3636963"/>
          <p14:tracePt t="17388" x="6618288" y="3644900"/>
          <p14:tracePt t="17396" x="6618288" y="3652838"/>
          <p14:tracePt t="17404" x="6626225" y="3660775"/>
          <p14:tracePt t="17412" x="6642100" y="3668713"/>
          <p14:tracePt t="17420" x="6657975" y="3668713"/>
          <p14:tracePt t="17429" x="6665913" y="3668713"/>
          <p14:tracePt t="17436" x="6681788" y="3676650"/>
          <p14:tracePt t="17476" x="6689725" y="3668713"/>
          <p14:tracePt t="17492" x="6689725" y="3660775"/>
          <p14:tracePt t="17508" x="6689725" y="3644900"/>
          <p14:tracePt t="17524" x="6689725" y="3636963"/>
          <p14:tracePt t="17532" x="6689725" y="3629025"/>
          <p14:tracePt t="17540" x="6681788" y="3629025"/>
          <p14:tracePt t="17548" x="6665913" y="3629025"/>
          <p14:tracePt t="17564" x="6650038" y="3629025"/>
          <p14:tracePt t="17571" x="6634163" y="3629025"/>
          <p14:tracePt t="17580" x="6618288" y="3629025"/>
          <p14:tracePt t="17588" x="6602413" y="3629025"/>
          <p14:tracePt t="17597" x="6586538" y="3629025"/>
          <p14:tracePt t="17604" x="6562725" y="3621088"/>
          <p14:tracePt t="17612" x="6523038" y="3613150"/>
          <p14:tracePt t="17620" x="6475413" y="3605213"/>
          <p14:tracePt t="17629" x="6426200" y="3587750"/>
          <p14:tracePt t="17635" x="6354763" y="3556000"/>
          <p14:tracePt t="17644" x="6267450" y="3524250"/>
          <p14:tracePt t="17652" x="6172200" y="3468688"/>
          <p14:tracePt t="17660" x="6027738" y="3413125"/>
          <p14:tracePt t="17668" x="5916613" y="3365500"/>
          <p14:tracePt t="17676" x="5757863" y="3317875"/>
          <p14:tracePt t="17684" x="5661025" y="3278188"/>
          <p14:tracePt t="17692" x="5573713" y="3252788"/>
          <p14:tracePt t="17700" x="5510213" y="3221038"/>
          <p14:tracePt t="17708" x="5438775" y="3197225"/>
          <p14:tracePt t="17716" x="5397500" y="3181350"/>
          <p14:tracePt t="17724" x="5357813" y="3173413"/>
          <p14:tracePt t="17732" x="5341938" y="3173413"/>
          <p14:tracePt t="17740" x="5334000" y="3173413"/>
          <p14:tracePt t="17764" x="5326063" y="3165475"/>
          <p14:tracePt t="17836" x="5326063" y="3149600"/>
          <p14:tracePt t="17844" x="5318125" y="3141663"/>
          <p14:tracePt t="17852" x="5310188" y="3141663"/>
          <p14:tracePt t="17860" x="5310188" y="3133725"/>
          <p14:tracePt t="17868" x="5310188" y="3125788"/>
          <p14:tracePt t="17876" x="5310188" y="3117850"/>
          <p14:tracePt t="17924" x="5310188" y="3109913"/>
          <p14:tracePt t="17932" x="5310188" y="3101975"/>
          <p14:tracePt t="17948" x="5310188" y="3094038"/>
          <p14:tracePt t="17956" x="5318125" y="3094038"/>
          <p14:tracePt t="17964" x="5326063" y="3094038"/>
          <p14:tracePt t="17972" x="5341938" y="3086100"/>
          <p14:tracePt t="17981" x="5357813" y="3070225"/>
          <p14:tracePt t="17988" x="5365750" y="3070225"/>
          <p14:tracePt t="17997" x="5397500" y="3054350"/>
          <p14:tracePt t="18004" x="5414963" y="3046413"/>
          <p14:tracePt t="18012" x="5438775" y="3038475"/>
          <p14:tracePt t="18020" x="5446713" y="3030538"/>
          <p14:tracePt t="18100" x="5454650" y="3030538"/>
          <p14:tracePt t="18140" x="5462588" y="3030538"/>
          <p14:tracePt t="18180" x="5470525" y="3046413"/>
          <p14:tracePt t="18188" x="5478463" y="3062288"/>
          <p14:tracePt t="18964" x="5494338" y="3062288"/>
          <p14:tracePt t="18988" x="5510213" y="3070225"/>
          <p14:tracePt t="18996" x="5518150" y="3078163"/>
          <p14:tracePt t="19004" x="5526088" y="3078163"/>
          <p14:tracePt t="19012" x="5526088" y="3086100"/>
          <p14:tracePt t="19020" x="5534025" y="3086100"/>
          <p14:tracePt t="19028" x="5541963" y="3086100"/>
          <p14:tracePt t="19044" x="5557838" y="3094038"/>
          <p14:tracePt t="19068" x="5565775" y="3094038"/>
          <p14:tracePt t="19091" x="5573713" y="3094038"/>
          <p14:tracePt t="19100" x="5581650" y="3101975"/>
          <p14:tracePt t="19116" x="5589588" y="3101975"/>
          <p14:tracePt t="19124" x="5597525" y="3101975"/>
          <p14:tracePt t="19140" x="5613400" y="3109913"/>
          <p14:tracePt t="19164" x="5621338" y="3109913"/>
          <p14:tracePt t="19172" x="5629275" y="3109913"/>
          <p14:tracePt t="19204" x="5637213" y="3109913"/>
          <p14:tracePt t="19245" x="5637213" y="3094038"/>
          <p14:tracePt t="19260" x="5637213" y="3086100"/>
          <p14:tracePt t="19268" x="5637213" y="3078163"/>
          <p14:tracePt t="19276" x="5637213" y="3070225"/>
          <p14:tracePt t="19283" x="5629275" y="3054350"/>
          <p14:tracePt t="19300" x="5613400" y="3038475"/>
          <p14:tracePt t="19308" x="5605463" y="3030538"/>
          <p14:tracePt t="19316" x="5597525" y="3030538"/>
          <p14:tracePt t="19324" x="5589588" y="3022600"/>
          <p14:tracePt t="19332" x="5573713" y="3014663"/>
          <p14:tracePt t="19404" x="5565775" y="3014663"/>
          <p14:tracePt t="20428" x="5557838" y="3014663"/>
          <p14:tracePt t="20436" x="5549900" y="3014663"/>
          <p14:tracePt t="20452" x="5541963" y="3014663"/>
          <p14:tracePt t="20460" x="5534025" y="3014663"/>
          <p14:tracePt t="20476" x="5526088" y="3014663"/>
          <p14:tracePt t="20660" x="5526088" y="3006725"/>
          <p14:tracePt t="20692" x="5534025" y="2998788"/>
          <p14:tracePt t="20708" x="5534025" y="2990850"/>
          <p14:tracePt t="20716" x="5541963" y="2982913"/>
          <p14:tracePt t="20732" x="5549900" y="2967038"/>
          <p14:tracePt t="20772" x="5557838" y="2959100"/>
          <p14:tracePt t="20780" x="5565775" y="2959100"/>
          <p14:tracePt t="20796" x="5565775" y="2951163"/>
          <p14:tracePt t="20811" x="5565775" y="2943225"/>
          <p14:tracePt t="20828" x="5565775" y="2935288"/>
          <p14:tracePt t="20852" x="5565775" y="2927350"/>
          <p14:tracePt t="20860" x="5565775" y="2919413"/>
          <p14:tracePt t="20868" x="5565775" y="2909888"/>
          <p14:tracePt t="20876" x="5549900" y="2901950"/>
          <p14:tracePt t="20884" x="5534025" y="2886075"/>
          <p14:tracePt t="20892" x="5518150" y="2870200"/>
          <p14:tracePt t="20912" x="5502275" y="2870200"/>
          <p14:tracePt t="20956" x="5518150" y="2846388"/>
          <p14:tracePt t="20964" x="5541963" y="2814638"/>
          <p14:tracePt t="20972" x="5565775" y="2798763"/>
          <p14:tracePt t="20980" x="5581650" y="2782888"/>
          <p14:tracePt t="20988" x="5597525" y="2767013"/>
          <p14:tracePt t="21003" x="5613400" y="2767013"/>
          <p14:tracePt t="21012" x="5621338" y="2767013"/>
          <p14:tracePt t="21030" x="5629275" y="2767013"/>
          <p14:tracePt t="21036" x="5637213" y="2767013"/>
          <p14:tracePt t="21044" x="5661025" y="2767013"/>
          <p14:tracePt t="21052" x="5661025" y="2782888"/>
          <p14:tracePt t="21060" x="5661025" y="2790825"/>
          <p14:tracePt t="21068" x="5661025" y="2814638"/>
          <p14:tracePt t="21084" x="5661025" y="2822575"/>
          <p14:tracePt t="21092" x="5661025" y="2830513"/>
          <p14:tracePt t="21100" x="5661025" y="2838450"/>
          <p14:tracePt t="21116" x="5661025" y="2846388"/>
          <p14:tracePt t="21132" x="5661025" y="2854325"/>
          <p14:tracePt t="21596" x="5653088" y="2862263"/>
          <p14:tracePt t="21619" x="5645150" y="2870200"/>
          <p14:tracePt t="21900" x="5637213" y="2878138"/>
          <p14:tracePt t="21916" x="5629275" y="2886075"/>
          <p14:tracePt t="21924" x="5629275" y="2894013"/>
          <p14:tracePt t="21932" x="5621338" y="2894013"/>
          <p14:tracePt t="21940" x="5621338" y="2901950"/>
          <p14:tracePt t="21956" x="5621338" y="2909888"/>
          <p14:tracePt t="21972" x="5621338" y="2919413"/>
          <p14:tracePt t="21981" x="5621338" y="2935288"/>
          <p14:tracePt t="21988" x="5621338" y="2943225"/>
          <p14:tracePt t="21996" x="5621338" y="2951163"/>
          <p14:tracePt t="22004" x="5621338" y="2967038"/>
          <p14:tracePt t="22020" x="5621338" y="2982913"/>
          <p14:tracePt t="22029" x="5613400" y="2990850"/>
          <p14:tracePt t="22044" x="5613400" y="2998788"/>
          <p14:tracePt t="22084" x="5613400" y="3006725"/>
          <p14:tracePt t="22107" x="5613400" y="3014663"/>
          <p14:tracePt t="22140" x="5613400" y="3022600"/>
          <p14:tracePt t="22156" x="5613400" y="3030538"/>
          <p14:tracePt t="22420" x="5621338" y="3030538"/>
          <p14:tracePt t="22452" x="5629275" y="3022600"/>
          <p14:tracePt t="22468" x="5637213" y="3022600"/>
          <p14:tracePt t="22476" x="5645150" y="3014663"/>
          <p14:tracePt t="22516" x="5653088" y="3006725"/>
          <p14:tracePt t="22540" x="5661025" y="2998788"/>
          <p14:tracePt t="22612" x="5668963" y="2990850"/>
          <p14:tracePt t="22652" x="5668963" y="2982913"/>
          <p14:tracePt t="22660" x="5676900" y="2974975"/>
          <p14:tracePt t="22668" x="5676900" y="2967038"/>
          <p14:tracePt t="22676" x="5676900" y="2959100"/>
          <p14:tracePt t="22684" x="5676900" y="2943225"/>
          <p14:tracePt t="22692" x="5676900" y="2935288"/>
          <p14:tracePt t="22700" x="5676900" y="2927350"/>
          <p14:tracePt t="22868" x="5676900" y="2935288"/>
          <p14:tracePt t="22876" x="5684838" y="2951163"/>
          <p14:tracePt t="22893" x="5692775" y="2967038"/>
          <p14:tracePt t="22900" x="5700713" y="2967038"/>
          <p14:tracePt t="22908" x="5708650" y="2967038"/>
          <p14:tracePt t="22916" x="5716588" y="2967038"/>
          <p14:tracePt t="22932" x="5724525" y="2967038"/>
          <p14:tracePt t="23428" x="5716588" y="2967038"/>
          <p14:tracePt t="23452" x="5708650" y="2967038"/>
          <p14:tracePt t="23468" x="5700713" y="2967038"/>
          <p14:tracePt t="23532" x="5700713" y="2974975"/>
          <p14:tracePt t="23604" x="5692775" y="2974975"/>
          <p14:tracePt t="23628" x="5684838" y="2974975"/>
          <p14:tracePt t="23636" x="5668963" y="2974975"/>
          <p14:tracePt t="23644" x="5645150" y="2990850"/>
          <p14:tracePt t="23652" x="5629275" y="2998788"/>
          <p14:tracePt t="23660" x="5613400" y="3006725"/>
          <p14:tracePt t="23668" x="5597525" y="3014663"/>
          <p14:tracePt t="23676" x="5589588" y="3030538"/>
          <p14:tracePt t="23684" x="5581650" y="3030538"/>
          <p14:tracePt t="23692" x="5565775" y="3046413"/>
          <p14:tracePt t="23700" x="5549900" y="3054350"/>
          <p14:tracePt t="23708" x="5534025" y="3070225"/>
          <p14:tracePt t="23716" x="5502275" y="3078163"/>
          <p14:tracePt t="23724" x="5494338" y="3086100"/>
          <p14:tracePt t="23732" x="5462588" y="3094038"/>
          <p14:tracePt t="23740" x="5446713" y="3101975"/>
          <p14:tracePt t="23748" x="5430838" y="3117850"/>
          <p14:tracePt t="23756" x="5414963" y="3125788"/>
          <p14:tracePt t="23764" x="5397500" y="3133725"/>
          <p14:tracePt t="23771" x="5365750" y="3149600"/>
          <p14:tracePt t="23780" x="5334000" y="3173413"/>
          <p14:tracePt t="23788" x="5286375" y="3189288"/>
          <p14:tracePt t="23796" x="5262563" y="3205163"/>
          <p14:tracePt t="23804" x="5222875" y="3228975"/>
          <p14:tracePt t="23813" x="5199063" y="3236913"/>
          <p14:tracePt t="23820" x="5183188" y="3252788"/>
          <p14:tracePt t="23829" x="5159375" y="3262313"/>
          <p14:tracePt t="23836" x="5135563" y="3278188"/>
          <p14:tracePt t="23844" x="5119688" y="3286125"/>
          <p14:tracePt t="23852" x="5103813" y="3302000"/>
          <p14:tracePt t="23860" x="5087938" y="3309938"/>
          <p14:tracePt t="23876" x="5072063" y="3325813"/>
          <p14:tracePt t="23884" x="5046663" y="3325813"/>
          <p14:tracePt t="23896" x="5022850" y="3333750"/>
          <p14:tracePt t="23900" x="4999038" y="3349625"/>
          <p14:tracePt t="23908" x="4943475" y="3365500"/>
          <p14:tracePt t="23916" x="4911725" y="3373438"/>
          <p14:tracePt t="23924" x="4872038" y="3381375"/>
          <p14:tracePt t="23932" x="4840288" y="3389313"/>
          <p14:tracePt t="23940" x="4792663" y="3405188"/>
          <p14:tracePt t="23947" x="4760913" y="3405188"/>
          <p14:tracePt t="23956" x="4737100" y="3413125"/>
          <p14:tracePt t="23963" x="4713288" y="3413125"/>
          <p14:tracePt t="23972" x="4687888" y="3421063"/>
          <p14:tracePt t="23980" x="4679950" y="3421063"/>
          <p14:tracePt t="23988" x="4664075" y="3421063"/>
          <p14:tracePt t="24004" x="4656138" y="3421063"/>
          <p14:tracePt t="24036" x="4648200" y="3421063"/>
          <p14:tracePt t="24044" x="4640263" y="3421063"/>
          <p14:tracePt t="24052" x="4624388" y="3429000"/>
          <p14:tracePt t="24068" x="4616450" y="3429000"/>
          <p14:tracePt t="24076" x="4600575" y="3429000"/>
          <p14:tracePt t="24084" x="4584700" y="3429000"/>
          <p14:tracePt t="24092" x="4568825" y="3429000"/>
          <p14:tracePt t="24100" x="4560888" y="3429000"/>
          <p14:tracePt t="24108" x="4552950" y="3413125"/>
          <p14:tracePt t="24116" x="4552950" y="3397250"/>
          <p14:tracePt t="24124" x="4545013" y="3381375"/>
          <p14:tracePt t="24132" x="4529138" y="3349625"/>
          <p14:tracePt t="24140" x="4529138" y="3333750"/>
          <p14:tracePt t="24148" x="4529138" y="3302000"/>
          <p14:tracePt t="24156" x="4529138" y="3286125"/>
          <p14:tracePt t="24164" x="4537075" y="3252788"/>
          <p14:tracePt t="24172" x="4560888" y="3228975"/>
          <p14:tracePt t="24180" x="4592638" y="3189288"/>
          <p14:tracePt t="24188" x="4616450" y="3165475"/>
          <p14:tracePt t="24196" x="4664075" y="3141663"/>
          <p14:tracePt t="24203" x="4705350" y="3133725"/>
          <p14:tracePt t="24212" x="4745038" y="3125788"/>
          <p14:tracePt t="24220" x="4792663" y="3109913"/>
          <p14:tracePt t="24228" x="4848225" y="3101975"/>
          <p14:tracePt t="24236" x="4903788" y="3094038"/>
          <p14:tracePt t="24245" x="4959350" y="3086100"/>
          <p14:tracePt t="24252" x="5022850" y="3078163"/>
          <p14:tracePt t="24261" x="5072063" y="3070225"/>
          <p14:tracePt t="24268" x="5111750" y="3062288"/>
          <p14:tracePt t="24277" x="5159375" y="3062288"/>
          <p14:tracePt t="24284" x="5191125" y="3062288"/>
          <p14:tracePt t="24292" x="5238750" y="3062288"/>
          <p14:tracePt t="24300" x="5294313" y="3062288"/>
          <p14:tracePt t="24308" x="5357813" y="3062288"/>
          <p14:tracePt t="24316" x="5422900" y="3062288"/>
          <p14:tracePt t="24324" x="5470525" y="3062288"/>
          <p14:tracePt t="24332" x="5534025" y="3062288"/>
          <p14:tracePt t="24340" x="5597525" y="3062288"/>
          <p14:tracePt t="24348" x="5661025" y="3062288"/>
          <p14:tracePt t="24356" x="5708650" y="3062288"/>
          <p14:tracePt t="24363" x="5749925" y="3062288"/>
          <p14:tracePt t="24372" x="5757863" y="3062288"/>
          <p14:tracePt t="24388" x="5765800" y="3062288"/>
          <p14:tracePt t="24397" x="5765800" y="3070225"/>
          <p14:tracePt t="24404" x="5765800" y="3086100"/>
          <p14:tracePt t="24413" x="5757863" y="3101975"/>
          <p14:tracePt t="24420" x="5749925" y="3109913"/>
          <p14:tracePt t="24429" x="5749925" y="3125788"/>
          <p14:tracePt t="24436" x="5740400" y="3125788"/>
          <p14:tracePt t="24444" x="5740400" y="3133725"/>
          <p14:tracePt t="24924" x="5749925" y="3125788"/>
          <p14:tracePt t="24932" x="5757863" y="3125788"/>
          <p14:tracePt t="24940" x="5781675" y="3125788"/>
          <p14:tracePt t="24948" x="5805488" y="3125788"/>
          <p14:tracePt t="24956" x="5837238" y="3125788"/>
          <p14:tracePt t="24963" x="5861050" y="3125788"/>
          <p14:tracePt t="24972" x="5876925" y="3125788"/>
          <p14:tracePt t="24980" x="5908675" y="3125788"/>
          <p14:tracePt t="24988" x="5964238" y="3109913"/>
          <p14:tracePt t="24997" x="6011863" y="3101975"/>
          <p14:tracePt t="25004" x="6043613" y="3086100"/>
          <p14:tracePt t="25013" x="6116638" y="3078163"/>
          <p14:tracePt t="25020" x="6172200" y="3062288"/>
          <p14:tracePt t="25029" x="6227763" y="3046413"/>
          <p14:tracePt t="25036" x="6267450" y="3030538"/>
          <p14:tracePt t="25044" x="6323013" y="3014663"/>
          <p14:tracePt t="25052" x="6370638" y="2998788"/>
          <p14:tracePt t="25060" x="6418263" y="2982913"/>
          <p14:tracePt t="25068" x="6459538" y="2982913"/>
          <p14:tracePt t="25076" x="6499225" y="2974975"/>
          <p14:tracePt t="25084" x="6523038" y="2974975"/>
          <p14:tracePt t="25092" x="6554788" y="2974975"/>
          <p14:tracePt t="25100" x="6586538" y="2974975"/>
          <p14:tracePt t="25108" x="6618288" y="2974975"/>
          <p14:tracePt t="25116" x="6650038" y="2974975"/>
          <p14:tracePt t="25124" x="6673850" y="2974975"/>
          <p14:tracePt t="25132" x="6705600" y="2974975"/>
          <p14:tracePt t="25140" x="6737350" y="2974975"/>
          <p14:tracePt t="25148" x="6769100" y="2974975"/>
          <p14:tracePt t="25156" x="6794500" y="2974975"/>
          <p14:tracePt t="25164" x="6818313" y="2974975"/>
          <p14:tracePt t="25172" x="6834188" y="2974975"/>
          <p14:tracePt t="25180" x="6850063" y="2982913"/>
          <p14:tracePt t="25188" x="6858000" y="2982913"/>
          <p14:tracePt t="25197" x="6873875" y="2990850"/>
          <p14:tracePt t="25244" x="6865938" y="2998788"/>
          <p14:tracePt t="25260" x="6850063" y="2998788"/>
          <p14:tracePt t="25268" x="6834188" y="2998788"/>
          <p14:tracePt t="25276" x="6818313" y="3014663"/>
          <p14:tracePt t="25283" x="6794500" y="3014663"/>
          <p14:tracePt t="25291" x="6769100" y="3022600"/>
          <p14:tracePt t="25300" x="6729413" y="3038475"/>
          <p14:tracePt t="25308" x="6689725" y="3038475"/>
          <p14:tracePt t="25316" x="6665913" y="3038475"/>
          <p14:tracePt t="25324" x="6634163" y="3046413"/>
          <p14:tracePt t="25332" x="6586538" y="3062288"/>
          <p14:tracePt t="25340" x="6530975" y="3070225"/>
          <p14:tracePt t="25348" x="6475413" y="3070225"/>
          <p14:tracePt t="25356" x="6434138" y="3078163"/>
          <p14:tracePt t="25364" x="6386513" y="3078163"/>
          <p14:tracePt t="25372" x="6354763" y="3078163"/>
          <p14:tracePt t="25381" x="6299200" y="3078163"/>
          <p14:tracePt t="25388" x="6259513" y="3078163"/>
          <p14:tracePt t="25396" x="6203950" y="3062288"/>
          <p14:tracePt t="25404" x="6164263" y="3054350"/>
          <p14:tracePt t="25413" x="6108700" y="3030538"/>
          <p14:tracePt t="25420" x="6043613" y="3014663"/>
          <p14:tracePt t="25429" x="5980113" y="3006725"/>
          <p14:tracePt t="25436" x="5924550" y="2998788"/>
          <p14:tracePt t="25444" x="5876925" y="2990850"/>
          <p14:tracePt t="25452" x="5853113" y="2990850"/>
          <p14:tracePt t="25460" x="5837238" y="2990850"/>
          <p14:tracePt t="25468" x="5829300" y="2990850"/>
          <p14:tracePt t="25476" x="5821363" y="2982913"/>
          <p14:tracePt t="25492" x="5813425" y="2974975"/>
          <p14:tracePt t="25500" x="5805488" y="2974975"/>
          <p14:tracePt t="25509" x="5805488" y="2967038"/>
          <p14:tracePt t="25516" x="5797550" y="2967038"/>
          <p14:tracePt t="25524" x="5797550" y="2951163"/>
          <p14:tracePt t="25532" x="5789613" y="2951163"/>
          <p14:tracePt t="25548" x="5781675" y="2951163"/>
          <p14:tracePt t="25556" x="5773738" y="2943225"/>
          <p14:tracePt t="25564" x="5765800" y="2943225"/>
          <p14:tracePt t="25572" x="5757863" y="2935288"/>
          <p14:tracePt t="25652" x="5740400" y="2935288"/>
          <p14:tracePt t="25660" x="5740400" y="2943225"/>
          <p14:tracePt t="25667" x="5732463" y="2951163"/>
          <p14:tracePt t="25675" x="5724525" y="2959100"/>
          <p14:tracePt t="25683" x="5716588" y="2967038"/>
          <p14:tracePt t="25692" x="5708650" y="2974975"/>
          <p14:tracePt t="25700" x="5700713" y="2990850"/>
          <p14:tracePt t="25708" x="5692775" y="2998788"/>
          <p14:tracePt t="25716" x="5684838" y="3014663"/>
          <p14:tracePt t="25724" x="5684838" y="3030538"/>
          <p14:tracePt t="25732" x="5684838" y="3054350"/>
          <p14:tracePt t="25740" x="5684838" y="3070225"/>
          <p14:tracePt t="25748" x="5692775" y="3078163"/>
          <p14:tracePt t="25756" x="5716588" y="3094038"/>
          <p14:tracePt t="25764" x="5724525" y="3109913"/>
          <p14:tracePt t="25772" x="5732463" y="3117850"/>
          <p14:tracePt t="25780" x="5757863" y="3117850"/>
          <p14:tracePt t="25787" x="5765800" y="3117850"/>
          <p14:tracePt t="25860" x="5773738" y="3117850"/>
          <p14:tracePt t="25884" x="5781675" y="3117850"/>
          <p14:tracePt t="26084" x="5773738" y="3117850"/>
          <p14:tracePt t="26108" x="5765800" y="3117850"/>
          <p14:tracePt t="26116" x="5765800" y="3125788"/>
          <p14:tracePt t="26132" x="5765800" y="3149600"/>
          <p14:tracePt t="26140" x="5773738" y="3149600"/>
          <p14:tracePt t="26148" x="5773738" y="3157538"/>
          <p14:tracePt t="26164" x="5781675" y="3157538"/>
          <p14:tracePt t="26172" x="5789613" y="3173413"/>
          <p14:tracePt t="26181" x="5797550" y="3173413"/>
          <p14:tracePt t="26187" x="5797550" y="3181350"/>
          <p14:tracePt t="26197" x="5813425" y="3197225"/>
          <p14:tracePt t="26204" x="5821363" y="3205163"/>
          <p14:tracePt t="26213" x="5837238" y="3213100"/>
          <p14:tracePt t="26220" x="5853113" y="3221038"/>
          <p14:tracePt t="26228" x="5876925" y="3244850"/>
          <p14:tracePt t="26236" x="5884863" y="3244850"/>
          <p14:tracePt t="26244" x="5892800" y="3262313"/>
          <p14:tracePt t="26252" x="5900738" y="3270250"/>
          <p14:tracePt t="26268" x="5908675" y="3278188"/>
          <p14:tracePt t="26340" x="5900738" y="3278188"/>
          <p14:tracePt t="26396" x="5892800" y="3278188"/>
          <p14:tracePt t="26412" x="5884863" y="3278188"/>
          <p14:tracePt t="26532" x="5884863" y="3286125"/>
          <p14:tracePt t="26588" x="5884863" y="3294063"/>
          <p14:tracePt t="26628" x="5884863" y="3302000"/>
          <p14:tracePt t="26644" x="5892800" y="3309938"/>
          <p14:tracePt t="26668" x="5908675" y="3309938"/>
          <p14:tracePt t="26684" x="5916613" y="3309938"/>
          <p14:tracePt t="26692" x="5916613" y="3317875"/>
          <p14:tracePt t="26700" x="5932488" y="3317875"/>
          <p14:tracePt t="26708" x="5948363" y="3325813"/>
          <p14:tracePt t="26716" x="5972175" y="3325813"/>
          <p14:tracePt t="26724" x="5995988" y="3333750"/>
          <p14:tracePt t="26733" x="6027738" y="3333750"/>
          <p14:tracePt t="26740" x="6059488" y="3341688"/>
          <p14:tracePt t="26747" x="6100763" y="3341688"/>
          <p14:tracePt t="26756" x="6132513" y="3349625"/>
          <p14:tracePt t="26764" x="6172200" y="3349625"/>
          <p14:tracePt t="26771" x="6211888" y="3357563"/>
          <p14:tracePt t="26780" x="6243638" y="3365500"/>
          <p14:tracePt t="26787" x="6251575" y="3365500"/>
          <p14:tracePt t="26796" x="6267450" y="3365500"/>
          <p14:tracePt t="26908" x="6259513" y="3357563"/>
          <p14:tracePt t="26916" x="6251575" y="3349625"/>
          <p14:tracePt t="26924" x="6243638" y="3349625"/>
          <p14:tracePt t="26932" x="6227763" y="3325813"/>
          <p14:tracePt t="26940" x="6219825" y="3309938"/>
          <p14:tracePt t="26947" x="6196013" y="3286125"/>
          <p14:tracePt t="26956" x="6164263" y="3236913"/>
          <p14:tracePt t="26964" x="6124575" y="3197225"/>
          <p14:tracePt t="26971" x="6075363" y="3165475"/>
          <p14:tracePt t="26980" x="6019800" y="3141663"/>
          <p14:tracePt t="26988" x="5964238" y="3109913"/>
          <p14:tracePt t="26996" x="5916613" y="3086100"/>
          <p14:tracePt t="27004" x="5868988" y="3070225"/>
          <p14:tracePt t="27012" x="5821363" y="3046413"/>
          <p14:tracePt t="27020" x="5805488" y="3038475"/>
          <p14:tracePt t="27029" x="5773738" y="3030538"/>
          <p14:tracePt t="27035" x="5749925" y="3014663"/>
          <p14:tracePt t="27044" x="5732463" y="3006725"/>
          <p14:tracePt t="27052" x="5716588" y="3006725"/>
          <p14:tracePt t="27060" x="5708650" y="2998788"/>
          <p14:tracePt t="27068" x="5700713" y="2998788"/>
          <p14:tracePt t="27076" x="5684838" y="2998788"/>
          <p14:tracePt t="27092" x="5676900" y="2998788"/>
          <p14:tracePt t="27108" x="5668963" y="3006725"/>
          <p14:tracePt t="27116" x="5668963" y="3014663"/>
          <p14:tracePt t="27124" x="5668963" y="3022600"/>
          <p14:tracePt t="27132" x="5668963" y="3038475"/>
          <p14:tracePt t="27140" x="5668963" y="3046413"/>
          <p14:tracePt t="27148" x="5668963" y="3062288"/>
          <p14:tracePt t="27156" x="5676900" y="3078163"/>
          <p14:tracePt t="27164" x="5684838" y="3086100"/>
          <p14:tracePt t="27172" x="5692775" y="3101975"/>
          <p14:tracePt t="27180" x="5692775" y="3109913"/>
          <p14:tracePt t="27188" x="5708650" y="3125788"/>
          <p14:tracePt t="27197" x="5716588" y="3133725"/>
          <p14:tracePt t="27204" x="5732463" y="3141663"/>
          <p14:tracePt t="27213" x="5740400" y="3149600"/>
          <p14:tracePt t="27220" x="5749925" y="3165475"/>
          <p14:tracePt t="27229" x="5773738" y="3165475"/>
          <p14:tracePt t="27236" x="5805488" y="3181350"/>
          <p14:tracePt t="27244" x="5813425" y="3189288"/>
          <p14:tracePt t="27252" x="5829300" y="3189288"/>
          <p14:tracePt t="27260" x="5845175" y="3189288"/>
          <p14:tracePt t="27268" x="5853113" y="3189288"/>
          <p14:tracePt t="27324" x="5861050" y="3189288"/>
          <p14:tracePt t="27340" x="5861050" y="3181350"/>
          <p14:tracePt t="27348" x="5861050" y="3165475"/>
          <p14:tracePt t="27356" x="5861050" y="3157538"/>
          <p14:tracePt t="27364" x="5845175" y="3141663"/>
          <p14:tracePt t="27380" x="5829300" y="3125788"/>
          <p14:tracePt t="27388" x="5805488" y="3101975"/>
          <p14:tracePt t="27396" x="5797550" y="3101975"/>
          <p14:tracePt t="27404" x="5789613" y="3086100"/>
          <p14:tracePt t="27420" x="5781675" y="3086100"/>
          <p14:tracePt t="27556" x="5765800" y="3070225"/>
          <p14:tracePt t="27564" x="5757863" y="3054350"/>
          <p14:tracePt t="27572" x="5749925" y="3046413"/>
          <p14:tracePt t="27580" x="5749925" y="3038475"/>
          <p14:tracePt t="28308" x="5749925" y="3046413"/>
          <p14:tracePt t="28315" x="5757863" y="3046413"/>
          <p14:tracePt t="28323" x="5765800" y="3054350"/>
          <p14:tracePt t="28332" x="5773738" y="3062288"/>
          <p14:tracePt t="28364" x="5773738" y="3070225"/>
          <p14:tracePt t="28372" x="5773738" y="3078163"/>
          <p14:tracePt t="28387" x="5773738" y="3086100"/>
          <p14:tracePt t="28756" x="5773738" y="3078163"/>
          <p14:tracePt t="28764" x="5781675" y="3078163"/>
          <p14:tracePt t="28772" x="5805488" y="3062288"/>
          <p14:tracePt t="28780" x="5813425" y="3062288"/>
          <p14:tracePt t="28788" x="5837238" y="3054350"/>
          <p14:tracePt t="28796" x="5845175" y="3054350"/>
          <p14:tracePt t="28908" x="5853113" y="3054350"/>
          <p14:tracePt t="28924" x="5861050" y="3054350"/>
          <p14:tracePt t="28932" x="5868988" y="3054350"/>
          <p14:tracePt t="28956" x="5876925" y="3054350"/>
          <p14:tracePt t="28964" x="5892800" y="3054350"/>
          <p14:tracePt t="29004" x="5900738" y="3054350"/>
          <p14:tracePt t="29636" x="5908675" y="3054350"/>
          <p14:tracePt t="29772" x="5916613" y="3054350"/>
          <p14:tracePt t="29787" x="5932488" y="3054350"/>
          <p14:tracePt t="29796" x="5940425" y="3054350"/>
          <p14:tracePt t="29804" x="5948363" y="3054350"/>
          <p14:tracePt t="29812" x="5956300" y="3054350"/>
          <p14:tracePt t="29820" x="5972175" y="3054350"/>
          <p14:tracePt t="29829" x="5995988" y="3054350"/>
          <p14:tracePt t="29836" x="6019800" y="3054350"/>
          <p14:tracePt t="29844" x="6043613" y="3054350"/>
          <p14:tracePt t="29852" x="6075363" y="3054350"/>
          <p14:tracePt t="29860" x="6124575" y="3054350"/>
          <p14:tracePt t="29868" x="6251575" y="3070225"/>
          <p14:tracePt t="29876" x="6475413" y="3101975"/>
          <p14:tracePt t="29884" x="6753225" y="3101975"/>
          <p14:tracePt t="29896" x="7088188" y="3125788"/>
          <p14:tracePt t="29900" x="7431088" y="3125788"/>
          <p14:tracePt t="29908" x="7910513" y="3125788"/>
          <p14:tracePt t="29916" x="8428038" y="3125788"/>
          <p14:tracePt t="29924" x="8899525" y="3125788"/>
          <p14:tracePt t="29932" x="9393238" y="3125788"/>
          <p14:tracePt t="29940" x="9783763" y="3125788"/>
          <p14:tracePt t="29948" x="10158413" y="3141663"/>
          <p14:tracePt t="29956" x="10437813" y="3141663"/>
          <p14:tracePt t="29964" x="10629900" y="3141663"/>
          <p14:tracePt t="29972" x="10756900" y="3173413"/>
          <p14:tracePt t="29980" x="10875963" y="3173413"/>
          <p14:tracePt t="29988" x="10971213" y="3189288"/>
          <p14:tracePt t="29997" x="11052175" y="3213100"/>
          <p14:tracePt t="30004" x="11123613" y="3228975"/>
          <p14:tracePt t="30013" x="11195050" y="3252788"/>
          <p14:tracePt t="30020" x="11226800" y="3262313"/>
          <p14:tracePt t="30029" x="11242675" y="3270250"/>
          <p14:tracePt t="30036" x="11258550" y="3278188"/>
          <p14:tracePt t="30044" x="11274425" y="3286125"/>
          <p14:tracePt t="30052" x="11323638" y="3302000"/>
          <p14:tracePt t="30060" x="11395075" y="3333750"/>
          <p14:tracePt t="30068" x="11458575" y="3349625"/>
          <p14:tracePt t="30076" x="11545888" y="3381375"/>
          <p14:tracePt t="30084" x="11609388" y="3397250"/>
          <p14:tracePt t="30092" x="11674475" y="3405188"/>
          <p14:tracePt t="30100" x="11714163" y="3413125"/>
          <p14:tracePt t="30108" x="11737975" y="3421063"/>
          <p14:tracePt t="30116" x="11793538" y="3436938"/>
          <p14:tracePt t="30124" x="11872913" y="3476625"/>
          <p14:tracePt t="30132" x="11968163" y="3516313"/>
          <p14:tracePt t="30140" x="12025313" y="3540125"/>
          <p14:tracePt t="30148" x="12072938" y="3563938"/>
          <p14:tracePt t="30156" x="12096750" y="3579813"/>
          <p14:tracePt t="30164" x="12104688" y="3579813"/>
          <p14:tracePt t="30171" x="12104688" y="3587750"/>
          <p14:tracePt t="30188" x="12088813" y="3595688"/>
          <p14:tracePt t="30197" x="12057063" y="3605213"/>
          <p14:tracePt t="30204" x="12025313" y="3605213"/>
          <p14:tracePt t="30212" x="11999913" y="3613150"/>
          <p14:tracePt t="30220" x="11960225" y="3629025"/>
          <p14:tracePt t="30228" x="11936413" y="3636963"/>
          <p14:tracePt t="30236" x="11912600" y="3636963"/>
          <p14:tracePt t="30244" x="11904663" y="3636963"/>
          <p14:tracePt t="30260" x="11896725" y="3644900"/>
          <p14:tracePt t="30268" x="11880850" y="3644900"/>
          <p14:tracePt t="30276" x="11880850" y="3652838"/>
          <p14:tracePt t="30284" x="11872913" y="3652838"/>
          <p14:tracePt t="30300" x="11857038" y="3652838"/>
          <p14:tracePt t="30308" x="11849100" y="3652838"/>
          <p14:tracePt t="30316" x="11817350" y="3652838"/>
          <p14:tracePt t="30324" x="11785600" y="3652838"/>
          <p14:tracePt t="30332" x="11745913" y="3652838"/>
          <p14:tracePt t="30340" x="11698288" y="3652838"/>
          <p14:tracePt t="30348" x="11657013" y="3652838"/>
          <p14:tracePt t="30356" x="11609388" y="3652838"/>
          <p14:tracePt t="30364" x="11569700" y="3652838"/>
          <p14:tracePt t="30372" x="11522075" y="3652838"/>
          <p14:tracePt t="30381" x="11490325" y="3644900"/>
          <p14:tracePt t="30388" x="11442700" y="3636963"/>
          <p14:tracePt t="30396" x="11410950" y="3621088"/>
          <p14:tracePt t="30404" x="11379200" y="3605213"/>
          <p14:tracePt t="30413" x="11363325" y="3595688"/>
          <p14:tracePt t="30420" x="11347450" y="3579813"/>
          <p14:tracePt t="30429" x="11339513" y="3571875"/>
          <p14:tracePt t="30436" x="11323638" y="3563938"/>
          <p14:tracePt t="30444" x="11314113" y="3548063"/>
          <p14:tracePt t="30452" x="11290300" y="3532188"/>
          <p14:tracePt t="30460" x="11282363" y="3516313"/>
          <p14:tracePt t="30468" x="11274425" y="3508375"/>
          <p14:tracePt t="30476" x="11250613" y="3492500"/>
          <p14:tracePt t="30484" x="11242675" y="3492500"/>
          <p14:tracePt t="30492" x="11226800" y="3484563"/>
          <p14:tracePt t="30500" x="11210925" y="3476625"/>
          <p14:tracePt t="30508" x="11202988" y="3476625"/>
          <p14:tracePt t="30516" x="11195050" y="3476625"/>
          <p14:tracePt t="30532" x="11187113" y="3476625"/>
          <p14:tracePt t="30547" x="11179175" y="3476625"/>
          <p14:tracePt t="30573" x="11171238" y="3476625"/>
          <p14:tracePt t="30588" x="11163300" y="3476625"/>
          <p14:tracePt t="30604" x="11155363" y="3476625"/>
          <p14:tracePt t="30612" x="11147425" y="3476625"/>
          <p14:tracePt t="30620" x="11139488" y="3476625"/>
          <p14:tracePt t="30628" x="11131550" y="3476625"/>
          <p14:tracePt t="30636" x="11123613" y="3468688"/>
          <p14:tracePt t="30644" x="11115675" y="3468688"/>
          <p14:tracePt t="30652" x="11099800" y="3460750"/>
          <p14:tracePt t="30668" x="11091863" y="3452813"/>
          <p14:tracePt t="30676" x="11083925" y="3429000"/>
          <p14:tracePt t="30684" x="11083925" y="3405188"/>
          <p14:tracePt t="30692" x="11083925" y="3381375"/>
          <p14:tracePt t="30700" x="11083925" y="3349625"/>
          <p14:tracePt t="30708" x="11075988" y="3317875"/>
          <p14:tracePt t="30716" x="11075988" y="3286125"/>
          <p14:tracePt t="30724" x="11068050" y="3244850"/>
          <p14:tracePt t="30732" x="11060113" y="3213100"/>
          <p14:tracePt t="30740" x="11060113" y="3189288"/>
          <p14:tracePt t="30748" x="11052175" y="3157538"/>
          <p14:tracePt t="30756" x="11036300" y="3117850"/>
          <p14:tracePt t="30764" x="11036300" y="3086100"/>
          <p14:tracePt t="30772" x="11020425" y="3038475"/>
          <p14:tracePt t="30781" x="11004550" y="2998788"/>
          <p14:tracePt t="30788" x="10988675" y="2943225"/>
          <p14:tracePt t="30796" x="10963275" y="2878138"/>
          <p14:tracePt t="30804" x="10931525" y="2830513"/>
          <p14:tracePt t="30812" x="10915650" y="2806700"/>
          <p14:tracePt t="30820" x="10899775" y="2790825"/>
          <p14:tracePt t="30828" x="10875963" y="2759075"/>
          <p14:tracePt t="30836" x="10860088" y="2743200"/>
          <p14:tracePt t="30844" x="10836275" y="2735263"/>
          <p14:tracePt t="30852" x="10812463" y="2727325"/>
          <p14:tracePt t="30860" x="10772775" y="2727325"/>
          <p14:tracePt t="30868" x="10748963" y="2727325"/>
          <p14:tracePt t="30876" x="10717213" y="2719388"/>
          <p14:tracePt t="30884" x="10669588" y="2711450"/>
          <p14:tracePt t="30896" x="10604500" y="2703513"/>
          <p14:tracePt t="30900" x="10548938" y="2695575"/>
          <p14:tracePt t="30907" x="10477500" y="2695575"/>
          <p14:tracePt t="30916" x="10406063" y="2695575"/>
          <p14:tracePt t="30924" x="10326688" y="2695575"/>
          <p14:tracePt t="30932" x="10245725" y="2695575"/>
          <p14:tracePt t="30940" x="10182225" y="2695575"/>
          <p14:tracePt t="30948" x="10094913" y="2695575"/>
          <p14:tracePt t="30956" x="10007600" y="2703513"/>
          <p14:tracePt t="30964" x="9918700" y="2727325"/>
          <p14:tracePt t="30972" x="9815513" y="2759075"/>
          <p14:tracePt t="30980" x="9704388" y="2806700"/>
          <p14:tracePt t="30988" x="9567863" y="2846388"/>
          <p14:tracePt t="30996" x="9393238" y="2901950"/>
          <p14:tracePt t="31004" x="9217025" y="2959100"/>
          <p14:tracePt t="31013" x="9002713" y="3014663"/>
          <p14:tracePt t="31020" x="8763000" y="3078163"/>
          <p14:tracePt t="31029" x="8548688" y="3125788"/>
          <p14:tracePt t="31036" x="8253413" y="3181350"/>
          <p14:tracePt t="31044" x="8013700" y="3252788"/>
          <p14:tracePt t="31051" x="7821613" y="3302000"/>
          <p14:tracePt t="31060" x="7686675" y="3349625"/>
          <p14:tracePt t="31067" x="7535863" y="3397250"/>
          <p14:tracePt t="31075" x="7423150" y="3421063"/>
          <p14:tracePt t="31083" x="7327900" y="3452813"/>
          <p14:tracePt t="31092" x="7240588" y="3476625"/>
          <p14:tracePt t="31100" x="7177088" y="3484563"/>
          <p14:tracePt t="31108" x="7112000" y="3492500"/>
          <p14:tracePt t="31116" x="7032625" y="3492500"/>
          <p14:tracePt t="31124" x="6945313" y="3492500"/>
          <p14:tracePt t="31132" x="6810375" y="3492500"/>
          <p14:tracePt t="31140" x="6697663" y="3492500"/>
          <p14:tracePt t="31148" x="6523038" y="3492500"/>
          <p14:tracePt t="31156" x="6299200" y="3492500"/>
          <p14:tracePt t="31164" x="6067425" y="3492500"/>
          <p14:tracePt t="31172" x="5861050" y="3484563"/>
          <p14:tracePt t="31180" x="5597525" y="3476625"/>
          <p14:tracePt t="31187" x="5422900" y="3460750"/>
          <p14:tracePt t="31196" x="5302250" y="3460750"/>
          <p14:tracePt t="31204" x="5199063" y="3460750"/>
          <p14:tracePt t="31214" x="5080000" y="3460750"/>
          <p14:tracePt t="31220" x="5006975" y="3452813"/>
          <p14:tracePt t="31231" x="4935538" y="3421063"/>
          <p14:tracePt t="31236" x="4903788" y="3405188"/>
          <p14:tracePt t="31244" x="4887913" y="3397250"/>
          <p14:tracePt t="31252" x="4879975" y="3389313"/>
          <p14:tracePt t="31268" x="4879975" y="3373438"/>
          <p14:tracePt t="31284" x="4887913" y="3357563"/>
          <p14:tracePt t="31292" x="4895850" y="3341688"/>
          <p14:tracePt t="31300" x="4903788" y="3317875"/>
          <p14:tracePt t="31308" x="4903788" y="3302000"/>
          <p14:tracePt t="31316" x="4911725" y="3278188"/>
          <p14:tracePt t="31323" x="4911725" y="3262313"/>
          <p14:tracePt t="31332" x="4903788" y="3252788"/>
          <p14:tracePt t="31340" x="4887913" y="3236913"/>
          <p14:tracePt t="31348" x="4879975" y="3228975"/>
          <p14:tracePt t="31365" x="4872038" y="3221038"/>
          <p14:tracePt t="31444" x="4879975" y="3213100"/>
          <p14:tracePt t="31452" x="4887913" y="3213100"/>
          <p14:tracePt t="31460" x="4903788" y="3205163"/>
          <p14:tracePt t="31468" x="4919663" y="3197225"/>
          <p14:tracePt t="31476" x="4935538" y="3197225"/>
          <p14:tracePt t="31484" x="4943475" y="3197225"/>
          <p14:tracePt t="31500" x="4951413" y="3197225"/>
          <p14:tracePt t="31532" x="4943475" y="3197225"/>
          <p14:tracePt t="31540" x="4919663" y="3197225"/>
          <p14:tracePt t="31548" x="4895850" y="3197225"/>
          <p14:tracePt t="31556" x="4864100" y="3197225"/>
          <p14:tracePt t="31564" x="4824413" y="3197225"/>
          <p14:tracePt t="31572" x="4760913" y="3205163"/>
          <p14:tracePt t="31580" x="4679950" y="3213100"/>
          <p14:tracePt t="31588" x="4608513" y="3228975"/>
          <p14:tracePt t="31597" x="4513263" y="3236913"/>
          <p14:tracePt t="31604" x="4402138" y="3270250"/>
          <p14:tracePt t="31613" x="4281488" y="3286125"/>
          <p14:tracePt t="31620" x="4098925" y="3309938"/>
          <p14:tracePt t="31628" x="3954463" y="3325813"/>
          <p14:tracePt t="31636" x="3771900" y="3349625"/>
          <p14:tracePt t="31644" x="3627438" y="3373438"/>
          <p14:tracePt t="31652" x="3484563" y="3389313"/>
          <p14:tracePt t="31660" x="3389313" y="3405188"/>
          <p14:tracePt t="31668" x="3308350" y="3436938"/>
          <p14:tracePt t="31676" x="3268663" y="3452813"/>
          <p14:tracePt t="31684" x="3221038" y="3476625"/>
          <p14:tracePt t="31692" x="3181350" y="3484563"/>
          <p14:tracePt t="31700" x="3173413" y="3500438"/>
          <p14:tracePt t="31708" x="3149600" y="3508375"/>
          <p14:tracePt t="31716" x="3133725" y="3524250"/>
          <p14:tracePt t="31731" x="3133725" y="3532188"/>
          <p14:tracePt t="31740" x="3133725" y="3540125"/>
          <p14:tracePt t="31764" x="3133725" y="3548063"/>
          <p14:tracePt t="31780" x="3141663" y="3548063"/>
          <p14:tracePt t="31828" x="3149600" y="3548063"/>
          <p14:tracePt t="31852" x="3157538" y="3556000"/>
          <p14:tracePt t="31884" x="3157538" y="3563938"/>
          <p14:tracePt t="31900" x="3157538" y="3571875"/>
          <p14:tracePt t="31908" x="3157538" y="3579813"/>
          <p14:tracePt t="31916" x="3157538" y="3587750"/>
          <p14:tracePt t="31924" x="3165475" y="3605213"/>
          <p14:tracePt t="31932" x="3173413" y="3605213"/>
          <p14:tracePt t="31948" x="3173413" y="3621088"/>
          <p14:tracePt t="31956" x="3181350" y="3629025"/>
          <p14:tracePt t="31964" x="3189288" y="3629025"/>
          <p14:tracePt t="31972" x="3197225" y="3644900"/>
          <p14:tracePt t="31981" x="3221038" y="3644900"/>
          <p14:tracePt t="31988" x="3244850" y="3652838"/>
          <p14:tracePt t="31997" x="3276600" y="3660775"/>
          <p14:tracePt t="32004" x="3317875" y="3676650"/>
          <p14:tracePt t="32014" x="3357563" y="3684588"/>
          <p14:tracePt t="32020" x="3397250" y="3700463"/>
          <p14:tracePt t="32028" x="3460750" y="3708400"/>
          <p14:tracePt t="32036" x="3524250" y="3724275"/>
          <p14:tracePt t="32043" x="3587750" y="3724275"/>
          <p14:tracePt t="32052" x="3651250" y="3732213"/>
          <p14:tracePt t="32060" x="3732213" y="3748088"/>
          <p14:tracePt t="32068" x="3827463" y="3748088"/>
          <p14:tracePt t="32076" x="3938588" y="3748088"/>
          <p14:tracePt t="32084" x="4083050" y="3748088"/>
          <p14:tracePt t="32092" x="4241800" y="3748088"/>
          <p14:tracePt t="32100" x="4394200" y="3748088"/>
          <p14:tracePt t="32108" x="4576763" y="3732213"/>
          <p14:tracePt t="32116" x="4800600" y="3708400"/>
          <p14:tracePt t="32124" x="5030788" y="3668713"/>
          <p14:tracePt t="32132" x="5270500" y="3613150"/>
          <p14:tracePt t="32140" x="5478463" y="3563938"/>
          <p14:tracePt t="32148" x="5637213" y="3508375"/>
          <p14:tracePt t="32155" x="5732463" y="3492500"/>
          <p14:tracePt t="32164" x="5789613" y="3460750"/>
          <p14:tracePt t="32172" x="5829300" y="3436938"/>
          <p14:tracePt t="32181" x="5845175" y="3421063"/>
          <p14:tracePt t="32188" x="5845175" y="3405188"/>
          <p14:tracePt t="32196" x="5845175" y="3389313"/>
          <p14:tracePt t="32204" x="5821363" y="3357563"/>
          <p14:tracePt t="32213" x="5781675" y="3317875"/>
          <p14:tracePt t="32220" x="5740400" y="3278188"/>
          <p14:tracePt t="32229" x="5700713" y="3244850"/>
          <p14:tracePt t="32236" x="5676900" y="3221038"/>
          <p14:tracePt t="32244" x="5637213" y="3205163"/>
          <p14:tracePt t="32261" x="5637213" y="3197225"/>
          <p14:tracePt t="32284" x="5637213" y="3181350"/>
          <p14:tracePt t="32292" x="5645150" y="3173413"/>
          <p14:tracePt t="32300" x="5653088" y="3165475"/>
          <p14:tracePt t="32308" x="5661025" y="3149600"/>
          <p14:tracePt t="32316" x="5668963" y="3117850"/>
          <p14:tracePt t="32324" x="5676900" y="3109913"/>
          <p14:tracePt t="32332" x="5684838" y="3094038"/>
          <p14:tracePt t="32340" x="5692775" y="3062288"/>
          <p14:tracePt t="32348" x="5692775" y="3022600"/>
          <p14:tracePt t="32356" x="5692775" y="2998788"/>
          <p14:tracePt t="32364" x="5692775" y="2982913"/>
          <p14:tracePt t="32372" x="5692775" y="2967038"/>
          <p14:tracePt t="32380" x="5692775" y="2951163"/>
          <p14:tracePt t="32388" x="5676900" y="2943225"/>
          <p14:tracePt t="32397" x="5668963" y="2927350"/>
          <p14:tracePt t="32412" x="5661025" y="2927350"/>
          <p14:tracePt t="32429" x="5653088" y="2927350"/>
          <p14:tracePt t="32436" x="5645150" y="2927350"/>
          <p14:tracePt t="32444" x="5637213" y="2935288"/>
          <p14:tracePt t="32452" x="5629275" y="2951163"/>
          <p14:tracePt t="32460" x="5621338" y="2974975"/>
          <p14:tracePt t="32468" x="5613400" y="2990850"/>
          <p14:tracePt t="32476" x="5589588" y="3022600"/>
          <p14:tracePt t="32484" x="5581650" y="3046413"/>
          <p14:tracePt t="32492" x="5581650" y="3062288"/>
          <p14:tracePt t="32500" x="5581650" y="3078163"/>
          <p14:tracePt t="32508" x="5581650" y="3086100"/>
          <p14:tracePt t="32515" x="5581650" y="3094038"/>
          <p14:tracePt t="32525" x="5581650" y="3117850"/>
          <p14:tracePt t="32532" x="5581650" y="3125788"/>
          <p14:tracePt t="32541" x="5597525" y="3133725"/>
          <p14:tracePt t="32548" x="5613400" y="3141663"/>
          <p14:tracePt t="32556" x="5629275" y="3149600"/>
          <p14:tracePt t="32564" x="5637213" y="3149600"/>
          <p14:tracePt t="32572" x="5653088" y="3149600"/>
          <p14:tracePt t="32588" x="5661025" y="3149600"/>
          <p14:tracePt t="32612" x="5668963" y="3149600"/>
          <p14:tracePt t="32629" x="5676900" y="3149600"/>
          <p14:tracePt t="32636" x="5684838" y="3149600"/>
          <p14:tracePt t="32644" x="5684838" y="3141663"/>
          <p14:tracePt t="32652" x="5684838" y="3133725"/>
          <p14:tracePt t="32660" x="5684838" y="3117850"/>
          <p14:tracePt t="32668" x="5684838" y="3109913"/>
          <p14:tracePt t="32676" x="5684838" y="3094038"/>
          <p14:tracePt t="32684" x="5684838" y="3070225"/>
          <p14:tracePt t="32692" x="5676900" y="3054350"/>
          <p14:tracePt t="32700" x="5668963" y="3038475"/>
          <p14:tracePt t="32708" x="5645150" y="3022600"/>
          <p14:tracePt t="32715" x="5629275" y="2998788"/>
          <p14:tracePt t="32724" x="5597525" y="2982913"/>
          <p14:tracePt t="32732" x="5573713" y="2974975"/>
          <p14:tracePt t="32740" x="5557838" y="2967038"/>
          <p14:tracePt t="32748" x="5549900" y="2967038"/>
          <p14:tracePt t="32756" x="5541963" y="2967038"/>
          <p14:tracePt t="32772" x="5526088" y="2974975"/>
          <p14:tracePt t="32780" x="5526088" y="2982913"/>
          <p14:tracePt t="32788" x="5526088" y="2998788"/>
          <p14:tracePt t="32796" x="5526088" y="3014663"/>
          <p14:tracePt t="32804" x="5526088" y="3022600"/>
          <p14:tracePt t="32813" x="5526088" y="3046413"/>
          <p14:tracePt t="32820" x="5526088" y="3070225"/>
          <p14:tracePt t="32829" x="5534025" y="3094038"/>
          <p14:tracePt t="32836" x="5534025" y="3109913"/>
          <p14:tracePt t="32843" x="5549900" y="3117850"/>
          <p14:tracePt t="32852" x="5565775" y="3141663"/>
          <p14:tracePt t="32860" x="5581650" y="3141663"/>
          <p14:tracePt t="32868" x="5597525" y="3149600"/>
          <p14:tracePt t="32876" x="5613400" y="3157538"/>
          <p14:tracePt t="32884" x="5637213" y="3157538"/>
          <p14:tracePt t="32892" x="5645150" y="3157538"/>
          <p14:tracePt t="32900" x="5661025" y="3157538"/>
          <p14:tracePt t="32908" x="5684838" y="3149600"/>
          <p14:tracePt t="32916" x="5692775" y="3141663"/>
          <p14:tracePt t="32924" x="5700713" y="3133725"/>
          <p14:tracePt t="32932" x="5716588" y="3125788"/>
          <p14:tracePt t="32939" x="5724525" y="3117850"/>
          <p14:tracePt t="32948" x="5740400" y="3109913"/>
          <p14:tracePt t="32956" x="5765800" y="3101975"/>
          <p14:tracePt t="32964" x="5797550" y="3101975"/>
          <p14:tracePt t="32972" x="5845175" y="3101975"/>
          <p14:tracePt t="32981" x="5908675" y="3101975"/>
          <p14:tracePt t="32988" x="5980113" y="3094038"/>
          <p14:tracePt t="32997" x="6043613" y="3094038"/>
          <p14:tracePt t="33003" x="6108700" y="3086100"/>
          <p14:tracePt t="33012" x="6172200" y="3078163"/>
          <p14:tracePt t="33019" x="6203950" y="3070225"/>
          <p14:tracePt t="33028" x="6267450" y="3062288"/>
          <p14:tracePt t="33035" x="6315075" y="3054350"/>
          <p14:tracePt t="33044" x="6346825" y="3054350"/>
          <p14:tracePt t="33052" x="6362700" y="3046413"/>
          <p14:tracePt t="33060" x="6386513" y="3046413"/>
          <p14:tracePt t="33067" x="6394450" y="3038475"/>
          <p14:tracePt t="33076" x="6402388" y="3030538"/>
          <p14:tracePt t="33084" x="6418263" y="3022600"/>
          <p14:tracePt t="33092" x="6426200" y="3006725"/>
          <p14:tracePt t="33100" x="6442075" y="2998788"/>
          <p14:tracePt t="33108" x="6451600" y="2982913"/>
          <p14:tracePt t="33116" x="6467475" y="2967038"/>
          <p14:tracePt t="33124" x="6515100" y="2951163"/>
          <p14:tracePt t="33131" x="6562725" y="2927350"/>
          <p14:tracePt t="33139" x="6610350" y="2909888"/>
          <p14:tracePt t="33148" x="6657975" y="2886075"/>
          <p14:tracePt t="33156" x="6689725" y="2870200"/>
          <p14:tracePt t="33164" x="6737350" y="2846388"/>
          <p14:tracePt t="33172" x="6753225" y="2838450"/>
          <p14:tracePt t="33181" x="6777038" y="2822575"/>
          <p14:tracePt t="33188" x="6784975" y="2822575"/>
          <p14:tracePt t="33197" x="6784975" y="2814638"/>
          <p14:tracePt t="33204" x="6794500" y="2814638"/>
          <p14:tracePt t="33212" x="6802438" y="2806700"/>
          <p14:tracePt t="33230" x="6810375" y="2790825"/>
          <p14:tracePt t="33244" x="6818313" y="2782888"/>
          <p14:tracePt t="33252" x="6826250" y="2774950"/>
          <p14:tracePt t="33380" x="6826250" y="2767013"/>
          <p14:tracePt t="33396" x="6818313" y="2767013"/>
          <p14:tracePt t="33404" x="6810375" y="2767013"/>
          <p14:tracePt t="33411" x="6802438" y="2767013"/>
          <p14:tracePt t="33420" x="6794500" y="2767013"/>
          <p14:tracePt t="33429" x="6769100" y="2759075"/>
          <p14:tracePt t="33436" x="6745288" y="2751138"/>
          <p14:tracePt t="33443" x="6729413" y="2743200"/>
          <p14:tracePt t="33452" x="6697663" y="2743200"/>
          <p14:tracePt t="33460" x="6657975" y="2743200"/>
          <p14:tracePt t="33468" x="6594475" y="2735263"/>
          <p14:tracePt t="33476" x="6530975" y="2735263"/>
          <p14:tracePt t="33484" x="6459538" y="2727325"/>
          <p14:tracePt t="33492" x="6386513" y="2727325"/>
          <p14:tracePt t="33500" x="6330950" y="2727325"/>
          <p14:tracePt t="33508" x="6283325" y="2727325"/>
          <p14:tracePt t="33516" x="6235700" y="2727325"/>
          <p14:tracePt t="33524" x="6211888" y="2727325"/>
          <p14:tracePt t="33532" x="6188075" y="2727325"/>
          <p14:tracePt t="33539" x="6172200" y="2743200"/>
          <p14:tracePt t="33547" x="6148388" y="2751138"/>
          <p14:tracePt t="33556" x="6140450" y="2767013"/>
          <p14:tracePt t="33564" x="6132513" y="2774950"/>
          <p14:tracePt t="33572" x="6132513" y="2790825"/>
          <p14:tracePt t="33581" x="6124575" y="2798763"/>
          <p14:tracePt t="33588" x="6116638" y="2830513"/>
          <p14:tracePt t="33596" x="6116638" y="2846388"/>
          <p14:tracePt t="33604" x="6116638" y="2870200"/>
          <p14:tracePt t="33612" x="6108700" y="2894013"/>
          <p14:tracePt t="33619" x="6108700" y="2909888"/>
          <p14:tracePt t="33628" x="6108700" y="2919413"/>
          <p14:tracePt t="33635" x="6108700" y="2967038"/>
          <p14:tracePt t="33645" x="6108700" y="2982913"/>
          <p14:tracePt t="33652" x="6108700" y="2998788"/>
          <p14:tracePt t="33660" x="6108700" y="3014663"/>
          <p14:tracePt t="33668" x="6108700" y="3022600"/>
          <p14:tracePt t="33676" x="6116638" y="3038475"/>
          <p14:tracePt t="33684" x="6132513" y="3054350"/>
          <p14:tracePt t="33692" x="6164263" y="3062288"/>
          <p14:tracePt t="33700" x="6211888" y="3070225"/>
          <p14:tracePt t="33708" x="6243638" y="3070225"/>
          <p14:tracePt t="33716" x="6275388" y="3070225"/>
          <p14:tracePt t="33724" x="6323013" y="3070225"/>
          <p14:tracePt t="33732" x="6362700" y="3070225"/>
          <p14:tracePt t="33740" x="6410325" y="3062288"/>
          <p14:tracePt t="33748" x="6459538" y="3046413"/>
          <p14:tracePt t="33755" x="6483350" y="3030538"/>
          <p14:tracePt t="33764" x="6515100" y="3006725"/>
          <p14:tracePt t="33772" x="6530975" y="2998788"/>
          <p14:tracePt t="33780" x="6538913" y="2982913"/>
          <p14:tracePt t="33788" x="6554788" y="2967038"/>
          <p14:tracePt t="33796" x="6562725" y="2959100"/>
          <p14:tracePt t="33804" x="6562725" y="2935288"/>
          <p14:tracePt t="33812" x="6578600" y="2919413"/>
          <p14:tracePt t="33820" x="6594475" y="2870200"/>
          <p14:tracePt t="33829" x="6610350" y="2846388"/>
          <p14:tracePt t="33836" x="6634163" y="2814638"/>
          <p14:tracePt t="33844" x="6657975" y="2774950"/>
          <p14:tracePt t="33852" x="6657975" y="2759075"/>
          <p14:tracePt t="33860" x="6665913" y="2743200"/>
          <p14:tracePt t="33868" x="6665913" y="2735263"/>
          <p14:tracePt t="33876" x="6665913" y="2727325"/>
          <p14:tracePt t="33884" x="6665913" y="2719388"/>
          <p14:tracePt t="33911" x="6665913" y="2711450"/>
          <p14:tracePt t="33916" x="6657975" y="2711450"/>
          <p14:tracePt t="33923" x="6642100" y="2711450"/>
          <p14:tracePt t="33932" x="6634163" y="2711450"/>
          <p14:tracePt t="33940" x="6618288" y="2719388"/>
          <p14:tracePt t="33948" x="6602413" y="2727325"/>
          <p14:tracePt t="33956" x="6594475" y="2735263"/>
          <p14:tracePt t="33964" x="6586538" y="2735263"/>
          <p14:tracePt t="33972" x="6586538" y="2743200"/>
          <p14:tracePt t="33981" x="6578600" y="2751138"/>
          <p14:tracePt t="33997" x="6562725" y="2759075"/>
          <p14:tracePt t="34004" x="6562725" y="2767013"/>
          <p14:tracePt t="34015" x="6554788" y="2790825"/>
          <p14:tracePt t="34020" x="6554788" y="2798763"/>
          <p14:tracePt t="34029" x="6554788" y="2822575"/>
          <p14:tracePt t="34036" x="6554788" y="2846388"/>
          <p14:tracePt t="34044" x="6554788" y="2862263"/>
          <p14:tracePt t="34052" x="6562725" y="2886075"/>
          <p14:tracePt t="34060" x="6570663" y="2927350"/>
          <p14:tracePt t="34068" x="6586538" y="2951163"/>
          <p14:tracePt t="34076" x="6594475" y="2967038"/>
          <p14:tracePt t="34084" x="6602413" y="2982913"/>
          <p14:tracePt t="34092" x="6602413" y="2998788"/>
          <p14:tracePt t="34107" x="6610350" y="3014663"/>
          <p14:tracePt t="34132" x="6618288" y="3022600"/>
          <p14:tracePt t="34620" x="6626225" y="3038475"/>
          <p14:tracePt t="34700" x="6642100" y="3046413"/>
          <p14:tracePt t="34724" x="6650038" y="3054350"/>
          <p14:tracePt t="34756" x="6657975" y="3054350"/>
          <p14:tracePt t="34772" x="6665913" y="3062288"/>
          <p14:tracePt t="34852" x="6657975" y="3062288"/>
          <p14:tracePt t="34868" x="6650038" y="3062288"/>
          <p14:tracePt t="34876" x="6650038" y="3054350"/>
          <p14:tracePt t="34892" x="6650038" y="3046413"/>
          <p14:tracePt t="34908" x="6650038" y="3038475"/>
          <p14:tracePt t="34923" x="6650038" y="3030538"/>
          <p14:tracePt t="34932" x="6650038" y="3022600"/>
          <p14:tracePt t="34940" x="6650038" y="3014663"/>
          <p14:tracePt t="34948" x="6650038" y="2998788"/>
          <p14:tracePt t="34956" x="6650038" y="2990850"/>
          <p14:tracePt t="34964" x="6650038" y="2982913"/>
          <p14:tracePt t="34972" x="6650038" y="2974975"/>
          <p14:tracePt t="34980" x="6650038" y="2959100"/>
          <p14:tracePt t="34988" x="6650038" y="2951163"/>
          <p14:tracePt t="34996" x="6650038" y="2943225"/>
          <p14:tracePt t="35004" x="6650038" y="2935288"/>
          <p14:tracePt t="35012" x="6642100" y="2909888"/>
          <p14:tracePt t="35020" x="6634163" y="2909888"/>
          <p14:tracePt t="35028" x="6626225" y="2894013"/>
          <p14:tracePt t="35044" x="6610350" y="2886075"/>
          <p14:tracePt t="35140" x="6610350" y="2894013"/>
          <p14:tracePt t="35148" x="6594475" y="2909888"/>
          <p14:tracePt t="35164" x="6586538" y="2927350"/>
          <p14:tracePt t="35172" x="6578600" y="2935288"/>
          <p14:tracePt t="35180" x="6578600" y="2943225"/>
          <p14:tracePt t="35188" x="6578600" y="2951163"/>
          <p14:tracePt t="35660" x="6570663" y="2951163"/>
          <p14:tracePt t="35884" x="6578600" y="2951163"/>
          <p14:tracePt t="35900" x="6586538" y="2959100"/>
          <p14:tracePt t="35916" x="6594475" y="2967038"/>
          <p14:tracePt t="35924" x="6594475" y="2974975"/>
          <p14:tracePt t="35940" x="6602413" y="2990850"/>
          <p14:tracePt t="35956" x="6602413" y="2998788"/>
          <p14:tracePt t="35964" x="6610350" y="3006725"/>
          <p14:tracePt t="35981" x="6610350" y="3014663"/>
          <p14:tracePt t="35988" x="6618288" y="3022600"/>
          <p14:tracePt t="35996" x="6618288" y="3030538"/>
          <p14:tracePt t="36028" x="6626225" y="3046413"/>
          <p14:tracePt t="36044" x="6634163" y="3046413"/>
          <p14:tracePt t="36052" x="6634163" y="3054350"/>
          <p14:tracePt t="36092" x="6634163" y="3062288"/>
          <p14:tracePt t="36124" x="6634163" y="3070225"/>
          <p14:tracePt t="36236" x="6634163" y="3078163"/>
          <p14:tracePt t="36860" x="6634163" y="3094038"/>
          <p14:tracePt t="37068" x="6642100" y="3086100"/>
          <p14:tracePt t="37229" x="6634163" y="3086100"/>
          <p14:tracePt t="37236" x="6626225" y="3078163"/>
          <p14:tracePt t="37284" x="6626225" y="3070225"/>
          <p14:tracePt t="38612" x="6650038" y="3046413"/>
          <p14:tracePt t="38620" x="6697663" y="3006725"/>
          <p14:tracePt t="38628" x="6753225" y="2967038"/>
          <p14:tracePt t="38636" x="6784975" y="2943225"/>
          <p14:tracePt t="38644" x="6826250" y="2927350"/>
          <p14:tracePt t="38652" x="6850063" y="2927350"/>
          <p14:tracePt t="38660" x="6858000" y="2927350"/>
          <p14:tracePt t="38699" x="6865938" y="2927350"/>
          <p14:tracePt t="38707" x="6881813" y="2927350"/>
          <p14:tracePt t="38716" x="6905625" y="2927350"/>
          <p14:tracePt t="38725" x="6937375" y="2927350"/>
          <p14:tracePt t="38732" x="6969125" y="2927350"/>
          <p14:tracePt t="38740" x="7000875" y="2927350"/>
          <p14:tracePt t="38748" x="7024688" y="2927350"/>
          <p14:tracePt t="38756" x="7048500" y="2927350"/>
          <p14:tracePt t="38764" x="7072313" y="2927350"/>
          <p14:tracePt t="38772" x="7088188" y="2927350"/>
          <p14:tracePt t="38780" x="7127875" y="2935288"/>
          <p14:tracePt t="38788" x="7135813" y="2935288"/>
          <p14:tracePt t="38796" x="7161213" y="2943225"/>
          <p14:tracePt t="38804" x="7192963" y="2959100"/>
          <p14:tracePt t="38813" x="7200900" y="2959100"/>
          <p14:tracePt t="38820" x="7280275" y="2990850"/>
          <p14:tracePt t="38829" x="7296150" y="3006725"/>
          <p14:tracePt t="38836" x="7327900" y="3030538"/>
          <p14:tracePt t="39244" x="7335838" y="3030538"/>
          <p14:tracePt t="39444" x="7343775" y="3030538"/>
          <p14:tracePt t="39460" x="7343775" y="3022600"/>
          <p14:tracePt t="39468" x="7351713" y="3022600"/>
          <p14:tracePt t="39484" x="7359650" y="3022600"/>
          <p14:tracePt t="39508" x="7375525" y="3022600"/>
          <p14:tracePt t="39524" x="7383463" y="3022600"/>
          <p14:tracePt t="39532" x="7407275" y="3022600"/>
          <p14:tracePt t="39540" x="7431088" y="3022600"/>
          <p14:tracePt t="39548" x="7462838" y="3022600"/>
          <p14:tracePt t="39556" x="7504113" y="3038475"/>
          <p14:tracePt t="39564" x="7575550" y="3046413"/>
          <p14:tracePt t="39572" x="7615238" y="3046413"/>
          <p14:tracePt t="39580" x="7670800" y="3046413"/>
          <p14:tracePt t="39588" x="7718425" y="3046413"/>
          <p14:tracePt t="39596" x="7758113" y="3046413"/>
          <p14:tracePt t="39604" x="7797800" y="3046413"/>
          <p14:tracePt t="39612" x="7839075" y="3046413"/>
          <p14:tracePt t="39620" x="7886700" y="3046413"/>
          <p14:tracePt t="39629" x="7926388" y="3046413"/>
          <p14:tracePt t="39636" x="7974013" y="3046413"/>
          <p14:tracePt t="39644" x="8029575" y="3062288"/>
          <p14:tracePt t="39652" x="8093075" y="3070225"/>
          <p14:tracePt t="39660" x="8148638" y="3078163"/>
          <p14:tracePt t="39668" x="8213725" y="3078163"/>
          <p14:tracePt t="39676" x="8293100" y="3078163"/>
          <p14:tracePt t="39684" x="8388350" y="3086100"/>
          <p14:tracePt t="39692" x="8507413" y="3109913"/>
          <p14:tracePt t="39700" x="8620125" y="3125788"/>
          <p14:tracePt t="39708" x="8723313" y="3141663"/>
          <p14:tracePt t="39716" x="8818563" y="3149600"/>
          <p14:tracePt t="39724" x="8899525" y="3165475"/>
          <p14:tracePt t="39732" x="8970963" y="3173413"/>
          <p14:tracePt t="39740" x="9026525" y="3181350"/>
          <p14:tracePt t="39748" x="9082088" y="3189288"/>
          <p14:tracePt t="39756" x="9137650" y="3205163"/>
          <p14:tracePt t="39764" x="9169400" y="3213100"/>
          <p14:tracePt t="39772" x="9217025" y="3221038"/>
          <p14:tracePt t="39780" x="9258300" y="3236913"/>
          <p14:tracePt t="39788" x="9290050" y="3244850"/>
          <p14:tracePt t="39796" x="9321800" y="3252788"/>
          <p14:tracePt t="39804" x="9361488" y="3262313"/>
          <p14:tracePt t="39812" x="9409113" y="3270250"/>
          <p14:tracePt t="39820" x="9456738" y="3286125"/>
          <p14:tracePt t="39829" x="9520238" y="3294063"/>
          <p14:tracePt t="39836" x="9575800" y="3302000"/>
          <p14:tracePt t="39844" x="9656763" y="3317875"/>
          <p14:tracePt t="39852" x="9720263" y="3317875"/>
          <p14:tracePt t="39860" x="9759950" y="3325813"/>
          <p14:tracePt t="39868" x="9807575" y="3333750"/>
          <p14:tracePt t="39876" x="9831388" y="3333750"/>
          <p14:tracePt t="39884" x="9847263" y="3341688"/>
          <p14:tracePt t="39897" x="9863138" y="3349625"/>
          <p14:tracePt t="39900" x="9871075" y="3357563"/>
          <p14:tracePt t="39908" x="9886950" y="3373438"/>
          <p14:tracePt t="39916" x="9918700" y="3389313"/>
          <p14:tracePt t="39924" x="9975850" y="3413125"/>
          <p14:tracePt t="39933" x="10047288" y="3444875"/>
          <p14:tracePt t="39940" x="10110788" y="3468688"/>
          <p14:tracePt t="39948" x="10142538" y="3468688"/>
          <p14:tracePt t="39956" x="10158413" y="3476625"/>
          <p14:tracePt t="39965" x="10158413" y="3484563"/>
          <p14:tracePt t="40644" x="10174288" y="3484563"/>
          <p14:tracePt t="40652" x="10182225" y="3484563"/>
          <p14:tracePt t="40668" x="10190163" y="3484563"/>
          <p14:tracePt t="40676" x="10206038" y="3484563"/>
          <p14:tracePt t="40692" x="10213975" y="3476625"/>
          <p14:tracePt t="40700" x="10237788" y="3468688"/>
          <p14:tracePt t="40708" x="10253663" y="3460750"/>
          <p14:tracePt t="40716" x="10269538" y="3460750"/>
          <p14:tracePt t="40724" x="10279063" y="3460750"/>
          <p14:tracePt t="40732" x="10302875" y="3452813"/>
          <p14:tracePt t="40740" x="10318750" y="3452813"/>
          <p14:tracePt t="40748" x="10342563" y="3444875"/>
          <p14:tracePt t="40756" x="10358438" y="3436938"/>
          <p14:tracePt t="40764" x="10366375" y="3436938"/>
          <p14:tracePt t="40772" x="10382250" y="3436938"/>
          <p14:tracePt t="40780" x="10398125" y="3429000"/>
          <p14:tracePt t="40787" x="10414000" y="3421063"/>
          <p14:tracePt t="40796" x="10421938" y="3421063"/>
          <p14:tracePt t="40804" x="10429875" y="3421063"/>
          <p14:tracePt t="40813" x="10437813" y="3413125"/>
          <p14:tracePt t="40820" x="10453688" y="3405188"/>
          <p14:tracePt t="40829" x="10469563" y="3405188"/>
          <p14:tracePt t="40836" x="10485438" y="3397250"/>
          <p14:tracePt t="40844" x="10485438" y="3389313"/>
          <p14:tracePt t="40852" x="10501313" y="3381375"/>
          <p14:tracePt t="40860" x="10517188" y="3381375"/>
          <p14:tracePt t="40868" x="10525125" y="3373438"/>
          <p14:tracePt t="40876" x="10533063" y="3373438"/>
          <p14:tracePt t="40884" x="10548938" y="3373438"/>
          <p14:tracePt t="40896" x="10564813" y="3373438"/>
          <p14:tracePt t="40900" x="10572750" y="3373438"/>
          <p14:tracePt t="40908" x="10580688" y="3373438"/>
          <p14:tracePt t="40916" x="10596563" y="3373438"/>
          <p14:tracePt t="40923" x="10604500" y="3373438"/>
          <p14:tracePt t="40932" x="10612438" y="3373438"/>
          <p14:tracePt t="40940" x="10620375" y="3373438"/>
          <p14:tracePt t="40980" x="10629900" y="3373438"/>
          <p14:tracePt t="41004" x="10629900" y="3381375"/>
          <p14:tracePt t="41036" x="10629900" y="3389313"/>
          <p14:tracePt t="41052" x="10629900" y="3397250"/>
          <p14:tracePt t="41060" x="10629900" y="3405188"/>
          <p14:tracePt t="41068" x="10629900" y="3413125"/>
          <p14:tracePt t="41075" x="10629900" y="3429000"/>
          <p14:tracePt t="41083" x="10629900" y="3444875"/>
          <p14:tracePt t="41091" x="10637838" y="3468688"/>
          <p14:tracePt t="41099" x="10653713" y="3500438"/>
          <p14:tracePt t="41107" x="10661650" y="3524250"/>
          <p14:tracePt t="41115" x="10669588" y="3556000"/>
          <p14:tracePt t="41124" x="10693400" y="3605213"/>
          <p14:tracePt t="41132" x="10709275" y="3636963"/>
          <p14:tracePt t="41140" x="10717213" y="3660775"/>
          <p14:tracePt t="41148" x="10725150" y="3676650"/>
          <p14:tracePt t="41156" x="10748963" y="3700463"/>
          <p14:tracePt t="41164" x="10756900" y="3716338"/>
          <p14:tracePt t="41172" x="10756900" y="3724275"/>
          <p14:tracePt t="41182" x="10764838" y="3732213"/>
          <p14:tracePt t="41188" x="10764838" y="3748088"/>
          <p14:tracePt t="41197" x="10788650" y="3771900"/>
          <p14:tracePt t="41204" x="10796588" y="3779838"/>
          <p14:tracePt t="41214" x="10820400" y="3811588"/>
          <p14:tracePt t="41220" x="10836275" y="3819525"/>
          <p14:tracePt t="41228" x="10844213" y="3835400"/>
          <p14:tracePt t="41236" x="10875963" y="3843338"/>
          <p14:tracePt t="41244" x="10891838" y="3851275"/>
          <p14:tracePt t="41252" x="10899775" y="3859213"/>
          <p14:tracePt t="41260" x="10907713" y="3859213"/>
          <p14:tracePt t="41268" x="10923588" y="3859213"/>
          <p14:tracePt t="41283" x="10931525" y="3859213"/>
          <p14:tracePt t="41316" x="10939463" y="3859213"/>
          <p14:tracePt t="41324" x="10947400" y="3867150"/>
          <p14:tracePt t="41332" x="10955338" y="3867150"/>
          <p14:tracePt t="41340" x="10963275" y="3867150"/>
          <p14:tracePt t="41348" x="10980738" y="3883025"/>
          <p14:tracePt t="41364" x="10996613" y="3898900"/>
          <p14:tracePt t="41372" x="11004550" y="3898900"/>
          <p14:tracePt t="41381" x="11012488" y="3906838"/>
          <p14:tracePt t="41388" x="11020425" y="3914775"/>
          <p14:tracePt t="41396" x="11036300" y="3914775"/>
          <p14:tracePt t="41404" x="11052175" y="3922713"/>
          <p14:tracePt t="41413" x="11075988" y="3930650"/>
          <p14:tracePt t="41420" x="11083925" y="3930650"/>
          <p14:tracePt t="41429" x="11099800" y="3930650"/>
          <p14:tracePt t="41436" x="11123613" y="3930650"/>
          <p14:tracePt t="41444" x="11139488" y="3930650"/>
          <p14:tracePt t="41451" x="11155363" y="3930650"/>
          <p14:tracePt t="41468" x="11163300" y="3930650"/>
          <p14:tracePt t="41476" x="11171238" y="3930650"/>
          <p14:tracePt t="41484" x="11179175" y="3938588"/>
          <p14:tracePt t="41500" x="11179175" y="3948113"/>
          <p14:tracePt t="41508" x="11187113" y="3956050"/>
          <p14:tracePt t="41524" x="11202988" y="3971925"/>
          <p14:tracePt t="41540" x="11218863" y="3979863"/>
          <p14:tracePt t="41548" x="11226800" y="3987800"/>
          <p14:tracePt t="41572" x="11242675" y="3995738"/>
          <p14:tracePt t="41604" x="11250613" y="3995738"/>
          <p14:tracePt t="41660" x="11258550" y="4003675"/>
          <p14:tracePt t="41684" x="11266488" y="4003675"/>
          <p14:tracePt t="41692" x="11266488" y="4011613"/>
          <p14:tracePt t="41715" x="11274425" y="4019550"/>
          <p14:tracePt t="41740" x="11282363" y="4027488"/>
          <p14:tracePt t="41748" x="11282363" y="4035425"/>
          <p14:tracePt t="41780" x="11290300" y="4043363"/>
          <p14:tracePt t="41788" x="11298238" y="4043363"/>
          <p14:tracePt t="41796" x="11298238" y="4051300"/>
          <p14:tracePt t="41812" x="11314113" y="4051300"/>
          <p14:tracePt t="41820" x="11323638" y="4051300"/>
          <p14:tracePt t="41830" x="11339513" y="4059238"/>
          <p14:tracePt t="41836" x="11355388" y="4059238"/>
          <p14:tracePt t="41844" x="11363325" y="4059238"/>
          <p14:tracePt t="41852" x="11371263" y="4059238"/>
          <p14:tracePt t="41860" x="11379200" y="4059238"/>
          <p14:tracePt t="41868" x="11387138" y="4059238"/>
          <p14:tracePt t="41884" x="11395075" y="4059238"/>
          <p14:tracePt t="41940" x="11395075" y="4051300"/>
          <p14:tracePt t="41964" x="11403013" y="4043363"/>
          <p14:tracePt t="41988" x="11403013" y="4035425"/>
          <p14:tracePt t="41996" x="11418888" y="4027488"/>
          <p14:tracePt t="42012" x="11418888" y="4011613"/>
          <p14:tracePt t="42036" x="11418888" y="4003675"/>
          <p14:tracePt t="42052" x="11418888" y="3995738"/>
          <p14:tracePt t="42172" x="11418888" y="3987800"/>
          <p14:tracePt t="42204" x="11418888" y="3979863"/>
          <p14:tracePt t="42236" x="11403013" y="3979863"/>
          <p14:tracePt t="42243" x="11403013" y="3971925"/>
          <p14:tracePt t="42252" x="11395075" y="3971925"/>
          <p14:tracePt t="42268" x="11379200" y="3956050"/>
          <p14:tracePt t="42284" x="11355388" y="3956050"/>
          <p14:tracePt t="42292" x="11355388" y="3948113"/>
          <p14:tracePt t="42300" x="11347450" y="3938588"/>
          <p14:tracePt t="42307" x="11323638" y="3938588"/>
          <p14:tracePt t="42316" x="11298238" y="3922713"/>
          <p14:tracePt t="42324" x="11282363" y="3914775"/>
          <p14:tracePt t="42332" x="11274425" y="3914775"/>
          <p14:tracePt t="42340" x="11250613" y="3906838"/>
          <p14:tracePt t="42348" x="11226800" y="3898900"/>
          <p14:tracePt t="42356" x="11210925" y="3890963"/>
          <p14:tracePt t="42364" x="11187113" y="3890963"/>
          <p14:tracePt t="42381" x="11171238" y="3883025"/>
          <p14:tracePt t="42388" x="11163300" y="3875088"/>
          <p14:tracePt t="42396" x="11155363" y="3875088"/>
          <p14:tracePt t="42404" x="11147425" y="3875088"/>
          <p14:tracePt t="42420" x="11139488" y="3875088"/>
          <p14:tracePt t="42436" x="11131550" y="3875088"/>
          <p14:tracePt t="42444" x="11123613" y="3875088"/>
          <p14:tracePt t="42468" x="11115675" y="3875088"/>
          <p14:tracePt t="42483" x="11107738" y="3875088"/>
          <p14:tracePt t="42491" x="11099800" y="3875088"/>
          <p14:tracePt t="42499" x="11091863" y="3875088"/>
          <p14:tracePt t="42508" x="11075988" y="3875088"/>
          <p14:tracePt t="42516" x="11052175" y="3867150"/>
          <p14:tracePt t="42525" x="11028363" y="3859213"/>
          <p14:tracePt t="42532" x="11004550" y="3859213"/>
          <p14:tracePt t="42540" x="10980738" y="3859213"/>
          <p14:tracePt t="42548" x="10955338" y="3843338"/>
          <p14:tracePt t="42556" x="10931525" y="3843338"/>
          <p14:tracePt t="42564" x="10907713" y="3827463"/>
          <p14:tracePt t="42572" x="10899775" y="3827463"/>
          <p14:tracePt t="42581" x="10883900" y="3827463"/>
          <p14:tracePt t="42588" x="10875963" y="3827463"/>
          <p14:tracePt t="42604" x="10868025" y="3819525"/>
          <p14:tracePt t="42653" x="10860088" y="3819525"/>
          <p14:tracePt t="43075" x="10852150" y="3819525"/>
          <p14:tracePt t="43212" x="10844213" y="3819525"/>
          <p14:tracePt t="43316" x="10836275" y="3811588"/>
          <p14:tracePt t="44332" x="10836275" y="3803650"/>
          <p14:tracePt t="44404" x="10844213" y="3803650"/>
          <p14:tracePt t="44412" x="10844213" y="3795713"/>
          <p14:tracePt t="44428" x="10852150" y="3795713"/>
          <p14:tracePt t="44436" x="10852150" y="3787775"/>
          <p14:tracePt t="45380" x="10860088" y="3795713"/>
          <p14:tracePt t="45524" x="10868025" y="3795713"/>
          <p14:tracePt t="45588" x="10868025" y="3787775"/>
          <p14:tracePt t="45996" x="10868025" y="3771900"/>
          <p14:tracePt t="46020" x="10868025" y="3763963"/>
          <p14:tracePt t="46036" x="10875963" y="3756025"/>
          <p14:tracePt t="46188" x="10883900" y="3756025"/>
          <p14:tracePt t="46196" x="10891838" y="3756025"/>
          <p14:tracePt t="46204" x="10899775" y="3756025"/>
          <p14:tracePt t="46213" x="10907713" y="3756025"/>
          <p14:tracePt t="46236" x="10915650" y="3756025"/>
          <p14:tracePt t="46252" x="10931525" y="3763963"/>
          <p14:tracePt t="46260" x="10947400" y="3771900"/>
          <p14:tracePt t="46276" x="10955338" y="3771900"/>
          <p14:tracePt t="46284" x="10963275" y="3771900"/>
          <p14:tracePt t="46292" x="10980738" y="3787775"/>
          <p14:tracePt t="46308" x="10996613" y="3787775"/>
          <p14:tracePt t="46332" x="11004550" y="3795713"/>
          <p14:tracePt t="46676" x="11020425" y="3795713"/>
          <p14:tracePt t="46684" x="11028363" y="3795713"/>
          <p14:tracePt t="46692" x="11044238" y="3795713"/>
          <p14:tracePt t="46700" x="11060113" y="3795713"/>
          <p14:tracePt t="46708" x="11068050" y="3795713"/>
          <p14:tracePt t="46716" x="11083925" y="3795713"/>
          <p14:tracePt t="46723" x="11099800" y="3803650"/>
          <p14:tracePt t="46732" x="11115675" y="3811588"/>
          <p14:tracePt t="46740" x="11139488" y="3819525"/>
          <p14:tracePt t="46747" x="11147425" y="3819525"/>
          <p14:tracePt t="46755" x="11163300" y="3819525"/>
          <p14:tracePt t="46764" x="11179175" y="3819525"/>
          <p14:tracePt t="46772" x="11195050" y="3819525"/>
          <p14:tracePt t="46780" x="11202988" y="3819525"/>
          <p14:tracePt t="46788" x="11210925" y="3819525"/>
          <p14:tracePt t="46804" x="11218863" y="3819525"/>
          <p14:tracePt t="46844" x="11226800" y="3827463"/>
          <p14:tracePt t="46868" x="11234738" y="3835400"/>
          <p14:tracePt t="46876" x="11242675" y="3843338"/>
          <p14:tracePt t="46892" x="11250613" y="3851275"/>
          <p14:tracePt t="46900" x="11266488" y="3859213"/>
          <p14:tracePt t="46956" x="11266488" y="3867150"/>
          <p14:tracePt t="46964" x="11274425" y="3867150"/>
          <p14:tracePt t="46973" x="11274425" y="3875088"/>
          <p14:tracePt t="46980" x="11290300" y="3883025"/>
          <p14:tracePt t="46988" x="11298238" y="3890963"/>
          <p14:tracePt t="46996" x="11314113" y="3898900"/>
          <p14:tracePt t="47004" x="11323638" y="3906838"/>
          <p14:tracePt t="47013" x="11323638" y="3914775"/>
          <p14:tracePt t="47020" x="11331575" y="3914775"/>
          <p14:tracePt t="47036" x="11339513" y="3922713"/>
          <p14:tracePt t="47051" x="11339513" y="3930650"/>
          <p14:tracePt t="47060" x="11347450" y="3938588"/>
          <p14:tracePt t="47164" x="11355388" y="3948113"/>
          <p14:tracePt t="47204" x="11363325" y="3956050"/>
          <p14:tracePt t="47228" x="11371263" y="3956050"/>
          <p14:tracePt t="47284" x="11379200" y="3956050"/>
          <p14:tracePt t="47348" x="11379200" y="3948113"/>
          <p14:tracePt t="47364" x="11379200" y="3938588"/>
          <p14:tracePt t="47372" x="11363325" y="3930650"/>
          <p14:tracePt t="47388" x="11347450" y="3930650"/>
          <p14:tracePt t="47396" x="11323638" y="3930650"/>
          <p14:tracePt t="47404" x="11290300" y="3922713"/>
          <p14:tracePt t="47413" x="11250613" y="3914775"/>
          <p14:tracePt t="47420" x="11218863" y="3906838"/>
          <p14:tracePt t="47428" x="11187113" y="3898900"/>
          <p14:tracePt t="47436" x="11147425" y="3890963"/>
          <p14:tracePt t="47443" x="11115675" y="3883025"/>
          <p14:tracePt t="47452" x="11083925" y="3883025"/>
          <p14:tracePt t="47460" x="11044238" y="3883025"/>
          <p14:tracePt t="47468" x="11020425" y="3867150"/>
          <p14:tracePt t="47476" x="11012488" y="3859213"/>
          <p14:tracePt t="47484" x="10996613" y="3859213"/>
          <p14:tracePt t="47492" x="10980738" y="3851275"/>
          <p14:tracePt t="47500" x="10980738" y="3843338"/>
          <p14:tracePt t="47508" x="10971213" y="3843338"/>
          <p14:tracePt t="47516" x="10963275" y="3835400"/>
          <p14:tracePt t="47540" x="10955338" y="3819525"/>
          <p14:tracePt t="47565" x="10947400" y="3819525"/>
          <p14:tracePt t="47581" x="10939463" y="3811588"/>
          <p14:tracePt t="47588" x="10931525" y="3811588"/>
          <p14:tracePt t="47604" x="10923588" y="3811588"/>
          <p14:tracePt t="47620" x="10915650" y="3811588"/>
          <p14:tracePt t="47652" x="10907713" y="3811588"/>
          <p14:tracePt t="47660" x="10899775" y="3811588"/>
          <p14:tracePt t="47676" x="10891838" y="3811588"/>
          <p14:tracePt t="47684" x="10875963" y="3803650"/>
          <p14:tracePt t="47700" x="10868025" y="3803650"/>
          <p14:tracePt t="47748" x="10860088" y="3803650"/>
          <p14:tracePt t="47763" x="10852150" y="3803650"/>
          <p14:tracePt t="47780" x="10844213" y="3803650"/>
          <p14:tracePt t="47828" x="10836275" y="3803650"/>
          <p14:tracePt t="47836" x="10836275" y="3811588"/>
          <p14:tracePt t="47852" x="10828338" y="3811588"/>
          <p14:tracePt t="47860" x="10812463" y="3811588"/>
          <p14:tracePt t="47868" x="10804525" y="3819525"/>
          <p14:tracePt t="47875" x="10780713" y="3827463"/>
          <p14:tracePt t="47891" x="10772775" y="3835400"/>
          <p14:tracePt t="47912" x="10741025" y="3851275"/>
          <p14:tracePt t="47917" x="10717213" y="3867150"/>
          <p14:tracePt t="47924" x="10701338" y="3875088"/>
          <p14:tracePt t="47932" x="10677525" y="3890963"/>
          <p14:tracePt t="47940" x="10645775" y="3898900"/>
          <p14:tracePt t="47949" x="10612438" y="3914775"/>
          <p14:tracePt t="47956" x="10588625" y="3930650"/>
          <p14:tracePt t="47964" x="10564813" y="3938588"/>
          <p14:tracePt t="47972" x="10548938" y="3956050"/>
          <p14:tracePt t="47980" x="10533063" y="3963988"/>
          <p14:tracePt t="47988" x="10493375" y="3987800"/>
          <p14:tracePt t="47996" x="10485438" y="3995738"/>
          <p14:tracePt t="48004" x="10461625" y="4019550"/>
          <p14:tracePt t="48013" x="10445750" y="4027488"/>
          <p14:tracePt t="48020" x="10429875" y="4043363"/>
          <p14:tracePt t="48028" x="10414000" y="4051300"/>
          <p14:tracePt t="48035" x="10398125" y="4059238"/>
          <p14:tracePt t="48043" x="10390188" y="4059238"/>
          <p14:tracePt t="48052" x="10382250" y="4067175"/>
          <p14:tracePt t="48060" x="10366375" y="4075113"/>
          <p14:tracePt t="48067" x="10350500" y="4083050"/>
          <p14:tracePt t="48075" x="10342563" y="4090988"/>
          <p14:tracePt t="48084" x="10334625" y="4098925"/>
          <p14:tracePt t="48092" x="10318750" y="4098925"/>
          <p14:tracePt t="48108" x="10302875" y="4106863"/>
          <p14:tracePt t="48116" x="10294938" y="4114800"/>
          <p14:tracePt t="48124" x="10279063" y="4114800"/>
          <p14:tracePt t="48132" x="10261600" y="4122738"/>
          <p14:tracePt t="48140" x="10237788" y="4138613"/>
          <p14:tracePt t="48148" x="10221913" y="4146550"/>
          <p14:tracePt t="48156" x="10198100" y="4162425"/>
          <p14:tracePt t="48164" x="10166350" y="4170363"/>
          <p14:tracePt t="48172" x="10142538" y="4178300"/>
          <p14:tracePt t="48180" x="10118725" y="4202113"/>
          <p14:tracePt t="48188" x="10071100" y="4217988"/>
          <p14:tracePt t="48197" x="10047288" y="4233863"/>
          <p14:tracePt t="48204" x="9999663" y="4265613"/>
          <p14:tracePt t="48213" x="9952038" y="4298950"/>
          <p14:tracePt t="48220" x="9902825" y="4322763"/>
          <p14:tracePt t="48229" x="9871075" y="4338638"/>
          <p14:tracePt t="48236" x="9839325" y="4354513"/>
          <p14:tracePt t="48244" x="9799638" y="4362450"/>
          <p14:tracePt t="48251" x="9767888" y="4378325"/>
          <p14:tracePt t="48259" x="9728200" y="4402138"/>
          <p14:tracePt t="48267" x="9680575" y="4425950"/>
          <p14:tracePt t="48275" x="9632950" y="4449763"/>
          <p14:tracePt t="48283" x="9601200" y="4481513"/>
          <p14:tracePt t="48291" x="9551988" y="4497388"/>
          <p14:tracePt t="48300" x="9512300" y="4513263"/>
          <p14:tracePt t="48308" x="9464675" y="4529138"/>
          <p14:tracePt t="48316" x="9440863" y="4552950"/>
          <p14:tracePt t="48324" x="9409113" y="4576763"/>
          <p14:tracePt t="48332" x="9385300" y="4584700"/>
          <p14:tracePt t="48340" x="9377363" y="4600575"/>
          <p14:tracePt t="48348" x="9361488" y="4608513"/>
          <p14:tracePt t="48356" x="9353550" y="4616450"/>
          <p14:tracePt t="48364" x="9345613" y="4616450"/>
          <p14:tracePt t="48372" x="9337675" y="4624388"/>
          <p14:tracePt t="48381" x="9337675" y="4633913"/>
          <p14:tracePt t="48397" x="9329738" y="4633913"/>
          <p14:tracePt t="48428" x="9321800" y="4641850"/>
          <p14:tracePt t="48460" x="9313863" y="4641850"/>
          <p14:tracePt t="48468" x="9313863" y="4649788"/>
          <p14:tracePt t="48476" x="9297988" y="4657725"/>
          <p14:tracePt t="48484" x="9290050" y="4657725"/>
          <p14:tracePt t="48500" x="9290050" y="4665663"/>
          <p14:tracePt t="48507" x="9290050" y="4673600"/>
          <p14:tracePt t="48516" x="9282113" y="4681538"/>
          <p14:tracePt t="48532" x="9282113" y="4689475"/>
          <p14:tracePt t="48540" x="9274175" y="4689475"/>
          <p14:tracePt t="48564" x="9266238" y="4689475"/>
          <p14:tracePt t="48580" x="9258300" y="4689475"/>
          <p14:tracePt t="48588" x="9250363" y="4689475"/>
          <p14:tracePt t="48596" x="9234488" y="4689475"/>
          <p14:tracePt t="48604" x="9217025" y="4689475"/>
          <p14:tracePt t="48612" x="9193213" y="4689475"/>
          <p14:tracePt t="48619" x="9161463" y="4689475"/>
          <p14:tracePt t="48629" x="9105900" y="4689475"/>
          <p14:tracePt t="48635" x="9066213" y="4681538"/>
          <p14:tracePt t="48644" x="9018588" y="4681538"/>
          <p14:tracePt t="48652" x="9002713" y="4681538"/>
          <p14:tracePt t="48660" x="8986838" y="4681538"/>
          <p14:tracePt t="48668" x="8978900" y="4681538"/>
          <p14:tracePt t="48676" x="8970963" y="4681538"/>
          <p14:tracePt t="48756" x="8963025" y="4681538"/>
          <p14:tracePt t="48852" x="8947150" y="4681538"/>
          <p14:tracePt t="48860" x="8939213" y="4673600"/>
          <p14:tracePt t="48868" x="8931275" y="4665663"/>
          <p14:tracePt t="48876" x="8923338" y="4657725"/>
          <p14:tracePt t="48883" x="8907463" y="4649788"/>
          <p14:tracePt t="48891" x="8874125" y="4649788"/>
          <p14:tracePt t="48913" x="8810625" y="4624388"/>
          <p14:tracePt t="48917" x="8794750" y="4624388"/>
          <p14:tracePt t="48924" x="8778875" y="4616450"/>
          <p14:tracePt t="48932" x="8770938" y="4616450"/>
          <p14:tracePt t="48940" x="8763000" y="4616450"/>
          <p14:tracePt t="48980" x="8755063" y="4616450"/>
          <p14:tracePt t="49004" x="8747125" y="4616450"/>
          <p14:tracePt t="49020" x="8731250" y="4633913"/>
          <p14:tracePt t="49036" x="8723313" y="4633913"/>
          <p14:tracePt t="49052" x="8715375" y="4633913"/>
          <p14:tracePt t="49060" x="8699500" y="4633913"/>
          <p14:tracePt t="49076" x="8691563" y="4641850"/>
          <p14:tracePt t="49084" x="8683625" y="4641850"/>
          <p14:tracePt t="49092" x="8675688" y="4641850"/>
          <p14:tracePt t="49099" x="8667750" y="4641850"/>
          <p14:tracePt t="49108" x="8659813" y="4641850"/>
          <p14:tracePt t="49115" x="8651875" y="4649788"/>
          <p14:tracePt t="49123" x="8643938" y="4649788"/>
          <p14:tracePt t="49132" x="8636000" y="4649788"/>
          <p14:tracePt t="49140" x="8612188" y="4657725"/>
          <p14:tracePt t="49148" x="8596313" y="4657725"/>
          <p14:tracePt t="49156" x="8580438" y="4657725"/>
          <p14:tracePt t="49165" x="8548688" y="4665663"/>
          <p14:tracePt t="49172" x="8523288" y="4665663"/>
          <p14:tracePt t="49181" x="8491538" y="4665663"/>
          <p14:tracePt t="49188" x="8451850" y="4673600"/>
          <p14:tracePt t="49197" x="8420100" y="4681538"/>
          <p14:tracePt t="49203" x="8364538" y="4689475"/>
          <p14:tracePt t="49213" x="8324850" y="4689475"/>
          <p14:tracePt t="49220" x="8277225" y="4689475"/>
          <p14:tracePt t="49229" x="8245475" y="4697413"/>
          <p14:tracePt t="49236" x="8213725" y="4705350"/>
          <p14:tracePt t="49244" x="8197850" y="4713288"/>
          <p14:tracePt t="49252" x="8172450" y="4713288"/>
          <p14:tracePt t="49260" x="8172450" y="4721225"/>
          <p14:tracePt t="49284" x="8164513" y="4721225"/>
          <p14:tracePt t="49316" x="8172450" y="4721225"/>
          <p14:tracePt t="49324" x="8189913" y="4721225"/>
          <p14:tracePt t="49340" x="8205788" y="4721225"/>
          <p14:tracePt t="49348" x="8213725" y="4721225"/>
          <p14:tracePt t="49356" x="8221663" y="4713288"/>
          <p14:tracePt t="49364" x="8229600" y="4713288"/>
          <p14:tracePt t="49372" x="8237538" y="4713288"/>
          <p14:tracePt t="49380" x="8245475" y="4713288"/>
          <p14:tracePt t="49396" x="8261350" y="4713288"/>
          <p14:tracePt t="49404" x="8277225" y="4713288"/>
          <p14:tracePt t="49413" x="8293100" y="4713288"/>
          <p14:tracePt t="49420" x="8308975" y="4705350"/>
          <p14:tracePt t="49429" x="8324850" y="4705350"/>
          <p14:tracePt t="49436" x="8340725" y="4697413"/>
          <p14:tracePt t="49444" x="8372475" y="4689475"/>
          <p14:tracePt t="49452" x="8396288" y="4689475"/>
          <p14:tracePt t="49460" x="8420100" y="4681538"/>
          <p14:tracePt t="49468" x="8451850" y="4681538"/>
          <p14:tracePt t="49476" x="8467725" y="4673600"/>
          <p14:tracePt t="49484" x="8483600" y="4665663"/>
          <p14:tracePt t="49492" x="8499475" y="4665663"/>
          <p14:tracePt t="49524" x="8507413" y="4665663"/>
          <p14:tracePt t="49548" x="8515350" y="4657725"/>
          <p14:tracePt t="49556" x="8523288" y="4657725"/>
          <p14:tracePt t="49564" x="8531225" y="4657725"/>
          <p14:tracePt t="49572" x="8540750" y="4649788"/>
          <p14:tracePt t="49581" x="8548688" y="4649788"/>
          <p14:tracePt t="49589" x="8556625" y="4649788"/>
          <p14:tracePt t="49596" x="8564563" y="4641850"/>
          <p14:tracePt t="49613" x="8572500" y="4633913"/>
          <p14:tracePt t="49629" x="8580438" y="4633913"/>
          <p14:tracePt t="49644" x="8588375" y="4624388"/>
          <p14:tracePt t="49660" x="8604250" y="4624388"/>
          <p14:tracePt t="49676" x="8612188" y="4624388"/>
          <p14:tracePt t="49684" x="8620125" y="4624388"/>
          <p14:tracePt t="49708" x="8628063" y="4624388"/>
          <p14:tracePt t="49740" x="8636000" y="4616450"/>
          <p14:tracePt t="49756" x="8651875" y="4608513"/>
          <p14:tracePt t="49804" x="8659813" y="4608513"/>
          <p14:tracePt t="49836" x="8667750" y="4600575"/>
          <p14:tracePt t="49852" x="8675688" y="4600575"/>
          <p14:tracePt t="49860" x="8683625" y="4600575"/>
          <p14:tracePt t="49900" x="8691563" y="4600575"/>
          <p14:tracePt t="49948" x="8699500" y="4600575"/>
          <p14:tracePt t="49956" x="8707438" y="4600575"/>
          <p14:tracePt t="49972" x="8715375" y="4600575"/>
          <p14:tracePt t="49980" x="8723313" y="4600575"/>
          <p14:tracePt t="49988" x="8731250" y="4600575"/>
          <p14:tracePt t="49996" x="8739188" y="4600575"/>
          <p14:tracePt t="50003" x="8755063" y="4600575"/>
          <p14:tracePt t="50012" x="8763000" y="4600575"/>
          <p14:tracePt t="50019" x="8778875" y="4600575"/>
          <p14:tracePt t="50029" x="8802688" y="4608513"/>
          <p14:tracePt t="50036" x="8826500" y="4616450"/>
          <p14:tracePt t="50044" x="8850313" y="4616450"/>
          <p14:tracePt t="50052" x="8899525" y="4633913"/>
          <p14:tracePt t="50060" x="8923338" y="4633913"/>
          <p14:tracePt t="50067" x="8955088" y="4641850"/>
          <p14:tracePt t="50075" x="8986838" y="4641850"/>
          <p14:tracePt t="50083" x="9034463" y="4657725"/>
          <p14:tracePt t="50091" x="9058275" y="4657725"/>
          <p14:tracePt t="50100" x="9082088" y="4657725"/>
          <p14:tracePt t="50107" x="9113838" y="4665663"/>
          <p14:tracePt t="50115" x="9137650" y="4665663"/>
          <p14:tracePt t="50123" x="9161463" y="4665663"/>
          <p14:tracePt t="50132" x="9193213" y="4673600"/>
          <p14:tracePt t="50140" x="9217025" y="4673600"/>
          <p14:tracePt t="50148" x="9242425" y="4673600"/>
          <p14:tracePt t="50156" x="9266238" y="4681538"/>
          <p14:tracePt t="50165" x="9290050" y="4689475"/>
          <p14:tracePt t="50172" x="9305925" y="4689475"/>
          <p14:tracePt t="50180" x="9321800" y="4697413"/>
          <p14:tracePt t="50188" x="9337675" y="4697413"/>
          <p14:tracePt t="50197" x="9345613" y="4697413"/>
          <p14:tracePt t="50204" x="9361488" y="4705350"/>
          <p14:tracePt t="50212" x="9369425" y="4705350"/>
          <p14:tracePt t="50228" x="9377363" y="4705350"/>
          <p14:tracePt t="50236" x="9385300" y="4705350"/>
          <p14:tracePt t="50275" x="9393238" y="4705350"/>
          <p14:tracePt t="50300" x="9401175" y="4705350"/>
          <p14:tracePt t="50308" x="9409113" y="4705350"/>
          <p14:tracePt t="50316" x="9417050" y="4705350"/>
          <p14:tracePt t="50324" x="9432925" y="4697413"/>
          <p14:tracePt t="50332" x="9448800" y="4697413"/>
          <p14:tracePt t="50340" x="9456738" y="4689475"/>
          <p14:tracePt t="50348" x="9472613" y="4673600"/>
          <p14:tracePt t="50356" x="9488488" y="4665663"/>
          <p14:tracePt t="50364" x="9496425" y="4657725"/>
          <p14:tracePt t="50372" x="9512300" y="4641850"/>
          <p14:tracePt t="50388" x="9528175" y="4624388"/>
          <p14:tracePt t="50396" x="9544050" y="4624388"/>
          <p14:tracePt t="50404" x="9567863" y="4616450"/>
          <p14:tracePt t="50413" x="9593263" y="4608513"/>
          <p14:tracePt t="50420" x="9632950" y="4600575"/>
          <p14:tracePt t="50429" x="9688513" y="4600575"/>
          <p14:tracePt t="50436" x="9744075" y="4592638"/>
          <p14:tracePt t="50444" x="9791700" y="4584700"/>
          <p14:tracePt t="50452" x="9831388" y="4576763"/>
          <p14:tracePt t="50460" x="9863138" y="4568825"/>
          <p14:tracePt t="50468" x="9894888" y="4560888"/>
          <p14:tracePt t="50476" x="9918700" y="4552950"/>
          <p14:tracePt t="50492" x="9936163" y="4545013"/>
          <p14:tracePt t="50508" x="9944100" y="4545013"/>
          <p14:tracePt t="50516" x="9944100" y="4537075"/>
          <p14:tracePt t="50524" x="9959975" y="4529138"/>
          <p14:tracePt t="50532" x="9959975" y="4513263"/>
          <p14:tracePt t="50540" x="9967913" y="4497388"/>
          <p14:tracePt t="50548" x="9975850" y="4457700"/>
          <p14:tracePt t="50556" x="9975850" y="4425950"/>
          <p14:tracePt t="50564" x="9975850" y="4394200"/>
          <p14:tracePt t="50572" x="9975850" y="4370388"/>
          <p14:tracePt t="50581" x="9983788" y="4346575"/>
          <p14:tracePt t="50588" x="9983788" y="4330700"/>
          <p14:tracePt t="50596" x="9983788" y="4314825"/>
          <p14:tracePt t="50604" x="9983788" y="4306888"/>
          <p14:tracePt t="50612" x="9983788" y="4291013"/>
          <p14:tracePt t="50629" x="9983788" y="4281488"/>
          <p14:tracePt t="50644" x="9991725" y="4265613"/>
          <p14:tracePt t="50652" x="9999663" y="4265613"/>
          <p14:tracePt t="50660" x="10023475" y="4257675"/>
          <p14:tracePt t="50668" x="10047288" y="4249738"/>
          <p14:tracePt t="50676" x="10086975" y="4233863"/>
          <p14:tracePt t="50684" x="10110788" y="4225925"/>
          <p14:tracePt t="50692" x="10126663" y="4225925"/>
          <p14:tracePt t="50700" x="10142538" y="4210050"/>
          <p14:tracePt t="50716" x="10150475" y="4202113"/>
          <p14:tracePt t="50724" x="10158413" y="4202113"/>
          <p14:tracePt t="50732" x="10166350" y="4194175"/>
          <p14:tracePt t="50740" x="10166350" y="4186238"/>
          <p14:tracePt t="50748" x="10174288" y="4186238"/>
          <p14:tracePt t="50756" x="10198100" y="4186238"/>
          <p14:tracePt t="50764" x="10213975" y="4186238"/>
          <p14:tracePt t="50772" x="10237788" y="4186238"/>
          <p14:tracePt t="50780" x="10279063" y="4178300"/>
          <p14:tracePt t="50787" x="10318750" y="4170363"/>
          <p14:tracePt t="50796" x="10398125" y="4162425"/>
          <p14:tracePt t="50804" x="10485438" y="4154488"/>
          <p14:tracePt t="50812" x="10556875" y="4138613"/>
          <p14:tracePt t="50819" x="10637838" y="4114800"/>
          <p14:tracePt t="50828" x="10693400" y="4090988"/>
          <p14:tracePt t="50836" x="10725150" y="4090988"/>
          <p14:tracePt t="50843" x="10733088" y="4106863"/>
          <p14:tracePt t="50852" x="10748963" y="4098925"/>
          <p14:tracePt t="50860" x="10764838" y="4090988"/>
          <p14:tracePt t="50875" x="10772775" y="4083050"/>
          <p14:tracePt t="50884" x="10780713" y="4083050"/>
          <p14:tracePt t="50891" x="10788650" y="4083050"/>
          <p14:tracePt t="50900" x="10796588" y="4083050"/>
          <p14:tracePt t="50908" x="10820400" y="4083050"/>
          <p14:tracePt t="50916" x="10836275" y="4075113"/>
          <p14:tracePt t="50924" x="10868025" y="4059238"/>
          <p14:tracePt t="50932" x="10883900" y="4059238"/>
          <p14:tracePt t="50940" x="10899775" y="4043363"/>
          <p14:tracePt t="50948" x="10907713" y="4035425"/>
          <p14:tracePt t="50956" x="10915650" y="4035425"/>
          <p14:tracePt t="50964" x="10923588" y="4035425"/>
          <p14:tracePt t="50980" x="10931525" y="4035425"/>
          <p14:tracePt t="51020" x="10939463" y="4027488"/>
          <p14:tracePt t="51044" x="10939463" y="4019550"/>
          <p14:tracePt t="51052" x="10939463" y="4011613"/>
          <p14:tracePt t="51060" x="10939463" y="4003675"/>
          <p14:tracePt t="51276" x="10939463" y="3995738"/>
          <p14:tracePt t="51316" x="10947400" y="3979863"/>
          <p14:tracePt t="51324" x="10955338" y="3979863"/>
          <p14:tracePt t="52132" x="10963275" y="3971925"/>
          <p14:tracePt t="52164" x="10971213" y="3971925"/>
          <p14:tracePt t="52180" x="10988675" y="3971925"/>
          <p14:tracePt t="52187" x="10996613" y="3963988"/>
          <p14:tracePt t="52204" x="11012488" y="3963988"/>
          <p14:tracePt t="52213" x="11028363" y="3948113"/>
          <p14:tracePt t="52228" x="11036300" y="3948113"/>
          <p14:tracePt t="52236" x="11036300" y="3938588"/>
          <p14:tracePt t="52259" x="11036300" y="3930650"/>
          <p14:tracePt t="52268" x="11036300" y="3922713"/>
          <p14:tracePt t="52276" x="11036300" y="3906838"/>
          <p14:tracePt t="52292" x="11020425" y="3898900"/>
          <p14:tracePt t="52308" x="11020425" y="3890963"/>
          <p14:tracePt t="52315" x="11012488" y="3890963"/>
          <p14:tracePt t="52332" x="11012488" y="3883025"/>
          <p14:tracePt t="52340" x="11012488" y="3867150"/>
          <p14:tracePt t="52356" x="11012488" y="3859213"/>
          <p14:tracePt t="52364" x="11012488" y="3843338"/>
          <p14:tracePt t="52372" x="11012488" y="3835400"/>
          <p14:tracePt t="52380" x="11012488" y="3827463"/>
          <p14:tracePt t="52388" x="11012488" y="3819525"/>
          <p14:tracePt t="52396" x="11012488" y="3811588"/>
          <p14:tracePt t="52404" x="11012488" y="3803650"/>
          <p14:tracePt t="52420" x="11004550" y="3787775"/>
          <p14:tracePt t="52492" x="10996613" y="3787775"/>
          <p14:tracePt t="52532" x="11004550" y="3787775"/>
          <p14:tracePt t="52548" x="11012488" y="3795713"/>
          <p14:tracePt t="52556" x="11012488" y="3803650"/>
          <p14:tracePt t="52572" x="11012488" y="3811588"/>
          <p14:tracePt t="52580" x="11012488" y="3819525"/>
          <p14:tracePt t="52588" x="11020425" y="3827463"/>
          <p14:tracePt t="52612" x="11020425" y="3835400"/>
          <p14:tracePt t="52620" x="11028363" y="3835400"/>
          <p14:tracePt t="52628" x="11036300" y="3843338"/>
          <p14:tracePt t="52636" x="11044238" y="3851275"/>
          <p14:tracePt t="52660" x="11052175" y="3859213"/>
          <p14:tracePt t="52668" x="11060113" y="3859213"/>
          <p14:tracePt t="52732" x="11068050" y="3859213"/>
          <p14:tracePt t="52748" x="11075988" y="3851275"/>
          <p14:tracePt t="52756" x="11083925" y="3827463"/>
          <p14:tracePt t="52764" x="11083925" y="3811588"/>
          <p14:tracePt t="52772" x="11083925" y="3803650"/>
          <p14:tracePt t="52780" x="11091863" y="3787775"/>
          <p14:tracePt t="52787" x="11099800" y="3771900"/>
          <p14:tracePt t="52797" x="11099800" y="3756025"/>
          <p14:tracePt t="52804" x="11107738" y="3732213"/>
          <p14:tracePt t="52813" x="11107738" y="3708400"/>
          <p14:tracePt t="52820" x="11107738" y="3684588"/>
          <p14:tracePt t="52828" x="11107738" y="3660775"/>
          <p14:tracePt t="52836" x="11107738" y="3636963"/>
          <p14:tracePt t="52844" x="11107738" y="3621088"/>
          <p14:tracePt t="52852" x="11107738" y="3595688"/>
          <p14:tracePt t="52860" x="11107738" y="3587750"/>
          <p14:tracePt t="52868" x="11107738" y="3579813"/>
          <p14:tracePt t="52876" x="11107738" y="3563938"/>
          <p14:tracePt t="52884" x="11115675" y="3556000"/>
          <p14:tracePt t="52892" x="11115675" y="3548063"/>
          <p14:tracePt t="52912" x="11123613" y="3540125"/>
          <p14:tracePt t="52916" x="11123613" y="3524250"/>
          <p14:tracePt t="52923" x="11123613" y="3516313"/>
          <p14:tracePt t="52932" x="11131550" y="3508375"/>
          <p14:tracePt t="52940" x="11131550" y="3492500"/>
          <p14:tracePt t="52948" x="11131550" y="3484563"/>
          <p14:tracePt t="52956" x="11139488" y="3468688"/>
          <p14:tracePt t="52964" x="11139488" y="3460750"/>
          <p14:tracePt t="52972" x="11139488" y="3444875"/>
          <p14:tracePt t="52980" x="11139488" y="3429000"/>
          <p14:tracePt t="52988" x="11139488" y="3413125"/>
          <p14:tracePt t="52996" x="11139488" y="3397250"/>
          <p14:tracePt t="53004" x="11139488" y="3389313"/>
          <p14:tracePt t="53012" x="11139488" y="3365500"/>
          <p14:tracePt t="53019" x="11147425" y="3349625"/>
          <p14:tracePt t="53029" x="11155363" y="3341688"/>
          <p14:tracePt t="53036" x="11163300" y="3333750"/>
          <p14:tracePt t="53044" x="11163300" y="3317875"/>
          <p14:tracePt t="53052" x="11171238" y="3309938"/>
          <p14:tracePt t="53068" x="11171238" y="3302000"/>
          <p14:tracePt t="53076" x="11171238" y="3286125"/>
          <p14:tracePt t="53091" x="11171238" y="3270250"/>
          <p14:tracePt t="53100" x="11171238" y="3262313"/>
          <p14:tracePt t="53108" x="11179175" y="3244850"/>
          <p14:tracePt t="53124" x="11179175" y="3236913"/>
          <p14:tracePt t="53140" x="11179175" y="3228975"/>
          <p14:tracePt t="53164" x="11187113" y="3221038"/>
          <p14:tracePt t="53203" x="11187113" y="3213100"/>
          <p14:tracePt t="53228" x="11187113" y="3205163"/>
          <p14:tracePt t="53236" x="11187113" y="3197225"/>
          <p14:tracePt t="53260" x="11187113" y="3189288"/>
          <p14:tracePt t="53268" x="11187113" y="3181350"/>
          <p14:tracePt t="53276" x="11187113" y="3173413"/>
          <p14:tracePt t="53291" x="11187113" y="3165475"/>
          <p14:tracePt t="53300" x="11187113" y="3149600"/>
          <p14:tracePt t="53308" x="11187113" y="3141663"/>
          <p14:tracePt t="53316" x="11179175" y="3125788"/>
          <p14:tracePt t="53324" x="11179175" y="3117850"/>
          <p14:tracePt t="53332" x="11171238" y="3101975"/>
          <p14:tracePt t="53340" x="11171238" y="3086100"/>
          <p14:tracePt t="53348" x="11171238" y="3070225"/>
          <p14:tracePt t="53356" x="11171238" y="3054350"/>
          <p14:tracePt t="53364" x="11171238" y="3038475"/>
          <p14:tracePt t="53371" x="11163300" y="3022600"/>
          <p14:tracePt t="53380" x="11155363" y="3006725"/>
          <p14:tracePt t="53388" x="11155363" y="2982913"/>
          <p14:tracePt t="53396" x="11155363" y="2967038"/>
          <p14:tracePt t="53404" x="11155363" y="2943225"/>
          <p14:tracePt t="53413" x="11139488" y="2901950"/>
          <p14:tracePt t="53420" x="11123613" y="2870200"/>
          <p14:tracePt t="53429" x="11107738" y="2822575"/>
          <p14:tracePt t="53436" x="11099800" y="2782888"/>
          <p14:tracePt t="53443" x="11091863" y="2751138"/>
          <p14:tracePt t="53452" x="11083925" y="2735263"/>
          <p14:tracePt t="53460" x="11075988" y="2719388"/>
          <p14:tracePt t="53468" x="11068050" y="2703513"/>
          <p14:tracePt t="53476" x="11060113" y="2703513"/>
          <p14:tracePt t="53484" x="11052175" y="2687638"/>
          <p14:tracePt t="53492" x="11044238" y="2687638"/>
          <p14:tracePt t="53500" x="11044238" y="2679700"/>
          <p14:tracePt t="53508" x="11036300" y="2671763"/>
          <p14:tracePt t="53588" x="11036300" y="2663825"/>
          <p14:tracePt t="53596" x="11036300" y="2647950"/>
          <p14:tracePt t="53652" x="11036300" y="2640013"/>
          <p14:tracePt t="53668" x="11036300" y="2632075"/>
          <p14:tracePt t="53692" x="11036300" y="2616200"/>
          <p14:tracePt t="53732" x="11036300" y="2608263"/>
          <p14:tracePt t="53772" x="11036300" y="2600325"/>
          <p14:tracePt t="53868" x="11044238" y="2592388"/>
          <p14:tracePt t="53876" x="11052175" y="2592388"/>
          <p14:tracePt t="53884" x="11052175" y="2600325"/>
          <p14:tracePt t="53896" x="11052175" y="2616200"/>
          <p14:tracePt t="53900" x="11052175" y="2624138"/>
          <p14:tracePt t="53908" x="11060113" y="2640013"/>
          <p14:tracePt t="53915" x="11060113" y="2647950"/>
          <p14:tracePt t="53924" x="11060113" y="2663825"/>
          <p14:tracePt t="53933" x="11068050" y="2679700"/>
          <p14:tracePt t="53940" x="11068050" y="2695575"/>
          <p14:tracePt t="53948" x="11068050" y="2703513"/>
          <p14:tracePt t="53956" x="11068050" y="2719388"/>
          <p14:tracePt t="53965" x="11068050" y="2735263"/>
          <p14:tracePt t="53972" x="11068050" y="2751138"/>
          <p14:tracePt t="53980" x="11068050" y="2767013"/>
          <p14:tracePt t="53988" x="11068050" y="2774950"/>
          <p14:tracePt t="53997" x="11068050" y="2782888"/>
          <p14:tracePt t="54004" x="11075988" y="2798763"/>
          <p14:tracePt t="54012" x="11083925" y="2814638"/>
          <p14:tracePt t="54020" x="11083925" y="2822575"/>
          <p14:tracePt t="54029" x="11083925" y="2838450"/>
          <p14:tracePt t="54036" x="11083925" y="2846388"/>
          <p14:tracePt t="54044" x="11091863" y="2846388"/>
          <p14:tracePt t="54052" x="11091863" y="2854325"/>
          <p14:tracePt t="54060" x="11091863" y="2862263"/>
          <p14:tracePt t="54068" x="11091863" y="2870200"/>
          <p14:tracePt t="54084" x="11091863" y="2886075"/>
          <p14:tracePt t="54092" x="11091863" y="2894013"/>
          <p14:tracePt t="54100" x="11099800" y="2894013"/>
          <p14:tracePt t="54108" x="11099800" y="2909888"/>
          <p14:tracePt t="54116" x="11099800" y="2919413"/>
          <p14:tracePt t="54124" x="11099800" y="2927350"/>
          <p14:tracePt t="54132" x="11099800" y="2935288"/>
          <p14:tracePt t="54140" x="11099800" y="2943225"/>
          <p14:tracePt t="54148" x="11099800" y="2951163"/>
          <p14:tracePt t="54156" x="11107738" y="2967038"/>
          <p14:tracePt t="54172" x="11107738" y="2974975"/>
          <p14:tracePt t="54197" x="11107738" y="2982913"/>
          <p14:tracePt t="54212" x="11115675" y="2982913"/>
          <p14:tracePt t="54243" x="11123613" y="2990850"/>
          <p14:tracePt t="54267" x="11123613" y="2998788"/>
          <p14:tracePt t="54292" x="11123613" y="3006725"/>
          <p14:tracePt t="54300" x="11123613" y="3014663"/>
          <p14:tracePt t="54315" x="11123613" y="3022600"/>
          <p14:tracePt t="54332" x="11123613" y="3030538"/>
          <p14:tracePt t="54341" x="11123613" y="3038475"/>
          <p14:tracePt t="54355" x="11123613" y="3046413"/>
          <p14:tracePt t="54364" x="11123613" y="3054350"/>
          <p14:tracePt t="54372" x="11123613" y="3062288"/>
          <p14:tracePt t="54396" x="11123613" y="3078163"/>
          <p14:tracePt t="54420" x="11123613" y="3086100"/>
          <p14:tracePt t="54428" x="11123613" y="3094038"/>
          <p14:tracePt t="54443" x="11123613" y="3109913"/>
          <p14:tracePt t="54452" x="11123613" y="3117850"/>
          <p14:tracePt t="54460" x="11123613" y="3125788"/>
          <p14:tracePt t="54467" x="11123613" y="3133725"/>
          <p14:tracePt t="54484" x="11123613" y="3149600"/>
          <p14:tracePt t="54492" x="11131550" y="3157538"/>
          <p14:tracePt t="54508" x="11131550" y="3165475"/>
          <p14:tracePt t="54516" x="11131550" y="3173413"/>
          <p14:tracePt t="54532" x="11131550" y="3181350"/>
          <p14:tracePt t="54540" x="11131550" y="3189288"/>
          <p14:tracePt t="54548" x="11139488" y="3197225"/>
          <p14:tracePt t="54564" x="11139488" y="3205163"/>
          <p14:tracePt t="54572" x="11139488" y="3213100"/>
          <p14:tracePt t="54580" x="11139488" y="3221038"/>
          <p14:tracePt t="54587" x="11139488" y="3228975"/>
          <p14:tracePt t="54603" x="11139488" y="3244850"/>
          <p14:tracePt t="54620" x="11139488" y="3252788"/>
          <p14:tracePt t="54644" x="11139488" y="3270250"/>
          <p14:tracePt t="54668" x="11139488" y="3278188"/>
          <p14:tracePt t="54676" x="11139488" y="3286125"/>
          <p14:tracePt t="54700" x="11139488" y="3294063"/>
          <p14:tracePt t="54708" x="11139488" y="3302000"/>
          <p14:tracePt t="54732" x="11139488" y="3309938"/>
          <p14:tracePt t="54748" x="11139488" y="3317875"/>
          <p14:tracePt t="54772" x="11139488" y="3325813"/>
          <p14:tracePt t="54804" x="11139488" y="3333750"/>
          <p14:tracePt t="55684" x="11139488" y="3341688"/>
          <p14:tracePt t="55708" x="11139488" y="3349625"/>
          <p14:tracePt t="55724" x="11139488" y="3365500"/>
          <p14:tracePt t="55732" x="11139488" y="3373438"/>
          <p14:tracePt t="55740" x="11139488" y="3381375"/>
          <p14:tracePt t="55756" x="11139488" y="3389313"/>
          <p14:tracePt t="55764" x="11131550" y="3397250"/>
          <p14:tracePt t="55772" x="11131550" y="3413125"/>
          <p14:tracePt t="55787" x="11131550" y="3421063"/>
          <p14:tracePt t="55804" x="11131550" y="3429000"/>
          <p14:tracePt t="55812" x="11123613" y="3436938"/>
          <p14:tracePt t="55819" x="11123613" y="3444875"/>
          <p14:tracePt t="55836" x="11123613" y="3460750"/>
          <p14:tracePt t="55844" x="11123613" y="3468688"/>
          <p14:tracePt t="55852" x="11123613" y="3476625"/>
          <p14:tracePt t="55860" x="11107738" y="3492500"/>
          <p14:tracePt t="55868" x="11107738" y="3516313"/>
          <p14:tracePt t="55876" x="11099800" y="3532188"/>
          <p14:tracePt t="55884" x="11099800" y="3540125"/>
          <p14:tracePt t="55896" x="11099800" y="3548063"/>
          <p14:tracePt t="55900" x="11099800" y="3563938"/>
          <p14:tracePt t="55908" x="11099800" y="3579813"/>
          <p14:tracePt t="55923" x="11099800" y="3587750"/>
          <p14:tracePt t="55932" x="11099800" y="3595688"/>
          <p14:tracePt t="55939" x="11099800" y="3605213"/>
          <p14:tracePt t="55956" x="11099800" y="3621088"/>
          <p14:tracePt t="55964" x="11099800" y="3629025"/>
          <p14:tracePt t="55972" x="11099800" y="3636963"/>
          <p14:tracePt t="55980" x="11091863" y="3652838"/>
          <p14:tracePt t="55997" x="11091863" y="3660775"/>
          <p14:tracePt t="56004" x="11091863" y="3668713"/>
          <p14:tracePt t="56013" x="11091863" y="3676650"/>
          <p14:tracePt t="56030" x="11091863" y="3684588"/>
          <p14:tracePt t="56036" x="11091863" y="3700463"/>
          <p14:tracePt t="56052" x="11091863" y="3708400"/>
          <p14:tracePt t="56068" x="11091863" y="3716338"/>
          <p14:tracePt t="56076" x="11091863" y="3724275"/>
          <p14:tracePt t="56108" x="11091863" y="3732213"/>
          <p14:tracePt t="56236" x="11091863" y="3740150"/>
          <p14:tracePt t="56260" x="11091863" y="3748088"/>
          <p14:tracePt t="56284" x="11091863" y="3756025"/>
          <p14:tracePt t="56372" x="11091863" y="3748088"/>
          <p14:tracePt t="56388" x="11091863" y="3740150"/>
          <p14:tracePt t="56412" x="11099800" y="3740150"/>
          <p14:tracePt t="56436" x="11099800" y="3732213"/>
          <p14:tracePt t="56444" x="11099800" y="3716338"/>
          <p14:tracePt t="56452" x="11099800" y="3700463"/>
          <p14:tracePt t="56460" x="11099800" y="3692525"/>
          <p14:tracePt t="56468" x="11099800" y="3676650"/>
          <p14:tracePt t="56476" x="11099800" y="3668713"/>
          <p14:tracePt t="56484" x="11099800" y="3660775"/>
          <p14:tracePt t="56492" x="11099800" y="3652838"/>
          <p14:tracePt t="56500" x="11099800" y="3636963"/>
          <p14:tracePt t="56508" x="11099800" y="3613150"/>
          <p14:tracePt t="56516" x="11107738" y="3587750"/>
          <p14:tracePt t="56523" x="11115675" y="3556000"/>
          <p14:tracePt t="56531" x="11115675" y="3548063"/>
          <p14:tracePt t="56539" x="11115675" y="3524250"/>
          <p14:tracePt t="56547" x="11123613" y="3508375"/>
          <p14:tracePt t="56556" x="11123613" y="3492500"/>
          <p14:tracePt t="56564" x="11123613" y="3484563"/>
          <p14:tracePt t="56572" x="11123613" y="3460750"/>
          <p14:tracePt t="56581" x="11123613" y="3452813"/>
          <p14:tracePt t="56587" x="11123613" y="3444875"/>
          <p14:tracePt t="56596" x="11123613" y="3421063"/>
          <p14:tracePt t="56604" x="11131550" y="3405188"/>
          <p14:tracePt t="56612" x="11147425" y="3381375"/>
          <p14:tracePt t="56619" x="11147425" y="3357563"/>
          <p14:tracePt t="56629" x="11147425" y="3349625"/>
          <p14:tracePt t="56636" x="11147425" y="3333750"/>
          <p14:tracePt t="56644" x="11147425" y="3317875"/>
          <p14:tracePt t="56652" x="11155363" y="3294063"/>
          <p14:tracePt t="56660" x="11155363" y="3278188"/>
          <p14:tracePt t="56668" x="11163300" y="3252788"/>
          <p14:tracePt t="56676" x="11163300" y="3236913"/>
          <p14:tracePt t="56684" x="11171238" y="3213100"/>
          <p14:tracePt t="56692" x="11171238" y="3197225"/>
          <p14:tracePt t="56699" x="11179175" y="3189288"/>
          <p14:tracePt t="56707" x="11187113" y="3181350"/>
          <p14:tracePt t="56715" x="11187113" y="3173413"/>
          <p14:tracePt t="56724" x="11187113" y="3165475"/>
          <p14:tracePt t="56820" x="11187113" y="3157538"/>
          <p14:tracePt t="56836" x="11187113" y="3149600"/>
          <p14:tracePt t="56844" x="11187113" y="3125788"/>
          <p14:tracePt t="56852" x="11187113" y="3117850"/>
          <p14:tracePt t="56860" x="11187113" y="3101975"/>
          <p14:tracePt t="56868" x="11187113" y="3086100"/>
          <p14:tracePt t="56876" x="11187113" y="3070225"/>
          <p14:tracePt t="56884" x="11187113" y="3062288"/>
          <p14:tracePt t="56895" x="11187113" y="3054350"/>
          <p14:tracePt t="56899" x="11187113" y="3038475"/>
          <p14:tracePt t="56907" x="11187113" y="3030538"/>
          <p14:tracePt t="56916" x="11187113" y="3022600"/>
          <p14:tracePt t="56924" x="11187113" y="3014663"/>
          <p14:tracePt t="56933" x="11187113" y="2998788"/>
          <p14:tracePt t="56940" x="11179175" y="2990850"/>
          <p14:tracePt t="56948" x="11179175" y="2974975"/>
          <p14:tracePt t="56956" x="11179175" y="2967038"/>
          <p14:tracePt t="56964" x="11179175" y="2959100"/>
          <p14:tracePt t="56972" x="11179175" y="2943225"/>
          <p14:tracePt t="56980" x="11179175" y="2935288"/>
          <p14:tracePt t="56988" x="11179175" y="2909888"/>
          <p14:tracePt t="56996" x="11179175" y="2886075"/>
          <p14:tracePt t="57004" x="11179175" y="2862263"/>
          <p14:tracePt t="57020" x="11179175" y="2846388"/>
          <p14:tracePt t="57029" x="11179175" y="2838450"/>
          <p14:tracePt t="57044" x="11179175" y="2814638"/>
          <p14:tracePt t="57060" x="11179175" y="2806700"/>
          <p14:tracePt t="57075" x="11179175" y="2798763"/>
          <p14:tracePt t="57083" x="11179175" y="2782888"/>
          <p14:tracePt t="57091" x="11179175" y="2774950"/>
          <p14:tracePt t="57099" x="11179175" y="2767013"/>
          <p14:tracePt t="57108" x="11179175" y="2759075"/>
          <p14:tracePt t="57124" x="11179175" y="2751138"/>
          <p14:tracePt t="57132" x="11179175" y="2743200"/>
          <p14:tracePt t="57140" x="11171238" y="2727325"/>
          <p14:tracePt t="57156" x="11163300" y="2711450"/>
          <p14:tracePt t="57164" x="11163300" y="2703513"/>
          <p14:tracePt t="57172" x="11155363" y="2695575"/>
          <p14:tracePt t="57181" x="11147425" y="2687638"/>
          <p14:tracePt t="57188" x="11147425" y="2679700"/>
          <p14:tracePt t="57196" x="11139488" y="2671763"/>
          <p14:tracePt t="57203" x="11131550" y="2663825"/>
          <p14:tracePt t="57212" x="11123613" y="2655888"/>
          <p14:tracePt t="57220" x="11123613" y="2647950"/>
          <p14:tracePt t="57236" x="11115675" y="2640013"/>
          <p14:tracePt t="57252" x="11107738" y="2632075"/>
          <p14:tracePt t="57260" x="11099800" y="2624138"/>
          <p14:tracePt t="57276" x="11091863" y="2616200"/>
          <p14:tracePt t="57300" x="11083925" y="2616200"/>
          <p14:tracePt t="57316" x="11068050" y="2600325"/>
          <p14:tracePt t="57324" x="11044238" y="2600325"/>
          <p14:tracePt t="57332" x="11020425" y="2592388"/>
          <p14:tracePt t="57340" x="11004550" y="2576513"/>
          <p14:tracePt t="57348" x="10988675" y="2576513"/>
          <p14:tracePt t="57356" x="10971213" y="2566988"/>
          <p14:tracePt t="57364" x="10955338" y="2559050"/>
          <p14:tracePt t="57372" x="10939463" y="2559050"/>
          <p14:tracePt t="57381" x="10931525" y="2559050"/>
          <p14:tracePt t="57388" x="10923588" y="2551113"/>
          <p14:tracePt t="57397" x="10907713" y="2543175"/>
          <p14:tracePt t="57404" x="10899775" y="2543175"/>
          <p14:tracePt t="57412" x="10891838" y="2543175"/>
          <p14:tracePt t="57420" x="10883900" y="2543175"/>
          <p14:tracePt t="57429" x="10875963" y="2543175"/>
          <p14:tracePt t="57444" x="10860088" y="2543175"/>
          <p14:tracePt t="57452" x="10844213" y="2543175"/>
          <p14:tracePt t="57460" x="10836275" y="2551113"/>
          <p14:tracePt t="57468" x="10820400" y="2566988"/>
          <p14:tracePt t="57476" x="10804525" y="2576513"/>
          <p14:tracePt t="57484" x="10772775" y="2600325"/>
          <p14:tracePt t="57492" x="10748963" y="2608263"/>
          <p14:tracePt t="57500" x="10725150" y="2616200"/>
          <p14:tracePt t="57508" x="10701338" y="2632075"/>
          <p14:tracePt t="57516" x="10669588" y="2655888"/>
          <p14:tracePt t="57524" x="10661650" y="2663825"/>
          <p14:tracePt t="57532" x="10637838" y="2679700"/>
          <p14:tracePt t="57548" x="10612438" y="2695575"/>
          <p14:tracePt t="57556" x="10604500" y="2711450"/>
          <p14:tracePt t="57564" x="10588625" y="2727325"/>
          <p14:tracePt t="57572" x="10580688" y="2735263"/>
          <p14:tracePt t="57580" x="10556875" y="2767013"/>
          <p14:tracePt t="57589" x="10525125" y="2806700"/>
          <p14:tracePt t="57597" x="10509250" y="2830513"/>
          <p14:tracePt t="57603" x="10485438" y="2870200"/>
          <p14:tracePt t="57613" x="10461625" y="2901950"/>
          <p14:tracePt t="57620" x="10445750" y="2943225"/>
          <p14:tracePt t="57629" x="10429875" y="2998788"/>
          <p14:tracePt t="57636" x="10421938" y="3022600"/>
          <p14:tracePt t="57644" x="10421938" y="3070225"/>
          <p14:tracePt t="57652" x="10421938" y="3109913"/>
          <p14:tracePt t="57660" x="10421938" y="3141663"/>
          <p14:tracePt t="57668" x="10421938" y="3197225"/>
          <p14:tracePt t="57676" x="10421938" y="3252788"/>
          <p14:tracePt t="57684" x="10421938" y="3294063"/>
          <p14:tracePt t="57692" x="10421938" y="3341688"/>
          <p14:tracePt t="57700" x="10421938" y="3381375"/>
          <p14:tracePt t="57708" x="10421938" y="3413125"/>
          <p14:tracePt t="57716" x="10429875" y="3460750"/>
          <p14:tracePt t="57724" x="10445750" y="3508375"/>
          <p14:tracePt t="57732" x="10453688" y="3563938"/>
          <p14:tracePt t="57740" x="10477500" y="3595688"/>
          <p14:tracePt t="57748" x="10485438" y="3636963"/>
          <p14:tracePt t="57756" x="10517188" y="3660775"/>
          <p14:tracePt t="57764" x="10525125" y="3700463"/>
          <p14:tracePt t="57772" x="10548938" y="3724275"/>
          <p14:tracePt t="57781" x="10572750" y="3756025"/>
          <p14:tracePt t="57788" x="10596563" y="3779838"/>
          <p14:tracePt t="57797" x="10629900" y="3811588"/>
          <p14:tracePt t="57803" x="10669588" y="3843338"/>
          <p14:tracePt t="57813" x="10701338" y="3867150"/>
          <p14:tracePt t="57819" x="10748963" y="3898900"/>
          <p14:tracePt t="57828" x="10812463" y="3930650"/>
          <p14:tracePt t="57835" x="10875963" y="3956050"/>
          <p14:tracePt t="57844" x="10955338" y="3979863"/>
          <p14:tracePt t="57852" x="11020425" y="3995738"/>
          <p14:tracePt t="57860" x="11091863" y="4011613"/>
          <p14:tracePt t="57868" x="11147425" y="4027488"/>
          <p14:tracePt t="57876" x="11210925" y="4027488"/>
          <p14:tracePt t="57884" x="11266488" y="4035425"/>
          <p14:tracePt t="57892" x="11314113" y="4035425"/>
          <p14:tracePt t="57900" x="11347450" y="4035425"/>
          <p14:tracePt t="57908" x="11379200" y="4035425"/>
          <p14:tracePt t="57916" x="11410950" y="4019550"/>
          <p14:tracePt t="57924" x="11450638" y="3987800"/>
          <p14:tracePt t="57932" x="11458575" y="3956050"/>
          <p14:tracePt t="57940" x="11474450" y="3914775"/>
          <p14:tracePt t="57948" x="11482388" y="3867150"/>
          <p14:tracePt t="57956" x="11490325" y="3803650"/>
          <p14:tracePt t="57965" x="11490325" y="3756025"/>
          <p14:tracePt t="57972" x="11490325" y="3700463"/>
          <p14:tracePt t="57980" x="11490325" y="3636963"/>
          <p14:tracePt t="57987" x="11498263" y="3571875"/>
          <p14:tracePt t="57996" x="11506200" y="3516313"/>
          <p14:tracePt t="58004" x="11506200" y="3452813"/>
          <p14:tracePt t="58013" x="11506200" y="3389313"/>
          <p14:tracePt t="58020" x="11506200" y="3325813"/>
          <p14:tracePt t="58029" x="11506200" y="3278188"/>
          <p14:tracePt t="58036" x="11490325" y="3221038"/>
          <p14:tracePt t="58044" x="11450638" y="3165475"/>
          <p14:tracePt t="58052" x="11426825" y="3109913"/>
          <p14:tracePt t="58060" x="11387138" y="3054350"/>
          <p14:tracePt t="58068" x="11355388" y="3030538"/>
          <p14:tracePt t="58076" x="11298238" y="2990850"/>
          <p14:tracePt t="58084" x="11234738" y="2943225"/>
          <p14:tracePt t="58092" x="11171238" y="2909888"/>
          <p14:tracePt t="58100" x="11083925" y="2878138"/>
          <p14:tracePt t="58108" x="11028363" y="2870200"/>
          <p14:tracePt t="58116" x="10971213" y="2854325"/>
          <p14:tracePt t="58124" x="10939463" y="2854325"/>
          <p14:tracePt t="58131" x="10907713" y="2846388"/>
          <p14:tracePt t="58140" x="10883900" y="2846388"/>
          <p14:tracePt t="58156" x="10868025" y="2846388"/>
          <p14:tracePt t="58165" x="10860088" y="2846388"/>
          <p14:tracePt t="58172" x="10844213" y="2854325"/>
          <p14:tracePt t="58180" x="10828338" y="2862263"/>
          <p14:tracePt t="58197" x="10788650" y="2919413"/>
          <p14:tracePt t="58203" x="10748963" y="2967038"/>
          <p14:tracePt t="58213" x="10725150" y="3014663"/>
          <p14:tracePt t="58219" x="10701338" y="3070225"/>
          <p14:tracePt t="58228" x="10685463" y="3109913"/>
          <p14:tracePt t="58236" x="10677525" y="3157538"/>
          <p14:tracePt t="58245" x="10669588" y="3213100"/>
          <p14:tracePt t="58252" x="10669588" y="3262313"/>
          <p14:tracePt t="58260" x="10669588" y="3302000"/>
          <p14:tracePt t="58268" x="10669588" y="3357563"/>
          <p14:tracePt t="58276" x="10669588" y="3389313"/>
          <p14:tracePt t="58283" x="10685463" y="3429000"/>
          <p14:tracePt t="58292" x="10717213" y="3476625"/>
          <p14:tracePt t="58300" x="10764838" y="3532188"/>
          <p14:tracePt t="58308" x="10804525" y="3563938"/>
          <p14:tracePt t="58316" x="10852150" y="3587750"/>
          <p14:tracePt t="58324" x="10923588" y="3613150"/>
          <p14:tracePt t="58332" x="10963275" y="3629025"/>
          <p14:tracePt t="58340" x="11020425" y="3644900"/>
          <p14:tracePt t="58348" x="11044238" y="3644900"/>
          <p14:tracePt t="58356" x="11068050" y="3652838"/>
          <p14:tracePt t="58365" x="11083925" y="3652838"/>
          <p14:tracePt t="58388" x="11091863" y="3652838"/>
          <p14:tracePt t="58412" x="11091863" y="3636963"/>
          <p14:tracePt t="58419" x="11091863" y="3629025"/>
          <p14:tracePt t="58428" x="11091863" y="3613150"/>
          <p14:tracePt t="58436" x="11091863" y="3605213"/>
          <p14:tracePt t="58451" x="11091863" y="3595688"/>
          <p14:tracePt t="58460" x="11091863" y="3587750"/>
          <p14:tracePt t="58476" x="11091863" y="3579813"/>
          <p14:tracePt t="58492" x="11091863" y="3571875"/>
          <p14:tracePt t="58500" x="11091863" y="3563938"/>
          <p14:tracePt t="58508" x="11083925" y="3556000"/>
          <p14:tracePt t="58532" x="11075988" y="3548063"/>
          <p14:tracePt t="58556" x="11068050" y="3548063"/>
          <p14:tracePt t="59036" x="11060113" y="3548063"/>
          <p14:tracePt t="59052" x="11068050" y="3548063"/>
          <p14:tracePt t="59076" x="11068050" y="3556000"/>
          <p14:tracePt t="59100" x="11068050" y="3563938"/>
          <p14:tracePt t="59108" x="11068050" y="3571875"/>
          <p14:tracePt t="59156" x="11060113" y="3579813"/>
          <p14:tracePt t="59164" x="11060113" y="3587750"/>
          <p14:tracePt t="59172" x="11052175" y="3587750"/>
          <p14:tracePt t="59180" x="11044238" y="3595688"/>
          <p14:tracePt t="59187" x="11036300" y="3595688"/>
          <p14:tracePt t="59204" x="11028363" y="3595688"/>
          <p14:tracePt t="59220" x="11020425" y="3595688"/>
          <p14:tracePt t="59236" x="11004550" y="3595688"/>
          <p14:tracePt t="59244" x="10996613" y="3605213"/>
          <p14:tracePt t="59252" x="10971213" y="3605213"/>
          <p14:tracePt t="59260" x="10955338" y="3613150"/>
          <p14:tracePt t="59268" x="10915650" y="3629025"/>
          <p14:tracePt t="59275" x="10875963" y="3629025"/>
          <p14:tracePt t="59283" x="10820400" y="3644900"/>
          <p14:tracePt t="59292" x="10748963" y="3668713"/>
          <p14:tracePt t="59300" x="10677525" y="3676650"/>
          <p14:tracePt t="59307" x="10580688" y="3684588"/>
          <p14:tracePt t="59315" x="10501313" y="3692525"/>
          <p14:tracePt t="59324" x="10398125" y="3708400"/>
          <p14:tracePt t="59332" x="10261600" y="3740150"/>
          <p14:tracePt t="59340" x="10118725" y="3763963"/>
          <p14:tracePt t="59348" x="9991725" y="3779838"/>
          <p14:tracePt t="59356" x="9871075" y="3795713"/>
          <p14:tracePt t="59364" x="9783763" y="3811588"/>
          <p14:tracePt t="59371" x="9720263" y="3835400"/>
          <p14:tracePt t="59380" x="9664700" y="3851275"/>
          <p14:tracePt t="59388" x="9632950" y="3851275"/>
          <p14:tracePt t="59396" x="9609138" y="3851275"/>
          <p14:tracePt t="59404" x="9585325" y="3859213"/>
          <p14:tracePt t="59413" x="9536113" y="3875088"/>
          <p14:tracePt t="59420" x="9504363" y="3875088"/>
          <p14:tracePt t="59429" x="9448800" y="3883025"/>
          <p14:tracePt t="59436" x="9393238" y="3898900"/>
          <p14:tracePt t="59444" x="9345613" y="3898900"/>
          <p14:tracePt t="59452" x="9282113" y="3914775"/>
          <p14:tracePt t="59460" x="9224963" y="3922713"/>
          <p14:tracePt t="59468" x="9169400" y="3938588"/>
          <p14:tracePt t="59476" x="9121775" y="3948113"/>
          <p14:tracePt t="59484" x="9082088" y="3948113"/>
          <p14:tracePt t="59492" x="9066213" y="3956050"/>
          <p14:tracePt t="59500" x="9050338" y="3956050"/>
          <p14:tracePt t="59508" x="9034463" y="3963988"/>
          <p14:tracePt t="59516" x="9010650" y="3963988"/>
          <p14:tracePt t="59524" x="9002713" y="3963988"/>
          <p14:tracePt t="59532" x="8986838" y="3979863"/>
          <p14:tracePt t="59541" x="8978900" y="3979863"/>
          <p14:tracePt t="59548" x="8963025" y="3979863"/>
          <p14:tracePt t="59556" x="8955088" y="3979863"/>
          <p14:tracePt t="59588" x="8947150" y="3987800"/>
          <p14:tracePt t="59932" x="8939213" y="3995738"/>
          <p14:tracePt t="59980" x="8939213" y="4003675"/>
          <p14:tracePt t="59987" x="8931275" y="4011613"/>
          <p14:tracePt t="59996" x="8923338" y="4011613"/>
          <p14:tracePt t="60003" x="8915400" y="4011613"/>
          <p14:tracePt t="60014" x="8891588" y="4027488"/>
          <p14:tracePt t="60076" x="8883650" y="4027488"/>
          <p14:tracePt t="60092" x="8874125" y="4027488"/>
          <p14:tracePt t="60108" x="8858250" y="4027488"/>
          <p14:tracePt t="60116" x="8858250" y="4011613"/>
          <p14:tracePt t="60123" x="8858250" y="4003675"/>
          <p14:tracePt t="60131" x="8858250" y="3995738"/>
          <p14:tracePt t="60140" x="8858250" y="3987800"/>
          <p14:tracePt t="60148" x="8858250" y="3979863"/>
          <p14:tracePt t="60164" x="8858250" y="3971925"/>
          <p14:tracePt t="60276" x="8858250" y="39639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8252B5-D328-D446-B5C1-A3B9BA8BE24F}"/>
              </a:ext>
            </a:extLst>
          </p:cNvPr>
          <p:cNvSpPr txBox="1">
            <a:spLocks/>
          </p:cNvSpPr>
          <p:nvPr/>
        </p:nvSpPr>
        <p:spPr>
          <a:xfrm>
            <a:off x="273391" y="1133275"/>
            <a:ext cx="11570266" cy="715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</a:rPr>
              <a:t>Next steps in detecting plastic items/aggregations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608AB1-A165-4D29-ACD8-7DC25B3C9D1E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2" name="Picture 2" descr="Image result for ESA">
              <a:extLst>
                <a:ext uri="{FF2B5EF4-FFF2-40B4-BE49-F238E27FC236}">
                  <a16:creationId xmlns:a16="http://schemas.microsoft.com/office/drawing/2014/main" id="{CEF7D885-309D-430D-B883-2F455870B4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DC9AEB7-5384-432D-88D9-AACBCB641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71603B0-3BC9-430C-8E8C-9E92ADD17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0068680-5D6E-4D4E-9EFC-25E39461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3F6F39-C12F-4B36-B3AE-8B1D18BCB1A7}"/>
              </a:ext>
            </a:extLst>
          </p:cNvPr>
          <p:cNvSpPr txBox="1"/>
          <p:nvPr/>
        </p:nvSpPr>
        <p:spPr>
          <a:xfrm>
            <a:off x="461249" y="2129930"/>
            <a:ext cx="109519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Scene acquisition: clouds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Very High Resolution: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cost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 of scenes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Can only detect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large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 accumulations: 1.24 meter of spatial resolution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Plastic densities estimated at: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5.8 ×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items km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−2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  <a:effectLst/>
              <a:latin typeface="Roboto" panose="02000000000000000000"/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Roboto" panose="02000000000000000000"/>
              </a:rPr>
              <a:t>     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(three orders of magnitude lower than with UAV-based estimates)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Only 1% of items are above 1 meter of size!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Validation with </a:t>
            </a:r>
            <a:r>
              <a:rPr lang="en-GB" b="1" dirty="0">
                <a:solidFill>
                  <a:schemeClr val="tx2"/>
                </a:solidFill>
                <a:latin typeface="Roboto" panose="02000000000000000000"/>
              </a:rPr>
              <a:t>ground-truth data </a:t>
            </a:r>
            <a:r>
              <a:rPr lang="en-GB" dirty="0">
                <a:solidFill>
                  <a:schemeClr val="tx2"/>
                </a:solidFill>
                <a:latin typeface="Roboto" panose="02000000000000000000"/>
              </a:rPr>
              <a:t>difficult to obtain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endParaRPr lang="en-GB" dirty="0">
              <a:solidFill>
                <a:schemeClr val="tx2"/>
              </a:solidFill>
              <a:latin typeface="Roboto" panose="02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Roboto" panose="0200000000000000000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BA07090-625D-42B9-9DFB-C5F43AD81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263" t="46081" r="2857" b="7837"/>
          <a:stretch/>
        </p:blipFill>
        <p:spPr>
          <a:xfrm>
            <a:off x="8129673" y="2061403"/>
            <a:ext cx="3433231" cy="24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2"/>
    </mc:Choice>
    <mc:Fallback xmlns="">
      <p:transition spd="slow" advTm="75002"/>
    </mc:Fallback>
  </mc:AlternateContent>
  <p:extLst>
    <p:ext uri="{3A86A75C-4F4B-4683-9AE1-C65F6400EC91}">
      <p14:laserTraceLst xmlns:p14="http://schemas.microsoft.com/office/powerpoint/2010/main">
        <p14:tracePtLst>
          <p14:tracePt t="56142" x="8891588" y="3938588"/>
          <p14:tracePt t="56149" x="8939213" y="3906838"/>
          <p14:tracePt t="56157" x="8955088" y="3898900"/>
          <p14:tracePt t="56165" x="8963025" y="3890963"/>
          <p14:tracePt t="56333" x="8994775" y="3890963"/>
          <p14:tracePt t="56341" x="9074150" y="3811588"/>
          <p14:tracePt t="56349" x="9177338" y="3700463"/>
          <p14:tracePt t="56358" x="9282113" y="3563938"/>
          <p14:tracePt t="56365" x="9385300" y="3444875"/>
          <p14:tracePt t="56375" x="9488488" y="3341688"/>
          <p14:tracePt t="56381" x="9567863" y="3262313"/>
          <p14:tracePt t="56389" x="9680575" y="3189288"/>
          <p14:tracePt t="56397" x="9767888" y="3133725"/>
          <p14:tracePt t="56405" x="9855200" y="3086100"/>
          <p14:tracePt t="56413" x="9926638" y="3070225"/>
          <p14:tracePt t="56421" x="9952038" y="3070225"/>
          <p14:tracePt t="56429" x="9967913" y="3070225"/>
          <p14:tracePt t="56445" x="9959975" y="3078163"/>
          <p14:tracePt t="56453" x="9944100" y="3094038"/>
          <p14:tracePt t="56461" x="9926638" y="3133725"/>
          <p14:tracePt t="56469" x="9918700" y="3165475"/>
          <p14:tracePt t="56477" x="9918700" y="3189288"/>
          <p14:tracePt t="56485" x="9918700" y="3205163"/>
          <p14:tracePt t="56493" x="9952038" y="3252788"/>
          <p14:tracePt t="56501" x="9975850" y="3278188"/>
          <p14:tracePt t="56509" x="10007600" y="3302000"/>
          <p14:tracePt t="56517" x="10031413" y="3317875"/>
          <p14:tracePt t="56526" x="10039350" y="3317875"/>
          <p14:tracePt t="56542" x="10047288" y="3317875"/>
          <p14:tracePt t="56550" x="10063163" y="3309938"/>
          <p14:tracePt t="56566" x="10071100" y="3286125"/>
          <p14:tracePt t="56575" x="10071100" y="3278188"/>
          <p14:tracePt t="56582" x="10071100" y="3270250"/>
          <p14:tracePt t="57125" x="10071100" y="3262313"/>
          <p14:tracePt t="57398" x="10071100" y="3270250"/>
          <p14:tracePt t="57413" x="10071100" y="3278188"/>
          <p14:tracePt t="57477" x="10079038" y="3278188"/>
          <p14:tracePt t="57485" x="10094913" y="3278188"/>
          <p14:tracePt t="57493" x="10126663" y="3278188"/>
          <p14:tracePt t="57501" x="10182225" y="3278188"/>
          <p14:tracePt t="57509" x="10237788" y="3278188"/>
          <p14:tracePt t="57517" x="10287000" y="3278188"/>
          <p14:tracePt t="57527" x="10342563" y="3278188"/>
          <p14:tracePt t="57533" x="10374313" y="3278188"/>
          <p14:tracePt t="57542" x="10398125" y="3278188"/>
          <p14:tracePt t="57549" x="10406063" y="3278188"/>
          <p14:tracePt t="57558" x="10429875" y="3278188"/>
          <p14:tracePt t="58341" x="10406063" y="3278188"/>
          <p14:tracePt t="58349" x="10342563" y="3278188"/>
          <p14:tracePt t="58358" x="10261600" y="3278188"/>
          <p14:tracePt t="58365" x="10182225" y="3278188"/>
          <p14:tracePt t="58375" x="10118725" y="3278188"/>
          <p14:tracePt t="58381" x="10055225" y="3278188"/>
          <p14:tracePt t="58389" x="10007600" y="3286125"/>
          <p14:tracePt t="58501" x="9999663" y="3286125"/>
          <p14:tracePt t="58510" x="9999663" y="3294063"/>
          <p14:tracePt t="58518" x="9991725" y="3294063"/>
          <p14:tracePt t="58629" x="9999663" y="3294063"/>
          <p14:tracePt t="58637" x="10015538" y="3286125"/>
          <p14:tracePt t="58646" x="10023475" y="3278188"/>
          <p14:tracePt t="58653" x="10031413" y="3278188"/>
          <p14:tracePt t="58661" x="10031413" y="3270250"/>
          <p14:tracePt t="58669" x="10039350" y="3270250"/>
          <p14:tracePt t="58677" x="10039350" y="3262313"/>
          <p14:tracePt t="58685" x="10055225" y="3252788"/>
          <p14:tracePt t="59213" x="10063163" y="3252788"/>
          <p14:tracePt t="59277" x="10063163" y="3262313"/>
          <p14:tracePt t="59309" x="10063163" y="3270250"/>
          <p14:tracePt t="59318" x="10063163" y="3278188"/>
          <p14:tracePt t="59334" x="10063163" y="3286125"/>
          <p14:tracePt t="59349" x="10063163" y="3294063"/>
          <p14:tracePt t="59365" x="10063163" y="3302000"/>
          <p14:tracePt t="59373" x="10063163" y="3317875"/>
          <p14:tracePt t="59381" x="10063163" y="3325813"/>
          <p14:tracePt t="59389" x="10063163" y="3333750"/>
          <p14:tracePt t="59397" x="10063163" y="3349625"/>
          <p14:tracePt t="59405" x="10063163" y="3357563"/>
          <p14:tracePt t="59413" x="10063163" y="3365500"/>
          <p14:tracePt t="59421" x="10063163" y="3373438"/>
          <p14:tracePt t="59574" x="10063163" y="3381375"/>
          <p14:tracePt t="59581" x="10063163" y="3389313"/>
          <p14:tracePt t="59589" x="10063163" y="3405188"/>
          <p14:tracePt t="59605" x="10063163" y="3413125"/>
          <p14:tracePt t="60029" x="10063163" y="3421063"/>
          <p14:tracePt t="60174" x="10055225" y="3429000"/>
          <p14:tracePt t="60205" x="10055225" y="3436938"/>
          <p14:tracePt t="60213" x="10047288" y="3436938"/>
          <p14:tracePt t="60221" x="10039350" y="3452813"/>
          <p14:tracePt t="60237" x="10031413" y="3476625"/>
          <p14:tracePt t="60245" x="10031413" y="3484563"/>
          <p14:tracePt t="60253" x="10031413" y="3492500"/>
          <p14:tracePt t="60261" x="10031413" y="3508375"/>
          <p14:tracePt t="60270" x="10031413" y="3524250"/>
          <p14:tracePt t="60277" x="10031413" y="3540125"/>
          <p14:tracePt t="60285" x="10023475" y="3563938"/>
          <p14:tracePt t="60294" x="10023475" y="3587750"/>
          <p14:tracePt t="60301" x="10023475" y="3621088"/>
          <p14:tracePt t="60310" x="10015538" y="3652838"/>
          <p14:tracePt t="60318" x="10015538" y="3668713"/>
          <p14:tracePt t="60326" x="10015538" y="3724275"/>
          <p14:tracePt t="60333" x="10015538" y="3763963"/>
          <p14:tracePt t="60342" x="10015538" y="3819525"/>
          <p14:tracePt t="60349" x="10015538" y="3883025"/>
          <p14:tracePt t="60359" x="10023475" y="3938588"/>
          <p14:tracePt t="60365" x="10031413" y="3963988"/>
          <p14:tracePt t="60375" x="10063163" y="4043363"/>
          <p14:tracePt t="60381" x="10079038" y="4114800"/>
          <p14:tracePt t="60389" x="10102850" y="4202113"/>
          <p14:tracePt t="60398" x="10126663" y="4265613"/>
          <p14:tracePt t="60406" x="10158413" y="4338638"/>
          <p14:tracePt t="60413" x="10166350" y="4386263"/>
          <p14:tracePt t="60421" x="10190163" y="4425950"/>
          <p14:tracePt t="60429" x="10190163" y="4473575"/>
          <p14:tracePt t="60437" x="10198100" y="4497388"/>
          <p14:tracePt t="60445" x="10213975" y="4537075"/>
          <p14:tracePt t="60453" x="10229850" y="4560888"/>
          <p14:tracePt t="60461" x="10237788" y="4592638"/>
          <p14:tracePt t="60470" x="10253663" y="4624388"/>
          <p14:tracePt t="60477" x="10261600" y="4624388"/>
          <p14:tracePt t="60485" x="10294938" y="4657725"/>
          <p14:tracePt t="60495" x="10302875" y="4665663"/>
          <p14:tracePt t="60501" x="10326688" y="4681538"/>
          <p14:tracePt t="60510" x="10350500" y="4689475"/>
          <p14:tracePt t="60518" x="10374313" y="4697413"/>
          <p14:tracePt t="60526" x="10390188" y="4713288"/>
          <p14:tracePt t="60533" x="10406063" y="4713288"/>
          <p14:tracePt t="60542" x="10429875" y="4729163"/>
          <p14:tracePt t="60549" x="10453688" y="4737100"/>
          <p14:tracePt t="60558" x="10485438" y="4745038"/>
          <p14:tracePt t="60565" x="10501313" y="4752975"/>
          <p14:tracePt t="60574" x="10525125" y="4752975"/>
          <p14:tracePt t="60581" x="10548938" y="4760913"/>
          <p14:tracePt t="60589" x="10580688" y="4768850"/>
          <p14:tracePt t="60597" x="10604500" y="4768850"/>
          <p14:tracePt t="60605" x="10637838" y="4768850"/>
          <p14:tracePt t="60613" x="10653713" y="4776788"/>
          <p14:tracePt t="60621" x="10685463" y="4784725"/>
          <p14:tracePt t="60629" x="10709275" y="4784725"/>
          <p14:tracePt t="60637" x="10741025" y="4792663"/>
          <p14:tracePt t="60645" x="10788650" y="4800600"/>
          <p14:tracePt t="60653" x="10828338" y="4808538"/>
          <p14:tracePt t="60661" x="10860088" y="4808538"/>
          <p14:tracePt t="60669" x="10891838" y="4808538"/>
          <p14:tracePt t="60677" x="10931525" y="4808538"/>
          <p14:tracePt t="60685" x="10963275" y="4808538"/>
          <p14:tracePt t="60694" x="10988675" y="4808538"/>
          <p14:tracePt t="60702" x="11012488" y="4808538"/>
          <p14:tracePt t="60710" x="11044238" y="4808538"/>
          <p14:tracePt t="60717" x="11068050" y="4808538"/>
          <p14:tracePt t="60726" x="11099800" y="4808538"/>
          <p14:tracePt t="60734" x="11131550" y="4808538"/>
          <p14:tracePt t="60743" x="11147425" y="4808538"/>
          <p14:tracePt t="60749" x="11171238" y="4808538"/>
          <p14:tracePt t="60758" x="11187113" y="4808538"/>
          <p14:tracePt t="60765" x="11210925" y="4808538"/>
          <p14:tracePt t="60775" x="11226800" y="4792663"/>
          <p14:tracePt t="60781" x="11226800" y="4784725"/>
          <p14:tracePt t="60789" x="11226800" y="4776788"/>
          <p14:tracePt t="60797" x="11226800" y="4745038"/>
          <p14:tracePt t="60806" x="11226800" y="4729163"/>
          <p14:tracePt t="60813" x="11210925" y="4681538"/>
          <p14:tracePt t="60821" x="11171238" y="4633913"/>
          <p14:tracePt t="60829" x="11091863" y="4568825"/>
          <p14:tracePt t="60838" x="11012488" y="4521200"/>
          <p14:tracePt t="60845" x="10947400" y="4489450"/>
          <p14:tracePt t="60853" x="10875963" y="4457700"/>
          <p14:tracePt t="60861" x="10820400" y="4433888"/>
          <p14:tracePt t="60869" x="10748963" y="4418013"/>
          <p14:tracePt t="60877" x="10709275" y="4402138"/>
          <p14:tracePt t="60885" x="10685463" y="4402138"/>
          <p14:tracePt t="60894" x="10669588" y="4402138"/>
          <p14:tracePt t="60909" x="10661650" y="4402138"/>
          <p14:tracePt t="60917" x="10653713" y="4410075"/>
          <p14:tracePt t="60926" x="10653713" y="4418013"/>
          <p14:tracePt t="60934" x="10653713" y="4433888"/>
          <p14:tracePt t="60942" x="10653713" y="4457700"/>
          <p14:tracePt t="60949" x="10661650" y="4481513"/>
          <p14:tracePt t="60959" x="10677525" y="4537075"/>
          <p14:tracePt t="60965" x="10685463" y="4584700"/>
          <p14:tracePt t="60974" x="10717213" y="4649788"/>
          <p14:tracePt t="60981" x="10756900" y="4729163"/>
          <p14:tracePt t="60989" x="10796588" y="4800600"/>
          <p14:tracePt t="60998" x="10844213" y="4864100"/>
          <p14:tracePt t="61005" x="10907713" y="4943475"/>
          <p14:tracePt t="61013" x="10955338" y="5008563"/>
          <p14:tracePt t="61021" x="11004550" y="5072063"/>
          <p14:tracePt t="61030" x="11068050" y="5135563"/>
          <p14:tracePt t="61181" x="11577638" y="5127625"/>
          <p14:tracePt t="61189" x="11577638" y="5103813"/>
          <p14:tracePt t="61197" x="11577638" y="5080000"/>
          <p14:tracePt t="61205" x="11577638" y="5064125"/>
          <p14:tracePt t="61214" x="11577638" y="5040313"/>
          <p14:tracePt t="61221" x="11561763" y="5024438"/>
          <p14:tracePt t="61230" x="11561763" y="5016500"/>
          <p14:tracePt t="61237" x="11545888" y="4992688"/>
          <p14:tracePt t="61245" x="11522075" y="4959350"/>
          <p14:tracePt t="61253" x="11490325" y="4943475"/>
          <p14:tracePt t="61262" x="11442700" y="4927600"/>
          <p14:tracePt t="61269" x="11387138" y="4903788"/>
          <p14:tracePt t="61277" x="11323638" y="4887913"/>
          <p14:tracePt t="61285" x="11274425" y="4864100"/>
          <p14:tracePt t="61293" x="11218863" y="4856163"/>
          <p14:tracePt t="61301" x="11163300" y="4848225"/>
          <p14:tracePt t="61310" x="11123613" y="4848225"/>
          <p14:tracePt t="61317" x="11075988" y="4840288"/>
          <p14:tracePt t="61326" x="11036300" y="4832350"/>
          <p14:tracePt t="61333" x="11012488" y="4832350"/>
          <p14:tracePt t="61341" x="10988675" y="4832350"/>
          <p14:tracePt t="61349" x="10971213" y="4832350"/>
          <p14:tracePt t="61357" x="10955338" y="4832350"/>
          <p14:tracePt t="61365" x="10947400" y="4832350"/>
          <p14:tracePt t="61373" x="10939463" y="4840288"/>
          <p14:tracePt t="61381" x="10939463" y="4848225"/>
          <p14:tracePt t="61389" x="10931525" y="4864100"/>
          <p14:tracePt t="61397" x="10931525" y="4879975"/>
          <p14:tracePt t="61405" x="10931525" y="4895850"/>
          <p14:tracePt t="61414" x="10931525" y="4919663"/>
          <p14:tracePt t="61421" x="10931525" y="4927600"/>
          <p14:tracePt t="61429" x="10931525" y="4935538"/>
          <p14:tracePt t="61437" x="10931525" y="4959350"/>
          <p14:tracePt t="61445" x="10947400" y="4992688"/>
          <p14:tracePt t="61453" x="10988675" y="5032375"/>
          <p14:tracePt t="61461" x="11028363" y="5056188"/>
          <p14:tracePt t="61469" x="11060113" y="5064125"/>
          <p14:tracePt t="61477" x="11115675" y="5087938"/>
          <p14:tracePt t="61485" x="11179175" y="5111750"/>
          <p14:tracePt t="61494" x="11234738" y="5127625"/>
          <p14:tracePt t="61581" x="11793538" y="5135563"/>
          <p14:tracePt t="61590" x="11833225" y="5111750"/>
          <p14:tracePt t="61597" x="11849100" y="5095875"/>
          <p14:tracePt t="61605" x="11857038" y="5080000"/>
          <p14:tracePt t="61613" x="11872913" y="5056188"/>
          <p14:tracePt t="61621" x="11872913" y="5040313"/>
          <p14:tracePt t="61629" x="11872913" y="5016500"/>
          <p14:tracePt t="61637" x="11864975" y="4992688"/>
          <p14:tracePt t="61645" x="11841163" y="4959350"/>
          <p14:tracePt t="61653" x="11809413" y="4935538"/>
          <p14:tracePt t="61661" x="11753850" y="4911725"/>
          <p14:tracePt t="61669" x="11690350" y="4887913"/>
          <p14:tracePt t="61677" x="11609388" y="4856163"/>
          <p14:tracePt t="61685" x="11530013" y="4840288"/>
          <p14:tracePt t="61694" x="11474450" y="4824413"/>
          <p14:tracePt t="61701" x="11410950" y="4816475"/>
          <p14:tracePt t="61710" x="11355388" y="4800600"/>
          <p14:tracePt t="61717" x="11314113" y="4792663"/>
          <p14:tracePt t="61726" x="11266488" y="4784725"/>
          <p14:tracePt t="61734" x="11242675" y="4784725"/>
          <p14:tracePt t="61742" x="11218863" y="4784725"/>
          <p14:tracePt t="61750" x="11187113" y="4776788"/>
          <p14:tracePt t="61759" x="11147425" y="4776788"/>
          <p14:tracePt t="61765" x="11115675" y="4776788"/>
          <p14:tracePt t="61774" x="11083925" y="4776788"/>
          <p14:tracePt t="61781" x="11052175" y="4776788"/>
          <p14:tracePt t="61789" x="11028363" y="4776788"/>
          <p14:tracePt t="61797" x="10996613" y="4800600"/>
          <p14:tracePt t="61805" x="10971213" y="4824413"/>
          <p14:tracePt t="61814" x="10955338" y="4840288"/>
          <p14:tracePt t="61821" x="10931525" y="4856163"/>
          <p14:tracePt t="61829" x="10923588" y="4879975"/>
          <p14:tracePt t="61837" x="10915650" y="4919663"/>
          <p14:tracePt t="61845" x="10907713" y="4951413"/>
          <p14:tracePt t="61853" x="10907713" y="4984750"/>
          <p14:tracePt t="61861" x="10907713" y="5032375"/>
          <p14:tracePt t="61869" x="10915650" y="5064125"/>
          <p14:tracePt t="61878" x="10939463" y="5103813"/>
          <p14:tracePt t="62037" x="11976100" y="5127625"/>
          <p14:tracePt t="62045" x="11968163" y="5080000"/>
          <p14:tracePt t="62054" x="11960225" y="5048250"/>
          <p14:tracePt t="62061" x="11944350" y="4992688"/>
          <p14:tracePt t="62069" x="11936413" y="4943475"/>
          <p14:tracePt t="62077" x="11904663" y="4895850"/>
          <p14:tracePt t="62086" x="11857038" y="4808538"/>
          <p14:tracePt t="62093" x="11809413" y="4752975"/>
          <p14:tracePt t="62101" x="11745913" y="4689475"/>
          <p14:tracePt t="62109" x="11690350" y="4633913"/>
          <p14:tracePt t="62117" x="11617325" y="4560888"/>
          <p14:tracePt t="62126" x="11569700" y="4513263"/>
          <p14:tracePt t="62133" x="11498263" y="4465638"/>
          <p14:tracePt t="62141" x="11442700" y="4441825"/>
          <p14:tracePt t="62149" x="11403013" y="4425950"/>
          <p14:tracePt t="62158" x="11363325" y="4410075"/>
          <p14:tracePt t="62165" x="11314113" y="4394200"/>
          <p14:tracePt t="62175" x="11258550" y="4394200"/>
          <p14:tracePt t="62182" x="11226800" y="4394200"/>
          <p14:tracePt t="62189" x="11179175" y="4394200"/>
          <p14:tracePt t="62197" x="11155363" y="4394200"/>
          <p14:tracePt t="62205" x="11131550" y="4402138"/>
          <p14:tracePt t="62214" x="11123613" y="4410075"/>
          <p14:tracePt t="62221" x="11115675" y="4441825"/>
          <p14:tracePt t="62229" x="11107738" y="4457700"/>
          <p14:tracePt t="62237" x="11091863" y="4497388"/>
          <p14:tracePt t="62245" x="11083925" y="4537075"/>
          <p14:tracePt t="62253" x="11083925" y="4552950"/>
          <p14:tracePt t="62261" x="11083925" y="4584700"/>
          <p14:tracePt t="62269" x="11083925" y="4608513"/>
          <p14:tracePt t="62278" x="11083925" y="4633913"/>
          <p14:tracePt t="62285" x="11083925" y="4657725"/>
          <p14:tracePt t="62294" x="11083925" y="4673600"/>
          <p14:tracePt t="62301" x="11083925" y="4697413"/>
          <p14:tracePt t="62309" x="11099800" y="4721225"/>
          <p14:tracePt t="62317" x="11107738" y="4737100"/>
          <p14:tracePt t="62326" x="11131550" y="4768850"/>
          <p14:tracePt t="62333" x="11147425" y="4776788"/>
          <p14:tracePt t="62341" x="11171238" y="4808538"/>
          <p14:tracePt t="62349" x="11202988" y="4824413"/>
          <p14:tracePt t="62358" x="11226800" y="4840288"/>
          <p14:tracePt t="62365" x="11274425" y="4856163"/>
          <p14:tracePt t="62373" x="11323638" y="4872038"/>
          <p14:tracePt t="62381" x="11363325" y="4879975"/>
          <p14:tracePt t="62390" x="11387138" y="4887913"/>
          <p14:tracePt t="62397" x="11410950" y="4887913"/>
          <p14:tracePt t="62405" x="11434763" y="4887913"/>
          <p14:tracePt t="62413" x="11458575" y="4895850"/>
          <p14:tracePt t="62422" x="11482388" y="4895850"/>
          <p14:tracePt t="62429" x="11514138" y="4903788"/>
          <p14:tracePt t="62437" x="11537950" y="4911725"/>
          <p14:tracePt t="62445" x="11561763" y="4919663"/>
          <p14:tracePt t="62453" x="11601450" y="4919663"/>
          <p14:tracePt t="62461" x="11657013" y="4919663"/>
          <p14:tracePt t="62469" x="11706225" y="4919663"/>
          <p14:tracePt t="62477" x="11745913" y="4919663"/>
          <p14:tracePt t="62485" x="11769725" y="4919663"/>
          <p14:tracePt t="62493" x="11793538" y="4919663"/>
          <p14:tracePt t="62501" x="11801475" y="4919663"/>
          <p14:tracePt t="62510" x="11817350" y="4919663"/>
          <p14:tracePt t="62526" x="11817350" y="4911725"/>
          <p14:tracePt t="62533" x="11817350" y="4895850"/>
          <p14:tracePt t="62542" x="11817350" y="4872038"/>
          <p14:tracePt t="62549" x="11817350" y="4864100"/>
          <p14:tracePt t="62559" x="11801475" y="4832350"/>
          <p14:tracePt t="62565" x="11777663" y="4800600"/>
          <p14:tracePt t="62574" x="11745913" y="4768850"/>
          <p14:tracePt t="62581" x="11706225" y="4745038"/>
          <p14:tracePt t="62590" x="11674475" y="4713288"/>
          <p14:tracePt t="62598" x="11625263" y="4681538"/>
          <p14:tracePt t="62605" x="11617325" y="4673600"/>
          <p14:tracePt t="62613" x="11601450" y="4665663"/>
          <p14:tracePt t="62621" x="11585575" y="4657725"/>
          <p14:tracePt t="62629" x="11569700" y="4649788"/>
          <p14:tracePt t="62637" x="11561763" y="4649788"/>
          <p14:tracePt t="62653" x="11553825" y="4649788"/>
          <p14:tracePt t="62669" x="11545888" y="4649788"/>
          <p14:tracePt t="62677" x="11530013" y="4649788"/>
          <p14:tracePt t="62685" x="11514138" y="4649788"/>
          <p14:tracePt t="62693" x="11506200" y="4657725"/>
          <p14:tracePt t="62701" x="11482388" y="4665663"/>
          <p14:tracePt t="62710" x="11466513" y="4681538"/>
          <p14:tracePt t="62717" x="11458575" y="4689475"/>
          <p14:tracePt t="62726" x="11450638" y="4697413"/>
          <p14:tracePt t="62733" x="11426825" y="4713288"/>
          <p14:tracePt t="62741" x="11410950" y="4721225"/>
          <p14:tracePt t="62749" x="11403013" y="4737100"/>
          <p14:tracePt t="62758" x="11379200" y="4745038"/>
          <p14:tracePt t="62765" x="11371263" y="4752975"/>
          <p14:tracePt t="62773" x="11363325" y="4768850"/>
          <p14:tracePt t="62781" x="11363325" y="4776788"/>
          <p14:tracePt t="62790" x="11363325" y="4800600"/>
          <p14:tracePt t="62797" x="11363325" y="4824413"/>
          <p14:tracePt t="62805" x="11379200" y="4848225"/>
          <p14:tracePt t="62813" x="11403013" y="4887913"/>
          <p14:tracePt t="62821" x="11418888" y="4895850"/>
          <p14:tracePt t="62829" x="11442700" y="4919663"/>
          <p14:tracePt t="62837" x="11474450" y="4943475"/>
          <p14:tracePt t="62845" x="11522075" y="4959350"/>
          <p14:tracePt t="62853" x="11553825" y="4984750"/>
          <p14:tracePt t="62861" x="11593513" y="5000625"/>
          <p14:tracePt t="62871" x="11625263" y="5008563"/>
          <p14:tracePt t="62877" x="11657013" y="5024438"/>
          <p14:tracePt t="62886" x="11664950" y="5024438"/>
          <p14:tracePt t="62894" x="11682413" y="5040313"/>
          <p14:tracePt t="62917" x="11690350" y="5040313"/>
          <p14:tracePt t="62926" x="11682413" y="5048250"/>
          <p14:tracePt t="62933" x="11641138" y="5048250"/>
          <p14:tracePt t="62942" x="11593513" y="5048250"/>
          <p14:tracePt t="62949" x="11585575" y="5048250"/>
          <p14:tracePt t="63469" x="11577638" y="5048250"/>
          <p14:tracePt t="63477" x="11569700" y="5048250"/>
          <p14:tracePt t="63501" x="11561763" y="5040313"/>
          <p14:tracePt t="63542" x="11561763" y="5032375"/>
          <p14:tracePt t="63574" x="11553825" y="5016500"/>
          <p14:tracePt t="63597" x="11553825" y="5008563"/>
          <p14:tracePt t="63613" x="11553825" y="5000625"/>
          <p14:tracePt t="63645" x="11553825" y="4992688"/>
          <p14:tracePt t="64301" x="11545888" y="4992688"/>
          <p14:tracePt t="64461" x="11545888" y="4984750"/>
          <p14:tracePt t="64589" x="11537950" y="4984750"/>
          <p14:tracePt t="64614" x="11530013" y="4984750"/>
          <p14:tracePt t="64653" x="11537950" y="4984750"/>
          <p14:tracePt t="64669" x="11553825" y="4984750"/>
          <p14:tracePt t="64693" x="11561763" y="4984750"/>
          <p14:tracePt t="64918" x="11561763" y="4992688"/>
          <p14:tracePt t="65341" x="11561763" y="5000625"/>
          <p14:tracePt t="65718" x="11553825" y="5000625"/>
          <p14:tracePt t="65726" x="11537950" y="5000625"/>
          <p14:tracePt t="65734" x="11522075" y="5000625"/>
          <p14:tracePt t="65741" x="11498263" y="5000625"/>
          <p14:tracePt t="65749" x="11466513" y="5000625"/>
          <p14:tracePt t="65758" x="11410950" y="5000625"/>
          <p14:tracePt t="65765" x="11323638" y="4976813"/>
          <p14:tracePt t="65773" x="11218863" y="4967288"/>
          <p14:tracePt t="65781" x="11083925" y="4951413"/>
          <p14:tracePt t="65789" x="10899775" y="4927600"/>
          <p14:tracePt t="65797" x="10669588" y="4887913"/>
          <p14:tracePt t="65805" x="10461625" y="4864100"/>
          <p14:tracePt t="65813" x="10213975" y="4824413"/>
          <p14:tracePt t="65821" x="10007600" y="4800600"/>
          <p14:tracePt t="65829" x="9847263" y="4792663"/>
          <p14:tracePt t="65837" x="9720263" y="4760913"/>
          <p14:tracePt t="65845" x="9648825" y="4752975"/>
          <p14:tracePt t="65853" x="9593263" y="4745038"/>
          <p14:tracePt t="65861" x="9551988" y="4737100"/>
          <p14:tracePt t="65869" x="9536113" y="4737100"/>
          <p14:tracePt t="65877" x="9536113" y="4729163"/>
          <p14:tracePt t="65886" x="9528175" y="4721225"/>
          <p14:tracePt t="65910" x="9536113" y="4721225"/>
          <p14:tracePt t="65917" x="9551988" y="4737100"/>
          <p14:tracePt t="65925" x="9567863" y="4737100"/>
          <p14:tracePt t="65933" x="9567863" y="4745038"/>
          <p14:tracePt t="65943" x="9575800" y="4745038"/>
          <p14:tracePt t="65959" x="9575800" y="4752975"/>
          <p14:tracePt t="66357" x="9575800" y="4760913"/>
          <p14:tracePt t="66389" x="9567863" y="4760913"/>
          <p14:tracePt t="66405" x="9551988" y="4760913"/>
          <p14:tracePt t="66421" x="9544050" y="4760913"/>
          <p14:tracePt t="66429" x="9520238" y="4760913"/>
          <p14:tracePt t="66437" x="9512300" y="4760913"/>
          <p14:tracePt t="66445" x="9504363" y="4760913"/>
          <p14:tracePt t="66453" x="9488488" y="4760913"/>
          <p14:tracePt t="66461" x="9480550" y="4760913"/>
          <p14:tracePt t="66470" x="9472613" y="4760913"/>
          <p14:tracePt t="66477" x="9464675" y="4760913"/>
          <p14:tracePt t="66485" x="9456738" y="4760913"/>
          <p14:tracePt t="66517" x="9448800" y="4760913"/>
          <p14:tracePt t="66597" x="9440863" y="4752975"/>
          <p14:tracePt t="66629" x="9440863" y="4745038"/>
          <p14:tracePt t="66638" x="9448800" y="4737100"/>
          <p14:tracePt t="66653" x="9456738" y="4737100"/>
          <p14:tracePt t="66661" x="9464675" y="4729163"/>
          <p14:tracePt t="66701" x="9472613" y="4729163"/>
          <p14:tracePt t="66805" x="9472613" y="4745038"/>
          <p14:tracePt t="66813" x="9472613" y="4760913"/>
          <p14:tracePt t="66829" x="9472613" y="4776788"/>
          <p14:tracePt t="66837" x="9472613" y="4784725"/>
          <p14:tracePt t="66853" x="9472613" y="4800600"/>
          <p14:tracePt t="66870" x="9472613" y="4808538"/>
          <p14:tracePt t="66891" x="9472613" y="4824413"/>
          <p14:tracePt t="66893" x="9472613" y="4832350"/>
          <p14:tracePt t="66901" x="9472613" y="4840288"/>
          <p14:tracePt t="66909" x="9472613" y="4848225"/>
          <p14:tracePt t="66917" x="9464675" y="4856163"/>
          <p14:tracePt t="66926" x="9456738" y="4856163"/>
          <p14:tracePt t="66933" x="9448800" y="4864100"/>
          <p14:tracePt t="66942" x="9440863" y="4872038"/>
          <p14:tracePt t="66950" x="9432925" y="4872038"/>
          <p14:tracePt t="66958" x="9424988" y="4872038"/>
          <p14:tracePt t="66965" x="9417050" y="4879975"/>
          <p14:tracePt t="66975" x="9409113" y="4879975"/>
          <p14:tracePt t="66982" x="9393238" y="4887913"/>
          <p14:tracePt t="66998" x="9385300" y="4895850"/>
          <p14:tracePt t="67005" x="9377363" y="4903788"/>
          <p14:tracePt t="67013" x="9361488" y="4911725"/>
          <p14:tracePt t="67021" x="9337675" y="4919663"/>
          <p14:tracePt t="67029" x="9321800" y="4927600"/>
          <p14:tracePt t="67037" x="9297988" y="4935538"/>
          <p14:tracePt t="67045" x="9274175" y="4943475"/>
          <p14:tracePt t="67053" x="9242425" y="4951413"/>
          <p14:tracePt t="67062" x="9185275" y="4959350"/>
          <p14:tracePt t="67069" x="9121775" y="4959350"/>
          <p14:tracePt t="67077" x="9042400" y="4959350"/>
          <p14:tracePt t="67085" x="8970963" y="4959350"/>
          <p14:tracePt t="67093" x="8874125" y="4959350"/>
          <p14:tracePt t="67101" x="8786813" y="4959350"/>
          <p14:tracePt t="67110" x="8715375" y="4951413"/>
          <p14:tracePt t="67117" x="8636000" y="4943475"/>
          <p14:tracePt t="67126" x="8572500" y="4927600"/>
          <p14:tracePt t="67133" x="8515350" y="4919663"/>
          <p14:tracePt t="67143" x="8475663" y="4903788"/>
          <p14:tracePt t="67149" x="8451850" y="4895850"/>
          <p14:tracePt t="67158" x="8428038" y="4879975"/>
          <p14:tracePt t="67165" x="8420100" y="4872038"/>
          <p14:tracePt t="67175" x="8396288" y="4840288"/>
          <p14:tracePt t="67181" x="8380413" y="4816475"/>
          <p14:tracePt t="67189" x="8356600" y="4784725"/>
          <p14:tracePt t="67197" x="8340725" y="4760913"/>
          <p14:tracePt t="67205" x="8308975" y="4737100"/>
          <p14:tracePt t="67214" x="8301038" y="4713288"/>
          <p14:tracePt t="67221" x="8293100" y="4689475"/>
          <p14:tracePt t="67230" x="8293100" y="4665663"/>
          <p14:tracePt t="67237" x="8293100" y="4641850"/>
          <p14:tracePt t="67245" x="8301038" y="4608513"/>
          <p14:tracePt t="67254" x="8324850" y="4568825"/>
          <p14:tracePt t="67261" x="8364538" y="4529138"/>
          <p14:tracePt t="67269" x="8404225" y="4505325"/>
          <p14:tracePt t="67277" x="8451850" y="4481513"/>
          <p14:tracePt t="67285" x="8507413" y="4457700"/>
          <p14:tracePt t="67294" x="8572500" y="4449763"/>
          <p14:tracePt t="67301" x="8659813" y="4441825"/>
          <p14:tracePt t="67310" x="8763000" y="4441825"/>
          <p14:tracePt t="67317" x="8866188" y="4441825"/>
          <p14:tracePt t="67326" x="8978900" y="4441825"/>
          <p14:tracePt t="67333" x="9058275" y="4441825"/>
          <p14:tracePt t="67342" x="9129713" y="4441825"/>
          <p14:tracePt t="67349" x="9201150" y="4441825"/>
          <p14:tracePt t="67358" x="9258300" y="4449763"/>
          <p14:tracePt t="67365" x="9297988" y="4457700"/>
          <p14:tracePt t="67373" x="9337675" y="4473575"/>
          <p14:tracePt t="67381" x="9353550" y="4481513"/>
          <p14:tracePt t="67389" x="9377363" y="4497388"/>
          <p14:tracePt t="67405" x="9385300" y="4505325"/>
          <p14:tracePt t="67413" x="9385300" y="4521200"/>
          <p14:tracePt t="67421" x="9385300" y="4537075"/>
          <p14:tracePt t="67429" x="9385300" y="4568825"/>
          <p14:tracePt t="67437" x="9385300" y="4616450"/>
          <p14:tracePt t="67445" x="9385300" y="4657725"/>
          <p14:tracePt t="67453" x="9385300" y="4705350"/>
          <p14:tracePt t="67461" x="9377363" y="4745038"/>
          <p14:tracePt t="67469" x="9377363" y="4800600"/>
          <p14:tracePt t="67477" x="9377363" y="4856163"/>
          <p14:tracePt t="67485" x="9377363" y="4879975"/>
          <p14:tracePt t="67494" x="9369425" y="4919663"/>
          <p14:tracePt t="67501" x="9361488" y="4951413"/>
          <p14:tracePt t="67511" x="9345613" y="4992688"/>
          <p14:tracePt t="67517" x="9337675" y="5016500"/>
          <p14:tracePt t="67526" x="9321800" y="5040313"/>
          <p14:tracePt t="67533" x="9313863" y="5064125"/>
          <p14:tracePt t="67542" x="9305925" y="5095875"/>
          <p14:tracePt t="67549" x="9290050" y="5111750"/>
          <p14:tracePt t="67559" x="9282113" y="5135563"/>
          <p14:tracePt t="67565" x="9274175" y="5151438"/>
          <p14:tracePt t="67575" x="9266238" y="5159375"/>
          <p14:tracePt t="67582" x="9250363" y="5167313"/>
          <p14:tracePt t="67597" x="9242425" y="5175250"/>
          <p14:tracePt t="67606" x="9234488" y="5175250"/>
          <p14:tracePt t="67613" x="9224963" y="5175250"/>
          <p14:tracePt t="67621" x="9217025" y="5175250"/>
          <p14:tracePt t="67629" x="9209088" y="5175250"/>
          <p14:tracePt t="67637" x="9201150" y="5175250"/>
          <p14:tracePt t="67645" x="9185275" y="5175250"/>
          <p14:tracePt t="67654" x="9169400" y="5159375"/>
          <p14:tracePt t="67661" x="9161463" y="5151438"/>
          <p14:tracePt t="67669" x="9153525" y="5151438"/>
          <p14:tracePt t="68133" x="9145588" y="5151438"/>
          <p14:tracePt t="68149" x="9145588" y="5143500"/>
          <p14:tracePt t="68157" x="9137650" y="5143500"/>
          <p14:tracePt t="68174" x="9121775" y="5127625"/>
          <p14:tracePt t="68189" x="9113838" y="5119688"/>
          <p14:tracePt t="68197" x="9105900" y="5111750"/>
          <p14:tracePt t="68205" x="9097963" y="5103813"/>
          <p14:tracePt t="68213" x="9090025" y="5103813"/>
          <p14:tracePt t="68221" x="9082088" y="5095875"/>
          <p14:tracePt t="68229" x="9066213" y="5087938"/>
          <p14:tracePt t="68237" x="9050338" y="5080000"/>
          <p14:tracePt t="68253" x="9034463" y="5064125"/>
          <p14:tracePt t="68261" x="9026525" y="5064125"/>
          <p14:tracePt t="68269" x="9018588" y="5056188"/>
          <p14:tracePt t="68277" x="9002713" y="5048250"/>
          <p14:tracePt t="68285" x="8994775" y="5040313"/>
          <p14:tracePt t="68294" x="8986838" y="5032375"/>
          <p14:tracePt t="68302" x="8978900" y="5032375"/>
          <p14:tracePt t="68349" x="8978900" y="5024438"/>
          <p14:tracePt t="68381" x="8978900" y="5016500"/>
          <p14:tracePt t="68533" x="8986838" y="5016500"/>
          <p14:tracePt t="68741" x="8986838" y="5024438"/>
          <p14:tracePt t="68757" x="8986838" y="5032375"/>
          <p14:tracePt t="68765" x="8986838" y="5040313"/>
          <p14:tracePt t="68781" x="8986838" y="5048250"/>
          <p14:tracePt t="68798" x="8994775" y="5056188"/>
          <p14:tracePt t="68821" x="9002713" y="5064125"/>
          <p14:tracePt t="68837" x="9002713" y="5087938"/>
          <p14:tracePt t="68845" x="9002713" y="5095875"/>
          <p14:tracePt t="68853" x="9002713" y="5111750"/>
          <p14:tracePt t="68861" x="9002713" y="5119688"/>
          <p14:tracePt t="68886" x="9002713" y="5127625"/>
          <p14:tracePt t="69229" x="9002713" y="5135563"/>
          <p14:tracePt t="69245" x="9010650" y="5135563"/>
          <p14:tracePt t="69269" x="9018588" y="5135563"/>
          <p14:tracePt t="69293" x="9026525" y="5143500"/>
          <p14:tracePt t="69357" x="9034463" y="5143500"/>
          <p14:tracePt t="69373" x="9042400" y="5143500"/>
          <p14:tracePt t="69389" x="9050338" y="5159375"/>
          <p14:tracePt t="69397" x="9058275" y="5159375"/>
          <p14:tracePt t="69413" x="9074150" y="5167313"/>
          <p14:tracePt t="69421" x="9082088" y="5183188"/>
          <p14:tracePt t="69429" x="9090025" y="5191125"/>
          <p14:tracePt t="69438" x="9090025" y="5199063"/>
          <p14:tracePt t="69453" x="9090025" y="5214938"/>
          <p14:tracePt t="69461" x="9090025" y="5230813"/>
          <p14:tracePt t="69469" x="9090025" y="5246688"/>
          <p14:tracePt t="69477" x="9090025" y="5254625"/>
          <p14:tracePt t="69485" x="9090025" y="5270500"/>
          <p14:tracePt t="69493" x="9090025" y="5278438"/>
          <p14:tracePt t="69501" x="9082088" y="5286375"/>
          <p14:tracePt t="69510" x="9066213" y="5302250"/>
          <p14:tracePt t="69525" x="9066213" y="5310188"/>
          <p14:tracePt t="69533" x="9058275" y="5319713"/>
          <p14:tracePt t="69543" x="9050338" y="5335588"/>
          <p14:tracePt t="69549" x="9042400" y="5343525"/>
          <p14:tracePt t="69565" x="9034463" y="5351463"/>
          <p14:tracePt t="69574" x="9034463" y="5359400"/>
          <p14:tracePt t="69581" x="9026525" y="5367338"/>
          <p14:tracePt t="69589" x="9010650" y="5367338"/>
          <p14:tracePt t="69597" x="8994775" y="5375275"/>
          <p14:tracePt t="69605" x="8955088" y="5391150"/>
          <p14:tracePt t="69613" x="8907463" y="5399088"/>
          <p14:tracePt t="69621" x="8842375" y="5414963"/>
          <p14:tracePt t="69629" x="8763000" y="5422900"/>
          <p14:tracePt t="69638" x="8667750" y="5430838"/>
          <p14:tracePt t="69645" x="8564563" y="5430838"/>
          <p14:tracePt t="69654" x="8435975" y="5430838"/>
          <p14:tracePt t="69661" x="8285163" y="5430838"/>
          <p14:tracePt t="69669" x="8045450" y="5430838"/>
          <p14:tracePt t="69677" x="7781925" y="5422900"/>
          <p14:tracePt t="69686" x="7551738" y="5399088"/>
          <p14:tracePt t="69693" x="7304088" y="5359400"/>
          <p14:tracePt t="69702" x="7024688" y="5302250"/>
          <p14:tracePt t="69709" x="6777038" y="5278438"/>
          <p14:tracePt t="69717" x="6515100" y="5199063"/>
          <p14:tracePt t="69726" x="6323013" y="5143500"/>
          <p14:tracePt t="69734" x="6243638" y="5111750"/>
          <p14:tracePt t="69742" x="6188075" y="5072063"/>
          <p14:tracePt t="69749" x="6156325" y="5040313"/>
          <p14:tracePt t="69758" x="6156325" y="5016500"/>
          <p14:tracePt t="69765" x="6156325" y="4967288"/>
          <p14:tracePt t="69773" x="6196013" y="4903788"/>
          <p14:tracePt t="69781" x="6267450" y="4832350"/>
          <p14:tracePt t="69789" x="6370638" y="4760913"/>
          <p14:tracePt t="69797" x="6570663" y="4673600"/>
          <p14:tracePt t="69805" x="6810375" y="4608513"/>
          <p14:tracePt t="69813" x="7040563" y="4552950"/>
          <p14:tracePt t="69821" x="7351713" y="4529138"/>
          <p14:tracePt t="69829" x="7646988" y="4489450"/>
          <p14:tracePt t="69837" x="7910513" y="4473575"/>
          <p14:tracePt t="69845" x="8197850" y="4473575"/>
          <p14:tracePt t="69853" x="8451850" y="4473575"/>
          <p14:tracePt t="69861" x="8699500" y="4481513"/>
          <p14:tracePt t="69869" x="8923338" y="4505325"/>
          <p14:tracePt t="69891" x="9201150" y="4576763"/>
          <p14:tracePt t="69894" x="9305925" y="4616450"/>
          <p14:tracePt t="69901" x="9377363" y="4673600"/>
          <p14:tracePt t="69910" x="9440863" y="4737100"/>
          <p14:tracePt t="69917" x="9488488" y="4784725"/>
          <p14:tracePt t="69925" x="9528175" y="4840288"/>
          <p14:tracePt t="69934" x="9567863" y="4911725"/>
          <p14:tracePt t="69942" x="9593263" y="4976813"/>
          <p14:tracePt t="69949" x="9593263" y="5040313"/>
          <p14:tracePt t="69958" x="9593263" y="5103813"/>
          <p14:tracePt t="69966" x="9593263" y="5167313"/>
          <p14:tracePt t="69974" x="9593263" y="5222875"/>
          <p14:tracePt t="69981" x="9593263" y="5278438"/>
          <p14:tracePt t="69990" x="9559925" y="5319713"/>
          <p14:tracePt t="69997" x="9536113" y="5359400"/>
          <p14:tracePt t="70005" x="9512300" y="5399088"/>
          <p14:tracePt t="70013" x="9496425" y="5430838"/>
          <p14:tracePt t="70022" x="9472613" y="5438775"/>
          <p14:tracePt t="70029" x="9456738" y="5454650"/>
          <p14:tracePt t="70038" x="9440863" y="5478463"/>
          <p14:tracePt t="70045" x="9424988" y="5486400"/>
          <p14:tracePt t="70053" x="9409113" y="5494338"/>
          <p14:tracePt t="70061" x="9401175" y="5502275"/>
          <p14:tracePt t="70069" x="9385300" y="5502275"/>
          <p14:tracePt t="70077" x="9377363" y="5502275"/>
          <p14:tracePt t="70085" x="9361488" y="5502275"/>
          <p14:tracePt t="70093" x="9345613" y="5502275"/>
          <p14:tracePt t="70101" x="9329738" y="5502275"/>
          <p14:tracePt t="70109" x="9305925" y="5502275"/>
          <p14:tracePt t="70117" x="9282113" y="5502275"/>
          <p14:tracePt t="70125" x="9250363" y="5502275"/>
          <p14:tracePt t="70133" x="9217025" y="5502275"/>
          <p14:tracePt t="70142" x="9169400" y="5502275"/>
          <p14:tracePt t="70149" x="9129713" y="5502275"/>
          <p14:tracePt t="70159" x="9105900" y="5502275"/>
          <p14:tracePt t="70165" x="9066213" y="5494338"/>
          <p14:tracePt t="70175" x="9034463" y="5478463"/>
          <p14:tracePt t="70181" x="9018588" y="5470525"/>
          <p14:tracePt t="70189" x="8994775" y="5462588"/>
          <p14:tracePt t="70197" x="8986838" y="5462588"/>
          <p14:tracePt t="70205" x="8978900" y="5454650"/>
          <p14:tracePt t="70221" x="8970963" y="5446713"/>
          <p14:tracePt t="70230" x="8970963" y="5438775"/>
          <p14:tracePt t="70237" x="8970963" y="5422900"/>
          <p14:tracePt t="70247" x="8970963" y="5399088"/>
          <p14:tracePt t="70253" x="8978900" y="5391150"/>
          <p14:tracePt t="70261" x="8978900" y="5367338"/>
          <p14:tracePt t="70269" x="8986838" y="5327650"/>
          <p14:tracePt t="70277" x="8994775" y="5302250"/>
          <p14:tracePt t="70581" x="9002713" y="5302250"/>
          <p14:tracePt t="70645" x="9010650" y="5302250"/>
          <p14:tracePt t="70669" x="9018588" y="5302250"/>
          <p14:tracePt t="70677" x="9018588" y="5310188"/>
          <p14:tracePt t="70686" x="9018588" y="5319713"/>
          <p14:tracePt t="70701" x="9026525" y="5319713"/>
          <p14:tracePt t="70717" x="9034463" y="5327650"/>
          <p14:tracePt t="70733" x="9034463" y="5335588"/>
          <p14:tracePt t="70742" x="9034463" y="5343525"/>
          <p14:tracePt t="70749" x="9034463" y="5351463"/>
          <p14:tracePt t="70765" x="9034463" y="5359400"/>
          <p14:tracePt t="70781" x="9034463" y="5367338"/>
          <p14:tracePt t="70789" x="9034463" y="5375275"/>
          <p14:tracePt t="70797" x="9026525" y="5383213"/>
          <p14:tracePt t="70805" x="9026525" y="5391150"/>
          <p14:tracePt t="70813" x="9026525" y="5399088"/>
          <p14:tracePt t="70821" x="9018588" y="5422900"/>
          <p14:tracePt t="70829" x="9018588" y="5430838"/>
          <p14:tracePt t="70837" x="9018588" y="5446713"/>
          <p14:tracePt t="70845" x="9018588" y="5470525"/>
          <p14:tracePt t="70854" x="9018588" y="5486400"/>
          <p14:tracePt t="70861" x="9018588" y="5494338"/>
          <p14:tracePt t="70869" x="9018588" y="5518150"/>
          <p14:tracePt t="70877" x="9018588" y="5534025"/>
          <p14:tracePt t="70893" x="9026525" y="5549900"/>
          <p14:tracePt t="70894" x="9034463" y="5557838"/>
          <p14:tracePt t="70901" x="9042400" y="5581650"/>
          <p14:tracePt t="70910" x="9066213" y="5597525"/>
          <p14:tracePt t="70918" x="9074150" y="5605463"/>
          <p14:tracePt t="70925" x="9082088" y="5613400"/>
          <p14:tracePt t="70933" x="9090025" y="5621338"/>
          <p14:tracePt t="70942" x="9105900" y="5621338"/>
          <p14:tracePt t="70949" x="9113838" y="5621338"/>
          <p14:tracePt t="70958" x="9137650" y="5621338"/>
          <p14:tracePt t="70965" x="9161463" y="5621338"/>
          <p14:tracePt t="70973" x="9185275" y="5621338"/>
          <p14:tracePt t="70981" x="9201150" y="5621338"/>
          <p14:tracePt t="70989" x="9217025" y="5621338"/>
          <p14:tracePt t="70997" x="9242425" y="5621338"/>
          <p14:tracePt t="71005" x="9258300" y="5621338"/>
          <p14:tracePt t="71013" x="9266238" y="5621338"/>
          <p14:tracePt t="71022" x="9282113" y="5613400"/>
          <p14:tracePt t="71037" x="9290050" y="5597525"/>
          <p14:tracePt t="71045" x="9290050" y="5589588"/>
          <p14:tracePt t="71053" x="9282113" y="5573713"/>
          <p14:tracePt t="71062" x="9258300" y="5541963"/>
          <p14:tracePt t="71069" x="9224963" y="5518150"/>
          <p14:tracePt t="71077" x="9177338" y="5478463"/>
          <p14:tracePt t="71085" x="9097963" y="5422900"/>
          <p14:tracePt t="71093" x="9010650" y="5367338"/>
          <p14:tracePt t="71101" x="8923338" y="5319713"/>
          <p14:tracePt t="71109" x="8810625" y="5270500"/>
          <p14:tracePt t="71117" x="8667750" y="5207000"/>
          <p14:tracePt t="71125" x="8572500" y="5167313"/>
          <p14:tracePt t="71133" x="8475663" y="5143500"/>
          <p14:tracePt t="71142" x="8420100" y="5127625"/>
          <p14:tracePt t="71149" x="8364538" y="5119688"/>
          <p14:tracePt t="71158" x="8348663" y="5119688"/>
          <p14:tracePt t="71165" x="8332788" y="5119688"/>
          <p14:tracePt t="71173" x="8332788" y="5127625"/>
          <p14:tracePt t="71181" x="8332788" y="5151438"/>
          <p14:tracePt t="71189" x="8356600" y="5183188"/>
          <p14:tracePt t="71197" x="8396288" y="5230813"/>
          <p14:tracePt t="71205" x="8443913" y="5270500"/>
          <p14:tracePt t="71214" x="8491538" y="5319713"/>
          <p14:tracePt t="71222" x="8548688" y="5383213"/>
          <p14:tracePt t="71229" x="8596313" y="5430838"/>
          <p14:tracePt t="71237" x="8643938" y="5478463"/>
          <p14:tracePt t="71246" x="8683625" y="5518150"/>
          <p14:tracePt t="71253" x="8723313" y="5541963"/>
          <p14:tracePt t="71261" x="8763000" y="5573713"/>
          <p14:tracePt t="71269" x="8794750" y="5573713"/>
          <p14:tracePt t="71277" x="8818563" y="5581650"/>
          <p14:tracePt t="71286" x="8834438" y="5581650"/>
          <p14:tracePt t="71293" x="8842375" y="5581650"/>
          <p14:tracePt t="71301" x="8858250" y="5581650"/>
          <p14:tracePt t="71310" x="8866188" y="5565775"/>
          <p14:tracePt t="71317" x="8866188" y="5557838"/>
          <p14:tracePt t="71326" x="8866188" y="5541963"/>
          <p14:tracePt t="71333" x="8866188" y="5526088"/>
          <p14:tracePt t="71342" x="8866188" y="5502275"/>
          <p14:tracePt t="71350" x="8866188" y="5478463"/>
          <p14:tracePt t="71359" x="8866188" y="5454650"/>
          <p14:tracePt t="71365" x="8850313" y="5422900"/>
          <p14:tracePt t="71375" x="8834438" y="5399088"/>
          <p14:tracePt t="71381" x="8834438" y="5383213"/>
          <p14:tracePt t="71389" x="8818563" y="5367338"/>
          <p14:tracePt t="71398" x="8818563" y="5351463"/>
          <p14:tracePt t="71405" x="8818563" y="5343525"/>
          <p14:tracePt t="71413" x="8810625" y="5335588"/>
          <p14:tracePt t="71421" x="8802688" y="5335588"/>
          <p14:tracePt t="71438" x="8794750" y="5327650"/>
          <p14:tracePt t="71453" x="8778875" y="5327650"/>
          <p14:tracePt t="71461" x="8778875" y="5319713"/>
          <p14:tracePt t="71501" x="8770938" y="5319713"/>
          <p14:tracePt t="71909" x="8763000" y="5319713"/>
          <p14:tracePt t="71925" x="8739188" y="5310188"/>
          <p14:tracePt t="71933" x="8715375" y="5310188"/>
          <p14:tracePt t="71941" x="8699500" y="5310188"/>
          <p14:tracePt t="71949" x="8659813" y="5294313"/>
          <p14:tracePt t="71958" x="8620125" y="5262563"/>
          <p14:tracePt t="71965" x="8540750" y="5238750"/>
          <p14:tracePt t="71973" x="8467725" y="5199063"/>
          <p14:tracePt t="71981" x="8388350" y="5159375"/>
          <p14:tracePt t="71989" x="8285163" y="5103813"/>
          <p14:tracePt t="71997" x="8164513" y="5056188"/>
          <p14:tracePt t="72005" x="8069263" y="5016500"/>
          <p14:tracePt t="72013" x="7942263" y="4984750"/>
          <p14:tracePt t="72021" x="7839075" y="4951413"/>
          <p14:tracePt t="72029" x="7702550" y="4927600"/>
          <p14:tracePt t="72037" x="7599363" y="4895850"/>
          <p14:tracePt t="72045" x="7486650" y="4864100"/>
          <p14:tracePt t="72053" x="7383463" y="4832350"/>
          <p14:tracePt t="72061" x="7288213" y="4824413"/>
          <p14:tracePt t="72069" x="7192963" y="4808538"/>
          <p14:tracePt t="72077" x="7104063" y="4792663"/>
          <p14:tracePt t="72085" x="7016750" y="4776788"/>
          <p14:tracePt t="72094" x="6953250" y="4768850"/>
          <p14:tracePt t="72101" x="6897688" y="4760913"/>
          <p14:tracePt t="72110" x="6873875" y="4760913"/>
          <p14:tracePt t="72117" x="6865938" y="4752975"/>
          <p14:tracePt t="72126" x="6858000" y="4745038"/>
          <p14:tracePt t="72229" x="6858000" y="4752975"/>
          <p14:tracePt t="72237" x="6865938" y="4760913"/>
          <p14:tracePt t="72245" x="6881813" y="4760913"/>
          <p14:tracePt t="72253" x="6889750" y="4768850"/>
          <p14:tracePt t="72261" x="6905625" y="4776788"/>
          <p14:tracePt t="72269" x="6929438" y="4776788"/>
          <p14:tracePt t="72277" x="6945313" y="4784725"/>
          <p14:tracePt t="72285" x="6953250" y="4792663"/>
          <p14:tracePt t="72301" x="6977063" y="4800600"/>
          <p14:tracePt t="72310" x="6992938" y="4808538"/>
          <p14:tracePt t="72317" x="7008813" y="4824413"/>
          <p14:tracePt t="72327" x="7016750" y="4824413"/>
          <p14:tracePt t="72349" x="7024688" y="4824413"/>
          <p14:tracePt t="72445" x="7032625" y="4824413"/>
          <p14:tracePt t="72461" x="7048500" y="4824413"/>
          <p14:tracePt t="72469" x="7056438" y="4824413"/>
          <p14:tracePt t="72477" x="7064375" y="4824413"/>
          <p14:tracePt t="72509" x="7072313" y="4824413"/>
          <p14:tracePt t="72517" x="7088188" y="4824413"/>
          <p14:tracePt t="72525" x="7088188" y="4832350"/>
          <p14:tracePt t="72533" x="7096125" y="4832350"/>
          <p14:tracePt t="72574" x="7096125" y="4840288"/>
          <p14:tracePt t="72581" x="7088188" y="4840288"/>
          <p14:tracePt t="72589" x="7064375" y="4840288"/>
          <p14:tracePt t="72597" x="7040563" y="4840288"/>
          <p14:tracePt t="72605" x="7008813" y="4824413"/>
          <p14:tracePt t="72613" x="6961188" y="4808538"/>
          <p14:tracePt t="72621" x="6913563" y="4776788"/>
          <p14:tracePt t="72629" x="6842125" y="4752975"/>
          <p14:tracePt t="72637" x="6777038" y="4721225"/>
          <p14:tracePt t="72645" x="6729413" y="4705350"/>
          <p14:tracePt t="72653" x="6681788" y="4689475"/>
          <p14:tracePt t="72662" x="6642100" y="4665663"/>
          <p14:tracePt t="72669" x="6586538" y="4633913"/>
          <p14:tracePt t="72677" x="6570663" y="4608513"/>
          <p14:tracePt t="72685" x="6546850" y="4584700"/>
          <p14:tracePt t="72694" x="6515100" y="4537075"/>
          <p14:tracePt t="72701" x="6491288" y="4505325"/>
          <p14:tracePt t="72710" x="6475413" y="4489450"/>
          <p14:tracePt t="72717" x="6451600" y="4473575"/>
          <p14:tracePt t="72726" x="6434138" y="4449763"/>
          <p14:tracePt t="72734" x="6426200" y="4449763"/>
          <p14:tracePt t="72893" x="6426200" y="4441825"/>
          <p14:tracePt t="72917" x="6434138" y="4433888"/>
          <p14:tracePt t="72926" x="6442075" y="4425950"/>
          <p14:tracePt t="72934" x="6442075" y="4418013"/>
          <p14:tracePt t="72949" x="6451600" y="4410075"/>
          <p14:tracePt t="72974" x="6459538" y="4410075"/>
          <p14:tracePt t="72981" x="6467475" y="4410075"/>
          <p14:tracePt t="72990" x="6475413" y="4410075"/>
          <p14:tracePt t="73005" x="6491288" y="4410075"/>
          <p14:tracePt t="73021" x="6499225" y="4418013"/>
          <p14:tracePt t="73037" x="6507163" y="4425950"/>
          <p14:tracePt t="73061" x="6515100" y="4425950"/>
          <p14:tracePt t="73093" x="6523038" y="4425950"/>
          <p14:tracePt t="73117" x="6530975" y="4425950"/>
          <p14:tracePt t="73141" x="6538913" y="4418013"/>
          <p14:tracePt t="73198" x="6554788" y="4410075"/>
          <p14:tracePt t="73310" x="6562725" y="4410075"/>
          <p14:tracePt t="73381" x="6570663" y="4410075"/>
          <p14:tracePt t="73453" x="6578600" y="44100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1955A-809F-409B-9DFA-9FEBD5C4B8D7}"/>
              </a:ext>
            </a:extLst>
          </p:cNvPr>
          <p:cNvSpPr txBox="1"/>
          <p:nvPr/>
        </p:nvSpPr>
        <p:spPr>
          <a:xfrm>
            <a:off x="4358206" y="3059359"/>
            <a:ext cx="6988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Roboto" panose="02000000000000000000"/>
              </a:rPr>
              <a:t>Thank you!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E1414E-6177-496C-ADDE-BEB383A0F97D}"/>
              </a:ext>
            </a:extLst>
          </p:cNvPr>
          <p:cNvGrpSpPr/>
          <p:nvPr/>
        </p:nvGrpSpPr>
        <p:grpSpPr>
          <a:xfrm>
            <a:off x="25331" y="66925"/>
            <a:ext cx="8286229" cy="991964"/>
            <a:chOff x="25331" y="66925"/>
            <a:chExt cx="8286229" cy="991964"/>
          </a:xfrm>
        </p:grpSpPr>
        <p:pic>
          <p:nvPicPr>
            <p:cNvPr id="10" name="Picture 2" descr="Image result for ESA">
              <a:extLst>
                <a:ext uri="{FF2B5EF4-FFF2-40B4-BE49-F238E27FC236}">
                  <a16:creationId xmlns:a16="http://schemas.microsoft.com/office/drawing/2014/main" id="{EA4FC090-3541-4AF4-B50B-37ACEF4C2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14616" r="9083" b="12198"/>
            <a:stretch/>
          </p:blipFill>
          <p:spPr bwMode="auto">
            <a:xfrm>
              <a:off x="25331" y="243903"/>
              <a:ext cx="1727348" cy="72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4B1E58B-E986-4C02-AFB9-7D2CBC19F0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6" b="10687"/>
            <a:stretch/>
          </p:blipFill>
          <p:spPr bwMode="auto">
            <a:xfrm>
              <a:off x="1752679" y="66925"/>
              <a:ext cx="1326028" cy="9919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C80CE18-A8C8-4971-9815-A2935A0E9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15" y="205147"/>
              <a:ext cx="2198520" cy="71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58D675F-A272-4914-80E7-03A667CB5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245" y="243903"/>
              <a:ext cx="2963315" cy="732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4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1"/>
    </mc:Choice>
    <mc:Fallback xmlns="">
      <p:transition spd="slow" advTm="6771"/>
    </mc:Fallback>
  </mc:AlternateContent>
  <p:extLst>
    <p:ext uri="{3A86A75C-4F4B-4683-9AE1-C65F6400EC91}">
      <p14:laserTraceLst xmlns:p14="http://schemas.microsoft.com/office/powerpoint/2010/main">
        <p14:tracePtLst>
          <p14:tracePt t="5278" x="6570663" y="4410075"/>
          <p14:tracePt t="5286" x="6515100" y="4370388"/>
          <p14:tracePt t="5293" x="6394450" y="4298950"/>
          <p14:tracePt t="5303" x="6211888" y="4210050"/>
          <p14:tracePt t="5310" x="6003925" y="4122738"/>
          <p14:tracePt t="5318" x="5805488" y="4051300"/>
          <p14:tracePt t="5326" x="5621338" y="3979863"/>
          <p14:tracePt t="5335" x="5365750" y="3922713"/>
          <p14:tracePt t="5342" x="5222875" y="3890963"/>
          <p14:tracePt t="5350" x="5080000" y="3867150"/>
          <p14:tracePt t="5358" x="4991100" y="3851275"/>
          <p14:tracePt t="5366" x="4919663" y="3851275"/>
          <p14:tracePt t="5374" x="4840288" y="3843338"/>
          <p14:tracePt t="5381" x="4776788" y="3819525"/>
          <p14:tracePt t="5390" x="4721225" y="3795713"/>
          <p14:tracePt t="5397" x="4656138" y="3756025"/>
          <p14:tracePt t="5405" x="4600575" y="3684588"/>
          <p14:tracePt t="5414" x="4529138" y="3563938"/>
          <p14:tracePt t="5422" x="4473575" y="3429000"/>
          <p14:tracePt t="5430" x="4425950" y="3236913"/>
          <p14:tracePt t="5438" x="4370388" y="3109913"/>
          <p14:tracePt t="5445" x="4313238" y="2974975"/>
          <p14:tracePt t="5453" x="4289425" y="2870200"/>
          <p14:tracePt t="5461" x="4257675" y="2759075"/>
          <p14:tracePt t="5470" x="4210050" y="2632075"/>
          <p14:tracePt t="5478" x="4186238" y="2543175"/>
          <p14:tracePt t="5486" x="4178300" y="2487613"/>
          <p14:tracePt t="5494" x="4154488" y="2424113"/>
          <p14:tracePt t="5503" x="4122738" y="2360613"/>
          <p14:tracePt t="5509" x="4098925" y="2297113"/>
          <p14:tracePt t="5518" x="4067175" y="2241550"/>
          <p14:tracePt t="5525" x="4035425" y="2176463"/>
          <p14:tracePt t="5534" x="3994150" y="2097088"/>
          <p14:tracePt t="5542" x="3946525" y="2017713"/>
          <p14:tracePt t="5550" x="3890963" y="1938338"/>
          <p14:tracePt t="5558" x="3843338" y="1865313"/>
          <p14:tracePt t="5566" x="3787775" y="1785938"/>
          <p14:tracePt t="5574" x="3740150" y="1730375"/>
          <p14:tracePt t="5582" x="3700463" y="1674813"/>
          <p14:tracePt t="5590" x="3651250" y="1603375"/>
          <p14:tracePt t="5598" x="3603625" y="1522413"/>
          <p14:tracePt t="5605" x="3571875" y="1482725"/>
          <p14:tracePt t="5614" x="3508375" y="1427163"/>
          <p14:tracePt t="5622" x="3460750" y="1363663"/>
          <p14:tracePt t="5629" x="3381375" y="1284288"/>
          <p14:tracePt t="5637" x="3333750" y="1236663"/>
          <p14:tracePt t="5645" x="3260725" y="1163638"/>
          <p14:tracePt t="5654" x="3181350" y="1092200"/>
          <p14:tracePt t="5661" x="3101975" y="1036638"/>
          <p14:tracePt t="5669" x="3030538" y="973138"/>
          <p14:tracePt t="5677" x="2941638" y="909638"/>
          <p14:tracePt t="5685" x="2854325" y="844550"/>
          <p14:tracePt t="5693" x="2774950" y="781050"/>
          <p14:tracePt t="5702" x="2671763" y="725488"/>
          <p14:tracePt t="5710" x="2543175" y="654050"/>
          <p14:tracePt t="5718" x="2400300" y="574675"/>
          <p14:tracePt t="5726" x="2232025" y="477838"/>
          <p14:tracePt t="5734" x="2081213" y="390525"/>
          <p14:tracePt t="5741" x="1954213" y="311150"/>
          <p14:tracePt t="5750" x="1801813" y="223838"/>
          <p14:tracePt t="5758" x="1658938" y="142875"/>
          <p14:tracePt t="5766" x="1546225" y="71438"/>
          <p14:tracePt t="5774" x="1419225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2|25.7|14.5|13.1|2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10140</TotalTime>
  <Words>452</Words>
  <Application>Microsoft Office PowerPoint</Application>
  <PresentationFormat>Widescreen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Biermann</dc:creator>
  <cp:lastModifiedBy>Schreyers, Louise</cp:lastModifiedBy>
  <cp:revision>60</cp:revision>
  <dcterms:created xsi:type="dcterms:W3CDTF">2021-11-30T14:17:05Z</dcterms:created>
  <dcterms:modified xsi:type="dcterms:W3CDTF">2022-05-23T15:35:00Z</dcterms:modified>
</cp:coreProperties>
</file>