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
  </p:notesMasterIdLst>
  <p:handoutMasterIdLst>
    <p:handoutMasterId r:id="rId11"/>
  </p:handoutMasterIdLst>
  <p:sldIdLst>
    <p:sldId id="256" r:id="rId2"/>
    <p:sldId id="257" r:id="rId3"/>
    <p:sldId id="259" r:id="rId4"/>
    <p:sldId id="261" r:id="rId5"/>
    <p:sldId id="262" r:id="rId6"/>
    <p:sldId id="263" r:id="rId7"/>
    <p:sldId id="264" r:id="rId8"/>
    <p:sldId id="260" r:id="rId9"/>
  </p:sldIdLst>
  <p:sldSz cx="12192000" cy="6858000"/>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1080B4"/>
    <a:srgbClr val="29B1D5"/>
    <a:srgbClr val="B2B2B2"/>
    <a:srgbClr val="202020"/>
    <a:srgbClr val="323232"/>
    <a:srgbClr val="CC3300"/>
    <a:srgbClr val="CC0000"/>
    <a:srgbClr val="FF3300"/>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273" autoAdjust="0"/>
    <p:restoredTop sz="94660"/>
  </p:normalViewPr>
  <p:slideViewPr>
    <p:cSldViewPr snapToGrid="0" showGuides="1">
      <p:cViewPr varScale="1">
        <p:scale>
          <a:sx n="124" d="100"/>
          <a:sy n="124" d="100"/>
        </p:scale>
        <p:origin x="288" y="168"/>
      </p:cViewPr>
      <p:guideLst>
        <p:guide orient="horz" pos="2160"/>
        <p:guide pos="3840"/>
      </p:guideLst>
    </p:cSldViewPr>
  </p:slideViewPr>
  <p:notesTextViewPr>
    <p:cViewPr>
      <p:scale>
        <a:sx n="3" d="2"/>
        <a:sy n="3" d="2"/>
      </p:scale>
      <p:origin x="0" y="0"/>
    </p:cViewPr>
  </p:notesTextViewPr>
  <p:gridSpacing cx="72000" cy="720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t>2022/5/18</a:t>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7801176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zh-CN" altLang="en-US" smtClean="0"/>
              <a:t>2022/5/18</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zh-CN" altLang="en-US" smtClean="0"/>
              <a:t>‹#›</a:t>
            </a:fld>
            <a:endParaRPr lang="zh-CN" altLang="en-US"/>
          </a:p>
        </p:txBody>
      </p:sp>
    </p:spTree>
    <p:extLst>
      <p:ext uri="{BB962C8B-B14F-4D97-AF65-F5344CB8AC3E}">
        <p14:creationId xmlns:p14="http://schemas.microsoft.com/office/powerpoint/2010/main" val="654803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p:cNvPicPr>
          <p:nvPr/>
        </p:nvPicPr>
        <p:blipFill>
          <a:blip r:embed="rId2"/>
          <a:stretch>
            <a:fillRect/>
          </a:stretch>
        </p:blipFill>
        <p:spPr>
          <a:xfrm>
            <a:off x="0" y="0"/>
            <a:ext cx="12208933" cy="6858000"/>
          </a:xfrm>
          <a:prstGeom prst="rect">
            <a:avLst/>
          </a:prstGeom>
          <a:noFill/>
          <a:ln w="9525">
            <a:noFill/>
          </a:ln>
        </p:spPr>
      </p:pic>
      <p:sp>
        <p:nvSpPr>
          <p:cNvPr id="2051" name="Rectangle 3"/>
          <p:cNvSpPr>
            <a:spLocks noGrp="1" noChangeArrowheads="1"/>
          </p:cNvSpPr>
          <p:nvPr>
            <p:ph type="ctrTitle"/>
          </p:nvPr>
        </p:nvSpPr>
        <p:spPr>
          <a:xfrm>
            <a:off x="624417" y="1196975"/>
            <a:ext cx="10943167" cy="1082675"/>
          </a:xfrm>
        </p:spPr>
        <p:txBody>
          <a:bodyPr/>
          <a:lstStyle>
            <a:lvl1pPr algn="ctr">
              <a:defRPr>
                <a:solidFill>
                  <a:schemeClr val="bg1"/>
                </a:solidFill>
              </a:defRPr>
            </a:lvl1pPr>
          </a:lstStyle>
          <a:p>
            <a:pPr lvl="0"/>
            <a:r>
              <a:rPr lang="en-US" altLang="zh-CN" noProof="0"/>
              <a:t>Click to edit Master title style</a:t>
            </a:r>
          </a:p>
        </p:txBody>
      </p:sp>
      <p:sp>
        <p:nvSpPr>
          <p:cNvPr id="2052" name="Rectangle 4"/>
          <p:cNvSpPr>
            <a:spLocks noGrp="1" noChangeArrowheads="1"/>
          </p:cNvSpPr>
          <p:nvPr>
            <p:ph type="subTitle" idx="1"/>
          </p:nvPr>
        </p:nvSpPr>
        <p:spPr>
          <a:xfrm>
            <a:off x="626533" y="2422525"/>
            <a:ext cx="10949517" cy="1752600"/>
          </a:xfrm>
        </p:spPr>
        <p:txBody>
          <a:bodyPr/>
          <a:lstStyle>
            <a:lvl1pPr marL="0" indent="0" algn="ctr">
              <a:buFontTx/>
              <a:buNone/>
              <a:defRPr>
                <a:solidFill>
                  <a:schemeClr val="bg1"/>
                </a:solidFill>
              </a:defRPr>
            </a:lvl1pPr>
          </a:lstStyle>
          <a:p>
            <a:pPr lvl="0"/>
            <a:r>
              <a:rPr lang="en-US" altLang="zh-CN" noProof="0"/>
              <a:t>Click to edit Master subtitle style</a:t>
            </a:r>
          </a:p>
        </p:txBody>
      </p:sp>
      <p:sp>
        <p:nvSpPr>
          <p:cNvPr id="9" name="Rectangle 5"/>
          <p:cNvSpPr>
            <a:spLocks noGrp="1" noChangeArrowheads="1"/>
          </p:cNvSpPr>
          <p:nvPr>
            <p:ph type="dt" sz="half" idx="2"/>
          </p:nvPr>
        </p:nvSpPr>
        <p:spPr bwMode="auto">
          <a:xfrm>
            <a:off x="609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760FBDFE-C587-4B4C-A407-44438C67B59E}" type="datetime1">
              <a:rPr lang="en-US" altLang="en-US" smtClean="0"/>
              <a:t>5/18/22</a:t>
            </a:fld>
            <a:endParaRPr lang="zh-CN" altLang="en-US"/>
          </a:p>
        </p:txBody>
      </p:sp>
      <p:sp>
        <p:nvSpPr>
          <p:cNvPr id="10" name="Rectangle 6"/>
          <p:cNvSpPr>
            <a:spLocks noGrp="1" noChangeArrowheads="1"/>
          </p:cNvSpPr>
          <p:nvPr>
            <p:ph type="ftr" sz="quarter" idx="3"/>
          </p:nvPr>
        </p:nvSpPr>
        <p:spPr bwMode="auto">
          <a:xfrm>
            <a:off x="4165600" y="6245225"/>
            <a:ext cx="3860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endParaRPr lang="zh-CN" altLang="en-US"/>
          </a:p>
        </p:txBody>
      </p:sp>
      <p:sp>
        <p:nvSpPr>
          <p:cNvPr id="11" name="Rectangle 7"/>
          <p:cNvSpPr>
            <a:spLocks noGrp="1" noChangeArrowheads="1"/>
          </p:cNvSpPr>
          <p:nvPr>
            <p:ph type="sldNum" sz="quarter" idx="4"/>
          </p:nvPr>
        </p:nvSpPr>
        <p:spPr bwMode="auto">
          <a:xfrm>
            <a:off x="8737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49AE70B2-8BF9-45C0-BB95-33D1B9D3A854}" type="slidenum">
              <a:rPr lang="zh-CN" altLang="en-US" smtClean="0"/>
              <a:t>‹#›</a:t>
            </a:fld>
            <a:endParaRPr lang="zh-CN" altLang="en-US"/>
          </a:p>
        </p:txBody>
      </p:sp>
    </p:spTree>
  </p:cSld>
  <p:clrMapOvr>
    <a:masterClrMapping/>
  </p:clrMapOvr>
  <p:hf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fld id="{BB962C8B-B14F-4D97-AF65-F5344CB8AC3E}" type="datetime1">
              <a:rPr kumimoji="0" lang="en-US" altLang="zh-CN" sz="1400" b="0" i="0" u="none" strike="noStrike" kern="1200" cap="none" spc="0" normalizeH="0" baseline="0" noProof="0" smtClean="0">
                <a:ln>
                  <a:noFill/>
                </a:ln>
                <a:solidFill>
                  <a:schemeClr val="tx1"/>
                </a:solidFill>
                <a:effectLst/>
                <a:uLnTx/>
                <a:uFillTx/>
                <a:latin typeface="Arial" panose="02080604020202020204" pitchFamily="34" charset="0"/>
                <a:ea typeface="SimSun" pitchFamily="2" charset="-122"/>
                <a:cs typeface="+mn-cs"/>
              </a:rPr>
              <a:t>5/18/22</a:t>
            </a:fld>
            <a:endParaRPr kumimoji="0" lang="en-US" altLang="zh-CN" sz="1400" b="0" i="0" u="none" strike="noStrike" kern="1200" cap="none" spc="0" normalizeH="0" baseline="0" noProof="0">
              <a:ln>
                <a:noFill/>
              </a:ln>
              <a:solidFill>
                <a:schemeClr val="tx1"/>
              </a:solidFill>
              <a:effectLst/>
              <a:uLnTx/>
              <a:uFillTx/>
              <a:latin typeface="Arial" panose="02080604020202020204" pitchFamily="34" charset="0"/>
              <a:ea typeface="SimSun"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80604020202020204" pitchFamily="34" charset="0"/>
              <a:ea typeface="SimSun"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B2AEB82A-E188-4EC3-A976-6ACB2D5576C4}" type="slidenum">
              <a:rPr kumimoji="0" lang="en-US" altLang="zh-CN" sz="1400" b="0" i="0" u="none" strike="noStrike" kern="1200" cap="none" spc="0" normalizeH="0" baseline="0" noProof="0" smtClean="0">
                <a:ln>
                  <a:noFill/>
                </a:ln>
                <a:solidFill>
                  <a:schemeClr val="tx1"/>
                </a:solidFill>
                <a:effectLst/>
                <a:uLnTx/>
                <a:uFillTx/>
                <a:latin typeface="Arial" panose="02080604020202020204" pitchFamily="34" charset="0"/>
                <a:ea typeface="SimSun" pitchFamily="2" charset="-122"/>
                <a:cs typeface="+mn-cs"/>
              </a:rPr>
              <a:t>‹#›</a:t>
            </a:fld>
            <a:endParaRPr kumimoji="0" lang="en-US" altLang="zh-CN" sz="1400" b="0" i="0" u="none" strike="noStrike" kern="1200" cap="none" spc="0" normalizeH="0" baseline="0" noProof="0">
              <a:ln>
                <a:noFill/>
              </a:ln>
              <a:solidFill>
                <a:schemeClr val="tx1"/>
              </a:solidFill>
              <a:effectLst/>
              <a:uLnTx/>
              <a:uFillTx/>
              <a:latin typeface="Arial" panose="02080604020202020204" pitchFamily="34" charset="0"/>
              <a:ea typeface="SimSun" pitchFamily="2" charset="-122"/>
              <a:cs typeface="+mn-cs"/>
            </a:endParaRPr>
          </a:p>
        </p:txBody>
      </p:sp>
    </p:spTree>
  </p:cSld>
  <p:clrMapOvr>
    <a:masterClrMapping/>
  </p:clrMapOvr>
  <p:hf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90500"/>
            <a:ext cx="2743200" cy="59372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90500"/>
            <a:ext cx="8026400" cy="5937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0FBDFE-C587-4B4C-A407-44438C67B59E}" type="datetime1">
              <a:rPr lang="en-US" altLang="en-US" smtClean="0"/>
              <a:t>5/18/22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hf hdr="0" ft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0FBDFE-C587-4B4C-A407-44438C67B59E}" type="datetime1">
              <a:rPr lang="en-US" altLang="en-US" smtClean="0"/>
              <a:t>5/18/22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hf hdr="0" ft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p>
            <a:fld id="{760FBDFE-C587-4B4C-A407-44438C67B59E}" type="datetime1">
              <a:rPr lang="en-US" altLang="en-US" smtClean="0"/>
              <a:t>5/18/22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hf hdr="0" ft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174750"/>
            <a:ext cx="53848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174750"/>
            <a:ext cx="53848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60FBDFE-C587-4B4C-A407-44438C67B59E}" type="datetime1">
              <a:rPr lang="en-US" altLang="en-US" smtClean="0"/>
              <a:t>5/18/22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hf hdr="0" ft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7"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7"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60FBDFE-C587-4B4C-A407-44438C67B59E}" type="datetime1">
              <a:rPr lang="en-US" altLang="en-US" smtClean="0"/>
              <a:t>5/18/22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hf hdr="0" ft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0FBDFE-C587-4B4C-A407-44438C67B59E}" type="datetime1">
              <a:rPr lang="en-US" altLang="en-US" smtClean="0"/>
              <a:t>5/18/22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hf hdr="0" ft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0FBDFE-C587-4B4C-A407-44438C67B59E}" type="datetime1">
              <a:rPr lang="en-US" altLang="en-US" smtClean="0"/>
              <a:t>5/18/22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hf hdr="0" ft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fld id="{BB962C8B-B14F-4D97-AF65-F5344CB8AC3E}" type="datetime1">
              <a:rPr kumimoji="0" lang="en-US" altLang="zh-CN" sz="1400" b="0" i="0" u="none" strike="noStrike" kern="1200" cap="none" spc="0" normalizeH="0" baseline="0" noProof="0" smtClean="0">
                <a:ln>
                  <a:noFill/>
                </a:ln>
                <a:solidFill>
                  <a:schemeClr val="tx1"/>
                </a:solidFill>
                <a:effectLst/>
                <a:uLnTx/>
                <a:uFillTx/>
                <a:latin typeface="Arial" panose="02080604020202020204" pitchFamily="34" charset="0"/>
                <a:ea typeface="SimSun" pitchFamily="2" charset="-122"/>
                <a:cs typeface="+mn-cs"/>
              </a:rPr>
              <a:t>5/18/22</a:t>
            </a:fld>
            <a:endParaRPr kumimoji="0" lang="en-US" altLang="zh-CN" sz="1400" b="0" i="0" u="none" strike="noStrike" kern="1200" cap="none" spc="0" normalizeH="0" baseline="0" noProof="0">
              <a:ln>
                <a:noFill/>
              </a:ln>
              <a:solidFill>
                <a:schemeClr val="tx1"/>
              </a:solidFill>
              <a:effectLst/>
              <a:uLnTx/>
              <a:uFillTx/>
              <a:latin typeface="Arial" panose="02080604020202020204" pitchFamily="34" charset="0"/>
              <a:ea typeface="SimSun"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80604020202020204" pitchFamily="34" charset="0"/>
              <a:ea typeface="SimSun"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B2AEB82A-E188-4EC3-A976-6ACB2D5576C4}" type="slidenum">
              <a:rPr kumimoji="0" lang="en-US" altLang="zh-CN" sz="1400" b="0" i="0" u="none" strike="noStrike" kern="1200" cap="none" spc="0" normalizeH="0" baseline="0" noProof="0" smtClean="0">
                <a:ln>
                  <a:noFill/>
                </a:ln>
                <a:solidFill>
                  <a:schemeClr val="tx1"/>
                </a:solidFill>
                <a:effectLst/>
                <a:uLnTx/>
                <a:uFillTx/>
                <a:latin typeface="Arial" panose="02080604020202020204" pitchFamily="34" charset="0"/>
                <a:ea typeface="SimSun" pitchFamily="2" charset="-122"/>
                <a:cs typeface="+mn-cs"/>
              </a:rPr>
              <a:t>‹#›</a:t>
            </a:fld>
            <a:endParaRPr kumimoji="0" lang="en-US" altLang="zh-CN" sz="1400" b="0" i="0" u="none" strike="noStrike" kern="1200" cap="none" spc="0" normalizeH="0" baseline="0" noProof="0">
              <a:ln>
                <a:noFill/>
              </a:ln>
              <a:solidFill>
                <a:schemeClr val="tx1"/>
              </a:solidFill>
              <a:effectLst/>
              <a:uLnTx/>
              <a:uFillTx/>
              <a:latin typeface="Arial" panose="02080604020202020204" pitchFamily="34" charset="0"/>
              <a:ea typeface="SimSun" pitchFamily="2" charset="-122"/>
              <a:cs typeface="+mn-cs"/>
            </a:endParaRPr>
          </a:p>
        </p:txBody>
      </p:sp>
    </p:spTree>
  </p:cSld>
  <p:clrMapOvr>
    <a:masterClrMapping/>
  </p:clrMapOvr>
  <p:hf hdr="0" ft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5"/>
            <a:ext cx="617220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EFD9D74-47D9-4702-A33C-335B63B48DBF}" type="datetime1">
              <a:rPr lang="en-US" altLang="en-US" smtClean="0"/>
              <a:t>5/18/22</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FABC47A4-756D-490B-A52F-7D9E2C9FC05F}" type="slidenum">
              <a:rPr lang="zh-CN" altLang="en-US" smtClean="0"/>
              <a:t>‹#›</a:t>
            </a:fld>
            <a:endParaRPr lang="zh-CN" altLang="en-US"/>
          </a:p>
        </p:txBody>
      </p:sp>
      <p:cxnSp>
        <p:nvCxnSpPr>
          <p:cNvPr id="8" name="直接连接符 7" hidden="1"/>
          <p:cNvCxnSpPr/>
          <p:nvPr userDrawn="1"/>
        </p:nvCxnSpPr>
        <p:spPr>
          <a:xfrm>
            <a:off x="742950" y="434340"/>
            <a:ext cx="0" cy="1391285"/>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hf hdr="0" ft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9"/>
          <p:cNvPicPr>
            <a:picLocks noChangeAspect="1"/>
          </p:cNvPicPr>
          <p:nvPr/>
        </p:nvPicPr>
        <p:blipFill>
          <a:blip r:embed="rId13"/>
          <a:stretch>
            <a:fillRect/>
          </a:stretch>
        </p:blipFill>
        <p:spPr>
          <a:xfrm>
            <a:off x="0" y="0"/>
            <a:ext cx="12208933" cy="6858000"/>
          </a:xfrm>
          <a:prstGeom prst="rect">
            <a:avLst/>
          </a:prstGeom>
          <a:noFill/>
          <a:ln w="9525">
            <a:noFill/>
          </a:ln>
        </p:spPr>
      </p:pic>
      <p:sp>
        <p:nvSpPr>
          <p:cNvPr id="1027" name="Rectangle 3"/>
          <p:cNvSpPr>
            <a:spLocks noGrp="1"/>
          </p:cNvSpPr>
          <p:nvPr>
            <p:ph type="title"/>
          </p:nvPr>
        </p:nvSpPr>
        <p:spPr>
          <a:xfrm>
            <a:off x="609600" y="190500"/>
            <a:ext cx="10972800" cy="582613"/>
          </a:xfrm>
          <a:prstGeom prst="rect">
            <a:avLst/>
          </a:prstGeom>
          <a:noFill/>
          <a:ln w="9525">
            <a:noFill/>
          </a:ln>
        </p:spPr>
        <p:txBody>
          <a:bodyPr anchor="ctr" anchorCtr="0"/>
          <a:lstStyle/>
          <a:p>
            <a:pPr lvl="0"/>
            <a:r>
              <a:rPr lang="en-US" altLang="zh-CN" dirty="0"/>
              <a:t>Click to edit Master title style</a:t>
            </a:r>
          </a:p>
        </p:txBody>
      </p:sp>
      <p:sp>
        <p:nvSpPr>
          <p:cNvPr id="1028" name="Rectangle 4"/>
          <p:cNvSpPr>
            <a:spLocks noGrp="1"/>
          </p:cNvSpPr>
          <p:nvPr>
            <p:ph type="body" idx="1"/>
          </p:nvPr>
        </p:nvSpPr>
        <p:spPr>
          <a:xfrm>
            <a:off x="609600" y="1174750"/>
            <a:ext cx="10972800" cy="4953000"/>
          </a:xfrm>
          <a:prstGeom prst="rect">
            <a:avLst/>
          </a:prstGeom>
          <a:noFill/>
          <a:ln w="9525">
            <a:noFill/>
          </a:ln>
        </p:spPr>
        <p:txBody>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029" name="Rectangle 5"/>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fld id="{760FBDFE-C587-4B4C-A407-44438C67B59E}" type="datetime1">
              <a:rPr lang="en-US" altLang="en-US" smtClean="0"/>
              <a:t>5/18/22</a:t>
            </a:fld>
            <a:endParaRPr lang="zh-CN" altLang="en-US"/>
          </a:p>
        </p:txBody>
      </p:sp>
      <p:sp>
        <p:nvSpPr>
          <p:cNvPr id="1030" name="Rectangle 6"/>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endParaRPr lang="zh-CN" altLang="en-US"/>
          </a:p>
        </p:txBody>
      </p:sp>
      <p:sp>
        <p:nvSpPr>
          <p:cNvPr id="1031" name="Rectangle 7"/>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fld id="{49AE70B2-8BF9-45C0-BB95-33D1B9D3A854}"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80604020202020204" pitchFamily="34" charset="0"/>
          <a:ea typeface="SimSun" pitchFamily="2" charset="-122"/>
        </a:defRPr>
      </a:lvl2pPr>
      <a:lvl3pPr algn="l" rtl="0" fontAlgn="base">
        <a:spcBef>
          <a:spcPct val="0"/>
        </a:spcBef>
        <a:spcAft>
          <a:spcPct val="0"/>
        </a:spcAft>
        <a:defRPr sz="3600">
          <a:solidFill>
            <a:schemeClr val="tx1"/>
          </a:solidFill>
          <a:latin typeface="Arial" panose="02080604020202020204" pitchFamily="34" charset="0"/>
          <a:ea typeface="SimSun" pitchFamily="2" charset="-122"/>
        </a:defRPr>
      </a:lvl3pPr>
      <a:lvl4pPr algn="l" rtl="0" fontAlgn="base">
        <a:spcBef>
          <a:spcPct val="0"/>
        </a:spcBef>
        <a:spcAft>
          <a:spcPct val="0"/>
        </a:spcAft>
        <a:defRPr sz="3600">
          <a:solidFill>
            <a:schemeClr val="tx1"/>
          </a:solidFill>
          <a:latin typeface="Arial" panose="02080604020202020204" pitchFamily="34" charset="0"/>
          <a:ea typeface="SimSun" pitchFamily="2" charset="-122"/>
        </a:defRPr>
      </a:lvl4pPr>
      <a:lvl5pPr algn="l" rtl="0" fontAlgn="base">
        <a:spcBef>
          <a:spcPct val="0"/>
        </a:spcBef>
        <a:spcAft>
          <a:spcPct val="0"/>
        </a:spcAft>
        <a:defRPr sz="3600">
          <a:solidFill>
            <a:schemeClr val="tx1"/>
          </a:solidFill>
          <a:latin typeface="Arial" panose="02080604020202020204" pitchFamily="34" charset="0"/>
          <a:ea typeface="SimSun" pitchFamily="2" charset="-122"/>
        </a:defRPr>
      </a:lvl5pPr>
      <a:lvl6pPr marL="457200" algn="l" rtl="0" fontAlgn="base">
        <a:spcBef>
          <a:spcPct val="0"/>
        </a:spcBef>
        <a:spcAft>
          <a:spcPct val="0"/>
        </a:spcAft>
        <a:defRPr sz="3600">
          <a:solidFill>
            <a:schemeClr val="tx1"/>
          </a:solidFill>
          <a:latin typeface="Arial" panose="02080604020202020204" pitchFamily="34" charset="0"/>
          <a:ea typeface="SimSun" pitchFamily="2" charset="-122"/>
        </a:defRPr>
      </a:lvl6pPr>
      <a:lvl7pPr marL="914400" algn="l" rtl="0" fontAlgn="base">
        <a:spcBef>
          <a:spcPct val="0"/>
        </a:spcBef>
        <a:spcAft>
          <a:spcPct val="0"/>
        </a:spcAft>
        <a:defRPr sz="3600">
          <a:solidFill>
            <a:schemeClr val="tx1"/>
          </a:solidFill>
          <a:latin typeface="Arial" panose="02080604020202020204" pitchFamily="34" charset="0"/>
          <a:ea typeface="SimSun" pitchFamily="2" charset="-122"/>
        </a:defRPr>
      </a:lvl7pPr>
      <a:lvl8pPr marL="1371600" algn="l" rtl="0" fontAlgn="base">
        <a:spcBef>
          <a:spcPct val="0"/>
        </a:spcBef>
        <a:spcAft>
          <a:spcPct val="0"/>
        </a:spcAft>
        <a:defRPr sz="3600">
          <a:solidFill>
            <a:schemeClr val="tx1"/>
          </a:solidFill>
          <a:latin typeface="Arial" panose="02080604020202020204" pitchFamily="34" charset="0"/>
          <a:ea typeface="SimSun" pitchFamily="2" charset="-122"/>
        </a:defRPr>
      </a:lvl8pPr>
      <a:lvl9pPr marL="1828800" algn="l" rtl="0" fontAlgn="base">
        <a:spcBef>
          <a:spcPct val="0"/>
        </a:spcBef>
        <a:spcAft>
          <a:spcPct val="0"/>
        </a:spcAft>
        <a:defRPr sz="3600">
          <a:solidFill>
            <a:schemeClr val="tx1"/>
          </a:solidFill>
          <a:latin typeface="Arial" panose="02080604020202020204" pitchFamily="34" charset="0"/>
          <a:ea typeface="SimSun"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libguides.usask.ca/c.php?g=696596&amp;p=4941312#:~:text=Participatory%20learning%20is%20%22the%20body,desired%20outcome%22%20(source)." TargetMode="Externa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1.jpe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hyperlink" Target="mailto:tatramario@gmail.com" TargetMode="External"/><Relationship Id="rId5" Type="http://schemas.openxmlformats.org/officeDocument/2006/relationships/hyperlink" Target="mailto:staceysdream2017@gmail.com" TargetMode="Externa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4417" y="139700"/>
            <a:ext cx="10943167" cy="1082675"/>
          </a:xfrm>
        </p:spPr>
        <p:txBody>
          <a:bodyPr/>
          <a:lstStyle/>
          <a:p>
            <a:r>
              <a:rPr lang="en-US" b="1" dirty="0">
                <a:effectLst>
                  <a:outerShdw blurRad="38100" dist="38100" dir="2700000" algn="tl">
                    <a:srgbClr val="000000">
                      <a:alpha val="43137"/>
                    </a:srgbClr>
                  </a:outerShdw>
                </a:effectLst>
              </a:rPr>
              <a:t>Schools by the Sea</a:t>
            </a:r>
          </a:p>
        </p:txBody>
      </p:sp>
      <p:sp>
        <p:nvSpPr>
          <p:cNvPr id="3" name="Subtitle 2"/>
          <p:cNvSpPr>
            <a:spLocks noGrp="1"/>
          </p:cNvSpPr>
          <p:nvPr>
            <p:ph type="subTitle" idx="1"/>
          </p:nvPr>
        </p:nvSpPr>
        <p:spPr>
          <a:xfrm>
            <a:off x="1160145" y="5557656"/>
            <a:ext cx="11031855" cy="731520"/>
          </a:xfrm>
        </p:spPr>
        <p:txBody>
          <a:bodyPr/>
          <a:lstStyle/>
          <a:p>
            <a:pPr marL="88900" lvl="0" indent="0" algn="r"/>
            <a:r>
              <a:rPr lang="en-GB" sz="1800" dirty="0">
                <a:solidFill>
                  <a:schemeClr val="tx1"/>
                </a:solidFill>
                <a:effectLst>
                  <a:outerShdw blurRad="38100" dist="38100" dir="2700000" algn="tl">
                    <a:srgbClr val="000000">
                      <a:alpha val="43137"/>
                    </a:srgbClr>
                  </a:outerShdw>
                </a:effectLst>
                <a:sym typeface="+mn-ea"/>
              </a:rPr>
              <a:t>Stacey Alvarez de la Campa </a:t>
            </a:r>
            <a:r>
              <a:rPr lang="en-US" altLang="en-GB" sz="1800" dirty="0">
                <a:solidFill>
                  <a:schemeClr val="tx1"/>
                </a:solidFill>
                <a:effectLst>
                  <a:outerShdw blurRad="38100" dist="38100" dir="2700000" algn="tl">
                    <a:srgbClr val="000000">
                      <a:alpha val="43137"/>
                    </a:srgbClr>
                  </a:outerShdw>
                </a:effectLst>
                <a:sym typeface="+mn-ea"/>
              </a:rPr>
              <a:t>&amp;</a:t>
            </a:r>
            <a:r>
              <a:rPr lang="en-GB" sz="1800" dirty="0">
                <a:solidFill>
                  <a:schemeClr val="tx1"/>
                </a:solidFill>
                <a:effectLst>
                  <a:outerShdw blurRad="38100" dist="38100" dir="2700000" algn="tl">
                    <a:srgbClr val="000000">
                      <a:alpha val="43137"/>
                    </a:srgbClr>
                  </a:outerShdw>
                </a:effectLst>
                <a:sym typeface="+mn-ea"/>
              </a:rPr>
              <a:t> Mario Luiz Mascagni </a:t>
            </a:r>
            <a:endParaRPr lang="en-GB" sz="1800" dirty="0">
              <a:solidFill>
                <a:schemeClr val="tx1"/>
              </a:solidFill>
              <a:effectLst>
                <a:outerShdw blurRad="38100" dist="38100" dir="2700000" algn="tl">
                  <a:srgbClr val="000000">
                    <a:alpha val="43137"/>
                  </a:srgbClr>
                </a:outerShdw>
              </a:effectLst>
            </a:endParaRPr>
          </a:p>
          <a:p>
            <a:pPr lvl="0" algn="r"/>
            <a:r>
              <a:rPr lang="en-GB" sz="1800" dirty="0">
                <a:solidFill>
                  <a:schemeClr val="tx1"/>
                </a:solidFill>
                <a:effectLst>
                  <a:outerShdw blurRad="38100" dist="38100" dir="2700000" algn="tl">
                    <a:srgbClr val="000000">
                      <a:alpha val="43137"/>
                    </a:srgbClr>
                  </a:outerShdw>
                </a:effectLst>
                <a:sym typeface="+mn-ea"/>
              </a:rPr>
              <a:t>Paper abstract: </a:t>
            </a:r>
            <a:r>
              <a:rPr lang="en-GB" sz="1800" dirty="0">
                <a:solidFill>
                  <a:srgbClr val="0000FF"/>
                </a:solidFill>
              </a:rPr>
              <a:t>https://meetingorganizer.copernicus.org/EGU22/EGU22-12897.html</a:t>
            </a:r>
          </a:p>
        </p:txBody>
      </p:sp>
      <p:grpSp>
        <p:nvGrpSpPr>
          <p:cNvPr id="5" name="Grupo 4"/>
          <p:cNvGrpSpPr/>
          <p:nvPr/>
        </p:nvGrpSpPr>
        <p:grpSpPr>
          <a:xfrm>
            <a:off x="3168650" y="1473517"/>
            <a:ext cx="5720080" cy="2781935"/>
            <a:chOff x="3105150" y="1800225"/>
            <a:chExt cx="5720080" cy="2781935"/>
          </a:xfrm>
        </p:grpSpPr>
        <p:pic>
          <p:nvPicPr>
            <p:cNvPr id="6" name="Picture 5" descr="eam01"/>
            <p:cNvPicPr>
              <a:picLocks noChangeAspect="1"/>
            </p:cNvPicPr>
            <p:nvPr/>
          </p:nvPicPr>
          <p:blipFill>
            <a:blip r:embed="rId2"/>
            <a:stretch>
              <a:fillRect/>
            </a:stretch>
          </p:blipFill>
          <p:spPr>
            <a:xfrm>
              <a:off x="3105150" y="1800225"/>
              <a:ext cx="5720080" cy="2781935"/>
            </a:xfrm>
            <a:prstGeom prst="rect">
              <a:avLst/>
            </a:prstGeom>
            <a:ln w="9525">
              <a:solidFill>
                <a:schemeClr val="tx1"/>
              </a:solidFill>
            </a:ln>
            <a:effectLst>
              <a:outerShdw blurRad="50800" dist="38100" dir="2700000" algn="tl" rotWithShape="0">
                <a:prstClr val="black">
                  <a:alpha val="40000"/>
                </a:prstClr>
              </a:outerShdw>
              <a:softEdge rad="63500"/>
            </a:effectLst>
          </p:spPr>
        </p:pic>
        <p:sp>
          <p:nvSpPr>
            <p:cNvPr id="4" name="Retângulo 3"/>
            <p:cNvSpPr/>
            <p:nvPr/>
          </p:nvSpPr>
          <p:spPr bwMode="auto">
            <a:xfrm>
              <a:off x="3105150" y="1800225"/>
              <a:ext cx="5720080" cy="2781935"/>
            </a:xfrm>
            <a:prstGeom prst="rect">
              <a:avLst/>
            </a:prstGeom>
            <a:noFill/>
            <a:ln w="12700" cap="flat" cmpd="sng" algn="ctr">
              <a:solidFill>
                <a:schemeClr val="tx1"/>
              </a:solidFill>
              <a:prstDash val="solid"/>
              <a:round/>
              <a:headEnd type="none" w="med" len="med"/>
              <a:tailEnd type="none" w="med" len="med"/>
            </a:ln>
          </p:spPr>
          <p:txBody>
            <a:bodyPr vert="horz" wrap="none" lIns="91440" tIns="45720" rIns="91440" bIns="45720" numCol="1" rtlCol="0" anchor="ctr"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a:ln>
                  <a:noFill/>
                </a:ln>
                <a:solidFill>
                  <a:schemeClr val="tx1"/>
                </a:solidFill>
                <a:effectLst/>
                <a:latin typeface="Arial" panose="02080604020202020204" pitchFamily="34" charset="0"/>
                <a:ea typeface="SimSun" pitchFamily="2" charset="-122"/>
              </a:endParaRPr>
            </a:p>
          </p:txBody>
        </p:sp>
      </p:gr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294188"/>
            <a:ext cx="2088191" cy="56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8191" y="6294188"/>
            <a:ext cx="5813143" cy="56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1334" y="6289176"/>
            <a:ext cx="4328765" cy="56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Slide Number Placeholder 8"/>
          <p:cNvSpPr>
            <a:spLocks noGrp="1"/>
          </p:cNvSpPr>
          <p:nvPr>
            <p:ph type="sldNum" sz="quarter" idx="4"/>
          </p:nvPr>
        </p:nvSpPr>
        <p:spPr>
          <a:xfrm>
            <a:off x="8737599" y="6308225"/>
            <a:ext cx="3454401" cy="413249"/>
          </a:xfrm>
        </p:spPr>
        <p:txBody>
          <a:bodyPr/>
          <a:lstStyle/>
          <a:p>
            <a:fld id="{49AE70B2-8BF9-45C0-BB95-33D1B9D3A854}" type="slidenum">
              <a:rPr lang="zh-CN" altLang="en-US" smtClean="0"/>
              <a:t>1</a:t>
            </a:fld>
            <a:r>
              <a:rPr lang="zh-CN" altLang="en-US" dirty="0"/>
              <a:t> </a:t>
            </a:r>
            <a:r>
              <a:rPr lang="en-US" altLang="zh-CN" dirty="0"/>
              <a:t>of 8</a:t>
            </a:r>
            <a:endParaRPr lang="zh-CN" altLang="en-US" dirty="0"/>
          </a:p>
        </p:txBody>
      </p:sp>
      <p:cxnSp>
        <p:nvCxnSpPr>
          <p:cNvPr id="8" name="Conector reto 7"/>
          <p:cNvCxnSpPr/>
          <p:nvPr/>
        </p:nvCxnSpPr>
        <p:spPr bwMode="auto">
          <a:xfrm>
            <a:off x="0" y="6289176"/>
            <a:ext cx="12230099" cy="0"/>
          </a:xfrm>
          <a:prstGeom prst="line">
            <a:avLst/>
          </a:pr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p:spPr>
      </p:cxnSp>
      <p:cxnSp>
        <p:nvCxnSpPr>
          <p:cNvPr id="14" name="Conector reto 13"/>
          <p:cNvCxnSpPr/>
          <p:nvPr/>
        </p:nvCxnSpPr>
        <p:spPr bwMode="auto">
          <a:xfrm>
            <a:off x="0" y="6303214"/>
            <a:ext cx="12230099" cy="0"/>
          </a:xfrm>
          <a:prstGeom prst="line">
            <a:avLst/>
          </a:pr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p:spPr>
      </p:cxnSp>
      <p:cxnSp>
        <p:nvCxnSpPr>
          <p:cNvPr id="12" name="Conector reto 11"/>
          <p:cNvCxnSpPr/>
          <p:nvPr/>
        </p:nvCxnSpPr>
        <p:spPr bwMode="auto">
          <a:xfrm>
            <a:off x="2152650" y="6450432"/>
            <a:ext cx="0" cy="267868"/>
          </a:xfrm>
          <a:prstGeom prst="line">
            <a:avLst/>
          </a:prstGeom>
          <a:gradFill rotWithShape="0">
            <a:gsLst>
              <a:gs pos="0">
                <a:schemeClr val="accent1"/>
              </a:gs>
              <a:gs pos="100000">
                <a:schemeClr val="accent2"/>
              </a:gs>
            </a:gsLst>
            <a:lin ang="5400000" scaled="1"/>
          </a:gradFill>
          <a:ln w="38100" cap="flat" cmpd="sng" algn="ctr">
            <a:solidFill>
              <a:schemeClr val="accent6">
                <a:lumMod val="75000"/>
              </a:schemeClr>
            </a:solidFill>
            <a:prstDash val="solid"/>
            <a:round/>
            <a:headEnd type="none" w="med" len="med"/>
            <a:tailEnd type="none" w="med" len="med"/>
          </a:ln>
          <a:effectLst>
            <a:softEdge rad="12700"/>
          </a:effectLst>
        </p:spPr>
      </p:cxnSp>
      <p:cxnSp>
        <p:nvCxnSpPr>
          <p:cNvPr id="21" name="Conector reto 20"/>
          <p:cNvCxnSpPr/>
          <p:nvPr/>
        </p:nvCxnSpPr>
        <p:spPr bwMode="auto">
          <a:xfrm>
            <a:off x="7883871" y="6444751"/>
            <a:ext cx="0" cy="267868"/>
          </a:xfrm>
          <a:prstGeom prst="line">
            <a:avLst/>
          </a:prstGeom>
          <a:gradFill rotWithShape="0">
            <a:gsLst>
              <a:gs pos="0">
                <a:schemeClr val="accent1"/>
              </a:gs>
              <a:gs pos="100000">
                <a:schemeClr val="accent2"/>
              </a:gs>
            </a:gsLst>
            <a:lin ang="5400000" scaled="1"/>
          </a:gradFill>
          <a:ln w="38100" cap="flat" cmpd="sng" algn="ctr">
            <a:solidFill>
              <a:schemeClr val="accent6">
                <a:lumMod val="75000"/>
              </a:schemeClr>
            </a:solidFill>
            <a:prstDash val="solid"/>
            <a:round/>
            <a:headEnd type="none" w="med" len="med"/>
            <a:tailEnd type="none" w="med" len="med"/>
          </a:ln>
          <a:effectLst>
            <a:softEdge rad="12700"/>
          </a:effectLst>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solidFill>
                  <a:srgbClr val="1080B4"/>
                </a:solidFill>
                <a:effectLst>
                  <a:outerShdw blurRad="38100" dist="38100" dir="2700000" algn="tl">
                    <a:srgbClr val="000000">
                      <a:alpha val="43137"/>
                    </a:srgbClr>
                  </a:outerShdw>
                </a:effectLst>
                <a:sym typeface="+mn-ea"/>
              </a:rPr>
              <a:t>Schools by the Sea</a:t>
            </a:r>
          </a:p>
        </p:txBody>
      </p:sp>
      <p:sp>
        <p:nvSpPr>
          <p:cNvPr id="3" name="Content Placeholder 2"/>
          <p:cNvSpPr>
            <a:spLocks noGrp="1"/>
          </p:cNvSpPr>
          <p:nvPr>
            <p:ph idx="1"/>
          </p:nvPr>
        </p:nvSpPr>
        <p:spPr>
          <a:xfrm>
            <a:off x="609600" y="1174750"/>
            <a:ext cx="9943465" cy="4953000"/>
          </a:xfrm>
        </p:spPr>
        <p:txBody>
          <a:bodyPr/>
          <a:lstStyle/>
          <a:p>
            <a:pPr marL="0" indent="0">
              <a:buNone/>
            </a:pPr>
            <a:r>
              <a:rPr lang="en-US" sz="2000">
                <a:solidFill>
                  <a:schemeClr val="accent1">
                    <a:lumMod val="50000"/>
                  </a:schemeClr>
                </a:solidFill>
                <a:sym typeface="+mn-ea"/>
              </a:rPr>
              <a:t>The project Schools by the Sea was developed in order to </a:t>
            </a:r>
            <a:r>
              <a:rPr lang="en-US" sz="2000">
                <a:solidFill>
                  <a:schemeClr val="accent1">
                    <a:lumMod val="50000"/>
                  </a:schemeClr>
                </a:solidFill>
              </a:rPr>
              <a:t>make the younger population aware of the importance of their individual actions for a more sustainable planet. </a:t>
            </a:r>
          </a:p>
        </p:txBody>
      </p:sp>
      <p:sp>
        <p:nvSpPr>
          <p:cNvPr id="4" name="Slide Number Placeholder 3"/>
          <p:cNvSpPr>
            <a:spLocks noGrp="1"/>
          </p:cNvSpPr>
          <p:nvPr>
            <p:ph type="sldNum" sz="quarter" idx="12"/>
          </p:nvPr>
        </p:nvSpPr>
        <p:spPr>
          <a:xfrm>
            <a:off x="8737600" y="6245225"/>
            <a:ext cx="3454400" cy="476250"/>
          </a:xfrm>
        </p:spPr>
        <p:txBody>
          <a:bodyPr/>
          <a:lstStyle/>
          <a:p>
            <a:fld id="{49AE70B2-8BF9-45C0-BB95-33D1B9D3A854}" type="slidenum">
              <a:rPr lang="zh-CN" altLang="en-US" smtClean="0"/>
              <a:t>2</a:t>
            </a:fld>
            <a:r>
              <a:rPr lang="zh-CN" altLang="en-US" dirty="0"/>
              <a:t> </a:t>
            </a:r>
            <a:r>
              <a:rPr lang="en-US" altLang="zh-CN" dirty="0"/>
              <a:t>of 8</a:t>
            </a:r>
            <a:endParaRPr lang="zh-CN" altLang="en-US" dirty="0"/>
          </a:p>
        </p:txBody>
      </p:sp>
      <p:pic>
        <p:nvPicPr>
          <p:cNvPr id="7" name="Picture 6" descr="foto_eam-wpp01"/>
          <p:cNvPicPr>
            <a:picLocks noChangeAspect="1"/>
          </p:cNvPicPr>
          <p:nvPr/>
        </p:nvPicPr>
        <p:blipFill>
          <a:blip r:embed="rId2"/>
          <a:stretch>
            <a:fillRect/>
          </a:stretch>
        </p:blipFill>
        <p:spPr>
          <a:xfrm>
            <a:off x="2822575" y="2226310"/>
            <a:ext cx="5304790" cy="3944620"/>
          </a:xfrm>
          <a:prstGeom prst="rect">
            <a:avLst/>
          </a:prstGeom>
          <a:ln>
            <a:solidFill>
              <a:schemeClr val="tx1"/>
            </a:solidFill>
          </a:ln>
          <a:effectLst>
            <a:outerShdw blurRad="50800" dist="38100" dir="2700000" algn="tl" rotWithShape="0">
              <a:prstClr val="black">
                <a:alpha val="40000"/>
              </a:prstClr>
            </a:outerShdw>
          </a:effec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63300" y="6565328"/>
            <a:ext cx="1028700" cy="27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solidFill>
                  <a:srgbClr val="1080B4"/>
                </a:solidFill>
                <a:effectLst>
                  <a:outerShdw blurRad="38100" dist="38100" dir="2700000" algn="tl">
                    <a:srgbClr val="000000">
                      <a:alpha val="43137"/>
                    </a:srgbClr>
                  </a:outerShdw>
                </a:effectLst>
                <a:sym typeface="+mn-ea"/>
              </a:rPr>
              <a:t>Schools by the Sea</a:t>
            </a:r>
            <a:endParaRPr lang="en-US"/>
          </a:p>
        </p:txBody>
      </p:sp>
      <p:sp>
        <p:nvSpPr>
          <p:cNvPr id="3" name="Content Placeholder 2"/>
          <p:cNvSpPr>
            <a:spLocks noGrp="1"/>
          </p:cNvSpPr>
          <p:nvPr>
            <p:ph idx="1"/>
          </p:nvPr>
        </p:nvSpPr>
        <p:spPr>
          <a:xfrm>
            <a:off x="130335" y="1266187"/>
            <a:ext cx="5364480" cy="1941833"/>
          </a:xfrm>
        </p:spPr>
        <p:txBody>
          <a:bodyPr/>
          <a:lstStyle/>
          <a:p>
            <a:pPr marL="0" algn="just">
              <a:buClrTx/>
              <a:buSzTx/>
              <a:buFontTx/>
              <a:buNone/>
            </a:pPr>
            <a:r>
              <a:rPr lang="en-US" sz="2000" dirty="0">
                <a:solidFill>
                  <a:schemeClr val="accent1">
                    <a:lumMod val="50000"/>
                  </a:schemeClr>
                </a:solidFill>
              </a:rPr>
              <a:t>The Schools by the Sea project was carried out with Brazilian high school students, so that they could apply the theoretical knowledge learned in the classroom to practical activities directly in coastal communities under environmental pressure.</a:t>
            </a:r>
          </a:p>
        </p:txBody>
      </p:sp>
      <p:sp>
        <p:nvSpPr>
          <p:cNvPr id="4" name="Slide Number Placeholder 3"/>
          <p:cNvSpPr>
            <a:spLocks noGrp="1"/>
          </p:cNvSpPr>
          <p:nvPr>
            <p:ph type="sldNum" sz="quarter" idx="12"/>
          </p:nvPr>
        </p:nvSpPr>
        <p:spPr>
          <a:xfrm>
            <a:off x="8737600" y="6245225"/>
            <a:ext cx="3454400" cy="476250"/>
          </a:xfrm>
        </p:spPr>
        <p:txBody>
          <a:bodyPr/>
          <a:lstStyle/>
          <a:p>
            <a:fld id="{49AE70B2-8BF9-45C0-BB95-33D1B9D3A854}" type="slidenum">
              <a:rPr lang="zh-CN" altLang="en-US" smtClean="0"/>
              <a:t>3</a:t>
            </a:fld>
            <a:r>
              <a:rPr lang="zh-CN" altLang="en-US" dirty="0"/>
              <a:t> </a:t>
            </a:r>
            <a:r>
              <a:rPr lang="en-US" altLang="zh-CN" dirty="0"/>
              <a:t>of 8</a:t>
            </a:r>
            <a:endParaRPr lang="zh-CN" altLang="en-US" dirty="0"/>
          </a:p>
        </p:txBody>
      </p:sp>
      <p:sp>
        <p:nvSpPr>
          <p:cNvPr id="9" name="Content Placeholder 2"/>
          <p:cNvSpPr>
            <a:spLocks noGrp="1"/>
          </p:cNvSpPr>
          <p:nvPr/>
        </p:nvSpPr>
        <p:spPr>
          <a:xfrm>
            <a:off x="35702" y="4345980"/>
            <a:ext cx="4164330" cy="298767"/>
          </a:xfrm>
          <a:prstGeom prst="rect">
            <a:avLst/>
          </a:prstGeom>
          <a:noFill/>
          <a:ln w="9525">
            <a:noFill/>
          </a:ln>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pPr marL="0">
              <a:buNone/>
            </a:pPr>
            <a:r>
              <a:rPr lang="en-US" sz="1100" dirty="0">
                <a:solidFill>
                  <a:schemeClr val="accent1">
                    <a:lumMod val="50000"/>
                  </a:schemeClr>
                </a:solidFill>
              </a:rPr>
              <a:t>Knowledge transported from the classroom to the field.</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50820" y="4650474"/>
            <a:ext cx="2705895" cy="1826831"/>
          </a:xfrm>
          <a:prstGeom prst="rect">
            <a:avLst/>
          </a:prstGeom>
          <a:solidFill>
            <a:schemeClr val="tx1"/>
          </a:solidFill>
          <a:ln>
            <a:solidFill>
              <a:schemeClr val="tx1"/>
            </a:solidFill>
          </a:ln>
          <a:effectLst>
            <a:outerShdw blurRad="50800" dist="38100" dir="2700000" algn="tl" rotWithShape="0">
              <a:prstClr val="black">
                <a:alpha val="40000"/>
              </a:prstClr>
            </a:outerShdw>
          </a:effec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082" y="4650475"/>
            <a:ext cx="2669398" cy="1826831"/>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16880" y="-2758"/>
            <a:ext cx="4853017" cy="6860758"/>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63300" y="6565328"/>
            <a:ext cx="1028700" cy="27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solidFill>
                  <a:srgbClr val="1080B4"/>
                </a:solidFill>
                <a:effectLst>
                  <a:outerShdw blurRad="38100" dist="38100" dir="2700000" algn="tl">
                    <a:srgbClr val="000000">
                      <a:alpha val="43137"/>
                    </a:srgbClr>
                  </a:outerShdw>
                </a:effectLst>
                <a:sym typeface="+mn-ea"/>
              </a:rPr>
              <a:t>Schools by the Sea</a:t>
            </a:r>
          </a:p>
        </p:txBody>
      </p:sp>
      <p:sp>
        <p:nvSpPr>
          <p:cNvPr id="3" name="Content Placeholder 2"/>
          <p:cNvSpPr>
            <a:spLocks noGrp="1"/>
          </p:cNvSpPr>
          <p:nvPr>
            <p:ph idx="1"/>
          </p:nvPr>
        </p:nvSpPr>
        <p:spPr>
          <a:xfrm>
            <a:off x="609601" y="1174750"/>
            <a:ext cx="9715499" cy="2305050"/>
          </a:xfrm>
        </p:spPr>
        <p:txBody>
          <a:bodyPr/>
          <a:lstStyle/>
          <a:p>
            <a:pPr marL="0" indent="0" algn="just">
              <a:buNone/>
            </a:pPr>
            <a:r>
              <a:rPr lang="en-US" sz="2000" dirty="0">
                <a:solidFill>
                  <a:schemeClr val="accent1">
                    <a:lumMod val="50000"/>
                  </a:schemeClr>
                </a:solidFill>
                <a:sym typeface="+mn-ea"/>
              </a:rPr>
              <a:t>The Schools by the Sea project uses the theoretical knowledge taught in the high school curriculum of Brazilian public and private schools, in an integrated practical study of the environment. This approach explores how physical, chemical, biological and geological processes are interconnected in nature, just as the human being is also an integral part of nature, being directly impacted by imbalances in the environment. These imbalances result from natural changes or are promoted by man himself in the environment.</a:t>
            </a:r>
            <a:endParaRPr lang="en-US" sz="2000" dirty="0">
              <a:solidFill>
                <a:schemeClr val="accent1">
                  <a:lumMod val="50000"/>
                </a:schemeClr>
              </a:solidFill>
            </a:endParaRPr>
          </a:p>
        </p:txBody>
      </p:sp>
      <p:sp>
        <p:nvSpPr>
          <p:cNvPr id="4" name="Slide Number Placeholder 3"/>
          <p:cNvSpPr>
            <a:spLocks noGrp="1"/>
          </p:cNvSpPr>
          <p:nvPr>
            <p:ph type="sldNum" sz="quarter" idx="12"/>
          </p:nvPr>
        </p:nvSpPr>
        <p:spPr>
          <a:xfrm>
            <a:off x="8737600" y="6245225"/>
            <a:ext cx="3454400" cy="476250"/>
          </a:xfrm>
        </p:spPr>
        <p:txBody>
          <a:bodyPr/>
          <a:lstStyle/>
          <a:p>
            <a:fld id="{49AE70B2-8BF9-45C0-BB95-33D1B9D3A854}" type="slidenum">
              <a:rPr lang="zh-CN" altLang="en-US" smtClean="0"/>
              <a:t>4</a:t>
            </a:fld>
            <a:r>
              <a:rPr lang="zh-CN" altLang="en-US" dirty="0"/>
              <a:t> </a:t>
            </a:r>
            <a:r>
              <a:rPr lang="en-US" altLang="zh-CN" dirty="0"/>
              <a:t>of 8</a:t>
            </a:r>
            <a:endParaRPr lang="zh-CN" altLang="en-US" dirty="0"/>
          </a:p>
        </p:txBody>
      </p:sp>
      <p:pic>
        <p:nvPicPr>
          <p:cNvPr id="205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0802" y="4164695"/>
            <a:ext cx="2775810" cy="2095500"/>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737" y="4164695"/>
            <a:ext cx="1585621" cy="2095500"/>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205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29581" y="4170561"/>
            <a:ext cx="2976074" cy="2089634"/>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11" name="Content Placeholder 2"/>
          <p:cNvSpPr txBox="1">
            <a:spLocks/>
          </p:cNvSpPr>
          <p:nvPr/>
        </p:nvSpPr>
        <p:spPr>
          <a:xfrm>
            <a:off x="138217" y="3471768"/>
            <a:ext cx="1516742" cy="692927"/>
          </a:xfrm>
          <a:prstGeom prst="rect">
            <a:avLst/>
          </a:prstGeom>
          <a:noFill/>
          <a:ln w="9525">
            <a:noFill/>
          </a:ln>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pPr marL="0" indent="0" algn="ctr">
              <a:buFontTx/>
              <a:buNone/>
            </a:pPr>
            <a:r>
              <a:rPr lang="en-US" sz="1600" i="1" dirty="0">
                <a:solidFill>
                  <a:schemeClr val="accent1">
                    <a:lumMod val="50000"/>
                  </a:schemeClr>
                </a:solidFill>
                <a:sym typeface="+mn-ea"/>
              </a:rPr>
              <a:t>Physical</a:t>
            </a:r>
          </a:p>
          <a:p>
            <a:pPr marL="0" indent="0" algn="ctr">
              <a:buFontTx/>
              <a:buNone/>
            </a:pPr>
            <a:r>
              <a:rPr lang="en-US" sz="1600" i="1" dirty="0">
                <a:solidFill>
                  <a:schemeClr val="accent1">
                    <a:lumMod val="50000"/>
                  </a:schemeClr>
                </a:solidFill>
                <a:sym typeface="+mn-ea"/>
              </a:rPr>
              <a:t>Parameters</a:t>
            </a:r>
            <a:endParaRPr lang="en-US" sz="1600" i="1" dirty="0">
              <a:solidFill>
                <a:schemeClr val="accent1">
                  <a:lumMod val="50000"/>
                </a:schemeClr>
              </a:solidFill>
            </a:endParaRPr>
          </a:p>
        </p:txBody>
      </p:sp>
      <p:sp>
        <p:nvSpPr>
          <p:cNvPr id="12" name="Content Placeholder 2"/>
          <p:cNvSpPr txBox="1">
            <a:spLocks/>
          </p:cNvSpPr>
          <p:nvPr/>
        </p:nvSpPr>
        <p:spPr>
          <a:xfrm>
            <a:off x="2380336" y="3467361"/>
            <a:ext cx="1516742" cy="692927"/>
          </a:xfrm>
          <a:prstGeom prst="rect">
            <a:avLst/>
          </a:prstGeom>
          <a:noFill/>
          <a:ln w="9525">
            <a:noFill/>
          </a:ln>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pPr marL="0" indent="0" algn="ctr">
              <a:buFontTx/>
              <a:buNone/>
            </a:pPr>
            <a:r>
              <a:rPr lang="en-US" sz="1600" i="1" dirty="0">
                <a:solidFill>
                  <a:schemeClr val="accent1">
                    <a:lumMod val="50000"/>
                  </a:schemeClr>
                </a:solidFill>
                <a:sym typeface="+mn-ea"/>
              </a:rPr>
              <a:t>Chemical</a:t>
            </a:r>
          </a:p>
          <a:p>
            <a:pPr marL="0" indent="0" algn="ctr">
              <a:buFontTx/>
              <a:buNone/>
            </a:pPr>
            <a:r>
              <a:rPr lang="en-US" sz="1600" i="1" dirty="0">
                <a:solidFill>
                  <a:schemeClr val="accent1">
                    <a:lumMod val="50000"/>
                  </a:schemeClr>
                </a:solidFill>
                <a:sym typeface="+mn-ea"/>
              </a:rPr>
              <a:t>Parameters</a:t>
            </a:r>
            <a:endParaRPr lang="en-US" sz="1600" i="1" dirty="0">
              <a:solidFill>
                <a:schemeClr val="accent1">
                  <a:lumMod val="50000"/>
                </a:schemeClr>
              </a:solidFill>
            </a:endParaRPr>
          </a:p>
        </p:txBody>
      </p:sp>
      <p:sp>
        <p:nvSpPr>
          <p:cNvPr id="13" name="Content Placeholder 2"/>
          <p:cNvSpPr txBox="1">
            <a:spLocks/>
          </p:cNvSpPr>
          <p:nvPr/>
        </p:nvSpPr>
        <p:spPr>
          <a:xfrm>
            <a:off x="5193930" y="3483335"/>
            <a:ext cx="1516742" cy="692927"/>
          </a:xfrm>
          <a:prstGeom prst="rect">
            <a:avLst/>
          </a:prstGeom>
          <a:noFill/>
          <a:ln w="9525">
            <a:noFill/>
          </a:ln>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pPr marL="0" indent="0" algn="ctr">
              <a:buFontTx/>
              <a:buNone/>
            </a:pPr>
            <a:r>
              <a:rPr lang="en-US" sz="1600" i="1" dirty="0">
                <a:solidFill>
                  <a:schemeClr val="accent1">
                    <a:lumMod val="50000"/>
                  </a:schemeClr>
                </a:solidFill>
                <a:sym typeface="+mn-ea"/>
              </a:rPr>
              <a:t>Geological</a:t>
            </a:r>
          </a:p>
          <a:p>
            <a:pPr marL="0" indent="0" algn="ctr">
              <a:buFontTx/>
              <a:buNone/>
            </a:pPr>
            <a:r>
              <a:rPr lang="en-US" sz="1600" i="1" dirty="0">
                <a:solidFill>
                  <a:schemeClr val="accent1">
                    <a:lumMod val="50000"/>
                  </a:schemeClr>
                </a:solidFill>
                <a:sym typeface="+mn-ea"/>
              </a:rPr>
              <a:t>Parameters</a:t>
            </a:r>
            <a:endParaRPr lang="en-US" sz="1600" i="1" dirty="0">
              <a:solidFill>
                <a:schemeClr val="accent1">
                  <a:lumMod val="50000"/>
                </a:schemeClr>
              </a:solidFill>
            </a:endParaRPr>
          </a:p>
        </p:txBody>
      </p:sp>
      <p:sp>
        <p:nvSpPr>
          <p:cNvPr id="14" name="Content Placeholder 2"/>
          <p:cNvSpPr txBox="1">
            <a:spLocks/>
          </p:cNvSpPr>
          <p:nvPr/>
        </p:nvSpPr>
        <p:spPr>
          <a:xfrm>
            <a:off x="8243067" y="3467360"/>
            <a:ext cx="1516742" cy="692927"/>
          </a:xfrm>
          <a:prstGeom prst="rect">
            <a:avLst/>
          </a:prstGeom>
          <a:noFill/>
          <a:ln w="9525">
            <a:noFill/>
          </a:ln>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pPr marL="0" indent="0" algn="ctr">
              <a:buFontTx/>
              <a:buNone/>
            </a:pPr>
            <a:r>
              <a:rPr lang="en-US" sz="1600" i="1" dirty="0">
                <a:solidFill>
                  <a:schemeClr val="accent1">
                    <a:lumMod val="50000"/>
                  </a:schemeClr>
                </a:solidFill>
                <a:sym typeface="+mn-ea"/>
              </a:rPr>
              <a:t>Biological</a:t>
            </a:r>
          </a:p>
          <a:p>
            <a:pPr marL="0" indent="0" algn="ctr">
              <a:buFontTx/>
              <a:buNone/>
            </a:pPr>
            <a:r>
              <a:rPr lang="en-US" sz="1600" i="1" dirty="0">
                <a:solidFill>
                  <a:schemeClr val="accent1">
                    <a:lumMod val="50000"/>
                  </a:schemeClr>
                </a:solidFill>
                <a:sym typeface="+mn-ea"/>
              </a:rPr>
              <a:t>Parameters</a:t>
            </a:r>
            <a:endParaRPr lang="en-US" sz="1600" i="1" dirty="0">
              <a:solidFill>
                <a:schemeClr val="accent1">
                  <a:lumMod val="50000"/>
                </a:schemeClr>
              </a:solidFill>
            </a:endParaRPr>
          </a:p>
        </p:txBody>
      </p:sp>
      <p:sp>
        <p:nvSpPr>
          <p:cNvPr id="15" name="Content Placeholder 2"/>
          <p:cNvSpPr txBox="1">
            <a:spLocks/>
          </p:cNvSpPr>
          <p:nvPr/>
        </p:nvSpPr>
        <p:spPr>
          <a:xfrm>
            <a:off x="4679012" y="6303972"/>
            <a:ext cx="5894646" cy="301398"/>
          </a:xfrm>
          <a:prstGeom prst="rect">
            <a:avLst/>
          </a:prstGeom>
          <a:noFill/>
          <a:ln w="9525">
            <a:noFill/>
          </a:ln>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pPr marL="0" indent="0" algn="just">
              <a:buFontTx/>
              <a:buNone/>
            </a:pPr>
            <a:r>
              <a:rPr lang="en-US" sz="1200" dirty="0">
                <a:solidFill>
                  <a:schemeClr val="accent1">
                    <a:lumMod val="50000"/>
                  </a:schemeClr>
                </a:solidFill>
                <a:sym typeface="+mn-ea"/>
              </a:rPr>
              <a:t>Students applying their theoretical knowledge in practical studies of the environment.</a:t>
            </a:r>
            <a:endParaRPr lang="en-US" sz="1200" dirty="0">
              <a:solidFill>
                <a:schemeClr val="accent1">
                  <a:lumMod val="50000"/>
                </a:schemeClr>
              </a:solidFill>
            </a:endParaRPr>
          </a:p>
        </p:txBody>
      </p:sp>
      <p:pic>
        <p:nvPicPr>
          <p:cNvPr id="205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93062" y="4176262"/>
            <a:ext cx="2761458" cy="2083933"/>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1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63300" y="6565328"/>
            <a:ext cx="1028700" cy="27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0967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solidFill>
                  <a:srgbClr val="1080B4"/>
                </a:solidFill>
                <a:effectLst>
                  <a:outerShdw blurRad="38100" dist="38100" dir="2700000" algn="tl">
                    <a:srgbClr val="000000">
                      <a:alpha val="43137"/>
                    </a:srgbClr>
                  </a:outerShdw>
                </a:effectLst>
                <a:sym typeface="+mn-ea"/>
              </a:rPr>
              <a:t>Schools by the Sea</a:t>
            </a:r>
          </a:p>
        </p:txBody>
      </p:sp>
      <p:sp>
        <p:nvSpPr>
          <p:cNvPr id="3" name="Content Placeholder 2"/>
          <p:cNvSpPr>
            <a:spLocks noGrp="1"/>
          </p:cNvSpPr>
          <p:nvPr>
            <p:ph idx="1"/>
          </p:nvPr>
        </p:nvSpPr>
        <p:spPr>
          <a:xfrm>
            <a:off x="609600" y="1174750"/>
            <a:ext cx="9943465" cy="1205593"/>
          </a:xfrm>
        </p:spPr>
        <p:txBody>
          <a:bodyPr/>
          <a:lstStyle/>
          <a:p>
            <a:pPr marL="0" indent="0" algn="just">
              <a:buNone/>
            </a:pPr>
            <a:r>
              <a:rPr lang="en-US" sz="2000" dirty="0">
                <a:solidFill>
                  <a:schemeClr val="accent1">
                    <a:lumMod val="50000"/>
                  </a:schemeClr>
                </a:solidFill>
                <a:sym typeface="+mn-ea"/>
              </a:rPr>
              <a:t>At the end of the studies relating the theoretical and practical part, the students were mobilized to help recover a degraded coastal area close to the places of practical study.</a:t>
            </a:r>
            <a:endParaRPr lang="en-US" sz="2000" dirty="0">
              <a:solidFill>
                <a:schemeClr val="accent1">
                  <a:lumMod val="50000"/>
                </a:schemeClr>
              </a:solidFill>
            </a:endParaRPr>
          </a:p>
        </p:txBody>
      </p:sp>
      <p:sp>
        <p:nvSpPr>
          <p:cNvPr id="4" name="Slide Number Placeholder 3"/>
          <p:cNvSpPr>
            <a:spLocks noGrp="1"/>
          </p:cNvSpPr>
          <p:nvPr>
            <p:ph type="sldNum" sz="quarter" idx="12"/>
          </p:nvPr>
        </p:nvSpPr>
        <p:spPr>
          <a:xfrm>
            <a:off x="8737600" y="6245225"/>
            <a:ext cx="3454400" cy="476250"/>
          </a:xfrm>
        </p:spPr>
        <p:txBody>
          <a:bodyPr/>
          <a:lstStyle/>
          <a:p>
            <a:fld id="{49AE70B2-8BF9-45C0-BB95-33D1B9D3A854}" type="slidenum">
              <a:rPr lang="zh-CN" altLang="en-US" smtClean="0"/>
              <a:t>5</a:t>
            </a:fld>
            <a:r>
              <a:rPr lang="zh-CN" altLang="en-US" dirty="0"/>
              <a:t> </a:t>
            </a:r>
            <a:r>
              <a:rPr lang="en-US" altLang="zh-CN" dirty="0"/>
              <a:t>of 8</a:t>
            </a:r>
            <a:endParaRPr lang="zh-CN" alt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205" y="2772228"/>
            <a:ext cx="3535155" cy="2598058"/>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8771" y="2765435"/>
            <a:ext cx="3535155" cy="2604851"/>
          </a:xfrm>
          <a:prstGeom prst="rect">
            <a:avLst/>
          </a:prstGeom>
          <a:solidFill>
            <a:schemeClr val="tx1"/>
          </a:solidFill>
          <a:ln>
            <a:solidFill>
              <a:schemeClr val="tx1"/>
            </a:solidFill>
          </a:ln>
          <a:effectLst>
            <a:outerShdw blurRad="50800" dist="38100" dir="2700000" algn="tl" rotWithShape="0">
              <a:prstClr val="black">
                <a:alpha val="40000"/>
              </a:prstClr>
            </a:outerShdw>
          </a:effec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858" y="2765435"/>
            <a:ext cx="3421285" cy="2598059"/>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8" name="Content Placeholder 2"/>
          <p:cNvSpPr txBox="1">
            <a:spLocks/>
          </p:cNvSpPr>
          <p:nvPr/>
        </p:nvSpPr>
        <p:spPr>
          <a:xfrm>
            <a:off x="5842331" y="5431294"/>
            <a:ext cx="4709556" cy="301398"/>
          </a:xfrm>
          <a:prstGeom prst="rect">
            <a:avLst/>
          </a:prstGeom>
          <a:noFill/>
          <a:ln w="9525">
            <a:noFill/>
          </a:ln>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pPr marL="0" indent="0" algn="just">
              <a:buFontTx/>
              <a:buNone/>
            </a:pPr>
            <a:r>
              <a:rPr lang="en-US" sz="1200" dirty="0">
                <a:solidFill>
                  <a:schemeClr val="accent1">
                    <a:lumMod val="50000"/>
                  </a:schemeClr>
                </a:solidFill>
                <a:sym typeface="+mn-ea"/>
              </a:rPr>
              <a:t>Degraded mangrove being cleaned by the students of the projects</a:t>
            </a:r>
            <a:endParaRPr lang="en-US" sz="1200" dirty="0">
              <a:solidFill>
                <a:schemeClr val="accent1">
                  <a:lumMod val="50000"/>
                </a:schemeClr>
              </a:solidFill>
            </a:endParaRPr>
          </a:p>
        </p:txBody>
      </p:sp>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63300" y="6565328"/>
            <a:ext cx="1028700" cy="27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096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1080B4"/>
                </a:solidFill>
                <a:effectLst>
                  <a:outerShdw blurRad="38100" dist="38100" dir="2700000" algn="tl">
                    <a:srgbClr val="000000">
                      <a:alpha val="43137"/>
                    </a:srgbClr>
                  </a:outerShdw>
                </a:effectLst>
                <a:sym typeface="+mn-ea"/>
              </a:rPr>
              <a:t>Schools by the Sea: An Example of Participatory Learning </a:t>
            </a:r>
          </a:p>
        </p:txBody>
      </p:sp>
      <p:sp>
        <p:nvSpPr>
          <p:cNvPr id="3" name="Content Placeholder 2"/>
          <p:cNvSpPr>
            <a:spLocks noGrp="1"/>
          </p:cNvSpPr>
          <p:nvPr>
            <p:ph idx="1"/>
          </p:nvPr>
        </p:nvSpPr>
        <p:spPr>
          <a:xfrm>
            <a:off x="609600" y="1174750"/>
            <a:ext cx="9943465" cy="1205593"/>
          </a:xfrm>
        </p:spPr>
        <p:txBody>
          <a:bodyPr/>
          <a:lstStyle/>
          <a:p>
            <a:pPr marL="0" indent="0" algn="just">
              <a:buNone/>
            </a:pPr>
            <a:r>
              <a:rPr lang="en-US" sz="2000" i="1" dirty="0">
                <a:solidFill>
                  <a:schemeClr val="accent1">
                    <a:lumMod val="50000"/>
                  </a:schemeClr>
                </a:solidFill>
                <a:sym typeface="+mn-ea"/>
              </a:rPr>
              <a:t>Participatory Learning </a:t>
            </a:r>
            <a:r>
              <a:rPr lang="en-US" sz="2000" dirty="0">
                <a:solidFill>
                  <a:schemeClr val="accent1">
                    <a:lumMod val="50000"/>
                  </a:schemeClr>
                </a:solidFill>
                <a:sym typeface="+mn-ea"/>
              </a:rPr>
              <a:t>can be defined as “the body of the lesson, where learners are involved as actively in the learning process as possible. There is an intentional series of activities or learning events that will help the learner achieve the specific objective or desired outcome”. ( </a:t>
            </a:r>
            <a:r>
              <a:rPr lang="en-US" sz="2000" dirty="0">
                <a:solidFill>
                  <a:schemeClr val="accent1">
                    <a:lumMod val="50000"/>
                  </a:schemeClr>
                </a:solidFill>
                <a:sym typeface="+mn-ea"/>
                <a:hlinkClick r:id="rId2"/>
              </a:rPr>
              <a:t>University of Saskatchewan</a:t>
            </a:r>
            <a:r>
              <a:rPr lang="en-US" sz="2000" dirty="0">
                <a:solidFill>
                  <a:schemeClr val="accent1">
                    <a:lumMod val="50000"/>
                  </a:schemeClr>
                </a:solidFill>
                <a:sym typeface="+mn-ea"/>
              </a:rPr>
              <a:t> )</a:t>
            </a:r>
            <a:endParaRPr lang="en-US" sz="2000" dirty="0">
              <a:solidFill>
                <a:schemeClr val="accent1">
                  <a:lumMod val="50000"/>
                </a:schemeClr>
              </a:solidFill>
            </a:endParaRPr>
          </a:p>
        </p:txBody>
      </p:sp>
      <p:sp>
        <p:nvSpPr>
          <p:cNvPr id="4" name="Slide Number Placeholder 3"/>
          <p:cNvSpPr>
            <a:spLocks noGrp="1"/>
          </p:cNvSpPr>
          <p:nvPr>
            <p:ph type="sldNum" sz="quarter" idx="12"/>
          </p:nvPr>
        </p:nvSpPr>
        <p:spPr>
          <a:xfrm>
            <a:off x="8737600" y="6245225"/>
            <a:ext cx="3454400" cy="476250"/>
          </a:xfrm>
        </p:spPr>
        <p:txBody>
          <a:bodyPr/>
          <a:lstStyle/>
          <a:p>
            <a:fld id="{49AE70B2-8BF9-45C0-BB95-33D1B9D3A854}" type="slidenum">
              <a:rPr lang="zh-CN" altLang="en-US" smtClean="0"/>
              <a:t>6</a:t>
            </a:fld>
            <a:r>
              <a:rPr lang="zh-CN" altLang="en-US" dirty="0"/>
              <a:t> </a:t>
            </a:r>
            <a:r>
              <a:rPr lang="en-US" altLang="zh-CN" dirty="0"/>
              <a:t>of 8</a:t>
            </a:r>
            <a:endParaRPr lang="zh-CN" alt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20205" y="2870035"/>
            <a:ext cx="3535155" cy="2402443"/>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3779781" y="2765435"/>
            <a:ext cx="3473134" cy="2604851"/>
          </a:xfrm>
          <a:prstGeom prst="rect">
            <a:avLst/>
          </a:prstGeom>
          <a:solidFill>
            <a:schemeClr val="tx1"/>
          </a:solidFill>
          <a:ln>
            <a:solidFill>
              <a:schemeClr val="tx1"/>
            </a:solidFill>
          </a:ln>
          <a:effectLst>
            <a:outerShdw blurRad="50800" dist="38100" dir="2700000" algn="tl" rotWithShape="0">
              <a:prstClr val="black">
                <a:alpha val="40000"/>
              </a:prstClr>
            </a:outerShdw>
          </a:effec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7391858" y="2781483"/>
            <a:ext cx="3421285" cy="2565963"/>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8" name="Content Placeholder 2"/>
          <p:cNvSpPr txBox="1">
            <a:spLocks/>
          </p:cNvSpPr>
          <p:nvPr/>
        </p:nvSpPr>
        <p:spPr>
          <a:xfrm>
            <a:off x="5842331" y="5431294"/>
            <a:ext cx="4709556" cy="301398"/>
          </a:xfrm>
          <a:prstGeom prst="rect">
            <a:avLst/>
          </a:prstGeom>
          <a:noFill/>
          <a:ln w="9525">
            <a:noFill/>
          </a:ln>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pPr marL="0" indent="0" algn="just">
              <a:buFontTx/>
              <a:buNone/>
            </a:pPr>
            <a:r>
              <a:rPr lang="en-US" sz="1200" dirty="0">
                <a:solidFill>
                  <a:schemeClr val="accent1">
                    <a:lumMod val="50000"/>
                  </a:schemeClr>
                </a:solidFill>
              </a:rPr>
              <a:t>Students carry out various activities, such exploring different biological communities.</a:t>
            </a:r>
          </a:p>
        </p:txBody>
      </p:sp>
      <p:pic>
        <p:nvPicPr>
          <p:cNvPr id="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63300" y="6565328"/>
            <a:ext cx="1028700" cy="27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18723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8882" y="639193"/>
            <a:ext cx="3571810" cy="3573516"/>
          </a:xfrm>
        </p:spPr>
        <p:txBody>
          <a:bodyPr vert="horz" lIns="91440" tIns="45720" rIns="91440" bIns="45720" rtlCol="0" anchor="b">
            <a:normAutofit/>
          </a:bodyPr>
          <a:lstStyle/>
          <a:p>
            <a:pPr>
              <a:lnSpc>
                <a:spcPct val="90000"/>
              </a:lnSpc>
            </a:pPr>
            <a:r>
              <a:rPr lang="en-US" sz="4100" b="1" kern="1200" dirty="0">
                <a:solidFill>
                  <a:schemeClr val="accent1"/>
                </a:solidFill>
                <a:effectLst>
                  <a:outerShdw blurRad="38100" dist="38100" dir="2700000" algn="tl">
                    <a:srgbClr val="000000">
                      <a:alpha val="43137"/>
                    </a:srgbClr>
                  </a:outerShdw>
                </a:effectLst>
                <a:latin typeface="+mj-lt"/>
                <a:ea typeface="+mj-ea"/>
                <a:cs typeface="+mj-cs"/>
                <a:sym typeface="+mn-ea"/>
              </a:rPr>
              <a:t>The Benefits of Participatory Learning </a:t>
            </a:r>
          </a:p>
        </p:txBody>
      </p:sp>
      <p:sp>
        <p:nvSpPr>
          <p:cNvPr id="16"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icture containing text, businesscard&#10;&#10;Description automatically generated">
            <a:extLst>
              <a:ext uri="{FF2B5EF4-FFF2-40B4-BE49-F238E27FC236}">
                <a16:creationId xmlns:a16="http://schemas.microsoft.com/office/drawing/2014/main" id="{EFA23D56-D73A-482B-900E-3D02D210D58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54296" y="827041"/>
            <a:ext cx="7214616" cy="5176486"/>
          </a:xfrm>
          <a:prstGeom prst="rect">
            <a:avLst/>
          </a:prstGeom>
        </p:spPr>
      </p:pic>
      <p:sp>
        <p:nvSpPr>
          <p:cNvPr id="4" name="Slide Number Placeholder 3"/>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49AE70B2-8BF9-45C0-BB95-33D1B9D3A854}" type="slidenum">
              <a:rPr lang="en-US" altLang="zh-CN" sz="1200" smtClean="0">
                <a:solidFill>
                  <a:schemeClr val="tx1">
                    <a:tint val="75000"/>
                  </a:schemeClr>
                </a:solidFill>
              </a:rPr>
              <a:pPr>
                <a:spcAft>
                  <a:spcPts val="600"/>
                </a:spcAft>
              </a:pPr>
              <a:t>7</a:t>
            </a:fld>
            <a:r>
              <a:rPr lang="en-US" altLang="zh-CN" sz="1200" dirty="0">
                <a:solidFill>
                  <a:schemeClr val="tx1">
                    <a:tint val="75000"/>
                  </a:schemeClr>
                </a:solidFill>
              </a:rPr>
              <a:t> of 8</a:t>
            </a:r>
          </a:p>
        </p:txBody>
      </p:sp>
      <p:sp>
        <p:nvSpPr>
          <p:cNvPr id="8" name="Content Placeholder 2"/>
          <p:cNvSpPr txBox="1">
            <a:spLocks/>
          </p:cNvSpPr>
          <p:nvPr/>
        </p:nvSpPr>
        <p:spPr>
          <a:xfrm>
            <a:off x="5842331" y="5431294"/>
            <a:ext cx="4709556" cy="301398"/>
          </a:xfrm>
          <a:prstGeom prst="rect">
            <a:avLst/>
          </a:prstGeom>
          <a:noFill/>
          <a:ln w="9525">
            <a:noFill/>
          </a:ln>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pPr marL="0" indent="0" algn="just">
              <a:buFontTx/>
              <a:buNone/>
            </a:pPr>
            <a:endParaRPr lang="en-US" sz="1200" dirty="0">
              <a:solidFill>
                <a:schemeClr val="accent1">
                  <a:lumMod val="50000"/>
                </a:schemeClr>
              </a:solidFill>
            </a:endParaRPr>
          </a:p>
        </p:txBody>
      </p:sp>
      <p:pic>
        <p:nvPicPr>
          <p:cNvPr id="9" name="Picture 2" descr="Graphical user interface&#10;&#10;Description automatically generated with low confiden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63300" y="6565328"/>
            <a:ext cx="1028700" cy="27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8684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1080B4"/>
                </a:solidFill>
                <a:effectLst>
                  <a:outerShdw blurRad="38100" dist="38100" dir="2700000" algn="tl">
                    <a:srgbClr val="000000">
                      <a:alpha val="43137"/>
                    </a:srgbClr>
                  </a:outerShdw>
                </a:effectLst>
                <a:sym typeface="+mn-ea"/>
              </a:rPr>
              <a:t>Schools by the Sea</a:t>
            </a:r>
          </a:p>
        </p:txBody>
      </p:sp>
      <p:sp>
        <p:nvSpPr>
          <p:cNvPr id="3" name="Content Placeholder 2"/>
          <p:cNvSpPr>
            <a:spLocks noGrp="1"/>
          </p:cNvSpPr>
          <p:nvPr>
            <p:ph idx="1"/>
          </p:nvPr>
        </p:nvSpPr>
        <p:spPr>
          <a:xfrm>
            <a:off x="609600" y="1174749"/>
            <a:ext cx="9943465" cy="1394279"/>
          </a:xfrm>
        </p:spPr>
        <p:txBody>
          <a:bodyPr/>
          <a:lstStyle/>
          <a:p>
            <a:pPr marL="0" indent="0" algn="just">
              <a:buNone/>
            </a:pPr>
            <a:r>
              <a:rPr lang="en-US" sz="2000" dirty="0">
                <a:solidFill>
                  <a:schemeClr val="accent1">
                    <a:lumMod val="50000"/>
                  </a:schemeClr>
                </a:solidFill>
                <a:sym typeface="+mn-ea"/>
              </a:rPr>
              <a:t>The results of this project sought, regardless of the professional area that the young participants chose in the future, that they could adopt more sustainable practices in an analytical, critical and mainly participatory way in relation to the environment in which they live. </a:t>
            </a:r>
          </a:p>
        </p:txBody>
      </p:sp>
      <p:sp>
        <p:nvSpPr>
          <p:cNvPr id="4" name="Slide Number Placeholder 3"/>
          <p:cNvSpPr>
            <a:spLocks noGrp="1"/>
          </p:cNvSpPr>
          <p:nvPr>
            <p:ph type="sldNum" sz="quarter" idx="12"/>
          </p:nvPr>
        </p:nvSpPr>
        <p:spPr>
          <a:xfrm>
            <a:off x="8737600" y="6245225"/>
            <a:ext cx="3454400" cy="476250"/>
          </a:xfrm>
        </p:spPr>
        <p:txBody>
          <a:bodyPr/>
          <a:lstStyle/>
          <a:p>
            <a:fld id="{49AE70B2-8BF9-45C0-BB95-33D1B9D3A854}" type="slidenum">
              <a:rPr lang="zh-CN" altLang="en-US" smtClean="0"/>
              <a:t>8</a:t>
            </a:fld>
            <a:r>
              <a:rPr lang="zh-CN" altLang="en-US" dirty="0"/>
              <a:t> </a:t>
            </a:r>
            <a:r>
              <a:rPr lang="en-US" altLang="zh-CN" dirty="0"/>
              <a:t>of 8</a:t>
            </a:r>
            <a:endParaRPr lang="zh-CN" alt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89" y="2569031"/>
            <a:ext cx="5544811" cy="4093708"/>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8" name="Picture 5" descr="eam01"/>
          <p:cNvPicPr>
            <a:picLocks noChangeAspect="1"/>
          </p:cNvPicPr>
          <p:nvPr/>
        </p:nvPicPr>
        <p:blipFill>
          <a:blip r:embed="rId3"/>
          <a:stretch>
            <a:fillRect/>
          </a:stretch>
        </p:blipFill>
        <p:spPr>
          <a:xfrm>
            <a:off x="6759054" y="4866960"/>
            <a:ext cx="3254351" cy="1582739"/>
          </a:xfrm>
          <a:prstGeom prst="rect">
            <a:avLst/>
          </a:prstGeom>
          <a:ln w="9525">
            <a:solidFill>
              <a:schemeClr val="tx1"/>
            </a:solidFill>
          </a:ln>
          <a:effectLst>
            <a:outerShdw blurRad="50800" dist="38100" dir="2700000" algn="tl" rotWithShape="0">
              <a:prstClr val="black">
                <a:alpha val="40000"/>
              </a:prstClr>
            </a:outerShdw>
            <a:softEdge rad="63500"/>
          </a:effectLst>
        </p:spPr>
      </p:pic>
      <p:sp>
        <p:nvSpPr>
          <p:cNvPr id="9" name="Title 1"/>
          <p:cNvSpPr txBox="1">
            <a:spLocks/>
          </p:cNvSpPr>
          <p:nvPr/>
        </p:nvSpPr>
        <p:spPr>
          <a:xfrm>
            <a:off x="8256270" y="6393180"/>
            <a:ext cx="2324100" cy="462284"/>
          </a:xfrm>
          <a:prstGeom prst="rect">
            <a:avLst/>
          </a:prstGeom>
          <a:noFill/>
          <a:ln w="9525">
            <a:noFill/>
          </a:ln>
        </p:spPr>
        <p:txBody>
          <a:bodyPr anchor="ctr" anchorCtr="0"/>
          <a:lst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80604020202020204" pitchFamily="34" charset="0"/>
                <a:ea typeface="SimSun" pitchFamily="2" charset="-122"/>
              </a:defRPr>
            </a:lvl2pPr>
            <a:lvl3pPr algn="l" rtl="0" fontAlgn="base">
              <a:spcBef>
                <a:spcPct val="0"/>
              </a:spcBef>
              <a:spcAft>
                <a:spcPct val="0"/>
              </a:spcAft>
              <a:defRPr sz="3600">
                <a:solidFill>
                  <a:schemeClr val="tx1"/>
                </a:solidFill>
                <a:latin typeface="Arial" panose="02080604020202020204" pitchFamily="34" charset="0"/>
                <a:ea typeface="SimSun" pitchFamily="2" charset="-122"/>
              </a:defRPr>
            </a:lvl3pPr>
            <a:lvl4pPr algn="l" rtl="0" fontAlgn="base">
              <a:spcBef>
                <a:spcPct val="0"/>
              </a:spcBef>
              <a:spcAft>
                <a:spcPct val="0"/>
              </a:spcAft>
              <a:defRPr sz="3600">
                <a:solidFill>
                  <a:schemeClr val="tx1"/>
                </a:solidFill>
                <a:latin typeface="Arial" panose="02080604020202020204" pitchFamily="34" charset="0"/>
                <a:ea typeface="SimSun" pitchFamily="2" charset="-122"/>
              </a:defRPr>
            </a:lvl4pPr>
            <a:lvl5pPr algn="l" rtl="0" fontAlgn="base">
              <a:spcBef>
                <a:spcPct val="0"/>
              </a:spcBef>
              <a:spcAft>
                <a:spcPct val="0"/>
              </a:spcAft>
              <a:defRPr sz="3600">
                <a:solidFill>
                  <a:schemeClr val="tx1"/>
                </a:solidFill>
                <a:latin typeface="Arial" panose="02080604020202020204" pitchFamily="34" charset="0"/>
                <a:ea typeface="SimSun" pitchFamily="2" charset="-122"/>
              </a:defRPr>
            </a:lvl5pPr>
            <a:lvl6pPr marL="457200" algn="l" rtl="0" fontAlgn="base">
              <a:spcBef>
                <a:spcPct val="0"/>
              </a:spcBef>
              <a:spcAft>
                <a:spcPct val="0"/>
              </a:spcAft>
              <a:defRPr sz="3600">
                <a:solidFill>
                  <a:schemeClr val="tx1"/>
                </a:solidFill>
                <a:latin typeface="Arial" panose="02080604020202020204" pitchFamily="34" charset="0"/>
                <a:ea typeface="SimSun" pitchFamily="2" charset="-122"/>
              </a:defRPr>
            </a:lvl6pPr>
            <a:lvl7pPr marL="914400" algn="l" rtl="0" fontAlgn="base">
              <a:spcBef>
                <a:spcPct val="0"/>
              </a:spcBef>
              <a:spcAft>
                <a:spcPct val="0"/>
              </a:spcAft>
              <a:defRPr sz="3600">
                <a:solidFill>
                  <a:schemeClr val="tx1"/>
                </a:solidFill>
                <a:latin typeface="Arial" panose="02080604020202020204" pitchFamily="34" charset="0"/>
                <a:ea typeface="SimSun" pitchFamily="2" charset="-122"/>
              </a:defRPr>
            </a:lvl7pPr>
            <a:lvl8pPr marL="1371600" algn="l" rtl="0" fontAlgn="base">
              <a:spcBef>
                <a:spcPct val="0"/>
              </a:spcBef>
              <a:spcAft>
                <a:spcPct val="0"/>
              </a:spcAft>
              <a:defRPr sz="3600">
                <a:solidFill>
                  <a:schemeClr val="tx1"/>
                </a:solidFill>
                <a:latin typeface="Arial" panose="02080604020202020204" pitchFamily="34" charset="0"/>
                <a:ea typeface="SimSun" pitchFamily="2" charset="-122"/>
              </a:defRPr>
            </a:lvl8pPr>
            <a:lvl9pPr marL="1828800" algn="l" rtl="0" fontAlgn="base">
              <a:spcBef>
                <a:spcPct val="0"/>
              </a:spcBef>
              <a:spcAft>
                <a:spcPct val="0"/>
              </a:spcAft>
              <a:defRPr sz="3600">
                <a:solidFill>
                  <a:schemeClr val="tx1"/>
                </a:solidFill>
                <a:latin typeface="Arial" panose="02080604020202020204" pitchFamily="34" charset="0"/>
                <a:ea typeface="SimSun" pitchFamily="2" charset="-122"/>
              </a:defRPr>
            </a:lvl9pPr>
          </a:lstStyle>
          <a:p>
            <a:r>
              <a:rPr lang="en-US" sz="1600" b="1" dirty="0">
                <a:solidFill>
                  <a:srgbClr val="1080B4"/>
                </a:solidFill>
                <a:effectLst>
                  <a:outerShdw blurRad="38100" dist="38100" dir="2700000" algn="tl">
                    <a:srgbClr val="000000">
                      <a:alpha val="43137"/>
                    </a:srgbClr>
                  </a:outerShdw>
                </a:effectLst>
                <a:sym typeface="+mn-ea"/>
              </a:rPr>
              <a:t>The end - thank you!</a:t>
            </a:r>
          </a:p>
        </p:txBody>
      </p:sp>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63300" y="6565328"/>
            <a:ext cx="1028700" cy="27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ontent Placeholder 2"/>
          <p:cNvSpPr txBox="1">
            <a:spLocks/>
          </p:cNvSpPr>
          <p:nvPr/>
        </p:nvSpPr>
        <p:spPr>
          <a:xfrm>
            <a:off x="6692900" y="3155950"/>
            <a:ext cx="5499100" cy="1459935"/>
          </a:xfrm>
          <a:prstGeom prst="rect">
            <a:avLst/>
          </a:prstGeom>
          <a:noFill/>
          <a:ln w="9525">
            <a:noFill/>
          </a:ln>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pPr marL="0" indent="0" algn="just">
              <a:buFontTx/>
              <a:buNone/>
            </a:pPr>
            <a:r>
              <a:rPr lang="en-US" sz="1400" dirty="0">
                <a:solidFill>
                  <a:schemeClr val="accent1">
                    <a:lumMod val="50000"/>
                  </a:schemeClr>
                </a:solidFill>
                <a:sym typeface="+mn-ea"/>
              </a:rPr>
              <a:t>Contacts:</a:t>
            </a:r>
          </a:p>
          <a:p>
            <a:pPr marL="0" indent="0" algn="just">
              <a:buFontTx/>
              <a:buNone/>
            </a:pPr>
            <a:r>
              <a:rPr lang="en-US" sz="1400" dirty="0">
                <a:solidFill>
                  <a:schemeClr val="accent1">
                    <a:lumMod val="50000"/>
                  </a:schemeClr>
                </a:solidFill>
                <a:sym typeface="+mn-ea"/>
                <a:hlinkClick r:id="rId5"/>
              </a:rPr>
              <a:t>staceysdream2017@gmail.com</a:t>
            </a:r>
            <a:r>
              <a:rPr lang="en-US" sz="1400" dirty="0">
                <a:solidFill>
                  <a:schemeClr val="accent1">
                    <a:lumMod val="50000"/>
                  </a:schemeClr>
                </a:solidFill>
                <a:sym typeface="+mn-ea"/>
              </a:rPr>
              <a:t> (</a:t>
            </a:r>
            <a:r>
              <a:rPr lang="es-ES" sz="1400" dirty="0">
                <a:solidFill>
                  <a:schemeClr val="accent1">
                    <a:lumMod val="50000"/>
                  </a:schemeClr>
                </a:solidFill>
                <a:sym typeface="+mn-ea"/>
              </a:rPr>
              <a:t>Alvarez de la Campa, S.)</a:t>
            </a:r>
            <a:endParaRPr lang="en-US" sz="1400" dirty="0">
              <a:solidFill>
                <a:schemeClr val="accent1">
                  <a:lumMod val="50000"/>
                </a:schemeClr>
              </a:solidFill>
              <a:sym typeface="+mn-ea"/>
            </a:endParaRPr>
          </a:p>
          <a:p>
            <a:pPr marL="0" indent="0" algn="just">
              <a:buFontTx/>
              <a:buNone/>
            </a:pPr>
            <a:r>
              <a:rPr lang="en-US" sz="1400" dirty="0">
                <a:solidFill>
                  <a:schemeClr val="accent1">
                    <a:lumMod val="50000"/>
                  </a:schemeClr>
                </a:solidFill>
                <a:sym typeface="+mn-ea"/>
                <a:hlinkClick r:id="rId6"/>
              </a:rPr>
              <a:t>tatramario@gmail.com</a:t>
            </a:r>
            <a:r>
              <a:rPr lang="en-US" sz="1400" dirty="0">
                <a:solidFill>
                  <a:schemeClr val="accent1">
                    <a:lumMod val="50000"/>
                  </a:schemeClr>
                </a:solidFill>
                <a:sym typeface="+mn-ea"/>
              </a:rPr>
              <a:t> (Mascagni, M. L.)</a:t>
            </a:r>
          </a:p>
        </p:txBody>
      </p:sp>
    </p:spTree>
    <p:extLst>
      <p:ext uri="{BB962C8B-B14F-4D97-AF65-F5344CB8AC3E}">
        <p14:creationId xmlns:p14="http://schemas.microsoft.com/office/powerpoint/2010/main" val="360047865"/>
      </p:ext>
    </p:extLst>
  </p:cSld>
  <p:clrMapOvr>
    <a:masterClrMapping/>
  </p:clrMapOvr>
</p:sld>
</file>

<file path=ppt/theme/theme1.xml><?xml version="1.0" encoding="utf-8"?>
<a:theme xmlns:a="http://schemas.openxmlformats.org/drawingml/2006/main" name="Blue Waves">
  <a:themeElements>
    <a:clrScheme name="Blue Waves 13">
      <a:dk1>
        <a:srgbClr val="000000"/>
      </a:dk1>
      <a:lt1>
        <a:srgbClr val="FFFFFF"/>
      </a:lt1>
      <a:dk2>
        <a:srgbClr val="000000"/>
      </a:dk2>
      <a:lt2>
        <a:srgbClr val="969696"/>
      </a:lt2>
      <a:accent1>
        <a:srgbClr val="0066CC"/>
      </a:accent1>
      <a:accent2>
        <a:srgbClr val="3399FF"/>
      </a:accent2>
      <a:accent3>
        <a:srgbClr val="FFFFFF"/>
      </a:accent3>
      <a:accent4>
        <a:srgbClr val="000000"/>
      </a:accent4>
      <a:accent5>
        <a:srgbClr val="AAB8E2"/>
      </a:accent5>
      <a:accent6>
        <a:srgbClr val="2D8AE7"/>
      </a:accent6>
      <a:hlink>
        <a:srgbClr val="CC3300"/>
      </a:hlink>
      <a:folHlink>
        <a:srgbClr val="996600"/>
      </a:folHlink>
    </a:clrScheme>
    <a:fontScheme name="Blue Waves">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80604020202020204" pitchFamily="34" charset="0"/>
            <a:ea typeface="SimSun"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80604020202020204" pitchFamily="34" charset="0"/>
            <a:ea typeface="SimSun" pitchFamily="2" charset="-122"/>
          </a:defRPr>
        </a:defPPr>
      </a:lstStyle>
    </a:lnDef>
  </a:objectDefaults>
  <a:extraClrSchemeLst>
    <a:extraClrScheme>
      <a:clrScheme name="Blue Wav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ue Wav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ue Wav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ue Wav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ue Wav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ue Wav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ue Wav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ue Wav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ue Wav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ue Wav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ue Wav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ue Wav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ue Waves 13">
        <a:dk1>
          <a:srgbClr val="000000"/>
        </a:dk1>
        <a:lt1>
          <a:srgbClr val="FFFFFF"/>
        </a:lt1>
        <a:dk2>
          <a:srgbClr val="000000"/>
        </a:dk2>
        <a:lt2>
          <a:srgbClr val="969696"/>
        </a:lt2>
        <a:accent1>
          <a:srgbClr val="0066CC"/>
        </a:accent1>
        <a:accent2>
          <a:srgbClr val="3399FF"/>
        </a:accent2>
        <a:accent3>
          <a:srgbClr val="FFFFFF"/>
        </a:accent3>
        <a:accent4>
          <a:srgbClr val="000000"/>
        </a:accent4>
        <a:accent5>
          <a:srgbClr val="AAB8E2"/>
        </a:accent5>
        <a:accent6>
          <a:srgbClr val="2D8AE7"/>
        </a:accent6>
        <a:hlink>
          <a:srgbClr val="CC3300"/>
        </a:hlink>
        <a:folHlink>
          <a:srgbClr val="9966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宋体"/>
        <a:ea typeface=""/>
        <a:cs typeface=""/>
        <a:font script="Jpan" typeface="游ゴシック Light"/>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宋体"/>
        <a:ea typeface=""/>
        <a:cs typeface=""/>
        <a:font script="Jpan" typeface="游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397</TotalTime>
  <Words>459</Words>
  <Application>Microsoft Macintosh PowerPoint</Application>
  <PresentationFormat>Widescreen</PresentationFormat>
  <Paragraphs>40</Paragraphs>
  <Slides>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宋体</vt:lpstr>
      <vt:lpstr>Arial</vt:lpstr>
      <vt:lpstr>Calibri</vt:lpstr>
      <vt:lpstr>Blue Waves</vt:lpstr>
      <vt:lpstr>Schools by the Sea</vt:lpstr>
      <vt:lpstr>Schools by the Sea</vt:lpstr>
      <vt:lpstr>Schools by the Sea</vt:lpstr>
      <vt:lpstr>Schools by the Sea</vt:lpstr>
      <vt:lpstr>Schools by the Sea</vt:lpstr>
      <vt:lpstr>Schools by the Sea: An Example of Participatory Learning </vt:lpstr>
      <vt:lpstr>The Benefits of Participatory Learning </vt:lpstr>
      <vt:lpstr>Schools by the Sea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Schools by the Sea</dc:title>
  <dc:creator>mario</dc:creator>
  <cp:lastModifiedBy>Stacey Alvarez de la Campa</cp:lastModifiedBy>
  <cp:revision>30</cp:revision>
  <dcterms:created xsi:type="dcterms:W3CDTF">2022-05-16T21:02:18Z</dcterms:created>
  <dcterms:modified xsi:type="dcterms:W3CDTF">2022-05-18T11:27:21Z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1033-11.1.0.10920</vt:lpwstr>
  </property>
</Properties>
</file>