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3" r:id="rId3"/>
  </p:sldMasterIdLst>
  <p:notesMasterIdLst>
    <p:notesMasterId r:id="rId16"/>
  </p:notesMasterIdLst>
  <p:sldIdLst>
    <p:sldId id="256" r:id="rId4"/>
    <p:sldId id="257" r:id="rId5"/>
    <p:sldId id="260" r:id="rId6"/>
    <p:sldId id="261" r:id="rId7"/>
    <p:sldId id="262" r:id="rId8"/>
    <p:sldId id="263" r:id="rId9"/>
    <p:sldId id="264" r:id="rId10"/>
    <p:sldId id="267" r:id="rId11"/>
    <p:sldId id="258" r:id="rId12"/>
    <p:sldId id="268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orient="horz" pos="816" userDrawn="1">
          <p15:clr>
            <a:srgbClr val="A4A3A4"/>
          </p15:clr>
        </p15:guide>
        <p15:guide id="5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A4"/>
    <a:srgbClr val="00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69098" autoAdjust="0"/>
  </p:normalViewPr>
  <p:slideViewPr>
    <p:cSldViewPr snapToGrid="0" showGuides="1">
      <p:cViewPr varScale="1">
        <p:scale>
          <a:sx n="80" d="100"/>
          <a:sy n="80" d="100"/>
        </p:scale>
        <p:origin x="1768" y="64"/>
      </p:cViewPr>
      <p:guideLst>
        <p:guide orient="horz" pos="2160"/>
        <p:guide pos="3840"/>
        <p:guide orient="horz"/>
        <p:guide orient="horz" pos="816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3F222-5B61-427D-9C87-A0B14A9747B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3892E-F2B5-4BDB-AB85-3260B0FA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5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892E-F2B5-4BDB-AB85-3260B0FA90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65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025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63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892E-F2B5-4BDB-AB85-3260B0FA90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2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044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84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6045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86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4B725-2203-4ED2-9256-A661C18EFA60}" type="slidenum">
              <a: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5793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9955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892E-F2B5-4BDB-AB85-3260B0FA90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82B4-6E59-49C6-93F6-F92B78418051}" type="datetime1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33-CA7F-484E-BCF0-615E97CA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8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0E6-E43B-4BEB-83F8-C87389FD6E1F}" type="datetime1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33-CA7F-484E-BCF0-615E97CA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D9B4-FC98-434D-A1E3-22CA8C45E741}" type="datetime1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33-CA7F-484E-BCF0-615E97CA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59" y="433469"/>
            <a:ext cx="4829371" cy="57390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5" y="395066"/>
            <a:ext cx="5214261" cy="887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0ED71-D102-4A47-8D49-527E513DAA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974CE-5775-4767-8B2D-E006DC5555F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43DC1F0-6C4F-445F-A94A-654AFEDB6B20}" type="datetime1">
              <a:rPr lang="en-US" noProof="0" smtClean="0"/>
              <a:t>5/22/2022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7E5B4-99B2-4696-8ED1-B7AB1747A2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512024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60" y="433470"/>
            <a:ext cx="4829370" cy="27897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8" name="Picture Placeholder 8">
            <a:extLst>
              <a:ext uri="{FF2B5EF4-FFF2-40B4-BE49-F238E27FC236}">
                <a16:creationId xmlns:a16="http://schemas.microsoft.com/office/drawing/2014/main" id="{7F567229-93F4-4028-9012-070DD0F840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EFDF54-79BF-4A62-9A89-30BB4DEA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5" y="395066"/>
            <a:ext cx="5214261" cy="887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36EA4-84ED-4506-A242-5F0C906222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72EC5-4F70-48F3-89D4-91D2D67BE51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D16243F-C305-4F76-B0A2-E02401E6E0ED}" type="datetime1">
              <a:rPr lang="en-US" noProof="0" smtClean="0"/>
              <a:t>5/22/2022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0718A-D70B-4A4B-A26A-0BF5E34D00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967823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487775"/>
            <a:ext cx="4772203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146" name="Text Placeholder 135">
            <a:extLst>
              <a:ext uri="{FF2B5EF4-FFF2-40B4-BE49-F238E27FC236}">
                <a16:creationId xmlns:a16="http://schemas.microsoft.com/office/drawing/2014/main" id="{56E7987E-D425-4641-A476-A2F2AFEFA9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255" y="5338960"/>
            <a:ext cx="288000" cy="10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  <p:grpSp>
        <p:nvGrpSpPr>
          <p:cNvPr id="67" name="Group 4">
            <a:extLst>
              <a:ext uri="{FF2B5EF4-FFF2-40B4-BE49-F238E27FC236}">
                <a16:creationId xmlns:a16="http://schemas.microsoft.com/office/drawing/2014/main" id="{17413FA8-B926-4F79-BE67-4D826E05949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1066" y="453777"/>
            <a:ext cx="1662286" cy="1666547"/>
            <a:chOff x="2864" y="1181"/>
            <a:chExt cx="1952" cy="195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68" name="AutoShape 3">
              <a:extLst>
                <a:ext uri="{FF2B5EF4-FFF2-40B4-BE49-F238E27FC236}">
                  <a16:creationId xmlns:a16="http://schemas.microsoft.com/office/drawing/2014/main" id="{67A0898D-5E9C-4ECA-8716-B27BD4E303A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239A1E07-3A1C-41F5-92ED-8B3567E0FF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E9D6C4A4-2B67-4288-817E-9A4BFFCA30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6B8D6F90-2C6B-4628-AE61-C65FEE487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C0E4DAA6-41BC-4FB2-8CF3-65E9131F4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474DAF8-D7A5-411C-A001-70D5A07D88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06B8E519-0572-4B3F-9254-9C405ADACC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4DA47499-7EFA-44C7-93C9-40237E640F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C8EA471D-6FAF-4C4F-B21D-814C5991B9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BEC055FD-07C4-4F86-A926-EFFCD0E704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DBC8C3F1-E782-4E33-8648-C0D9005D2F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7" name="Freeform 15">
              <a:extLst>
                <a:ext uri="{FF2B5EF4-FFF2-40B4-BE49-F238E27FC236}">
                  <a16:creationId xmlns:a16="http://schemas.microsoft.com/office/drawing/2014/main" id="{511543D3-2D83-4FA7-A510-0D59ED4DFD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5C99A006-6A36-4318-A0F6-FC763AF1F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D65C69B5-F055-4C41-976C-E6733BC98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1A3177FB-A0BD-4B08-B181-14A829DF1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3528B336-8FBC-4C1E-B4B2-C99449F8E8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BD4F46C1-2FE6-44C8-A55E-45E98246F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8" name="Rectangle 21">
              <a:extLst>
                <a:ext uri="{FF2B5EF4-FFF2-40B4-BE49-F238E27FC236}">
                  <a16:creationId xmlns:a16="http://schemas.microsoft.com/office/drawing/2014/main" id="{09DD4248-B5EF-40DF-AEE7-8BD9A8A741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0EF4CE3A-3112-407D-B00C-337ACD7FD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0" name="Freeform 23">
              <a:extLst>
                <a:ext uri="{FF2B5EF4-FFF2-40B4-BE49-F238E27FC236}">
                  <a16:creationId xmlns:a16="http://schemas.microsoft.com/office/drawing/2014/main" id="{EEE8532D-E6E7-4BD0-9A45-58E8A1A93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1" name="Freeform 24">
              <a:extLst>
                <a:ext uri="{FF2B5EF4-FFF2-40B4-BE49-F238E27FC236}">
                  <a16:creationId xmlns:a16="http://schemas.microsoft.com/office/drawing/2014/main" id="{2B2B85B8-C753-425A-ACC5-3B2B2268F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2" name="Freeform 25">
              <a:extLst>
                <a:ext uri="{FF2B5EF4-FFF2-40B4-BE49-F238E27FC236}">
                  <a16:creationId xmlns:a16="http://schemas.microsoft.com/office/drawing/2014/main" id="{023916B4-1AD7-4055-9353-DB438003EF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3" name="Freeform 26">
              <a:extLst>
                <a:ext uri="{FF2B5EF4-FFF2-40B4-BE49-F238E27FC236}">
                  <a16:creationId xmlns:a16="http://schemas.microsoft.com/office/drawing/2014/main" id="{6D2086AF-BC95-4BE8-AB84-A66F4C80A6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4" name="Freeform 27">
              <a:extLst>
                <a:ext uri="{FF2B5EF4-FFF2-40B4-BE49-F238E27FC236}">
                  <a16:creationId xmlns:a16="http://schemas.microsoft.com/office/drawing/2014/main" id="{E7A147C6-9FDA-4D95-A42A-92861D17D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45D5BF2A-EF85-417C-B03F-30CEAE118D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6" name="Freeform 29">
              <a:extLst>
                <a:ext uri="{FF2B5EF4-FFF2-40B4-BE49-F238E27FC236}">
                  <a16:creationId xmlns:a16="http://schemas.microsoft.com/office/drawing/2014/main" id="{795098EC-2ACB-4C39-AA2D-A12FF06BA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7" name="Freeform 30">
              <a:extLst>
                <a:ext uri="{FF2B5EF4-FFF2-40B4-BE49-F238E27FC236}">
                  <a16:creationId xmlns:a16="http://schemas.microsoft.com/office/drawing/2014/main" id="{447048D5-71A3-4A33-9E51-0388E2EC90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8" name="Freeform 31">
              <a:extLst>
                <a:ext uri="{FF2B5EF4-FFF2-40B4-BE49-F238E27FC236}">
                  <a16:creationId xmlns:a16="http://schemas.microsoft.com/office/drawing/2014/main" id="{5866A8C0-C096-47DA-9C8E-D82E74E479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9" name="Freeform 32">
              <a:extLst>
                <a:ext uri="{FF2B5EF4-FFF2-40B4-BE49-F238E27FC236}">
                  <a16:creationId xmlns:a16="http://schemas.microsoft.com/office/drawing/2014/main" id="{4B91E936-1F6C-4BAE-9F8C-2A198926D7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0" name="Freeform 34">
              <a:extLst>
                <a:ext uri="{FF2B5EF4-FFF2-40B4-BE49-F238E27FC236}">
                  <a16:creationId xmlns:a16="http://schemas.microsoft.com/office/drawing/2014/main" id="{88823701-A9F3-4323-AD0C-A2AD4BE0B9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1" name="Freeform 35">
              <a:extLst>
                <a:ext uri="{FF2B5EF4-FFF2-40B4-BE49-F238E27FC236}">
                  <a16:creationId xmlns:a16="http://schemas.microsoft.com/office/drawing/2014/main" id="{C495104A-F915-4B0C-961E-EF42EEA3C8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2" name="Freeform 36">
              <a:extLst>
                <a:ext uri="{FF2B5EF4-FFF2-40B4-BE49-F238E27FC236}">
                  <a16:creationId xmlns:a16="http://schemas.microsoft.com/office/drawing/2014/main" id="{6A51DB3B-303A-4D1F-A5E4-A76D700245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3" name="Freeform 37">
              <a:extLst>
                <a:ext uri="{FF2B5EF4-FFF2-40B4-BE49-F238E27FC236}">
                  <a16:creationId xmlns:a16="http://schemas.microsoft.com/office/drawing/2014/main" id="{E2E2D34A-EEA4-4A9C-81F3-B794F5CEF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4" name="Freeform 38">
              <a:extLst>
                <a:ext uri="{FF2B5EF4-FFF2-40B4-BE49-F238E27FC236}">
                  <a16:creationId xmlns:a16="http://schemas.microsoft.com/office/drawing/2014/main" id="{8B3BECFC-710D-46F1-96FF-B5371F927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5" name="Freeform 39">
              <a:extLst>
                <a:ext uri="{FF2B5EF4-FFF2-40B4-BE49-F238E27FC236}">
                  <a16:creationId xmlns:a16="http://schemas.microsoft.com/office/drawing/2014/main" id="{90665531-8DF2-4759-B8DB-FEF6D91D48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6" name="Freeform 40">
              <a:extLst>
                <a:ext uri="{FF2B5EF4-FFF2-40B4-BE49-F238E27FC236}">
                  <a16:creationId xmlns:a16="http://schemas.microsoft.com/office/drawing/2014/main" id="{26F566F5-E589-4F94-81DD-DD2CA39F8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7" name="Freeform 41">
              <a:extLst>
                <a:ext uri="{FF2B5EF4-FFF2-40B4-BE49-F238E27FC236}">
                  <a16:creationId xmlns:a16="http://schemas.microsoft.com/office/drawing/2014/main" id="{AD2F1B90-FBA5-468A-ADE5-6AF4A84870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8" name="Freeform 42">
              <a:extLst>
                <a:ext uri="{FF2B5EF4-FFF2-40B4-BE49-F238E27FC236}">
                  <a16:creationId xmlns:a16="http://schemas.microsoft.com/office/drawing/2014/main" id="{2FD588FF-B434-4865-9645-F295045E86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9" name="Freeform 43">
              <a:extLst>
                <a:ext uri="{FF2B5EF4-FFF2-40B4-BE49-F238E27FC236}">
                  <a16:creationId xmlns:a16="http://schemas.microsoft.com/office/drawing/2014/main" id="{19302DA6-B22F-4EF5-A69A-ABD9063A84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0" name="Freeform 44">
              <a:extLst>
                <a:ext uri="{FF2B5EF4-FFF2-40B4-BE49-F238E27FC236}">
                  <a16:creationId xmlns:a16="http://schemas.microsoft.com/office/drawing/2014/main" id="{FE7EC85F-4555-4FCA-8CCD-19C42F488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1" name="Freeform 45">
              <a:extLst>
                <a:ext uri="{FF2B5EF4-FFF2-40B4-BE49-F238E27FC236}">
                  <a16:creationId xmlns:a16="http://schemas.microsoft.com/office/drawing/2014/main" id="{1962168F-4DE0-46A6-8EFD-C4A1BA3751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2" name="Freeform 46">
              <a:extLst>
                <a:ext uri="{FF2B5EF4-FFF2-40B4-BE49-F238E27FC236}">
                  <a16:creationId xmlns:a16="http://schemas.microsoft.com/office/drawing/2014/main" id="{7B9E10B1-1CAA-4E4C-B256-1BA034A292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3" name="Freeform 47">
              <a:extLst>
                <a:ext uri="{FF2B5EF4-FFF2-40B4-BE49-F238E27FC236}">
                  <a16:creationId xmlns:a16="http://schemas.microsoft.com/office/drawing/2014/main" id="{A8D8148A-C053-4A37-844E-75EF041690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4" name="Freeform 48">
              <a:extLst>
                <a:ext uri="{FF2B5EF4-FFF2-40B4-BE49-F238E27FC236}">
                  <a16:creationId xmlns:a16="http://schemas.microsoft.com/office/drawing/2014/main" id="{A20CEF9E-743B-4F98-9FF0-EBBBC4FEB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5" name="Freeform 49">
              <a:extLst>
                <a:ext uri="{FF2B5EF4-FFF2-40B4-BE49-F238E27FC236}">
                  <a16:creationId xmlns:a16="http://schemas.microsoft.com/office/drawing/2014/main" id="{B790B20E-FD43-462D-8007-EC2B15D8FC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6" name="Freeform 50">
              <a:extLst>
                <a:ext uri="{FF2B5EF4-FFF2-40B4-BE49-F238E27FC236}">
                  <a16:creationId xmlns:a16="http://schemas.microsoft.com/office/drawing/2014/main" id="{3DCCF01C-7444-4B23-BDF1-D8027642EA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9C1F7A58-7A43-4EF6-8310-FC2223E349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CFADC32E-9FC7-4E6E-842D-E7A407A37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D5B27FA2-8D3C-408A-9480-A049E6D38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0" name="Freeform 54">
              <a:extLst>
                <a:ext uri="{FF2B5EF4-FFF2-40B4-BE49-F238E27FC236}">
                  <a16:creationId xmlns:a16="http://schemas.microsoft.com/office/drawing/2014/main" id="{1FE7A3D8-FB06-4617-BFC5-9D2DCCA8AB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1" name="Freeform 55">
              <a:extLst>
                <a:ext uri="{FF2B5EF4-FFF2-40B4-BE49-F238E27FC236}">
                  <a16:creationId xmlns:a16="http://schemas.microsoft.com/office/drawing/2014/main" id="{465E4A38-A19E-4A38-8E8A-A82D12FA5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2" name="Freeform 56">
              <a:extLst>
                <a:ext uri="{FF2B5EF4-FFF2-40B4-BE49-F238E27FC236}">
                  <a16:creationId xmlns:a16="http://schemas.microsoft.com/office/drawing/2014/main" id="{A1F24538-62EE-43F6-AFF0-9E5AC6235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3" name="Freeform 57">
              <a:extLst>
                <a:ext uri="{FF2B5EF4-FFF2-40B4-BE49-F238E27FC236}">
                  <a16:creationId xmlns:a16="http://schemas.microsoft.com/office/drawing/2014/main" id="{E45D68DF-3FB9-4397-9E42-B8F0FD2CBC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4" name="Freeform 58">
              <a:extLst>
                <a:ext uri="{FF2B5EF4-FFF2-40B4-BE49-F238E27FC236}">
                  <a16:creationId xmlns:a16="http://schemas.microsoft.com/office/drawing/2014/main" id="{A559BEA7-D8F9-48FE-8B9C-D2CC236311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5" name="Freeform 59">
              <a:extLst>
                <a:ext uri="{FF2B5EF4-FFF2-40B4-BE49-F238E27FC236}">
                  <a16:creationId xmlns:a16="http://schemas.microsoft.com/office/drawing/2014/main" id="{00C3857F-D388-4662-B791-624CEA2D4E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6" name="Freeform 60">
              <a:extLst>
                <a:ext uri="{FF2B5EF4-FFF2-40B4-BE49-F238E27FC236}">
                  <a16:creationId xmlns:a16="http://schemas.microsoft.com/office/drawing/2014/main" id="{509EDC47-72F4-4A73-A0DC-EFEEA7F78B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7" name="Freeform 61">
              <a:extLst>
                <a:ext uri="{FF2B5EF4-FFF2-40B4-BE49-F238E27FC236}">
                  <a16:creationId xmlns:a16="http://schemas.microsoft.com/office/drawing/2014/main" id="{82FD3E03-FA3C-47B4-A46E-1FDBD51C45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8" name="Freeform 62">
              <a:extLst>
                <a:ext uri="{FF2B5EF4-FFF2-40B4-BE49-F238E27FC236}">
                  <a16:creationId xmlns:a16="http://schemas.microsoft.com/office/drawing/2014/main" id="{B71695B0-B6B0-40D5-8FAF-58EC726C6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</p:grpSp>
      <p:sp>
        <p:nvSpPr>
          <p:cNvPr id="66" name="Picture Placeholder 138">
            <a:extLst>
              <a:ext uri="{FF2B5EF4-FFF2-40B4-BE49-F238E27FC236}">
                <a16:creationId xmlns:a16="http://schemas.microsoft.com/office/drawing/2014/main" id="{F66FA02B-43F8-442C-A7E5-0D31D41E9C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241" y="1030147"/>
            <a:ext cx="5919758" cy="5825419"/>
          </a:xfrm>
          <a:custGeom>
            <a:avLst/>
            <a:gdLst>
              <a:gd name="connsiteX0" fmla="*/ 5919758 w 5919758"/>
              <a:gd name="connsiteY0" fmla="*/ 0 h 5825419"/>
              <a:gd name="connsiteX1" fmla="*/ 5919758 w 5919758"/>
              <a:gd name="connsiteY1" fmla="*/ 5825419 h 5825419"/>
              <a:gd name="connsiteX2" fmla="*/ 1120273 w 5919758"/>
              <a:gd name="connsiteY2" fmla="*/ 5825419 h 5825419"/>
              <a:gd name="connsiteX3" fmla="*/ 0 w 5919758"/>
              <a:gd name="connsiteY3" fmla="*/ 1588036 h 582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9758" h="5825419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noFill/>
        </p:spPr>
        <p:txBody>
          <a:bodyPr wrap="square" lIns="576000" tIns="1728000" rIns="360000" bIns="360000">
            <a:noAutofit/>
          </a:bodyPr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 dirty="0"/>
              <a:t>Click central icon to add picture or pattern</a:t>
            </a:r>
          </a:p>
        </p:txBody>
      </p:sp>
      <p:sp>
        <p:nvSpPr>
          <p:cNvPr id="147" name="Text Placeholder 140">
            <a:extLst>
              <a:ext uri="{FF2B5EF4-FFF2-40B4-BE49-F238E27FC236}">
                <a16:creationId xmlns:a16="http://schemas.microsoft.com/office/drawing/2014/main" id="{74859718-6497-4295-886B-BD752B23C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5394937"/>
            <a:ext cx="4772202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354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90DF213-662F-4F0F-AF3A-12E90D6AB403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487775"/>
            <a:ext cx="4772203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600"/>
              </a:spcAft>
              <a:buNone/>
              <a:defRPr sz="38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75" name="Text Placeholder 140">
            <a:extLst>
              <a:ext uri="{FF2B5EF4-FFF2-40B4-BE49-F238E27FC236}">
                <a16:creationId xmlns:a16="http://schemas.microsoft.com/office/drawing/2014/main" id="{F8C9875D-6ED4-4691-B4EE-6BE289CEFD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2" y="5394937"/>
            <a:ext cx="4772203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tx2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10" name="Picture Placeholder 138">
            <a:extLst>
              <a:ext uri="{FF2B5EF4-FFF2-40B4-BE49-F238E27FC236}">
                <a16:creationId xmlns:a16="http://schemas.microsoft.com/office/drawing/2014/main" id="{D91BA0D4-62CE-4418-96F2-0B48EF32B9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241" y="1030147"/>
            <a:ext cx="5919758" cy="5825419"/>
          </a:xfrm>
          <a:custGeom>
            <a:avLst/>
            <a:gdLst>
              <a:gd name="connsiteX0" fmla="*/ 5919758 w 5919758"/>
              <a:gd name="connsiteY0" fmla="*/ 0 h 5825419"/>
              <a:gd name="connsiteX1" fmla="*/ 5919758 w 5919758"/>
              <a:gd name="connsiteY1" fmla="*/ 5825419 h 5825419"/>
              <a:gd name="connsiteX2" fmla="*/ 1120273 w 5919758"/>
              <a:gd name="connsiteY2" fmla="*/ 5825419 h 5825419"/>
              <a:gd name="connsiteX3" fmla="*/ 0 w 5919758"/>
              <a:gd name="connsiteY3" fmla="*/ 1588036 h 582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9758" h="5825419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noFill/>
        </p:spPr>
        <p:txBody>
          <a:bodyPr wrap="square" lIns="576000" tIns="1728000" rIns="360000" bIns="360000">
            <a:noAutofit/>
          </a:bodyPr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 dirty="0"/>
              <a:t>Click central icon to add picture or pattern</a:t>
            </a:r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3AFBB0F5-5EB0-405F-9812-3F6111C207C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255" y="616633"/>
            <a:ext cx="1440000" cy="1443689"/>
            <a:chOff x="2864" y="1181"/>
            <a:chExt cx="1952" cy="1957"/>
          </a:xfrm>
          <a:blipFill>
            <a:blip r:embed="rId2"/>
            <a:stretch>
              <a:fillRect/>
            </a:stretch>
          </a:blipFill>
        </p:grpSpPr>
        <p:sp>
          <p:nvSpPr>
            <p:cNvPr id="72" name="AutoShape 3">
              <a:extLst>
                <a:ext uri="{FF2B5EF4-FFF2-40B4-BE49-F238E27FC236}">
                  <a16:creationId xmlns:a16="http://schemas.microsoft.com/office/drawing/2014/main" id="{EE348DCA-F65E-472C-8E94-01A3FE818B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3" name="Rectangle 5">
              <a:extLst>
                <a:ext uri="{FF2B5EF4-FFF2-40B4-BE49-F238E27FC236}">
                  <a16:creationId xmlns:a16="http://schemas.microsoft.com/office/drawing/2014/main" id="{43ED83A1-CC4D-42EA-8ABE-37ED66A648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C14D3AFF-4015-4ADB-AB21-B4EADD0CA3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338B28A6-DBB6-499A-9175-D30CDBFB65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B4F42473-3AD2-48CF-9DF2-688A050792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4CFCC169-6EE2-4286-8FE4-D99450A44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9D240A6C-65D8-4404-BD21-34BFC830B9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D2693798-E801-4A01-899D-3526F4E679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285079AC-870B-48A5-93B9-BCEBA2C149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999F3F9A-C895-4189-8520-0793CCCD0B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5161D696-7B40-4240-8A0E-23B94BADBC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4C75893E-D358-44AC-A3CF-2EED9778A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7637E8F0-D81C-476F-8F8E-D9920CB89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871A423F-334B-41DD-AB12-69F4222E2B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F58C111E-E1E0-495A-B19E-19C23BC04A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C13C60D4-33A1-4116-A310-C2D5DDC4EE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A48538EB-0D4D-49B9-BDCF-9D922353F7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1487FAD7-88D3-4A87-99A7-7B072B555F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8914B577-98F3-43EF-BC4A-E7588E200C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B5308D54-22FE-4DA7-BC01-ED460072EF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3A60EE4F-D706-499A-8872-B156049D5B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3EAF6B99-79B4-43B1-842F-B1AFF0CC1E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6" name="Freeform 26">
              <a:extLst>
                <a:ext uri="{FF2B5EF4-FFF2-40B4-BE49-F238E27FC236}">
                  <a16:creationId xmlns:a16="http://schemas.microsoft.com/office/drawing/2014/main" id="{6C79F926-94C7-4522-9614-397593F62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FDD151CA-6BF4-4036-98ED-05B831B530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AB448DEB-E490-4038-8414-1A68B9109C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id="{524059C3-D356-4C34-9C06-DD896588B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0" name="Freeform 30">
              <a:extLst>
                <a:ext uri="{FF2B5EF4-FFF2-40B4-BE49-F238E27FC236}">
                  <a16:creationId xmlns:a16="http://schemas.microsoft.com/office/drawing/2014/main" id="{247D07C2-EC7B-4730-92FA-6B8D84B80D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id="{5D6F08FA-2532-4558-9602-AF1744F99F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2" name="Freeform 32">
              <a:extLst>
                <a:ext uri="{FF2B5EF4-FFF2-40B4-BE49-F238E27FC236}">
                  <a16:creationId xmlns:a16="http://schemas.microsoft.com/office/drawing/2014/main" id="{E685EBE7-869E-41B0-BCD8-FF537CBD5C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C3AB8B41-7BD9-44AA-B986-74D53C9AF3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EDE8817E-73C2-4561-8428-03CCAFF40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AF8224B5-9A1C-4DFC-9A81-E5FD62FB56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1C2A9587-67A6-4716-977B-862BFA82E6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495A0897-65A5-4410-A4A7-BD794D83CD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7E97296E-EB49-46E9-8E93-4AA5F3E541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2F3461FC-DD4F-4CA4-B2A8-7F4F566F61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8908A0F4-A93F-4BE5-8463-B36A8039B5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24D30A92-E7FF-424A-B0A9-AC7FE32E7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B2A95380-ABEE-40CA-BBE5-1E3411D8CD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25364CF1-47E1-42AA-B408-1241E63E8C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4" name="Freeform 45">
              <a:extLst>
                <a:ext uri="{FF2B5EF4-FFF2-40B4-BE49-F238E27FC236}">
                  <a16:creationId xmlns:a16="http://schemas.microsoft.com/office/drawing/2014/main" id="{722A9A6F-E73A-4E34-A53F-A559E043C3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7DC776F1-D1BF-4756-9B11-A3922DD28A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F702349C-C6E4-46A5-8802-BB88DD4BE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346BC6D5-9E5A-4B92-9611-F9D07EF485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2A9DF814-73D8-4894-8B96-23B40E6E90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58C1703B-88EC-4C9F-B827-837D126B6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7589E396-ADCF-4596-8DE4-4379AFCE7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C49FDA79-CF20-4CA4-9EC3-273E88B10C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2" name="Freeform 53">
              <a:extLst>
                <a:ext uri="{FF2B5EF4-FFF2-40B4-BE49-F238E27FC236}">
                  <a16:creationId xmlns:a16="http://schemas.microsoft.com/office/drawing/2014/main" id="{EAF66CB7-8F32-4F0C-B5A2-11A6143DA7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3" name="Freeform 54">
              <a:extLst>
                <a:ext uri="{FF2B5EF4-FFF2-40B4-BE49-F238E27FC236}">
                  <a16:creationId xmlns:a16="http://schemas.microsoft.com/office/drawing/2014/main" id="{DD4F44F0-927E-4351-9C37-2EE63B71F0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4" name="Freeform 55">
              <a:extLst>
                <a:ext uri="{FF2B5EF4-FFF2-40B4-BE49-F238E27FC236}">
                  <a16:creationId xmlns:a16="http://schemas.microsoft.com/office/drawing/2014/main" id="{92AC303A-678D-4707-A16F-2DA1A07D9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5" name="Freeform 56">
              <a:extLst>
                <a:ext uri="{FF2B5EF4-FFF2-40B4-BE49-F238E27FC236}">
                  <a16:creationId xmlns:a16="http://schemas.microsoft.com/office/drawing/2014/main" id="{4BCFC9F6-3BBE-4394-851E-3738C7D6E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6" name="Freeform 57">
              <a:extLst>
                <a:ext uri="{FF2B5EF4-FFF2-40B4-BE49-F238E27FC236}">
                  <a16:creationId xmlns:a16="http://schemas.microsoft.com/office/drawing/2014/main" id="{D4997C90-4986-45C1-9DAC-A5D26B02F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7" name="Freeform 58">
              <a:extLst>
                <a:ext uri="{FF2B5EF4-FFF2-40B4-BE49-F238E27FC236}">
                  <a16:creationId xmlns:a16="http://schemas.microsoft.com/office/drawing/2014/main" id="{ACC13E25-4EE3-4A63-B0AF-2162BB78EC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8" name="Freeform 59">
              <a:extLst>
                <a:ext uri="{FF2B5EF4-FFF2-40B4-BE49-F238E27FC236}">
                  <a16:creationId xmlns:a16="http://schemas.microsoft.com/office/drawing/2014/main" id="{87AA0A80-577E-43A6-B738-0BAFE7F7B4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9" name="Freeform 60">
              <a:extLst>
                <a:ext uri="{FF2B5EF4-FFF2-40B4-BE49-F238E27FC236}">
                  <a16:creationId xmlns:a16="http://schemas.microsoft.com/office/drawing/2014/main" id="{3DBFF628-46A4-41BD-9FA9-3D4418E866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0" name="Freeform 61">
              <a:extLst>
                <a:ext uri="{FF2B5EF4-FFF2-40B4-BE49-F238E27FC236}">
                  <a16:creationId xmlns:a16="http://schemas.microsoft.com/office/drawing/2014/main" id="{D6413240-42B4-45DB-BBA2-56A1CDBD3C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1" name="Freeform 62">
              <a:extLst>
                <a:ext uri="{FF2B5EF4-FFF2-40B4-BE49-F238E27FC236}">
                  <a16:creationId xmlns:a16="http://schemas.microsoft.com/office/drawing/2014/main" id="{8AAB2B20-3978-4858-9836-C1351201A6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</p:grpSp>
      <p:sp>
        <p:nvSpPr>
          <p:cNvPr id="66" name="Text Placeholder 135">
            <a:extLst>
              <a:ext uri="{FF2B5EF4-FFF2-40B4-BE49-F238E27FC236}">
                <a16:creationId xmlns:a16="http://schemas.microsoft.com/office/drawing/2014/main" id="{601F3602-2361-40F0-A995-ABA050961A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255" y="5338960"/>
            <a:ext cx="288000" cy="108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20200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204000" cy="6857998"/>
          </a:xfrm>
          <a:solidFill>
            <a:schemeClr val="bg1">
              <a:lumMod val="85000"/>
            </a:schemeClr>
          </a:solidFill>
        </p:spPr>
        <p:txBody>
          <a:bodyPr lIns="360000" tIns="360000" rIns="360000" bIns="360000">
            <a:norm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73" name="Subtitle 72">
            <a:extLst>
              <a:ext uri="{FF2B5EF4-FFF2-40B4-BE49-F238E27FC236}">
                <a16:creationId xmlns:a16="http://schemas.microsoft.com/office/drawing/2014/main" id="{2993D1DC-23D0-40CA-BA80-0CCA239AC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0"/>
            <a:ext cx="5729283" cy="6857998"/>
          </a:xfrm>
          <a:custGeom>
            <a:avLst/>
            <a:gdLst>
              <a:gd name="connsiteX0" fmla="*/ 0 w 5729283"/>
              <a:gd name="connsiteY0" fmla="*/ 0 h 6857998"/>
              <a:gd name="connsiteX1" fmla="*/ 4311112 w 5729283"/>
              <a:gd name="connsiteY1" fmla="*/ 0 h 6857998"/>
              <a:gd name="connsiteX2" fmla="*/ 5729283 w 5729283"/>
              <a:gd name="connsiteY2" fmla="*/ 5316930 h 6857998"/>
              <a:gd name="connsiteX3" fmla="*/ 0 w 5729283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9283" h="6857998">
                <a:moveTo>
                  <a:pt x="0" y="0"/>
                </a:moveTo>
                <a:lnTo>
                  <a:pt x="4311112" y="0"/>
                </a:lnTo>
                <a:lnTo>
                  <a:pt x="5729283" y="5316930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wrap="square" lIns="576000" tIns="2484000" rIns="1404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137" name="Text Placeholder 135">
            <a:extLst>
              <a:ext uri="{FF2B5EF4-FFF2-40B4-BE49-F238E27FC236}">
                <a16:creationId xmlns:a16="http://schemas.microsoft.com/office/drawing/2014/main" id="{081B6B67-7D18-4A84-A9C8-F8EB715A3FB3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07255" y="616633"/>
            <a:ext cx="1440000" cy="144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200">
                <a:solidFill>
                  <a:schemeClr val="tx2"/>
                </a:solidFill>
              </a:defRPr>
            </a:lvl1pPr>
            <a:lvl2pPr marL="0" indent="0">
              <a:defRPr sz="200">
                <a:solidFill>
                  <a:schemeClr val="tx2"/>
                </a:solidFill>
              </a:defRPr>
            </a:lvl2pPr>
            <a:lvl3pPr marL="0" indent="0">
              <a:defRPr sz="200">
                <a:solidFill>
                  <a:schemeClr val="tx2"/>
                </a:solidFill>
              </a:defRPr>
            </a:lvl3pPr>
            <a:lvl4pPr>
              <a:defRPr sz="200">
                <a:solidFill>
                  <a:schemeClr val="tx2"/>
                </a:solidFill>
              </a:defRPr>
            </a:lvl4pPr>
            <a:lvl5pPr>
              <a:defRPr sz="200">
                <a:solidFill>
                  <a:schemeClr val="tx2"/>
                </a:solidFill>
              </a:defRPr>
            </a:lvl5pPr>
            <a:lvl6pPr>
              <a:defRPr sz="200">
                <a:solidFill>
                  <a:schemeClr val="tx2"/>
                </a:solidFill>
              </a:defRPr>
            </a:lvl6pPr>
            <a:lvl7pPr>
              <a:defRPr sz="200">
                <a:solidFill>
                  <a:schemeClr val="tx2"/>
                </a:solidFill>
              </a:defRPr>
            </a:lvl7pPr>
            <a:lvl8pPr>
              <a:defRPr sz="200">
                <a:solidFill>
                  <a:schemeClr val="tx2"/>
                </a:solidFill>
              </a:defRPr>
            </a:lvl8pPr>
            <a:lvl9pPr>
              <a:defRPr sz="2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       </a:t>
            </a:r>
          </a:p>
        </p:txBody>
      </p:sp>
      <p:sp>
        <p:nvSpPr>
          <p:cNvPr id="139" name="Text Placeholder 140">
            <a:extLst>
              <a:ext uri="{FF2B5EF4-FFF2-40B4-BE49-F238E27FC236}">
                <a16:creationId xmlns:a16="http://schemas.microsoft.com/office/drawing/2014/main" id="{57544754-61DA-4535-96B6-21D24A6188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063" y="5265337"/>
            <a:ext cx="3567112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tx2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8" name="Text Placeholder 135">
            <a:extLst>
              <a:ext uri="{FF2B5EF4-FFF2-40B4-BE49-F238E27FC236}">
                <a16:creationId xmlns:a16="http://schemas.microsoft.com/office/drawing/2014/main" id="{08BE5594-C448-4AC9-B08C-E09264A163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255" y="5209360"/>
            <a:ext cx="288000" cy="108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59307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487775"/>
            <a:ext cx="4772203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147" name="Text Placeholder 140">
            <a:extLst>
              <a:ext uri="{FF2B5EF4-FFF2-40B4-BE49-F238E27FC236}">
                <a16:creationId xmlns:a16="http://schemas.microsoft.com/office/drawing/2014/main" id="{74859718-6497-4295-886B-BD752B23C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4666" y="686883"/>
            <a:ext cx="3765573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grpSp>
        <p:nvGrpSpPr>
          <p:cNvPr id="67" name="Group 4">
            <a:extLst>
              <a:ext uri="{FF2B5EF4-FFF2-40B4-BE49-F238E27FC236}">
                <a16:creationId xmlns:a16="http://schemas.microsoft.com/office/drawing/2014/main" id="{17413FA8-B926-4F79-BE67-4D826E05949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1066" y="453777"/>
            <a:ext cx="1662286" cy="1666547"/>
            <a:chOff x="2864" y="1181"/>
            <a:chExt cx="1952" cy="1957"/>
          </a:xfrm>
          <a:blipFill>
            <a:blip r:embed="rId2"/>
            <a:stretch>
              <a:fillRect/>
            </a:stretch>
          </a:blipFill>
        </p:grpSpPr>
        <p:sp>
          <p:nvSpPr>
            <p:cNvPr id="68" name="AutoShape 3">
              <a:extLst>
                <a:ext uri="{FF2B5EF4-FFF2-40B4-BE49-F238E27FC236}">
                  <a16:creationId xmlns:a16="http://schemas.microsoft.com/office/drawing/2014/main" id="{67A0898D-5E9C-4ECA-8716-B27BD4E303A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239A1E07-3A1C-41F5-92ED-8B3567E0FF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E9D6C4A4-2B67-4288-817E-9A4BFFCA30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6B8D6F90-2C6B-4628-AE61-C65FEE487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C0E4DAA6-41BC-4FB2-8CF3-65E9131F4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474DAF8-D7A5-411C-A001-70D5A07D88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06B8E519-0572-4B3F-9254-9C405ADACC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4DA47499-7EFA-44C7-93C9-40237E640F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C8EA471D-6FAF-4C4F-B21D-814C5991B9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BEC055FD-07C4-4F86-A926-EFFCD0E704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DBC8C3F1-E782-4E33-8648-C0D9005D2F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7" name="Freeform 15">
              <a:extLst>
                <a:ext uri="{FF2B5EF4-FFF2-40B4-BE49-F238E27FC236}">
                  <a16:creationId xmlns:a16="http://schemas.microsoft.com/office/drawing/2014/main" id="{511543D3-2D83-4FA7-A510-0D59ED4DFD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5C99A006-6A36-4318-A0F6-FC763AF1F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D65C69B5-F055-4C41-976C-E6733BC98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1A3177FB-A0BD-4B08-B181-14A829DF1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3528B336-8FBC-4C1E-B4B2-C99449F8E8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BD4F46C1-2FE6-44C8-A55E-45E98246F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8" name="Rectangle 21">
              <a:extLst>
                <a:ext uri="{FF2B5EF4-FFF2-40B4-BE49-F238E27FC236}">
                  <a16:creationId xmlns:a16="http://schemas.microsoft.com/office/drawing/2014/main" id="{09DD4248-B5EF-40DF-AEE7-8BD9A8A741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0EF4CE3A-3112-407D-B00C-337ACD7FD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0" name="Freeform 23">
              <a:extLst>
                <a:ext uri="{FF2B5EF4-FFF2-40B4-BE49-F238E27FC236}">
                  <a16:creationId xmlns:a16="http://schemas.microsoft.com/office/drawing/2014/main" id="{EEE8532D-E6E7-4BD0-9A45-58E8A1A93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1" name="Freeform 24">
              <a:extLst>
                <a:ext uri="{FF2B5EF4-FFF2-40B4-BE49-F238E27FC236}">
                  <a16:creationId xmlns:a16="http://schemas.microsoft.com/office/drawing/2014/main" id="{2B2B85B8-C753-425A-ACC5-3B2B2268F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2" name="Freeform 25">
              <a:extLst>
                <a:ext uri="{FF2B5EF4-FFF2-40B4-BE49-F238E27FC236}">
                  <a16:creationId xmlns:a16="http://schemas.microsoft.com/office/drawing/2014/main" id="{023916B4-1AD7-4055-9353-DB438003EF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3" name="Freeform 26">
              <a:extLst>
                <a:ext uri="{FF2B5EF4-FFF2-40B4-BE49-F238E27FC236}">
                  <a16:creationId xmlns:a16="http://schemas.microsoft.com/office/drawing/2014/main" id="{6D2086AF-BC95-4BE8-AB84-A66F4C80A6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4" name="Freeform 27">
              <a:extLst>
                <a:ext uri="{FF2B5EF4-FFF2-40B4-BE49-F238E27FC236}">
                  <a16:creationId xmlns:a16="http://schemas.microsoft.com/office/drawing/2014/main" id="{E7A147C6-9FDA-4D95-A42A-92861D17D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45D5BF2A-EF85-417C-B03F-30CEAE118D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6" name="Freeform 29">
              <a:extLst>
                <a:ext uri="{FF2B5EF4-FFF2-40B4-BE49-F238E27FC236}">
                  <a16:creationId xmlns:a16="http://schemas.microsoft.com/office/drawing/2014/main" id="{795098EC-2ACB-4C39-AA2D-A12FF06BA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7" name="Freeform 30">
              <a:extLst>
                <a:ext uri="{FF2B5EF4-FFF2-40B4-BE49-F238E27FC236}">
                  <a16:creationId xmlns:a16="http://schemas.microsoft.com/office/drawing/2014/main" id="{447048D5-71A3-4A33-9E51-0388E2EC90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8" name="Freeform 31">
              <a:extLst>
                <a:ext uri="{FF2B5EF4-FFF2-40B4-BE49-F238E27FC236}">
                  <a16:creationId xmlns:a16="http://schemas.microsoft.com/office/drawing/2014/main" id="{5866A8C0-C096-47DA-9C8E-D82E74E479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9" name="Freeform 32">
              <a:extLst>
                <a:ext uri="{FF2B5EF4-FFF2-40B4-BE49-F238E27FC236}">
                  <a16:creationId xmlns:a16="http://schemas.microsoft.com/office/drawing/2014/main" id="{4B91E936-1F6C-4BAE-9F8C-2A198926D7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0" name="Freeform 34">
              <a:extLst>
                <a:ext uri="{FF2B5EF4-FFF2-40B4-BE49-F238E27FC236}">
                  <a16:creationId xmlns:a16="http://schemas.microsoft.com/office/drawing/2014/main" id="{88823701-A9F3-4323-AD0C-A2AD4BE0B9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1" name="Freeform 35">
              <a:extLst>
                <a:ext uri="{FF2B5EF4-FFF2-40B4-BE49-F238E27FC236}">
                  <a16:creationId xmlns:a16="http://schemas.microsoft.com/office/drawing/2014/main" id="{C495104A-F915-4B0C-961E-EF42EEA3C8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2" name="Freeform 36">
              <a:extLst>
                <a:ext uri="{FF2B5EF4-FFF2-40B4-BE49-F238E27FC236}">
                  <a16:creationId xmlns:a16="http://schemas.microsoft.com/office/drawing/2014/main" id="{6A51DB3B-303A-4D1F-A5E4-A76D700245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3" name="Freeform 37">
              <a:extLst>
                <a:ext uri="{FF2B5EF4-FFF2-40B4-BE49-F238E27FC236}">
                  <a16:creationId xmlns:a16="http://schemas.microsoft.com/office/drawing/2014/main" id="{E2E2D34A-EEA4-4A9C-81F3-B794F5CEF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4" name="Freeform 38">
              <a:extLst>
                <a:ext uri="{FF2B5EF4-FFF2-40B4-BE49-F238E27FC236}">
                  <a16:creationId xmlns:a16="http://schemas.microsoft.com/office/drawing/2014/main" id="{8B3BECFC-710D-46F1-96FF-B5371F927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5" name="Freeform 39">
              <a:extLst>
                <a:ext uri="{FF2B5EF4-FFF2-40B4-BE49-F238E27FC236}">
                  <a16:creationId xmlns:a16="http://schemas.microsoft.com/office/drawing/2014/main" id="{90665531-8DF2-4759-B8DB-FEF6D91D48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6" name="Freeform 40">
              <a:extLst>
                <a:ext uri="{FF2B5EF4-FFF2-40B4-BE49-F238E27FC236}">
                  <a16:creationId xmlns:a16="http://schemas.microsoft.com/office/drawing/2014/main" id="{26F566F5-E589-4F94-81DD-DD2CA39F8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7" name="Freeform 41">
              <a:extLst>
                <a:ext uri="{FF2B5EF4-FFF2-40B4-BE49-F238E27FC236}">
                  <a16:creationId xmlns:a16="http://schemas.microsoft.com/office/drawing/2014/main" id="{AD2F1B90-FBA5-468A-ADE5-6AF4A84870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8" name="Freeform 42">
              <a:extLst>
                <a:ext uri="{FF2B5EF4-FFF2-40B4-BE49-F238E27FC236}">
                  <a16:creationId xmlns:a16="http://schemas.microsoft.com/office/drawing/2014/main" id="{2FD588FF-B434-4865-9645-F295045E86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9" name="Freeform 43">
              <a:extLst>
                <a:ext uri="{FF2B5EF4-FFF2-40B4-BE49-F238E27FC236}">
                  <a16:creationId xmlns:a16="http://schemas.microsoft.com/office/drawing/2014/main" id="{19302DA6-B22F-4EF5-A69A-ABD9063A84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0" name="Freeform 44">
              <a:extLst>
                <a:ext uri="{FF2B5EF4-FFF2-40B4-BE49-F238E27FC236}">
                  <a16:creationId xmlns:a16="http://schemas.microsoft.com/office/drawing/2014/main" id="{FE7EC85F-4555-4FCA-8CCD-19C42F488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1" name="Freeform 45">
              <a:extLst>
                <a:ext uri="{FF2B5EF4-FFF2-40B4-BE49-F238E27FC236}">
                  <a16:creationId xmlns:a16="http://schemas.microsoft.com/office/drawing/2014/main" id="{1962168F-4DE0-46A6-8EFD-C4A1BA3751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2" name="Freeform 46">
              <a:extLst>
                <a:ext uri="{FF2B5EF4-FFF2-40B4-BE49-F238E27FC236}">
                  <a16:creationId xmlns:a16="http://schemas.microsoft.com/office/drawing/2014/main" id="{7B9E10B1-1CAA-4E4C-B256-1BA034A292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3" name="Freeform 47">
              <a:extLst>
                <a:ext uri="{FF2B5EF4-FFF2-40B4-BE49-F238E27FC236}">
                  <a16:creationId xmlns:a16="http://schemas.microsoft.com/office/drawing/2014/main" id="{A8D8148A-C053-4A37-844E-75EF041690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4" name="Freeform 48">
              <a:extLst>
                <a:ext uri="{FF2B5EF4-FFF2-40B4-BE49-F238E27FC236}">
                  <a16:creationId xmlns:a16="http://schemas.microsoft.com/office/drawing/2014/main" id="{A20CEF9E-743B-4F98-9FF0-EBBBC4FEB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5" name="Freeform 49">
              <a:extLst>
                <a:ext uri="{FF2B5EF4-FFF2-40B4-BE49-F238E27FC236}">
                  <a16:creationId xmlns:a16="http://schemas.microsoft.com/office/drawing/2014/main" id="{B790B20E-FD43-462D-8007-EC2B15D8FC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6" name="Freeform 50">
              <a:extLst>
                <a:ext uri="{FF2B5EF4-FFF2-40B4-BE49-F238E27FC236}">
                  <a16:creationId xmlns:a16="http://schemas.microsoft.com/office/drawing/2014/main" id="{3DCCF01C-7444-4B23-BDF1-D8027642EA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9C1F7A58-7A43-4EF6-8310-FC2223E349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CFADC32E-9FC7-4E6E-842D-E7A407A37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D5B27FA2-8D3C-408A-9480-A049E6D38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0" name="Freeform 54">
              <a:extLst>
                <a:ext uri="{FF2B5EF4-FFF2-40B4-BE49-F238E27FC236}">
                  <a16:creationId xmlns:a16="http://schemas.microsoft.com/office/drawing/2014/main" id="{1FE7A3D8-FB06-4617-BFC5-9D2DCCA8AB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1" name="Freeform 55">
              <a:extLst>
                <a:ext uri="{FF2B5EF4-FFF2-40B4-BE49-F238E27FC236}">
                  <a16:creationId xmlns:a16="http://schemas.microsoft.com/office/drawing/2014/main" id="{465E4A38-A19E-4A38-8E8A-A82D12FA5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2" name="Freeform 56">
              <a:extLst>
                <a:ext uri="{FF2B5EF4-FFF2-40B4-BE49-F238E27FC236}">
                  <a16:creationId xmlns:a16="http://schemas.microsoft.com/office/drawing/2014/main" id="{A1F24538-62EE-43F6-AFF0-9E5AC6235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3" name="Freeform 57">
              <a:extLst>
                <a:ext uri="{FF2B5EF4-FFF2-40B4-BE49-F238E27FC236}">
                  <a16:creationId xmlns:a16="http://schemas.microsoft.com/office/drawing/2014/main" id="{E45D68DF-3FB9-4397-9E42-B8F0FD2CBC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4" name="Freeform 58">
              <a:extLst>
                <a:ext uri="{FF2B5EF4-FFF2-40B4-BE49-F238E27FC236}">
                  <a16:creationId xmlns:a16="http://schemas.microsoft.com/office/drawing/2014/main" id="{A559BEA7-D8F9-48FE-8B9C-D2CC236311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5" name="Freeform 59">
              <a:extLst>
                <a:ext uri="{FF2B5EF4-FFF2-40B4-BE49-F238E27FC236}">
                  <a16:creationId xmlns:a16="http://schemas.microsoft.com/office/drawing/2014/main" id="{00C3857F-D388-4662-B791-624CEA2D4E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6" name="Freeform 60">
              <a:extLst>
                <a:ext uri="{FF2B5EF4-FFF2-40B4-BE49-F238E27FC236}">
                  <a16:creationId xmlns:a16="http://schemas.microsoft.com/office/drawing/2014/main" id="{509EDC47-72F4-4A73-A0DC-EFEEA7F78B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7" name="Freeform 61">
              <a:extLst>
                <a:ext uri="{FF2B5EF4-FFF2-40B4-BE49-F238E27FC236}">
                  <a16:creationId xmlns:a16="http://schemas.microsoft.com/office/drawing/2014/main" id="{82FD3E03-FA3C-47B4-A46E-1FDBD51C45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8" name="Freeform 62">
              <a:extLst>
                <a:ext uri="{FF2B5EF4-FFF2-40B4-BE49-F238E27FC236}">
                  <a16:creationId xmlns:a16="http://schemas.microsoft.com/office/drawing/2014/main" id="{B71695B0-B6B0-40D5-8FAF-58EC726C6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</p:grpSp>
      <p:sp>
        <p:nvSpPr>
          <p:cNvPr id="66" name="Picture Placeholder 138">
            <a:extLst>
              <a:ext uri="{FF2B5EF4-FFF2-40B4-BE49-F238E27FC236}">
                <a16:creationId xmlns:a16="http://schemas.microsoft.com/office/drawing/2014/main" id="{F66FA02B-43F8-442C-A7E5-0D31D41E9C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241" y="1030147"/>
            <a:ext cx="5919758" cy="5825419"/>
          </a:xfrm>
          <a:custGeom>
            <a:avLst/>
            <a:gdLst>
              <a:gd name="connsiteX0" fmla="*/ 5919758 w 5919758"/>
              <a:gd name="connsiteY0" fmla="*/ 0 h 5825419"/>
              <a:gd name="connsiteX1" fmla="*/ 5919758 w 5919758"/>
              <a:gd name="connsiteY1" fmla="*/ 5825419 h 5825419"/>
              <a:gd name="connsiteX2" fmla="*/ 1120273 w 5919758"/>
              <a:gd name="connsiteY2" fmla="*/ 5825419 h 5825419"/>
              <a:gd name="connsiteX3" fmla="*/ 0 w 5919758"/>
              <a:gd name="connsiteY3" fmla="*/ 1588036 h 582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9758" h="5825419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noFill/>
        </p:spPr>
        <p:txBody>
          <a:bodyPr wrap="square" lIns="576000" tIns="1728000" rIns="360000" bIns="360000">
            <a:noAutofit/>
          </a:bodyPr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 dirty="0"/>
              <a:t>Click central icon to add picture or pattern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1F2942-2F48-4595-B815-42D3F57C14B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0062" y="5410200"/>
            <a:ext cx="1939655" cy="923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79" name="Picture Placeholder 2">
            <a:extLst>
              <a:ext uri="{FF2B5EF4-FFF2-40B4-BE49-F238E27FC236}">
                <a16:creationId xmlns:a16="http://schemas.microsoft.com/office/drawing/2014/main" id="{649337E6-8710-4F9B-AE53-FDDFC8849CF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601859" y="5410200"/>
            <a:ext cx="1939655" cy="923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80" name="Picture Placeholder 2">
            <a:extLst>
              <a:ext uri="{FF2B5EF4-FFF2-40B4-BE49-F238E27FC236}">
                <a16:creationId xmlns:a16="http://schemas.microsoft.com/office/drawing/2014/main" id="{2E04A960-7ECB-4B73-A38E-482CE39F43D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03656" y="5410200"/>
            <a:ext cx="1939655" cy="923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81" name="Text Placeholder 135">
            <a:extLst>
              <a:ext uri="{FF2B5EF4-FFF2-40B4-BE49-F238E27FC236}">
                <a16:creationId xmlns:a16="http://schemas.microsoft.com/office/drawing/2014/main" id="{440AA25A-4016-4893-8A83-7E43934203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01859" y="630906"/>
            <a:ext cx="288000" cy="10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1923766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-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90DF213-662F-4F0F-AF3A-12E90D6AB403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487775"/>
            <a:ext cx="4772203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600"/>
              </a:spcAft>
              <a:buNone/>
              <a:defRPr sz="38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10" name="Picture Placeholder 138">
            <a:extLst>
              <a:ext uri="{FF2B5EF4-FFF2-40B4-BE49-F238E27FC236}">
                <a16:creationId xmlns:a16="http://schemas.microsoft.com/office/drawing/2014/main" id="{D91BA0D4-62CE-4418-96F2-0B48EF32B9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241" y="1030147"/>
            <a:ext cx="5919758" cy="5825419"/>
          </a:xfrm>
          <a:custGeom>
            <a:avLst/>
            <a:gdLst>
              <a:gd name="connsiteX0" fmla="*/ 5919758 w 5919758"/>
              <a:gd name="connsiteY0" fmla="*/ 0 h 5825419"/>
              <a:gd name="connsiteX1" fmla="*/ 5919758 w 5919758"/>
              <a:gd name="connsiteY1" fmla="*/ 5825419 h 5825419"/>
              <a:gd name="connsiteX2" fmla="*/ 1120273 w 5919758"/>
              <a:gd name="connsiteY2" fmla="*/ 5825419 h 5825419"/>
              <a:gd name="connsiteX3" fmla="*/ 0 w 5919758"/>
              <a:gd name="connsiteY3" fmla="*/ 1588036 h 582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9758" h="5825419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noFill/>
        </p:spPr>
        <p:txBody>
          <a:bodyPr wrap="square" lIns="576000" tIns="1728000" rIns="360000" bIns="360000">
            <a:noAutofit/>
          </a:bodyPr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 dirty="0"/>
              <a:t>Click central icon to add picture or pattern</a:t>
            </a:r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3AFBB0F5-5EB0-405F-9812-3F6111C207C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255" y="616633"/>
            <a:ext cx="1440000" cy="1443689"/>
            <a:chOff x="2864" y="1181"/>
            <a:chExt cx="1952" cy="1957"/>
          </a:xfrm>
          <a:blipFill>
            <a:blip r:embed="rId2"/>
            <a:stretch>
              <a:fillRect/>
            </a:stretch>
          </a:blipFill>
        </p:grpSpPr>
        <p:sp>
          <p:nvSpPr>
            <p:cNvPr id="72" name="AutoShape 3">
              <a:extLst>
                <a:ext uri="{FF2B5EF4-FFF2-40B4-BE49-F238E27FC236}">
                  <a16:creationId xmlns:a16="http://schemas.microsoft.com/office/drawing/2014/main" id="{EE348DCA-F65E-472C-8E94-01A3FE818B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3" name="Rectangle 5">
              <a:extLst>
                <a:ext uri="{FF2B5EF4-FFF2-40B4-BE49-F238E27FC236}">
                  <a16:creationId xmlns:a16="http://schemas.microsoft.com/office/drawing/2014/main" id="{43ED83A1-CC4D-42EA-8ABE-37ED66A648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C14D3AFF-4015-4ADB-AB21-B4EADD0CA3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338B28A6-DBB6-499A-9175-D30CDBFB65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B4F42473-3AD2-48CF-9DF2-688A050792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4CFCC169-6EE2-4286-8FE4-D99450A44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9D240A6C-65D8-4404-BD21-34BFC830B9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D2693798-E801-4A01-899D-3526F4E679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285079AC-870B-48A5-93B9-BCEBA2C149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999F3F9A-C895-4189-8520-0793CCCD0B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5161D696-7B40-4240-8A0E-23B94BADBC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4C75893E-D358-44AC-A3CF-2EED9778A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7637E8F0-D81C-476F-8F8E-D9920CB89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871A423F-334B-41DD-AB12-69F4222E2B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F58C111E-E1E0-495A-B19E-19C23BC04A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C13C60D4-33A1-4116-A310-C2D5DDC4EE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A48538EB-0D4D-49B9-BDCF-9D922353F7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1487FAD7-88D3-4A87-99A7-7B072B555F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8914B577-98F3-43EF-BC4A-E7588E200C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B5308D54-22FE-4DA7-BC01-ED460072EF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3A60EE4F-D706-499A-8872-B156049D5B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3EAF6B99-79B4-43B1-842F-B1AFF0CC1E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6" name="Freeform 26">
              <a:extLst>
                <a:ext uri="{FF2B5EF4-FFF2-40B4-BE49-F238E27FC236}">
                  <a16:creationId xmlns:a16="http://schemas.microsoft.com/office/drawing/2014/main" id="{6C79F926-94C7-4522-9614-397593F62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FDD151CA-6BF4-4036-98ED-05B831B530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AB448DEB-E490-4038-8414-1A68B9109C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id="{524059C3-D356-4C34-9C06-DD896588B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0" name="Freeform 30">
              <a:extLst>
                <a:ext uri="{FF2B5EF4-FFF2-40B4-BE49-F238E27FC236}">
                  <a16:creationId xmlns:a16="http://schemas.microsoft.com/office/drawing/2014/main" id="{247D07C2-EC7B-4730-92FA-6B8D84B80D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id="{5D6F08FA-2532-4558-9602-AF1744F99F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2" name="Freeform 32">
              <a:extLst>
                <a:ext uri="{FF2B5EF4-FFF2-40B4-BE49-F238E27FC236}">
                  <a16:creationId xmlns:a16="http://schemas.microsoft.com/office/drawing/2014/main" id="{E685EBE7-869E-41B0-BCD8-FF537CBD5C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C3AB8B41-7BD9-44AA-B986-74D53C9AF3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EDE8817E-73C2-4561-8428-03CCAFF40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AF8224B5-9A1C-4DFC-9A81-E5FD62FB56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1C2A9587-67A6-4716-977B-862BFA82E6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495A0897-65A5-4410-A4A7-BD794D83CD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7E97296E-EB49-46E9-8E93-4AA5F3E541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2F3461FC-DD4F-4CA4-B2A8-7F4F566F61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8908A0F4-A93F-4BE5-8463-B36A8039B5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24D30A92-E7FF-424A-B0A9-AC7FE32E7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B2A95380-ABEE-40CA-BBE5-1E3411D8CD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25364CF1-47E1-42AA-B408-1241E63E8C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4" name="Freeform 45">
              <a:extLst>
                <a:ext uri="{FF2B5EF4-FFF2-40B4-BE49-F238E27FC236}">
                  <a16:creationId xmlns:a16="http://schemas.microsoft.com/office/drawing/2014/main" id="{722A9A6F-E73A-4E34-A53F-A559E043C3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7DC776F1-D1BF-4756-9B11-A3922DD28A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F702349C-C6E4-46A5-8802-BB88DD4BE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346BC6D5-9E5A-4B92-9611-F9D07EF485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2A9DF814-73D8-4894-8B96-23B40E6E90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58C1703B-88EC-4C9F-B827-837D126B6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7589E396-ADCF-4596-8DE4-4379AFCE7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C49FDA79-CF20-4CA4-9EC3-273E88B10C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2" name="Freeform 53">
              <a:extLst>
                <a:ext uri="{FF2B5EF4-FFF2-40B4-BE49-F238E27FC236}">
                  <a16:creationId xmlns:a16="http://schemas.microsoft.com/office/drawing/2014/main" id="{EAF66CB7-8F32-4F0C-B5A2-11A6143DA7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3" name="Freeform 54">
              <a:extLst>
                <a:ext uri="{FF2B5EF4-FFF2-40B4-BE49-F238E27FC236}">
                  <a16:creationId xmlns:a16="http://schemas.microsoft.com/office/drawing/2014/main" id="{DD4F44F0-927E-4351-9C37-2EE63B71F0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4" name="Freeform 55">
              <a:extLst>
                <a:ext uri="{FF2B5EF4-FFF2-40B4-BE49-F238E27FC236}">
                  <a16:creationId xmlns:a16="http://schemas.microsoft.com/office/drawing/2014/main" id="{92AC303A-678D-4707-A16F-2DA1A07D9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5" name="Freeform 56">
              <a:extLst>
                <a:ext uri="{FF2B5EF4-FFF2-40B4-BE49-F238E27FC236}">
                  <a16:creationId xmlns:a16="http://schemas.microsoft.com/office/drawing/2014/main" id="{4BCFC9F6-3BBE-4394-851E-3738C7D6E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6" name="Freeform 57">
              <a:extLst>
                <a:ext uri="{FF2B5EF4-FFF2-40B4-BE49-F238E27FC236}">
                  <a16:creationId xmlns:a16="http://schemas.microsoft.com/office/drawing/2014/main" id="{D4997C90-4986-45C1-9DAC-A5D26B02F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7" name="Freeform 58">
              <a:extLst>
                <a:ext uri="{FF2B5EF4-FFF2-40B4-BE49-F238E27FC236}">
                  <a16:creationId xmlns:a16="http://schemas.microsoft.com/office/drawing/2014/main" id="{ACC13E25-4EE3-4A63-B0AF-2162BB78EC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8" name="Freeform 59">
              <a:extLst>
                <a:ext uri="{FF2B5EF4-FFF2-40B4-BE49-F238E27FC236}">
                  <a16:creationId xmlns:a16="http://schemas.microsoft.com/office/drawing/2014/main" id="{87AA0A80-577E-43A6-B738-0BAFE7F7B4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9" name="Freeform 60">
              <a:extLst>
                <a:ext uri="{FF2B5EF4-FFF2-40B4-BE49-F238E27FC236}">
                  <a16:creationId xmlns:a16="http://schemas.microsoft.com/office/drawing/2014/main" id="{3DBFF628-46A4-41BD-9FA9-3D4418E866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0" name="Freeform 61">
              <a:extLst>
                <a:ext uri="{FF2B5EF4-FFF2-40B4-BE49-F238E27FC236}">
                  <a16:creationId xmlns:a16="http://schemas.microsoft.com/office/drawing/2014/main" id="{D6413240-42B4-45DB-BBA2-56A1CDBD3C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1" name="Freeform 62">
              <a:extLst>
                <a:ext uri="{FF2B5EF4-FFF2-40B4-BE49-F238E27FC236}">
                  <a16:creationId xmlns:a16="http://schemas.microsoft.com/office/drawing/2014/main" id="{8AAB2B20-3978-4858-9836-C1351201A6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</p:grp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A60525C7-BF5C-4763-BFD2-4489EB5B78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0062" y="5410200"/>
            <a:ext cx="1939655" cy="923925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2B0AC9A8-08B7-4674-84A9-EE81504DB8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601859" y="5410200"/>
            <a:ext cx="1939655" cy="923925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05998953-BBE0-4246-B9BC-50453554F0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03656" y="5410200"/>
            <a:ext cx="1939655" cy="923925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132" name="Text Placeholder 140">
            <a:extLst>
              <a:ext uri="{FF2B5EF4-FFF2-40B4-BE49-F238E27FC236}">
                <a16:creationId xmlns:a16="http://schemas.microsoft.com/office/drawing/2014/main" id="{CF59814C-B444-4ECE-A32B-683E53AD2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4666" y="686883"/>
            <a:ext cx="3776837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tx2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74" name="Text Placeholder 135">
            <a:extLst>
              <a:ext uri="{FF2B5EF4-FFF2-40B4-BE49-F238E27FC236}">
                <a16:creationId xmlns:a16="http://schemas.microsoft.com/office/drawing/2014/main" id="{4AA778C4-F038-4603-85A2-34141147C1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01859" y="630906"/>
            <a:ext cx="288000" cy="108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195383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65" y="395066"/>
            <a:ext cx="10296000" cy="88736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/>
              <a:t>Title and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6356" y="1532415"/>
            <a:ext cx="11408409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3E2C-891A-4EFA-B177-79A203A9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A0A1-0FD7-4B0C-9635-AC45C4D06FDF}" type="datetime1">
              <a:rPr lang="en-US" noProof="0" smtClean="0"/>
              <a:t>5/22/2022</a:t>
            </a:fld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8311-B38F-4316-93C3-A38E25C4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BCB2E-0337-4FDD-956F-BDAC9ED1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62601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8D51-D269-434F-86C2-9DA9C6D47886}" type="datetime1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33-CA7F-484E-BCF0-615E97CA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65" y="395066"/>
            <a:ext cx="10296000" cy="88736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/>
              <a:t>Two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6357" y="1532415"/>
            <a:ext cx="5400000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3E2C-891A-4EFA-B177-79A203A9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0687-36DF-42DA-9E18-F34699C725F9}" type="datetime1">
              <a:rPr lang="en-US" noProof="0" smtClean="0"/>
              <a:t>5/22/2022</a:t>
            </a:fld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8311-B38F-4316-93C3-A38E25C4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BCB2E-0337-4FDD-956F-BDAC9ED1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‹#›</a:t>
            </a:fld>
            <a:endParaRPr lang="en-AU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73130-BD65-49F1-9021-B2537853096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765" y="1532415"/>
            <a:ext cx="5400000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995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65" y="395066"/>
            <a:ext cx="10296000" cy="88736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/>
              <a:t>Two column text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3E2C-891A-4EFA-B177-79A203A9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9D8E-9ACA-4C03-AC40-F4A97C3B4E1D}" type="datetime1">
              <a:rPr lang="en-US" noProof="0" smtClean="0"/>
              <a:t>5/22/2022</a:t>
            </a:fld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8311-B38F-4316-93C3-A38E25C4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BCB2E-0337-4FDD-956F-BDAC9ED1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‹#›</a:t>
            </a:fld>
            <a:endParaRPr lang="en-AU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357" y="1532415"/>
            <a:ext cx="11408408" cy="4459190"/>
          </a:xfrm>
        </p:spPr>
        <p:txBody>
          <a:bodyPr numCol="2" spcCol="360000"/>
          <a:lstStyle>
            <a:lvl1pPr>
              <a:defRPr/>
            </a:lvl1pPr>
          </a:lstStyle>
          <a:p>
            <a:pPr lvl="0"/>
            <a:r>
              <a:rPr lang="en-AU" noProof="0" dirty="0"/>
              <a:t>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436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65" y="395066"/>
            <a:ext cx="10296000" cy="88736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/>
              <a:t>Three column text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3E2C-891A-4EFA-B177-79A203A9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A680-521D-4CB1-AD82-B87DBFDE2710}" type="datetime1">
              <a:rPr lang="en-US" noProof="0" smtClean="0"/>
              <a:t>5/22/2022</a:t>
            </a:fld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8311-B38F-4316-93C3-A38E25C4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BCB2E-0337-4FDD-956F-BDAC9ED1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‹#›</a:t>
            </a:fld>
            <a:endParaRPr lang="en-AU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11408408" cy="4459189"/>
          </a:xfrm>
        </p:spPr>
        <p:txBody>
          <a:bodyPr numCol="3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888940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6538648" cy="6857998"/>
          </a:xfrm>
          <a:solidFill>
            <a:schemeClr val="bg1">
              <a:lumMod val="85000"/>
            </a:schemeClr>
          </a:solidFill>
        </p:spPr>
        <p:txBody>
          <a:bodyPr lIns="360000" tIns="360000" rIns="720000" bIns="360000">
            <a:norm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BB3B2C9-CFDB-4AF2-BE63-E2AF8B0E750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814888" y="0"/>
            <a:ext cx="738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EF96-63A5-4D4A-9682-3643FC1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  <p:sp>
        <p:nvSpPr>
          <p:cNvPr id="137" name="Text Placeholder 135">
            <a:extLst>
              <a:ext uri="{FF2B5EF4-FFF2-40B4-BE49-F238E27FC236}">
                <a16:creationId xmlns:a16="http://schemas.microsoft.com/office/drawing/2014/main" id="{081B6B67-7D18-4A84-A9C8-F8EB715A3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7255" y="616633"/>
            <a:ext cx="1260000" cy="126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200">
                <a:solidFill>
                  <a:schemeClr val="tx2"/>
                </a:solidFill>
              </a:defRPr>
            </a:lvl1pPr>
            <a:lvl2pPr marL="0" indent="0">
              <a:defRPr sz="200">
                <a:solidFill>
                  <a:schemeClr val="tx2"/>
                </a:solidFill>
              </a:defRPr>
            </a:lvl2pPr>
            <a:lvl3pPr marL="0" indent="0">
              <a:defRPr sz="200">
                <a:solidFill>
                  <a:schemeClr val="tx2"/>
                </a:solidFill>
              </a:defRPr>
            </a:lvl3pPr>
            <a:lvl4pPr>
              <a:defRPr sz="200">
                <a:solidFill>
                  <a:schemeClr val="tx2"/>
                </a:solidFill>
              </a:defRPr>
            </a:lvl4pPr>
            <a:lvl5pPr>
              <a:defRPr sz="200">
                <a:solidFill>
                  <a:schemeClr val="tx2"/>
                </a:solidFill>
              </a:defRPr>
            </a:lvl5pPr>
            <a:lvl6pPr>
              <a:defRPr sz="200">
                <a:solidFill>
                  <a:schemeClr val="tx2"/>
                </a:solidFill>
              </a:defRPr>
            </a:lvl6pPr>
            <a:lvl7pPr>
              <a:defRPr sz="200">
                <a:solidFill>
                  <a:schemeClr val="tx2"/>
                </a:solidFill>
              </a:defRPr>
            </a:lvl7pPr>
            <a:lvl8pPr>
              <a:defRPr sz="200">
                <a:solidFill>
                  <a:schemeClr val="tx2"/>
                </a:solidFill>
              </a:defRPr>
            </a:lvl8pPr>
            <a:lvl9pPr>
              <a:defRPr sz="2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       </a:t>
            </a: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768AD39D-5774-4D47-839D-1B36BB540E3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262967" y="1167579"/>
            <a:ext cx="4549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342C053-5A99-403F-B0F2-E86B39C4B7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4179" y="0"/>
            <a:ext cx="7417821" cy="6879660"/>
          </a:xfrm>
          <a:custGeom>
            <a:avLst/>
            <a:gdLst>
              <a:gd name="connsiteX0" fmla="*/ 1033462 w 4551363"/>
              <a:gd name="connsiteY0" fmla="*/ 0 h 4221163"/>
              <a:gd name="connsiteX1" fmla="*/ 4551363 w 4551363"/>
              <a:gd name="connsiteY1" fmla="*/ 0 h 4221163"/>
              <a:gd name="connsiteX2" fmla="*/ 4551363 w 4551363"/>
              <a:gd name="connsiteY2" fmla="*/ 4221163 h 4221163"/>
              <a:gd name="connsiteX3" fmla="*/ 1033462 w 4551363"/>
              <a:gd name="connsiteY3" fmla="*/ 4221163 h 4221163"/>
              <a:gd name="connsiteX4" fmla="*/ 0 w 4551363"/>
              <a:gd name="connsiteY4" fmla="*/ 3949701 h 422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363" h="4221163">
                <a:moveTo>
                  <a:pt x="1033462" y="0"/>
                </a:moveTo>
                <a:lnTo>
                  <a:pt x="4551363" y="0"/>
                </a:lnTo>
                <a:lnTo>
                  <a:pt x="4551363" y="4221163"/>
                </a:lnTo>
                <a:lnTo>
                  <a:pt x="1033462" y="4221163"/>
                </a:lnTo>
                <a:lnTo>
                  <a:pt x="0" y="394970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304000" tIns="2700000" rIns="720000" bIns="180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Divider slide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25" name="Text Placeholder 140">
            <a:extLst>
              <a:ext uri="{FF2B5EF4-FFF2-40B4-BE49-F238E27FC236}">
                <a16:creationId xmlns:a16="http://schemas.microsoft.com/office/drawing/2014/main" id="{1E7CA0C9-C706-491C-A6A8-FDB0B12A21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5394937"/>
            <a:ext cx="2782490" cy="70723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11" name="Text Placeholder 135">
            <a:extLst>
              <a:ext uri="{FF2B5EF4-FFF2-40B4-BE49-F238E27FC236}">
                <a16:creationId xmlns:a16="http://schemas.microsoft.com/office/drawing/2014/main" id="{17A51544-3ECD-4ABC-8447-3699A67ACC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255" y="5338960"/>
            <a:ext cx="288000" cy="10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851738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EF96-63A5-4D4A-9682-3643FC1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487775"/>
            <a:ext cx="5999293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142" name="Picture Placeholder 141">
            <a:extLst>
              <a:ext uri="{FF2B5EF4-FFF2-40B4-BE49-F238E27FC236}">
                <a16:creationId xmlns:a16="http://schemas.microsoft.com/office/drawing/2014/main" id="{7FEBB377-447E-4F52-87D8-8001155A75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9359" y="-1"/>
            <a:ext cx="5704638" cy="6879660"/>
          </a:xfrm>
          <a:custGeom>
            <a:avLst/>
            <a:gdLst>
              <a:gd name="connsiteX0" fmla="*/ 1684339 w 5704638"/>
              <a:gd name="connsiteY0" fmla="*/ 0 h 6879660"/>
              <a:gd name="connsiteX1" fmla="*/ 5704638 w 5704638"/>
              <a:gd name="connsiteY1" fmla="*/ 0 h 6879660"/>
              <a:gd name="connsiteX2" fmla="*/ 5704638 w 5704638"/>
              <a:gd name="connsiteY2" fmla="*/ 6879660 h 6879660"/>
              <a:gd name="connsiteX3" fmla="*/ 1684339 w 5704638"/>
              <a:gd name="connsiteY3" fmla="*/ 6879660 h 6879660"/>
              <a:gd name="connsiteX4" fmla="*/ 0 w 5704638"/>
              <a:gd name="connsiteY4" fmla="*/ 6437231 h 68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4638" h="6879660">
                <a:moveTo>
                  <a:pt x="1684339" y="0"/>
                </a:moveTo>
                <a:lnTo>
                  <a:pt x="5704638" y="0"/>
                </a:lnTo>
                <a:lnTo>
                  <a:pt x="5704638" y="6879660"/>
                </a:lnTo>
                <a:lnTo>
                  <a:pt x="1684339" y="6879660"/>
                </a:lnTo>
                <a:lnTo>
                  <a:pt x="0" y="64372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360000" bIns="360000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68" name="Text Placeholder 140">
            <a:extLst>
              <a:ext uri="{FF2B5EF4-FFF2-40B4-BE49-F238E27FC236}">
                <a16:creationId xmlns:a16="http://schemas.microsoft.com/office/drawing/2014/main" id="{73BB30E9-8493-45E3-BD7E-FD5DCB0129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5394937"/>
            <a:ext cx="4772202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grpSp>
        <p:nvGrpSpPr>
          <p:cNvPr id="69" name="Group 4">
            <a:extLst>
              <a:ext uri="{FF2B5EF4-FFF2-40B4-BE49-F238E27FC236}">
                <a16:creationId xmlns:a16="http://schemas.microsoft.com/office/drawing/2014/main" id="{BCF2E7B2-D01F-4846-9FFF-96A7F01CE4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1066" y="453777"/>
            <a:ext cx="1662286" cy="1666547"/>
            <a:chOff x="2864" y="1181"/>
            <a:chExt cx="1952" cy="1957"/>
          </a:xfrm>
          <a:blipFill>
            <a:blip r:embed="rId2"/>
            <a:stretch>
              <a:fillRect/>
            </a:stretch>
          </a:blipFill>
        </p:grpSpPr>
        <p:sp>
          <p:nvSpPr>
            <p:cNvPr id="70" name="AutoShape 3">
              <a:extLst>
                <a:ext uri="{FF2B5EF4-FFF2-40B4-BE49-F238E27FC236}">
                  <a16:creationId xmlns:a16="http://schemas.microsoft.com/office/drawing/2014/main" id="{7687D4E3-DA82-4B62-B19A-86F31731977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B5576FAF-F3E1-4CC5-B88B-0198F21051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F87E52B1-38C9-4E33-AAF3-BF06500A38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836EB3B1-3E19-4A0A-A9DE-B85EC78B0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A541583E-90FA-4A04-9BB4-DF54DE674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AF1BCBE3-95B4-473B-B2BB-88B2A4D46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570EB87D-7139-4FCE-8AD0-F04539A831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BCD13869-C734-4744-9966-1E45BC7E7B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FA510161-0890-48DC-A1C7-4BC9C39F89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7" name="Freeform 13">
              <a:extLst>
                <a:ext uri="{FF2B5EF4-FFF2-40B4-BE49-F238E27FC236}">
                  <a16:creationId xmlns:a16="http://schemas.microsoft.com/office/drawing/2014/main" id="{A94FCB9B-2163-47FE-A471-2F08FDD89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D43D310D-82EB-45FB-9575-7A05EC97B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1" name="Freeform 15">
              <a:extLst>
                <a:ext uri="{FF2B5EF4-FFF2-40B4-BE49-F238E27FC236}">
                  <a16:creationId xmlns:a16="http://schemas.microsoft.com/office/drawing/2014/main" id="{C27E9B67-E811-420C-B457-B01D5DA938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202E0DEF-5320-414A-9D09-9F04D307F9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7CDE55A6-B058-43BF-82AD-E2CF701CEF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5" name="Freeform 18">
              <a:extLst>
                <a:ext uri="{FF2B5EF4-FFF2-40B4-BE49-F238E27FC236}">
                  <a16:creationId xmlns:a16="http://schemas.microsoft.com/office/drawing/2014/main" id="{E76D96D4-DB64-4D87-93A0-8CF7BF7C42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09C9CCA1-C999-4358-BCFB-93A526B93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7" name="Freeform 20">
              <a:extLst>
                <a:ext uri="{FF2B5EF4-FFF2-40B4-BE49-F238E27FC236}">
                  <a16:creationId xmlns:a16="http://schemas.microsoft.com/office/drawing/2014/main" id="{091B2AA6-BAFC-4C63-B6E5-E567B0781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8" name="Rectangle 21">
              <a:extLst>
                <a:ext uri="{FF2B5EF4-FFF2-40B4-BE49-F238E27FC236}">
                  <a16:creationId xmlns:a16="http://schemas.microsoft.com/office/drawing/2014/main" id="{09DF5352-9E79-422D-A715-9F8798C83E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94E48EF3-5490-4793-84A1-99F9541C9E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0" name="Freeform 23">
              <a:extLst>
                <a:ext uri="{FF2B5EF4-FFF2-40B4-BE49-F238E27FC236}">
                  <a16:creationId xmlns:a16="http://schemas.microsoft.com/office/drawing/2014/main" id="{FF2C4395-852E-4B55-9169-B80758CCDD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1" name="Freeform 24">
              <a:extLst>
                <a:ext uri="{FF2B5EF4-FFF2-40B4-BE49-F238E27FC236}">
                  <a16:creationId xmlns:a16="http://schemas.microsoft.com/office/drawing/2014/main" id="{4A470D8C-6B28-4432-B2DC-BB7F4AAD01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2" name="Freeform 25">
              <a:extLst>
                <a:ext uri="{FF2B5EF4-FFF2-40B4-BE49-F238E27FC236}">
                  <a16:creationId xmlns:a16="http://schemas.microsoft.com/office/drawing/2014/main" id="{51494A52-CCA4-4E8F-B96C-7191A78BEA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3" name="Freeform 26">
              <a:extLst>
                <a:ext uri="{FF2B5EF4-FFF2-40B4-BE49-F238E27FC236}">
                  <a16:creationId xmlns:a16="http://schemas.microsoft.com/office/drawing/2014/main" id="{F9581B5B-4CC9-40EF-B351-1E0844E779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4" name="Freeform 27">
              <a:extLst>
                <a:ext uri="{FF2B5EF4-FFF2-40B4-BE49-F238E27FC236}">
                  <a16:creationId xmlns:a16="http://schemas.microsoft.com/office/drawing/2014/main" id="{B36CE5E6-82DB-4EC4-B8F2-00441C7F00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CCB0DDE8-E457-4049-A1B5-9DC1A38E54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6" name="Freeform 29">
              <a:extLst>
                <a:ext uri="{FF2B5EF4-FFF2-40B4-BE49-F238E27FC236}">
                  <a16:creationId xmlns:a16="http://schemas.microsoft.com/office/drawing/2014/main" id="{F582F19F-50DB-4CD0-9261-9F3D4369DE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7" name="Freeform 30">
              <a:extLst>
                <a:ext uri="{FF2B5EF4-FFF2-40B4-BE49-F238E27FC236}">
                  <a16:creationId xmlns:a16="http://schemas.microsoft.com/office/drawing/2014/main" id="{03238F99-8877-414A-B15E-AC6904170A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8" name="Freeform 31">
              <a:extLst>
                <a:ext uri="{FF2B5EF4-FFF2-40B4-BE49-F238E27FC236}">
                  <a16:creationId xmlns:a16="http://schemas.microsoft.com/office/drawing/2014/main" id="{4BB808B9-70D1-4973-9B42-7047A60970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9" name="Freeform 32">
              <a:extLst>
                <a:ext uri="{FF2B5EF4-FFF2-40B4-BE49-F238E27FC236}">
                  <a16:creationId xmlns:a16="http://schemas.microsoft.com/office/drawing/2014/main" id="{F9C9A6F1-DCA9-40C4-A241-EAD329309E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0" name="Freeform 34">
              <a:extLst>
                <a:ext uri="{FF2B5EF4-FFF2-40B4-BE49-F238E27FC236}">
                  <a16:creationId xmlns:a16="http://schemas.microsoft.com/office/drawing/2014/main" id="{E0AEF41F-FC56-4890-9142-E6A51D258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1" name="Freeform 35">
              <a:extLst>
                <a:ext uri="{FF2B5EF4-FFF2-40B4-BE49-F238E27FC236}">
                  <a16:creationId xmlns:a16="http://schemas.microsoft.com/office/drawing/2014/main" id="{6145C89F-8512-4401-B52C-D9558C1D01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2" name="Freeform 36">
              <a:extLst>
                <a:ext uri="{FF2B5EF4-FFF2-40B4-BE49-F238E27FC236}">
                  <a16:creationId xmlns:a16="http://schemas.microsoft.com/office/drawing/2014/main" id="{ED9CFB26-B8E6-48B1-A29F-24EB666228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3" name="Freeform 37">
              <a:extLst>
                <a:ext uri="{FF2B5EF4-FFF2-40B4-BE49-F238E27FC236}">
                  <a16:creationId xmlns:a16="http://schemas.microsoft.com/office/drawing/2014/main" id="{F6E85637-D434-4429-B291-1ECF3AEA6E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4" name="Freeform 38">
              <a:extLst>
                <a:ext uri="{FF2B5EF4-FFF2-40B4-BE49-F238E27FC236}">
                  <a16:creationId xmlns:a16="http://schemas.microsoft.com/office/drawing/2014/main" id="{30C150FF-3376-469B-9681-2D2C44986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5" name="Freeform 39">
              <a:extLst>
                <a:ext uri="{FF2B5EF4-FFF2-40B4-BE49-F238E27FC236}">
                  <a16:creationId xmlns:a16="http://schemas.microsoft.com/office/drawing/2014/main" id="{434EB90B-7746-4C60-9E11-00C8E6B4B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6" name="Freeform 40">
              <a:extLst>
                <a:ext uri="{FF2B5EF4-FFF2-40B4-BE49-F238E27FC236}">
                  <a16:creationId xmlns:a16="http://schemas.microsoft.com/office/drawing/2014/main" id="{7426CC65-8A41-4481-9E5D-C5331B6EEA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7" name="Freeform 41">
              <a:extLst>
                <a:ext uri="{FF2B5EF4-FFF2-40B4-BE49-F238E27FC236}">
                  <a16:creationId xmlns:a16="http://schemas.microsoft.com/office/drawing/2014/main" id="{97E7B34D-0DDF-4DE2-99C4-6BC45D794E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8" name="Freeform 42">
              <a:extLst>
                <a:ext uri="{FF2B5EF4-FFF2-40B4-BE49-F238E27FC236}">
                  <a16:creationId xmlns:a16="http://schemas.microsoft.com/office/drawing/2014/main" id="{6FC8D70A-8526-4C79-92C2-97301B914B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9" name="Freeform 43">
              <a:extLst>
                <a:ext uri="{FF2B5EF4-FFF2-40B4-BE49-F238E27FC236}">
                  <a16:creationId xmlns:a16="http://schemas.microsoft.com/office/drawing/2014/main" id="{39BE5684-35BB-46F4-9C5C-EAF067BC6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0" name="Freeform 44">
              <a:extLst>
                <a:ext uri="{FF2B5EF4-FFF2-40B4-BE49-F238E27FC236}">
                  <a16:creationId xmlns:a16="http://schemas.microsoft.com/office/drawing/2014/main" id="{5089B3F9-64DE-4CB8-BF0E-34B007F8C7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1" name="Freeform 45">
              <a:extLst>
                <a:ext uri="{FF2B5EF4-FFF2-40B4-BE49-F238E27FC236}">
                  <a16:creationId xmlns:a16="http://schemas.microsoft.com/office/drawing/2014/main" id="{04FECBD9-B54C-4D5A-A9AA-E7619DF76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2" name="Freeform 46">
              <a:extLst>
                <a:ext uri="{FF2B5EF4-FFF2-40B4-BE49-F238E27FC236}">
                  <a16:creationId xmlns:a16="http://schemas.microsoft.com/office/drawing/2014/main" id="{0ADCA952-0EDE-409C-B4D0-54FF479FCE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3" name="Freeform 47">
              <a:extLst>
                <a:ext uri="{FF2B5EF4-FFF2-40B4-BE49-F238E27FC236}">
                  <a16:creationId xmlns:a16="http://schemas.microsoft.com/office/drawing/2014/main" id="{A119A132-F0A3-4452-851C-D950D84D53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4" name="Freeform 48">
              <a:extLst>
                <a:ext uri="{FF2B5EF4-FFF2-40B4-BE49-F238E27FC236}">
                  <a16:creationId xmlns:a16="http://schemas.microsoft.com/office/drawing/2014/main" id="{BEC3E088-80FD-4804-92A1-2E76BA051D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5" name="Freeform 49">
              <a:extLst>
                <a:ext uri="{FF2B5EF4-FFF2-40B4-BE49-F238E27FC236}">
                  <a16:creationId xmlns:a16="http://schemas.microsoft.com/office/drawing/2014/main" id="{EA438C2B-5159-428A-AB6D-0446066C3F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6" name="Freeform 50">
              <a:extLst>
                <a:ext uri="{FF2B5EF4-FFF2-40B4-BE49-F238E27FC236}">
                  <a16:creationId xmlns:a16="http://schemas.microsoft.com/office/drawing/2014/main" id="{65B120BA-B006-4B6A-8DA5-F28EA6CDDE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AB954FAD-8B27-4E4D-A4ED-D5FB03A79E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D653A1E5-8205-431C-8097-803798E04C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54533794-0E7B-4B02-8F24-BDC83126EE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0" name="Freeform 54">
              <a:extLst>
                <a:ext uri="{FF2B5EF4-FFF2-40B4-BE49-F238E27FC236}">
                  <a16:creationId xmlns:a16="http://schemas.microsoft.com/office/drawing/2014/main" id="{D4D327AA-0BF7-4AB8-91E9-11F76213D3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1" name="Freeform 55">
              <a:extLst>
                <a:ext uri="{FF2B5EF4-FFF2-40B4-BE49-F238E27FC236}">
                  <a16:creationId xmlns:a16="http://schemas.microsoft.com/office/drawing/2014/main" id="{F8AB14D4-E7E1-4D1E-8B5C-B1A1653B91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2" name="Freeform 56">
              <a:extLst>
                <a:ext uri="{FF2B5EF4-FFF2-40B4-BE49-F238E27FC236}">
                  <a16:creationId xmlns:a16="http://schemas.microsoft.com/office/drawing/2014/main" id="{9424AD2E-65D9-4F30-9676-D28A85EE68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3" name="Freeform 57">
              <a:extLst>
                <a:ext uri="{FF2B5EF4-FFF2-40B4-BE49-F238E27FC236}">
                  <a16:creationId xmlns:a16="http://schemas.microsoft.com/office/drawing/2014/main" id="{F382EF80-0B77-4D44-B4FF-8B6BE2567C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4" name="Freeform 58">
              <a:extLst>
                <a:ext uri="{FF2B5EF4-FFF2-40B4-BE49-F238E27FC236}">
                  <a16:creationId xmlns:a16="http://schemas.microsoft.com/office/drawing/2014/main" id="{92C5A2A8-B427-43AB-B91C-75984A933E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5" name="Freeform 59">
              <a:extLst>
                <a:ext uri="{FF2B5EF4-FFF2-40B4-BE49-F238E27FC236}">
                  <a16:creationId xmlns:a16="http://schemas.microsoft.com/office/drawing/2014/main" id="{E9704698-3565-478A-9D58-D0A9430F2C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6" name="Freeform 60">
              <a:extLst>
                <a:ext uri="{FF2B5EF4-FFF2-40B4-BE49-F238E27FC236}">
                  <a16:creationId xmlns:a16="http://schemas.microsoft.com/office/drawing/2014/main" id="{E5B6714A-DEAD-4521-A9A6-9E2A55F92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7" name="Freeform 61">
              <a:extLst>
                <a:ext uri="{FF2B5EF4-FFF2-40B4-BE49-F238E27FC236}">
                  <a16:creationId xmlns:a16="http://schemas.microsoft.com/office/drawing/2014/main" id="{EC562B80-8A9A-4CB6-84CD-035DC0A57C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8" name="Freeform 62">
              <a:extLst>
                <a:ext uri="{FF2B5EF4-FFF2-40B4-BE49-F238E27FC236}">
                  <a16:creationId xmlns:a16="http://schemas.microsoft.com/office/drawing/2014/main" id="{F6A42320-400F-45BF-9470-203CFA636A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</p:grpSp>
      <p:sp>
        <p:nvSpPr>
          <p:cNvPr id="189" name="Text Placeholder 135">
            <a:extLst>
              <a:ext uri="{FF2B5EF4-FFF2-40B4-BE49-F238E27FC236}">
                <a16:creationId xmlns:a16="http://schemas.microsoft.com/office/drawing/2014/main" id="{481E019A-1F81-4852-8272-EA711EFF70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255" y="5338960"/>
            <a:ext cx="288000" cy="10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123042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90DF213-662F-4F0F-AF3A-12E90D6AB403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487775"/>
            <a:ext cx="5999291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600"/>
              </a:spcAft>
              <a:buNone/>
              <a:defRPr sz="38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3DFE5C-9D27-413D-8A78-400F180438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99358" y="-1"/>
            <a:ext cx="5704638" cy="6879660"/>
          </a:xfrm>
          <a:custGeom>
            <a:avLst/>
            <a:gdLst>
              <a:gd name="connsiteX0" fmla="*/ 1684339 w 5704638"/>
              <a:gd name="connsiteY0" fmla="*/ 0 h 6879660"/>
              <a:gd name="connsiteX1" fmla="*/ 5704638 w 5704638"/>
              <a:gd name="connsiteY1" fmla="*/ 0 h 6879660"/>
              <a:gd name="connsiteX2" fmla="*/ 5704638 w 5704638"/>
              <a:gd name="connsiteY2" fmla="*/ 6879660 h 6879660"/>
              <a:gd name="connsiteX3" fmla="*/ 1684339 w 5704638"/>
              <a:gd name="connsiteY3" fmla="*/ 6879660 h 6879660"/>
              <a:gd name="connsiteX4" fmla="*/ 0 w 5704638"/>
              <a:gd name="connsiteY4" fmla="*/ 6437231 h 68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4638" h="6879660">
                <a:moveTo>
                  <a:pt x="1684339" y="0"/>
                </a:moveTo>
                <a:lnTo>
                  <a:pt x="5704638" y="0"/>
                </a:lnTo>
                <a:lnTo>
                  <a:pt x="5704638" y="6879660"/>
                </a:lnTo>
                <a:lnTo>
                  <a:pt x="1684339" y="6879660"/>
                </a:lnTo>
                <a:lnTo>
                  <a:pt x="0" y="6437231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/>
              <a:t>  </a:t>
            </a:r>
          </a:p>
        </p:txBody>
      </p:sp>
      <p:grpSp>
        <p:nvGrpSpPr>
          <p:cNvPr id="131" name="Group 4">
            <a:extLst>
              <a:ext uri="{FF2B5EF4-FFF2-40B4-BE49-F238E27FC236}">
                <a16:creationId xmlns:a16="http://schemas.microsoft.com/office/drawing/2014/main" id="{952F8D34-531B-4437-B768-1A058C4F580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255" y="616633"/>
            <a:ext cx="1256780" cy="1260000"/>
            <a:chOff x="2864" y="1181"/>
            <a:chExt cx="1952" cy="1957"/>
          </a:xfrm>
          <a:blipFill>
            <a:blip r:embed="rId3"/>
            <a:stretch>
              <a:fillRect/>
            </a:stretch>
          </a:blipFill>
        </p:grpSpPr>
        <p:sp>
          <p:nvSpPr>
            <p:cNvPr id="132" name="AutoShape 3">
              <a:extLst>
                <a:ext uri="{FF2B5EF4-FFF2-40B4-BE49-F238E27FC236}">
                  <a16:creationId xmlns:a16="http://schemas.microsoft.com/office/drawing/2014/main" id="{BBEC651D-9DEC-4A01-B480-D5E4B2FC290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3" name="Rectangle 5">
              <a:extLst>
                <a:ext uri="{FF2B5EF4-FFF2-40B4-BE49-F238E27FC236}">
                  <a16:creationId xmlns:a16="http://schemas.microsoft.com/office/drawing/2014/main" id="{8AC4D9D0-269C-4ACF-BF70-19CF3F874F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id="{78D091DD-3D29-4E85-A4F2-B1EF738155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5" name="Freeform 7">
              <a:extLst>
                <a:ext uri="{FF2B5EF4-FFF2-40B4-BE49-F238E27FC236}">
                  <a16:creationId xmlns:a16="http://schemas.microsoft.com/office/drawing/2014/main" id="{41F39217-4860-4557-92E4-3744C451F0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6" name="Freeform 8">
              <a:extLst>
                <a:ext uri="{FF2B5EF4-FFF2-40B4-BE49-F238E27FC236}">
                  <a16:creationId xmlns:a16="http://schemas.microsoft.com/office/drawing/2014/main" id="{E8E8E316-21E4-4CC2-ADF5-C4F81235C3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7" name="Freeform 9">
              <a:extLst>
                <a:ext uri="{FF2B5EF4-FFF2-40B4-BE49-F238E27FC236}">
                  <a16:creationId xmlns:a16="http://schemas.microsoft.com/office/drawing/2014/main" id="{1D3C1F05-2CE2-4C38-A4B0-481C61982A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8" name="Freeform 10">
              <a:extLst>
                <a:ext uri="{FF2B5EF4-FFF2-40B4-BE49-F238E27FC236}">
                  <a16:creationId xmlns:a16="http://schemas.microsoft.com/office/drawing/2014/main" id="{B93800B0-DBA3-4D0A-9F1B-C254419B3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id="{DA73D27E-D033-4C84-A492-8DAC896B6E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74F6F1BE-8465-4B37-9FA1-D0E1A2E48B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9EE5749B-5072-41F9-A57E-284E0A6046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2DBB559A-8AB1-47CF-9594-70FFFF07DF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4" name="Freeform 15">
              <a:extLst>
                <a:ext uri="{FF2B5EF4-FFF2-40B4-BE49-F238E27FC236}">
                  <a16:creationId xmlns:a16="http://schemas.microsoft.com/office/drawing/2014/main" id="{EF6A068B-18BA-48B7-AC57-2231ED0F0A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AF34F4D6-E742-4530-A1D5-8CBF297CF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6" name="Freeform 17">
              <a:extLst>
                <a:ext uri="{FF2B5EF4-FFF2-40B4-BE49-F238E27FC236}">
                  <a16:creationId xmlns:a16="http://schemas.microsoft.com/office/drawing/2014/main" id="{FAD1CA84-23AF-476C-9991-F757AE0651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7" name="Freeform 18">
              <a:extLst>
                <a:ext uri="{FF2B5EF4-FFF2-40B4-BE49-F238E27FC236}">
                  <a16:creationId xmlns:a16="http://schemas.microsoft.com/office/drawing/2014/main" id="{ACAEC108-E142-43B0-8B21-F856F93881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8" name="Freeform 19">
              <a:extLst>
                <a:ext uri="{FF2B5EF4-FFF2-40B4-BE49-F238E27FC236}">
                  <a16:creationId xmlns:a16="http://schemas.microsoft.com/office/drawing/2014/main" id="{C85C54C2-C1F3-4F46-AA95-330CA1FBCC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9" name="Freeform 20">
              <a:extLst>
                <a:ext uri="{FF2B5EF4-FFF2-40B4-BE49-F238E27FC236}">
                  <a16:creationId xmlns:a16="http://schemas.microsoft.com/office/drawing/2014/main" id="{DE512848-C980-40EA-8C56-CE3DC8433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0" name="Rectangle 21">
              <a:extLst>
                <a:ext uri="{FF2B5EF4-FFF2-40B4-BE49-F238E27FC236}">
                  <a16:creationId xmlns:a16="http://schemas.microsoft.com/office/drawing/2014/main" id="{41E59601-BD60-43C2-A624-31E8A46608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1" name="Freeform 22">
              <a:extLst>
                <a:ext uri="{FF2B5EF4-FFF2-40B4-BE49-F238E27FC236}">
                  <a16:creationId xmlns:a16="http://schemas.microsoft.com/office/drawing/2014/main" id="{2FC897BB-D4BC-4B93-BD1F-3FCB8A51B7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2" name="Freeform 23">
              <a:extLst>
                <a:ext uri="{FF2B5EF4-FFF2-40B4-BE49-F238E27FC236}">
                  <a16:creationId xmlns:a16="http://schemas.microsoft.com/office/drawing/2014/main" id="{37CB6FDA-B6C4-4A87-9AEB-E2CC768696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3" name="Freeform 24">
              <a:extLst>
                <a:ext uri="{FF2B5EF4-FFF2-40B4-BE49-F238E27FC236}">
                  <a16:creationId xmlns:a16="http://schemas.microsoft.com/office/drawing/2014/main" id="{9EB636E2-EA73-47E1-B9D1-41B5E1183A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A1D24BE6-E7F9-419E-9038-3487821748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5" name="Freeform 26">
              <a:extLst>
                <a:ext uri="{FF2B5EF4-FFF2-40B4-BE49-F238E27FC236}">
                  <a16:creationId xmlns:a16="http://schemas.microsoft.com/office/drawing/2014/main" id="{03218CF4-4C2B-499B-A778-31F5E5F57B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6" name="Freeform 27">
              <a:extLst>
                <a:ext uri="{FF2B5EF4-FFF2-40B4-BE49-F238E27FC236}">
                  <a16:creationId xmlns:a16="http://schemas.microsoft.com/office/drawing/2014/main" id="{173799A0-ECB5-493E-9E49-2EA45E4248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7" name="Freeform 28">
              <a:extLst>
                <a:ext uri="{FF2B5EF4-FFF2-40B4-BE49-F238E27FC236}">
                  <a16:creationId xmlns:a16="http://schemas.microsoft.com/office/drawing/2014/main" id="{33E96A3F-7E78-4890-94D5-D7E3CB3B23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8" name="Freeform 29">
              <a:extLst>
                <a:ext uri="{FF2B5EF4-FFF2-40B4-BE49-F238E27FC236}">
                  <a16:creationId xmlns:a16="http://schemas.microsoft.com/office/drawing/2014/main" id="{531E9948-2329-4042-8C88-955E4DCDD7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9" name="Freeform 30">
              <a:extLst>
                <a:ext uri="{FF2B5EF4-FFF2-40B4-BE49-F238E27FC236}">
                  <a16:creationId xmlns:a16="http://schemas.microsoft.com/office/drawing/2014/main" id="{54F08FC5-B24A-449D-BFE5-234C81F9D5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0" name="Freeform 31">
              <a:extLst>
                <a:ext uri="{FF2B5EF4-FFF2-40B4-BE49-F238E27FC236}">
                  <a16:creationId xmlns:a16="http://schemas.microsoft.com/office/drawing/2014/main" id="{FE60F094-8651-44F7-800A-5C5878936E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1" name="Freeform 32">
              <a:extLst>
                <a:ext uri="{FF2B5EF4-FFF2-40B4-BE49-F238E27FC236}">
                  <a16:creationId xmlns:a16="http://schemas.microsoft.com/office/drawing/2014/main" id="{97B6F0CB-D65A-4FE1-82D0-C900FE691B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2" name="Freeform 34">
              <a:extLst>
                <a:ext uri="{FF2B5EF4-FFF2-40B4-BE49-F238E27FC236}">
                  <a16:creationId xmlns:a16="http://schemas.microsoft.com/office/drawing/2014/main" id="{C5EA344F-8008-488F-91D7-61F621AFAF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3" name="Freeform 35">
              <a:extLst>
                <a:ext uri="{FF2B5EF4-FFF2-40B4-BE49-F238E27FC236}">
                  <a16:creationId xmlns:a16="http://schemas.microsoft.com/office/drawing/2014/main" id="{E3D1E55F-4B1E-4DF3-A491-0D8570B298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4" name="Freeform 36">
              <a:extLst>
                <a:ext uri="{FF2B5EF4-FFF2-40B4-BE49-F238E27FC236}">
                  <a16:creationId xmlns:a16="http://schemas.microsoft.com/office/drawing/2014/main" id="{E873DE5C-24B0-4BF4-8297-4BA1E4AAFF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5" name="Freeform 37">
              <a:extLst>
                <a:ext uri="{FF2B5EF4-FFF2-40B4-BE49-F238E27FC236}">
                  <a16:creationId xmlns:a16="http://schemas.microsoft.com/office/drawing/2014/main" id="{0CB938A8-5CF0-4C5E-984C-0CAEB0C3E2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6" name="Freeform 38">
              <a:extLst>
                <a:ext uri="{FF2B5EF4-FFF2-40B4-BE49-F238E27FC236}">
                  <a16:creationId xmlns:a16="http://schemas.microsoft.com/office/drawing/2014/main" id="{78EBBE71-A1CC-4107-AFCC-83E067E576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7" name="Freeform 39">
              <a:extLst>
                <a:ext uri="{FF2B5EF4-FFF2-40B4-BE49-F238E27FC236}">
                  <a16:creationId xmlns:a16="http://schemas.microsoft.com/office/drawing/2014/main" id="{188683EF-DA3F-456E-A35D-B703C1D053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8" name="Freeform 40">
              <a:extLst>
                <a:ext uri="{FF2B5EF4-FFF2-40B4-BE49-F238E27FC236}">
                  <a16:creationId xmlns:a16="http://schemas.microsoft.com/office/drawing/2014/main" id="{67455D6C-9F5E-48F6-9D90-B3BF88850F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9" name="Freeform 41">
              <a:extLst>
                <a:ext uri="{FF2B5EF4-FFF2-40B4-BE49-F238E27FC236}">
                  <a16:creationId xmlns:a16="http://schemas.microsoft.com/office/drawing/2014/main" id="{2049801F-BD8D-4E9D-AAEA-FAFAAC41C8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0" name="Freeform 42">
              <a:extLst>
                <a:ext uri="{FF2B5EF4-FFF2-40B4-BE49-F238E27FC236}">
                  <a16:creationId xmlns:a16="http://schemas.microsoft.com/office/drawing/2014/main" id="{05096163-0CFF-4224-8C90-BA89F552F8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1" name="Freeform 43">
              <a:extLst>
                <a:ext uri="{FF2B5EF4-FFF2-40B4-BE49-F238E27FC236}">
                  <a16:creationId xmlns:a16="http://schemas.microsoft.com/office/drawing/2014/main" id="{F9AE60ED-4BD6-40E5-A3C9-CDC44B29D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2" name="Freeform 44">
              <a:extLst>
                <a:ext uri="{FF2B5EF4-FFF2-40B4-BE49-F238E27FC236}">
                  <a16:creationId xmlns:a16="http://schemas.microsoft.com/office/drawing/2014/main" id="{DA4117E0-3B90-46EB-B97A-0867BD9DA1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3" name="Freeform 45">
              <a:extLst>
                <a:ext uri="{FF2B5EF4-FFF2-40B4-BE49-F238E27FC236}">
                  <a16:creationId xmlns:a16="http://schemas.microsoft.com/office/drawing/2014/main" id="{761EEC17-AA04-4CC5-B696-C93A624A7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4" name="Freeform 46">
              <a:extLst>
                <a:ext uri="{FF2B5EF4-FFF2-40B4-BE49-F238E27FC236}">
                  <a16:creationId xmlns:a16="http://schemas.microsoft.com/office/drawing/2014/main" id="{19E01E8B-2F3E-4806-9747-A9FD6D7CAB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5" name="Freeform 47">
              <a:extLst>
                <a:ext uri="{FF2B5EF4-FFF2-40B4-BE49-F238E27FC236}">
                  <a16:creationId xmlns:a16="http://schemas.microsoft.com/office/drawing/2014/main" id="{31CE3624-CAB2-42C8-A51A-24F5AB088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6" name="Freeform 48">
              <a:extLst>
                <a:ext uri="{FF2B5EF4-FFF2-40B4-BE49-F238E27FC236}">
                  <a16:creationId xmlns:a16="http://schemas.microsoft.com/office/drawing/2014/main" id="{6046A1D0-D1B4-4EA9-B279-0BB0EB50C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7" name="Freeform 49">
              <a:extLst>
                <a:ext uri="{FF2B5EF4-FFF2-40B4-BE49-F238E27FC236}">
                  <a16:creationId xmlns:a16="http://schemas.microsoft.com/office/drawing/2014/main" id="{D4B7AB6C-F51F-4D3C-B7AD-C1C1D664E3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8" name="Freeform 50">
              <a:extLst>
                <a:ext uri="{FF2B5EF4-FFF2-40B4-BE49-F238E27FC236}">
                  <a16:creationId xmlns:a16="http://schemas.microsoft.com/office/drawing/2014/main" id="{8E10AC4C-338C-4C57-B1AE-E90AD68207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9" name="Freeform 51">
              <a:extLst>
                <a:ext uri="{FF2B5EF4-FFF2-40B4-BE49-F238E27FC236}">
                  <a16:creationId xmlns:a16="http://schemas.microsoft.com/office/drawing/2014/main" id="{34BF4F08-8DEC-4C2B-A2AF-788F7F1E48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0" name="Freeform 52">
              <a:extLst>
                <a:ext uri="{FF2B5EF4-FFF2-40B4-BE49-F238E27FC236}">
                  <a16:creationId xmlns:a16="http://schemas.microsoft.com/office/drawing/2014/main" id="{CFAEED60-DD64-46E7-8E79-CE50C14F1A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1" name="Freeform 53">
              <a:extLst>
                <a:ext uri="{FF2B5EF4-FFF2-40B4-BE49-F238E27FC236}">
                  <a16:creationId xmlns:a16="http://schemas.microsoft.com/office/drawing/2014/main" id="{71261761-F990-43CC-844E-2C0A2477E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2" name="Freeform 54">
              <a:extLst>
                <a:ext uri="{FF2B5EF4-FFF2-40B4-BE49-F238E27FC236}">
                  <a16:creationId xmlns:a16="http://schemas.microsoft.com/office/drawing/2014/main" id="{D4D822F0-487A-41CD-89A2-BFEAF94DA3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3" name="Freeform 55">
              <a:extLst>
                <a:ext uri="{FF2B5EF4-FFF2-40B4-BE49-F238E27FC236}">
                  <a16:creationId xmlns:a16="http://schemas.microsoft.com/office/drawing/2014/main" id="{64127AD4-1815-4284-AA88-8E4CBE2BE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4" name="Freeform 56">
              <a:extLst>
                <a:ext uri="{FF2B5EF4-FFF2-40B4-BE49-F238E27FC236}">
                  <a16:creationId xmlns:a16="http://schemas.microsoft.com/office/drawing/2014/main" id="{BD21305C-D290-41CE-8BC3-99457C64FB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5" name="Freeform 57">
              <a:extLst>
                <a:ext uri="{FF2B5EF4-FFF2-40B4-BE49-F238E27FC236}">
                  <a16:creationId xmlns:a16="http://schemas.microsoft.com/office/drawing/2014/main" id="{C54B15DF-E6D7-4531-BBF7-8FF9AA9A4B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6" name="Freeform 58">
              <a:extLst>
                <a:ext uri="{FF2B5EF4-FFF2-40B4-BE49-F238E27FC236}">
                  <a16:creationId xmlns:a16="http://schemas.microsoft.com/office/drawing/2014/main" id="{4D304613-492C-427C-A02E-E05ACE6B3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7" name="Freeform 59">
              <a:extLst>
                <a:ext uri="{FF2B5EF4-FFF2-40B4-BE49-F238E27FC236}">
                  <a16:creationId xmlns:a16="http://schemas.microsoft.com/office/drawing/2014/main" id="{52AED092-BCE9-47D3-8D39-F2C4684C61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8" name="Freeform 60">
              <a:extLst>
                <a:ext uri="{FF2B5EF4-FFF2-40B4-BE49-F238E27FC236}">
                  <a16:creationId xmlns:a16="http://schemas.microsoft.com/office/drawing/2014/main" id="{E9BCC919-A30E-4FA5-91D6-D4CA02EF09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9" name="Freeform 61">
              <a:extLst>
                <a:ext uri="{FF2B5EF4-FFF2-40B4-BE49-F238E27FC236}">
                  <a16:creationId xmlns:a16="http://schemas.microsoft.com/office/drawing/2014/main" id="{6CFE3E2A-8488-4AFD-ABAE-938C82F379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0" name="Freeform 62">
              <a:extLst>
                <a:ext uri="{FF2B5EF4-FFF2-40B4-BE49-F238E27FC236}">
                  <a16:creationId xmlns:a16="http://schemas.microsoft.com/office/drawing/2014/main" id="{AE6E86CC-9825-414A-B885-AD3D5F84D6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</p:grpSp>
      <p:sp>
        <p:nvSpPr>
          <p:cNvPr id="67" name="Text Placeholder 140">
            <a:extLst>
              <a:ext uri="{FF2B5EF4-FFF2-40B4-BE49-F238E27FC236}">
                <a16:creationId xmlns:a16="http://schemas.microsoft.com/office/drawing/2014/main" id="{F997F199-0CF9-40C8-9EAA-1BE7B409F1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2" y="5394937"/>
            <a:ext cx="4772203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tx2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68" name="Text Placeholder 135">
            <a:extLst>
              <a:ext uri="{FF2B5EF4-FFF2-40B4-BE49-F238E27FC236}">
                <a16:creationId xmlns:a16="http://schemas.microsoft.com/office/drawing/2014/main" id="{6020C5ED-8684-4963-B702-A20B7E17D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255" y="5338960"/>
            <a:ext cx="288000" cy="108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2497532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5" y="395066"/>
            <a:ext cx="5400702" cy="887360"/>
          </a:xfrm>
        </p:spPr>
        <p:txBody>
          <a:bodyPr/>
          <a:lstStyle>
            <a:lvl1pPr>
              <a:defRPr lang="en-AU" dirty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1680" y="433468"/>
            <a:ext cx="4516849" cy="642453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icon to add image of presenter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C858D-C943-4AF2-ADB4-A578F39668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D73D3F0-5814-4D17-B429-BC41662F418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16357" y="1532415"/>
            <a:ext cx="6513110" cy="44548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9279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59" y="433469"/>
            <a:ext cx="4829371" cy="57390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5" y="395066"/>
            <a:ext cx="5214261" cy="887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0ED71-D102-4A47-8D49-527E513DAA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974CE-5775-4767-8B2D-E006DC5555F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51E9F68-3B06-4FD9-AF50-94F84765348C}" type="datetime1">
              <a:rPr lang="en-US" noProof="0" smtClean="0"/>
              <a:t>5/22/2022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7E5B4-99B2-4696-8ED1-B7AB1747A2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738877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60" y="433470"/>
            <a:ext cx="4829370" cy="27897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8" name="Picture Placeholder 8">
            <a:extLst>
              <a:ext uri="{FF2B5EF4-FFF2-40B4-BE49-F238E27FC236}">
                <a16:creationId xmlns:a16="http://schemas.microsoft.com/office/drawing/2014/main" id="{7F567229-93F4-4028-9012-070DD0F840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EFDF54-79BF-4A62-9A89-30BB4DEA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5" y="395066"/>
            <a:ext cx="5214261" cy="887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36EA4-84ED-4506-A242-5F0C906222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72EC5-4F70-48F3-89D4-91D2D67BE51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C8EC318-A4F0-4764-A695-65E445EEE6F8}" type="datetime1">
              <a:rPr lang="en-US" noProof="0" smtClean="0"/>
              <a:t>5/22/2022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0718A-D70B-4A4B-A26A-0BF5E34D00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349154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A85445C-DF4B-4BAF-BA3E-2C7E13C696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60" y="433469"/>
            <a:ext cx="2340000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65648" y="433469"/>
            <a:ext cx="2292882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15146-2554-48EE-B19F-EB08682D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5" y="395066"/>
            <a:ext cx="5214261" cy="887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FBC23-2E1D-42B9-B06F-441D2E530D6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B8C37-F6A7-408B-AED7-05A293BD9B5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DEEC03B-C820-4614-BD5A-8F3B9897CE23}" type="datetime1">
              <a:rPr lang="en-US" noProof="0" smtClean="0"/>
              <a:t>5/22/2022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7EB9A-C91F-4B28-8363-238C69D8FF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64522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11EB-D389-4F95-8EC9-89B1279A8CA0}" type="datetime1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33-CA7F-484E-BCF0-615E97CA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03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E0A0B3FD-4538-4369-83B6-70C4DFCECF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2A43BD1-0F4A-4FE6-96C0-15FBFE85BD1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929160" y="433469"/>
            <a:ext cx="2340000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6458" y="433469"/>
            <a:ext cx="2302072" cy="133183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A4A79D4-E349-4EBC-AEB1-516796BF6A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6458" y="1953366"/>
            <a:ext cx="2302072" cy="127350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543F44-FB67-4998-BE74-154B2E10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5" y="395066"/>
            <a:ext cx="5214261" cy="887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2DDF1-862D-4D1D-A8F8-0AA91E60F7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5DF14-2515-429C-B3CC-7063B560D42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3D55D4D-5CF2-4ED6-8D03-E952BC030928}" type="datetime1">
              <a:rPr lang="en-US" noProof="0" smtClean="0"/>
              <a:t>5/22/2022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23CC6-05EA-4B5E-8619-45B5D426CFF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4166626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49F30-B44D-43F1-B0D5-603E1F271B81}"/>
              </a:ext>
            </a:extLst>
          </p:cNvPr>
          <p:cNvSpPr/>
          <p:nvPr userDrawn="1"/>
        </p:nvSpPr>
        <p:spPr>
          <a:xfrm>
            <a:off x="10839546" y="101089"/>
            <a:ext cx="1245238" cy="136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470" y="433470"/>
            <a:ext cx="11325062" cy="5991061"/>
          </a:xfrm>
          <a:solidFill>
            <a:schemeClr val="bg1">
              <a:lumMod val="85000"/>
            </a:schemeClr>
          </a:solidFill>
        </p:spPr>
        <p:txBody>
          <a:bodyPr lIns="936000" tIns="180000" rIns="180000" bIns="180000">
            <a:normAutofit/>
          </a:bodyPr>
          <a:lstStyle>
            <a:lvl1pPr algn="l"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28" name="Text Placeholder 135">
            <a:extLst>
              <a:ext uri="{FF2B5EF4-FFF2-40B4-BE49-F238E27FC236}">
                <a16:creationId xmlns:a16="http://schemas.microsoft.com/office/drawing/2014/main" id="{0C3C7B2F-708A-4AE4-81D4-A81DA4A14F4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33470" y="433470"/>
            <a:ext cx="720000" cy="72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200">
                <a:solidFill>
                  <a:schemeClr val="tx2"/>
                </a:solidFill>
              </a:defRPr>
            </a:lvl1pPr>
            <a:lvl2pPr marL="0" indent="0">
              <a:defRPr sz="200">
                <a:solidFill>
                  <a:schemeClr val="tx2"/>
                </a:solidFill>
              </a:defRPr>
            </a:lvl2pPr>
            <a:lvl3pPr marL="0" indent="0">
              <a:defRPr sz="200">
                <a:solidFill>
                  <a:schemeClr val="tx2"/>
                </a:solidFill>
              </a:defRPr>
            </a:lvl3pPr>
            <a:lvl4pPr>
              <a:defRPr sz="200">
                <a:solidFill>
                  <a:schemeClr val="tx2"/>
                </a:solidFill>
              </a:defRPr>
            </a:lvl4pPr>
            <a:lvl5pPr>
              <a:defRPr sz="200">
                <a:solidFill>
                  <a:schemeClr val="tx2"/>
                </a:solidFill>
              </a:defRPr>
            </a:lvl5pPr>
            <a:lvl6pPr>
              <a:defRPr sz="200">
                <a:solidFill>
                  <a:schemeClr val="tx2"/>
                </a:solidFill>
              </a:defRPr>
            </a:lvl6pPr>
            <a:lvl7pPr>
              <a:defRPr sz="200">
                <a:solidFill>
                  <a:schemeClr val="tx2"/>
                </a:solidFill>
              </a:defRPr>
            </a:lvl7pPr>
            <a:lvl8pPr>
              <a:defRPr sz="200">
                <a:solidFill>
                  <a:schemeClr val="tx2"/>
                </a:solidFill>
              </a:defRPr>
            </a:lvl8pPr>
            <a:lvl9pPr>
              <a:defRPr sz="2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       </a:t>
            </a:r>
          </a:p>
        </p:txBody>
      </p:sp>
      <p:sp>
        <p:nvSpPr>
          <p:cNvPr id="129" name="Text Placeholder 140">
            <a:extLst>
              <a:ext uri="{FF2B5EF4-FFF2-40B4-BE49-F238E27FC236}">
                <a16:creationId xmlns:a16="http://schemas.microsoft.com/office/drawing/2014/main" id="{74E4AFED-1C0E-4349-B4D8-561973586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3784" y="2007045"/>
            <a:ext cx="2965787" cy="826466"/>
          </a:xfrm>
        </p:spPr>
        <p:txBody>
          <a:bodyPr/>
          <a:lstStyle>
            <a:lvl1pPr>
              <a:spcBef>
                <a:spcPts val="500"/>
              </a:spcBef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None/>
              <a:defRPr sz="2000" b="0">
                <a:solidFill>
                  <a:schemeClr val="bg1"/>
                </a:solidFill>
              </a:defRPr>
            </a:lvl3pPr>
            <a:lvl4pPr>
              <a:defRPr sz="2000" b="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  <a:lvl6pPr>
              <a:defRPr sz="2000" b="0">
                <a:solidFill>
                  <a:schemeClr val="bg1"/>
                </a:solidFill>
              </a:defRPr>
            </a:lvl6pPr>
            <a:lvl7pPr>
              <a:defRPr sz="2000" b="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Use this for dark images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131" name="Text Placeholder 140">
            <a:extLst>
              <a:ext uri="{FF2B5EF4-FFF2-40B4-BE49-F238E27FC236}">
                <a16:creationId xmlns:a16="http://schemas.microsoft.com/office/drawing/2014/main" id="{3990CB9E-67EF-4DD1-AF68-044AF2AC02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5656" y="2007045"/>
            <a:ext cx="2965787" cy="826466"/>
          </a:xfrm>
        </p:spPr>
        <p:txBody>
          <a:bodyPr/>
          <a:lstStyle>
            <a:lvl1pPr>
              <a:spcBef>
                <a:spcPts val="500"/>
              </a:spcBef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sz="2000">
                <a:solidFill>
                  <a:schemeClr val="tx2"/>
                </a:solidFill>
              </a:defRPr>
            </a:lvl2pPr>
            <a:lvl3pPr marL="0" indent="0">
              <a:buNone/>
              <a:defRPr sz="2000" b="0">
                <a:solidFill>
                  <a:schemeClr val="tx2"/>
                </a:solidFill>
              </a:defRPr>
            </a:lvl3pPr>
            <a:lvl4pPr>
              <a:defRPr sz="2000" b="0">
                <a:solidFill>
                  <a:schemeClr val="tx2"/>
                </a:solidFill>
              </a:defRPr>
            </a:lvl4pPr>
            <a:lvl5pPr>
              <a:defRPr sz="2000" b="0">
                <a:solidFill>
                  <a:schemeClr val="tx2"/>
                </a:solidFill>
              </a:defRPr>
            </a:lvl5pPr>
            <a:lvl6pPr>
              <a:defRPr sz="2000" b="0">
                <a:solidFill>
                  <a:schemeClr val="tx2"/>
                </a:solidFill>
              </a:defRPr>
            </a:lvl6pPr>
            <a:lvl7pPr>
              <a:defRPr sz="2000" b="0">
                <a:solidFill>
                  <a:schemeClr val="tx2"/>
                </a:solidFill>
              </a:defRPr>
            </a:lvl7pPr>
            <a:lvl8pPr>
              <a:defRPr sz="2000">
                <a:solidFill>
                  <a:schemeClr val="tx2"/>
                </a:solidFill>
              </a:defRPr>
            </a:lvl8pPr>
            <a:lvl9pPr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Use this for light images</a:t>
            </a:r>
            <a:br>
              <a:rPr lang="en-AU" noProof="0" dirty="0"/>
            </a:br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7113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39" name="Picture Placeholder 138">
            <a:extLst>
              <a:ext uri="{FF2B5EF4-FFF2-40B4-BE49-F238E27FC236}">
                <a16:creationId xmlns:a16="http://schemas.microsoft.com/office/drawing/2014/main" id="{D87FD7A2-8AF9-450B-AA84-809A435321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241" y="1030147"/>
            <a:ext cx="5919758" cy="5825419"/>
          </a:xfrm>
          <a:custGeom>
            <a:avLst/>
            <a:gdLst>
              <a:gd name="connsiteX0" fmla="*/ 5919758 w 5919758"/>
              <a:gd name="connsiteY0" fmla="*/ 0 h 5825419"/>
              <a:gd name="connsiteX1" fmla="*/ 5919758 w 5919758"/>
              <a:gd name="connsiteY1" fmla="*/ 5825419 h 5825419"/>
              <a:gd name="connsiteX2" fmla="*/ 1120273 w 5919758"/>
              <a:gd name="connsiteY2" fmla="*/ 5825419 h 5825419"/>
              <a:gd name="connsiteX3" fmla="*/ 0 w 5919758"/>
              <a:gd name="connsiteY3" fmla="*/ 1588036 h 582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9758" h="5825419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/>
              <a:t>  </a:t>
            </a: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3522183"/>
            <a:ext cx="4772203" cy="1227635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Bef>
                <a:spcPts val="50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  <a:latin typeface="+mn-lt"/>
              </a:defRPr>
            </a:lvl1pPr>
            <a:lvl2pPr marL="0" indent="0" algn="l">
              <a:spcBef>
                <a:spcPts val="500"/>
              </a:spcBef>
              <a:buNone/>
              <a:defRPr sz="2000" b="0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subtitle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6D528-3F8C-4131-B8C8-D41C96117732}"/>
              </a:ext>
            </a:extLst>
          </p:cNvPr>
          <p:cNvSpPr txBox="1"/>
          <p:nvPr userDrawn="1"/>
        </p:nvSpPr>
        <p:spPr>
          <a:xfrm>
            <a:off x="514871" y="2525876"/>
            <a:ext cx="3164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 you</a:t>
            </a:r>
          </a:p>
        </p:txBody>
      </p:sp>
      <p:sp>
        <p:nvSpPr>
          <p:cNvPr id="68" name="Text Placeholder 140">
            <a:extLst>
              <a:ext uri="{FF2B5EF4-FFF2-40B4-BE49-F238E27FC236}">
                <a16:creationId xmlns:a16="http://schemas.microsoft.com/office/drawing/2014/main" id="{0240AC5B-4C6A-426A-B2D7-877F8935F4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5394937"/>
            <a:ext cx="4772202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69" name="Text Placeholder 135">
            <a:extLst>
              <a:ext uri="{FF2B5EF4-FFF2-40B4-BE49-F238E27FC236}">
                <a16:creationId xmlns:a16="http://schemas.microsoft.com/office/drawing/2014/main" id="{E5A84B8F-F202-4882-842F-83827F0172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255" y="5338960"/>
            <a:ext cx="288000" cy="10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EC37A7B2-975C-4770-92F5-8992CA5572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1066" y="453777"/>
            <a:ext cx="1662286" cy="1666547"/>
            <a:chOff x="2864" y="1181"/>
            <a:chExt cx="1952" cy="1957"/>
          </a:xfrm>
          <a:blipFill>
            <a:blip r:embed="rId3"/>
            <a:stretch>
              <a:fillRect/>
            </a:stretch>
          </a:blipFill>
        </p:grpSpPr>
        <p:sp>
          <p:nvSpPr>
            <p:cNvPr id="71" name="AutoShape 3">
              <a:extLst>
                <a:ext uri="{FF2B5EF4-FFF2-40B4-BE49-F238E27FC236}">
                  <a16:creationId xmlns:a16="http://schemas.microsoft.com/office/drawing/2014/main" id="{54F552E3-D38D-41BC-82E3-60C99794836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569FA1AE-C9C3-462F-A77A-B6BBCF918C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6DB2EA32-9261-498B-830E-2FBDFA157F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FF73E3A-06C3-4974-93E2-696040A897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4DC2C60-02AB-49AD-B3DD-BBCF7166C8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30961497-8835-4080-AFE2-534351DE26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E68F9C23-752D-42BE-A4E5-9B68536CDF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13FC5098-8507-4098-93FB-F2624FFC64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7E5888E8-4F68-4921-8A2B-AEC299F6A1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1" name="Freeform 13">
              <a:extLst>
                <a:ext uri="{FF2B5EF4-FFF2-40B4-BE49-F238E27FC236}">
                  <a16:creationId xmlns:a16="http://schemas.microsoft.com/office/drawing/2014/main" id="{B67C5942-8CB4-499B-AA8B-12470AC8A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2" name="Freeform 14">
              <a:extLst>
                <a:ext uri="{FF2B5EF4-FFF2-40B4-BE49-F238E27FC236}">
                  <a16:creationId xmlns:a16="http://schemas.microsoft.com/office/drawing/2014/main" id="{7AD189ED-F890-4E02-8D27-6A3CE26489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3" name="Freeform 15">
              <a:extLst>
                <a:ext uri="{FF2B5EF4-FFF2-40B4-BE49-F238E27FC236}">
                  <a16:creationId xmlns:a16="http://schemas.microsoft.com/office/drawing/2014/main" id="{A694629D-32D1-4504-B143-297920522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2412EA18-A215-4DFD-A0A6-2AD409F481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id="{C4E0E6D7-A2DC-410B-9822-C2D716A99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6" name="Freeform 18">
              <a:extLst>
                <a:ext uri="{FF2B5EF4-FFF2-40B4-BE49-F238E27FC236}">
                  <a16:creationId xmlns:a16="http://schemas.microsoft.com/office/drawing/2014/main" id="{D7B7983B-BA78-4770-8F07-998CF704FD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id="{A748B14A-0908-4434-A2E9-F3E4992B20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8" name="Freeform 20">
              <a:extLst>
                <a:ext uri="{FF2B5EF4-FFF2-40B4-BE49-F238E27FC236}">
                  <a16:creationId xmlns:a16="http://schemas.microsoft.com/office/drawing/2014/main" id="{9A723747-6853-43C4-AAB4-C1C0C93D99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9" name="Rectangle 21">
              <a:extLst>
                <a:ext uri="{FF2B5EF4-FFF2-40B4-BE49-F238E27FC236}">
                  <a16:creationId xmlns:a16="http://schemas.microsoft.com/office/drawing/2014/main" id="{135592F9-D2BB-451E-96FF-092A1EE1A3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0" name="Freeform 22">
              <a:extLst>
                <a:ext uri="{FF2B5EF4-FFF2-40B4-BE49-F238E27FC236}">
                  <a16:creationId xmlns:a16="http://schemas.microsoft.com/office/drawing/2014/main" id="{745670F2-51EA-4EA7-A414-FB609C350E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1" name="Freeform 23">
              <a:extLst>
                <a:ext uri="{FF2B5EF4-FFF2-40B4-BE49-F238E27FC236}">
                  <a16:creationId xmlns:a16="http://schemas.microsoft.com/office/drawing/2014/main" id="{99B68E36-21CB-49F9-8DAA-F892BB3F77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2" name="Freeform 24">
              <a:extLst>
                <a:ext uri="{FF2B5EF4-FFF2-40B4-BE49-F238E27FC236}">
                  <a16:creationId xmlns:a16="http://schemas.microsoft.com/office/drawing/2014/main" id="{F07D88E7-14BD-4576-AC88-8D241E6B93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3" name="Freeform 25">
              <a:extLst>
                <a:ext uri="{FF2B5EF4-FFF2-40B4-BE49-F238E27FC236}">
                  <a16:creationId xmlns:a16="http://schemas.microsoft.com/office/drawing/2014/main" id="{BCAAAD9F-0A1F-49A6-A4DE-A5A523C54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4" name="Freeform 26">
              <a:extLst>
                <a:ext uri="{FF2B5EF4-FFF2-40B4-BE49-F238E27FC236}">
                  <a16:creationId xmlns:a16="http://schemas.microsoft.com/office/drawing/2014/main" id="{DA1B6F50-51ED-4149-9C09-11E8008977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5" name="Freeform 27">
              <a:extLst>
                <a:ext uri="{FF2B5EF4-FFF2-40B4-BE49-F238E27FC236}">
                  <a16:creationId xmlns:a16="http://schemas.microsoft.com/office/drawing/2014/main" id="{0AC74EF2-F419-4368-912E-71A0EA81D8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6" name="Freeform 28">
              <a:extLst>
                <a:ext uri="{FF2B5EF4-FFF2-40B4-BE49-F238E27FC236}">
                  <a16:creationId xmlns:a16="http://schemas.microsoft.com/office/drawing/2014/main" id="{1C171149-6E4E-4D78-AB93-8E367FDD9F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7" name="Freeform 29">
              <a:extLst>
                <a:ext uri="{FF2B5EF4-FFF2-40B4-BE49-F238E27FC236}">
                  <a16:creationId xmlns:a16="http://schemas.microsoft.com/office/drawing/2014/main" id="{A815DF7B-E424-42AB-A6AB-634DA40688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8" name="Freeform 30">
              <a:extLst>
                <a:ext uri="{FF2B5EF4-FFF2-40B4-BE49-F238E27FC236}">
                  <a16:creationId xmlns:a16="http://schemas.microsoft.com/office/drawing/2014/main" id="{66BD8C37-8BC5-45CD-B87D-5AFE1A70DC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9" name="Freeform 31">
              <a:extLst>
                <a:ext uri="{FF2B5EF4-FFF2-40B4-BE49-F238E27FC236}">
                  <a16:creationId xmlns:a16="http://schemas.microsoft.com/office/drawing/2014/main" id="{2CEB33A3-B63A-4808-96DD-C5F24BF9AC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0" name="Freeform 32">
              <a:extLst>
                <a:ext uri="{FF2B5EF4-FFF2-40B4-BE49-F238E27FC236}">
                  <a16:creationId xmlns:a16="http://schemas.microsoft.com/office/drawing/2014/main" id="{C313A88E-E4EB-47A3-9504-3CBEC9DA2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1" name="Freeform 34">
              <a:extLst>
                <a:ext uri="{FF2B5EF4-FFF2-40B4-BE49-F238E27FC236}">
                  <a16:creationId xmlns:a16="http://schemas.microsoft.com/office/drawing/2014/main" id="{56F05306-E858-4AD6-9044-0829EB27D9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2" name="Freeform 35">
              <a:extLst>
                <a:ext uri="{FF2B5EF4-FFF2-40B4-BE49-F238E27FC236}">
                  <a16:creationId xmlns:a16="http://schemas.microsoft.com/office/drawing/2014/main" id="{32901447-608B-4121-B7E4-6FCEAEA250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3" name="Freeform 36">
              <a:extLst>
                <a:ext uri="{FF2B5EF4-FFF2-40B4-BE49-F238E27FC236}">
                  <a16:creationId xmlns:a16="http://schemas.microsoft.com/office/drawing/2014/main" id="{39190006-5196-47DB-99AE-94D3B7F045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4" name="Freeform 37">
              <a:extLst>
                <a:ext uri="{FF2B5EF4-FFF2-40B4-BE49-F238E27FC236}">
                  <a16:creationId xmlns:a16="http://schemas.microsoft.com/office/drawing/2014/main" id="{8604054B-C93B-45A8-AB0E-E43486145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5" name="Freeform 38">
              <a:extLst>
                <a:ext uri="{FF2B5EF4-FFF2-40B4-BE49-F238E27FC236}">
                  <a16:creationId xmlns:a16="http://schemas.microsoft.com/office/drawing/2014/main" id="{D0EFF960-9F83-4FFE-BF82-B52577442D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6" name="Freeform 39">
              <a:extLst>
                <a:ext uri="{FF2B5EF4-FFF2-40B4-BE49-F238E27FC236}">
                  <a16:creationId xmlns:a16="http://schemas.microsoft.com/office/drawing/2014/main" id="{99D3D888-B3BA-4D97-B256-1108E2C3F2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7" name="Freeform 40">
              <a:extLst>
                <a:ext uri="{FF2B5EF4-FFF2-40B4-BE49-F238E27FC236}">
                  <a16:creationId xmlns:a16="http://schemas.microsoft.com/office/drawing/2014/main" id="{7F59FA3C-1276-422B-80A8-04EF5B7FFB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8" name="Freeform 41">
              <a:extLst>
                <a:ext uri="{FF2B5EF4-FFF2-40B4-BE49-F238E27FC236}">
                  <a16:creationId xmlns:a16="http://schemas.microsoft.com/office/drawing/2014/main" id="{0F1A5475-0A1C-4B1A-97EC-5E3CD8067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9" name="Freeform 42">
              <a:extLst>
                <a:ext uri="{FF2B5EF4-FFF2-40B4-BE49-F238E27FC236}">
                  <a16:creationId xmlns:a16="http://schemas.microsoft.com/office/drawing/2014/main" id="{A3DDBAEE-DF7C-4EC8-94DD-05D69B1CDE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0" name="Freeform 43">
              <a:extLst>
                <a:ext uri="{FF2B5EF4-FFF2-40B4-BE49-F238E27FC236}">
                  <a16:creationId xmlns:a16="http://schemas.microsoft.com/office/drawing/2014/main" id="{D5F93DF4-E313-489C-8E2A-B483A92DE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1" name="Freeform 44">
              <a:extLst>
                <a:ext uri="{FF2B5EF4-FFF2-40B4-BE49-F238E27FC236}">
                  <a16:creationId xmlns:a16="http://schemas.microsoft.com/office/drawing/2014/main" id="{4DC15CBD-9941-4E37-A8B4-F231D3B31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2" name="Freeform 45">
              <a:extLst>
                <a:ext uri="{FF2B5EF4-FFF2-40B4-BE49-F238E27FC236}">
                  <a16:creationId xmlns:a16="http://schemas.microsoft.com/office/drawing/2014/main" id="{9ADB481C-21A1-49F8-ACE4-4CD0729D92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3" name="Freeform 46">
              <a:extLst>
                <a:ext uri="{FF2B5EF4-FFF2-40B4-BE49-F238E27FC236}">
                  <a16:creationId xmlns:a16="http://schemas.microsoft.com/office/drawing/2014/main" id="{E4D2031E-0A6F-4C49-9ED4-AB51D06F0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4" name="Freeform 47">
              <a:extLst>
                <a:ext uri="{FF2B5EF4-FFF2-40B4-BE49-F238E27FC236}">
                  <a16:creationId xmlns:a16="http://schemas.microsoft.com/office/drawing/2014/main" id="{C44C9E42-3F3B-4C13-A2DA-02F22BA28A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5" name="Freeform 48">
              <a:extLst>
                <a:ext uri="{FF2B5EF4-FFF2-40B4-BE49-F238E27FC236}">
                  <a16:creationId xmlns:a16="http://schemas.microsoft.com/office/drawing/2014/main" id="{01353E56-76A6-4F6D-B228-D349DD153D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6" name="Freeform 49">
              <a:extLst>
                <a:ext uri="{FF2B5EF4-FFF2-40B4-BE49-F238E27FC236}">
                  <a16:creationId xmlns:a16="http://schemas.microsoft.com/office/drawing/2014/main" id="{61622A06-0465-4E80-BE10-ABA3B3FE3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7" name="Freeform 50">
              <a:extLst>
                <a:ext uri="{FF2B5EF4-FFF2-40B4-BE49-F238E27FC236}">
                  <a16:creationId xmlns:a16="http://schemas.microsoft.com/office/drawing/2014/main" id="{87927BE2-A3FC-4F6C-B8B1-028431DC64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8" name="Freeform 51">
              <a:extLst>
                <a:ext uri="{FF2B5EF4-FFF2-40B4-BE49-F238E27FC236}">
                  <a16:creationId xmlns:a16="http://schemas.microsoft.com/office/drawing/2014/main" id="{9AB4F4C4-EA49-4CC5-B240-860DE380C3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9" name="Freeform 52">
              <a:extLst>
                <a:ext uri="{FF2B5EF4-FFF2-40B4-BE49-F238E27FC236}">
                  <a16:creationId xmlns:a16="http://schemas.microsoft.com/office/drawing/2014/main" id="{357BA5D2-76BC-4D95-9315-2DE8D62D55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0" name="Freeform 53">
              <a:extLst>
                <a:ext uri="{FF2B5EF4-FFF2-40B4-BE49-F238E27FC236}">
                  <a16:creationId xmlns:a16="http://schemas.microsoft.com/office/drawing/2014/main" id="{DCED355D-42FD-4686-B0EF-0E3062E19E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1" name="Freeform 54">
              <a:extLst>
                <a:ext uri="{FF2B5EF4-FFF2-40B4-BE49-F238E27FC236}">
                  <a16:creationId xmlns:a16="http://schemas.microsoft.com/office/drawing/2014/main" id="{0958AEB7-DBAD-45AC-9AB2-48F0F17659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2" name="Freeform 55">
              <a:extLst>
                <a:ext uri="{FF2B5EF4-FFF2-40B4-BE49-F238E27FC236}">
                  <a16:creationId xmlns:a16="http://schemas.microsoft.com/office/drawing/2014/main" id="{D21079D7-F09E-4BC4-907F-AB73704555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3" name="Freeform 56">
              <a:extLst>
                <a:ext uri="{FF2B5EF4-FFF2-40B4-BE49-F238E27FC236}">
                  <a16:creationId xmlns:a16="http://schemas.microsoft.com/office/drawing/2014/main" id="{A704AF6D-383A-461D-9A8E-803EB90DE5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4" name="Freeform 57">
              <a:extLst>
                <a:ext uri="{FF2B5EF4-FFF2-40B4-BE49-F238E27FC236}">
                  <a16:creationId xmlns:a16="http://schemas.microsoft.com/office/drawing/2014/main" id="{FC012E4A-28D8-454A-A556-8AC6B0EB0B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5" name="Freeform 58">
              <a:extLst>
                <a:ext uri="{FF2B5EF4-FFF2-40B4-BE49-F238E27FC236}">
                  <a16:creationId xmlns:a16="http://schemas.microsoft.com/office/drawing/2014/main" id="{905E96C3-CEAF-465F-98F7-C346C851D7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6" name="Freeform 59">
              <a:extLst>
                <a:ext uri="{FF2B5EF4-FFF2-40B4-BE49-F238E27FC236}">
                  <a16:creationId xmlns:a16="http://schemas.microsoft.com/office/drawing/2014/main" id="{B96BC9E4-E5E9-4941-BC5B-77E75A08F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7" name="Freeform 60">
              <a:extLst>
                <a:ext uri="{FF2B5EF4-FFF2-40B4-BE49-F238E27FC236}">
                  <a16:creationId xmlns:a16="http://schemas.microsoft.com/office/drawing/2014/main" id="{094DCF66-2169-4747-B305-D494F1D1B5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8" name="Freeform 61">
              <a:extLst>
                <a:ext uri="{FF2B5EF4-FFF2-40B4-BE49-F238E27FC236}">
                  <a16:creationId xmlns:a16="http://schemas.microsoft.com/office/drawing/2014/main" id="{4AEC03C8-5E0C-4AFF-AE73-885A440478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9" name="Freeform 62">
              <a:extLst>
                <a:ext uri="{FF2B5EF4-FFF2-40B4-BE49-F238E27FC236}">
                  <a16:creationId xmlns:a16="http://schemas.microsoft.com/office/drawing/2014/main" id="{2F0EA371-30C6-42A1-8D7F-5F691CCF4E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156889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C5FD4-26B4-4C9F-9FC8-80D375B3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smtClean="0"/>
              <a:t>‹#›</a:t>
            </a:fld>
            <a:endParaRPr lang="en-AU"/>
          </a:p>
        </p:txBody>
      </p:sp>
      <p:sp>
        <p:nvSpPr>
          <p:cNvPr id="64" name="Title 63">
            <a:extLst>
              <a:ext uri="{FF2B5EF4-FFF2-40B4-BE49-F238E27FC236}">
                <a16:creationId xmlns:a16="http://schemas.microsoft.com/office/drawing/2014/main" id="{6588F683-12EB-403B-8215-D3E83348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629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487775"/>
            <a:ext cx="4772203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146" name="Text Placeholder 135">
            <a:extLst>
              <a:ext uri="{FF2B5EF4-FFF2-40B4-BE49-F238E27FC236}">
                <a16:creationId xmlns:a16="http://schemas.microsoft.com/office/drawing/2014/main" id="{56E7987E-D425-4641-A476-A2F2AFEFA9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255" y="5338960"/>
            <a:ext cx="288000" cy="10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  <p:grpSp>
        <p:nvGrpSpPr>
          <p:cNvPr id="67" name="Group 4">
            <a:extLst>
              <a:ext uri="{FF2B5EF4-FFF2-40B4-BE49-F238E27FC236}">
                <a16:creationId xmlns:a16="http://schemas.microsoft.com/office/drawing/2014/main" id="{17413FA8-B926-4F79-BE67-4D826E05949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1066" y="453777"/>
            <a:ext cx="1662286" cy="1666547"/>
            <a:chOff x="2864" y="1181"/>
            <a:chExt cx="1952" cy="195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68" name="AutoShape 3">
              <a:extLst>
                <a:ext uri="{FF2B5EF4-FFF2-40B4-BE49-F238E27FC236}">
                  <a16:creationId xmlns:a16="http://schemas.microsoft.com/office/drawing/2014/main" id="{67A0898D-5E9C-4ECA-8716-B27BD4E303A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239A1E07-3A1C-41F5-92ED-8B3567E0FF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E9D6C4A4-2B67-4288-817E-9A4BFFCA30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6B8D6F90-2C6B-4628-AE61-C65FEE487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C0E4DAA6-41BC-4FB2-8CF3-65E9131F4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474DAF8-D7A5-411C-A001-70D5A07D88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06B8E519-0572-4B3F-9254-9C405ADACC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4DA47499-7EFA-44C7-93C9-40237E640F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C8EA471D-6FAF-4C4F-B21D-814C5991B9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BEC055FD-07C4-4F86-A926-EFFCD0E704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DBC8C3F1-E782-4E33-8648-C0D9005D2F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7" name="Freeform 15">
              <a:extLst>
                <a:ext uri="{FF2B5EF4-FFF2-40B4-BE49-F238E27FC236}">
                  <a16:creationId xmlns:a16="http://schemas.microsoft.com/office/drawing/2014/main" id="{511543D3-2D83-4FA7-A510-0D59ED4DFD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5C99A006-6A36-4318-A0F6-FC763AF1F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D65C69B5-F055-4C41-976C-E6733BC98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1A3177FB-A0BD-4B08-B181-14A829DF1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3528B336-8FBC-4C1E-B4B2-C99449F8E8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BD4F46C1-2FE6-44C8-A55E-45E98246F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8" name="Rectangle 21">
              <a:extLst>
                <a:ext uri="{FF2B5EF4-FFF2-40B4-BE49-F238E27FC236}">
                  <a16:creationId xmlns:a16="http://schemas.microsoft.com/office/drawing/2014/main" id="{09DD4248-B5EF-40DF-AEE7-8BD9A8A741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0EF4CE3A-3112-407D-B00C-337ACD7FD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0" name="Freeform 23">
              <a:extLst>
                <a:ext uri="{FF2B5EF4-FFF2-40B4-BE49-F238E27FC236}">
                  <a16:creationId xmlns:a16="http://schemas.microsoft.com/office/drawing/2014/main" id="{EEE8532D-E6E7-4BD0-9A45-58E8A1A93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1" name="Freeform 24">
              <a:extLst>
                <a:ext uri="{FF2B5EF4-FFF2-40B4-BE49-F238E27FC236}">
                  <a16:creationId xmlns:a16="http://schemas.microsoft.com/office/drawing/2014/main" id="{2B2B85B8-C753-425A-ACC5-3B2B2268F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2" name="Freeform 25">
              <a:extLst>
                <a:ext uri="{FF2B5EF4-FFF2-40B4-BE49-F238E27FC236}">
                  <a16:creationId xmlns:a16="http://schemas.microsoft.com/office/drawing/2014/main" id="{023916B4-1AD7-4055-9353-DB438003EF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3" name="Freeform 26">
              <a:extLst>
                <a:ext uri="{FF2B5EF4-FFF2-40B4-BE49-F238E27FC236}">
                  <a16:creationId xmlns:a16="http://schemas.microsoft.com/office/drawing/2014/main" id="{6D2086AF-BC95-4BE8-AB84-A66F4C80A6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4" name="Freeform 27">
              <a:extLst>
                <a:ext uri="{FF2B5EF4-FFF2-40B4-BE49-F238E27FC236}">
                  <a16:creationId xmlns:a16="http://schemas.microsoft.com/office/drawing/2014/main" id="{E7A147C6-9FDA-4D95-A42A-92861D17D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45D5BF2A-EF85-417C-B03F-30CEAE118D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6" name="Freeform 29">
              <a:extLst>
                <a:ext uri="{FF2B5EF4-FFF2-40B4-BE49-F238E27FC236}">
                  <a16:creationId xmlns:a16="http://schemas.microsoft.com/office/drawing/2014/main" id="{795098EC-2ACB-4C39-AA2D-A12FF06BA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7" name="Freeform 30">
              <a:extLst>
                <a:ext uri="{FF2B5EF4-FFF2-40B4-BE49-F238E27FC236}">
                  <a16:creationId xmlns:a16="http://schemas.microsoft.com/office/drawing/2014/main" id="{447048D5-71A3-4A33-9E51-0388E2EC90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8" name="Freeform 31">
              <a:extLst>
                <a:ext uri="{FF2B5EF4-FFF2-40B4-BE49-F238E27FC236}">
                  <a16:creationId xmlns:a16="http://schemas.microsoft.com/office/drawing/2014/main" id="{5866A8C0-C096-47DA-9C8E-D82E74E479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9" name="Freeform 32">
              <a:extLst>
                <a:ext uri="{FF2B5EF4-FFF2-40B4-BE49-F238E27FC236}">
                  <a16:creationId xmlns:a16="http://schemas.microsoft.com/office/drawing/2014/main" id="{4B91E936-1F6C-4BAE-9F8C-2A198926D7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0" name="Freeform 34">
              <a:extLst>
                <a:ext uri="{FF2B5EF4-FFF2-40B4-BE49-F238E27FC236}">
                  <a16:creationId xmlns:a16="http://schemas.microsoft.com/office/drawing/2014/main" id="{88823701-A9F3-4323-AD0C-A2AD4BE0B9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1" name="Freeform 35">
              <a:extLst>
                <a:ext uri="{FF2B5EF4-FFF2-40B4-BE49-F238E27FC236}">
                  <a16:creationId xmlns:a16="http://schemas.microsoft.com/office/drawing/2014/main" id="{C495104A-F915-4B0C-961E-EF42EEA3C8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2" name="Freeform 36">
              <a:extLst>
                <a:ext uri="{FF2B5EF4-FFF2-40B4-BE49-F238E27FC236}">
                  <a16:creationId xmlns:a16="http://schemas.microsoft.com/office/drawing/2014/main" id="{6A51DB3B-303A-4D1F-A5E4-A76D700245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3" name="Freeform 37">
              <a:extLst>
                <a:ext uri="{FF2B5EF4-FFF2-40B4-BE49-F238E27FC236}">
                  <a16:creationId xmlns:a16="http://schemas.microsoft.com/office/drawing/2014/main" id="{E2E2D34A-EEA4-4A9C-81F3-B794F5CEF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4" name="Freeform 38">
              <a:extLst>
                <a:ext uri="{FF2B5EF4-FFF2-40B4-BE49-F238E27FC236}">
                  <a16:creationId xmlns:a16="http://schemas.microsoft.com/office/drawing/2014/main" id="{8B3BECFC-710D-46F1-96FF-B5371F927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5" name="Freeform 39">
              <a:extLst>
                <a:ext uri="{FF2B5EF4-FFF2-40B4-BE49-F238E27FC236}">
                  <a16:creationId xmlns:a16="http://schemas.microsoft.com/office/drawing/2014/main" id="{90665531-8DF2-4759-B8DB-FEF6D91D48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6" name="Freeform 40">
              <a:extLst>
                <a:ext uri="{FF2B5EF4-FFF2-40B4-BE49-F238E27FC236}">
                  <a16:creationId xmlns:a16="http://schemas.microsoft.com/office/drawing/2014/main" id="{26F566F5-E589-4F94-81DD-DD2CA39F8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7" name="Freeform 41">
              <a:extLst>
                <a:ext uri="{FF2B5EF4-FFF2-40B4-BE49-F238E27FC236}">
                  <a16:creationId xmlns:a16="http://schemas.microsoft.com/office/drawing/2014/main" id="{AD2F1B90-FBA5-468A-ADE5-6AF4A84870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8" name="Freeform 42">
              <a:extLst>
                <a:ext uri="{FF2B5EF4-FFF2-40B4-BE49-F238E27FC236}">
                  <a16:creationId xmlns:a16="http://schemas.microsoft.com/office/drawing/2014/main" id="{2FD588FF-B434-4865-9645-F295045E86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9" name="Freeform 43">
              <a:extLst>
                <a:ext uri="{FF2B5EF4-FFF2-40B4-BE49-F238E27FC236}">
                  <a16:creationId xmlns:a16="http://schemas.microsoft.com/office/drawing/2014/main" id="{19302DA6-B22F-4EF5-A69A-ABD9063A84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0" name="Freeform 44">
              <a:extLst>
                <a:ext uri="{FF2B5EF4-FFF2-40B4-BE49-F238E27FC236}">
                  <a16:creationId xmlns:a16="http://schemas.microsoft.com/office/drawing/2014/main" id="{FE7EC85F-4555-4FCA-8CCD-19C42F488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1" name="Freeform 45">
              <a:extLst>
                <a:ext uri="{FF2B5EF4-FFF2-40B4-BE49-F238E27FC236}">
                  <a16:creationId xmlns:a16="http://schemas.microsoft.com/office/drawing/2014/main" id="{1962168F-4DE0-46A6-8EFD-C4A1BA3751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2" name="Freeform 46">
              <a:extLst>
                <a:ext uri="{FF2B5EF4-FFF2-40B4-BE49-F238E27FC236}">
                  <a16:creationId xmlns:a16="http://schemas.microsoft.com/office/drawing/2014/main" id="{7B9E10B1-1CAA-4E4C-B256-1BA034A292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3" name="Freeform 47">
              <a:extLst>
                <a:ext uri="{FF2B5EF4-FFF2-40B4-BE49-F238E27FC236}">
                  <a16:creationId xmlns:a16="http://schemas.microsoft.com/office/drawing/2014/main" id="{A8D8148A-C053-4A37-844E-75EF041690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4" name="Freeform 48">
              <a:extLst>
                <a:ext uri="{FF2B5EF4-FFF2-40B4-BE49-F238E27FC236}">
                  <a16:creationId xmlns:a16="http://schemas.microsoft.com/office/drawing/2014/main" id="{A20CEF9E-743B-4F98-9FF0-EBBBC4FEB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5" name="Freeform 49">
              <a:extLst>
                <a:ext uri="{FF2B5EF4-FFF2-40B4-BE49-F238E27FC236}">
                  <a16:creationId xmlns:a16="http://schemas.microsoft.com/office/drawing/2014/main" id="{B790B20E-FD43-462D-8007-EC2B15D8FC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6" name="Freeform 50">
              <a:extLst>
                <a:ext uri="{FF2B5EF4-FFF2-40B4-BE49-F238E27FC236}">
                  <a16:creationId xmlns:a16="http://schemas.microsoft.com/office/drawing/2014/main" id="{3DCCF01C-7444-4B23-BDF1-D8027642EA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9C1F7A58-7A43-4EF6-8310-FC2223E349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CFADC32E-9FC7-4E6E-842D-E7A407A37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D5B27FA2-8D3C-408A-9480-A049E6D38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0" name="Freeform 54">
              <a:extLst>
                <a:ext uri="{FF2B5EF4-FFF2-40B4-BE49-F238E27FC236}">
                  <a16:creationId xmlns:a16="http://schemas.microsoft.com/office/drawing/2014/main" id="{1FE7A3D8-FB06-4617-BFC5-9D2DCCA8AB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1" name="Freeform 55">
              <a:extLst>
                <a:ext uri="{FF2B5EF4-FFF2-40B4-BE49-F238E27FC236}">
                  <a16:creationId xmlns:a16="http://schemas.microsoft.com/office/drawing/2014/main" id="{465E4A38-A19E-4A38-8E8A-A82D12FA5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2" name="Freeform 56">
              <a:extLst>
                <a:ext uri="{FF2B5EF4-FFF2-40B4-BE49-F238E27FC236}">
                  <a16:creationId xmlns:a16="http://schemas.microsoft.com/office/drawing/2014/main" id="{A1F24538-62EE-43F6-AFF0-9E5AC6235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3" name="Freeform 57">
              <a:extLst>
                <a:ext uri="{FF2B5EF4-FFF2-40B4-BE49-F238E27FC236}">
                  <a16:creationId xmlns:a16="http://schemas.microsoft.com/office/drawing/2014/main" id="{E45D68DF-3FB9-4397-9E42-B8F0FD2CBC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4" name="Freeform 58">
              <a:extLst>
                <a:ext uri="{FF2B5EF4-FFF2-40B4-BE49-F238E27FC236}">
                  <a16:creationId xmlns:a16="http://schemas.microsoft.com/office/drawing/2014/main" id="{A559BEA7-D8F9-48FE-8B9C-D2CC236311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5" name="Freeform 59">
              <a:extLst>
                <a:ext uri="{FF2B5EF4-FFF2-40B4-BE49-F238E27FC236}">
                  <a16:creationId xmlns:a16="http://schemas.microsoft.com/office/drawing/2014/main" id="{00C3857F-D388-4662-B791-624CEA2D4E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6" name="Freeform 60">
              <a:extLst>
                <a:ext uri="{FF2B5EF4-FFF2-40B4-BE49-F238E27FC236}">
                  <a16:creationId xmlns:a16="http://schemas.microsoft.com/office/drawing/2014/main" id="{509EDC47-72F4-4A73-A0DC-EFEEA7F78B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7" name="Freeform 61">
              <a:extLst>
                <a:ext uri="{FF2B5EF4-FFF2-40B4-BE49-F238E27FC236}">
                  <a16:creationId xmlns:a16="http://schemas.microsoft.com/office/drawing/2014/main" id="{82FD3E03-FA3C-47B4-A46E-1FDBD51C45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8" name="Freeform 62">
              <a:extLst>
                <a:ext uri="{FF2B5EF4-FFF2-40B4-BE49-F238E27FC236}">
                  <a16:creationId xmlns:a16="http://schemas.microsoft.com/office/drawing/2014/main" id="{B71695B0-B6B0-40D5-8FAF-58EC726C6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</p:grpSp>
      <p:sp>
        <p:nvSpPr>
          <p:cNvPr id="66" name="Picture Placeholder 138">
            <a:extLst>
              <a:ext uri="{FF2B5EF4-FFF2-40B4-BE49-F238E27FC236}">
                <a16:creationId xmlns:a16="http://schemas.microsoft.com/office/drawing/2014/main" id="{F66FA02B-43F8-442C-A7E5-0D31D41E9C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241" y="1030147"/>
            <a:ext cx="5919758" cy="5825419"/>
          </a:xfrm>
          <a:custGeom>
            <a:avLst/>
            <a:gdLst>
              <a:gd name="connsiteX0" fmla="*/ 5919758 w 5919758"/>
              <a:gd name="connsiteY0" fmla="*/ 0 h 5825419"/>
              <a:gd name="connsiteX1" fmla="*/ 5919758 w 5919758"/>
              <a:gd name="connsiteY1" fmla="*/ 5825419 h 5825419"/>
              <a:gd name="connsiteX2" fmla="*/ 1120273 w 5919758"/>
              <a:gd name="connsiteY2" fmla="*/ 5825419 h 5825419"/>
              <a:gd name="connsiteX3" fmla="*/ 0 w 5919758"/>
              <a:gd name="connsiteY3" fmla="*/ 1588036 h 582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9758" h="5825419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noFill/>
        </p:spPr>
        <p:txBody>
          <a:bodyPr wrap="square" lIns="576000" tIns="1728000" rIns="360000" bIns="360000">
            <a:noAutofit/>
          </a:bodyPr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 dirty="0"/>
              <a:t>Click central icon to add picture or pattern</a:t>
            </a:r>
          </a:p>
        </p:txBody>
      </p:sp>
      <p:sp>
        <p:nvSpPr>
          <p:cNvPr id="147" name="Text Placeholder 140">
            <a:extLst>
              <a:ext uri="{FF2B5EF4-FFF2-40B4-BE49-F238E27FC236}">
                <a16:creationId xmlns:a16="http://schemas.microsoft.com/office/drawing/2014/main" id="{74859718-6497-4295-886B-BD752B23C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5394937"/>
            <a:ext cx="4772202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305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90DF213-662F-4F0F-AF3A-12E90D6AB403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487775"/>
            <a:ext cx="4772203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600"/>
              </a:spcAft>
              <a:buNone/>
              <a:defRPr sz="38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75" name="Text Placeholder 140">
            <a:extLst>
              <a:ext uri="{FF2B5EF4-FFF2-40B4-BE49-F238E27FC236}">
                <a16:creationId xmlns:a16="http://schemas.microsoft.com/office/drawing/2014/main" id="{F8C9875D-6ED4-4691-B4EE-6BE289CEFD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2" y="5394937"/>
            <a:ext cx="4772203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tx2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10" name="Picture Placeholder 138">
            <a:extLst>
              <a:ext uri="{FF2B5EF4-FFF2-40B4-BE49-F238E27FC236}">
                <a16:creationId xmlns:a16="http://schemas.microsoft.com/office/drawing/2014/main" id="{D91BA0D4-62CE-4418-96F2-0B48EF32B9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241" y="1030147"/>
            <a:ext cx="5919758" cy="5825419"/>
          </a:xfrm>
          <a:custGeom>
            <a:avLst/>
            <a:gdLst>
              <a:gd name="connsiteX0" fmla="*/ 5919758 w 5919758"/>
              <a:gd name="connsiteY0" fmla="*/ 0 h 5825419"/>
              <a:gd name="connsiteX1" fmla="*/ 5919758 w 5919758"/>
              <a:gd name="connsiteY1" fmla="*/ 5825419 h 5825419"/>
              <a:gd name="connsiteX2" fmla="*/ 1120273 w 5919758"/>
              <a:gd name="connsiteY2" fmla="*/ 5825419 h 5825419"/>
              <a:gd name="connsiteX3" fmla="*/ 0 w 5919758"/>
              <a:gd name="connsiteY3" fmla="*/ 1588036 h 582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9758" h="5825419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noFill/>
        </p:spPr>
        <p:txBody>
          <a:bodyPr wrap="square" lIns="576000" tIns="1728000" rIns="360000" bIns="360000">
            <a:noAutofit/>
          </a:bodyPr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 dirty="0"/>
              <a:t>Click central icon to add picture or pattern</a:t>
            </a:r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3AFBB0F5-5EB0-405F-9812-3F6111C207C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255" y="616633"/>
            <a:ext cx="1440000" cy="1443689"/>
            <a:chOff x="2864" y="1181"/>
            <a:chExt cx="1952" cy="1957"/>
          </a:xfrm>
          <a:blipFill>
            <a:blip r:embed="rId2"/>
            <a:stretch>
              <a:fillRect/>
            </a:stretch>
          </a:blipFill>
        </p:grpSpPr>
        <p:sp>
          <p:nvSpPr>
            <p:cNvPr id="72" name="AutoShape 3">
              <a:extLst>
                <a:ext uri="{FF2B5EF4-FFF2-40B4-BE49-F238E27FC236}">
                  <a16:creationId xmlns:a16="http://schemas.microsoft.com/office/drawing/2014/main" id="{EE348DCA-F65E-472C-8E94-01A3FE818B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3" name="Rectangle 5">
              <a:extLst>
                <a:ext uri="{FF2B5EF4-FFF2-40B4-BE49-F238E27FC236}">
                  <a16:creationId xmlns:a16="http://schemas.microsoft.com/office/drawing/2014/main" id="{43ED83A1-CC4D-42EA-8ABE-37ED66A648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C14D3AFF-4015-4ADB-AB21-B4EADD0CA3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338B28A6-DBB6-499A-9175-D30CDBFB65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B4F42473-3AD2-48CF-9DF2-688A050792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4CFCC169-6EE2-4286-8FE4-D99450A44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9D240A6C-65D8-4404-BD21-34BFC830B9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D2693798-E801-4A01-899D-3526F4E679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285079AC-870B-48A5-93B9-BCEBA2C149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999F3F9A-C895-4189-8520-0793CCCD0B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5161D696-7B40-4240-8A0E-23B94BADBC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4C75893E-D358-44AC-A3CF-2EED9778A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7637E8F0-D81C-476F-8F8E-D9920CB89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871A423F-334B-41DD-AB12-69F4222E2B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F58C111E-E1E0-495A-B19E-19C23BC04A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C13C60D4-33A1-4116-A310-C2D5DDC4EE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A48538EB-0D4D-49B9-BDCF-9D922353F7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1487FAD7-88D3-4A87-99A7-7B072B555F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8914B577-98F3-43EF-BC4A-E7588E200C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B5308D54-22FE-4DA7-BC01-ED460072EF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3A60EE4F-D706-499A-8872-B156049D5B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3EAF6B99-79B4-43B1-842F-B1AFF0CC1E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6" name="Freeform 26">
              <a:extLst>
                <a:ext uri="{FF2B5EF4-FFF2-40B4-BE49-F238E27FC236}">
                  <a16:creationId xmlns:a16="http://schemas.microsoft.com/office/drawing/2014/main" id="{6C79F926-94C7-4522-9614-397593F62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FDD151CA-6BF4-4036-98ED-05B831B530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AB448DEB-E490-4038-8414-1A68B9109C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id="{524059C3-D356-4C34-9C06-DD896588B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0" name="Freeform 30">
              <a:extLst>
                <a:ext uri="{FF2B5EF4-FFF2-40B4-BE49-F238E27FC236}">
                  <a16:creationId xmlns:a16="http://schemas.microsoft.com/office/drawing/2014/main" id="{247D07C2-EC7B-4730-92FA-6B8D84B80D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id="{5D6F08FA-2532-4558-9602-AF1744F99F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2" name="Freeform 32">
              <a:extLst>
                <a:ext uri="{FF2B5EF4-FFF2-40B4-BE49-F238E27FC236}">
                  <a16:creationId xmlns:a16="http://schemas.microsoft.com/office/drawing/2014/main" id="{E685EBE7-869E-41B0-BCD8-FF537CBD5C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C3AB8B41-7BD9-44AA-B986-74D53C9AF3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EDE8817E-73C2-4561-8428-03CCAFF40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AF8224B5-9A1C-4DFC-9A81-E5FD62FB56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1C2A9587-67A6-4716-977B-862BFA82E6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495A0897-65A5-4410-A4A7-BD794D83CD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7E97296E-EB49-46E9-8E93-4AA5F3E541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2F3461FC-DD4F-4CA4-B2A8-7F4F566F61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8908A0F4-A93F-4BE5-8463-B36A8039B5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24D30A92-E7FF-424A-B0A9-AC7FE32E7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B2A95380-ABEE-40CA-BBE5-1E3411D8CD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25364CF1-47E1-42AA-B408-1241E63E8C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4" name="Freeform 45">
              <a:extLst>
                <a:ext uri="{FF2B5EF4-FFF2-40B4-BE49-F238E27FC236}">
                  <a16:creationId xmlns:a16="http://schemas.microsoft.com/office/drawing/2014/main" id="{722A9A6F-E73A-4E34-A53F-A559E043C3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7DC776F1-D1BF-4756-9B11-A3922DD28A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F702349C-C6E4-46A5-8802-BB88DD4BE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346BC6D5-9E5A-4B92-9611-F9D07EF485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2A9DF814-73D8-4894-8B96-23B40E6E90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58C1703B-88EC-4C9F-B827-837D126B6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7589E396-ADCF-4596-8DE4-4379AFCE7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C49FDA79-CF20-4CA4-9EC3-273E88B10C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2" name="Freeform 53">
              <a:extLst>
                <a:ext uri="{FF2B5EF4-FFF2-40B4-BE49-F238E27FC236}">
                  <a16:creationId xmlns:a16="http://schemas.microsoft.com/office/drawing/2014/main" id="{EAF66CB7-8F32-4F0C-B5A2-11A6143DA7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3" name="Freeform 54">
              <a:extLst>
                <a:ext uri="{FF2B5EF4-FFF2-40B4-BE49-F238E27FC236}">
                  <a16:creationId xmlns:a16="http://schemas.microsoft.com/office/drawing/2014/main" id="{DD4F44F0-927E-4351-9C37-2EE63B71F0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4" name="Freeform 55">
              <a:extLst>
                <a:ext uri="{FF2B5EF4-FFF2-40B4-BE49-F238E27FC236}">
                  <a16:creationId xmlns:a16="http://schemas.microsoft.com/office/drawing/2014/main" id="{92AC303A-678D-4707-A16F-2DA1A07D9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5" name="Freeform 56">
              <a:extLst>
                <a:ext uri="{FF2B5EF4-FFF2-40B4-BE49-F238E27FC236}">
                  <a16:creationId xmlns:a16="http://schemas.microsoft.com/office/drawing/2014/main" id="{4BCFC9F6-3BBE-4394-851E-3738C7D6E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6" name="Freeform 57">
              <a:extLst>
                <a:ext uri="{FF2B5EF4-FFF2-40B4-BE49-F238E27FC236}">
                  <a16:creationId xmlns:a16="http://schemas.microsoft.com/office/drawing/2014/main" id="{D4997C90-4986-45C1-9DAC-A5D26B02F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7" name="Freeform 58">
              <a:extLst>
                <a:ext uri="{FF2B5EF4-FFF2-40B4-BE49-F238E27FC236}">
                  <a16:creationId xmlns:a16="http://schemas.microsoft.com/office/drawing/2014/main" id="{ACC13E25-4EE3-4A63-B0AF-2162BB78EC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8" name="Freeform 59">
              <a:extLst>
                <a:ext uri="{FF2B5EF4-FFF2-40B4-BE49-F238E27FC236}">
                  <a16:creationId xmlns:a16="http://schemas.microsoft.com/office/drawing/2014/main" id="{87AA0A80-577E-43A6-B738-0BAFE7F7B4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9" name="Freeform 60">
              <a:extLst>
                <a:ext uri="{FF2B5EF4-FFF2-40B4-BE49-F238E27FC236}">
                  <a16:creationId xmlns:a16="http://schemas.microsoft.com/office/drawing/2014/main" id="{3DBFF628-46A4-41BD-9FA9-3D4418E866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0" name="Freeform 61">
              <a:extLst>
                <a:ext uri="{FF2B5EF4-FFF2-40B4-BE49-F238E27FC236}">
                  <a16:creationId xmlns:a16="http://schemas.microsoft.com/office/drawing/2014/main" id="{D6413240-42B4-45DB-BBA2-56A1CDBD3C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1" name="Freeform 62">
              <a:extLst>
                <a:ext uri="{FF2B5EF4-FFF2-40B4-BE49-F238E27FC236}">
                  <a16:creationId xmlns:a16="http://schemas.microsoft.com/office/drawing/2014/main" id="{8AAB2B20-3978-4858-9836-C1351201A6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</p:grpSp>
      <p:sp>
        <p:nvSpPr>
          <p:cNvPr id="66" name="Text Placeholder 135">
            <a:extLst>
              <a:ext uri="{FF2B5EF4-FFF2-40B4-BE49-F238E27FC236}">
                <a16:creationId xmlns:a16="http://schemas.microsoft.com/office/drawing/2014/main" id="{601F3602-2361-40F0-A995-ABA050961A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255" y="5338960"/>
            <a:ext cx="288000" cy="108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1710392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204000" cy="6857998"/>
          </a:xfrm>
          <a:solidFill>
            <a:schemeClr val="bg1">
              <a:lumMod val="85000"/>
            </a:schemeClr>
          </a:solidFill>
        </p:spPr>
        <p:txBody>
          <a:bodyPr lIns="360000" tIns="360000" rIns="360000" bIns="360000">
            <a:norm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73" name="Subtitle 72">
            <a:extLst>
              <a:ext uri="{FF2B5EF4-FFF2-40B4-BE49-F238E27FC236}">
                <a16:creationId xmlns:a16="http://schemas.microsoft.com/office/drawing/2014/main" id="{2993D1DC-23D0-40CA-BA80-0CCA239AC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0"/>
            <a:ext cx="5729283" cy="6857998"/>
          </a:xfrm>
          <a:custGeom>
            <a:avLst/>
            <a:gdLst>
              <a:gd name="connsiteX0" fmla="*/ 0 w 5729283"/>
              <a:gd name="connsiteY0" fmla="*/ 0 h 6857998"/>
              <a:gd name="connsiteX1" fmla="*/ 4311112 w 5729283"/>
              <a:gd name="connsiteY1" fmla="*/ 0 h 6857998"/>
              <a:gd name="connsiteX2" fmla="*/ 5729283 w 5729283"/>
              <a:gd name="connsiteY2" fmla="*/ 5316930 h 6857998"/>
              <a:gd name="connsiteX3" fmla="*/ 0 w 5729283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9283" h="6857998">
                <a:moveTo>
                  <a:pt x="0" y="0"/>
                </a:moveTo>
                <a:lnTo>
                  <a:pt x="4311112" y="0"/>
                </a:lnTo>
                <a:lnTo>
                  <a:pt x="5729283" y="5316930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wrap="square" lIns="576000" tIns="2484000" rIns="1404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137" name="Text Placeholder 135">
            <a:extLst>
              <a:ext uri="{FF2B5EF4-FFF2-40B4-BE49-F238E27FC236}">
                <a16:creationId xmlns:a16="http://schemas.microsoft.com/office/drawing/2014/main" id="{081B6B67-7D18-4A84-A9C8-F8EB715A3FB3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07255" y="616633"/>
            <a:ext cx="1440000" cy="144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200">
                <a:solidFill>
                  <a:schemeClr val="tx2"/>
                </a:solidFill>
              </a:defRPr>
            </a:lvl1pPr>
            <a:lvl2pPr marL="0" indent="0">
              <a:defRPr sz="200">
                <a:solidFill>
                  <a:schemeClr val="tx2"/>
                </a:solidFill>
              </a:defRPr>
            </a:lvl2pPr>
            <a:lvl3pPr marL="0" indent="0">
              <a:defRPr sz="200">
                <a:solidFill>
                  <a:schemeClr val="tx2"/>
                </a:solidFill>
              </a:defRPr>
            </a:lvl3pPr>
            <a:lvl4pPr>
              <a:defRPr sz="200">
                <a:solidFill>
                  <a:schemeClr val="tx2"/>
                </a:solidFill>
              </a:defRPr>
            </a:lvl4pPr>
            <a:lvl5pPr>
              <a:defRPr sz="200">
                <a:solidFill>
                  <a:schemeClr val="tx2"/>
                </a:solidFill>
              </a:defRPr>
            </a:lvl5pPr>
            <a:lvl6pPr>
              <a:defRPr sz="200">
                <a:solidFill>
                  <a:schemeClr val="tx2"/>
                </a:solidFill>
              </a:defRPr>
            </a:lvl6pPr>
            <a:lvl7pPr>
              <a:defRPr sz="200">
                <a:solidFill>
                  <a:schemeClr val="tx2"/>
                </a:solidFill>
              </a:defRPr>
            </a:lvl7pPr>
            <a:lvl8pPr>
              <a:defRPr sz="200">
                <a:solidFill>
                  <a:schemeClr val="tx2"/>
                </a:solidFill>
              </a:defRPr>
            </a:lvl8pPr>
            <a:lvl9pPr>
              <a:defRPr sz="2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       </a:t>
            </a:r>
          </a:p>
        </p:txBody>
      </p:sp>
      <p:sp>
        <p:nvSpPr>
          <p:cNvPr id="139" name="Text Placeholder 140">
            <a:extLst>
              <a:ext uri="{FF2B5EF4-FFF2-40B4-BE49-F238E27FC236}">
                <a16:creationId xmlns:a16="http://schemas.microsoft.com/office/drawing/2014/main" id="{57544754-61DA-4535-96B6-21D24A6188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063" y="5265337"/>
            <a:ext cx="3567112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tx2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8" name="Text Placeholder 135">
            <a:extLst>
              <a:ext uri="{FF2B5EF4-FFF2-40B4-BE49-F238E27FC236}">
                <a16:creationId xmlns:a16="http://schemas.microsoft.com/office/drawing/2014/main" id="{08BE5594-C448-4AC9-B08C-E09264A163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255" y="5209360"/>
            <a:ext cx="288000" cy="108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557236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487775"/>
            <a:ext cx="4772203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147" name="Text Placeholder 140">
            <a:extLst>
              <a:ext uri="{FF2B5EF4-FFF2-40B4-BE49-F238E27FC236}">
                <a16:creationId xmlns:a16="http://schemas.microsoft.com/office/drawing/2014/main" id="{74859718-6497-4295-886B-BD752B23C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4666" y="686883"/>
            <a:ext cx="3765573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grpSp>
        <p:nvGrpSpPr>
          <p:cNvPr id="67" name="Group 4">
            <a:extLst>
              <a:ext uri="{FF2B5EF4-FFF2-40B4-BE49-F238E27FC236}">
                <a16:creationId xmlns:a16="http://schemas.microsoft.com/office/drawing/2014/main" id="{17413FA8-B926-4F79-BE67-4D826E05949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1066" y="453777"/>
            <a:ext cx="1662286" cy="1666547"/>
            <a:chOff x="2864" y="1181"/>
            <a:chExt cx="1952" cy="1957"/>
          </a:xfrm>
          <a:blipFill>
            <a:blip r:embed="rId2"/>
            <a:stretch>
              <a:fillRect/>
            </a:stretch>
          </a:blipFill>
        </p:grpSpPr>
        <p:sp>
          <p:nvSpPr>
            <p:cNvPr id="68" name="AutoShape 3">
              <a:extLst>
                <a:ext uri="{FF2B5EF4-FFF2-40B4-BE49-F238E27FC236}">
                  <a16:creationId xmlns:a16="http://schemas.microsoft.com/office/drawing/2014/main" id="{67A0898D-5E9C-4ECA-8716-B27BD4E303A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239A1E07-3A1C-41F5-92ED-8B3567E0FF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E9D6C4A4-2B67-4288-817E-9A4BFFCA30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6B8D6F90-2C6B-4628-AE61-C65FEE487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C0E4DAA6-41BC-4FB2-8CF3-65E9131F4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474DAF8-D7A5-411C-A001-70D5A07D88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06B8E519-0572-4B3F-9254-9C405ADACC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4DA47499-7EFA-44C7-93C9-40237E640F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C8EA471D-6FAF-4C4F-B21D-814C5991B9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BEC055FD-07C4-4F86-A926-EFFCD0E704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DBC8C3F1-E782-4E33-8648-C0D9005D2F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7" name="Freeform 15">
              <a:extLst>
                <a:ext uri="{FF2B5EF4-FFF2-40B4-BE49-F238E27FC236}">
                  <a16:creationId xmlns:a16="http://schemas.microsoft.com/office/drawing/2014/main" id="{511543D3-2D83-4FA7-A510-0D59ED4DFD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5C99A006-6A36-4318-A0F6-FC763AF1F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D65C69B5-F055-4C41-976C-E6733BC98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1A3177FB-A0BD-4B08-B181-14A829DF1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3528B336-8FBC-4C1E-B4B2-C99449F8E8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BD4F46C1-2FE6-44C8-A55E-45E98246F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8" name="Rectangle 21">
              <a:extLst>
                <a:ext uri="{FF2B5EF4-FFF2-40B4-BE49-F238E27FC236}">
                  <a16:creationId xmlns:a16="http://schemas.microsoft.com/office/drawing/2014/main" id="{09DD4248-B5EF-40DF-AEE7-8BD9A8A741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0EF4CE3A-3112-407D-B00C-337ACD7FD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0" name="Freeform 23">
              <a:extLst>
                <a:ext uri="{FF2B5EF4-FFF2-40B4-BE49-F238E27FC236}">
                  <a16:creationId xmlns:a16="http://schemas.microsoft.com/office/drawing/2014/main" id="{EEE8532D-E6E7-4BD0-9A45-58E8A1A93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1" name="Freeform 24">
              <a:extLst>
                <a:ext uri="{FF2B5EF4-FFF2-40B4-BE49-F238E27FC236}">
                  <a16:creationId xmlns:a16="http://schemas.microsoft.com/office/drawing/2014/main" id="{2B2B85B8-C753-425A-ACC5-3B2B2268F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2" name="Freeform 25">
              <a:extLst>
                <a:ext uri="{FF2B5EF4-FFF2-40B4-BE49-F238E27FC236}">
                  <a16:creationId xmlns:a16="http://schemas.microsoft.com/office/drawing/2014/main" id="{023916B4-1AD7-4055-9353-DB438003EF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3" name="Freeform 26">
              <a:extLst>
                <a:ext uri="{FF2B5EF4-FFF2-40B4-BE49-F238E27FC236}">
                  <a16:creationId xmlns:a16="http://schemas.microsoft.com/office/drawing/2014/main" id="{6D2086AF-BC95-4BE8-AB84-A66F4C80A6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4" name="Freeform 27">
              <a:extLst>
                <a:ext uri="{FF2B5EF4-FFF2-40B4-BE49-F238E27FC236}">
                  <a16:creationId xmlns:a16="http://schemas.microsoft.com/office/drawing/2014/main" id="{E7A147C6-9FDA-4D95-A42A-92861D17D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45D5BF2A-EF85-417C-B03F-30CEAE118D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6" name="Freeform 29">
              <a:extLst>
                <a:ext uri="{FF2B5EF4-FFF2-40B4-BE49-F238E27FC236}">
                  <a16:creationId xmlns:a16="http://schemas.microsoft.com/office/drawing/2014/main" id="{795098EC-2ACB-4C39-AA2D-A12FF06BA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7" name="Freeform 30">
              <a:extLst>
                <a:ext uri="{FF2B5EF4-FFF2-40B4-BE49-F238E27FC236}">
                  <a16:creationId xmlns:a16="http://schemas.microsoft.com/office/drawing/2014/main" id="{447048D5-71A3-4A33-9E51-0388E2EC90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8" name="Freeform 31">
              <a:extLst>
                <a:ext uri="{FF2B5EF4-FFF2-40B4-BE49-F238E27FC236}">
                  <a16:creationId xmlns:a16="http://schemas.microsoft.com/office/drawing/2014/main" id="{5866A8C0-C096-47DA-9C8E-D82E74E479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9" name="Freeform 32">
              <a:extLst>
                <a:ext uri="{FF2B5EF4-FFF2-40B4-BE49-F238E27FC236}">
                  <a16:creationId xmlns:a16="http://schemas.microsoft.com/office/drawing/2014/main" id="{4B91E936-1F6C-4BAE-9F8C-2A198926D7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0" name="Freeform 34">
              <a:extLst>
                <a:ext uri="{FF2B5EF4-FFF2-40B4-BE49-F238E27FC236}">
                  <a16:creationId xmlns:a16="http://schemas.microsoft.com/office/drawing/2014/main" id="{88823701-A9F3-4323-AD0C-A2AD4BE0B9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1" name="Freeform 35">
              <a:extLst>
                <a:ext uri="{FF2B5EF4-FFF2-40B4-BE49-F238E27FC236}">
                  <a16:creationId xmlns:a16="http://schemas.microsoft.com/office/drawing/2014/main" id="{C495104A-F915-4B0C-961E-EF42EEA3C8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2" name="Freeform 36">
              <a:extLst>
                <a:ext uri="{FF2B5EF4-FFF2-40B4-BE49-F238E27FC236}">
                  <a16:creationId xmlns:a16="http://schemas.microsoft.com/office/drawing/2014/main" id="{6A51DB3B-303A-4D1F-A5E4-A76D700245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3" name="Freeform 37">
              <a:extLst>
                <a:ext uri="{FF2B5EF4-FFF2-40B4-BE49-F238E27FC236}">
                  <a16:creationId xmlns:a16="http://schemas.microsoft.com/office/drawing/2014/main" id="{E2E2D34A-EEA4-4A9C-81F3-B794F5CEF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4" name="Freeform 38">
              <a:extLst>
                <a:ext uri="{FF2B5EF4-FFF2-40B4-BE49-F238E27FC236}">
                  <a16:creationId xmlns:a16="http://schemas.microsoft.com/office/drawing/2014/main" id="{8B3BECFC-710D-46F1-96FF-B5371F927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5" name="Freeform 39">
              <a:extLst>
                <a:ext uri="{FF2B5EF4-FFF2-40B4-BE49-F238E27FC236}">
                  <a16:creationId xmlns:a16="http://schemas.microsoft.com/office/drawing/2014/main" id="{90665531-8DF2-4759-B8DB-FEF6D91D48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6" name="Freeform 40">
              <a:extLst>
                <a:ext uri="{FF2B5EF4-FFF2-40B4-BE49-F238E27FC236}">
                  <a16:creationId xmlns:a16="http://schemas.microsoft.com/office/drawing/2014/main" id="{26F566F5-E589-4F94-81DD-DD2CA39F8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7" name="Freeform 41">
              <a:extLst>
                <a:ext uri="{FF2B5EF4-FFF2-40B4-BE49-F238E27FC236}">
                  <a16:creationId xmlns:a16="http://schemas.microsoft.com/office/drawing/2014/main" id="{AD2F1B90-FBA5-468A-ADE5-6AF4A84870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8" name="Freeform 42">
              <a:extLst>
                <a:ext uri="{FF2B5EF4-FFF2-40B4-BE49-F238E27FC236}">
                  <a16:creationId xmlns:a16="http://schemas.microsoft.com/office/drawing/2014/main" id="{2FD588FF-B434-4865-9645-F295045E86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9" name="Freeform 43">
              <a:extLst>
                <a:ext uri="{FF2B5EF4-FFF2-40B4-BE49-F238E27FC236}">
                  <a16:creationId xmlns:a16="http://schemas.microsoft.com/office/drawing/2014/main" id="{19302DA6-B22F-4EF5-A69A-ABD9063A84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0" name="Freeform 44">
              <a:extLst>
                <a:ext uri="{FF2B5EF4-FFF2-40B4-BE49-F238E27FC236}">
                  <a16:creationId xmlns:a16="http://schemas.microsoft.com/office/drawing/2014/main" id="{FE7EC85F-4555-4FCA-8CCD-19C42F488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1" name="Freeform 45">
              <a:extLst>
                <a:ext uri="{FF2B5EF4-FFF2-40B4-BE49-F238E27FC236}">
                  <a16:creationId xmlns:a16="http://schemas.microsoft.com/office/drawing/2014/main" id="{1962168F-4DE0-46A6-8EFD-C4A1BA3751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2" name="Freeform 46">
              <a:extLst>
                <a:ext uri="{FF2B5EF4-FFF2-40B4-BE49-F238E27FC236}">
                  <a16:creationId xmlns:a16="http://schemas.microsoft.com/office/drawing/2014/main" id="{7B9E10B1-1CAA-4E4C-B256-1BA034A292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3" name="Freeform 47">
              <a:extLst>
                <a:ext uri="{FF2B5EF4-FFF2-40B4-BE49-F238E27FC236}">
                  <a16:creationId xmlns:a16="http://schemas.microsoft.com/office/drawing/2014/main" id="{A8D8148A-C053-4A37-844E-75EF041690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4" name="Freeform 48">
              <a:extLst>
                <a:ext uri="{FF2B5EF4-FFF2-40B4-BE49-F238E27FC236}">
                  <a16:creationId xmlns:a16="http://schemas.microsoft.com/office/drawing/2014/main" id="{A20CEF9E-743B-4F98-9FF0-EBBBC4FEB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5" name="Freeform 49">
              <a:extLst>
                <a:ext uri="{FF2B5EF4-FFF2-40B4-BE49-F238E27FC236}">
                  <a16:creationId xmlns:a16="http://schemas.microsoft.com/office/drawing/2014/main" id="{B790B20E-FD43-462D-8007-EC2B15D8FC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6" name="Freeform 50">
              <a:extLst>
                <a:ext uri="{FF2B5EF4-FFF2-40B4-BE49-F238E27FC236}">
                  <a16:creationId xmlns:a16="http://schemas.microsoft.com/office/drawing/2014/main" id="{3DCCF01C-7444-4B23-BDF1-D8027642EA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9C1F7A58-7A43-4EF6-8310-FC2223E349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CFADC32E-9FC7-4E6E-842D-E7A407A37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D5B27FA2-8D3C-408A-9480-A049E6D38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0" name="Freeform 54">
              <a:extLst>
                <a:ext uri="{FF2B5EF4-FFF2-40B4-BE49-F238E27FC236}">
                  <a16:creationId xmlns:a16="http://schemas.microsoft.com/office/drawing/2014/main" id="{1FE7A3D8-FB06-4617-BFC5-9D2DCCA8AB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1" name="Freeform 55">
              <a:extLst>
                <a:ext uri="{FF2B5EF4-FFF2-40B4-BE49-F238E27FC236}">
                  <a16:creationId xmlns:a16="http://schemas.microsoft.com/office/drawing/2014/main" id="{465E4A38-A19E-4A38-8E8A-A82D12FA5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2" name="Freeform 56">
              <a:extLst>
                <a:ext uri="{FF2B5EF4-FFF2-40B4-BE49-F238E27FC236}">
                  <a16:creationId xmlns:a16="http://schemas.microsoft.com/office/drawing/2014/main" id="{A1F24538-62EE-43F6-AFF0-9E5AC6235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3" name="Freeform 57">
              <a:extLst>
                <a:ext uri="{FF2B5EF4-FFF2-40B4-BE49-F238E27FC236}">
                  <a16:creationId xmlns:a16="http://schemas.microsoft.com/office/drawing/2014/main" id="{E45D68DF-3FB9-4397-9E42-B8F0FD2CBC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4" name="Freeform 58">
              <a:extLst>
                <a:ext uri="{FF2B5EF4-FFF2-40B4-BE49-F238E27FC236}">
                  <a16:creationId xmlns:a16="http://schemas.microsoft.com/office/drawing/2014/main" id="{A559BEA7-D8F9-48FE-8B9C-D2CC236311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5" name="Freeform 59">
              <a:extLst>
                <a:ext uri="{FF2B5EF4-FFF2-40B4-BE49-F238E27FC236}">
                  <a16:creationId xmlns:a16="http://schemas.microsoft.com/office/drawing/2014/main" id="{00C3857F-D388-4662-B791-624CEA2D4E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6" name="Freeform 60">
              <a:extLst>
                <a:ext uri="{FF2B5EF4-FFF2-40B4-BE49-F238E27FC236}">
                  <a16:creationId xmlns:a16="http://schemas.microsoft.com/office/drawing/2014/main" id="{509EDC47-72F4-4A73-A0DC-EFEEA7F78B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7" name="Freeform 61">
              <a:extLst>
                <a:ext uri="{FF2B5EF4-FFF2-40B4-BE49-F238E27FC236}">
                  <a16:creationId xmlns:a16="http://schemas.microsoft.com/office/drawing/2014/main" id="{82FD3E03-FA3C-47B4-A46E-1FDBD51C45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8" name="Freeform 62">
              <a:extLst>
                <a:ext uri="{FF2B5EF4-FFF2-40B4-BE49-F238E27FC236}">
                  <a16:creationId xmlns:a16="http://schemas.microsoft.com/office/drawing/2014/main" id="{B71695B0-B6B0-40D5-8FAF-58EC726C6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</p:grpSp>
      <p:sp>
        <p:nvSpPr>
          <p:cNvPr id="66" name="Picture Placeholder 138">
            <a:extLst>
              <a:ext uri="{FF2B5EF4-FFF2-40B4-BE49-F238E27FC236}">
                <a16:creationId xmlns:a16="http://schemas.microsoft.com/office/drawing/2014/main" id="{F66FA02B-43F8-442C-A7E5-0D31D41E9C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241" y="1030147"/>
            <a:ext cx="5919758" cy="5825419"/>
          </a:xfrm>
          <a:custGeom>
            <a:avLst/>
            <a:gdLst>
              <a:gd name="connsiteX0" fmla="*/ 5919758 w 5919758"/>
              <a:gd name="connsiteY0" fmla="*/ 0 h 5825419"/>
              <a:gd name="connsiteX1" fmla="*/ 5919758 w 5919758"/>
              <a:gd name="connsiteY1" fmla="*/ 5825419 h 5825419"/>
              <a:gd name="connsiteX2" fmla="*/ 1120273 w 5919758"/>
              <a:gd name="connsiteY2" fmla="*/ 5825419 h 5825419"/>
              <a:gd name="connsiteX3" fmla="*/ 0 w 5919758"/>
              <a:gd name="connsiteY3" fmla="*/ 1588036 h 582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9758" h="5825419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noFill/>
        </p:spPr>
        <p:txBody>
          <a:bodyPr wrap="square" lIns="576000" tIns="1728000" rIns="360000" bIns="360000">
            <a:noAutofit/>
          </a:bodyPr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 dirty="0"/>
              <a:t>Click central icon to add picture or pattern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1F2942-2F48-4595-B815-42D3F57C14B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0062" y="5410200"/>
            <a:ext cx="1939655" cy="923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79" name="Picture Placeholder 2">
            <a:extLst>
              <a:ext uri="{FF2B5EF4-FFF2-40B4-BE49-F238E27FC236}">
                <a16:creationId xmlns:a16="http://schemas.microsoft.com/office/drawing/2014/main" id="{649337E6-8710-4F9B-AE53-FDDFC8849CF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601859" y="5410200"/>
            <a:ext cx="1939655" cy="923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80" name="Picture Placeholder 2">
            <a:extLst>
              <a:ext uri="{FF2B5EF4-FFF2-40B4-BE49-F238E27FC236}">
                <a16:creationId xmlns:a16="http://schemas.microsoft.com/office/drawing/2014/main" id="{2E04A960-7ECB-4B73-A38E-482CE39F43D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03656" y="5410200"/>
            <a:ext cx="1939655" cy="923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81" name="Text Placeholder 135">
            <a:extLst>
              <a:ext uri="{FF2B5EF4-FFF2-40B4-BE49-F238E27FC236}">
                <a16:creationId xmlns:a16="http://schemas.microsoft.com/office/drawing/2014/main" id="{440AA25A-4016-4893-8A83-7E43934203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01859" y="630906"/>
            <a:ext cx="288000" cy="10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1237067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-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90DF213-662F-4F0F-AF3A-12E90D6AB403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487775"/>
            <a:ext cx="4772203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600"/>
              </a:spcAft>
              <a:buNone/>
              <a:defRPr sz="38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10" name="Picture Placeholder 138">
            <a:extLst>
              <a:ext uri="{FF2B5EF4-FFF2-40B4-BE49-F238E27FC236}">
                <a16:creationId xmlns:a16="http://schemas.microsoft.com/office/drawing/2014/main" id="{D91BA0D4-62CE-4418-96F2-0B48EF32B9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241" y="1030147"/>
            <a:ext cx="5919758" cy="5825419"/>
          </a:xfrm>
          <a:custGeom>
            <a:avLst/>
            <a:gdLst>
              <a:gd name="connsiteX0" fmla="*/ 5919758 w 5919758"/>
              <a:gd name="connsiteY0" fmla="*/ 0 h 5825419"/>
              <a:gd name="connsiteX1" fmla="*/ 5919758 w 5919758"/>
              <a:gd name="connsiteY1" fmla="*/ 5825419 h 5825419"/>
              <a:gd name="connsiteX2" fmla="*/ 1120273 w 5919758"/>
              <a:gd name="connsiteY2" fmla="*/ 5825419 h 5825419"/>
              <a:gd name="connsiteX3" fmla="*/ 0 w 5919758"/>
              <a:gd name="connsiteY3" fmla="*/ 1588036 h 582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9758" h="5825419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noFill/>
        </p:spPr>
        <p:txBody>
          <a:bodyPr wrap="square" lIns="576000" tIns="1728000" rIns="360000" bIns="360000">
            <a:noAutofit/>
          </a:bodyPr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 dirty="0"/>
              <a:t>Click central icon to add picture or pattern</a:t>
            </a:r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3AFBB0F5-5EB0-405F-9812-3F6111C207C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255" y="616633"/>
            <a:ext cx="1440000" cy="1443689"/>
            <a:chOff x="2864" y="1181"/>
            <a:chExt cx="1952" cy="1957"/>
          </a:xfrm>
          <a:blipFill>
            <a:blip r:embed="rId2"/>
            <a:stretch>
              <a:fillRect/>
            </a:stretch>
          </a:blipFill>
        </p:grpSpPr>
        <p:sp>
          <p:nvSpPr>
            <p:cNvPr id="72" name="AutoShape 3">
              <a:extLst>
                <a:ext uri="{FF2B5EF4-FFF2-40B4-BE49-F238E27FC236}">
                  <a16:creationId xmlns:a16="http://schemas.microsoft.com/office/drawing/2014/main" id="{EE348DCA-F65E-472C-8E94-01A3FE818B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3" name="Rectangle 5">
              <a:extLst>
                <a:ext uri="{FF2B5EF4-FFF2-40B4-BE49-F238E27FC236}">
                  <a16:creationId xmlns:a16="http://schemas.microsoft.com/office/drawing/2014/main" id="{43ED83A1-CC4D-42EA-8ABE-37ED66A648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C14D3AFF-4015-4ADB-AB21-B4EADD0CA3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338B28A6-DBB6-499A-9175-D30CDBFB65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B4F42473-3AD2-48CF-9DF2-688A050792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4CFCC169-6EE2-4286-8FE4-D99450A44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9D240A6C-65D8-4404-BD21-34BFC830B9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D2693798-E801-4A01-899D-3526F4E679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285079AC-870B-48A5-93B9-BCEBA2C149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999F3F9A-C895-4189-8520-0793CCCD0B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5161D696-7B40-4240-8A0E-23B94BADBC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4C75893E-D358-44AC-A3CF-2EED9778A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7637E8F0-D81C-476F-8F8E-D9920CB89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871A423F-334B-41DD-AB12-69F4222E2B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F58C111E-E1E0-495A-B19E-19C23BC04A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C13C60D4-33A1-4116-A310-C2D5DDC4EE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A48538EB-0D4D-49B9-BDCF-9D922353F7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1487FAD7-88D3-4A87-99A7-7B072B555F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8914B577-98F3-43EF-BC4A-E7588E200C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B5308D54-22FE-4DA7-BC01-ED460072EF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3A60EE4F-D706-499A-8872-B156049D5B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3EAF6B99-79B4-43B1-842F-B1AFF0CC1E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6" name="Freeform 26">
              <a:extLst>
                <a:ext uri="{FF2B5EF4-FFF2-40B4-BE49-F238E27FC236}">
                  <a16:creationId xmlns:a16="http://schemas.microsoft.com/office/drawing/2014/main" id="{6C79F926-94C7-4522-9614-397593F62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FDD151CA-6BF4-4036-98ED-05B831B530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AB448DEB-E490-4038-8414-1A68B9109C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id="{524059C3-D356-4C34-9C06-DD896588B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0" name="Freeform 30">
              <a:extLst>
                <a:ext uri="{FF2B5EF4-FFF2-40B4-BE49-F238E27FC236}">
                  <a16:creationId xmlns:a16="http://schemas.microsoft.com/office/drawing/2014/main" id="{247D07C2-EC7B-4730-92FA-6B8D84B80D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id="{5D6F08FA-2532-4558-9602-AF1744F99F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2" name="Freeform 32">
              <a:extLst>
                <a:ext uri="{FF2B5EF4-FFF2-40B4-BE49-F238E27FC236}">
                  <a16:creationId xmlns:a16="http://schemas.microsoft.com/office/drawing/2014/main" id="{E685EBE7-869E-41B0-BCD8-FF537CBD5C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C3AB8B41-7BD9-44AA-B986-74D53C9AF3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EDE8817E-73C2-4561-8428-03CCAFF40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AF8224B5-9A1C-4DFC-9A81-E5FD62FB56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1C2A9587-67A6-4716-977B-862BFA82E6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495A0897-65A5-4410-A4A7-BD794D83CD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7E97296E-EB49-46E9-8E93-4AA5F3E541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2F3461FC-DD4F-4CA4-B2A8-7F4F566F61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8908A0F4-A93F-4BE5-8463-B36A8039B5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24D30A92-E7FF-424A-B0A9-AC7FE32E7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B2A95380-ABEE-40CA-BBE5-1E3411D8CD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25364CF1-47E1-42AA-B408-1241E63E8C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4" name="Freeform 45">
              <a:extLst>
                <a:ext uri="{FF2B5EF4-FFF2-40B4-BE49-F238E27FC236}">
                  <a16:creationId xmlns:a16="http://schemas.microsoft.com/office/drawing/2014/main" id="{722A9A6F-E73A-4E34-A53F-A559E043C3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7DC776F1-D1BF-4756-9B11-A3922DD28A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F702349C-C6E4-46A5-8802-BB88DD4BE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346BC6D5-9E5A-4B92-9611-F9D07EF485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2A9DF814-73D8-4894-8B96-23B40E6E90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58C1703B-88EC-4C9F-B827-837D126B6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7589E396-ADCF-4596-8DE4-4379AFCE7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C49FDA79-CF20-4CA4-9EC3-273E88B10C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2" name="Freeform 53">
              <a:extLst>
                <a:ext uri="{FF2B5EF4-FFF2-40B4-BE49-F238E27FC236}">
                  <a16:creationId xmlns:a16="http://schemas.microsoft.com/office/drawing/2014/main" id="{EAF66CB7-8F32-4F0C-B5A2-11A6143DA7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3" name="Freeform 54">
              <a:extLst>
                <a:ext uri="{FF2B5EF4-FFF2-40B4-BE49-F238E27FC236}">
                  <a16:creationId xmlns:a16="http://schemas.microsoft.com/office/drawing/2014/main" id="{DD4F44F0-927E-4351-9C37-2EE63B71F0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4" name="Freeform 55">
              <a:extLst>
                <a:ext uri="{FF2B5EF4-FFF2-40B4-BE49-F238E27FC236}">
                  <a16:creationId xmlns:a16="http://schemas.microsoft.com/office/drawing/2014/main" id="{92AC303A-678D-4707-A16F-2DA1A07D9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5" name="Freeform 56">
              <a:extLst>
                <a:ext uri="{FF2B5EF4-FFF2-40B4-BE49-F238E27FC236}">
                  <a16:creationId xmlns:a16="http://schemas.microsoft.com/office/drawing/2014/main" id="{4BCFC9F6-3BBE-4394-851E-3738C7D6E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6" name="Freeform 57">
              <a:extLst>
                <a:ext uri="{FF2B5EF4-FFF2-40B4-BE49-F238E27FC236}">
                  <a16:creationId xmlns:a16="http://schemas.microsoft.com/office/drawing/2014/main" id="{D4997C90-4986-45C1-9DAC-A5D26B02F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7" name="Freeform 58">
              <a:extLst>
                <a:ext uri="{FF2B5EF4-FFF2-40B4-BE49-F238E27FC236}">
                  <a16:creationId xmlns:a16="http://schemas.microsoft.com/office/drawing/2014/main" id="{ACC13E25-4EE3-4A63-B0AF-2162BB78EC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8" name="Freeform 59">
              <a:extLst>
                <a:ext uri="{FF2B5EF4-FFF2-40B4-BE49-F238E27FC236}">
                  <a16:creationId xmlns:a16="http://schemas.microsoft.com/office/drawing/2014/main" id="{87AA0A80-577E-43A6-B738-0BAFE7F7B4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9" name="Freeform 60">
              <a:extLst>
                <a:ext uri="{FF2B5EF4-FFF2-40B4-BE49-F238E27FC236}">
                  <a16:creationId xmlns:a16="http://schemas.microsoft.com/office/drawing/2014/main" id="{3DBFF628-46A4-41BD-9FA9-3D4418E866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0" name="Freeform 61">
              <a:extLst>
                <a:ext uri="{FF2B5EF4-FFF2-40B4-BE49-F238E27FC236}">
                  <a16:creationId xmlns:a16="http://schemas.microsoft.com/office/drawing/2014/main" id="{D6413240-42B4-45DB-BBA2-56A1CDBD3C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1" name="Freeform 62">
              <a:extLst>
                <a:ext uri="{FF2B5EF4-FFF2-40B4-BE49-F238E27FC236}">
                  <a16:creationId xmlns:a16="http://schemas.microsoft.com/office/drawing/2014/main" id="{8AAB2B20-3978-4858-9836-C1351201A6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</p:grp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A60525C7-BF5C-4763-BFD2-4489EB5B78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0062" y="5410200"/>
            <a:ext cx="1939655" cy="923925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2B0AC9A8-08B7-4674-84A9-EE81504DB8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601859" y="5410200"/>
            <a:ext cx="1939655" cy="923925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05998953-BBE0-4246-B9BC-50453554F0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03656" y="5410200"/>
            <a:ext cx="1939655" cy="923925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132" name="Text Placeholder 140">
            <a:extLst>
              <a:ext uri="{FF2B5EF4-FFF2-40B4-BE49-F238E27FC236}">
                <a16:creationId xmlns:a16="http://schemas.microsoft.com/office/drawing/2014/main" id="{CF59814C-B444-4ECE-A32B-683E53AD2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4666" y="686883"/>
            <a:ext cx="3776837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tx2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74" name="Text Placeholder 135">
            <a:extLst>
              <a:ext uri="{FF2B5EF4-FFF2-40B4-BE49-F238E27FC236}">
                <a16:creationId xmlns:a16="http://schemas.microsoft.com/office/drawing/2014/main" id="{4AA778C4-F038-4603-85A2-34141147C1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01859" y="630906"/>
            <a:ext cx="288000" cy="108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1737886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65" y="395066"/>
            <a:ext cx="10296000" cy="88736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/>
              <a:t>Title and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6356" y="1532415"/>
            <a:ext cx="11408409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3E2C-891A-4EFA-B177-79A203A9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B32D-F9FA-4261-B185-C59FA1578162}" type="datetime1">
              <a:rPr lang="en-AU" noProof="0" smtClean="0"/>
              <a:t>22/05/2022</a:t>
            </a:fld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8311-B38F-4316-93C3-A38E25C4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BCB2E-0337-4FDD-956F-BDAC9ED1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53319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8382-6079-4986-B12D-3F637388552B}" type="datetime1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33-CA7F-484E-BCF0-615E97CA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4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65" y="395066"/>
            <a:ext cx="10296000" cy="88736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/>
              <a:t>Two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6357" y="1532415"/>
            <a:ext cx="5400000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3E2C-891A-4EFA-B177-79A203A9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B32D-F9FA-4261-B185-C59FA1578162}" type="datetime1">
              <a:rPr lang="en-AU" noProof="0" smtClean="0"/>
              <a:t>22/05/2022</a:t>
            </a:fld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8311-B38F-4316-93C3-A38E25C4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BCB2E-0337-4FDD-956F-BDAC9ED1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‹#›</a:t>
            </a:fld>
            <a:endParaRPr lang="en-AU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73130-BD65-49F1-9021-B2537853096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765" y="1532415"/>
            <a:ext cx="5400000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879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65" y="395066"/>
            <a:ext cx="10296000" cy="88736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/>
              <a:t>Two column text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3E2C-891A-4EFA-B177-79A203A9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400A-F88E-43AE-A990-A2146D650ECD}" type="datetime1">
              <a:rPr lang="en-AU" noProof="0" smtClean="0"/>
              <a:t>22/05/2022</a:t>
            </a:fld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8311-B38F-4316-93C3-A38E25C4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BCB2E-0337-4FDD-956F-BDAC9ED1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‹#›</a:t>
            </a:fld>
            <a:endParaRPr lang="en-AU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357" y="1532415"/>
            <a:ext cx="11408408" cy="4459190"/>
          </a:xfrm>
        </p:spPr>
        <p:txBody>
          <a:bodyPr numCol="2" spcCol="360000"/>
          <a:lstStyle>
            <a:lvl1pPr>
              <a:defRPr/>
            </a:lvl1pPr>
          </a:lstStyle>
          <a:p>
            <a:pPr lvl="0"/>
            <a:r>
              <a:rPr lang="en-AU" noProof="0" dirty="0"/>
              <a:t>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92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65" y="395066"/>
            <a:ext cx="10296000" cy="88736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/>
              <a:t>Three column text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3E2C-891A-4EFA-B177-79A203A9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7AC4-CA73-4AA5-94CF-7FC707DB7435}" type="datetime1">
              <a:rPr lang="en-AU" noProof="0" smtClean="0"/>
              <a:t>22/05/2022</a:t>
            </a:fld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8311-B38F-4316-93C3-A38E25C4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BCB2E-0337-4FDD-956F-BDAC9ED1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‹#›</a:t>
            </a:fld>
            <a:endParaRPr lang="en-AU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11408408" cy="4459189"/>
          </a:xfrm>
        </p:spPr>
        <p:txBody>
          <a:bodyPr numCol="3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438979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6538648" cy="6857998"/>
          </a:xfrm>
          <a:solidFill>
            <a:schemeClr val="bg1">
              <a:lumMod val="85000"/>
            </a:schemeClr>
          </a:solidFill>
        </p:spPr>
        <p:txBody>
          <a:bodyPr lIns="360000" tIns="360000" rIns="720000" bIns="360000">
            <a:norm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BB3B2C9-CFDB-4AF2-BE63-E2AF8B0E750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814888" y="0"/>
            <a:ext cx="738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EF96-63A5-4D4A-9682-3643FC1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  <p:sp>
        <p:nvSpPr>
          <p:cNvPr id="137" name="Text Placeholder 135">
            <a:extLst>
              <a:ext uri="{FF2B5EF4-FFF2-40B4-BE49-F238E27FC236}">
                <a16:creationId xmlns:a16="http://schemas.microsoft.com/office/drawing/2014/main" id="{081B6B67-7D18-4A84-A9C8-F8EB715A3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7255" y="616633"/>
            <a:ext cx="1260000" cy="126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200">
                <a:solidFill>
                  <a:schemeClr val="tx2"/>
                </a:solidFill>
              </a:defRPr>
            </a:lvl1pPr>
            <a:lvl2pPr marL="0" indent="0">
              <a:defRPr sz="200">
                <a:solidFill>
                  <a:schemeClr val="tx2"/>
                </a:solidFill>
              </a:defRPr>
            </a:lvl2pPr>
            <a:lvl3pPr marL="0" indent="0">
              <a:defRPr sz="200">
                <a:solidFill>
                  <a:schemeClr val="tx2"/>
                </a:solidFill>
              </a:defRPr>
            </a:lvl3pPr>
            <a:lvl4pPr>
              <a:defRPr sz="200">
                <a:solidFill>
                  <a:schemeClr val="tx2"/>
                </a:solidFill>
              </a:defRPr>
            </a:lvl4pPr>
            <a:lvl5pPr>
              <a:defRPr sz="200">
                <a:solidFill>
                  <a:schemeClr val="tx2"/>
                </a:solidFill>
              </a:defRPr>
            </a:lvl5pPr>
            <a:lvl6pPr>
              <a:defRPr sz="200">
                <a:solidFill>
                  <a:schemeClr val="tx2"/>
                </a:solidFill>
              </a:defRPr>
            </a:lvl6pPr>
            <a:lvl7pPr>
              <a:defRPr sz="200">
                <a:solidFill>
                  <a:schemeClr val="tx2"/>
                </a:solidFill>
              </a:defRPr>
            </a:lvl7pPr>
            <a:lvl8pPr>
              <a:defRPr sz="200">
                <a:solidFill>
                  <a:schemeClr val="tx2"/>
                </a:solidFill>
              </a:defRPr>
            </a:lvl8pPr>
            <a:lvl9pPr>
              <a:defRPr sz="2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       </a:t>
            </a: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768AD39D-5774-4D47-839D-1B36BB540E3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262967" y="1167579"/>
            <a:ext cx="4549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342C053-5A99-403F-B0F2-E86B39C4B7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4179" y="0"/>
            <a:ext cx="7417821" cy="6879660"/>
          </a:xfrm>
          <a:custGeom>
            <a:avLst/>
            <a:gdLst>
              <a:gd name="connsiteX0" fmla="*/ 1033462 w 4551363"/>
              <a:gd name="connsiteY0" fmla="*/ 0 h 4221163"/>
              <a:gd name="connsiteX1" fmla="*/ 4551363 w 4551363"/>
              <a:gd name="connsiteY1" fmla="*/ 0 h 4221163"/>
              <a:gd name="connsiteX2" fmla="*/ 4551363 w 4551363"/>
              <a:gd name="connsiteY2" fmla="*/ 4221163 h 4221163"/>
              <a:gd name="connsiteX3" fmla="*/ 1033462 w 4551363"/>
              <a:gd name="connsiteY3" fmla="*/ 4221163 h 4221163"/>
              <a:gd name="connsiteX4" fmla="*/ 0 w 4551363"/>
              <a:gd name="connsiteY4" fmla="*/ 3949701 h 422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363" h="4221163">
                <a:moveTo>
                  <a:pt x="1033462" y="0"/>
                </a:moveTo>
                <a:lnTo>
                  <a:pt x="4551363" y="0"/>
                </a:lnTo>
                <a:lnTo>
                  <a:pt x="4551363" y="4221163"/>
                </a:lnTo>
                <a:lnTo>
                  <a:pt x="1033462" y="4221163"/>
                </a:lnTo>
                <a:lnTo>
                  <a:pt x="0" y="394970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304000" tIns="2700000" rIns="720000" bIns="180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Divider slide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25" name="Text Placeholder 140">
            <a:extLst>
              <a:ext uri="{FF2B5EF4-FFF2-40B4-BE49-F238E27FC236}">
                <a16:creationId xmlns:a16="http://schemas.microsoft.com/office/drawing/2014/main" id="{1E7CA0C9-C706-491C-A6A8-FDB0B12A21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5394937"/>
            <a:ext cx="2782490" cy="70723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11" name="Text Placeholder 135">
            <a:extLst>
              <a:ext uri="{FF2B5EF4-FFF2-40B4-BE49-F238E27FC236}">
                <a16:creationId xmlns:a16="http://schemas.microsoft.com/office/drawing/2014/main" id="{17A51544-3ECD-4ABC-8447-3699A67ACC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255" y="5338960"/>
            <a:ext cx="288000" cy="10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1278041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EF96-63A5-4D4A-9682-3643FC1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487775"/>
            <a:ext cx="5999293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142" name="Picture Placeholder 141">
            <a:extLst>
              <a:ext uri="{FF2B5EF4-FFF2-40B4-BE49-F238E27FC236}">
                <a16:creationId xmlns:a16="http://schemas.microsoft.com/office/drawing/2014/main" id="{7FEBB377-447E-4F52-87D8-8001155A75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9359" y="-1"/>
            <a:ext cx="5704638" cy="6879660"/>
          </a:xfrm>
          <a:custGeom>
            <a:avLst/>
            <a:gdLst>
              <a:gd name="connsiteX0" fmla="*/ 1684339 w 5704638"/>
              <a:gd name="connsiteY0" fmla="*/ 0 h 6879660"/>
              <a:gd name="connsiteX1" fmla="*/ 5704638 w 5704638"/>
              <a:gd name="connsiteY1" fmla="*/ 0 h 6879660"/>
              <a:gd name="connsiteX2" fmla="*/ 5704638 w 5704638"/>
              <a:gd name="connsiteY2" fmla="*/ 6879660 h 6879660"/>
              <a:gd name="connsiteX3" fmla="*/ 1684339 w 5704638"/>
              <a:gd name="connsiteY3" fmla="*/ 6879660 h 6879660"/>
              <a:gd name="connsiteX4" fmla="*/ 0 w 5704638"/>
              <a:gd name="connsiteY4" fmla="*/ 6437231 h 68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4638" h="6879660">
                <a:moveTo>
                  <a:pt x="1684339" y="0"/>
                </a:moveTo>
                <a:lnTo>
                  <a:pt x="5704638" y="0"/>
                </a:lnTo>
                <a:lnTo>
                  <a:pt x="5704638" y="6879660"/>
                </a:lnTo>
                <a:lnTo>
                  <a:pt x="1684339" y="6879660"/>
                </a:lnTo>
                <a:lnTo>
                  <a:pt x="0" y="64372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360000" bIns="360000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68" name="Text Placeholder 140">
            <a:extLst>
              <a:ext uri="{FF2B5EF4-FFF2-40B4-BE49-F238E27FC236}">
                <a16:creationId xmlns:a16="http://schemas.microsoft.com/office/drawing/2014/main" id="{73BB30E9-8493-45E3-BD7E-FD5DCB0129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5394937"/>
            <a:ext cx="4772202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grpSp>
        <p:nvGrpSpPr>
          <p:cNvPr id="69" name="Group 4">
            <a:extLst>
              <a:ext uri="{FF2B5EF4-FFF2-40B4-BE49-F238E27FC236}">
                <a16:creationId xmlns:a16="http://schemas.microsoft.com/office/drawing/2014/main" id="{BCF2E7B2-D01F-4846-9FFF-96A7F01CE4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1066" y="453777"/>
            <a:ext cx="1662286" cy="1666547"/>
            <a:chOff x="2864" y="1181"/>
            <a:chExt cx="1952" cy="1957"/>
          </a:xfrm>
          <a:blipFill>
            <a:blip r:embed="rId2"/>
            <a:stretch>
              <a:fillRect/>
            </a:stretch>
          </a:blipFill>
        </p:grpSpPr>
        <p:sp>
          <p:nvSpPr>
            <p:cNvPr id="70" name="AutoShape 3">
              <a:extLst>
                <a:ext uri="{FF2B5EF4-FFF2-40B4-BE49-F238E27FC236}">
                  <a16:creationId xmlns:a16="http://schemas.microsoft.com/office/drawing/2014/main" id="{7687D4E3-DA82-4B62-B19A-86F31731977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B5576FAF-F3E1-4CC5-B88B-0198F21051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F87E52B1-38C9-4E33-AAF3-BF06500A38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836EB3B1-3E19-4A0A-A9DE-B85EC78B0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A541583E-90FA-4A04-9BB4-DF54DE674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AF1BCBE3-95B4-473B-B2BB-88B2A4D46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570EB87D-7139-4FCE-8AD0-F04539A831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BCD13869-C734-4744-9966-1E45BC7E7B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FA510161-0890-48DC-A1C7-4BC9C39F89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7" name="Freeform 13">
              <a:extLst>
                <a:ext uri="{FF2B5EF4-FFF2-40B4-BE49-F238E27FC236}">
                  <a16:creationId xmlns:a16="http://schemas.microsoft.com/office/drawing/2014/main" id="{A94FCB9B-2163-47FE-A471-2F08FDD89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D43D310D-82EB-45FB-9575-7A05EC97B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1" name="Freeform 15">
              <a:extLst>
                <a:ext uri="{FF2B5EF4-FFF2-40B4-BE49-F238E27FC236}">
                  <a16:creationId xmlns:a16="http://schemas.microsoft.com/office/drawing/2014/main" id="{C27E9B67-E811-420C-B457-B01D5DA938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202E0DEF-5320-414A-9D09-9F04D307F9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7CDE55A6-B058-43BF-82AD-E2CF701CEF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5" name="Freeform 18">
              <a:extLst>
                <a:ext uri="{FF2B5EF4-FFF2-40B4-BE49-F238E27FC236}">
                  <a16:creationId xmlns:a16="http://schemas.microsoft.com/office/drawing/2014/main" id="{E76D96D4-DB64-4D87-93A0-8CF7BF7C42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09C9CCA1-C999-4358-BCFB-93A526B93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7" name="Freeform 20">
              <a:extLst>
                <a:ext uri="{FF2B5EF4-FFF2-40B4-BE49-F238E27FC236}">
                  <a16:creationId xmlns:a16="http://schemas.microsoft.com/office/drawing/2014/main" id="{091B2AA6-BAFC-4C63-B6E5-E567B0781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8" name="Rectangle 21">
              <a:extLst>
                <a:ext uri="{FF2B5EF4-FFF2-40B4-BE49-F238E27FC236}">
                  <a16:creationId xmlns:a16="http://schemas.microsoft.com/office/drawing/2014/main" id="{09DF5352-9E79-422D-A715-9F8798C83E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94E48EF3-5490-4793-84A1-99F9541C9E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0" name="Freeform 23">
              <a:extLst>
                <a:ext uri="{FF2B5EF4-FFF2-40B4-BE49-F238E27FC236}">
                  <a16:creationId xmlns:a16="http://schemas.microsoft.com/office/drawing/2014/main" id="{FF2C4395-852E-4B55-9169-B80758CCDD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1" name="Freeform 24">
              <a:extLst>
                <a:ext uri="{FF2B5EF4-FFF2-40B4-BE49-F238E27FC236}">
                  <a16:creationId xmlns:a16="http://schemas.microsoft.com/office/drawing/2014/main" id="{4A470D8C-6B28-4432-B2DC-BB7F4AAD01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2" name="Freeform 25">
              <a:extLst>
                <a:ext uri="{FF2B5EF4-FFF2-40B4-BE49-F238E27FC236}">
                  <a16:creationId xmlns:a16="http://schemas.microsoft.com/office/drawing/2014/main" id="{51494A52-CCA4-4E8F-B96C-7191A78BEA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3" name="Freeform 26">
              <a:extLst>
                <a:ext uri="{FF2B5EF4-FFF2-40B4-BE49-F238E27FC236}">
                  <a16:creationId xmlns:a16="http://schemas.microsoft.com/office/drawing/2014/main" id="{F9581B5B-4CC9-40EF-B351-1E0844E779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4" name="Freeform 27">
              <a:extLst>
                <a:ext uri="{FF2B5EF4-FFF2-40B4-BE49-F238E27FC236}">
                  <a16:creationId xmlns:a16="http://schemas.microsoft.com/office/drawing/2014/main" id="{B36CE5E6-82DB-4EC4-B8F2-00441C7F00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CCB0DDE8-E457-4049-A1B5-9DC1A38E54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6" name="Freeform 29">
              <a:extLst>
                <a:ext uri="{FF2B5EF4-FFF2-40B4-BE49-F238E27FC236}">
                  <a16:creationId xmlns:a16="http://schemas.microsoft.com/office/drawing/2014/main" id="{F582F19F-50DB-4CD0-9261-9F3D4369DE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7" name="Freeform 30">
              <a:extLst>
                <a:ext uri="{FF2B5EF4-FFF2-40B4-BE49-F238E27FC236}">
                  <a16:creationId xmlns:a16="http://schemas.microsoft.com/office/drawing/2014/main" id="{03238F99-8877-414A-B15E-AC6904170A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8" name="Freeform 31">
              <a:extLst>
                <a:ext uri="{FF2B5EF4-FFF2-40B4-BE49-F238E27FC236}">
                  <a16:creationId xmlns:a16="http://schemas.microsoft.com/office/drawing/2014/main" id="{4BB808B9-70D1-4973-9B42-7047A60970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9" name="Freeform 32">
              <a:extLst>
                <a:ext uri="{FF2B5EF4-FFF2-40B4-BE49-F238E27FC236}">
                  <a16:creationId xmlns:a16="http://schemas.microsoft.com/office/drawing/2014/main" id="{F9C9A6F1-DCA9-40C4-A241-EAD329309E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0" name="Freeform 34">
              <a:extLst>
                <a:ext uri="{FF2B5EF4-FFF2-40B4-BE49-F238E27FC236}">
                  <a16:creationId xmlns:a16="http://schemas.microsoft.com/office/drawing/2014/main" id="{E0AEF41F-FC56-4890-9142-E6A51D258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1" name="Freeform 35">
              <a:extLst>
                <a:ext uri="{FF2B5EF4-FFF2-40B4-BE49-F238E27FC236}">
                  <a16:creationId xmlns:a16="http://schemas.microsoft.com/office/drawing/2014/main" id="{6145C89F-8512-4401-B52C-D9558C1D01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2" name="Freeform 36">
              <a:extLst>
                <a:ext uri="{FF2B5EF4-FFF2-40B4-BE49-F238E27FC236}">
                  <a16:creationId xmlns:a16="http://schemas.microsoft.com/office/drawing/2014/main" id="{ED9CFB26-B8E6-48B1-A29F-24EB666228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3" name="Freeform 37">
              <a:extLst>
                <a:ext uri="{FF2B5EF4-FFF2-40B4-BE49-F238E27FC236}">
                  <a16:creationId xmlns:a16="http://schemas.microsoft.com/office/drawing/2014/main" id="{F6E85637-D434-4429-B291-1ECF3AEA6E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4" name="Freeform 38">
              <a:extLst>
                <a:ext uri="{FF2B5EF4-FFF2-40B4-BE49-F238E27FC236}">
                  <a16:creationId xmlns:a16="http://schemas.microsoft.com/office/drawing/2014/main" id="{30C150FF-3376-469B-9681-2D2C44986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5" name="Freeform 39">
              <a:extLst>
                <a:ext uri="{FF2B5EF4-FFF2-40B4-BE49-F238E27FC236}">
                  <a16:creationId xmlns:a16="http://schemas.microsoft.com/office/drawing/2014/main" id="{434EB90B-7746-4C60-9E11-00C8E6B4B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6" name="Freeform 40">
              <a:extLst>
                <a:ext uri="{FF2B5EF4-FFF2-40B4-BE49-F238E27FC236}">
                  <a16:creationId xmlns:a16="http://schemas.microsoft.com/office/drawing/2014/main" id="{7426CC65-8A41-4481-9E5D-C5331B6EEA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7" name="Freeform 41">
              <a:extLst>
                <a:ext uri="{FF2B5EF4-FFF2-40B4-BE49-F238E27FC236}">
                  <a16:creationId xmlns:a16="http://schemas.microsoft.com/office/drawing/2014/main" id="{97E7B34D-0DDF-4DE2-99C4-6BC45D794E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8" name="Freeform 42">
              <a:extLst>
                <a:ext uri="{FF2B5EF4-FFF2-40B4-BE49-F238E27FC236}">
                  <a16:creationId xmlns:a16="http://schemas.microsoft.com/office/drawing/2014/main" id="{6FC8D70A-8526-4C79-92C2-97301B914B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9" name="Freeform 43">
              <a:extLst>
                <a:ext uri="{FF2B5EF4-FFF2-40B4-BE49-F238E27FC236}">
                  <a16:creationId xmlns:a16="http://schemas.microsoft.com/office/drawing/2014/main" id="{39BE5684-35BB-46F4-9C5C-EAF067BC6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0" name="Freeform 44">
              <a:extLst>
                <a:ext uri="{FF2B5EF4-FFF2-40B4-BE49-F238E27FC236}">
                  <a16:creationId xmlns:a16="http://schemas.microsoft.com/office/drawing/2014/main" id="{5089B3F9-64DE-4CB8-BF0E-34B007F8C7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1" name="Freeform 45">
              <a:extLst>
                <a:ext uri="{FF2B5EF4-FFF2-40B4-BE49-F238E27FC236}">
                  <a16:creationId xmlns:a16="http://schemas.microsoft.com/office/drawing/2014/main" id="{04FECBD9-B54C-4D5A-A9AA-E7619DF76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2" name="Freeform 46">
              <a:extLst>
                <a:ext uri="{FF2B5EF4-FFF2-40B4-BE49-F238E27FC236}">
                  <a16:creationId xmlns:a16="http://schemas.microsoft.com/office/drawing/2014/main" id="{0ADCA952-0EDE-409C-B4D0-54FF479FCE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3" name="Freeform 47">
              <a:extLst>
                <a:ext uri="{FF2B5EF4-FFF2-40B4-BE49-F238E27FC236}">
                  <a16:creationId xmlns:a16="http://schemas.microsoft.com/office/drawing/2014/main" id="{A119A132-F0A3-4452-851C-D950D84D53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4" name="Freeform 48">
              <a:extLst>
                <a:ext uri="{FF2B5EF4-FFF2-40B4-BE49-F238E27FC236}">
                  <a16:creationId xmlns:a16="http://schemas.microsoft.com/office/drawing/2014/main" id="{BEC3E088-80FD-4804-92A1-2E76BA051D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5" name="Freeform 49">
              <a:extLst>
                <a:ext uri="{FF2B5EF4-FFF2-40B4-BE49-F238E27FC236}">
                  <a16:creationId xmlns:a16="http://schemas.microsoft.com/office/drawing/2014/main" id="{EA438C2B-5159-428A-AB6D-0446066C3F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6" name="Freeform 50">
              <a:extLst>
                <a:ext uri="{FF2B5EF4-FFF2-40B4-BE49-F238E27FC236}">
                  <a16:creationId xmlns:a16="http://schemas.microsoft.com/office/drawing/2014/main" id="{65B120BA-B006-4B6A-8DA5-F28EA6CDDE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AB954FAD-8B27-4E4D-A4ED-D5FB03A79E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D653A1E5-8205-431C-8097-803798E04C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54533794-0E7B-4B02-8F24-BDC83126EE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0" name="Freeform 54">
              <a:extLst>
                <a:ext uri="{FF2B5EF4-FFF2-40B4-BE49-F238E27FC236}">
                  <a16:creationId xmlns:a16="http://schemas.microsoft.com/office/drawing/2014/main" id="{D4D327AA-0BF7-4AB8-91E9-11F76213D3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1" name="Freeform 55">
              <a:extLst>
                <a:ext uri="{FF2B5EF4-FFF2-40B4-BE49-F238E27FC236}">
                  <a16:creationId xmlns:a16="http://schemas.microsoft.com/office/drawing/2014/main" id="{F8AB14D4-E7E1-4D1E-8B5C-B1A1653B91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2" name="Freeform 56">
              <a:extLst>
                <a:ext uri="{FF2B5EF4-FFF2-40B4-BE49-F238E27FC236}">
                  <a16:creationId xmlns:a16="http://schemas.microsoft.com/office/drawing/2014/main" id="{9424AD2E-65D9-4F30-9676-D28A85EE68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3" name="Freeform 57">
              <a:extLst>
                <a:ext uri="{FF2B5EF4-FFF2-40B4-BE49-F238E27FC236}">
                  <a16:creationId xmlns:a16="http://schemas.microsoft.com/office/drawing/2014/main" id="{F382EF80-0B77-4D44-B4FF-8B6BE2567C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4" name="Freeform 58">
              <a:extLst>
                <a:ext uri="{FF2B5EF4-FFF2-40B4-BE49-F238E27FC236}">
                  <a16:creationId xmlns:a16="http://schemas.microsoft.com/office/drawing/2014/main" id="{92C5A2A8-B427-43AB-B91C-75984A933E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5" name="Freeform 59">
              <a:extLst>
                <a:ext uri="{FF2B5EF4-FFF2-40B4-BE49-F238E27FC236}">
                  <a16:creationId xmlns:a16="http://schemas.microsoft.com/office/drawing/2014/main" id="{E9704698-3565-478A-9D58-D0A9430F2C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6" name="Freeform 60">
              <a:extLst>
                <a:ext uri="{FF2B5EF4-FFF2-40B4-BE49-F238E27FC236}">
                  <a16:creationId xmlns:a16="http://schemas.microsoft.com/office/drawing/2014/main" id="{E5B6714A-DEAD-4521-A9A6-9E2A55F92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7" name="Freeform 61">
              <a:extLst>
                <a:ext uri="{FF2B5EF4-FFF2-40B4-BE49-F238E27FC236}">
                  <a16:creationId xmlns:a16="http://schemas.microsoft.com/office/drawing/2014/main" id="{EC562B80-8A9A-4CB6-84CD-035DC0A57C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8" name="Freeform 62">
              <a:extLst>
                <a:ext uri="{FF2B5EF4-FFF2-40B4-BE49-F238E27FC236}">
                  <a16:creationId xmlns:a16="http://schemas.microsoft.com/office/drawing/2014/main" id="{F6A42320-400F-45BF-9470-203CFA636A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</p:grpSp>
      <p:sp>
        <p:nvSpPr>
          <p:cNvPr id="189" name="Text Placeholder 135">
            <a:extLst>
              <a:ext uri="{FF2B5EF4-FFF2-40B4-BE49-F238E27FC236}">
                <a16:creationId xmlns:a16="http://schemas.microsoft.com/office/drawing/2014/main" id="{481E019A-1F81-4852-8272-EA711EFF70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255" y="5338960"/>
            <a:ext cx="288000" cy="10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37298968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90DF213-662F-4F0F-AF3A-12E90D6AB403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487775"/>
            <a:ext cx="5999291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600"/>
              </a:spcAft>
              <a:buNone/>
              <a:defRPr sz="38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3DFE5C-9D27-413D-8A78-400F180438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99358" y="-1"/>
            <a:ext cx="5704638" cy="6879660"/>
          </a:xfrm>
          <a:custGeom>
            <a:avLst/>
            <a:gdLst>
              <a:gd name="connsiteX0" fmla="*/ 1684339 w 5704638"/>
              <a:gd name="connsiteY0" fmla="*/ 0 h 6879660"/>
              <a:gd name="connsiteX1" fmla="*/ 5704638 w 5704638"/>
              <a:gd name="connsiteY1" fmla="*/ 0 h 6879660"/>
              <a:gd name="connsiteX2" fmla="*/ 5704638 w 5704638"/>
              <a:gd name="connsiteY2" fmla="*/ 6879660 h 6879660"/>
              <a:gd name="connsiteX3" fmla="*/ 1684339 w 5704638"/>
              <a:gd name="connsiteY3" fmla="*/ 6879660 h 6879660"/>
              <a:gd name="connsiteX4" fmla="*/ 0 w 5704638"/>
              <a:gd name="connsiteY4" fmla="*/ 6437231 h 68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4638" h="6879660">
                <a:moveTo>
                  <a:pt x="1684339" y="0"/>
                </a:moveTo>
                <a:lnTo>
                  <a:pt x="5704638" y="0"/>
                </a:lnTo>
                <a:lnTo>
                  <a:pt x="5704638" y="6879660"/>
                </a:lnTo>
                <a:lnTo>
                  <a:pt x="1684339" y="6879660"/>
                </a:lnTo>
                <a:lnTo>
                  <a:pt x="0" y="6437231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/>
              <a:t>  </a:t>
            </a:r>
          </a:p>
        </p:txBody>
      </p:sp>
      <p:grpSp>
        <p:nvGrpSpPr>
          <p:cNvPr id="131" name="Group 4">
            <a:extLst>
              <a:ext uri="{FF2B5EF4-FFF2-40B4-BE49-F238E27FC236}">
                <a16:creationId xmlns:a16="http://schemas.microsoft.com/office/drawing/2014/main" id="{952F8D34-531B-4437-B768-1A058C4F580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255" y="616633"/>
            <a:ext cx="1256780" cy="1260000"/>
            <a:chOff x="2864" y="1181"/>
            <a:chExt cx="1952" cy="1957"/>
          </a:xfrm>
          <a:blipFill>
            <a:blip r:embed="rId3"/>
            <a:stretch>
              <a:fillRect/>
            </a:stretch>
          </a:blipFill>
        </p:grpSpPr>
        <p:sp>
          <p:nvSpPr>
            <p:cNvPr id="132" name="AutoShape 3">
              <a:extLst>
                <a:ext uri="{FF2B5EF4-FFF2-40B4-BE49-F238E27FC236}">
                  <a16:creationId xmlns:a16="http://schemas.microsoft.com/office/drawing/2014/main" id="{BBEC651D-9DEC-4A01-B480-D5E4B2FC290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3" name="Rectangle 5">
              <a:extLst>
                <a:ext uri="{FF2B5EF4-FFF2-40B4-BE49-F238E27FC236}">
                  <a16:creationId xmlns:a16="http://schemas.microsoft.com/office/drawing/2014/main" id="{8AC4D9D0-269C-4ACF-BF70-19CF3F874F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id="{78D091DD-3D29-4E85-A4F2-B1EF738155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5" name="Freeform 7">
              <a:extLst>
                <a:ext uri="{FF2B5EF4-FFF2-40B4-BE49-F238E27FC236}">
                  <a16:creationId xmlns:a16="http://schemas.microsoft.com/office/drawing/2014/main" id="{41F39217-4860-4557-92E4-3744C451F0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6" name="Freeform 8">
              <a:extLst>
                <a:ext uri="{FF2B5EF4-FFF2-40B4-BE49-F238E27FC236}">
                  <a16:creationId xmlns:a16="http://schemas.microsoft.com/office/drawing/2014/main" id="{E8E8E316-21E4-4CC2-ADF5-C4F81235C3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7" name="Freeform 9">
              <a:extLst>
                <a:ext uri="{FF2B5EF4-FFF2-40B4-BE49-F238E27FC236}">
                  <a16:creationId xmlns:a16="http://schemas.microsoft.com/office/drawing/2014/main" id="{1D3C1F05-2CE2-4C38-A4B0-481C61982A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8" name="Freeform 10">
              <a:extLst>
                <a:ext uri="{FF2B5EF4-FFF2-40B4-BE49-F238E27FC236}">
                  <a16:creationId xmlns:a16="http://schemas.microsoft.com/office/drawing/2014/main" id="{B93800B0-DBA3-4D0A-9F1B-C254419B3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id="{DA73D27E-D033-4C84-A492-8DAC896B6E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74F6F1BE-8465-4B37-9FA1-D0E1A2E48B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9EE5749B-5072-41F9-A57E-284E0A6046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2DBB559A-8AB1-47CF-9594-70FFFF07DF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4" name="Freeform 15">
              <a:extLst>
                <a:ext uri="{FF2B5EF4-FFF2-40B4-BE49-F238E27FC236}">
                  <a16:creationId xmlns:a16="http://schemas.microsoft.com/office/drawing/2014/main" id="{EF6A068B-18BA-48B7-AC57-2231ED0F0A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AF34F4D6-E742-4530-A1D5-8CBF297CF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6" name="Freeform 17">
              <a:extLst>
                <a:ext uri="{FF2B5EF4-FFF2-40B4-BE49-F238E27FC236}">
                  <a16:creationId xmlns:a16="http://schemas.microsoft.com/office/drawing/2014/main" id="{FAD1CA84-23AF-476C-9991-F757AE0651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7" name="Freeform 18">
              <a:extLst>
                <a:ext uri="{FF2B5EF4-FFF2-40B4-BE49-F238E27FC236}">
                  <a16:creationId xmlns:a16="http://schemas.microsoft.com/office/drawing/2014/main" id="{ACAEC108-E142-43B0-8B21-F856F93881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8" name="Freeform 19">
              <a:extLst>
                <a:ext uri="{FF2B5EF4-FFF2-40B4-BE49-F238E27FC236}">
                  <a16:creationId xmlns:a16="http://schemas.microsoft.com/office/drawing/2014/main" id="{C85C54C2-C1F3-4F46-AA95-330CA1FBCC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9" name="Freeform 20">
              <a:extLst>
                <a:ext uri="{FF2B5EF4-FFF2-40B4-BE49-F238E27FC236}">
                  <a16:creationId xmlns:a16="http://schemas.microsoft.com/office/drawing/2014/main" id="{DE512848-C980-40EA-8C56-CE3DC8433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0" name="Rectangle 21">
              <a:extLst>
                <a:ext uri="{FF2B5EF4-FFF2-40B4-BE49-F238E27FC236}">
                  <a16:creationId xmlns:a16="http://schemas.microsoft.com/office/drawing/2014/main" id="{41E59601-BD60-43C2-A624-31E8A46608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1" name="Freeform 22">
              <a:extLst>
                <a:ext uri="{FF2B5EF4-FFF2-40B4-BE49-F238E27FC236}">
                  <a16:creationId xmlns:a16="http://schemas.microsoft.com/office/drawing/2014/main" id="{2FC897BB-D4BC-4B93-BD1F-3FCB8A51B7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2" name="Freeform 23">
              <a:extLst>
                <a:ext uri="{FF2B5EF4-FFF2-40B4-BE49-F238E27FC236}">
                  <a16:creationId xmlns:a16="http://schemas.microsoft.com/office/drawing/2014/main" id="{37CB6FDA-B6C4-4A87-9AEB-E2CC768696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3" name="Freeform 24">
              <a:extLst>
                <a:ext uri="{FF2B5EF4-FFF2-40B4-BE49-F238E27FC236}">
                  <a16:creationId xmlns:a16="http://schemas.microsoft.com/office/drawing/2014/main" id="{9EB636E2-EA73-47E1-B9D1-41B5E1183A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A1D24BE6-E7F9-419E-9038-3487821748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5" name="Freeform 26">
              <a:extLst>
                <a:ext uri="{FF2B5EF4-FFF2-40B4-BE49-F238E27FC236}">
                  <a16:creationId xmlns:a16="http://schemas.microsoft.com/office/drawing/2014/main" id="{03218CF4-4C2B-499B-A778-31F5E5F57B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6" name="Freeform 27">
              <a:extLst>
                <a:ext uri="{FF2B5EF4-FFF2-40B4-BE49-F238E27FC236}">
                  <a16:creationId xmlns:a16="http://schemas.microsoft.com/office/drawing/2014/main" id="{173799A0-ECB5-493E-9E49-2EA45E4248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7" name="Freeform 28">
              <a:extLst>
                <a:ext uri="{FF2B5EF4-FFF2-40B4-BE49-F238E27FC236}">
                  <a16:creationId xmlns:a16="http://schemas.microsoft.com/office/drawing/2014/main" id="{33E96A3F-7E78-4890-94D5-D7E3CB3B23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8" name="Freeform 29">
              <a:extLst>
                <a:ext uri="{FF2B5EF4-FFF2-40B4-BE49-F238E27FC236}">
                  <a16:creationId xmlns:a16="http://schemas.microsoft.com/office/drawing/2014/main" id="{531E9948-2329-4042-8C88-955E4DCDD7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9" name="Freeform 30">
              <a:extLst>
                <a:ext uri="{FF2B5EF4-FFF2-40B4-BE49-F238E27FC236}">
                  <a16:creationId xmlns:a16="http://schemas.microsoft.com/office/drawing/2014/main" id="{54F08FC5-B24A-449D-BFE5-234C81F9D5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0" name="Freeform 31">
              <a:extLst>
                <a:ext uri="{FF2B5EF4-FFF2-40B4-BE49-F238E27FC236}">
                  <a16:creationId xmlns:a16="http://schemas.microsoft.com/office/drawing/2014/main" id="{FE60F094-8651-44F7-800A-5C5878936E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1" name="Freeform 32">
              <a:extLst>
                <a:ext uri="{FF2B5EF4-FFF2-40B4-BE49-F238E27FC236}">
                  <a16:creationId xmlns:a16="http://schemas.microsoft.com/office/drawing/2014/main" id="{97B6F0CB-D65A-4FE1-82D0-C900FE691B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2" name="Freeform 34">
              <a:extLst>
                <a:ext uri="{FF2B5EF4-FFF2-40B4-BE49-F238E27FC236}">
                  <a16:creationId xmlns:a16="http://schemas.microsoft.com/office/drawing/2014/main" id="{C5EA344F-8008-488F-91D7-61F621AFAF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3" name="Freeform 35">
              <a:extLst>
                <a:ext uri="{FF2B5EF4-FFF2-40B4-BE49-F238E27FC236}">
                  <a16:creationId xmlns:a16="http://schemas.microsoft.com/office/drawing/2014/main" id="{E3D1E55F-4B1E-4DF3-A491-0D8570B298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4" name="Freeform 36">
              <a:extLst>
                <a:ext uri="{FF2B5EF4-FFF2-40B4-BE49-F238E27FC236}">
                  <a16:creationId xmlns:a16="http://schemas.microsoft.com/office/drawing/2014/main" id="{E873DE5C-24B0-4BF4-8297-4BA1E4AAFF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5" name="Freeform 37">
              <a:extLst>
                <a:ext uri="{FF2B5EF4-FFF2-40B4-BE49-F238E27FC236}">
                  <a16:creationId xmlns:a16="http://schemas.microsoft.com/office/drawing/2014/main" id="{0CB938A8-5CF0-4C5E-984C-0CAEB0C3E2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6" name="Freeform 38">
              <a:extLst>
                <a:ext uri="{FF2B5EF4-FFF2-40B4-BE49-F238E27FC236}">
                  <a16:creationId xmlns:a16="http://schemas.microsoft.com/office/drawing/2014/main" id="{78EBBE71-A1CC-4107-AFCC-83E067E576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7" name="Freeform 39">
              <a:extLst>
                <a:ext uri="{FF2B5EF4-FFF2-40B4-BE49-F238E27FC236}">
                  <a16:creationId xmlns:a16="http://schemas.microsoft.com/office/drawing/2014/main" id="{188683EF-DA3F-456E-A35D-B703C1D053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8" name="Freeform 40">
              <a:extLst>
                <a:ext uri="{FF2B5EF4-FFF2-40B4-BE49-F238E27FC236}">
                  <a16:creationId xmlns:a16="http://schemas.microsoft.com/office/drawing/2014/main" id="{67455D6C-9F5E-48F6-9D90-B3BF88850F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9" name="Freeform 41">
              <a:extLst>
                <a:ext uri="{FF2B5EF4-FFF2-40B4-BE49-F238E27FC236}">
                  <a16:creationId xmlns:a16="http://schemas.microsoft.com/office/drawing/2014/main" id="{2049801F-BD8D-4E9D-AAEA-FAFAAC41C8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0" name="Freeform 42">
              <a:extLst>
                <a:ext uri="{FF2B5EF4-FFF2-40B4-BE49-F238E27FC236}">
                  <a16:creationId xmlns:a16="http://schemas.microsoft.com/office/drawing/2014/main" id="{05096163-0CFF-4224-8C90-BA89F552F8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1" name="Freeform 43">
              <a:extLst>
                <a:ext uri="{FF2B5EF4-FFF2-40B4-BE49-F238E27FC236}">
                  <a16:creationId xmlns:a16="http://schemas.microsoft.com/office/drawing/2014/main" id="{F9AE60ED-4BD6-40E5-A3C9-CDC44B29D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2" name="Freeform 44">
              <a:extLst>
                <a:ext uri="{FF2B5EF4-FFF2-40B4-BE49-F238E27FC236}">
                  <a16:creationId xmlns:a16="http://schemas.microsoft.com/office/drawing/2014/main" id="{DA4117E0-3B90-46EB-B97A-0867BD9DA1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3" name="Freeform 45">
              <a:extLst>
                <a:ext uri="{FF2B5EF4-FFF2-40B4-BE49-F238E27FC236}">
                  <a16:creationId xmlns:a16="http://schemas.microsoft.com/office/drawing/2014/main" id="{761EEC17-AA04-4CC5-B696-C93A624A7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4" name="Freeform 46">
              <a:extLst>
                <a:ext uri="{FF2B5EF4-FFF2-40B4-BE49-F238E27FC236}">
                  <a16:creationId xmlns:a16="http://schemas.microsoft.com/office/drawing/2014/main" id="{19E01E8B-2F3E-4806-9747-A9FD6D7CAB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5" name="Freeform 47">
              <a:extLst>
                <a:ext uri="{FF2B5EF4-FFF2-40B4-BE49-F238E27FC236}">
                  <a16:creationId xmlns:a16="http://schemas.microsoft.com/office/drawing/2014/main" id="{31CE3624-CAB2-42C8-A51A-24F5AB088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6" name="Freeform 48">
              <a:extLst>
                <a:ext uri="{FF2B5EF4-FFF2-40B4-BE49-F238E27FC236}">
                  <a16:creationId xmlns:a16="http://schemas.microsoft.com/office/drawing/2014/main" id="{6046A1D0-D1B4-4EA9-B279-0BB0EB50C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7" name="Freeform 49">
              <a:extLst>
                <a:ext uri="{FF2B5EF4-FFF2-40B4-BE49-F238E27FC236}">
                  <a16:creationId xmlns:a16="http://schemas.microsoft.com/office/drawing/2014/main" id="{D4B7AB6C-F51F-4D3C-B7AD-C1C1D664E3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8" name="Freeform 50">
              <a:extLst>
                <a:ext uri="{FF2B5EF4-FFF2-40B4-BE49-F238E27FC236}">
                  <a16:creationId xmlns:a16="http://schemas.microsoft.com/office/drawing/2014/main" id="{8E10AC4C-338C-4C57-B1AE-E90AD68207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9" name="Freeform 51">
              <a:extLst>
                <a:ext uri="{FF2B5EF4-FFF2-40B4-BE49-F238E27FC236}">
                  <a16:creationId xmlns:a16="http://schemas.microsoft.com/office/drawing/2014/main" id="{34BF4F08-8DEC-4C2B-A2AF-788F7F1E48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0" name="Freeform 52">
              <a:extLst>
                <a:ext uri="{FF2B5EF4-FFF2-40B4-BE49-F238E27FC236}">
                  <a16:creationId xmlns:a16="http://schemas.microsoft.com/office/drawing/2014/main" id="{CFAEED60-DD64-46E7-8E79-CE50C14F1A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1" name="Freeform 53">
              <a:extLst>
                <a:ext uri="{FF2B5EF4-FFF2-40B4-BE49-F238E27FC236}">
                  <a16:creationId xmlns:a16="http://schemas.microsoft.com/office/drawing/2014/main" id="{71261761-F990-43CC-844E-2C0A2477E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2" name="Freeform 54">
              <a:extLst>
                <a:ext uri="{FF2B5EF4-FFF2-40B4-BE49-F238E27FC236}">
                  <a16:creationId xmlns:a16="http://schemas.microsoft.com/office/drawing/2014/main" id="{D4D822F0-487A-41CD-89A2-BFEAF94DA3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3" name="Freeform 55">
              <a:extLst>
                <a:ext uri="{FF2B5EF4-FFF2-40B4-BE49-F238E27FC236}">
                  <a16:creationId xmlns:a16="http://schemas.microsoft.com/office/drawing/2014/main" id="{64127AD4-1815-4284-AA88-8E4CBE2BE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4" name="Freeform 56">
              <a:extLst>
                <a:ext uri="{FF2B5EF4-FFF2-40B4-BE49-F238E27FC236}">
                  <a16:creationId xmlns:a16="http://schemas.microsoft.com/office/drawing/2014/main" id="{BD21305C-D290-41CE-8BC3-99457C64FB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5" name="Freeform 57">
              <a:extLst>
                <a:ext uri="{FF2B5EF4-FFF2-40B4-BE49-F238E27FC236}">
                  <a16:creationId xmlns:a16="http://schemas.microsoft.com/office/drawing/2014/main" id="{C54B15DF-E6D7-4531-BBF7-8FF9AA9A4B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6" name="Freeform 58">
              <a:extLst>
                <a:ext uri="{FF2B5EF4-FFF2-40B4-BE49-F238E27FC236}">
                  <a16:creationId xmlns:a16="http://schemas.microsoft.com/office/drawing/2014/main" id="{4D304613-492C-427C-A02E-E05ACE6B3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7" name="Freeform 59">
              <a:extLst>
                <a:ext uri="{FF2B5EF4-FFF2-40B4-BE49-F238E27FC236}">
                  <a16:creationId xmlns:a16="http://schemas.microsoft.com/office/drawing/2014/main" id="{52AED092-BCE9-47D3-8D39-F2C4684C61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8" name="Freeform 60">
              <a:extLst>
                <a:ext uri="{FF2B5EF4-FFF2-40B4-BE49-F238E27FC236}">
                  <a16:creationId xmlns:a16="http://schemas.microsoft.com/office/drawing/2014/main" id="{E9BCC919-A30E-4FA5-91D6-D4CA02EF09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9" name="Freeform 61">
              <a:extLst>
                <a:ext uri="{FF2B5EF4-FFF2-40B4-BE49-F238E27FC236}">
                  <a16:creationId xmlns:a16="http://schemas.microsoft.com/office/drawing/2014/main" id="{6CFE3E2A-8488-4AFD-ABAE-938C82F379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0" name="Freeform 62">
              <a:extLst>
                <a:ext uri="{FF2B5EF4-FFF2-40B4-BE49-F238E27FC236}">
                  <a16:creationId xmlns:a16="http://schemas.microsoft.com/office/drawing/2014/main" id="{AE6E86CC-9825-414A-B885-AD3D5F84D6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</p:grpSp>
      <p:sp>
        <p:nvSpPr>
          <p:cNvPr id="67" name="Text Placeholder 140">
            <a:extLst>
              <a:ext uri="{FF2B5EF4-FFF2-40B4-BE49-F238E27FC236}">
                <a16:creationId xmlns:a16="http://schemas.microsoft.com/office/drawing/2014/main" id="{F997F199-0CF9-40C8-9EAA-1BE7B409F1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2" y="5394937"/>
            <a:ext cx="4772203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tx2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68" name="Text Placeholder 135">
            <a:extLst>
              <a:ext uri="{FF2B5EF4-FFF2-40B4-BE49-F238E27FC236}">
                <a16:creationId xmlns:a16="http://schemas.microsoft.com/office/drawing/2014/main" id="{6020C5ED-8684-4963-B702-A20B7E17D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255" y="5338960"/>
            <a:ext cx="288000" cy="108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3320177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5" y="395066"/>
            <a:ext cx="5400702" cy="887360"/>
          </a:xfrm>
        </p:spPr>
        <p:txBody>
          <a:bodyPr/>
          <a:lstStyle>
            <a:lvl1pPr>
              <a:defRPr lang="en-AU" dirty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1680" y="433468"/>
            <a:ext cx="4516849" cy="642453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icon to add image of presenter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C858D-C943-4AF2-ADB4-A578F39668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D73D3F0-5814-4D17-B429-BC41662F418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16357" y="1532415"/>
            <a:ext cx="6513110" cy="44548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3259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59" y="433469"/>
            <a:ext cx="4829371" cy="57390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5" y="395066"/>
            <a:ext cx="5214261" cy="887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0ED71-D102-4A47-8D49-527E513DAA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974CE-5775-4767-8B2D-E006DC5555F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5C1EA3C-26E9-4B87-838B-C7B127160328}" type="datetime1">
              <a:rPr lang="en-AU" noProof="0" smtClean="0"/>
              <a:t>22/05/2022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7E5B4-99B2-4696-8ED1-B7AB1747A2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818226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60" y="433470"/>
            <a:ext cx="4829370" cy="27897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8" name="Picture Placeholder 8">
            <a:extLst>
              <a:ext uri="{FF2B5EF4-FFF2-40B4-BE49-F238E27FC236}">
                <a16:creationId xmlns:a16="http://schemas.microsoft.com/office/drawing/2014/main" id="{7F567229-93F4-4028-9012-070DD0F840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EFDF54-79BF-4A62-9A89-30BB4DEA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5" y="395066"/>
            <a:ext cx="5214261" cy="887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36EA4-84ED-4506-A242-5F0C906222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72EC5-4F70-48F3-89D4-91D2D67BE51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5C1EA3C-26E9-4B87-838B-C7B127160328}" type="datetime1">
              <a:rPr lang="en-AU" noProof="0" smtClean="0"/>
              <a:t>22/05/2022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0718A-D70B-4A4B-A26A-0BF5E34D00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333973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A85445C-DF4B-4BAF-BA3E-2C7E13C696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60" y="433469"/>
            <a:ext cx="2340000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65648" y="433469"/>
            <a:ext cx="2292882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15146-2554-48EE-B19F-EB08682D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5" y="395066"/>
            <a:ext cx="5214261" cy="887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FBC23-2E1D-42B9-B06F-441D2E530D6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B8C37-F6A7-408B-AED7-05A293BD9B5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5C1EA3C-26E9-4B87-838B-C7B127160328}" type="datetime1">
              <a:rPr lang="en-AU" noProof="0" smtClean="0"/>
              <a:t>22/05/2022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7EB9A-C91F-4B28-8363-238C69D8FF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5010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157C-C847-4F42-BF9A-96D9BE9B5B45}" type="datetime1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33-CA7F-484E-BCF0-615E97CA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79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E0A0B3FD-4538-4369-83B6-70C4DFCECF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2A43BD1-0F4A-4FE6-96C0-15FBFE85BD1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929160" y="433469"/>
            <a:ext cx="2340000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6458" y="433469"/>
            <a:ext cx="2302072" cy="133183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A4A79D4-E349-4EBC-AEB1-516796BF6A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6458" y="1953366"/>
            <a:ext cx="2302072" cy="127350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543F44-FB67-4998-BE74-154B2E10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5" y="395066"/>
            <a:ext cx="5214261" cy="887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2DDF1-862D-4D1D-A8F8-0AA91E60F7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5DF14-2515-429C-B3CC-7063B560D42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5C1EA3C-26E9-4B87-838B-C7B127160328}" type="datetime1">
              <a:rPr lang="en-AU" noProof="0" smtClean="0"/>
              <a:t>22/05/2022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23CC6-05EA-4B5E-8619-45B5D426CFF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692083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49F30-B44D-43F1-B0D5-603E1F271B81}"/>
              </a:ext>
            </a:extLst>
          </p:cNvPr>
          <p:cNvSpPr/>
          <p:nvPr userDrawn="1"/>
        </p:nvSpPr>
        <p:spPr>
          <a:xfrm>
            <a:off x="10839546" y="101089"/>
            <a:ext cx="1245238" cy="136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470" y="433470"/>
            <a:ext cx="11325062" cy="5991061"/>
          </a:xfrm>
          <a:solidFill>
            <a:schemeClr val="bg1">
              <a:lumMod val="85000"/>
            </a:schemeClr>
          </a:solidFill>
        </p:spPr>
        <p:txBody>
          <a:bodyPr lIns="936000" tIns="180000" rIns="180000" bIns="180000">
            <a:normAutofit/>
          </a:bodyPr>
          <a:lstStyle>
            <a:lvl1pPr algn="l"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28" name="Text Placeholder 135">
            <a:extLst>
              <a:ext uri="{FF2B5EF4-FFF2-40B4-BE49-F238E27FC236}">
                <a16:creationId xmlns:a16="http://schemas.microsoft.com/office/drawing/2014/main" id="{0C3C7B2F-708A-4AE4-81D4-A81DA4A14F4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33470" y="433470"/>
            <a:ext cx="720000" cy="72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200">
                <a:solidFill>
                  <a:schemeClr val="tx2"/>
                </a:solidFill>
              </a:defRPr>
            </a:lvl1pPr>
            <a:lvl2pPr marL="0" indent="0">
              <a:defRPr sz="200">
                <a:solidFill>
                  <a:schemeClr val="tx2"/>
                </a:solidFill>
              </a:defRPr>
            </a:lvl2pPr>
            <a:lvl3pPr marL="0" indent="0">
              <a:defRPr sz="200">
                <a:solidFill>
                  <a:schemeClr val="tx2"/>
                </a:solidFill>
              </a:defRPr>
            </a:lvl3pPr>
            <a:lvl4pPr>
              <a:defRPr sz="200">
                <a:solidFill>
                  <a:schemeClr val="tx2"/>
                </a:solidFill>
              </a:defRPr>
            </a:lvl4pPr>
            <a:lvl5pPr>
              <a:defRPr sz="200">
                <a:solidFill>
                  <a:schemeClr val="tx2"/>
                </a:solidFill>
              </a:defRPr>
            </a:lvl5pPr>
            <a:lvl6pPr>
              <a:defRPr sz="200">
                <a:solidFill>
                  <a:schemeClr val="tx2"/>
                </a:solidFill>
              </a:defRPr>
            </a:lvl6pPr>
            <a:lvl7pPr>
              <a:defRPr sz="200">
                <a:solidFill>
                  <a:schemeClr val="tx2"/>
                </a:solidFill>
              </a:defRPr>
            </a:lvl7pPr>
            <a:lvl8pPr>
              <a:defRPr sz="200">
                <a:solidFill>
                  <a:schemeClr val="tx2"/>
                </a:solidFill>
              </a:defRPr>
            </a:lvl8pPr>
            <a:lvl9pPr>
              <a:defRPr sz="2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       </a:t>
            </a:r>
          </a:p>
        </p:txBody>
      </p:sp>
      <p:sp>
        <p:nvSpPr>
          <p:cNvPr id="129" name="Text Placeholder 140">
            <a:extLst>
              <a:ext uri="{FF2B5EF4-FFF2-40B4-BE49-F238E27FC236}">
                <a16:creationId xmlns:a16="http://schemas.microsoft.com/office/drawing/2014/main" id="{74E4AFED-1C0E-4349-B4D8-561973586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3784" y="2007045"/>
            <a:ext cx="2965787" cy="826466"/>
          </a:xfrm>
        </p:spPr>
        <p:txBody>
          <a:bodyPr/>
          <a:lstStyle>
            <a:lvl1pPr>
              <a:spcBef>
                <a:spcPts val="500"/>
              </a:spcBef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None/>
              <a:defRPr sz="2000" b="0">
                <a:solidFill>
                  <a:schemeClr val="bg1"/>
                </a:solidFill>
              </a:defRPr>
            </a:lvl3pPr>
            <a:lvl4pPr>
              <a:defRPr sz="2000" b="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  <a:lvl6pPr>
              <a:defRPr sz="2000" b="0">
                <a:solidFill>
                  <a:schemeClr val="bg1"/>
                </a:solidFill>
              </a:defRPr>
            </a:lvl6pPr>
            <a:lvl7pPr>
              <a:defRPr sz="2000" b="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Use this for dark images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131" name="Text Placeholder 140">
            <a:extLst>
              <a:ext uri="{FF2B5EF4-FFF2-40B4-BE49-F238E27FC236}">
                <a16:creationId xmlns:a16="http://schemas.microsoft.com/office/drawing/2014/main" id="{3990CB9E-67EF-4DD1-AF68-044AF2AC02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5656" y="2007045"/>
            <a:ext cx="2965787" cy="826466"/>
          </a:xfrm>
        </p:spPr>
        <p:txBody>
          <a:bodyPr/>
          <a:lstStyle>
            <a:lvl1pPr>
              <a:spcBef>
                <a:spcPts val="500"/>
              </a:spcBef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sz="2000">
                <a:solidFill>
                  <a:schemeClr val="tx2"/>
                </a:solidFill>
              </a:defRPr>
            </a:lvl2pPr>
            <a:lvl3pPr marL="0" indent="0">
              <a:buNone/>
              <a:defRPr sz="2000" b="0">
                <a:solidFill>
                  <a:schemeClr val="tx2"/>
                </a:solidFill>
              </a:defRPr>
            </a:lvl3pPr>
            <a:lvl4pPr>
              <a:defRPr sz="2000" b="0">
                <a:solidFill>
                  <a:schemeClr val="tx2"/>
                </a:solidFill>
              </a:defRPr>
            </a:lvl4pPr>
            <a:lvl5pPr>
              <a:defRPr sz="2000" b="0">
                <a:solidFill>
                  <a:schemeClr val="tx2"/>
                </a:solidFill>
              </a:defRPr>
            </a:lvl5pPr>
            <a:lvl6pPr>
              <a:defRPr sz="2000" b="0">
                <a:solidFill>
                  <a:schemeClr val="tx2"/>
                </a:solidFill>
              </a:defRPr>
            </a:lvl6pPr>
            <a:lvl7pPr>
              <a:defRPr sz="2000" b="0">
                <a:solidFill>
                  <a:schemeClr val="tx2"/>
                </a:solidFill>
              </a:defRPr>
            </a:lvl7pPr>
            <a:lvl8pPr>
              <a:defRPr sz="2000">
                <a:solidFill>
                  <a:schemeClr val="tx2"/>
                </a:solidFill>
              </a:defRPr>
            </a:lvl8pPr>
            <a:lvl9pPr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Use this for light images</a:t>
            </a:r>
            <a:br>
              <a:rPr lang="en-AU" noProof="0" dirty="0"/>
            </a:br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822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39" name="Picture Placeholder 138">
            <a:extLst>
              <a:ext uri="{FF2B5EF4-FFF2-40B4-BE49-F238E27FC236}">
                <a16:creationId xmlns:a16="http://schemas.microsoft.com/office/drawing/2014/main" id="{D87FD7A2-8AF9-450B-AA84-809A435321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241" y="1030147"/>
            <a:ext cx="5919758" cy="5825419"/>
          </a:xfrm>
          <a:custGeom>
            <a:avLst/>
            <a:gdLst>
              <a:gd name="connsiteX0" fmla="*/ 5919758 w 5919758"/>
              <a:gd name="connsiteY0" fmla="*/ 0 h 5825419"/>
              <a:gd name="connsiteX1" fmla="*/ 5919758 w 5919758"/>
              <a:gd name="connsiteY1" fmla="*/ 5825419 h 5825419"/>
              <a:gd name="connsiteX2" fmla="*/ 1120273 w 5919758"/>
              <a:gd name="connsiteY2" fmla="*/ 5825419 h 5825419"/>
              <a:gd name="connsiteX3" fmla="*/ 0 w 5919758"/>
              <a:gd name="connsiteY3" fmla="*/ 1588036 h 582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9758" h="5825419">
                <a:moveTo>
                  <a:pt x="5919758" y="0"/>
                </a:moveTo>
                <a:lnTo>
                  <a:pt x="5919758" y="5825419"/>
                </a:lnTo>
                <a:lnTo>
                  <a:pt x="1120273" y="5825419"/>
                </a:lnTo>
                <a:lnTo>
                  <a:pt x="0" y="158803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/>
              <a:t>  </a:t>
            </a: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3522183"/>
            <a:ext cx="4772203" cy="1227635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Bef>
                <a:spcPts val="50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  <a:latin typeface="+mn-lt"/>
              </a:defRPr>
            </a:lvl1pPr>
            <a:lvl2pPr marL="0" indent="0" algn="l">
              <a:spcBef>
                <a:spcPts val="500"/>
              </a:spcBef>
              <a:buNone/>
              <a:defRPr sz="2000" b="0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subtitle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6D528-3F8C-4131-B8C8-D41C96117732}"/>
              </a:ext>
            </a:extLst>
          </p:cNvPr>
          <p:cNvSpPr txBox="1"/>
          <p:nvPr userDrawn="1"/>
        </p:nvSpPr>
        <p:spPr>
          <a:xfrm>
            <a:off x="514871" y="2525876"/>
            <a:ext cx="3164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 you</a:t>
            </a:r>
          </a:p>
        </p:txBody>
      </p:sp>
      <p:sp>
        <p:nvSpPr>
          <p:cNvPr id="68" name="Text Placeholder 140">
            <a:extLst>
              <a:ext uri="{FF2B5EF4-FFF2-40B4-BE49-F238E27FC236}">
                <a16:creationId xmlns:a16="http://schemas.microsoft.com/office/drawing/2014/main" id="{0240AC5B-4C6A-426A-B2D7-877F8935F4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5394937"/>
            <a:ext cx="4772202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69" name="Text Placeholder 135">
            <a:extLst>
              <a:ext uri="{FF2B5EF4-FFF2-40B4-BE49-F238E27FC236}">
                <a16:creationId xmlns:a16="http://schemas.microsoft.com/office/drawing/2014/main" id="{E5A84B8F-F202-4882-842F-83827F0172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255" y="5338960"/>
            <a:ext cx="288000" cy="10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EC37A7B2-975C-4770-92F5-8992CA5572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1066" y="453777"/>
            <a:ext cx="1662286" cy="1666547"/>
            <a:chOff x="2864" y="1181"/>
            <a:chExt cx="1952" cy="1957"/>
          </a:xfrm>
          <a:blipFill>
            <a:blip r:embed="rId3"/>
            <a:stretch>
              <a:fillRect/>
            </a:stretch>
          </a:blipFill>
        </p:grpSpPr>
        <p:sp>
          <p:nvSpPr>
            <p:cNvPr id="71" name="AutoShape 3">
              <a:extLst>
                <a:ext uri="{FF2B5EF4-FFF2-40B4-BE49-F238E27FC236}">
                  <a16:creationId xmlns:a16="http://schemas.microsoft.com/office/drawing/2014/main" id="{54F552E3-D38D-41BC-82E3-60C99794836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569FA1AE-C9C3-462F-A77A-B6BBCF918C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6DB2EA32-9261-498B-830E-2FBDFA157F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FF73E3A-06C3-4974-93E2-696040A897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4DC2C60-02AB-49AD-B3DD-BBCF7166C8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30961497-8835-4080-AFE2-534351DE26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E68F9C23-752D-42BE-A4E5-9B68536CDF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13FC5098-8507-4098-93FB-F2624FFC64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7E5888E8-4F68-4921-8A2B-AEC299F6A1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1" name="Freeform 13">
              <a:extLst>
                <a:ext uri="{FF2B5EF4-FFF2-40B4-BE49-F238E27FC236}">
                  <a16:creationId xmlns:a16="http://schemas.microsoft.com/office/drawing/2014/main" id="{B67C5942-8CB4-499B-AA8B-12470AC8A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2" name="Freeform 14">
              <a:extLst>
                <a:ext uri="{FF2B5EF4-FFF2-40B4-BE49-F238E27FC236}">
                  <a16:creationId xmlns:a16="http://schemas.microsoft.com/office/drawing/2014/main" id="{7AD189ED-F890-4E02-8D27-6A3CE26489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3" name="Freeform 15">
              <a:extLst>
                <a:ext uri="{FF2B5EF4-FFF2-40B4-BE49-F238E27FC236}">
                  <a16:creationId xmlns:a16="http://schemas.microsoft.com/office/drawing/2014/main" id="{A694629D-32D1-4504-B143-297920522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2412EA18-A215-4DFD-A0A6-2AD409F481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id="{C4E0E6D7-A2DC-410B-9822-C2D716A99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6" name="Freeform 18">
              <a:extLst>
                <a:ext uri="{FF2B5EF4-FFF2-40B4-BE49-F238E27FC236}">
                  <a16:creationId xmlns:a16="http://schemas.microsoft.com/office/drawing/2014/main" id="{D7B7983B-BA78-4770-8F07-998CF704FD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id="{A748B14A-0908-4434-A2E9-F3E4992B20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8" name="Freeform 20">
              <a:extLst>
                <a:ext uri="{FF2B5EF4-FFF2-40B4-BE49-F238E27FC236}">
                  <a16:creationId xmlns:a16="http://schemas.microsoft.com/office/drawing/2014/main" id="{9A723747-6853-43C4-AAB4-C1C0C93D99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49" name="Rectangle 21">
              <a:extLst>
                <a:ext uri="{FF2B5EF4-FFF2-40B4-BE49-F238E27FC236}">
                  <a16:creationId xmlns:a16="http://schemas.microsoft.com/office/drawing/2014/main" id="{135592F9-D2BB-451E-96FF-092A1EE1A3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0" name="Freeform 22">
              <a:extLst>
                <a:ext uri="{FF2B5EF4-FFF2-40B4-BE49-F238E27FC236}">
                  <a16:creationId xmlns:a16="http://schemas.microsoft.com/office/drawing/2014/main" id="{745670F2-51EA-4EA7-A414-FB609C350E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1" name="Freeform 23">
              <a:extLst>
                <a:ext uri="{FF2B5EF4-FFF2-40B4-BE49-F238E27FC236}">
                  <a16:creationId xmlns:a16="http://schemas.microsoft.com/office/drawing/2014/main" id="{99B68E36-21CB-49F9-8DAA-F892BB3F77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2" name="Freeform 24">
              <a:extLst>
                <a:ext uri="{FF2B5EF4-FFF2-40B4-BE49-F238E27FC236}">
                  <a16:creationId xmlns:a16="http://schemas.microsoft.com/office/drawing/2014/main" id="{F07D88E7-14BD-4576-AC88-8D241E6B93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3" name="Freeform 25">
              <a:extLst>
                <a:ext uri="{FF2B5EF4-FFF2-40B4-BE49-F238E27FC236}">
                  <a16:creationId xmlns:a16="http://schemas.microsoft.com/office/drawing/2014/main" id="{BCAAAD9F-0A1F-49A6-A4DE-A5A523C54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4" name="Freeform 26">
              <a:extLst>
                <a:ext uri="{FF2B5EF4-FFF2-40B4-BE49-F238E27FC236}">
                  <a16:creationId xmlns:a16="http://schemas.microsoft.com/office/drawing/2014/main" id="{DA1B6F50-51ED-4149-9C09-11E8008977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5" name="Freeform 27">
              <a:extLst>
                <a:ext uri="{FF2B5EF4-FFF2-40B4-BE49-F238E27FC236}">
                  <a16:creationId xmlns:a16="http://schemas.microsoft.com/office/drawing/2014/main" id="{0AC74EF2-F419-4368-912E-71A0EA81D8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6" name="Freeform 28">
              <a:extLst>
                <a:ext uri="{FF2B5EF4-FFF2-40B4-BE49-F238E27FC236}">
                  <a16:creationId xmlns:a16="http://schemas.microsoft.com/office/drawing/2014/main" id="{1C171149-6E4E-4D78-AB93-8E367FDD9F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7" name="Freeform 29">
              <a:extLst>
                <a:ext uri="{FF2B5EF4-FFF2-40B4-BE49-F238E27FC236}">
                  <a16:creationId xmlns:a16="http://schemas.microsoft.com/office/drawing/2014/main" id="{A815DF7B-E424-42AB-A6AB-634DA40688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8" name="Freeform 30">
              <a:extLst>
                <a:ext uri="{FF2B5EF4-FFF2-40B4-BE49-F238E27FC236}">
                  <a16:creationId xmlns:a16="http://schemas.microsoft.com/office/drawing/2014/main" id="{66BD8C37-8BC5-45CD-B87D-5AFE1A70DC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59" name="Freeform 31">
              <a:extLst>
                <a:ext uri="{FF2B5EF4-FFF2-40B4-BE49-F238E27FC236}">
                  <a16:creationId xmlns:a16="http://schemas.microsoft.com/office/drawing/2014/main" id="{2CEB33A3-B63A-4808-96DD-C5F24BF9AC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0" name="Freeform 32">
              <a:extLst>
                <a:ext uri="{FF2B5EF4-FFF2-40B4-BE49-F238E27FC236}">
                  <a16:creationId xmlns:a16="http://schemas.microsoft.com/office/drawing/2014/main" id="{C313A88E-E4EB-47A3-9504-3CBEC9DA2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1" name="Freeform 34">
              <a:extLst>
                <a:ext uri="{FF2B5EF4-FFF2-40B4-BE49-F238E27FC236}">
                  <a16:creationId xmlns:a16="http://schemas.microsoft.com/office/drawing/2014/main" id="{56F05306-E858-4AD6-9044-0829EB27D9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2" name="Freeform 35">
              <a:extLst>
                <a:ext uri="{FF2B5EF4-FFF2-40B4-BE49-F238E27FC236}">
                  <a16:creationId xmlns:a16="http://schemas.microsoft.com/office/drawing/2014/main" id="{32901447-608B-4121-B7E4-6FCEAEA250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3" name="Freeform 36">
              <a:extLst>
                <a:ext uri="{FF2B5EF4-FFF2-40B4-BE49-F238E27FC236}">
                  <a16:creationId xmlns:a16="http://schemas.microsoft.com/office/drawing/2014/main" id="{39190006-5196-47DB-99AE-94D3B7F045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4" name="Freeform 37">
              <a:extLst>
                <a:ext uri="{FF2B5EF4-FFF2-40B4-BE49-F238E27FC236}">
                  <a16:creationId xmlns:a16="http://schemas.microsoft.com/office/drawing/2014/main" id="{8604054B-C93B-45A8-AB0E-E43486145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5" name="Freeform 38">
              <a:extLst>
                <a:ext uri="{FF2B5EF4-FFF2-40B4-BE49-F238E27FC236}">
                  <a16:creationId xmlns:a16="http://schemas.microsoft.com/office/drawing/2014/main" id="{D0EFF960-9F83-4FFE-BF82-B52577442D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6" name="Freeform 39">
              <a:extLst>
                <a:ext uri="{FF2B5EF4-FFF2-40B4-BE49-F238E27FC236}">
                  <a16:creationId xmlns:a16="http://schemas.microsoft.com/office/drawing/2014/main" id="{99D3D888-B3BA-4D97-B256-1108E2C3F2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7" name="Freeform 40">
              <a:extLst>
                <a:ext uri="{FF2B5EF4-FFF2-40B4-BE49-F238E27FC236}">
                  <a16:creationId xmlns:a16="http://schemas.microsoft.com/office/drawing/2014/main" id="{7F59FA3C-1276-422B-80A8-04EF5B7FFB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8" name="Freeform 41">
              <a:extLst>
                <a:ext uri="{FF2B5EF4-FFF2-40B4-BE49-F238E27FC236}">
                  <a16:creationId xmlns:a16="http://schemas.microsoft.com/office/drawing/2014/main" id="{0F1A5475-0A1C-4B1A-97EC-5E3CD8067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69" name="Freeform 42">
              <a:extLst>
                <a:ext uri="{FF2B5EF4-FFF2-40B4-BE49-F238E27FC236}">
                  <a16:creationId xmlns:a16="http://schemas.microsoft.com/office/drawing/2014/main" id="{A3DDBAEE-DF7C-4EC8-94DD-05D69B1CDE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0" name="Freeform 43">
              <a:extLst>
                <a:ext uri="{FF2B5EF4-FFF2-40B4-BE49-F238E27FC236}">
                  <a16:creationId xmlns:a16="http://schemas.microsoft.com/office/drawing/2014/main" id="{D5F93DF4-E313-489C-8E2A-B483A92DE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1" name="Freeform 44">
              <a:extLst>
                <a:ext uri="{FF2B5EF4-FFF2-40B4-BE49-F238E27FC236}">
                  <a16:creationId xmlns:a16="http://schemas.microsoft.com/office/drawing/2014/main" id="{4DC15CBD-9941-4E37-A8B4-F231D3B31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2" name="Freeform 45">
              <a:extLst>
                <a:ext uri="{FF2B5EF4-FFF2-40B4-BE49-F238E27FC236}">
                  <a16:creationId xmlns:a16="http://schemas.microsoft.com/office/drawing/2014/main" id="{9ADB481C-21A1-49F8-ACE4-4CD0729D92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3" name="Freeform 46">
              <a:extLst>
                <a:ext uri="{FF2B5EF4-FFF2-40B4-BE49-F238E27FC236}">
                  <a16:creationId xmlns:a16="http://schemas.microsoft.com/office/drawing/2014/main" id="{E4D2031E-0A6F-4C49-9ED4-AB51D06F0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4" name="Freeform 47">
              <a:extLst>
                <a:ext uri="{FF2B5EF4-FFF2-40B4-BE49-F238E27FC236}">
                  <a16:creationId xmlns:a16="http://schemas.microsoft.com/office/drawing/2014/main" id="{C44C9E42-3F3B-4C13-A2DA-02F22BA28A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5" name="Freeform 48">
              <a:extLst>
                <a:ext uri="{FF2B5EF4-FFF2-40B4-BE49-F238E27FC236}">
                  <a16:creationId xmlns:a16="http://schemas.microsoft.com/office/drawing/2014/main" id="{01353E56-76A6-4F6D-B228-D349DD153D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6" name="Freeform 49">
              <a:extLst>
                <a:ext uri="{FF2B5EF4-FFF2-40B4-BE49-F238E27FC236}">
                  <a16:creationId xmlns:a16="http://schemas.microsoft.com/office/drawing/2014/main" id="{61622A06-0465-4E80-BE10-ABA3B3FE3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7" name="Freeform 50">
              <a:extLst>
                <a:ext uri="{FF2B5EF4-FFF2-40B4-BE49-F238E27FC236}">
                  <a16:creationId xmlns:a16="http://schemas.microsoft.com/office/drawing/2014/main" id="{87927BE2-A3FC-4F6C-B8B1-028431DC64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8" name="Freeform 51">
              <a:extLst>
                <a:ext uri="{FF2B5EF4-FFF2-40B4-BE49-F238E27FC236}">
                  <a16:creationId xmlns:a16="http://schemas.microsoft.com/office/drawing/2014/main" id="{9AB4F4C4-EA49-4CC5-B240-860DE380C3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79" name="Freeform 52">
              <a:extLst>
                <a:ext uri="{FF2B5EF4-FFF2-40B4-BE49-F238E27FC236}">
                  <a16:creationId xmlns:a16="http://schemas.microsoft.com/office/drawing/2014/main" id="{357BA5D2-76BC-4D95-9315-2DE8D62D55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0" name="Freeform 53">
              <a:extLst>
                <a:ext uri="{FF2B5EF4-FFF2-40B4-BE49-F238E27FC236}">
                  <a16:creationId xmlns:a16="http://schemas.microsoft.com/office/drawing/2014/main" id="{DCED355D-42FD-4686-B0EF-0E3062E19E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1" name="Freeform 54">
              <a:extLst>
                <a:ext uri="{FF2B5EF4-FFF2-40B4-BE49-F238E27FC236}">
                  <a16:creationId xmlns:a16="http://schemas.microsoft.com/office/drawing/2014/main" id="{0958AEB7-DBAD-45AC-9AB2-48F0F17659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2" name="Freeform 55">
              <a:extLst>
                <a:ext uri="{FF2B5EF4-FFF2-40B4-BE49-F238E27FC236}">
                  <a16:creationId xmlns:a16="http://schemas.microsoft.com/office/drawing/2014/main" id="{D21079D7-F09E-4BC4-907F-AB73704555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3" name="Freeform 56">
              <a:extLst>
                <a:ext uri="{FF2B5EF4-FFF2-40B4-BE49-F238E27FC236}">
                  <a16:creationId xmlns:a16="http://schemas.microsoft.com/office/drawing/2014/main" id="{A704AF6D-383A-461D-9A8E-803EB90DE5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4" name="Freeform 57">
              <a:extLst>
                <a:ext uri="{FF2B5EF4-FFF2-40B4-BE49-F238E27FC236}">
                  <a16:creationId xmlns:a16="http://schemas.microsoft.com/office/drawing/2014/main" id="{FC012E4A-28D8-454A-A556-8AC6B0EB0B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5" name="Freeform 58">
              <a:extLst>
                <a:ext uri="{FF2B5EF4-FFF2-40B4-BE49-F238E27FC236}">
                  <a16:creationId xmlns:a16="http://schemas.microsoft.com/office/drawing/2014/main" id="{905E96C3-CEAF-465F-98F7-C346C851D7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6" name="Freeform 59">
              <a:extLst>
                <a:ext uri="{FF2B5EF4-FFF2-40B4-BE49-F238E27FC236}">
                  <a16:creationId xmlns:a16="http://schemas.microsoft.com/office/drawing/2014/main" id="{B96BC9E4-E5E9-4941-BC5B-77E75A08F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7" name="Freeform 60">
              <a:extLst>
                <a:ext uri="{FF2B5EF4-FFF2-40B4-BE49-F238E27FC236}">
                  <a16:creationId xmlns:a16="http://schemas.microsoft.com/office/drawing/2014/main" id="{094DCF66-2169-4747-B305-D494F1D1B5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8" name="Freeform 61">
              <a:extLst>
                <a:ext uri="{FF2B5EF4-FFF2-40B4-BE49-F238E27FC236}">
                  <a16:creationId xmlns:a16="http://schemas.microsoft.com/office/drawing/2014/main" id="{4AEC03C8-5E0C-4AFF-AE73-885A440478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89" name="Freeform 62">
              <a:extLst>
                <a:ext uri="{FF2B5EF4-FFF2-40B4-BE49-F238E27FC236}">
                  <a16:creationId xmlns:a16="http://schemas.microsoft.com/office/drawing/2014/main" id="{2F0EA371-30C6-42A1-8D7F-5F691CCF4E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</p:grpSp>
    </p:spTree>
    <p:extLst>
      <p:ext uri="{BB962C8B-B14F-4D97-AF65-F5344CB8AC3E}">
        <p14:creationId xmlns:p14="http://schemas.microsoft.com/office/powerpoint/2010/main" val="797200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C5FD4-26B4-4C9F-9FC8-80D375B3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smtClean="0"/>
              <a:t>‹#›</a:t>
            </a:fld>
            <a:endParaRPr lang="en-AU"/>
          </a:p>
        </p:txBody>
      </p:sp>
      <p:sp>
        <p:nvSpPr>
          <p:cNvPr id="64" name="Title 63">
            <a:extLst>
              <a:ext uri="{FF2B5EF4-FFF2-40B4-BE49-F238E27FC236}">
                <a16:creationId xmlns:a16="http://schemas.microsoft.com/office/drawing/2014/main" id="{6588F683-12EB-403B-8215-D3E83348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596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7DDD-E705-4416-A7FB-D400D1C32FCB}" type="datetime1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33-CA7F-484E-BCF0-615E97CA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6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A9C-1DEF-42DE-97DB-7462718A3DC2}" type="datetime1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33-CA7F-484E-BCF0-615E97CA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7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519C-1ED4-4749-BA5C-B6311E036B0B}" type="datetime1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33-CA7F-484E-BCF0-615E97CA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2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9B15-4745-44CA-9D45-403F14A83E46}" type="datetime1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33-CA7F-484E-BCF0-615E97CA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5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8BE67-8E1E-46AA-AE43-22BFFE6700D5}" type="datetime1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12B33-CA7F-484E-BCF0-615E97CA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7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1" r:id="rId12"/>
    <p:sldLayoutId id="214748368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9561C-11B4-4CC4-B271-3E59C981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81F4D-4B89-424A-BC66-199E1E66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6" y="1532415"/>
            <a:ext cx="11408409" cy="437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</a:t>
            </a:r>
          </a:p>
          <a:p>
            <a:pPr lvl="6"/>
            <a:r>
              <a:rPr lang="en-AU" noProof="0" dirty="0"/>
              <a:t>Seven</a:t>
            </a:r>
          </a:p>
          <a:p>
            <a:pPr lvl="7"/>
            <a:r>
              <a:rPr lang="en-AU" noProof="0" dirty="0"/>
              <a:t>Eight</a:t>
            </a:r>
          </a:p>
          <a:p>
            <a:pPr lvl="8"/>
            <a:r>
              <a:rPr lang="en-AU" noProof="0" dirty="0"/>
              <a:t>nine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D8956-3042-4F51-A765-52197DEBA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C308EA9-5FFF-438B-A29F-39CE141FEF3E}" type="datetime1">
              <a:rPr lang="en-US" noProof="0" smtClean="0"/>
              <a:t>5/22/2022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DE430-5DBA-4DE1-9C36-C5FAED4EA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F550-8FDF-4424-AA18-C45633333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grpSp>
        <p:nvGrpSpPr>
          <p:cNvPr id="183" name="Group 4">
            <a:extLst>
              <a:ext uri="{FF2B5EF4-FFF2-40B4-BE49-F238E27FC236}">
                <a16:creationId xmlns:a16="http://schemas.microsoft.com/office/drawing/2014/main" id="{072EBD70-BCDE-4FAF-82D8-65AC1DA65C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33469" y="432000"/>
            <a:ext cx="718160" cy="720000"/>
            <a:chOff x="2864" y="1181"/>
            <a:chExt cx="1952" cy="1957"/>
          </a:xfrm>
          <a:blipFill>
            <a:blip r:embed="rId22"/>
            <a:stretch>
              <a:fillRect/>
            </a:stretch>
          </a:blipFill>
        </p:grpSpPr>
        <p:sp>
          <p:nvSpPr>
            <p:cNvPr id="184" name="AutoShape 3">
              <a:extLst>
                <a:ext uri="{FF2B5EF4-FFF2-40B4-BE49-F238E27FC236}">
                  <a16:creationId xmlns:a16="http://schemas.microsoft.com/office/drawing/2014/main" id="{7ADBA37C-8433-4000-9C31-3EF9F3BF48C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6" name="Rectangle 5">
              <a:extLst>
                <a:ext uri="{FF2B5EF4-FFF2-40B4-BE49-F238E27FC236}">
                  <a16:creationId xmlns:a16="http://schemas.microsoft.com/office/drawing/2014/main" id="{4AF65C91-7154-48D7-81E1-DE2A161583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7" name="Freeform 6">
              <a:extLst>
                <a:ext uri="{FF2B5EF4-FFF2-40B4-BE49-F238E27FC236}">
                  <a16:creationId xmlns:a16="http://schemas.microsoft.com/office/drawing/2014/main" id="{2567B816-663F-4518-AB67-FF7A98D83D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8" name="Freeform 7">
              <a:extLst>
                <a:ext uri="{FF2B5EF4-FFF2-40B4-BE49-F238E27FC236}">
                  <a16:creationId xmlns:a16="http://schemas.microsoft.com/office/drawing/2014/main" id="{5B7F641C-29EB-499A-A38F-F6CEC596E2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F957B433-20D6-46B7-B64B-CC7658BF95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0" name="Freeform 9">
              <a:extLst>
                <a:ext uri="{FF2B5EF4-FFF2-40B4-BE49-F238E27FC236}">
                  <a16:creationId xmlns:a16="http://schemas.microsoft.com/office/drawing/2014/main" id="{38A07266-EBD2-4019-A6D9-DF674210D9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1" name="Freeform 10">
              <a:extLst>
                <a:ext uri="{FF2B5EF4-FFF2-40B4-BE49-F238E27FC236}">
                  <a16:creationId xmlns:a16="http://schemas.microsoft.com/office/drawing/2014/main" id="{2D1170DA-E4AC-4CBB-A9DD-039B36C0DA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2" name="Freeform 11">
              <a:extLst>
                <a:ext uri="{FF2B5EF4-FFF2-40B4-BE49-F238E27FC236}">
                  <a16:creationId xmlns:a16="http://schemas.microsoft.com/office/drawing/2014/main" id="{7ED7B575-029E-43C2-AB03-C55C2F9DB4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3" name="Freeform 12">
              <a:extLst>
                <a:ext uri="{FF2B5EF4-FFF2-40B4-BE49-F238E27FC236}">
                  <a16:creationId xmlns:a16="http://schemas.microsoft.com/office/drawing/2014/main" id="{68E47084-776D-470F-9E06-E306DCDF0A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4" name="Freeform 13">
              <a:extLst>
                <a:ext uri="{FF2B5EF4-FFF2-40B4-BE49-F238E27FC236}">
                  <a16:creationId xmlns:a16="http://schemas.microsoft.com/office/drawing/2014/main" id="{7780C905-979A-4A6E-B85A-D3FC1596C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5" name="Freeform 14">
              <a:extLst>
                <a:ext uri="{FF2B5EF4-FFF2-40B4-BE49-F238E27FC236}">
                  <a16:creationId xmlns:a16="http://schemas.microsoft.com/office/drawing/2014/main" id="{08F7322A-262A-413D-ACF3-AB5F1376FA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6" name="Freeform 15">
              <a:extLst>
                <a:ext uri="{FF2B5EF4-FFF2-40B4-BE49-F238E27FC236}">
                  <a16:creationId xmlns:a16="http://schemas.microsoft.com/office/drawing/2014/main" id="{AD08E25E-48F3-4541-80BD-06707A0295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7" name="Freeform 16">
              <a:extLst>
                <a:ext uri="{FF2B5EF4-FFF2-40B4-BE49-F238E27FC236}">
                  <a16:creationId xmlns:a16="http://schemas.microsoft.com/office/drawing/2014/main" id="{C2EE1E00-8FA7-4913-9E3A-18338B8A05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8" name="Freeform 17">
              <a:extLst>
                <a:ext uri="{FF2B5EF4-FFF2-40B4-BE49-F238E27FC236}">
                  <a16:creationId xmlns:a16="http://schemas.microsoft.com/office/drawing/2014/main" id="{9FC00192-45BF-4FE5-B7BF-D13BB16E7B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9" name="Freeform 18">
              <a:extLst>
                <a:ext uri="{FF2B5EF4-FFF2-40B4-BE49-F238E27FC236}">
                  <a16:creationId xmlns:a16="http://schemas.microsoft.com/office/drawing/2014/main" id="{38802AEF-AD54-47BF-A522-15165FFA9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0" name="Freeform 19">
              <a:extLst>
                <a:ext uri="{FF2B5EF4-FFF2-40B4-BE49-F238E27FC236}">
                  <a16:creationId xmlns:a16="http://schemas.microsoft.com/office/drawing/2014/main" id="{AAB043E5-B39C-4633-ACD3-E34C62DC3D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1" name="Freeform 20">
              <a:extLst>
                <a:ext uri="{FF2B5EF4-FFF2-40B4-BE49-F238E27FC236}">
                  <a16:creationId xmlns:a16="http://schemas.microsoft.com/office/drawing/2014/main" id="{3C2761D5-BBA8-4FBE-9573-1D876ED666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2" name="Rectangle 21">
              <a:extLst>
                <a:ext uri="{FF2B5EF4-FFF2-40B4-BE49-F238E27FC236}">
                  <a16:creationId xmlns:a16="http://schemas.microsoft.com/office/drawing/2014/main" id="{B85633DE-55A9-4E0C-85A2-854292AE25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3" name="Freeform 22">
              <a:extLst>
                <a:ext uri="{FF2B5EF4-FFF2-40B4-BE49-F238E27FC236}">
                  <a16:creationId xmlns:a16="http://schemas.microsoft.com/office/drawing/2014/main" id="{B701F94B-9203-4891-8AA5-6C841105BA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4" name="Freeform 23">
              <a:extLst>
                <a:ext uri="{FF2B5EF4-FFF2-40B4-BE49-F238E27FC236}">
                  <a16:creationId xmlns:a16="http://schemas.microsoft.com/office/drawing/2014/main" id="{EB36210F-5F47-4D2F-BA76-7452E2D85D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5" name="Freeform 24">
              <a:extLst>
                <a:ext uri="{FF2B5EF4-FFF2-40B4-BE49-F238E27FC236}">
                  <a16:creationId xmlns:a16="http://schemas.microsoft.com/office/drawing/2014/main" id="{AAE3FD0C-AF52-40EF-8864-1463EECD18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6" name="Freeform 25">
              <a:extLst>
                <a:ext uri="{FF2B5EF4-FFF2-40B4-BE49-F238E27FC236}">
                  <a16:creationId xmlns:a16="http://schemas.microsoft.com/office/drawing/2014/main" id="{D6D8D356-BF1E-4AE8-9277-DD31E43030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7" name="Freeform 26">
              <a:extLst>
                <a:ext uri="{FF2B5EF4-FFF2-40B4-BE49-F238E27FC236}">
                  <a16:creationId xmlns:a16="http://schemas.microsoft.com/office/drawing/2014/main" id="{3B13FBCC-8FA3-49FE-AFBC-9772E5283C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8" name="Freeform 27">
              <a:extLst>
                <a:ext uri="{FF2B5EF4-FFF2-40B4-BE49-F238E27FC236}">
                  <a16:creationId xmlns:a16="http://schemas.microsoft.com/office/drawing/2014/main" id="{2F2E1BE9-A009-417C-B408-DAC2049B09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9" name="Freeform 28">
              <a:extLst>
                <a:ext uri="{FF2B5EF4-FFF2-40B4-BE49-F238E27FC236}">
                  <a16:creationId xmlns:a16="http://schemas.microsoft.com/office/drawing/2014/main" id="{A2C49584-9B59-4558-83B2-4DE82B9450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0" name="Freeform 29">
              <a:extLst>
                <a:ext uri="{FF2B5EF4-FFF2-40B4-BE49-F238E27FC236}">
                  <a16:creationId xmlns:a16="http://schemas.microsoft.com/office/drawing/2014/main" id="{06799FB9-D454-4BA8-BE06-D63F5AA026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1" name="Freeform 30">
              <a:extLst>
                <a:ext uri="{FF2B5EF4-FFF2-40B4-BE49-F238E27FC236}">
                  <a16:creationId xmlns:a16="http://schemas.microsoft.com/office/drawing/2014/main" id="{7008FF3F-A864-4BB1-B427-9814155007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8B5037F0-67D4-4DD7-9C80-01341154AC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3" name="Freeform 32">
              <a:extLst>
                <a:ext uri="{FF2B5EF4-FFF2-40B4-BE49-F238E27FC236}">
                  <a16:creationId xmlns:a16="http://schemas.microsoft.com/office/drawing/2014/main" id="{43D6CEB4-5F6A-4888-9B67-2FA0375B31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4" name="Freeform 34">
              <a:extLst>
                <a:ext uri="{FF2B5EF4-FFF2-40B4-BE49-F238E27FC236}">
                  <a16:creationId xmlns:a16="http://schemas.microsoft.com/office/drawing/2014/main" id="{AA604724-43F2-4AA6-ADBF-EBD250F0C2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5" name="Freeform 35">
              <a:extLst>
                <a:ext uri="{FF2B5EF4-FFF2-40B4-BE49-F238E27FC236}">
                  <a16:creationId xmlns:a16="http://schemas.microsoft.com/office/drawing/2014/main" id="{FF8CCC84-4410-492D-AB75-F0E32ADB6D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6" name="Freeform 36">
              <a:extLst>
                <a:ext uri="{FF2B5EF4-FFF2-40B4-BE49-F238E27FC236}">
                  <a16:creationId xmlns:a16="http://schemas.microsoft.com/office/drawing/2014/main" id="{B5F8DF22-8B3D-4EEE-8E28-C1ED02789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7" name="Freeform 37">
              <a:extLst>
                <a:ext uri="{FF2B5EF4-FFF2-40B4-BE49-F238E27FC236}">
                  <a16:creationId xmlns:a16="http://schemas.microsoft.com/office/drawing/2014/main" id="{E69696A9-660C-4B94-846F-85502B8882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8" name="Freeform 38">
              <a:extLst>
                <a:ext uri="{FF2B5EF4-FFF2-40B4-BE49-F238E27FC236}">
                  <a16:creationId xmlns:a16="http://schemas.microsoft.com/office/drawing/2014/main" id="{D5AA9DCA-EE69-46BD-8A5C-B2F1A256B3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9" name="Freeform 39">
              <a:extLst>
                <a:ext uri="{FF2B5EF4-FFF2-40B4-BE49-F238E27FC236}">
                  <a16:creationId xmlns:a16="http://schemas.microsoft.com/office/drawing/2014/main" id="{86B51C72-FF47-444D-BAB2-11F50AC9F5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0" name="Freeform 40">
              <a:extLst>
                <a:ext uri="{FF2B5EF4-FFF2-40B4-BE49-F238E27FC236}">
                  <a16:creationId xmlns:a16="http://schemas.microsoft.com/office/drawing/2014/main" id="{85287241-1AD5-4DDC-AC91-DBE21A8FD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1" name="Freeform 41">
              <a:extLst>
                <a:ext uri="{FF2B5EF4-FFF2-40B4-BE49-F238E27FC236}">
                  <a16:creationId xmlns:a16="http://schemas.microsoft.com/office/drawing/2014/main" id="{568DBE16-BF90-4235-BA4D-452AACAE0A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2" name="Freeform 42">
              <a:extLst>
                <a:ext uri="{FF2B5EF4-FFF2-40B4-BE49-F238E27FC236}">
                  <a16:creationId xmlns:a16="http://schemas.microsoft.com/office/drawing/2014/main" id="{667C2727-3F47-4296-873A-DD43026F14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3" name="Freeform 43">
              <a:extLst>
                <a:ext uri="{FF2B5EF4-FFF2-40B4-BE49-F238E27FC236}">
                  <a16:creationId xmlns:a16="http://schemas.microsoft.com/office/drawing/2014/main" id="{3009BB0C-F2E7-408B-AE22-9B987D7F42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4" name="Freeform 44">
              <a:extLst>
                <a:ext uri="{FF2B5EF4-FFF2-40B4-BE49-F238E27FC236}">
                  <a16:creationId xmlns:a16="http://schemas.microsoft.com/office/drawing/2014/main" id="{DF8F7F38-CD25-4813-A605-C3200041ED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5" name="Freeform 45">
              <a:extLst>
                <a:ext uri="{FF2B5EF4-FFF2-40B4-BE49-F238E27FC236}">
                  <a16:creationId xmlns:a16="http://schemas.microsoft.com/office/drawing/2014/main" id="{7F75866D-1EBA-4945-8B52-8AF1E0B4E1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6" name="Freeform 46">
              <a:extLst>
                <a:ext uri="{FF2B5EF4-FFF2-40B4-BE49-F238E27FC236}">
                  <a16:creationId xmlns:a16="http://schemas.microsoft.com/office/drawing/2014/main" id="{E1A05D3F-74B5-4BD4-BF0C-A3719F76D8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7" name="Freeform 47">
              <a:extLst>
                <a:ext uri="{FF2B5EF4-FFF2-40B4-BE49-F238E27FC236}">
                  <a16:creationId xmlns:a16="http://schemas.microsoft.com/office/drawing/2014/main" id="{950CBACA-6FA2-4543-B3B1-A05D47C15A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8" name="Freeform 48">
              <a:extLst>
                <a:ext uri="{FF2B5EF4-FFF2-40B4-BE49-F238E27FC236}">
                  <a16:creationId xmlns:a16="http://schemas.microsoft.com/office/drawing/2014/main" id="{C262FBD3-F17E-483D-A95B-75DF71BC3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9" name="Freeform 49">
              <a:extLst>
                <a:ext uri="{FF2B5EF4-FFF2-40B4-BE49-F238E27FC236}">
                  <a16:creationId xmlns:a16="http://schemas.microsoft.com/office/drawing/2014/main" id="{32A4BB2E-167D-4343-96D4-C71DFBCCD6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0" name="Freeform 50">
              <a:extLst>
                <a:ext uri="{FF2B5EF4-FFF2-40B4-BE49-F238E27FC236}">
                  <a16:creationId xmlns:a16="http://schemas.microsoft.com/office/drawing/2014/main" id="{C354B20D-5E83-4422-AA23-DA1D38AADC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1" name="Freeform 51">
              <a:extLst>
                <a:ext uri="{FF2B5EF4-FFF2-40B4-BE49-F238E27FC236}">
                  <a16:creationId xmlns:a16="http://schemas.microsoft.com/office/drawing/2014/main" id="{57981494-DC82-4EC8-990A-7DA7D61F8F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2" name="Freeform 52">
              <a:extLst>
                <a:ext uri="{FF2B5EF4-FFF2-40B4-BE49-F238E27FC236}">
                  <a16:creationId xmlns:a16="http://schemas.microsoft.com/office/drawing/2014/main" id="{822CEB55-5A58-4B49-AD8A-1B30A5F6E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3" name="Freeform 53">
              <a:extLst>
                <a:ext uri="{FF2B5EF4-FFF2-40B4-BE49-F238E27FC236}">
                  <a16:creationId xmlns:a16="http://schemas.microsoft.com/office/drawing/2014/main" id="{6C836365-3B40-4A4C-B4E8-4105DC343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4" name="Freeform 54">
              <a:extLst>
                <a:ext uri="{FF2B5EF4-FFF2-40B4-BE49-F238E27FC236}">
                  <a16:creationId xmlns:a16="http://schemas.microsoft.com/office/drawing/2014/main" id="{81AEA284-BB1F-477A-AFF4-16147C8991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5" name="Freeform 55">
              <a:extLst>
                <a:ext uri="{FF2B5EF4-FFF2-40B4-BE49-F238E27FC236}">
                  <a16:creationId xmlns:a16="http://schemas.microsoft.com/office/drawing/2014/main" id="{907C1C67-5226-4893-90A2-5E94DD022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6" name="Freeform 56">
              <a:extLst>
                <a:ext uri="{FF2B5EF4-FFF2-40B4-BE49-F238E27FC236}">
                  <a16:creationId xmlns:a16="http://schemas.microsoft.com/office/drawing/2014/main" id="{4D1B4D09-5F0F-43A9-A4F0-96F97ADB5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7" name="Freeform 57">
              <a:extLst>
                <a:ext uri="{FF2B5EF4-FFF2-40B4-BE49-F238E27FC236}">
                  <a16:creationId xmlns:a16="http://schemas.microsoft.com/office/drawing/2014/main" id="{562508A5-0578-4C10-AA7A-405FF527E4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8" name="Freeform 58">
              <a:extLst>
                <a:ext uri="{FF2B5EF4-FFF2-40B4-BE49-F238E27FC236}">
                  <a16:creationId xmlns:a16="http://schemas.microsoft.com/office/drawing/2014/main" id="{B930E1D0-9E5B-47CF-8079-A8404C2D02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9" name="Freeform 59">
              <a:extLst>
                <a:ext uri="{FF2B5EF4-FFF2-40B4-BE49-F238E27FC236}">
                  <a16:creationId xmlns:a16="http://schemas.microsoft.com/office/drawing/2014/main" id="{5ADAA5EB-DEB3-40A7-8E1D-9FEAA6483A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40" name="Freeform 60">
              <a:extLst>
                <a:ext uri="{FF2B5EF4-FFF2-40B4-BE49-F238E27FC236}">
                  <a16:creationId xmlns:a16="http://schemas.microsoft.com/office/drawing/2014/main" id="{77E24C52-42CA-4BE2-B236-12EB366BAB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41" name="Freeform 61">
              <a:extLst>
                <a:ext uri="{FF2B5EF4-FFF2-40B4-BE49-F238E27FC236}">
                  <a16:creationId xmlns:a16="http://schemas.microsoft.com/office/drawing/2014/main" id="{81490CF2-BADA-4546-BC7B-7D4CCD73CF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42" name="Freeform 62">
              <a:extLst>
                <a:ext uri="{FF2B5EF4-FFF2-40B4-BE49-F238E27FC236}">
                  <a16:creationId xmlns:a16="http://schemas.microsoft.com/office/drawing/2014/main" id="{73F9C922-5F78-4C16-AB8C-748B7E92C5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92623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–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9561C-11B4-4CC4-B271-3E59C981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5" y="395066"/>
            <a:ext cx="10296000" cy="8873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81F4D-4B89-424A-BC66-199E1E66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6" y="1532415"/>
            <a:ext cx="11408409" cy="437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</a:t>
            </a:r>
          </a:p>
          <a:p>
            <a:pPr lvl="6"/>
            <a:r>
              <a:rPr lang="en-AU" noProof="0" dirty="0"/>
              <a:t>Seven</a:t>
            </a:r>
          </a:p>
          <a:p>
            <a:pPr lvl="7"/>
            <a:r>
              <a:rPr lang="en-AU" noProof="0" dirty="0"/>
              <a:t>Eight</a:t>
            </a:r>
          </a:p>
          <a:p>
            <a:pPr lvl="8"/>
            <a:r>
              <a:rPr lang="en-AU" noProof="0" dirty="0"/>
              <a:t>nine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D8956-3042-4F51-A765-52197DEBA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5C1EA3C-26E9-4B87-838B-C7B127160328}" type="datetime1">
              <a:rPr lang="en-AU" noProof="0" smtClean="0"/>
              <a:t>22/05/2022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DE430-5DBA-4DE1-9C36-C5FAED4EA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F550-8FDF-4424-AA18-C45633333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grpSp>
        <p:nvGrpSpPr>
          <p:cNvPr id="183" name="Group 4">
            <a:extLst>
              <a:ext uri="{FF2B5EF4-FFF2-40B4-BE49-F238E27FC236}">
                <a16:creationId xmlns:a16="http://schemas.microsoft.com/office/drawing/2014/main" id="{072EBD70-BCDE-4FAF-82D8-65AC1DA65C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33469" y="432000"/>
            <a:ext cx="718160" cy="720000"/>
            <a:chOff x="2864" y="1181"/>
            <a:chExt cx="1952" cy="1957"/>
          </a:xfrm>
          <a:blipFill>
            <a:blip r:embed="rId22"/>
            <a:stretch>
              <a:fillRect/>
            </a:stretch>
          </a:blipFill>
        </p:grpSpPr>
        <p:sp>
          <p:nvSpPr>
            <p:cNvPr id="184" name="AutoShape 3">
              <a:extLst>
                <a:ext uri="{FF2B5EF4-FFF2-40B4-BE49-F238E27FC236}">
                  <a16:creationId xmlns:a16="http://schemas.microsoft.com/office/drawing/2014/main" id="{7ADBA37C-8433-4000-9C31-3EF9F3BF48C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6" name="Rectangle 5">
              <a:extLst>
                <a:ext uri="{FF2B5EF4-FFF2-40B4-BE49-F238E27FC236}">
                  <a16:creationId xmlns:a16="http://schemas.microsoft.com/office/drawing/2014/main" id="{4AF65C91-7154-48D7-81E1-DE2A161583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7" name="Freeform 6">
              <a:extLst>
                <a:ext uri="{FF2B5EF4-FFF2-40B4-BE49-F238E27FC236}">
                  <a16:creationId xmlns:a16="http://schemas.microsoft.com/office/drawing/2014/main" id="{2567B816-663F-4518-AB67-FF7A98D83D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8" name="Freeform 7">
              <a:extLst>
                <a:ext uri="{FF2B5EF4-FFF2-40B4-BE49-F238E27FC236}">
                  <a16:creationId xmlns:a16="http://schemas.microsoft.com/office/drawing/2014/main" id="{5B7F641C-29EB-499A-A38F-F6CEC596E2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F957B433-20D6-46B7-B64B-CC7658BF95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0" name="Freeform 9">
              <a:extLst>
                <a:ext uri="{FF2B5EF4-FFF2-40B4-BE49-F238E27FC236}">
                  <a16:creationId xmlns:a16="http://schemas.microsoft.com/office/drawing/2014/main" id="{38A07266-EBD2-4019-A6D9-DF674210D9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1" name="Freeform 10">
              <a:extLst>
                <a:ext uri="{FF2B5EF4-FFF2-40B4-BE49-F238E27FC236}">
                  <a16:creationId xmlns:a16="http://schemas.microsoft.com/office/drawing/2014/main" id="{2D1170DA-E4AC-4CBB-A9DD-039B36C0DA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2" name="Freeform 11">
              <a:extLst>
                <a:ext uri="{FF2B5EF4-FFF2-40B4-BE49-F238E27FC236}">
                  <a16:creationId xmlns:a16="http://schemas.microsoft.com/office/drawing/2014/main" id="{7ED7B575-029E-43C2-AB03-C55C2F9DB4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3" name="Freeform 12">
              <a:extLst>
                <a:ext uri="{FF2B5EF4-FFF2-40B4-BE49-F238E27FC236}">
                  <a16:creationId xmlns:a16="http://schemas.microsoft.com/office/drawing/2014/main" id="{68E47084-776D-470F-9E06-E306DCDF0A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4" name="Freeform 13">
              <a:extLst>
                <a:ext uri="{FF2B5EF4-FFF2-40B4-BE49-F238E27FC236}">
                  <a16:creationId xmlns:a16="http://schemas.microsoft.com/office/drawing/2014/main" id="{7780C905-979A-4A6E-B85A-D3FC1596C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5" name="Freeform 14">
              <a:extLst>
                <a:ext uri="{FF2B5EF4-FFF2-40B4-BE49-F238E27FC236}">
                  <a16:creationId xmlns:a16="http://schemas.microsoft.com/office/drawing/2014/main" id="{08F7322A-262A-413D-ACF3-AB5F1376FA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6" name="Freeform 15">
              <a:extLst>
                <a:ext uri="{FF2B5EF4-FFF2-40B4-BE49-F238E27FC236}">
                  <a16:creationId xmlns:a16="http://schemas.microsoft.com/office/drawing/2014/main" id="{AD08E25E-48F3-4541-80BD-06707A0295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7" name="Freeform 16">
              <a:extLst>
                <a:ext uri="{FF2B5EF4-FFF2-40B4-BE49-F238E27FC236}">
                  <a16:creationId xmlns:a16="http://schemas.microsoft.com/office/drawing/2014/main" id="{C2EE1E00-8FA7-4913-9E3A-18338B8A05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8" name="Freeform 17">
              <a:extLst>
                <a:ext uri="{FF2B5EF4-FFF2-40B4-BE49-F238E27FC236}">
                  <a16:creationId xmlns:a16="http://schemas.microsoft.com/office/drawing/2014/main" id="{9FC00192-45BF-4FE5-B7BF-D13BB16E7B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9" name="Freeform 18">
              <a:extLst>
                <a:ext uri="{FF2B5EF4-FFF2-40B4-BE49-F238E27FC236}">
                  <a16:creationId xmlns:a16="http://schemas.microsoft.com/office/drawing/2014/main" id="{38802AEF-AD54-47BF-A522-15165FFA9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0" name="Freeform 19">
              <a:extLst>
                <a:ext uri="{FF2B5EF4-FFF2-40B4-BE49-F238E27FC236}">
                  <a16:creationId xmlns:a16="http://schemas.microsoft.com/office/drawing/2014/main" id="{AAB043E5-B39C-4633-ACD3-E34C62DC3D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1" name="Freeform 20">
              <a:extLst>
                <a:ext uri="{FF2B5EF4-FFF2-40B4-BE49-F238E27FC236}">
                  <a16:creationId xmlns:a16="http://schemas.microsoft.com/office/drawing/2014/main" id="{3C2761D5-BBA8-4FBE-9573-1D876ED666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2" name="Rectangle 21">
              <a:extLst>
                <a:ext uri="{FF2B5EF4-FFF2-40B4-BE49-F238E27FC236}">
                  <a16:creationId xmlns:a16="http://schemas.microsoft.com/office/drawing/2014/main" id="{B85633DE-55A9-4E0C-85A2-854292AE25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3" name="Freeform 22">
              <a:extLst>
                <a:ext uri="{FF2B5EF4-FFF2-40B4-BE49-F238E27FC236}">
                  <a16:creationId xmlns:a16="http://schemas.microsoft.com/office/drawing/2014/main" id="{B701F94B-9203-4891-8AA5-6C841105BA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4" name="Freeform 23">
              <a:extLst>
                <a:ext uri="{FF2B5EF4-FFF2-40B4-BE49-F238E27FC236}">
                  <a16:creationId xmlns:a16="http://schemas.microsoft.com/office/drawing/2014/main" id="{EB36210F-5F47-4D2F-BA76-7452E2D85D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5" name="Freeform 24">
              <a:extLst>
                <a:ext uri="{FF2B5EF4-FFF2-40B4-BE49-F238E27FC236}">
                  <a16:creationId xmlns:a16="http://schemas.microsoft.com/office/drawing/2014/main" id="{AAE3FD0C-AF52-40EF-8864-1463EECD18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6" name="Freeform 25">
              <a:extLst>
                <a:ext uri="{FF2B5EF4-FFF2-40B4-BE49-F238E27FC236}">
                  <a16:creationId xmlns:a16="http://schemas.microsoft.com/office/drawing/2014/main" id="{D6D8D356-BF1E-4AE8-9277-DD31E43030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7" name="Freeform 26">
              <a:extLst>
                <a:ext uri="{FF2B5EF4-FFF2-40B4-BE49-F238E27FC236}">
                  <a16:creationId xmlns:a16="http://schemas.microsoft.com/office/drawing/2014/main" id="{3B13FBCC-8FA3-49FE-AFBC-9772E5283C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8" name="Freeform 27">
              <a:extLst>
                <a:ext uri="{FF2B5EF4-FFF2-40B4-BE49-F238E27FC236}">
                  <a16:creationId xmlns:a16="http://schemas.microsoft.com/office/drawing/2014/main" id="{2F2E1BE9-A009-417C-B408-DAC2049B09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09" name="Freeform 28">
              <a:extLst>
                <a:ext uri="{FF2B5EF4-FFF2-40B4-BE49-F238E27FC236}">
                  <a16:creationId xmlns:a16="http://schemas.microsoft.com/office/drawing/2014/main" id="{A2C49584-9B59-4558-83B2-4DE82B9450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0" name="Freeform 29">
              <a:extLst>
                <a:ext uri="{FF2B5EF4-FFF2-40B4-BE49-F238E27FC236}">
                  <a16:creationId xmlns:a16="http://schemas.microsoft.com/office/drawing/2014/main" id="{06799FB9-D454-4BA8-BE06-D63F5AA026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1" name="Freeform 30">
              <a:extLst>
                <a:ext uri="{FF2B5EF4-FFF2-40B4-BE49-F238E27FC236}">
                  <a16:creationId xmlns:a16="http://schemas.microsoft.com/office/drawing/2014/main" id="{7008FF3F-A864-4BB1-B427-9814155007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8B5037F0-67D4-4DD7-9C80-01341154AC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3" name="Freeform 32">
              <a:extLst>
                <a:ext uri="{FF2B5EF4-FFF2-40B4-BE49-F238E27FC236}">
                  <a16:creationId xmlns:a16="http://schemas.microsoft.com/office/drawing/2014/main" id="{43D6CEB4-5F6A-4888-9B67-2FA0375B31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4" name="Freeform 34">
              <a:extLst>
                <a:ext uri="{FF2B5EF4-FFF2-40B4-BE49-F238E27FC236}">
                  <a16:creationId xmlns:a16="http://schemas.microsoft.com/office/drawing/2014/main" id="{AA604724-43F2-4AA6-ADBF-EBD250F0C2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5" name="Freeform 35">
              <a:extLst>
                <a:ext uri="{FF2B5EF4-FFF2-40B4-BE49-F238E27FC236}">
                  <a16:creationId xmlns:a16="http://schemas.microsoft.com/office/drawing/2014/main" id="{FF8CCC84-4410-492D-AB75-F0E32ADB6D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6" name="Freeform 36">
              <a:extLst>
                <a:ext uri="{FF2B5EF4-FFF2-40B4-BE49-F238E27FC236}">
                  <a16:creationId xmlns:a16="http://schemas.microsoft.com/office/drawing/2014/main" id="{B5F8DF22-8B3D-4EEE-8E28-C1ED02789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7" name="Freeform 37">
              <a:extLst>
                <a:ext uri="{FF2B5EF4-FFF2-40B4-BE49-F238E27FC236}">
                  <a16:creationId xmlns:a16="http://schemas.microsoft.com/office/drawing/2014/main" id="{E69696A9-660C-4B94-846F-85502B8882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8" name="Freeform 38">
              <a:extLst>
                <a:ext uri="{FF2B5EF4-FFF2-40B4-BE49-F238E27FC236}">
                  <a16:creationId xmlns:a16="http://schemas.microsoft.com/office/drawing/2014/main" id="{D5AA9DCA-EE69-46BD-8A5C-B2F1A256B3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19" name="Freeform 39">
              <a:extLst>
                <a:ext uri="{FF2B5EF4-FFF2-40B4-BE49-F238E27FC236}">
                  <a16:creationId xmlns:a16="http://schemas.microsoft.com/office/drawing/2014/main" id="{86B51C72-FF47-444D-BAB2-11F50AC9F5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0" name="Freeform 40">
              <a:extLst>
                <a:ext uri="{FF2B5EF4-FFF2-40B4-BE49-F238E27FC236}">
                  <a16:creationId xmlns:a16="http://schemas.microsoft.com/office/drawing/2014/main" id="{85287241-1AD5-4DDC-AC91-DBE21A8FD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1" name="Freeform 41">
              <a:extLst>
                <a:ext uri="{FF2B5EF4-FFF2-40B4-BE49-F238E27FC236}">
                  <a16:creationId xmlns:a16="http://schemas.microsoft.com/office/drawing/2014/main" id="{568DBE16-BF90-4235-BA4D-452AACAE0A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2" name="Freeform 42">
              <a:extLst>
                <a:ext uri="{FF2B5EF4-FFF2-40B4-BE49-F238E27FC236}">
                  <a16:creationId xmlns:a16="http://schemas.microsoft.com/office/drawing/2014/main" id="{667C2727-3F47-4296-873A-DD43026F14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3" name="Freeform 43">
              <a:extLst>
                <a:ext uri="{FF2B5EF4-FFF2-40B4-BE49-F238E27FC236}">
                  <a16:creationId xmlns:a16="http://schemas.microsoft.com/office/drawing/2014/main" id="{3009BB0C-F2E7-408B-AE22-9B987D7F42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4" name="Freeform 44">
              <a:extLst>
                <a:ext uri="{FF2B5EF4-FFF2-40B4-BE49-F238E27FC236}">
                  <a16:creationId xmlns:a16="http://schemas.microsoft.com/office/drawing/2014/main" id="{DF8F7F38-CD25-4813-A605-C3200041ED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5" name="Freeform 45">
              <a:extLst>
                <a:ext uri="{FF2B5EF4-FFF2-40B4-BE49-F238E27FC236}">
                  <a16:creationId xmlns:a16="http://schemas.microsoft.com/office/drawing/2014/main" id="{7F75866D-1EBA-4945-8B52-8AF1E0B4E1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6" name="Freeform 46">
              <a:extLst>
                <a:ext uri="{FF2B5EF4-FFF2-40B4-BE49-F238E27FC236}">
                  <a16:creationId xmlns:a16="http://schemas.microsoft.com/office/drawing/2014/main" id="{E1A05D3F-74B5-4BD4-BF0C-A3719F76D8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7" name="Freeform 47">
              <a:extLst>
                <a:ext uri="{FF2B5EF4-FFF2-40B4-BE49-F238E27FC236}">
                  <a16:creationId xmlns:a16="http://schemas.microsoft.com/office/drawing/2014/main" id="{950CBACA-6FA2-4543-B3B1-A05D47C15A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8" name="Freeform 48">
              <a:extLst>
                <a:ext uri="{FF2B5EF4-FFF2-40B4-BE49-F238E27FC236}">
                  <a16:creationId xmlns:a16="http://schemas.microsoft.com/office/drawing/2014/main" id="{C262FBD3-F17E-483D-A95B-75DF71BC3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29" name="Freeform 49">
              <a:extLst>
                <a:ext uri="{FF2B5EF4-FFF2-40B4-BE49-F238E27FC236}">
                  <a16:creationId xmlns:a16="http://schemas.microsoft.com/office/drawing/2014/main" id="{32A4BB2E-167D-4343-96D4-C71DFBCCD6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0" name="Freeform 50">
              <a:extLst>
                <a:ext uri="{FF2B5EF4-FFF2-40B4-BE49-F238E27FC236}">
                  <a16:creationId xmlns:a16="http://schemas.microsoft.com/office/drawing/2014/main" id="{C354B20D-5E83-4422-AA23-DA1D38AADC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1" name="Freeform 51">
              <a:extLst>
                <a:ext uri="{FF2B5EF4-FFF2-40B4-BE49-F238E27FC236}">
                  <a16:creationId xmlns:a16="http://schemas.microsoft.com/office/drawing/2014/main" id="{57981494-DC82-4EC8-990A-7DA7D61F8F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2" name="Freeform 52">
              <a:extLst>
                <a:ext uri="{FF2B5EF4-FFF2-40B4-BE49-F238E27FC236}">
                  <a16:creationId xmlns:a16="http://schemas.microsoft.com/office/drawing/2014/main" id="{822CEB55-5A58-4B49-AD8A-1B30A5F6E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3" name="Freeform 53">
              <a:extLst>
                <a:ext uri="{FF2B5EF4-FFF2-40B4-BE49-F238E27FC236}">
                  <a16:creationId xmlns:a16="http://schemas.microsoft.com/office/drawing/2014/main" id="{6C836365-3B40-4A4C-B4E8-4105DC343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4" name="Freeform 54">
              <a:extLst>
                <a:ext uri="{FF2B5EF4-FFF2-40B4-BE49-F238E27FC236}">
                  <a16:creationId xmlns:a16="http://schemas.microsoft.com/office/drawing/2014/main" id="{81AEA284-BB1F-477A-AFF4-16147C8991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5" name="Freeform 55">
              <a:extLst>
                <a:ext uri="{FF2B5EF4-FFF2-40B4-BE49-F238E27FC236}">
                  <a16:creationId xmlns:a16="http://schemas.microsoft.com/office/drawing/2014/main" id="{907C1C67-5226-4893-90A2-5E94DD022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6" name="Freeform 56">
              <a:extLst>
                <a:ext uri="{FF2B5EF4-FFF2-40B4-BE49-F238E27FC236}">
                  <a16:creationId xmlns:a16="http://schemas.microsoft.com/office/drawing/2014/main" id="{4D1B4D09-5F0F-43A9-A4F0-96F97ADB5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7" name="Freeform 57">
              <a:extLst>
                <a:ext uri="{FF2B5EF4-FFF2-40B4-BE49-F238E27FC236}">
                  <a16:creationId xmlns:a16="http://schemas.microsoft.com/office/drawing/2014/main" id="{562508A5-0578-4C10-AA7A-405FF527E4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8" name="Freeform 58">
              <a:extLst>
                <a:ext uri="{FF2B5EF4-FFF2-40B4-BE49-F238E27FC236}">
                  <a16:creationId xmlns:a16="http://schemas.microsoft.com/office/drawing/2014/main" id="{B930E1D0-9E5B-47CF-8079-A8404C2D02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39" name="Freeform 59">
              <a:extLst>
                <a:ext uri="{FF2B5EF4-FFF2-40B4-BE49-F238E27FC236}">
                  <a16:creationId xmlns:a16="http://schemas.microsoft.com/office/drawing/2014/main" id="{5ADAA5EB-DEB3-40A7-8E1D-9FEAA6483A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40" name="Freeform 60">
              <a:extLst>
                <a:ext uri="{FF2B5EF4-FFF2-40B4-BE49-F238E27FC236}">
                  <a16:creationId xmlns:a16="http://schemas.microsoft.com/office/drawing/2014/main" id="{77E24C52-42CA-4BE2-B236-12EB366BAB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41" name="Freeform 61">
              <a:extLst>
                <a:ext uri="{FF2B5EF4-FFF2-40B4-BE49-F238E27FC236}">
                  <a16:creationId xmlns:a16="http://schemas.microsoft.com/office/drawing/2014/main" id="{81490CF2-BADA-4546-BC7B-7D4CCD73CF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42" name="Freeform 62">
              <a:extLst>
                <a:ext uri="{FF2B5EF4-FFF2-40B4-BE49-F238E27FC236}">
                  <a16:creationId xmlns:a16="http://schemas.microsoft.com/office/drawing/2014/main" id="{73F9C922-5F78-4C16-AB8C-748B7E92C5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237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–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200" y="4119353"/>
            <a:ext cx="9144000" cy="225162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Hansini Gardiya Weligamage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  <a:p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Co-authors: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Keirnan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Fowler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Tim Peterson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Margarita Saft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Dongryeol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Ryu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Murray Peel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l"/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Department of Infrastructure Engineering, University of Melbourne, Melbourne, Australia</a:t>
            </a:r>
          </a:p>
          <a:p>
            <a:pPr algn="l"/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Department of Civil Engineering, Monash University, Melbourne, Australia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0" y="118033"/>
            <a:ext cx="3702240" cy="1155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60" y="5562074"/>
            <a:ext cx="853440" cy="1194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59" y="118033"/>
            <a:ext cx="1717041" cy="1656504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77228"/>
              </p:ext>
            </p:extLst>
          </p:nvPr>
        </p:nvGraphicFramePr>
        <p:xfrm>
          <a:off x="302800" y="1872525"/>
          <a:ext cx="11719892" cy="2148840"/>
        </p:xfrm>
        <a:graphic>
          <a:graphicData uri="http://schemas.openxmlformats.org/drawingml/2006/table">
            <a:tbl>
              <a:tblPr/>
              <a:tblGrid>
                <a:gridCol w="11719892">
                  <a:extLst>
                    <a:ext uri="{9D8B030D-6E8A-4147-A177-3AD203B41FA5}">
                      <a16:colId xmlns:a16="http://schemas.microsoft.com/office/drawing/2014/main" val="226139478"/>
                    </a:ext>
                  </a:extLst>
                </a:gridCol>
              </a:tblGrid>
              <a:tr h="8547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Towards Understanding Evapotranspiration Shifts Under a Drying Climate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84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4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0062" y="5394937"/>
            <a:ext cx="6598322" cy="70723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Email: hgardiyaweli@student.unimelb.edu.au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3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FB22-98A7-4F3C-A570-7B79A9A2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 sz="4000" dirty="0">
                <a:solidFill>
                  <a:srgbClr val="0037A4"/>
                </a:solidFill>
                <a:latin typeface="Arial Rounded MT Bold" panose="020F0704030504030204" pitchFamily="34" charset="0"/>
              </a:rPr>
              <a:t>Regional scale variations of AET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BFA93-01F9-46CF-86E0-1030634D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11</a:t>
            </a:fld>
            <a:endParaRPr lang="en-AU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84" y="1100280"/>
            <a:ext cx="3182604" cy="2354833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31896" y="2124526"/>
                <a:ext cx="40213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𝐸𝑇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896" y="2124526"/>
                <a:ext cx="402131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471794"/>
              </p:ext>
            </p:extLst>
          </p:nvPr>
        </p:nvGraphicFramePr>
        <p:xfrm>
          <a:off x="2298199" y="4245780"/>
          <a:ext cx="8422724" cy="252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805">
                  <a:extLst>
                    <a:ext uri="{9D8B030D-6E8A-4147-A177-3AD203B41FA5}">
                      <a16:colId xmlns:a16="http://schemas.microsoft.com/office/drawing/2014/main" val="1345177625"/>
                    </a:ext>
                  </a:extLst>
                </a:gridCol>
                <a:gridCol w="5933919">
                  <a:extLst>
                    <a:ext uri="{9D8B030D-6E8A-4147-A177-3AD203B41FA5}">
                      <a16:colId xmlns:a16="http://schemas.microsoft.com/office/drawing/2014/main" val="3619988114"/>
                    </a:ext>
                  </a:extLst>
                </a:gridCol>
              </a:tblGrid>
              <a:tr h="70808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 panose="02040502050405020303" pitchFamily="18" charset="0"/>
                        </a:rPr>
                        <a:t>Water balance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 panose="02040502050405020303" pitchFamily="18" charset="0"/>
                        </a:rPr>
                        <a:t>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063217"/>
                  </a:ext>
                </a:extLst>
              </a:tr>
              <a:tr h="40022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 panose="02040502050405020303" pitchFamily="18" charset="0"/>
                        </a:rPr>
                        <a:t>Rainfall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 panose="02040502050405020303" pitchFamily="18" charset="0"/>
                        </a:rPr>
                        <a:t>AWAP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660750"/>
                  </a:ext>
                </a:extLst>
              </a:tr>
              <a:tr h="55513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 panose="02040502050405020303" pitchFamily="18" charset="0"/>
                        </a:rPr>
                        <a:t>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 panose="02040502050405020303" pitchFamily="18" charset="0"/>
                        </a:rPr>
                        <a:t>Observed discharge, spatially interpolated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03192"/>
                  </a:ext>
                </a:extLst>
              </a:tr>
              <a:tr h="6927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 panose="02040502050405020303" pitchFamily="18" charset="0"/>
                        </a:rPr>
                        <a:t>AET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 panose="02040502050405020303" pitchFamily="18" charset="0"/>
                        </a:rPr>
                        <a:t>AVHRR NDVI based 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27552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04670" y="3784115"/>
            <a:ext cx="6945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  <a:ea typeface="Cambria" panose="02040503050406030204" pitchFamily="18" charset="0"/>
              </a:rPr>
              <a:t>Table 1: Sources of water balance components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985788" y="2608267"/>
                <a:ext cx="61887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𝐴𝑊𝐴𝑃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𝐸𝑇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𝐴𝑉𝐻𝑅𝑅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𝐼𝑛𝑡𝑒𝑟𝑝𝑜𝑙𝑎𝑡𝑒𝑑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788" y="2608267"/>
                <a:ext cx="618876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5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FB22-98A7-4F3C-A570-7B79A9A2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7" y="1758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 sz="4000" dirty="0">
                <a:solidFill>
                  <a:srgbClr val="0037A4"/>
                </a:solidFill>
                <a:latin typeface="Arial Rounded MT Bold" panose="020F0704030504030204" pitchFamily="34" charset="0"/>
              </a:rPr>
              <a:t>Regional scale variations of AET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BFA93-01F9-46CF-86E0-1030634D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12</a:t>
            </a:fld>
            <a:endParaRPr lang="en-AU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2" y="2490465"/>
            <a:ext cx="4338152" cy="2593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06" y="2987987"/>
            <a:ext cx="723937" cy="19241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0967" y="1044227"/>
            <a:ext cx="4813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Concept of water balance closure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89" y="2894756"/>
            <a:ext cx="4340433" cy="2560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93" y="2894756"/>
            <a:ext cx="901746" cy="13843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2824" y="1765159"/>
            <a:ext cx="472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a) Scaling factor applied to close water balance during 1982-1996, in percent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13588" y="1724111"/>
            <a:ext cx="543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b)</a:t>
            </a:r>
            <a:r>
              <a:rPr lang="en-GB" sz="2000" dirty="0">
                <a:latin typeface="Georgia" panose="02040502050405020303" pitchFamily="18" charset="0"/>
              </a:rPr>
              <a:t>Average annual AVHRR ET (mm) over 1982-2012 after adjusting whole dataset by the factor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5193" y="3880588"/>
            <a:ext cx="1834588" cy="1383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31187" y="1583105"/>
            <a:ext cx="5416952" cy="3946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791043" y="5155478"/>
                <a:ext cx="5486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𝐴𝑊𝐴𝑃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𝐸𝑇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𝐴𝑉𝐻𝑅𝑅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𝐼𝑛𝑡𝑒𝑟𝑝𝑜𝑙𝑎𝑡𝑒𝑑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43" y="5155478"/>
                <a:ext cx="5486400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5440021" y="5097136"/>
            <a:ext cx="433633" cy="6829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544842" y="5667317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842" y="5667317"/>
                <a:ext cx="553549" cy="369332"/>
              </a:xfrm>
              <a:prstGeom prst="rect">
                <a:avLst/>
              </a:prstGeom>
              <a:blipFill>
                <a:blip r:embed="rId8"/>
                <a:stretch>
                  <a:fillRect l="-8889" r="-133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022824" y="6004247"/>
                <a:ext cx="5742239" cy="665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Scaling </a:t>
                </a:r>
                <a:r>
                  <a:rPr 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factor</a:t>
                </a:r>
                <a:r>
                  <a:rPr lang="en-US" sz="2400" b="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1982-1996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𝐴𝑑𝑗𝑢𝑠𝑡𝑚𝑒𝑛𝑡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𝐸𝑇</m:t>
                            </m:r>
                            <m:r>
                              <a:rPr lang="en-US" sz="24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𝐴𝑉𝐻𝑅𝑅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* 100%</a:t>
                </a: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24" y="6004247"/>
                <a:ext cx="5742239" cy="665054"/>
              </a:xfrm>
              <a:prstGeom prst="rect">
                <a:avLst/>
              </a:prstGeom>
              <a:blipFill>
                <a:blip r:embed="rId9"/>
                <a:stretch>
                  <a:fillRect l="-1699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6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37A4"/>
                </a:solidFill>
                <a:latin typeface="Arial Rounded MT Bold" panose="020F0704030504030204" pitchFamily="34" charset="0"/>
              </a:rPr>
              <a:t>Introduction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3427608" y="1749324"/>
            <a:ext cx="5913782" cy="17592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How did actual evapotranspiration (AET) change during the Millennium Drought (from 1997 – 2009) in Victoria, Australia?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3830239"/>
            <a:ext cx="10898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Reliable estimation of AET is challenging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AET responses to prolonged drought is poorly understood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Understanding changes in other water balance components under prolonged droughts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1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117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37A4"/>
                </a:solidFill>
                <a:latin typeface="Arial Rounded MT Bold" panose="020F0704030504030204" pitchFamily="34" charset="0"/>
              </a:rPr>
              <a:t>Sensitivity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3</a:t>
            </a:fld>
            <a:endParaRPr lang="en-AU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51" y="953855"/>
            <a:ext cx="7755737" cy="5437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42570" y="6371922"/>
            <a:ext cx="725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Figure 1: Selected six study catchments in Victoria, Australia</a:t>
            </a:r>
          </a:p>
        </p:txBody>
      </p:sp>
    </p:spTree>
    <p:extLst>
      <p:ext uri="{BB962C8B-B14F-4D97-AF65-F5344CB8AC3E}">
        <p14:creationId xmlns:p14="http://schemas.microsoft.com/office/powerpoint/2010/main" val="369212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7" b="8295"/>
          <a:stretch/>
        </p:blipFill>
        <p:spPr>
          <a:xfrm>
            <a:off x="211072" y="2101253"/>
            <a:ext cx="5628743" cy="206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"/>
          <a:stretch/>
        </p:blipFill>
        <p:spPr>
          <a:xfrm>
            <a:off x="6223108" y="2101253"/>
            <a:ext cx="4907279" cy="23627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10327" y="1393367"/>
            <a:ext cx="303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a) Overall water balance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46425" y="1314613"/>
            <a:ext cx="4224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b) Reduction in water balance components in absolute terms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9101" y="4169413"/>
            <a:ext cx="1439997" cy="35495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𝐴𝐸𝑇=𝑃−𝑄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66765" y="4186836"/>
            <a:ext cx="2020248" cy="3375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𝐴𝐸𝑇 = 𝑃−𝑄−</a:t>
            </a:r>
            <a:r>
              <a:rPr lang="el-GR" sz="2000" dirty="0">
                <a:latin typeface="Georgia" panose="02040502050405020303" pitchFamily="18" charset="0"/>
              </a:rPr>
              <a:t>Δ𝑆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10327" y="919655"/>
            <a:ext cx="347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Catchment 407214</a:t>
            </a:r>
          </a:p>
        </p:txBody>
      </p:sp>
      <p:pic>
        <p:nvPicPr>
          <p:cNvPr id="25" name="Picture 2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t="86093" r="31576" b="-141"/>
          <a:stretch/>
        </p:blipFill>
        <p:spPr bwMode="auto">
          <a:xfrm>
            <a:off x="1622364" y="1793477"/>
            <a:ext cx="2597150" cy="444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99096" y="1277531"/>
            <a:ext cx="5144946" cy="337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53195" y="1357120"/>
            <a:ext cx="4762748" cy="3506906"/>
            <a:chOff x="1835354" y="379852"/>
            <a:chExt cx="9176776" cy="617449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354" y="379852"/>
              <a:ext cx="9176776" cy="6174497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6807499" y="1543079"/>
              <a:ext cx="1792516" cy="7603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46788" y="4924232"/>
              <a:ext cx="1853226" cy="6291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/>
          <p:cNvSpPr/>
          <p:nvPr/>
        </p:nvSpPr>
        <p:spPr>
          <a:xfrm>
            <a:off x="7331103" y="3250895"/>
            <a:ext cx="143123" cy="653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20433" y="3577491"/>
            <a:ext cx="119269" cy="326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77955" y="3103616"/>
            <a:ext cx="174929" cy="800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567284" y="3180519"/>
            <a:ext cx="151075" cy="7235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4</a:t>
            </a:fld>
            <a:endParaRPr lang="en-AU" noProof="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38200" y="10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37A4"/>
                </a:solidFill>
                <a:latin typeface="Arial Rounded MT Bold" panose="020F0704030504030204" pitchFamily="34" charset="0"/>
              </a:rPr>
              <a:t>Sensitivity 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1072" y="6271278"/>
            <a:ext cx="11755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eorgia" panose="02040502050405020303" pitchFamily="18" charset="0"/>
              </a:rPr>
              <a:t>Source of SIMHYD &amp; SACRAMENTO estimates: </a:t>
            </a:r>
            <a:r>
              <a:rPr lang="en-GB" sz="1400" dirty="0">
                <a:latin typeface="Georgia" panose="02040502050405020303" pitchFamily="18" charset="0"/>
              </a:rPr>
              <a:t>Fowler, K., Peel, M., Western, A., &amp; Zhang, L. (2018). Improved Rainfall-Runoff Calibration for Drying Climate: Choice of Objective Function. </a:t>
            </a:r>
            <a:r>
              <a:rPr lang="en-GB" sz="1400" i="1" dirty="0">
                <a:latin typeface="Georgia" panose="02040502050405020303" pitchFamily="18" charset="0"/>
              </a:rPr>
              <a:t>Water Resources Research</a:t>
            </a:r>
            <a:r>
              <a:rPr lang="en-GB" sz="1400" dirty="0">
                <a:latin typeface="Georgia" panose="02040502050405020303" pitchFamily="18" charset="0"/>
              </a:rPr>
              <a:t>, </a:t>
            </a:r>
            <a:r>
              <a:rPr lang="en-GB" sz="1400" i="1" dirty="0">
                <a:latin typeface="Georgia" panose="02040502050405020303" pitchFamily="18" charset="0"/>
              </a:rPr>
              <a:t>54</a:t>
            </a:r>
            <a:r>
              <a:rPr lang="en-GB" sz="1400" dirty="0">
                <a:latin typeface="Georgia" panose="02040502050405020303" pitchFamily="18" charset="0"/>
              </a:rPr>
              <a:t>(5), 3392–3408. https://doi.org/10.1029/2017WR022466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9800" y="5539689"/>
            <a:ext cx="11686615" cy="783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4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 of GRACE estimates: </a:t>
            </a:r>
            <a:r>
              <a:rPr lang="en-GB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Fowler, K., </a:t>
            </a:r>
            <a:r>
              <a:rPr lang="en-GB" sz="1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Knoben</a:t>
            </a:r>
            <a:r>
              <a:rPr lang="en-GB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W., Peel, M., Peterson, T., Ryu, D., </a:t>
            </a:r>
            <a:r>
              <a:rPr lang="en-GB" sz="1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Saft</a:t>
            </a:r>
            <a:r>
              <a:rPr lang="en-GB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en-GB" sz="1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K.W., Western, A., 2020. Many Commonly Used Rainfall-Runoff Models Lack Long, Slow Dynamics: Implications for Runoff Projections. Water </a:t>
            </a:r>
            <a:r>
              <a:rPr lang="en-GB" sz="1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</a:t>
            </a:r>
            <a:r>
              <a:rPr lang="en-GB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Res. 56. https://doi.org/10.1029/2019WR025286</a:t>
            </a:r>
            <a:endParaRPr lang="en-US" sz="1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2" grpId="1" animBg="1"/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46ED0-FC6C-4870-AE6E-D828A9BF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24"/>
            <a:ext cx="8171727" cy="887360"/>
          </a:xfrm>
        </p:spPr>
        <p:txBody>
          <a:bodyPr anchor="ctr">
            <a:normAutofit/>
          </a:bodyPr>
          <a:lstStyle/>
          <a:p>
            <a:r>
              <a:rPr lang="en-AU" sz="4000" dirty="0">
                <a:solidFill>
                  <a:srgbClr val="0037A4"/>
                </a:solidFill>
                <a:latin typeface="Arial Rounded MT Bold" panose="020F0704030504030204" pitchFamily="34" charset="0"/>
              </a:rPr>
              <a:t>Results – </a:t>
            </a:r>
            <a:r>
              <a:rPr lang="en-AU" sz="3600" dirty="0">
                <a:solidFill>
                  <a:srgbClr val="0037A4"/>
                </a:solidFill>
                <a:latin typeface="Arial Rounded MT Bold" panose="020F0704030504030204" pitchFamily="34" charset="0"/>
              </a:rPr>
              <a:t>Overall water balance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4241" y="828330"/>
            <a:ext cx="303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Drier Catchments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9792" y="828482"/>
            <a:ext cx="303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Wetter Catchments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76563" y="1473581"/>
            <a:ext cx="5253826" cy="4865554"/>
            <a:chOff x="576563" y="1473581"/>
            <a:chExt cx="5253826" cy="4865554"/>
          </a:xfrm>
        </p:grpSpPr>
        <p:grpSp>
          <p:nvGrpSpPr>
            <p:cNvPr id="17" name="Group 16"/>
            <p:cNvGrpSpPr/>
            <p:nvPr/>
          </p:nvGrpSpPr>
          <p:grpSpPr>
            <a:xfrm>
              <a:off x="576563" y="1473581"/>
              <a:ext cx="5253826" cy="4342698"/>
              <a:chOff x="576563" y="1473581"/>
              <a:chExt cx="5253826" cy="434269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76563" y="1482481"/>
                <a:ext cx="5253826" cy="4333798"/>
                <a:chOff x="226787" y="706977"/>
                <a:chExt cx="7108552" cy="5723682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047" b="27594"/>
                <a:stretch/>
              </p:blipFill>
              <p:spPr>
                <a:xfrm>
                  <a:off x="226787" y="706977"/>
                  <a:ext cx="7108552" cy="1909823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413" b="27411"/>
                <a:stretch/>
              </p:blipFill>
              <p:spPr>
                <a:xfrm>
                  <a:off x="226787" y="2616800"/>
                  <a:ext cx="7108552" cy="1904036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321" b="27320"/>
                <a:stretch/>
              </p:blipFill>
              <p:spPr>
                <a:xfrm>
                  <a:off x="226787" y="4520836"/>
                  <a:ext cx="7108552" cy="1909823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1116956" y="1473581"/>
                <a:ext cx="2228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Catchment 407214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16956" y="2903694"/>
                <a:ext cx="2228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Catchment 406213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16956" y="4338271"/>
                <a:ext cx="2228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Catchment 405217</a:t>
                </a: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128" y="5769296"/>
              <a:ext cx="4609261" cy="56983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6491253" y="1463001"/>
            <a:ext cx="5257800" cy="4914311"/>
            <a:chOff x="6491253" y="1463001"/>
            <a:chExt cx="5257800" cy="4914311"/>
          </a:xfrm>
        </p:grpSpPr>
        <p:grpSp>
          <p:nvGrpSpPr>
            <p:cNvPr id="27" name="Group 26"/>
            <p:cNvGrpSpPr/>
            <p:nvPr/>
          </p:nvGrpSpPr>
          <p:grpSpPr>
            <a:xfrm>
              <a:off x="6491253" y="1463001"/>
              <a:ext cx="5257800" cy="4353278"/>
              <a:chOff x="6491253" y="1463001"/>
              <a:chExt cx="5257800" cy="435327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491253" y="1482023"/>
                <a:ext cx="5257800" cy="4334256"/>
                <a:chOff x="5012850" y="1090588"/>
                <a:chExt cx="7108552" cy="5699897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098" b="27629"/>
                <a:stretch/>
              </p:blipFill>
              <p:spPr>
                <a:xfrm>
                  <a:off x="5012850" y="1090588"/>
                  <a:ext cx="7108552" cy="1907104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428" b="27395"/>
                <a:stretch/>
              </p:blipFill>
              <p:spPr>
                <a:xfrm>
                  <a:off x="5012850" y="2992795"/>
                  <a:ext cx="7108552" cy="1904036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389" b="27251"/>
                <a:stretch/>
              </p:blipFill>
              <p:spPr>
                <a:xfrm>
                  <a:off x="5012850" y="4880662"/>
                  <a:ext cx="7108552" cy="1909823"/>
                </a:xfrm>
                <a:prstGeom prst="rect">
                  <a:avLst/>
                </a:prstGeom>
              </p:spPr>
            </p:pic>
          </p:grpSp>
          <p:sp>
            <p:nvSpPr>
              <p:cNvPr id="24" name="TextBox 23"/>
              <p:cNvSpPr txBox="1"/>
              <p:nvPr/>
            </p:nvSpPr>
            <p:spPr>
              <a:xfrm>
                <a:off x="7056698" y="1463001"/>
                <a:ext cx="2228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Catchment 401208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110713" y="2894829"/>
                <a:ext cx="2228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Catchment 405219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110713" y="4338271"/>
                <a:ext cx="2228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Catchment 405209</a:t>
                </a: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792" y="5807473"/>
              <a:ext cx="4609261" cy="569839"/>
            </a:xfrm>
            <a:prstGeom prst="rect">
              <a:avLst/>
            </a:prstGeom>
          </p:spPr>
        </p:pic>
      </p:grpSp>
      <p:pic>
        <p:nvPicPr>
          <p:cNvPr id="32" name="Picture 31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t="86093" r="31576" b="-141"/>
          <a:stretch/>
        </p:blipFill>
        <p:spPr bwMode="auto">
          <a:xfrm>
            <a:off x="4718592" y="6345181"/>
            <a:ext cx="2597150" cy="444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5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16604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46ED0-FC6C-4870-AE6E-D828A9BF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587"/>
            <a:ext cx="11001096" cy="887360"/>
          </a:xfrm>
        </p:spPr>
        <p:txBody>
          <a:bodyPr anchor="ctr">
            <a:noAutofit/>
          </a:bodyPr>
          <a:lstStyle/>
          <a:p>
            <a:r>
              <a:rPr lang="en-AU" sz="4000" dirty="0">
                <a:solidFill>
                  <a:srgbClr val="0037A4"/>
                </a:solidFill>
                <a:latin typeface="Arial Rounded MT Bold" panose="020F0704030504030204" pitchFamily="34" charset="0"/>
              </a:rPr>
              <a:t>Results – </a:t>
            </a:r>
            <a:r>
              <a:rPr lang="en-AU" sz="3600" dirty="0">
                <a:solidFill>
                  <a:srgbClr val="0037A4"/>
                </a:solidFill>
                <a:latin typeface="Arial Rounded MT Bold" panose="020F0704030504030204" pitchFamily="34" charset="0"/>
              </a:rPr>
              <a:t>Reductions in water balance components in absolute terms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7214" y="1208120"/>
            <a:ext cx="303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Drier Catchments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2765" y="1161137"/>
            <a:ext cx="303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Wetter Catchments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75556" y="1682536"/>
            <a:ext cx="3903173" cy="4926457"/>
            <a:chOff x="512568" y="74339"/>
            <a:chExt cx="5310076" cy="75774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68" y="74339"/>
              <a:ext cx="5310076" cy="257273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68" y="2576682"/>
              <a:ext cx="5310076" cy="257273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68" y="5079024"/>
              <a:ext cx="5310076" cy="257273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716598" y="1680377"/>
            <a:ext cx="3904488" cy="4928616"/>
            <a:chOff x="5732750" y="276664"/>
            <a:chExt cx="5310076" cy="7700242"/>
          </a:xfrm>
        </p:grpSpPr>
        <p:grpSp>
          <p:nvGrpSpPr>
            <p:cNvPr id="13" name="Group 12"/>
            <p:cNvGrpSpPr/>
            <p:nvPr/>
          </p:nvGrpSpPr>
          <p:grpSpPr>
            <a:xfrm>
              <a:off x="5732750" y="276664"/>
              <a:ext cx="5310076" cy="5122637"/>
              <a:chOff x="5767474" y="1573029"/>
              <a:chExt cx="5310076" cy="512263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7474" y="1573029"/>
                <a:ext cx="5310076" cy="257273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7474" y="4122931"/>
                <a:ext cx="5310076" cy="2572735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750" y="5404171"/>
              <a:ext cx="5310076" cy="257273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608880" y="1741931"/>
            <a:ext cx="222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Catchment 407214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8880" y="3358735"/>
            <a:ext cx="222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Catchment 406213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16592" y="4992688"/>
            <a:ext cx="222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Catchment 405217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34490" y="1711155"/>
            <a:ext cx="222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Catchment 401208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8505" y="3174069"/>
            <a:ext cx="222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Catchment 405219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8505" y="4772346"/>
            <a:ext cx="222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Catchment 405209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3773" y="2866768"/>
            <a:ext cx="148281" cy="185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97889" y="4551409"/>
            <a:ext cx="148281" cy="185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02005" y="6211342"/>
            <a:ext cx="148281" cy="185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435561" y="2813219"/>
            <a:ext cx="148281" cy="185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447923" y="4592596"/>
            <a:ext cx="148281" cy="185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435560" y="6100130"/>
            <a:ext cx="148281" cy="185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6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881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0500F29B-FCBB-405F-B69D-8416BA2AB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63" y="2487775"/>
            <a:ext cx="5749346" cy="2272930"/>
          </a:xfrm>
        </p:spPr>
        <p:txBody>
          <a:bodyPr anchor="ctr"/>
          <a:lstStyle/>
          <a:p>
            <a:pPr algn="ctr"/>
            <a:r>
              <a:rPr lang="en-AU" sz="4000" dirty="0">
                <a:solidFill>
                  <a:srgbClr val="0037A4"/>
                </a:solidFill>
                <a:latin typeface="Arial Rounded MT Bold" panose="020F0704030504030204" pitchFamily="34" charset="0"/>
              </a:rPr>
              <a:t>Regional scale variations of AET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229B6F-21C4-42C4-87F1-B4C2C289D4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7938" y="6172200"/>
            <a:ext cx="754062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2DD25-61AE-413C-B4D2-EF2365C9B2E1}" type="slidenum">
              <a: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solidFill>
            <a:schemeClr val="accent1"/>
          </a:solidFill>
        </p:spPr>
      </p:sp>
    </p:spTree>
    <p:extLst>
      <p:ext uri="{BB962C8B-B14F-4D97-AF65-F5344CB8AC3E}">
        <p14:creationId xmlns:p14="http://schemas.microsoft.com/office/powerpoint/2010/main" val="184641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FB22-98A7-4F3C-A570-7B79A9A2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 sz="4000" dirty="0">
                <a:solidFill>
                  <a:srgbClr val="0037A4"/>
                </a:solidFill>
                <a:latin typeface="Arial Rounded MT Bold" panose="020F0704030504030204" pitchFamily="34" charset="0"/>
              </a:rPr>
              <a:t>Regional scale variations of AET - West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BFA93-01F9-46CF-86E0-1030634D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8</a:t>
            </a:fld>
            <a:endParaRPr lang="en-AU" noProof="0"/>
          </a:p>
        </p:txBody>
      </p:sp>
      <p:grpSp>
        <p:nvGrpSpPr>
          <p:cNvPr id="3" name="Group 2"/>
          <p:cNvGrpSpPr/>
          <p:nvPr/>
        </p:nvGrpSpPr>
        <p:grpSpPr>
          <a:xfrm>
            <a:off x="105830" y="1282426"/>
            <a:ext cx="11809649" cy="5002786"/>
            <a:chOff x="2962153" y="1787255"/>
            <a:chExt cx="7049947" cy="3276669"/>
          </a:xfrm>
        </p:grpSpPr>
        <p:pic>
          <p:nvPicPr>
            <p:cNvPr id="12" name="Picture 1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153" y="1787255"/>
              <a:ext cx="7049947" cy="327666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295099" y="2352439"/>
              <a:ext cx="2114550" cy="21463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122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715"/>
            <a:ext cx="10515600" cy="1043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37A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3655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Relatively constant AET during the Millennium Drought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AET gets priority over streamflow following a drying shift in precipitation partitioning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Rainfall-runoff model results acknowledge the need for model improvements to provide more realistic AET estimates under future drying climates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" y="5674871"/>
            <a:ext cx="1082091" cy="1043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133" y="5365600"/>
            <a:ext cx="1333333" cy="1333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8667" y="5027046"/>
            <a:ext cx="1333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Abstract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2B33-CA7F-484E-BCF0-615E97CA6BEC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94" y="5618961"/>
            <a:ext cx="3702240" cy="115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2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niversity of Melbourne">
  <a:themeElements>
    <a:clrScheme name="University of Melbourne">
      <a:dk1>
        <a:sysClr val="windowText" lastClr="000000"/>
      </a:dk1>
      <a:lt1>
        <a:sysClr val="window" lastClr="FFFFFF"/>
      </a:lt1>
      <a:dk2>
        <a:srgbClr val="094183"/>
      </a:dk2>
      <a:lt2>
        <a:srgbClr val="FFFFFF"/>
      </a:lt2>
      <a:accent1>
        <a:srgbClr val="094183"/>
      </a:accent1>
      <a:accent2>
        <a:srgbClr val="4597AD"/>
      </a:accent2>
      <a:accent3>
        <a:srgbClr val="6DAF7F"/>
      </a:accent3>
      <a:accent4>
        <a:srgbClr val="5D7FBE"/>
      </a:accent4>
      <a:accent5>
        <a:srgbClr val="DDAD6A"/>
      </a:accent5>
      <a:accent6>
        <a:srgbClr val="D1694C"/>
      </a:accent6>
      <a:hlink>
        <a:srgbClr val="000000"/>
      </a:hlink>
      <a:folHlink>
        <a:srgbClr val="000000"/>
      </a:folHlink>
    </a:clrScheme>
    <a:fontScheme name="University of Melbourne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16x9 template copyright.potx" id="{536B4FA4-5FAA-443C-9C78-6C52DBA34E61}" vid="{14C51791-37E8-4657-9CE5-D4E99BD32A32}"/>
    </a:ext>
  </a:extLst>
</a:theme>
</file>

<file path=ppt/theme/theme3.xml><?xml version="1.0" encoding="utf-8"?>
<a:theme xmlns:a="http://schemas.openxmlformats.org/drawingml/2006/main" name="1_University of Melbourne">
  <a:themeElements>
    <a:clrScheme name="University of Melbourne">
      <a:dk1>
        <a:sysClr val="windowText" lastClr="000000"/>
      </a:dk1>
      <a:lt1>
        <a:sysClr val="window" lastClr="FFFFFF"/>
      </a:lt1>
      <a:dk2>
        <a:srgbClr val="094183"/>
      </a:dk2>
      <a:lt2>
        <a:srgbClr val="FFFFFF"/>
      </a:lt2>
      <a:accent1>
        <a:srgbClr val="094183"/>
      </a:accent1>
      <a:accent2>
        <a:srgbClr val="4597AD"/>
      </a:accent2>
      <a:accent3>
        <a:srgbClr val="6DAF7F"/>
      </a:accent3>
      <a:accent4>
        <a:srgbClr val="5D7FBE"/>
      </a:accent4>
      <a:accent5>
        <a:srgbClr val="DDAD6A"/>
      </a:accent5>
      <a:accent6>
        <a:srgbClr val="D1694C"/>
      </a:accent6>
      <a:hlink>
        <a:srgbClr val="000000"/>
      </a:hlink>
      <a:folHlink>
        <a:srgbClr val="000000"/>
      </a:folHlink>
    </a:clrScheme>
    <a:fontScheme name="University of Melbourne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16x9 template copyright.potx" id="{536B4FA4-5FAA-443C-9C78-6C52DBA34E61}" vid="{14C51791-37E8-4657-9CE5-D4E99BD32A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486</Words>
  <Application>Microsoft Office PowerPoint</Application>
  <PresentationFormat>Widescreen</PresentationFormat>
  <Paragraphs>89</Paragraphs>
  <Slides>12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Cambria</vt:lpstr>
      <vt:lpstr>Cambria Math</vt:lpstr>
      <vt:lpstr>Georgia</vt:lpstr>
      <vt:lpstr>Times New Roman</vt:lpstr>
      <vt:lpstr>Office Theme</vt:lpstr>
      <vt:lpstr>University of Melbourne</vt:lpstr>
      <vt:lpstr>1_University of Melbourne</vt:lpstr>
      <vt:lpstr>PowerPoint Presentation</vt:lpstr>
      <vt:lpstr>Introduction</vt:lpstr>
      <vt:lpstr>PowerPoint Presentation</vt:lpstr>
      <vt:lpstr>PowerPoint Presentation</vt:lpstr>
      <vt:lpstr>Results – Overall water balance</vt:lpstr>
      <vt:lpstr>Results – Reductions in water balance components in absolute terms</vt:lpstr>
      <vt:lpstr>PowerPoint Presentation</vt:lpstr>
      <vt:lpstr>Regional scale variations of AET - West</vt:lpstr>
      <vt:lpstr>Conclusion</vt:lpstr>
      <vt:lpstr>PowerPoint Presentation</vt:lpstr>
      <vt:lpstr>Regional scale variations of AET </vt:lpstr>
      <vt:lpstr>Regional scale variations of AET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Understanding Evapotranspiration Shifts Under a Drying Climate</dc:title>
  <dc:creator>Hansini Gardiya Weligamage</dc:creator>
  <cp:lastModifiedBy>Hansini Gardiya Weligamage</cp:lastModifiedBy>
  <cp:revision>82</cp:revision>
  <dcterms:created xsi:type="dcterms:W3CDTF">2022-05-22T00:40:06Z</dcterms:created>
  <dcterms:modified xsi:type="dcterms:W3CDTF">2022-05-22T11:41:25Z</dcterms:modified>
</cp:coreProperties>
</file>