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58" r:id="rId6"/>
    <p:sldId id="265" r:id="rId7"/>
    <p:sldId id="270" r:id="rId8"/>
    <p:sldId id="271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za Khalidy" initials="RK" lastIdx="1" clrIdx="0">
    <p:extLst>
      <p:ext uri="{19B8F6BF-5375-455C-9EA6-DF929625EA0E}">
        <p15:presenceInfo xmlns:p15="http://schemas.microsoft.com/office/powerpoint/2012/main" userId="S::rkhalidy@uoguelph.ca::b8d65603-3175-4de6-ab97-7ac2d0560d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8D785-D517-46E3-B6FA-5E0942B39973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F632EFC-A6AB-47FE-869F-5CA2524E67FA}">
      <dgm:prSet phldrT="[Text]" custT="1"/>
      <dgm:spPr/>
      <dgm:t>
        <a:bodyPr/>
        <a:lstStyle/>
        <a:p>
          <a:r>
            <a:rPr lang="en-US" sz="1600" dirty="0"/>
            <a:t>Sequestrated CO</a:t>
          </a:r>
          <a:r>
            <a:rPr lang="en-US" sz="1600" baseline="-25000" dirty="0"/>
            <a:t>2</a:t>
          </a:r>
          <a:r>
            <a:rPr lang="en-US" sz="1600" dirty="0"/>
            <a:t> (</a:t>
          </a:r>
          <a:r>
            <a:rPr lang="en-US" sz="1600" dirty="0" err="1"/>
            <a:t>tonne</a:t>
          </a:r>
          <a:r>
            <a:rPr lang="en-US" sz="1600" dirty="0"/>
            <a:t> CO</a:t>
          </a:r>
          <a:r>
            <a:rPr lang="en-US" sz="1600" baseline="-25000" dirty="0"/>
            <a:t>2</a:t>
          </a:r>
          <a:r>
            <a:rPr lang="en-US" sz="1600" dirty="0"/>
            <a:t>) </a:t>
          </a:r>
        </a:p>
      </dgm:t>
    </dgm:pt>
    <dgm:pt modelId="{60E6D4B8-FC16-4AE9-AA77-B9C8A8388A6D}" type="parTrans" cxnId="{6A78A435-74F9-480A-AD9A-C320D8C8BD8B}">
      <dgm:prSet/>
      <dgm:spPr/>
      <dgm:t>
        <a:bodyPr/>
        <a:lstStyle/>
        <a:p>
          <a:endParaRPr lang="en-US" sz="2400"/>
        </a:p>
      </dgm:t>
    </dgm:pt>
    <dgm:pt modelId="{3475395C-5BD8-4072-B16A-A300AB27EB07}" type="sibTrans" cxnId="{6A78A435-74F9-480A-AD9A-C320D8C8BD8B}">
      <dgm:prSet/>
      <dgm:spPr/>
      <dgm:t>
        <a:bodyPr/>
        <a:lstStyle/>
        <a:p>
          <a:endParaRPr lang="en-US" sz="2400"/>
        </a:p>
      </dgm:t>
    </dgm:pt>
    <dgm:pt modelId="{C6B68812-1B49-4F03-9F00-730FF003DAE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>
              <a:ln>
                <a:solidFill>
                  <a:sysClr val="windowText" lastClr="000000"/>
                </a:solidFill>
              </a:ln>
            </a:rPr>
            <a:t>70</a:t>
          </a:r>
          <a:r>
            <a:rPr lang="en-US" sz="1600" dirty="0"/>
            <a:t> , </a:t>
          </a:r>
          <a:r>
            <a:rPr lang="en-US" sz="1600" dirty="0">
              <a:ln>
                <a:solidFill>
                  <a:srgbClr val="FF0000"/>
                </a:solidFill>
              </a:ln>
            </a:rPr>
            <a:t>125</a:t>
          </a:r>
          <a:r>
            <a:rPr lang="en-US" sz="1600" dirty="0"/>
            <a:t>, and </a:t>
          </a:r>
          <a:r>
            <a:rPr lang="en-US" sz="16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181</a:t>
          </a:r>
          <a:r>
            <a:rPr lang="en-US" sz="1600" dirty="0"/>
            <a:t> after </a:t>
          </a:r>
          <a:r>
            <a:rPr lang="en-US" sz="1600" dirty="0">
              <a:ln>
                <a:solidFill>
                  <a:sysClr val="windowText" lastClr="000000"/>
                </a:solidFill>
              </a:ln>
            </a:rPr>
            <a:t>1</a:t>
          </a:r>
          <a:r>
            <a:rPr lang="en-US" sz="1600" dirty="0"/>
            <a:t>, </a:t>
          </a:r>
          <a:r>
            <a:rPr lang="en-US" sz="1600" dirty="0">
              <a:ln>
                <a:solidFill>
                  <a:srgbClr val="FF0000"/>
                </a:solidFill>
              </a:ln>
            </a:rPr>
            <a:t>2</a:t>
          </a:r>
          <a:r>
            <a:rPr lang="en-US" sz="1600" dirty="0"/>
            <a:t> and </a:t>
          </a:r>
          <a:r>
            <a:rPr lang="en-US" sz="16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3</a:t>
          </a:r>
          <a:r>
            <a:rPr lang="en-US" sz="1600" dirty="0"/>
            <a:t> years, respectively.  </a:t>
          </a:r>
        </a:p>
      </dgm:t>
    </dgm:pt>
    <dgm:pt modelId="{1A457E92-6AAE-4B0E-962F-B9F642ADCFC4}" type="parTrans" cxnId="{2950419D-BE2C-4EFF-8BA7-52D244883C6D}">
      <dgm:prSet custT="1"/>
      <dgm:spPr/>
      <dgm:t>
        <a:bodyPr/>
        <a:lstStyle/>
        <a:p>
          <a:endParaRPr lang="en-US" sz="700"/>
        </a:p>
      </dgm:t>
    </dgm:pt>
    <dgm:pt modelId="{18EBB34D-4B3B-4E2F-BAC4-EFBC678D118F}" type="sibTrans" cxnId="{2950419D-BE2C-4EFF-8BA7-52D244883C6D}">
      <dgm:prSet/>
      <dgm:spPr/>
      <dgm:t>
        <a:bodyPr/>
        <a:lstStyle/>
        <a:p>
          <a:endParaRPr lang="en-US" sz="2400"/>
        </a:p>
      </dgm:t>
    </dgm:pt>
    <dgm:pt modelId="{BC88B483-EA7F-4B6B-B05E-5D6424E256A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>
              <a:ln>
                <a:solidFill>
                  <a:schemeClr val="tx1"/>
                </a:solidFill>
              </a:ln>
            </a:rPr>
            <a:t>0.055</a:t>
          </a:r>
          <a:r>
            <a:rPr lang="en-US" sz="1600" dirty="0"/>
            <a:t>, </a:t>
          </a:r>
          <a:r>
            <a:rPr lang="en-US" sz="1600" dirty="0">
              <a:ln>
                <a:solidFill>
                  <a:srgbClr val="FF0000"/>
                </a:solidFill>
              </a:ln>
            </a:rPr>
            <a:t>0.11</a:t>
          </a:r>
          <a:r>
            <a:rPr lang="en-US" sz="1600" dirty="0"/>
            <a:t>, and </a:t>
          </a:r>
          <a:r>
            <a:rPr lang="en-US" sz="16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0.2</a:t>
          </a:r>
          <a:r>
            <a:rPr lang="en-US" sz="1600" dirty="0"/>
            <a:t> and </a:t>
          </a:r>
          <a:r>
            <a:rPr lang="en-US" sz="16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5</a:t>
          </a:r>
          <a:r>
            <a:rPr lang="en-US" sz="1600" dirty="0"/>
            <a:t> (t/ha), respectively for wollastonite application rate of </a:t>
          </a:r>
          <a:r>
            <a:rPr lang="en-US" sz="1600" dirty="0">
              <a:ln>
                <a:solidFill>
                  <a:schemeClr val="tx1"/>
                </a:solidFill>
              </a:ln>
            </a:rPr>
            <a:t>1.5</a:t>
          </a:r>
          <a:r>
            <a:rPr lang="en-US" sz="1600" dirty="0"/>
            <a:t>, </a:t>
          </a:r>
          <a:r>
            <a:rPr lang="en-US" sz="1600" dirty="0">
              <a:ln>
                <a:solidFill>
                  <a:srgbClr val="FF0000"/>
                </a:solidFill>
              </a:ln>
            </a:rPr>
            <a:t>2.5</a:t>
          </a:r>
          <a:r>
            <a:rPr lang="en-US" sz="1600" dirty="0"/>
            <a:t>, </a:t>
          </a:r>
        </a:p>
      </dgm:t>
    </dgm:pt>
    <dgm:pt modelId="{D537D555-FEC4-4EBD-B745-7C83492FEBB8}" type="parTrans" cxnId="{D60AACAF-729B-4ACD-B961-D3314114256B}">
      <dgm:prSet custT="1"/>
      <dgm:spPr/>
      <dgm:t>
        <a:bodyPr/>
        <a:lstStyle/>
        <a:p>
          <a:endParaRPr lang="en-US" sz="700"/>
        </a:p>
      </dgm:t>
    </dgm:pt>
    <dgm:pt modelId="{4070F081-5DF7-4F14-9BA0-2B6AC8076C13}" type="sibTrans" cxnId="{D60AACAF-729B-4ACD-B961-D3314114256B}">
      <dgm:prSet/>
      <dgm:spPr/>
      <dgm:t>
        <a:bodyPr/>
        <a:lstStyle/>
        <a:p>
          <a:endParaRPr lang="en-US" sz="2400"/>
        </a:p>
      </dgm:t>
    </dgm:pt>
    <dgm:pt modelId="{B01F0F82-207B-4610-BD33-517FC670203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/>
            <a:t>2.8</a:t>
          </a:r>
        </a:p>
      </dgm:t>
    </dgm:pt>
    <dgm:pt modelId="{5434B103-65D2-4469-9A33-09A36BCA76DF}" type="parTrans" cxnId="{D957BE77-D7C4-42D5-92A9-DDD91E7876D6}">
      <dgm:prSet custT="1"/>
      <dgm:spPr/>
      <dgm:t>
        <a:bodyPr/>
        <a:lstStyle/>
        <a:p>
          <a:endParaRPr lang="en-US" sz="700"/>
        </a:p>
      </dgm:t>
    </dgm:pt>
    <dgm:pt modelId="{65F6299E-092F-4854-A36E-A5B11E5A46D4}" type="sibTrans" cxnId="{D957BE77-D7C4-42D5-92A9-DDD91E7876D6}">
      <dgm:prSet/>
      <dgm:spPr/>
      <dgm:t>
        <a:bodyPr/>
        <a:lstStyle/>
        <a:p>
          <a:endParaRPr lang="en-US" sz="2400"/>
        </a:p>
      </dgm:t>
    </dgm:pt>
    <dgm:pt modelId="{891773DE-E8EF-4452-BA5C-A3907504B0D2}" type="pres">
      <dgm:prSet presAssocID="{CF38D785-D517-46E3-B6FA-5E0942B399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5F4BA4A-CFEF-436A-9F41-86EFC81140A8}" type="pres">
      <dgm:prSet presAssocID="{7F632EFC-A6AB-47FE-869F-5CA2524E67FA}" presName="singleCycle" presStyleCnt="0"/>
      <dgm:spPr/>
    </dgm:pt>
    <dgm:pt modelId="{CE0E492A-8A71-4540-99FA-030DB8400827}" type="pres">
      <dgm:prSet presAssocID="{7F632EFC-A6AB-47FE-869F-5CA2524E67FA}" presName="singleCenter" presStyleLbl="node1" presStyleIdx="0" presStyleCnt="4" custScaleX="120618" custScaleY="39506" custLinFactNeighborX="15647" custLinFactNeighborY="-20203">
        <dgm:presLayoutVars>
          <dgm:chMax val="7"/>
          <dgm:chPref val="7"/>
        </dgm:presLayoutVars>
      </dgm:prSet>
      <dgm:spPr/>
    </dgm:pt>
    <dgm:pt modelId="{C2E6592B-66E3-4D60-BC98-345100208A90}" type="pres">
      <dgm:prSet presAssocID="{1A457E92-6AAE-4B0E-962F-B9F642ADCFC4}" presName="Name56" presStyleLbl="parChTrans1D2" presStyleIdx="0" presStyleCnt="3"/>
      <dgm:spPr/>
    </dgm:pt>
    <dgm:pt modelId="{CB6C34F3-6B8E-4204-B642-19C2622B516B}" type="pres">
      <dgm:prSet presAssocID="{C6B68812-1B49-4F03-9F00-730FF003DAEE}" presName="text0" presStyleLbl="node1" presStyleIdx="1" presStyleCnt="4" custScaleX="354662" custScaleY="66006" custRadScaleRad="124730" custRadScaleInc="-32060">
        <dgm:presLayoutVars>
          <dgm:bulletEnabled val="1"/>
        </dgm:presLayoutVars>
      </dgm:prSet>
      <dgm:spPr/>
    </dgm:pt>
    <dgm:pt modelId="{6C26FB44-EA83-4B28-AC83-69453BAFC900}" type="pres">
      <dgm:prSet presAssocID="{D537D555-FEC4-4EBD-B745-7C83492FEBB8}" presName="Name56" presStyleLbl="parChTrans1D2" presStyleIdx="1" presStyleCnt="3"/>
      <dgm:spPr/>
    </dgm:pt>
    <dgm:pt modelId="{AF917E59-A1E8-4A06-BD8D-5B2B7CCBA120}" type="pres">
      <dgm:prSet presAssocID="{BC88B483-EA7F-4B6B-B05E-5D6424E256A5}" presName="text0" presStyleLbl="node1" presStyleIdx="2" presStyleCnt="4" custScaleX="341099" custScaleY="62371" custRadScaleRad="69941" custRadScaleInc="35315">
        <dgm:presLayoutVars>
          <dgm:bulletEnabled val="1"/>
        </dgm:presLayoutVars>
      </dgm:prSet>
      <dgm:spPr/>
    </dgm:pt>
    <dgm:pt modelId="{D8983CDE-5C65-4C10-BFC2-F6C90687BC2A}" type="pres">
      <dgm:prSet presAssocID="{5434B103-65D2-4469-9A33-09A36BCA76DF}" presName="Name56" presStyleLbl="parChTrans1D2" presStyleIdx="2" presStyleCnt="3"/>
      <dgm:spPr/>
    </dgm:pt>
    <dgm:pt modelId="{8CE8FC41-8CE4-4C20-979E-1D5DFF624A1B}" type="pres">
      <dgm:prSet presAssocID="{B01F0F82-207B-4610-BD33-517FC6702039}" presName="text0" presStyleLbl="node1" presStyleIdx="3" presStyleCnt="4" custScaleX="70259" custScaleY="43888" custRadScaleRad="67230" custRadScaleInc="-14348">
        <dgm:presLayoutVars>
          <dgm:bulletEnabled val="1"/>
        </dgm:presLayoutVars>
      </dgm:prSet>
      <dgm:spPr/>
    </dgm:pt>
  </dgm:ptLst>
  <dgm:cxnLst>
    <dgm:cxn modelId="{7A28F213-CB2D-4F79-A3F8-1F6787CB1359}" type="presOf" srcId="{BC88B483-EA7F-4B6B-B05E-5D6424E256A5}" destId="{AF917E59-A1E8-4A06-BD8D-5B2B7CCBA120}" srcOrd="0" destOrd="0" presId="urn:microsoft.com/office/officeart/2008/layout/RadialCluster"/>
    <dgm:cxn modelId="{77213427-97A4-42ED-A648-0198D279A7E7}" type="presOf" srcId="{CF38D785-D517-46E3-B6FA-5E0942B39973}" destId="{891773DE-E8EF-4452-BA5C-A3907504B0D2}" srcOrd="0" destOrd="0" presId="urn:microsoft.com/office/officeart/2008/layout/RadialCluster"/>
    <dgm:cxn modelId="{6A78A435-74F9-480A-AD9A-C320D8C8BD8B}" srcId="{CF38D785-D517-46E3-B6FA-5E0942B39973}" destId="{7F632EFC-A6AB-47FE-869F-5CA2524E67FA}" srcOrd="0" destOrd="0" parTransId="{60E6D4B8-FC16-4AE9-AA77-B9C8A8388A6D}" sibTransId="{3475395C-5BD8-4072-B16A-A300AB27EB07}"/>
    <dgm:cxn modelId="{FCAA4C3C-62AD-4820-9C88-D51CDB31776D}" type="presOf" srcId="{B01F0F82-207B-4610-BD33-517FC6702039}" destId="{8CE8FC41-8CE4-4C20-979E-1D5DFF624A1B}" srcOrd="0" destOrd="0" presId="urn:microsoft.com/office/officeart/2008/layout/RadialCluster"/>
    <dgm:cxn modelId="{D957BE77-D7C4-42D5-92A9-DDD91E7876D6}" srcId="{7F632EFC-A6AB-47FE-869F-5CA2524E67FA}" destId="{B01F0F82-207B-4610-BD33-517FC6702039}" srcOrd="2" destOrd="0" parTransId="{5434B103-65D2-4469-9A33-09A36BCA76DF}" sibTransId="{65F6299E-092F-4854-A36E-A5B11E5A46D4}"/>
    <dgm:cxn modelId="{05934499-CC2C-4E39-A7CA-3AD90A5E294E}" type="presOf" srcId="{5434B103-65D2-4469-9A33-09A36BCA76DF}" destId="{D8983CDE-5C65-4C10-BFC2-F6C90687BC2A}" srcOrd="0" destOrd="0" presId="urn:microsoft.com/office/officeart/2008/layout/RadialCluster"/>
    <dgm:cxn modelId="{2950419D-BE2C-4EFF-8BA7-52D244883C6D}" srcId="{7F632EFC-A6AB-47FE-869F-5CA2524E67FA}" destId="{C6B68812-1B49-4F03-9F00-730FF003DAEE}" srcOrd="0" destOrd="0" parTransId="{1A457E92-6AAE-4B0E-962F-B9F642ADCFC4}" sibTransId="{18EBB34D-4B3B-4E2F-BAC4-EFBC678D118F}"/>
    <dgm:cxn modelId="{D60AACAF-729B-4ACD-B961-D3314114256B}" srcId="{7F632EFC-A6AB-47FE-869F-5CA2524E67FA}" destId="{BC88B483-EA7F-4B6B-B05E-5D6424E256A5}" srcOrd="1" destOrd="0" parTransId="{D537D555-FEC4-4EBD-B745-7C83492FEBB8}" sibTransId="{4070F081-5DF7-4F14-9BA0-2B6AC8076C13}"/>
    <dgm:cxn modelId="{6A5074BD-058B-4D23-A926-ACE68E2F498F}" type="presOf" srcId="{7F632EFC-A6AB-47FE-869F-5CA2524E67FA}" destId="{CE0E492A-8A71-4540-99FA-030DB8400827}" srcOrd="0" destOrd="0" presId="urn:microsoft.com/office/officeart/2008/layout/RadialCluster"/>
    <dgm:cxn modelId="{4A938CCC-6114-4FB1-86EB-669EFFD18899}" type="presOf" srcId="{D537D555-FEC4-4EBD-B745-7C83492FEBB8}" destId="{6C26FB44-EA83-4B28-AC83-69453BAFC900}" srcOrd="0" destOrd="0" presId="urn:microsoft.com/office/officeart/2008/layout/RadialCluster"/>
    <dgm:cxn modelId="{1E94FEE7-971F-4651-8CD5-61755FA86433}" type="presOf" srcId="{C6B68812-1B49-4F03-9F00-730FF003DAEE}" destId="{CB6C34F3-6B8E-4204-B642-19C2622B516B}" srcOrd="0" destOrd="0" presId="urn:microsoft.com/office/officeart/2008/layout/RadialCluster"/>
    <dgm:cxn modelId="{58D637EE-5447-4CD3-AA21-520CEEC5AF90}" type="presOf" srcId="{1A457E92-6AAE-4B0E-962F-B9F642ADCFC4}" destId="{C2E6592B-66E3-4D60-BC98-345100208A90}" srcOrd="0" destOrd="0" presId="urn:microsoft.com/office/officeart/2008/layout/RadialCluster"/>
    <dgm:cxn modelId="{6EB41DB0-C620-45A5-B2AF-49E8752646E5}" type="presParOf" srcId="{891773DE-E8EF-4452-BA5C-A3907504B0D2}" destId="{75F4BA4A-CFEF-436A-9F41-86EFC81140A8}" srcOrd="0" destOrd="0" presId="urn:microsoft.com/office/officeart/2008/layout/RadialCluster"/>
    <dgm:cxn modelId="{E1DA0BDC-5646-4CC8-8761-66E5161C3952}" type="presParOf" srcId="{75F4BA4A-CFEF-436A-9F41-86EFC81140A8}" destId="{CE0E492A-8A71-4540-99FA-030DB8400827}" srcOrd="0" destOrd="0" presId="urn:microsoft.com/office/officeart/2008/layout/RadialCluster"/>
    <dgm:cxn modelId="{0E9745AE-9E4F-49CC-82CB-B8B5BBE5364A}" type="presParOf" srcId="{75F4BA4A-CFEF-436A-9F41-86EFC81140A8}" destId="{C2E6592B-66E3-4D60-BC98-345100208A90}" srcOrd="1" destOrd="0" presId="urn:microsoft.com/office/officeart/2008/layout/RadialCluster"/>
    <dgm:cxn modelId="{B11B0032-0BF1-44D5-89F1-95E44F4C2479}" type="presParOf" srcId="{75F4BA4A-CFEF-436A-9F41-86EFC81140A8}" destId="{CB6C34F3-6B8E-4204-B642-19C2622B516B}" srcOrd="2" destOrd="0" presId="urn:microsoft.com/office/officeart/2008/layout/RadialCluster"/>
    <dgm:cxn modelId="{CF5F3D62-BC27-47A2-BAD0-3D24589F8384}" type="presParOf" srcId="{75F4BA4A-CFEF-436A-9F41-86EFC81140A8}" destId="{6C26FB44-EA83-4B28-AC83-69453BAFC900}" srcOrd="3" destOrd="0" presId="urn:microsoft.com/office/officeart/2008/layout/RadialCluster"/>
    <dgm:cxn modelId="{C169733C-BB4A-4DBA-8FB1-8B607D850A96}" type="presParOf" srcId="{75F4BA4A-CFEF-436A-9F41-86EFC81140A8}" destId="{AF917E59-A1E8-4A06-BD8D-5B2B7CCBA120}" srcOrd="4" destOrd="0" presId="urn:microsoft.com/office/officeart/2008/layout/RadialCluster"/>
    <dgm:cxn modelId="{258944B8-A9E4-4420-AC71-F1DBCE7EADC1}" type="presParOf" srcId="{75F4BA4A-CFEF-436A-9F41-86EFC81140A8}" destId="{D8983CDE-5C65-4C10-BFC2-F6C90687BC2A}" srcOrd="5" destOrd="0" presId="urn:microsoft.com/office/officeart/2008/layout/RadialCluster"/>
    <dgm:cxn modelId="{CC422DFF-4E5D-4114-BD21-AE84D8EA5284}" type="presParOf" srcId="{75F4BA4A-CFEF-436A-9F41-86EFC81140A8}" destId="{8CE8FC41-8CE4-4C20-979E-1D5DFF624A1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D174F-C0DC-46CF-94C5-762DDCED268D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C827153-6CF1-4B8A-9359-7AF6F508E530}">
      <dgm:prSet phldrT="[Text]" custT="1"/>
      <dgm:spPr>
        <a:xfrm>
          <a:off x="0" y="0"/>
          <a:ext cx="1905428" cy="482825"/>
        </a:xfrm>
        <a:prstGeom prst="roundRect">
          <a:avLst/>
        </a:prstGeom>
        <a:solidFill>
          <a:srgbClr val="70AD47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Harvested crop</a:t>
          </a:r>
        </a:p>
      </dgm:t>
    </dgm:pt>
    <dgm:pt modelId="{E3847582-06FD-4B97-8094-9F8FEC3301A5}" type="parTrans" cxnId="{0B08D829-6645-4A2E-85C6-788E993C0C48}">
      <dgm:prSet/>
      <dgm:spPr/>
      <dgm:t>
        <a:bodyPr/>
        <a:lstStyle/>
        <a:p>
          <a:endParaRPr lang="en-US"/>
        </a:p>
      </dgm:t>
    </dgm:pt>
    <dgm:pt modelId="{C146E319-8CA5-4876-8DE0-C285E78CACFA}" type="sibTrans" cxnId="{0B08D829-6645-4A2E-85C6-788E993C0C48}">
      <dgm:prSet/>
      <dgm:spPr/>
      <dgm:t>
        <a:bodyPr/>
        <a:lstStyle/>
        <a:p>
          <a:endParaRPr lang="en-US"/>
        </a:p>
      </dgm:t>
    </dgm:pt>
    <dgm:pt modelId="{0EB6873E-6B54-4EE1-9320-2108BF6B1E52}">
      <dgm:prSet phldrT="[Text]"/>
      <dgm:spPr>
        <a:xfrm rot="5400000">
          <a:off x="3406011" y="-1451569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Rye</a:t>
          </a:r>
        </a:p>
      </dgm:t>
    </dgm:pt>
    <dgm:pt modelId="{6A813C8B-263F-4055-81A4-45D3037C88B5}" type="parTrans" cxnId="{8817D379-9CFF-4A18-AE82-EC849B76D15E}">
      <dgm:prSet/>
      <dgm:spPr/>
      <dgm:t>
        <a:bodyPr/>
        <a:lstStyle/>
        <a:p>
          <a:endParaRPr lang="en-US"/>
        </a:p>
      </dgm:t>
    </dgm:pt>
    <dgm:pt modelId="{7137CBCE-973A-4C47-8F43-05F76541C9EE}" type="sibTrans" cxnId="{8817D379-9CFF-4A18-AE82-EC849B76D15E}">
      <dgm:prSet/>
      <dgm:spPr/>
      <dgm:t>
        <a:bodyPr/>
        <a:lstStyle/>
        <a:p>
          <a:endParaRPr lang="en-US"/>
        </a:p>
      </dgm:t>
    </dgm:pt>
    <dgm:pt modelId="{C0B80D0E-405C-4655-ACB3-1633EB92B373}">
      <dgm:prSet phldrT="[Text]" custT="1"/>
      <dgm:spPr>
        <a:xfrm>
          <a:off x="0" y="507698"/>
          <a:ext cx="1905428" cy="482825"/>
        </a:xfrm>
        <a:prstGeom prst="roundRect">
          <a:avLst/>
        </a:prstGeom>
        <a:solidFill>
          <a:srgbClr val="70AD47">
            <a:shade val="80000"/>
            <a:hueOff val="214187"/>
            <a:satOff val="-8606"/>
            <a:lumOff val="1841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Area</a:t>
          </a:r>
        </a:p>
      </dgm:t>
    </dgm:pt>
    <dgm:pt modelId="{6DFB6FC8-788D-4129-B170-A7A618ABE406}" type="parTrans" cxnId="{16B9A2C7-67DC-4F87-8722-1EBB551898CA}">
      <dgm:prSet/>
      <dgm:spPr/>
      <dgm:t>
        <a:bodyPr/>
        <a:lstStyle/>
        <a:p>
          <a:endParaRPr lang="en-US"/>
        </a:p>
      </dgm:t>
    </dgm:pt>
    <dgm:pt modelId="{E738984A-E4B7-49B7-B258-0D72BFF68657}" type="sibTrans" cxnId="{16B9A2C7-67DC-4F87-8722-1EBB551898CA}">
      <dgm:prSet/>
      <dgm:spPr/>
      <dgm:t>
        <a:bodyPr/>
        <a:lstStyle/>
        <a:p>
          <a:endParaRPr lang="en-US"/>
        </a:p>
      </dgm:t>
    </dgm:pt>
    <dgm:pt modelId="{12DEE530-7297-433A-8D48-C764CB94E8BA}">
      <dgm:prSet phldrT="[Text]"/>
      <dgm:spPr>
        <a:xfrm rot="5400000">
          <a:off x="3406011" y="-944602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50 m</a:t>
          </a:r>
          <a:r>
            <a:rPr lang="en-US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</a:t>
          </a:r>
          <a:r>
            <a:rPr lang="en-US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= 0.005 ha</a:t>
          </a:r>
          <a:endParaRPr lang="en-US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AFA165-0162-49B9-BFC5-70F77113EB29}" type="parTrans" cxnId="{D4C9E784-4301-4455-80A9-BF2600830212}">
      <dgm:prSet/>
      <dgm:spPr/>
      <dgm:t>
        <a:bodyPr/>
        <a:lstStyle/>
        <a:p>
          <a:endParaRPr lang="en-US"/>
        </a:p>
      </dgm:t>
    </dgm:pt>
    <dgm:pt modelId="{CE2686E9-2162-485E-ABC8-16B5F4E30708}" type="sibTrans" cxnId="{D4C9E784-4301-4455-80A9-BF2600830212}">
      <dgm:prSet/>
      <dgm:spPr/>
      <dgm:t>
        <a:bodyPr/>
        <a:lstStyle/>
        <a:p>
          <a:endParaRPr lang="en-US"/>
        </a:p>
      </dgm:t>
    </dgm:pt>
    <dgm:pt modelId="{67D3E68B-295C-44CA-8E55-A106ABB3711A}">
      <dgm:prSet phldrT="[Text]" custT="1"/>
      <dgm:spPr>
        <a:xfrm rot="5400000">
          <a:off x="3406011" y="-447925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15 (t/ha)</a:t>
          </a:r>
        </a:p>
      </dgm:t>
    </dgm:pt>
    <dgm:pt modelId="{F873FA10-5EC9-459A-AAF9-4444A3025993}" type="parTrans" cxnId="{D783E926-5191-497A-9A4A-DD3478A6DEAA}">
      <dgm:prSet/>
      <dgm:spPr/>
      <dgm:t>
        <a:bodyPr/>
        <a:lstStyle/>
        <a:p>
          <a:endParaRPr lang="en-US"/>
        </a:p>
      </dgm:t>
    </dgm:pt>
    <dgm:pt modelId="{C340A116-7202-46DB-B314-FB6F41424718}" type="sibTrans" cxnId="{D783E926-5191-497A-9A4A-DD3478A6DEAA}">
      <dgm:prSet/>
      <dgm:spPr/>
      <dgm:t>
        <a:bodyPr/>
        <a:lstStyle/>
        <a:p>
          <a:endParaRPr lang="en-US"/>
        </a:p>
      </dgm:t>
    </dgm:pt>
    <dgm:pt modelId="{941185E5-3FDE-4E13-932B-92D57E9C0E9C}">
      <dgm:prSet phldrT="[Text]" custT="1"/>
      <dgm:spPr>
        <a:xfrm>
          <a:off x="0" y="1014665"/>
          <a:ext cx="1905428" cy="482825"/>
        </a:xfrm>
        <a:prstGeom prst="roundRect">
          <a:avLst/>
        </a:prstGeom>
        <a:solidFill>
          <a:srgbClr val="70AD47">
            <a:shade val="80000"/>
            <a:hueOff val="321280"/>
            <a:satOff val="-12909"/>
            <a:lumOff val="27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Wollastonite rate </a:t>
          </a:r>
        </a:p>
      </dgm:t>
    </dgm:pt>
    <dgm:pt modelId="{282AB9A8-AB79-44A1-8751-E949ED1703F4}" type="parTrans" cxnId="{466AC066-69DD-433B-B76D-3A1A40ACA8CF}">
      <dgm:prSet/>
      <dgm:spPr/>
      <dgm:t>
        <a:bodyPr/>
        <a:lstStyle/>
        <a:p>
          <a:endParaRPr lang="en-US"/>
        </a:p>
      </dgm:t>
    </dgm:pt>
    <dgm:pt modelId="{7DF24A3E-C8C5-4B77-B7A4-516FFEB3E7CA}" type="sibTrans" cxnId="{466AC066-69DD-433B-B76D-3A1A40ACA8CF}">
      <dgm:prSet/>
      <dgm:spPr/>
      <dgm:t>
        <a:bodyPr/>
        <a:lstStyle/>
        <a:p>
          <a:endParaRPr lang="en-US"/>
        </a:p>
      </dgm:t>
    </dgm:pt>
    <dgm:pt modelId="{DC3A6D2F-F8FB-485C-89EA-24418246E0D8}" type="pres">
      <dgm:prSet presAssocID="{5A7D174F-C0DC-46CF-94C5-762DDCED268D}" presName="Name0" presStyleCnt="0">
        <dgm:presLayoutVars>
          <dgm:dir/>
          <dgm:animLvl val="lvl"/>
          <dgm:resizeHandles val="exact"/>
        </dgm:presLayoutVars>
      </dgm:prSet>
      <dgm:spPr/>
    </dgm:pt>
    <dgm:pt modelId="{640735D8-1463-40C8-B01A-3E0DE403BC91}" type="pres">
      <dgm:prSet presAssocID="{EC827153-6CF1-4B8A-9359-7AF6F508E530}" presName="linNode" presStyleCnt="0"/>
      <dgm:spPr/>
    </dgm:pt>
    <dgm:pt modelId="{7767D912-5A1F-4C79-A247-8692669D1797}" type="pres">
      <dgm:prSet presAssocID="{EC827153-6CF1-4B8A-9359-7AF6F508E530}" presName="parentText" presStyleLbl="node1" presStyleIdx="0" presStyleCnt="3" custLinFactNeighborX="-1151" custLinFactNeighborY="-9009">
        <dgm:presLayoutVars>
          <dgm:chMax val="1"/>
          <dgm:bulletEnabled val="1"/>
        </dgm:presLayoutVars>
      </dgm:prSet>
      <dgm:spPr/>
    </dgm:pt>
    <dgm:pt modelId="{54636697-1FDB-4E16-B8F4-311D7478F1AA}" type="pres">
      <dgm:prSet presAssocID="{EC827153-6CF1-4B8A-9359-7AF6F508E530}" presName="descendantText" presStyleLbl="alignAccFollowNode1" presStyleIdx="0" presStyleCnt="3">
        <dgm:presLayoutVars>
          <dgm:bulletEnabled val="1"/>
        </dgm:presLayoutVars>
      </dgm:prSet>
      <dgm:spPr/>
    </dgm:pt>
    <dgm:pt modelId="{31CFF5B0-73D9-499A-9423-1E9015FD3DE8}" type="pres">
      <dgm:prSet presAssocID="{C146E319-8CA5-4876-8DE0-C285E78CACFA}" presName="sp" presStyleCnt="0"/>
      <dgm:spPr/>
    </dgm:pt>
    <dgm:pt modelId="{821DDA5E-5CBA-4987-9448-3A47FBC8676C}" type="pres">
      <dgm:prSet presAssocID="{C0B80D0E-405C-4655-ACB3-1633EB92B373}" presName="linNode" presStyleCnt="0"/>
      <dgm:spPr/>
    </dgm:pt>
    <dgm:pt modelId="{5E603CE3-C8C7-42E1-98F0-E1B81DA78F00}" type="pres">
      <dgm:prSet presAssocID="{C0B80D0E-405C-4655-ACB3-1633EB92B37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13993A-3496-4FB6-A561-ACC950D66DB3}" type="pres">
      <dgm:prSet presAssocID="{C0B80D0E-405C-4655-ACB3-1633EB92B373}" presName="descendantText" presStyleLbl="alignAccFollowNode1" presStyleIdx="1" presStyleCnt="3">
        <dgm:presLayoutVars>
          <dgm:bulletEnabled val="1"/>
        </dgm:presLayoutVars>
      </dgm:prSet>
      <dgm:spPr/>
    </dgm:pt>
    <dgm:pt modelId="{462BE888-E63D-4E1D-974D-58F68690AEE8}" type="pres">
      <dgm:prSet presAssocID="{E738984A-E4B7-49B7-B258-0D72BFF68657}" presName="sp" presStyleCnt="0"/>
      <dgm:spPr/>
    </dgm:pt>
    <dgm:pt modelId="{54500369-57DE-4634-9F3B-26618D6758E2}" type="pres">
      <dgm:prSet presAssocID="{941185E5-3FDE-4E13-932B-92D57E9C0E9C}" presName="linNode" presStyleCnt="0"/>
      <dgm:spPr/>
    </dgm:pt>
    <dgm:pt modelId="{8AEE2131-972A-4046-A716-0A4EF31FF57E}" type="pres">
      <dgm:prSet presAssocID="{941185E5-3FDE-4E13-932B-92D57E9C0E9C}" presName="parentText" presStyleLbl="node1" presStyleIdx="2" presStyleCnt="3" custLinFactX="-44464" custLinFactY="100000" custLinFactNeighborX="-100000" custLinFactNeighborY="136945">
        <dgm:presLayoutVars>
          <dgm:chMax val="1"/>
          <dgm:bulletEnabled val="1"/>
        </dgm:presLayoutVars>
      </dgm:prSet>
      <dgm:spPr/>
    </dgm:pt>
    <dgm:pt modelId="{20359069-A593-432E-A35F-DE40D2664078}" type="pres">
      <dgm:prSet presAssocID="{941185E5-3FDE-4E13-932B-92D57E9C0E9C}" presName="descendantText" presStyleLbl="alignAccFollowNode1" presStyleIdx="2" presStyleCnt="3" custLinFactNeighborX="1705" custLinFactNeighborY="-2664">
        <dgm:presLayoutVars>
          <dgm:bulletEnabled val="1"/>
        </dgm:presLayoutVars>
      </dgm:prSet>
      <dgm:spPr/>
    </dgm:pt>
  </dgm:ptLst>
  <dgm:cxnLst>
    <dgm:cxn modelId="{C5F56607-F1A9-497D-889C-6A1BFC98011E}" type="presOf" srcId="{EC827153-6CF1-4B8A-9359-7AF6F508E530}" destId="{7767D912-5A1F-4C79-A247-8692669D1797}" srcOrd="0" destOrd="0" presId="urn:microsoft.com/office/officeart/2005/8/layout/vList5"/>
    <dgm:cxn modelId="{D783E926-5191-497A-9A4A-DD3478A6DEAA}" srcId="{941185E5-3FDE-4E13-932B-92D57E9C0E9C}" destId="{67D3E68B-295C-44CA-8E55-A106ABB3711A}" srcOrd="0" destOrd="0" parTransId="{F873FA10-5EC9-459A-AAF9-4444A3025993}" sibTransId="{C340A116-7202-46DB-B314-FB6F41424718}"/>
    <dgm:cxn modelId="{0B08D829-6645-4A2E-85C6-788E993C0C48}" srcId="{5A7D174F-C0DC-46CF-94C5-762DDCED268D}" destId="{EC827153-6CF1-4B8A-9359-7AF6F508E530}" srcOrd="0" destOrd="0" parTransId="{E3847582-06FD-4B97-8094-9F8FEC3301A5}" sibTransId="{C146E319-8CA5-4876-8DE0-C285E78CACFA}"/>
    <dgm:cxn modelId="{07F5F12E-C385-4266-9AF3-E498B247DF78}" type="presOf" srcId="{5A7D174F-C0DC-46CF-94C5-762DDCED268D}" destId="{DC3A6D2F-F8FB-485C-89EA-24418246E0D8}" srcOrd="0" destOrd="0" presId="urn:microsoft.com/office/officeart/2005/8/layout/vList5"/>
    <dgm:cxn modelId="{AD2BB73B-AC12-475F-BDF1-4F1335179C89}" type="presOf" srcId="{941185E5-3FDE-4E13-932B-92D57E9C0E9C}" destId="{8AEE2131-972A-4046-A716-0A4EF31FF57E}" srcOrd="0" destOrd="0" presId="urn:microsoft.com/office/officeart/2005/8/layout/vList5"/>
    <dgm:cxn modelId="{EA689566-22EF-450D-9AA0-1C1CBB77C872}" type="presOf" srcId="{67D3E68B-295C-44CA-8E55-A106ABB3711A}" destId="{20359069-A593-432E-A35F-DE40D2664078}" srcOrd="0" destOrd="0" presId="urn:microsoft.com/office/officeart/2005/8/layout/vList5"/>
    <dgm:cxn modelId="{466AC066-69DD-433B-B76D-3A1A40ACA8CF}" srcId="{5A7D174F-C0DC-46CF-94C5-762DDCED268D}" destId="{941185E5-3FDE-4E13-932B-92D57E9C0E9C}" srcOrd="2" destOrd="0" parTransId="{282AB9A8-AB79-44A1-8751-E949ED1703F4}" sibTransId="{7DF24A3E-C8C5-4B77-B7A4-516FFEB3E7CA}"/>
    <dgm:cxn modelId="{AFB24850-C121-44D2-8926-72303694F2EF}" type="presOf" srcId="{12DEE530-7297-433A-8D48-C764CB94E8BA}" destId="{8813993A-3496-4FB6-A561-ACC950D66DB3}" srcOrd="0" destOrd="0" presId="urn:microsoft.com/office/officeart/2005/8/layout/vList5"/>
    <dgm:cxn modelId="{8817D379-9CFF-4A18-AE82-EC849B76D15E}" srcId="{EC827153-6CF1-4B8A-9359-7AF6F508E530}" destId="{0EB6873E-6B54-4EE1-9320-2108BF6B1E52}" srcOrd="0" destOrd="0" parTransId="{6A813C8B-263F-4055-81A4-45D3037C88B5}" sibTransId="{7137CBCE-973A-4C47-8F43-05F76541C9EE}"/>
    <dgm:cxn modelId="{D4C9E784-4301-4455-80A9-BF2600830212}" srcId="{C0B80D0E-405C-4655-ACB3-1633EB92B373}" destId="{12DEE530-7297-433A-8D48-C764CB94E8BA}" srcOrd="0" destOrd="0" parTransId="{43AFA165-0162-49B9-BFC5-70F77113EB29}" sibTransId="{CE2686E9-2162-485E-ABC8-16B5F4E30708}"/>
    <dgm:cxn modelId="{16B9A2C7-67DC-4F87-8722-1EBB551898CA}" srcId="{5A7D174F-C0DC-46CF-94C5-762DDCED268D}" destId="{C0B80D0E-405C-4655-ACB3-1633EB92B373}" srcOrd="1" destOrd="0" parTransId="{6DFB6FC8-788D-4129-B170-A7A618ABE406}" sibTransId="{E738984A-E4B7-49B7-B258-0D72BFF68657}"/>
    <dgm:cxn modelId="{A2AD9CCE-B226-4DD5-9DC0-D251AFA98031}" type="presOf" srcId="{0EB6873E-6B54-4EE1-9320-2108BF6B1E52}" destId="{54636697-1FDB-4E16-B8F4-311D7478F1AA}" srcOrd="0" destOrd="0" presId="urn:microsoft.com/office/officeart/2005/8/layout/vList5"/>
    <dgm:cxn modelId="{3B95FDD6-2849-48A9-BB76-994784676348}" type="presOf" srcId="{C0B80D0E-405C-4655-ACB3-1633EB92B373}" destId="{5E603CE3-C8C7-42E1-98F0-E1B81DA78F00}" srcOrd="0" destOrd="0" presId="urn:microsoft.com/office/officeart/2005/8/layout/vList5"/>
    <dgm:cxn modelId="{BFDDD221-602D-4EDE-B3E7-88C6585BA6A7}" type="presParOf" srcId="{DC3A6D2F-F8FB-485C-89EA-24418246E0D8}" destId="{640735D8-1463-40C8-B01A-3E0DE403BC91}" srcOrd="0" destOrd="0" presId="urn:microsoft.com/office/officeart/2005/8/layout/vList5"/>
    <dgm:cxn modelId="{8899D0F5-FE4D-400F-A201-C7383D43E18B}" type="presParOf" srcId="{640735D8-1463-40C8-B01A-3E0DE403BC91}" destId="{7767D912-5A1F-4C79-A247-8692669D1797}" srcOrd="0" destOrd="0" presId="urn:microsoft.com/office/officeart/2005/8/layout/vList5"/>
    <dgm:cxn modelId="{85C47BF8-6912-4384-B247-C7F2198389F0}" type="presParOf" srcId="{640735D8-1463-40C8-B01A-3E0DE403BC91}" destId="{54636697-1FDB-4E16-B8F4-311D7478F1AA}" srcOrd="1" destOrd="0" presId="urn:microsoft.com/office/officeart/2005/8/layout/vList5"/>
    <dgm:cxn modelId="{65AE70F0-A01B-4DE4-996C-05DEC1AC36F0}" type="presParOf" srcId="{DC3A6D2F-F8FB-485C-89EA-24418246E0D8}" destId="{31CFF5B0-73D9-499A-9423-1E9015FD3DE8}" srcOrd="1" destOrd="0" presId="urn:microsoft.com/office/officeart/2005/8/layout/vList5"/>
    <dgm:cxn modelId="{2E10C762-340D-4CBC-9800-45D8595E5BD3}" type="presParOf" srcId="{DC3A6D2F-F8FB-485C-89EA-24418246E0D8}" destId="{821DDA5E-5CBA-4987-9448-3A47FBC8676C}" srcOrd="2" destOrd="0" presId="urn:microsoft.com/office/officeart/2005/8/layout/vList5"/>
    <dgm:cxn modelId="{2A063922-38CE-47E4-BFB5-BF87D66AAF89}" type="presParOf" srcId="{821DDA5E-5CBA-4987-9448-3A47FBC8676C}" destId="{5E603CE3-C8C7-42E1-98F0-E1B81DA78F00}" srcOrd="0" destOrd="0" presId="urn:microsoft.com/office/officeart/2005/8/layout/vList5"/>
    <dgm:cxn modelId="{78C9DBC9-AD4A-4546-AD29-3452AF62CB4F}" type="presParOf" srcId="{821DDA5E-5CBA-4987-9448-3A47FBC8676C}" destId="{8813993A-3496-4FB6-A561-ACC950D66DB3}" srcOrd="1" destOrd="0" presId="urn:microsoft.com/office/officeart/2005/8/layout/vList5"/>
    <dgm:cxn modelId="{B9C0AB4A-D4B5-43BE-9760-56728215458B}" type="presParOf" srcId="{DC3A6D2F-F8FB-485C-89EA-24418246E0D8}" destId="{462BE888-E63D-4E1D-974D-58F68690AEE8}" srcOrd="3" destOrd="0" presId="urn:microsoft.com/office/officeart/2005/8/layout/vList5"/>
    <dgm:cxn modelId="{4F2DC327-92B0-4D2D-AA80-B0507FCBA2F5}" type="presParOf" srcId="{DC3A6D2F-F8FB-485C-89EA-24418246E0D8}" destId="{54500369-57DE-4634-9F3B-26618D6758E2}" srcOrd="4" destOrd="0" presId="urn:microsoft.com/office/officeart/2005/8/layout/vList5"/>
    <dgm:cxn modelId="{6D750D97-2728-44D9-8D42-AE7F5E04ED94}" type="presParOf" srcId="{54500369-57DE-4634-9F3B-26618D6758E2}" destId="{8AEE2131-972A-4046-A716-0A4EF31FF57E}" srcOrd="0" destOrd="0" presId="urn:microsoft.com/office/officeart/2005/8/layout/vList5"/>
    <dgm:cxn modelId="{AF66D56F-61C0-42CE-860D-716192BD07AA}" type="presParOf" srcId="{54500369-57DE-4634-9F3B-26618D6758E2}" destId="{20359069-A593-432E-A35F-DE40D26640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7D174F-C0DC-46CF-94C5-762DDCED268D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C827153-6CF1-4B8A-9359-7AF6F508E530}">
      <dgm:prSet phldrT="[Text]" custT="1"/>
      <dgm:spPr>
        <a:xfrm>
          <a:off x="0" y="0"/>
          <a:ext cx="1905428" cy="482825"/>
        </a:xfrm>
        <a:prstGeom prst="roundRect">
          <a:avLst/>
        </a:prstGeom>
        <a:solidFill>
          <a:srgbClr val="70AD47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Harvested crop</a:t>
          </a:r>
        </a:p>
      </dgm:t>
    </dgm:pt>
    <dgm:pt modelId="{E3847582-06FD-4B97-8094-9F8FEC3301A5}" type="parTrans" cxnId="{0B08D829-6645-4A2E-85C6-788E993C0C48}">
      <dgm:prSet/>
      <dgm:spPr/>
      <dgm:t>
        <a:bodyPr/>
        <a:lstStyle/>
        <a:p>
          <a:endParaRPr lang="en-US"/>
        </a:p>
      </dgm:t>
    </dgm:pt>
    <dgm:pt modelId="{C146E319-8CA5-4876-8DE0-C285E78CACFA}" type="sibTrans" cxnId="{0B08D829-6645-4A2E-85C6-788E993C0C48}">
      <dgm:prSet/>
      <dgm:spPr/>
      <dgm:t>
        <a:bodyPr/>
        <a:lstStyle/>
        <a:p>
          <a:endParaRPr lang="en-US"/>
        </a:p>
      </dgm:t>
    </dgm:pt>
    <dgm:pt modelId="{0EB6873E-6B54-4EE1-9320-2108BF6B1E52}">
      <dgm:prSet phldrT="[Text]"/>
      <dgm:spPr>
        <a:xfrm rot="5400000">
          <a:off x="3406011" y="-1451569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Rotation (wheat, corn and soybean)</a:t>
          </a:r>
        </a:p>
      </dgm:t>
    </dgm:pt>
    <dgm:pt modelId="{6A813C8B-263F-4055-81A4-45D3037C88B5}" type="parTrans" cxnId="{8817D379-9CFF-4A18-AE82-EC849B76D15E}">
      <dgm:prSet/>
      <dgm:spPr/>
      <dgm:t>
        <a:bodyPr/>
        <a:lstStyle/>
        <a:p>
          <a:endParaRPr lang="en-US"/>
        </a:p>
      </dgm:t>
    </dgm:pt>
    <dgm:pt modelId="{7137CBCE-973A-4C47-8F43-05F76541C9EE}" type="sibTrans" cxnId="{8817D379-9CFF-4A18-AE82-EC849B76D15E}">
      <dgm:prSet/>
      <dgm:spPr/>
      <dgm:t>
        <a:bodyPr/>
        <a:lstStyle/>
        <a:p>
          <a:endParaRPr lang="en-US"/>
        </a:p>
      </dgm:t>
    </dgm:pt>
    <dgm:pt modelId="{C0B80D0E-405C-4655-ACB3-1633EB92B373}">
      <dgm:prSet phldrT="[Text]" custT="1"/>
      <dgm:spPr>
        <a:xfrm>
          <a:off x="0" y="507698"/>
          <a:ext cx="1905428" cy="482825"/>
        </a:xfrm>
        <a:prstGeom prst="roundRect">
          <a:avLst/>
        </a:prstGeom>
        <a:solidFill>
          <a:srgbClr val="70AD47">
            <a:shade val="80000"/>
            <a:hueOff val="214187"/>
            <a:satOff val="-8606"/>
            <a:lumOff val="1841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Area</a:t>
          </a:r>
        </a:p>
      </dgm:t>
    </dgm:pt>
    <dgm:pt modelId="{6DFB6FC8-788D-4129-B170-A7A618ABE406}" type="parTrans" cxnId="{16B9A2C7-67DC-4F87-8722-1EBB551898CA}">
      <dgm:prSet/>
      <dgm:spPr/>
      <dgm:t>
        <a:bodyPr/>
        <a:lstStyle/>
        <a:p>
          <a:endParaRPr lang="en-US"/>
        </a:p>
      </dgm:t>
    </dgm:pt>
    <dgm:pt modelId="{E738984A-E4B7-49B7-B258-0D72BFF68657}" type="sibTrans" cxnId="{16B9A2C7-67DC-4F87-8722-1EBB551898CA}">
      <dgm:prSet/>
      <dgm:spPr/>
      <dgm:t>
        <a:bodyPr/>
        <a:lstStyle/>
        <a:p>
          <a:endParaRPr lang="en-US"/>
        </a:p>
      </dgm:t>
    </dgm:pt>
    <dgm:pt modelId="{12DEE530-7297-433A-8D48-C764CB94E8BA}">
      <dgm:prSet phldrT="[Text]"/>
      <dgm:spPr>
        <a:xfrm rot="5400000">
          <a:off x="3406011" y="-944602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 </a:t>
          </a:r>
          <a:r>
            <a:rPr lang="en-US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ha</a:t>
          </a:r>
          <a:endParaRPr lang="en-US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AFA165-0162-49B9-BFC5-70F77113EB29}" type="parTrans" cxnId="{D4C9E784-4301-4455-80A9-BF2600830212}">
      <dgm:prSet/>
      <dgm:spPr/>
      <dgm:t>
        <a:bodyPr/>
        <a:lstStyle/>
        <a:p>
          <a:endParaRPr lang="en-US"/>
        </a:p>
      </dgm:t>
    </dgm:pt>
    <dgm:pt modelId="{CE2686E9-2162-485E-ABC8-16B5F4E30708}" type="sibTrans" cxnId="{D4C9E784-4301-4455-80A9-BF2600830212}">
      <dgm:prSet/>
      <dgm:spPr/>
      <dgm:t>
        <a:bodyPr/>
        <a:lstStyle/>
        <a:p>
          <a:endParaRPr lang="en-US"/>
        </a:p>
      </dgm:t>
    </dgm:pt>
    <dgm:pt modelId="{67D3E68B-295C-44CA-8E55-A106ABB3711A}">
      <dgm:prSet phldrT="[Text]" custT="1"/>
      <dgm:spPr>
        <a:xfrm rot="5400000">
          <a:off x="3406011" y="-447925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10 (t/ha)</a:t>
          </a:r>
        </a:p>
      </dgm:t>
    </dgm:pt>
    <dgm:pt modelId="{F873FA10-5EC9-459A-AAF9-4444A3025993}" type="parTrans" cxnId="{D783E926-5191-497A-9A4A-DD3478A6DEAA}">
      <dgm:prSet/>
      <dgm:spPr/>
      <dgm:t>
        <a:bodyPr/>
        <a:lstStyle/>
        <a:p>
          <a:endParaRPr lang="en-US"/>
        </a:p>
      </dgm:t>
    </dgm:pt>
    <dgm:pt modelId="{C340A116-7202-46DB-B314-FB6F41424718}" type="sibTrans" cxnId="{D783E926-5191-497A-9A4A-DD3478A6DEAA}">
      <dgm:prSet/>
      <dgm:spPr/>
      <dgm:t>
        <a:bodyPr/>
        <a:lstStyle/>
        <a:p>
          <a:endParaRPr lang="en-US"/>
        </a:p>
      </dgm:t>
    </dgm:pt>
    <dgm:pt modelId="{941185E5-3FDE-4E13-932B-92D57E9C0E9C}">
      <dgm:prSet phldrT="[Text]" custT="1"/>
      <dgm:spPr>
        <a:xfrm>
          <a:off x="0" y="1014665"/>
          <a:ext cx="1905428" cy="482825"/>
        </a:xfrm>
        <a:prstGeom prst="roundRect">
          <a:avLst/>
        </a:prstGeom>
        <a:solidFill>
          <a:srgbClr val="70AD47">
            <a:shade val="80000"/>
            <a:hueOff val="321280"/>
            <a:satOff val="-12909"/>
            <a:lumOff val="27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Wollastonite rate </a:t>
          </a:r>
        </a:p>
      </dgm:t>
    </dgm:pt>
    <dgm:pt modelId="{282AB9A8-AB79-44A1-8751-E949ED1703F4}" type="parTrans" cxnId="{466AC066-69DD-433B-B76D-3A1A40ACA8CF}">
      <dgm:prSet/>
      <dgm:spPr/>
      <dgm:t>
        <a:bodyPr/>
        <a:lstStyle/>
        <a:p>
          <a:endParaRPr lang="en-US"/>
        </a:p>
      </dgm:t>
    </dgm:pt>
    <dgm:pt modelId="{7DF24A3E-C8C5-4B77-B7A4-516FFEB3E7CA}" type="sibTrans" cxnId="{466AC066-69DD-433B-B76D-3A1A40ACA8CF}">
      <dgm:prSet/>
      <dgm:spPr/>
      <dgm:t>
        <a:bodyPr/>
        <a:lstStyle/>
        <a:p>
          <a:endParaRPr lang="en-US"/>
        </a:p>
      </dgm:t>
    </dgm:pt>
    <dgm:pt modelId="{DC3A6D2F-F8FB-485C-89EA-24418246E0D8}" type="pres">
      <dgm:prSet presAssocID="{5A7D174F-C0DC-46CF-94C5-762DDCED268D}" presName="Name0" presStyleCnt="0">
        <dgm:presLayoutVars>
          <dgm:dir/>
          <dgm:animLvl val="lvl"/>
          <dgm:resizeHandles val="exact"/>
        </dgm:presLayoutVars>
      </dgm:prSet>
      <dgm:spPr/>
    </dgm:pt>
    <dgm:pt modelId="{640735D8-1463-40C8-B01A-3E0DE403BC91}" type="pres">
      <dgm:prSet presAssocID="{EC827153-6CF1-4B8A-9359-7AF6F508E530}" presName="linNode" presStyleCnt="0"/>
      <dgm:spPr/>
    </dgm:pt>
    <dgm:pt modelId="{7767D912-5A1F-4C79-A247-8692669D1797}" type="pres">
      <dgm:prSet presAssocID="{EC827153-6CF1-4B8A-9359-7AF6F508E530}" presName="parentText" presStyleLbl="node1" presStyleIdx="0" presStyleCnt="3" custLinFactNeighborX="-1151" custLinFactNeighborY="-9009">
        <dgm:presLayoutVars>
          <dgm:chMax val="1"/>
          <dgm:bulletEnabled val="1"/>
        </dgm:presLayoutVars>
      </dgm:prSet>
      <dgm:spPr/>
    </dgm:pt>
    <dgm:pt modelId="{54636697-1FDB-4E16-B8F4-311D7478F1AA}" type="pres">
      <dgm:prSet presAssocID="{EC827153-6CF1-4B8A-9359-7AF6F508E530}" presName="descendantText" presStyleLbl="alignAccFollowNode1" presStyleIdx="0" presStyleCnt="3">
        <dgm:presLayoutVars>
          <dgm:bulletEnabled val="1"/>
        </dgm:presLayoutVars>
      </dgm:prSet>
      <dgm:spPr/>
    </dgm:pt>
    <dgm:pt modelId="{31CFF5B0-73D9-499A-9423-1E9015FD3DE8}" type="pres">
      <dgm:prSet presAssocID="{C146E319-8CA5-4876-8DE0-C285E78CACFA}" presName="sp" presStyleCnt="0"/>
      <dgm:spPr/>
    </dgm:pt>
    <dgm:pt modelId="{821DDA5E-5CBA-4987-9448-3A47FBC8676C}" type="pres">
      <dgm:prSet presAssocID="{C0B80D0E-405C-4655-ACB3-1633EB92B373}" presName="linNode" presStyleCnt="0"/>
      <dgm:spPr/>
    </dgm:pt>
    <dgm:pt modelId="{5E603CE3-C8C7-42E1-98F0-E1B81DA78F00}" type="pres">
      <dgm:prSet presAssocID="{C0B80D0E-405C-4655-ACB3-1633EB92B37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13993A-3496-4FB6-A561-ACC950D66DB3}" type="pres">
      <dgm:prSet presAssocID="{C0B80D0E-405C-4655-ACB3-1633EB92B373}" presName="descendantText" presStyleLbl="alignAccFollowNode1" presStyleIdx="1" presStyleCnt="3">
        <dgm:presLayoutVars>
          <dgm:bulletEnabled val="1"/>
        </dgm:presLayoutVars>
      </dgm:prSet>
      <dgm:spPr/>
    </dgm:pt>
    <dgm:pt modelId="{462BE888-E63D-4E1D-974D-58F68690AEE8}" type="pres">
      <dgm:prSet presAssocID="{E738984A-E4B7-49B7-B258-0D72BFF68657}" presName="sp" presStyleCnt="0"/>
      <dgm:spPr/>
    </dgm:pt>
    <dgm:pt modelId="{54500369-57DE-4634-9F3B-26618D6758E2}" type="pres">
      <dgm:prSet presAssocID="{941185E5-3FDE-4E13-932B-92D57E9C0E9C}" presName="linNode" presStyleCnt="0"/>
      <dgm:spPr/>
    </dgm:pt>
    <dgm:pt modelId="{8AEE2131-972A-4046-A716-0A4EF31FF57E}" type="pres">
      <dgm:prSet presAssocID="{941185E5-3FDE-4E13-932B-92D57E9C0E9C}" presName="parentText" presStyleLbl="node1" presStyleIdx="2" presStyleCnt="3" custLinFactX="-44464" custLinFactY="100000" custLinFactNeighborX="-100000" custLinFactNeighborY="136945">
        <dgm:presLayoutVars>
          <dgm:chMax val="1"/>
          <dgm:bulletEnabled val="1"/>
        </dgm:presLayoutVars>
      </dgm:prSet>
      <dgm:spPr/>
    </dgm:pt>
    <dgm:pt modelId="{20359069-A593-432E-A35F-DE40D2664078}" type="pres">
      <dgm:prSet presAssocID="{941185E5-3FDE-4E13-932B-92D57E9C0E9C}" presName="descendantText" presStyleLbl="alignAccFollowNode1" presStyleIdx="2" presStyleCnt="3" custLinFactNeighborX="1705" custLinFactNeighborY="-2664">
        <dgm:presLayoutVars>
          <dgm:bulletEnabled val="1"/>
        </dgm:presLayoutVars>
      </dgm:prSet>
      <dgm:spPr/>
    </dgm:pt>
  </dgm:ptLst>
  <dgm:cxnLst>
    <dgm:cxn modelId="{C5F56607-F1A9-497D-889C-6A1BFC98011E}" type="presOf" srcId="{EC827153-6CF1-4B8A-9359-7AF6F508E530}" destId="{7767D912-5A1F-4C79-A247-8692669D1797}" srcOrd="0" destOrd="0" presId="urn:microsoft.com/office/officeart/2005/8/layout/vList5"/>
    <dgm:cxn modelId="{D783E926-5191-497A-9A4A-DD3478A6DEAA}" srcId="{941185E5-3FDE-4E13-932B-92D57E9C0E9C}" destId="{67D3E68B-295C-44CA-8E55-A106ABB3711A}" srcOrd="0" destOrd="0" parTransId="{F873FA10-5EC9-459A-AAF9-4444A3025993}" sibTransId="{C340A116-7202-46DB-B314-FB6F41424718}"/>
    <dgm:cxn modelId="{0B08D829-6645-4A2E-85C6-788E993C0C48}" srcId="{5A7D174F-C0DC-46CF-94C5-762DDCED268D}" destId="{EC827153-6CF1-4B8A-9359-7AF6F508E530}" srcOrd="0" destOrd="0" parTransId="{E3847582-06FD-4B97-8094-9F8FEC3301A5}" sibTransId="{C146E319-8CA5-4876-8DE0-C285E78CACFA}"/>
    <dgm:cxn modelId="{07F5F12E-C385-4266-9AF3-E498B247DF78}" type="presOf" srcId="{5A7D174F-C0DC-46CF-94C5-762DDCED268D}" destId="{DC3A6D2F-F8FB-485C-89EA-24418246E0D8}" srcOrd="0" destOrd="0" presId="urn:microsoft.com/office/officeart/2005/8/layout/vList5"/>
    <dgm:cxn modelId="{AD2BB73B-AC12-475F-BDF1-4F1335179C89}" type="presOf" srcId="{941185E5-3FDE-4E13-932B-92D57E9C0E9C}" destId="{8AEE2131-972A-4046-A716-0A4EF31FF57E}" srcOrd="0" destOrd="0" presId="urn:microsoft.com/office/officeart/2005/8/layout/vList5"/>
    <dgm:cxn modelId="{EA689566-22EF-450D-9AA0-1C1CBB77C872}" type="presOf" srcId="{67D3E68B-295C-44CA-8E55-A106ABB3711A}" destId="{20359069-A593-432E-A35F-DE40D2664078}" srcOrd="0" destOrd="0" presId="urn:microsoft.com/office/officeart/2005/8/layout/vList5"/>
    <dgm:cxn modelId="{466AC066-69DD-433B-B76D-3A1A40ACA8CF}" srcId="{5A7D174F-C0DC-46CF-94C5-762DDCED268D}" destId="{941185E5-3FDE-4E13-932B-92D57E9C0E9C}" srcOrd="2" destOrd="0" parTransId="{282AB9A8-AB79-44A1-8751-E949ED1703F4}" sibTransId="{7DF24A3E-C8C5-4B77-B7A4-516FFEB3E7CA}"/>
    <dgm:cxn modelId="{AFB24850-C121-44D2-8926-72303694F2EF}" type="presOf" srcId="{12DEE530-7297-433A-8D48-C764CB94E8BA}" destId="{8813993A-3496-4FB6-A561-ACC950D66DB3}" srcOrd="0" destOrd="0" presId="urn:microsoft.com/office/officeart/2005/8/layout/vList5"/>
    <dgm:cxn modelId="{8817D379-9CFF-4A18-AE82-EC849B76D15E}" srcId="{EC827153-6CF1-4B8A-9359-7AF6F508E530}" destId="{0EB6873E-6B54-4EE1-9320-2108BF6B1E52}" srcOrd="0" destOrd="0" parTransId="{6A813C8B-263F-4055-81A4-45D3037C88B5}" sibTransId="{7137CBCE-973A-4C47-8F43-05F76541C9EE}"/>
    <dgm:cxn modelId="{D4C9E784-4301-4455-80A9-BF2600830212}" srcId="{C0B80D0E-405C-4655-ACB3-1633EB92B373}" destId="{12DEE530-7297-433A-8D48-C764CB94E8BA}" srcOrd="0" destOrd="0" parTransId="{43AFA165-0162-49B9-BFC5-70F77113EB29}" sibTransId="{CE2686E9-2162-485E-ABC8-16B5F4E30708}"/>
    <dgm:cxn modelId="{16B9A2C7-67DC-4F87-8722-1EBB551898CA}" srcId="{5A7D174F-C0DC-46CF-94C5-762DDCED268D}" destId="{C0B80D0E-405C-4655-ACB3-1633EB92B373}" srcOrd="1" destOrd="0" parTransId="{6DFB6FC8-788D-4129-B170-A7A618ABE406}" sibTransId="{E738984A-E4B7-49B7-B258-0D72BFF68657}"/>
    <dgm:cxn modelId="{A2AD9CCE-B226-4DD5-9DC0-D251AFA98031}" type="presOf" srcId="{0EB6873E-6B54-4EE1-9320-2108BF6B1E52}" destId="{54636697-1FDB-4E16-B8F4-311D7478F1AA}" srcOrd="0" destOrd="0" presId="urn:microsoft.com/office/officeart/2005/8/layout/vList5"/>
    <dgm:cxn modelId="{3B95FDD6-2849-48A9-BB76-994784676348}" type="presOf" srcId="{C0B80D0E-405C-4655-ACB3-1633EB92B373}" destId="{5E603CE3-C8C7-42E1-98F0-E1B81DA78F00}" srcOrd="0" destOrd="0" presId="urn:microsoft.com/office/officeart/2005/8/layout/vList5"/>
    <dgm:cxn modelId="{BFDDD221-602D-4EDE-B3E7-88C6585BA6A7}" type="presParOf" srcId="{DC3A6D2F-F8FB-485C-89EA-24418246E0D8}" destId="{640735D8-1463-40C8-B01A-3E0DE403BC91}" srcOrd="0" destOrd="0" presId="urn:microsoft.com/office/officeart/2005/8/layout/vList5"/>
    <dgm:cxn modelId="{8899D0F5-FE4D-400F-A201-C7383D43E18B}" type="presParOf" srcId="{640735D8-1463-40C8-B01A-3E0DE403BC91}" destId="{7767D912-5A1F-4C79-A247-8692669D1797}" srcOrd="0" destOrd="0" presId="urn:microsoft.com/office/officeart/2005/8/layout/vList5"/>
    <dgm:cxn modelId="{85C47BF8-6912-4384-B247-C7F2198389F0}" type="presParOf" srcId="{640735D8-1463-40C8-B01A-3E0DE403BC91}" destId="{54636697-1FDB-4E16-B8F4-311D7478F1AA}" srcOrd="1" destOrd="0" presId="urn:microsoft.com/office/officeart/2005/8/layout/vList5"/>
    <dgm:cxn modelId="{65AE70F0-A01B-4DE4-996C-05DEC1AC36F0}" type="presParOf" srcId="{DC3A6D2F-F8FB-485C-89EA-24418246E0D8}" destId="{31CFF5B0-73D9-499A-9423-1E9015FD3DE8}" srcOrd="1" destOrd="0" presId="urn:microsoft.com/office/officeart/2005/8/layout/vList5"/>
    <dgm:cxn modelId="{2E10C762-340D-4CBC-9800-45D8595E5BD3}" type="presParOf" srcId="{DC3A6D2F-F8FB-485C-89EA-24418246E0D8}" destId="{821DDA5E-5CBA-4987-9448-3A47FBC8676C}" srcOrd="2" destOrd="0" presId="urn:microsoft.com/office/officeart/2005/8/layout/vList5"/>
    <dgm:cxn modelId="{2A063922-38CE-47E4-BFB5-BF87D66AAF89}" type="presParOf" srcId="{821DDA5E-5CBA-4987-9448-3A47FBC8676C}" destId="{5E603CE3-C8C7-42E1-98F0-E1B81DA78F00}" srcOrd="0" destOrd="0" presId="urn:microsoft.com/office/officeart/2005/8/layout/vList5"/>
    <dgm:cxn modelId="{78C9DBC9-AD4A-4546-AD29-3452AF62CB4F}" type="presParOf" srcId="{821DDA5E-5CBA-4987-9448-3A47FBC8676C}" destId="{8813993A-3496-4FB6-A561-ACC950D66DB3}" srcOrd="1" destOrd="0" presId="urn:microsoft.com/office/officeart/2005/8/layout/vList5"/>
    <dgm:cxn modelId="{B9C0AB4A-D4B5-43BE-9760-56728215458B}" type="presParOf" srcId="{DC3A6D2F-F8FB-485C-89EA-24418246E0D8}" destId="{462BE888-E63D-4E1D-974D-58F68690AEE8}" srcOrd="3" destOrd="0" presId="urn:microsoft.com/office/officeart/2005/8/layout/vList5"/>
    <dgm:cxn modelId="{4F2DC327-92B0-4D2D-AA80-B0507FCBA2F5}" type="presParOf" srcId="{DC3A6D2F-F8FB-485C-89EA-24418246E0D8}" destId="{54500369-57DE-4634-9F3B-26618D6758E2}" srcOrd="4" destOrd="0" presId="urn:microsoft.com/office/officeart/2005/8/layout/vList5"/>
    <dgm:cxn modelId="{6D750D97-2728-44D9-8D42-AE7F5E04ED94}" type="presParOf" srcId="{54500369-57DE-4634-9F3B-26618D6758E2}" destId="{8AEE2131-972A-4046-A716-0A4EF31FF57E}" srcOrd="0" destOrd="0" presId="urn:microsoft.com/office/officeart/2005/8/layout/vList5"/>
    <dgm:cxn modelId="{AF66D56F-61C0-42CE-860D-716192BD07AA}" type="presParOf" srcId="{54500369-57DE-4634-9F3B-26618D6758E2}" destId="{20359069-A593-432E-A35F-DE40D26640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7D174F-C0DC-46CF-94C5-762DDCED268D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C827153-6CF1-4B8A-9359-7AF6F508E530}">
      <dgm:prSet phldrT="[Text]" custT="1"/>
      <dgm:spPr>
        <a:xfrm>
          <a:off x="0" y="0"/>
          <a:ext cx="1905428" cy="482825"/>
        </a:xfrm>
        <a:prstGeom prst="roundRect">
          <a:avLst/>
        </a:prstGeom>
        <a:solidFill>
          <a:srgbClr val="70AD47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Harvested crop</a:t>
          </a:r>
        </a:p>
      </dgm:t>
    </dgm:pt>
    <dgm:pt modelId="{E3847582-06FD-4B97-8094-9F8FEC3301A5}" type="parTrans" cxnId="{0B08D829-6645-4A2E-85C6-788E993C0C48}">
      <dgm:prSet/>
      <dgm:spPr/>
      <dgm:t>
        <a:bodyPr/>
        <a:lstStyle/>
        <a:p>
          <a:endParaRPr lang="en-US"/>
        </a:p>
      </dgm:t>
    </dgm:pt>
    <dgm:pt modelId="{C146E319-8CA5-4876-8DE0-C285E78CACFA}" type="sibTrans" cxnId="{0B08D829-6645-4A2E-85C6-788E993C0C48}">
      <dgm:prSet/>
      <dgm:spPr/>
      <dgm:t>
        <a:bodyPr/>
        <a:lstStyle/>
        <a:p>
          <a:endParaRPr lang="en-US"/>
        </a:p>
      </dgm:t>
    </dgm:pt>
    <dgm:pt modelId="{0EB6873E-6B54-4EE1-9320-2108BF6B1E52}">
      <dgm:prSet phldrT="[Text]"/>
      <dgm:spPr>
        <a:xfrm rot="5400000">
          <a:off x="3406011" y="-1451569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Rotation (wheat, corn and soybean)</a:t>
          </a:r>
        </a:p>
      </dgm:t>
    </dgm:pt>
    <dgm:pt modelId="{6A813C8B-263F-4055-81A4-45D3037C88B5}" type="parTrans" cxnId="{8817D379-9CFF-4A18-AE82-EC849B76D15E}">
      <dgm:prSet/>
      <dgm:spPr/>
      <dgm:t>
        <a:bodyPr/>
        <a:lstStyle/>
        <a:p>
          <a:endParaRPr lang="en-US"/>
        </a:p>
      </dgm:t>
    </dgm:pt>
    <dgm:pt modelId="{7137CBCE-973A-4C47-8F43-05F76541C9EE}" type="sibTrans" cxnId="{8817D379-9CFF-4A18-AE82-EC849B76D15E}">
      <dgm:prSet/>
      <dgm:spPr/>
      <dgm:t>
        <a:bodyPr/>
        <a:lstStyle/>
        <a:p>
          <a:endParaRPr lang="en-US"/>
        </a:p>
      </dgm:t>
    </dgm:pt>
    <dgm:pt modelId="{C0B80D0E-405C-4655-ACB3-1633EB92B373}">
      <dgm:prSet phldrT="[Text]" custT="1"/>
      <dgm:spPr>
        <a:xfrm>
          <a:off x="0" y="507698"/>
          <a:ext cx="1905428" cy="482825"/>
        </a:xfrm>
        <a:prstGeom prst="roundRect">
          <a:avLst/>
        </a:prstGeom>
        <a:solidFill>
          <a:srgbClr val="70AD47">
            <a:shade val="80000"/>
            <a:hueOff val="214187"/>
            <a:satOff val="-8606"/>
            <a:lumOff val="1841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Area</a:t>
          </a:r>
        </a:p>
      </dgm:t>
    </dgm:pt>
    <dgm:pt modelId="{6DFB6FC8-788D-4129-B170-A7A618ABE406}" type="parTrans" cxnId="{16B9A2C7-67DC-4F87-8722-1EBB551898CA}">
      <dgm:prSet/>
      <dgm:spPr/>
      <dgm:t>
        <a:bodyPr/>
        <a:lstStyle/>
        <a:p>
          <a:endParaRPr lang="en-US"/>
        </a:p>
      </dgm:t>
    </dgm:pt>
    <dgm:pt modelId="{E738984A-E4B7-49B7-B258-0D72BFF68657}" type="sibTrans" cxnId="{16B9A2C7-67DC-4F87-8722-1EBB551898CA}">
      <dgm:prSet/>
      <dgm:spPr/>
      <dgm:t>
        <a:bodyPr/>
        <a:lstStyle/>
        <a:p>
          <a:endParaRPr lang="en-US"/>
        </a:p>
      </dgm:t>
    </dgm:pt>
    <dgm:pt modelId="{12DEE530-7297-433A-8D48-C764CB94E8BA}">
      <dgm:prSet phldrT="[Text]"/>
      <dgm:spPr>
        <a:xfrm rot="5400000">
          <a:off x="3406011" y="-944602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58 </a:t>
          </a:r>
          <a:r>
            <a:rPr lang="en-US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ha</a:t>
          </a:r>
          <a:endParaRPr lang="en-US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AFA165-0162-49B9-BFC5-70F77113EB29}" type="parTrans" cxnId="{D4C9E784-4301-4455-80A9-BF2600830212}">
      <dgm:prSet/>
      <dgm:spPr/>
      <dgm:t>
        <a:bodyPr/>
        <a:lstStyle/>
        <a:p>
          <a:endParaRPr lang="en-US"/>
        </a:p>
      </dgm:t>
    </dgm:pt>
    <dgm:pt modelId="{CE2686E9-2162-485E-ABC8-16B5F4E30708}" type="sibTrans" cxnId="{D4C9E784-4301-4455-80A9-BF2600830212}">
      <dgm:prSet/>
      <dgm:spPr/>
      <dgm:t>
        <a:bodyPr/>
        <a:lstStyle/>
        <a:p>
          <a:endParaRPr lang="en-US"/>
        </a:p>
      </dgm:t>
    </dgm:pt>
    <dgm:pt modelId="{67D3E68B-295C-44CA-8E55-A106ABB3711A}">
      <dgm:prSet phldrT="[Text]" custT="1"/>
      <dgm:spPr>
        <a:xfrm rot="5400000">
          <a:off x="3406011" y="-447925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 (t/ha)</a:t>
          </a:r>
        </a:p>
      </dgm:t>
    </dgm:pt>
    <dgm:pt modelId="{F873FA10-5EC9-459A-AAF9-4444A3025993}" type="parTrans" cxnId="{D783E926-5191-497A-9A4A-DD3478A6DEAA}">
      <dgm:prSet/>
      <dgm:spPr/>
      <dgm:t>
        <a:bodyPr/>
        <a:lstStyle/>
        <a:p>
          <a:endParaRPr lang="en-US"/>
        </a:p>
      </dgm:t>
    </dgm:pt>
    <dgm:pt modelId="{C340A116-7202-46DB-B314-FB6F41424718}" type="sibTrans" cxnId="{D783E926-5191-497A-9A4A-DD3478A6DEAA}">
      <dgm:prSet/>
      <dgm:spPr/>
      <dgm:t>
        <a:bodyPr/>
        <a:lstStyle/>
        <a:p>
          <a:endParaRPr lang="en-US"/>
        </a:p>
      </dgm:t>
    </dgm:pt>
    <dgm:pt modelId="{941185E5-3FDE-4E13-932B-92D57E9C0E9C}">
      <dgm:prSet phldrT="[Text]" custT="1"/>
      <dgm:spPr>
        <a:xfrm>
          <a:off x="0" y="1014665"/>
          <a:ext cx="1905428" cy="482825"/>
        </a:xfrm>
        <a:prstGeom prst="roundRect">
          <a:avLst/>
        </a:prstGeom>
        <a:solidFill>
          <a:srgbClr val="70AD47">
            <a:shade val="80000"/>
            <a:hueOff val="321280"/>
            <a:satOff val="-12909"/>
            <a:lumOff val="27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Wollastonite rate </a:t>
          </a:r>
        </a:p>
      </dgm:t>
    </dgm:pt>
    <dgm:pt modelId="{282AB9A8-AB79-44A1-8751-E949ED1703F4}" type="parTrans" cxnId="{466AC066-69DD-433B-B76D-3A1A40ACA8CF}">
      <dgm:prSet/>
      <dgm:spPr/>
      <dgm:t>
        <a:bodyPr/>
        <a:lstStyle/>
        <a:p>
          <a:endParaRPr lang="en-US"/>
        </a:p>
      </dgm:t>
    </dgm:pt>
    <dgm:pt modelId="{7DF24A3E-C8C5-4B77-B7A4-516FFEB3E7CA}" type="sibTrans" cxnId="{466AC066-69DD-433B-B76D-3A1A40ACA8CF}">
      <dgm:prSet/>
      <dgm:spPr/>
      <dgm:t>
        <a:bodyPr/>
        <a:lstStyle/>
        <a:p>
          <a:endParaRPr lang="en-US"/>
        </a:p>
      </dgm:t>
    </dgm:pt>
    <dgm:pt modelId="{DC3A6D2F-F8FB-485C-89EA-24418246E0D8}" type="pres">
      <dgm:prSet presAssocID="{5A7D174F-C0DC-46CF-94C5-762DDCED268D}" presName="Name0" presStyleCnt="0">
        <dgm:presLayoutVars>
          <dgm:dir/>
          <dgm:animLvl val="lvl"/>
          <dgm:resizeHandles val="exact"/>
        </dgm:presLayoutVars>
      </dgm:prSet>
      <dgm:spPr/>
    </dgm:pt>
    <dgm:pt modelId="{640735D8-1463-40C8-B01A-3E0DE403BC91}" type="pres">
      <dgm:prSet presAssocID="{EC827153-6CF1-4B8A-9359-7AF6F508E530}" presName="linNode" presStyleCnt="0"/>
      <dgm:spPr/>
    </dgm:pt>
    <dgm:pt modelId="{7767D912-5A1F-4C79-A247-8692669D1797}" type="pres">
      <dgm:prSet presAssocID="{EC827153-6CF1-4B8A-9359-7AF6F508E530}" presName="parentText" presStyleLbl="node1" presStyleIdx="0" presStyleCnt="3" custLinFactNeighborX="-1151" custLinFactNeighborY="-9009">
        <dgm:presLayoutVars>
          <dgm:chMax val="1"/>
          <dgm:bulletEnabled val="1"/>
        </dgm:presLayoutVars>
      </dgm:prSet>
      <dgm:spPr/>
    </dgm:pt>
    <dgm:pt modelId="{54636697-1FDB-4E16-B8F4-311D7478F1AA}" type="pres">
      <dgm:prSet presAssocID="{EC827153-6CF1-4B8A-9359-7AF6F508E530}" presName="descendantText" presStyleLbl="alignAccFollowNode1" presStyleIdx="0" presStyleCnt="3">
        <dgm:presLayoutVars>
          <dgm:bulletEnabled val="1"/>
        </dgm:presLayoutVars>
      </dgm:prSet>
      <dgm:spPr/>
    </dgm:pt>
    <dgm:pt modelId="{31CFF5B0-73D9-499A-9423-1E9015FD3DE8}" type="pres">
      <dgm:prSet presAssocID="{C146E319-8CA5-4876-8DE0-C285E78CACFA}" presName="sp" presStyleCnt="0"/>
      <dgm:spPr/>
    </dgm:pt>
    <dgm:pt modelId="{821DDA5E-5CBA-4987-9448-3A47FBC8676C}" type="pres">
      <dgm:prSet presAssocID="{C0B80D0E-405C-4655-ACB3-1633EB92B373}" presName="linNode" presStyleCnt="0"/>
      <dgm:spPr/>
    </dgm:pt>
    <dgm:pt modelId="{5E603CE3-C8C7-42E1-98F0-E1B81DA78F00}" type="pres">
      <dgm:prSet presAssocID="{C0B80D0E-405C-4655-ACB3-1633EB92B37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13993A-3496-4FB6-A561-ACC950D66DB3}" type="pres">
      <dgm:prSet presAssocID="{C0B80D0E-405C-4655-ACB3-1633EB92B373}" presName="descendantText" presStyleLbl="alignAccFollowNode1" presStyleIdx="1" presStyleCnt="3">
        <dgm:presLayoutVars>
          <dgm:bulletEnabled val="1"/>
        </dgm:presLayoutVars>
      </dgm:prSet>
      <dgm:spPr/>
    </dgm:pt>
    <dgm:pt modelId="{462BE888-E63D-4E1D-974D-58F68690AEE8}" type="pres">
      <dgm:prSet presAssocID="{E738984A-E4B7-49B7-B258-0D72BFF68657}" presName="sp" presStyleCnt="0"/>
      <dgm:spPr/>
    </dgm:pt>
    <dgm:pt modelId="{54500369-57DE-4634-9F3B-26618D6758E2}" type="pres">
      <dgm:prSet presAssocID="{941185E5-3FDE-4E13-932B-92D57E9C0E9C}" presName="linNode" presStyleCnt="0"/>
      <dgm:spPr/>
    </dgm:pt>
    <dgm:pt modelId="{8AEE2131-972A-4046-A716-0A4EF31FF57E}" type="pres">
      <dgm:prSet presAssocID="{941185E5-3FDE-4E13-932B-92D57E9C0E9C}" presName="parentText" presStyleLbl="node1" presStyleIdx="2" presStyleCnt="3" custLinFactX="-44464" custLinFactY="100000" custLinFactNeighborX="-100000" custLinFactNeighborY="136945">
        <dgm:presLayoutVars>
          <dgm:chMax val="1"/>
          <dgm:bulletEnabled val="1"/>
        </dgm:presLayoutVars>
      </dgm:prSet>
      <dgm:spPr/>
    </dgm:pt>
    <dgm:pt modelId="{20359069-A593-432E-A35F-DE40D2664078}" type="pres">
      <dgm:prSet presAssocID="{941185E5-3FDE-4E13-932B-92D57E9C0E9C}" presName="descendantText" presStyleLbl="alignAccFollowNode1" presStyleIdx="2" presStyleCnt="3" custLinFactNeighborX="1705" custLinFactNeighborY="-2664">
        <dgm:presLayoutVars>
          <dgm:bulletEnabled val="1"/>
        </dgm:presLayoutVars>
      </dgm:prSet>
      <dgm:spPr/>
    </dgm:pt>
  </dgm:ptLst>
  <dgm:cxnLst>
    <dgm:cxn modelId="{C5F56607-F1A9-497D-889C-6A1BFC98011E}" type="presOf" srcId="{EC827153-6CF1-4B8A-9359-7AF6F508E530}" destId="{7767D912-5A1F-4C79-A247-8692669D1797}" srcOrd="0" destOrd="0" presId="urn:microsoft.com/office/officeart/2005/8/layout/vList5"/>
    <dgm:cxn modelId="{D783E926-5191-497A-9A4A-DD3478A6DEAA}" srcId="{941185E5-3FDE-4E13-932B-92D57E9C0E9C}" destId="{67D3E68B-295C-44CA-8E55-A106ABB3711A}" srcOrd="0" destOrd="0" parTransId="{F873FA10-5EC9-459A-AAF9-4444A3025993}" sibTransId="{C340A116-7202-46DB-B314-FB6F41424718}"/>
    <dgm:cxn modelId="{0B08D829-6645-4A2E-85C6-788E993C0C48}" srcId="{5A7D174F-C0DC-46CF-94C5-762DDCED268D}" destId="{EC827153-6CF1-4B8A-9359-7AF6F508E530}" srcOrd="0" destOrd="0" parTransId="{E3847582-06FD-4B97-8094-9F8FEC3301A5}" sibTransId="{C146E319-8CA5-4876-8DE0-C285E78CACFA}"/>
    <dgm:cxn modelId="{07F5F12E-C385-4266-9AF3-E498B247DF78}" type="presOf" srcId="{5A7D174F-C0DC-46CF-94C5-762DDCED268D}" destId="{DC3A6D2F-F8FB-485C-89EA-24418246E0D8}" srcOrd="0" destOrd="0" presId="urn:microsoft.com/office/officeart/2005/8/layout/vList5"/>
    <dgm:cxn modelId="{AD2BB73B-AC12-475F-BDF1-4F1335179C89}" type="presOf" srcId="{941185E5-3FDE-4E13-932B-92D57E9C0E9C}" destId="{8AEE2131-972A-4046-A716-0A4EF31FF57E}" srcOrd="0" destOrd="0" presId="urn:microsoft.com/office/officeart/2005/8/layout/vList5"/>
    <dgm:cxn modelId="{EA689566-22EF-450D-9AA0-1C1CBB77C872}" type="presOf" srcId="{67D3E68B-295C-44CA-8E55-A106ABB3711A}" destId="{20359069-A593-432E-A35F-DE40D2664078}" srcOrd="0" destOrd="0" presId="urn:microsoft.com/office/officeart/2005/8/layout/vList5"/>
    <dgm:cxn modelId="{466AC066-69DD-433B-B76D-3A1A40ACA8CF}" srcId="{5A7D174F-C0DC-46CF-94C5-762DDCED268D}" destId="{941185E5-3FDE-4E13-932B-92D57E9C0E9C}" srcOrd="2" destOrd="0" parTransId="{282AB9A8-AB79-44A1-8751-E949ED1703F4}" sibTransId="{7DF24A3E-C8C5-4B77-B7A4-516FFEB3E7CA}"/>
    <dgm:cxn modelId="{AFB24850-C121-44D2-8926-72303694F2EF}" type="presOf" srcId="{12DEE530-7297-433A-8D48-C764CB94E8BA}" destId="{8813993A-3496-4FB6-A561-ACC950D66DB3}" srcOrd="0" destOrd="0" presId="urn:microsoft.com/office/officeart/2005/8/layout/vList5"/>
    <dgm:cxn modelId="{8817D379-9CFF-4A18-AE82-EC849B76D15E}" srcId="{EC827153-6CF1-4B8A-9359-7AF6F508E530}" destId="{0EB6873E-6B54-4EE1-9320-2108BF6B1E52}" srcOrd="0" destOrd="0" parTransId="{6A813C8B-263F-4055-81A4-45D3037C88B5}" sibTransId="{7137CBCE-973A-4C47-8F43-05F76541C9EE}"/>
    <dgm:cxn modelId="{D4C9E784-4301-4455-80A9-BF2600830212}" srcId="{C0B80D0E-405C-4655-ACB3-1633EB92B373}" destId="{12DEE530-7297-433A-8D48-C764CB94E8BA}" srcOrd="0" destOrd="0" parTransId="{43AFA165-0162-49B9-BFC5-70F77113EB29}" sibTransId="{CE2686E9-2162-485E-ABC8-16B5F4E30708}"/>
    <dgm:cxn modelId="{16B9A2C7-67DC-4F87-8722-1EBB551898CA}" srcId="{5A7D174F-C0DC-46CF-94C5-762DDCED268D}" destId="{C0B80D0E-405C-4655-ACB3-1633EB92B373}" srcOrd="1" destOrd="0" parTransId="{6DFB6FC8-788D-4129-B170-A7A618ABE406}" sibTransId="{E738984A-E4B7-49B7-B258-0D72BFF68657}"/>
    <dgm:cxn modelId="{A2AD9CCE-B226-4DD5-9DC0-D251AFA98031}" type="presOf" srcId="{0EB6873E-6B54-4EE1-9320-2108BF6B1E52}" destId="{54636697-1FDB-4E16-B8F4-311D7478F1AA}" srcOrd="0" destOrd="0" presId="urn:microsoft.com/office/officeart/2005/8/layout/vList5"/>
    <dgm:cxn modelId="{3B95FDD6-2849-48A9-BB76-994784676348}" type="presOf" srcId="{C0B80D0E-405C-4655-ACB3-1633EB92B373}" destId="{5E603CE3-C8C7-42E1-98F0-E1B81DA78F00}" srcOrd="0" destOrd="0" presId="urn:microsoft.com/office/officeart/2005/8/layout/vList5"/>
    <dgm:cxn modelId="{BFDDD221-602D-4EDE-B3E7-88C6585BA6A7}" type="presParOf" srcId="{DC3A6D2F-F8FB-485C-89EA-24418246E0D8}" destId="{640735D8-1463-40C8-B01A-3E0DE403BC91}" srcOrd="0" destOrd="0" presId="urn:microsoft.com/office/officeart/2005/8/layout/vList5"/>
    <dgm:cxn modelId="{8899D0F5-FE4D-400F-A201-C7383D43E18B}" type="presParOf" srcId="{640735D8-1463-40C8-B01A-3E0DE403BC91}" destId="{7767D912-5A1F-4C79-A247-8692669D1797}" srcOrd="0" destOrd="0" presId="urn:microsoft.com/office/officeart/2005/8/layout/vList5"/>
    <dgm:cxn modelId="{85C47BF8-6912-4384-B247-C7F2198389F0}" type="presParOf" srcId="{640735D8-1463-40C8-B01A-3E0DE403BC91}" destId="{54636697-1FDB-4E16-B8F4-311D7478F1AA}" srcOrd="1" destOrd="0" presId="urn:microsoft.com/office/officeart/2005/8/layout/vList5"/>
    <dgm:cxn modelId="{65AE70F0-A01B-4DE4-996C-05DEC1AC36F0}" type="presParOf" srcId="{DC3A6D2F-F8FB-485C-89EA-24418246E0D8}" destId="{31CFF5B0-73D9-499A-9423-1E9015FD3DE8}" srcOrd="1" destOrd="0" presId="urn:microsoft.com/office/officeart/2005/8/layout/vList5"/>
    <dgm:cxn modelId="{2E10C762-340D-4CBC-9800-45D8595E5BD3}" type="presParOf" srcId="{DC3A6D2F-F8FB-485C-89EA-24418246E0D8}" destId="{821DDA5E-5CBA-4987-9448-3A47FBC8676C}" srcOrd="2" destOrd="0" presId="urn:microsoft.com/office/officeart/2005/8/layout/vList5"/>
    <dgm:cxn modelId="{2A063922-38CE-47E4-BFB5-BF87D66AAF89}" type="presParOf" srcId="{821DDA5E-5CBA-4987-9448-3A47FBC8676C}" destId="{5E603CE3-C8C7-42E1-98F0-E1B81DA78F00}" srcOrd="0" destOrd="0" presId="urn:microsoft.com/office/officeart/2005/8/layout/vList5"/>
    <dgm:cxn modelId="{78C9DBC9-AD4A-4546-AD29-3452AF62CB4F}" type="presParOf" srcId="{821DDA5E-5CBA-4987-9448-3A47FBC8676C}" destId="{8813993A-3496-4FB6-A561-ACC950D66DB3}" srcOrd="1" destOrd="0" presId="urn:microsoft.com/office/officeart/2005/8/layout/vList5"/>
    <dgm:cxn modelId="{B9C0AB4A-D4B5-43BE-9760-56728215458B}" type="presParOf" srcId="{DC3A6D2F-F8FB-485C-89EA-24418246E0D8}" destId="{462BE888-E63D-4E1D-974D-58F68690AEE8}" srcOrd="3" destOrd="0" presId="urn:microsoft.com/office/officeart/2005/8/layout/vList5"/>
    <dgm:cxn modelId="{4F2DC327-92B0-4D2D-AA80-B0507FCBA2F5}" type="presParOf" srcId="{DC3A6D2F-F8FB-485C-89EA-24418246E0D8}" destId="{54500369-57DE-4634-9F3B-26618D6758E2}" srcOrd="4" destOrd="0" presId="urn:microsoft.com/office/officeart/2005/8/layout/vList5"/>
    <dgm:cxn modelId="{6D750D97-2728-44D9-8D42-AE7F5E04ED94}" type="presParOf" srcId="{54500369-57DE-4634-9F3B-26618D6758E2}" destId="{8AEE2131-972A-4046-A716-0A4EF31FF57E}" srcOrd="0" destOrd="0" presId="urn:microsoft.com/office/officeart/2005/8/layout/vList5"/>
    <dgm:cxn modelId="{AF66D56F-61C0-42CE-860D-716192BD07AA}" type="presParOf" srcId="{54500369-57DE-4634-9F3B-26618D6758E2}" destId="{20359069-A593-432E-A35F-DE40D26640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BFB25A-BD3B-496E-B20F-74234F77445D}" type="doc">
      <dgm:prSet loTypeId="urn:microsoft.com/office/officeart/2008/layout/Squa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B34DF2A-5E7C-415A-953D-B2AD61F0784A}">
      <dgm:prSet phldrT="[Text]" custT="1"/>
      <dgm:spPr/>
      <dgm:t>
        <a:bodyPr/>
        <a:lstStyle/>
        <a:p>
          <a:r>
            <a:rPr lang="en-US" sz="2400" dirty="0"/>
            <a:t>Soil Column study</a:t>
          </a:r>
        </a:p>
      </dgm:t>
    </dgm:pt>
    <dgm:pt modelId="{7BE484F2-89F2-40F2-A66F-1F995EC7C674}" type="parTrans" cxnId="{AA3FD44D-C995-40F1-8001-2D8C4F555A12}">
      <dgm:prSet/>
      <dgm:spPr/>
      <dgm:t>
        <a:bodyPr/>
        <a:lstStyle/>
        <a:p>
          <a:endParaRPr lang="en-US"/>
        </a:p>
      </dgm:t>
    </dgm:pt>
    <dgm:pt modelId="{62CB74BE-CA46-4364-A78B-8EAC4C2FA16B}" type="sibTrans" cxnId="{AA3FD44D-C995-40F1-8001-2D8C4F555A12}">
      <dgm:prSet/>
      <dgm:spPr/>
      <dgm:t>
        <a:bodyPr/>
        <a:lstStyle/>
        <a:p>
          <a:endParaRPr lang="en-US"/>
        </a:p>
      </dgm:t>
    </dgm:pt>
    <dgm:pt modelId="{494330E1-11D8-4917-928A-B786560ABE02}">
      <dgm:prSet phldrT="[Text]" custT="1"/>
      <dgm:spPr/>
      <dgm:t>
        <a:bodyPr/>
        <a:lstStyle/>
        <a:p>
          <a:r>
            <a:rPr lang="en-US" sz="2000" dirty="0"/>
            <a:t>Investigating geochemical properties of leachates collected from the column setup</a:t>
          </a:r>
        </a:p>
      </dgm:t>
    </dgm:pt>
    <dgm:pt modelId="{932C6B5E-BB47-439C-80FA-9393B1578398}" type="parTrans" cxnId="{20A8DD05-9ABC-4A25-919B-2EDEA56A3524}">
      <dgm:prSet/>
      <dgm:spPr/>
      <dgm:t>
        <a:bodyPr/>
        <a:lstStyle/>
        <a:p>
          <a:endParaRPr lang="en-US"/>
        </a:p>
      </dgm:t>
    </dgm:pt>
    <dgm:pt modelId="{8AF9CA51-2513-41FA-AD82-0F65F3B56283}" type="sibTrans" cxnId="{20A8DD05-9ABC-4A25-919B-2EDEA56A3524}">
      <dgm:prSet/>
      <dgm:spPr/>
      <dgm:t>
        <a:bodyPr/>
        <a:lstStyle/>
        <a:p>
          <a:endParaRPr lang="en-US"/>
        </a:p>
      </dgm:t>
    </dgm:pt>
    <dgm:pt modelId="{97B5E49A-EA54-4ACF-9177-C0C76AE827E8}">
      <dgm:prSet phldrT="[Text]" custT="1"/>
      <dgm:spPr/>
      <dgm:t>
        <a:bodyPr/>
        <a:lstStyle/>
        <a:p>
          <a:r>
            <a:rPr lang="en-US" sz="2000" dirty="0"/>
            <a:t>Predict long term of carbonates in soil</a:t>
          </a:r>
        </a:p>
      </dgm:t>
    </dgm:pt>
    <dgm:pt modelId="{7B870197-B74D-4B47-BD87-B628B1FCE452}" type="parTrans" cxnId="{31030158-284F-4127-ACE8-0643485F3AF3}">
      <dgm:prSet/>
      <dgm:spPr/>
      <dgm:t>
        <a:bodyPr/>
        <a:lstStyle/>
        <a:p>
          <a:endParaRPr lang="en-US"/>
        </a:p>
      </dgm:t>
    </dgm:pt>
    <dgm:pt modelId="{84B5EF8C-75DB-4D73-B55A-2E208381E36A}" type="sibTrans" cxnId="{31030158-284F-4127-ACE8-0643485F3AF3}">
      <dgm:prSet/>
      <dgm:spPr/>
      <dgm:t>
        <a:bodyPr/>
        <a:lstStyle/>
        <a:p>
          <a:endParaRPr lang="en-US"/>
        </a:p>
      </dgm:t>
    </dgm:pt>
    <dgm:pt modelId="{9A2D62BE-1C8B-484C-8B02-D2A373AE7CA0}">
      <dgm:prSet phldrT="[Text]"/>
      <dgm:spPr/>
      <dgm:t>
        <a:bodyPr/>
        <a:lstStyle/>
        <a:p>
          <a:r>
            <a:rPr lang="en-US" dirty="0"/>
            <a:t>Using local setting (soil characterization and climate)</a:t>
          </a:r>
        </a:p>
      </dgm:t>
    </dgm:pt>
    <dgm:pt modelId="{8F3FD993-B5CB-4FC0-9F20-DEEC14FF56A0}" type="parTrans" cxnId="{54951C82-4DCB-4216-9451-63615A89C858}">
      <dgm:prSet/>
      <dgm:spPr/>
      <dgm:t>
        <a:bodyPr/>
        <a:lstStyle/>
        <a:p>
          <a:endParaRPr lang="en-US"/>
        </a:p>
      </dgm:t>
    </dgm:pt>
    <dgm:pt modelId="{CFC8BBD2-D708-4B98-A006-C85071A393B2}" type="sibTrans" cxnId="{54951C82-4DCB-4216-9451-63615A89C858}">
      <dgm:prSet/>
      <dgm:spPr/>
      <dgm:t>
        <a:bodyPr/>
        <a:lstStyle/>
        <a:p>
          <a:endParaRPr lang="en-US"/>
        </a:p>
      </dgm:t>
    </dgm:pt>
    <dgm:pt modelId="{26B0E082-BE20-4FFB-866E-31C56B5659C6}">
      <dgm:prSet phldrT="[Text]" custT="1"/>
      <dgm:spPr/>
      <dgm:t>
        <a:bodyPr/>
        <a:lstStyle/>
        <a:p>
          <a:r>
            <a:rPr lang="en-US" sz="2400" dirty="0"/>
            <a:t>Developing a reactive transport modeling framework</a:t>
          </a:r>
        </a:p>
      </dgm:t>
    </dgm:pt>
    <dgm:pt modelId="{37778E3D-9FCF-4A73-97C6-67851D5C6CC1}" type="sibTrans" cxnId="{18E0E7E1-5856-438D-A504-29E8D1BCA8FF}">
      <dgm:prSet/>
      <dgm:spPr/>
      <dgm:t>
        <a:bodyPr/>
        <a:lstStyle/>
        <a:p>
          <a:endParaRPr lang="en-US"/>
        </a:p>
      </dgm:t>
    </dgm:pt>
    <dgm:pt modelId="{D4EA9F46-58F2-4663-A583-B5560CC85422}" type="parTrans" cxnId="{18E0E7E1-5856-438D-A504-29E8D1BCA8FF}">
      <dgm:prSet/>
      <dgm:spPr/>
      <dgm:t>
        <a:bodyPr/>
        <a:lstStyle/>
        <a:p>
          <a:endParaRPr lang="en-US"/>
        </a:p>
      </dgm:t>
    </dgm:pt>
    <dgm:pt modelId="{F794DD28-C805-4FCE-9375-B107218D5007}" type="pres">
      <dgm:prSet presAssocID="{32BFB25A-BD3B-496E-B20F-74234F77445D}" presName="layout" presStyleCnt="0">
        <dgm:presLayoutVars>
          <dgm:chMax/>
          <dgm:chPref/>
          <dgm:dir/>
          <dgm:resizeHandles/>
        </dgm:presLayoutVars>
      </dgm:prSet>
      <dgm:spPr/>
    </dgm:pt>
    <dgm:pt modelId="{A95DAE25-70C1-4686-8859-BFF4F8C71A46}" type="pres">
      <dgm:prSet presAssocID="{8B34DF2A-5E7C-415A-953D-B2AD61F0784A}" presName="root" presStyleCnt="0">
        <dgm:presLayoutVars>
          <dgm:chMax/>
          <dgm:chPref/>
        </dgm:presLayoutVars>
      </dgm:prSet>
      <dgm:spPr/>
    </dgm:pt>
    <dgm:pt modelId="{10BA3A70-2A95-417A-B576-410185E34798}" type="pres">
      <dgm:prSet presAssocID="{8B34DF2A-5E7C-415A-953D-B2AD61F0784A}" presName="rootComposite" presStyleCnt="0">
        <dgm:presLayoutVars/>
      </dgm:prSet>
      <dgm:spPr/>
    </dgm:pt>
    <dgm:pt modelId="{20F9447C-D55E-4AFD-86BB-8D89F081DF17}" type="pres">
      <dgm:prSet presAssocID="{8B34DF2A-5E7C-415A-953D-B2AD61F0784A}" presName="ParentAccent" presStyleLbl="alignNode1" presStyleIdx="0" presStyleCnt="2"/>
      <dgm:spPr/>
    </dgm:pt>
    <dgm:pt modelId="{F09CE3E6-FFD6-4EC7-AA9E-C7DB7E3AFFC3}" type="pres">
      <dgm:prSet presAssocID="{8B34DF2A-5E7C-415A-953D-B2AD61F0784A}" presName="ParentSmallAccent" presStyleLbl="fgAcc1" presStyleIdx="0" presStyleCnt="2"/>
      <dgm:spPr/>
    </dgm:pt>
    <dgm:pt modelId="{BB3618EB-B6AA-4480-A596-72BE5DAD8046}" type="pres">
      <dgm:prSet presAssocID="{8B34DF2A-5E7C-415A-953D-B2AD61F0784A}" presName="Parent" presStyleLbl="revTx" presStyleIdx="0" presStyleCnt="5">
        <dgm:presLayoutVars>
          <dgm:chMax/>
          <dgm:chPref val="4"/>
          <dgm:bulletEnabled val="1"/>
        </dgm:presLayoutVars>
      </dgm:prSet>
      <dgm:spPr/>
    </dgm:pt>
    <dgm:pt modelId="{E0BCCAD0-7B13-4B8F-917B-89308B2EC468}" type="pres">
      <dgm:prSet presAssocID="{8B34DF2A-5E7C-415A-953D-B2AD61F0784A}" presName="childShape" presStyleCnt="0">
        <dgm:presLayoutVars>
          <dgm:chMax val="0"/>
          <dgm:chPref val="0"/>
        </dgm:presLayoutVars>
      </dgm:prSet>
      <dgm:spPr/>
    </dgm:pt>
    <dgm:pt modelId="{D0FCA0CA-086E-4316-B0E1-0FF832E1FAD7}" type="pres">
      <dgm:prSet presAssocID="{494330E1-11D8-4917-928A-B786560ABE02}" presName="childComposite" presStyleCnt="0">
        <dgm:presLayoutVars>
          <dgm:chMax val="0"/>
          <dgm:chPref val="0"/>
        </dgm:presLayoutVars>
      </dgm:prSet>
      <dgm:spPr/>
    </dgm:pt>
    <dgm:pt modelId="{5BDBD14F-689E-41D0-9AA6-BB1CABB7175B}" type="pres">
      <dgm:prSet presAssocID="{494330E1-11D8-4917-928A-B786560ABE02}" presName="ChildAccent" presStyleLbl="solidFgAcc1" presStyleIdx="0" presStyleCnt="3"/>
      <dgm:spPr/>
    </dgm:pt>
    <dgm:pt modelId="{694A8D10-3F6C-4B12-A6A1-EE5276767D49}" type="pres">
      <dgm:prSet presAssocID="{494330E1-11D8-4917-928A-B786560ABE02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1FE19E7-4141-4EA8-94EE-96D58FEA2510}" type="pres">
      <dgm:prSet presAssocID="{26B0E082-BE20-4FFB-866E-31C56B5659C6}" presName="root" presStyleCnt="0">
        <dgm:presLayoutVars>
          <dgm:chMax/>
          <dgm:chPref/>
        </dgm:presLayoutVars>
      </dgm:prSet>
      <dgm:spPr/>
    </dgm:pt>
    <dgm:pt modelId="{EFC10EB6-90A8-4371-AAF4-EB828706A33B}" type="pres">
      <dgm:prSet presAssocID="{26B0E082-BE20-4FFB-866E-31C56B5659C6}" presName="rootComposite" presStyleCnt="0">
        <dgm:presLayoutVars/>
      </dgm:prSet>
      <dgm:spPr/>
    </dgm:pt>
    <dgm:pt modelId="{B7CEAAB6-E3FA-4AA7-B94C-4595217FA6DA}" type="pres">
      <dgm:prSet presAssocID="{26B0E082-BE20-4FFB-866E-31C56B5659C6}" presName="ParentAccent" presStyleLbl="alignNode1" presStyleIdx="1" presStyleCnt="2"/>
      <dgm:spPr/>
    </dgm:pt>
    <dgm:pt modelId="{00C41128-2707-4CAC-8FC8-5DD1EA40658B}" type="pres">
      <dgm:prSet presAssocID="{26B0E082-BE20-4FFB-866E-31C56B5659C6}" presName="ParentSmallAccent" presStyleLbl="fgAcc1" presStyleIdx="1" presStyleCnt="2"/>
      <dgm:spPr/>
    </dgm:pt>
    <dgm:pt modelId="{99E0CFAE-DBA7-4758-B2ED-228E11CE7A25}" type="pres">
      <dgm:prSet presAssocID="{26B0E082-BE20-4FFB-866E-31C56B5659C6}" presName="Parent" presStyleLbl="revTx" presStyleIdx="2" presStyleCnt="5">
        <dgm:presLayoutVars>
          <dgm:chMax/>
          <dgm:chPref val="4"/>
          <dgm:bulletEnabled val="1"/>
        </dgm:presLayoutVars>
      </dgm:prSet>
      <dgm:spPr/>
    </dgm:pt>
    <dgm:pt modelId="{DBC76EAF-A855-494F-BDBE-38F37EAC1E5F}" type="pres">
      <dgm:prSet presAssocID="{26B0E082-BE20-4FFB-866E-31C56B5659C6}" presName="childShape" presStyleCnt="0">
        <dgm:presLayoutVars>
          <dgm:chMax val="0"/>
          <dgm:chPref val="0"/>
        </dgm:presLayoutVars>
      </dgm:prSet>
      <dgm:spPr/>
    </dgm:pt>
    <dgm:pt modelId="{D5EEABE9-F5D3-421A-8FDB-3EA680489398}" type="pres">
      <dgm:prSet presAssocID="{97B5E49A-EA54-4ACF-9177-C0C76AE827E8}" presName="childComposite" presStyleCnt="0">
        <dgm:presLayoutVars>
          <dgm:chMax val="0"/>
          <dgm:chPref val="0"/>
        </dgm:presLayoutVars>
      </dgm:prSet>
      <dgm:spPr/>
    </dgm:pt>
    <dgm:pt modelId="{F4E55DB8-7747-4BCA-8715-692D51474A54}" type="pres">
      <dgm:prSet presAssocID="{97B5E49A-EA54-4ACF-9177-C0C76AE827E8}" presName="ChildAccent" presStyleLbl="solidFgAcc1" presStyleIdx="1" presStyleCnt="3"/>
      <dgm:spPr/>
    </dgm:pt>
    <dgm:pt modelId="{678B9CAB-9AAC-4FA6-9F11-386EC6641836}" type="pres">
      <dgm:prSet presAssocID="{97B5E49A-EA54-4ACF-9177-C0C76AE827E8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583E620-916D-4F4A-AEDC-C3B00DD881D8}" type="pres">
      <dgm:prSet presAssocID="{9A2D62BE-1C8B-484C-8B02-D2A373AE7CA0}" presName="childComposite" presStyleCnt="0">
        <dgm:presLayoutVars>
          <dgm:chMax val="0"/>
          <dgm:chPref val="0"/>
        </dgm:presLayoutVars>
      </dgm:prSet>
      <dgm:spPr/>
    </dgm:pt>
    <dgm:pt modelId="{E318EF8D-FB8C-4089-977A-57DAB5F962CF}" type="pres">
      <dgm:prSet presAssocID="{9A2D62BE-1C8B-484C-8B02-D2A373AE7CA0}" presName="ChildAccent" presStyleLbl="solidFgAcc1" presStyleIdx="2" presStyleCnt="3"/>
      <dgm:spPr/>
    </dgm:pt>
    <dgm:pt modelId="{189B4747-BDE8-4274-858F-FE3B51659E67}" type="pres">
      <dgm:prSet presAssocID="{9A2D62BE-1C8B-484C-8B02-D2A373AE7CA0}" presName="Child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0A8DD05-9ABC-4A25-919B-2EDEA56A3524}" srcId="{8B34DF2A-5E7C-415A-953D-B2AD61F0784A}" destId="{494330E1-11D8-4917-928A-B786560ABE02}" srcOrd="0" destOrd="0" parTransId="{932C6B5E-BB47-439C-80FA-9393B1578398}" sibTransId="{8AF9CA51-2513-41FA-AD82-0F65F3B56283}"/>
    <dgm:cxn modelId="{DE0C3E21-4644-401D-A140-3D33FDFA79C2}" type="presOf" srcId="{32BFB25A-BD3B-496E-B20F-74234F77445D}" destId="{F794DD28-C805-4FCE-9375-B107218D5007}" srcOrd="0" destOrd="0" presId="urn:microsoft.com/office/officeart/2008/layout/SquareAccentList"/>
    <dgm:cxn modelId="{2E535525-BBFF-424B-ACCC-9E03DC270B0F}" type="presOf" srcId="{26B0E082-BE20-4FFB-866E-31C56B5659C6}" destId="{99E0CFAE-DBA7-4758-B2ED-228E11CE7A25}" srcOrd="0" destOrd="0" presId="urn:microsoft.com/office/officeart/2008/layout/SquareAccentList"/>
    <dgm:cxn modelId="{A046374A-7958-4CD1-9863-C758C1F422BD}" type="presOf" srcId="{9A2D62BE-1C8B-484C-8B02-D2A373AE7CA0}" destId="{189B4747-BDE8-4274-858F-FE3B51659E67}" srcOrd="0" destOrd="0" presId="urn:microsoft.com/office/officeart/2008/layout/SquareAccentList"/>
    <dgm:cxn modelId="{AA3FD44D-C995-40F1-8001-2D8C4F555A12}" srcId="{32BFB25A-BD3B-496E-B20F-74234F77445D}" destId="{8B34DF2A-5E7C-415A-953D-B2AD61F0784A}" srcOrd="0" destOrd="0" parTransId="{7BE484F2-89F2-40F2-A66F-1F995EC7C674}" sibTransId="{62CB74BE-CA46-4364-A78B-8EAC4C2FA16B}"/>
    <dgm:cxn modelId="{3280B954-81EE-4E74-AA88-264920E0009B}" type="presOf" srcId="{494330E1-11D8-4917-928A-B786560ABE02}" destId="{694A8D10-3F6C-4B12-A6A1-EE5276767D49}" srcOrd="0" destOrd="0" presId="urn:microsoft.com/office/officeart/2008/layout/SquareAccentList"/>
    <dgm:cxn modelId="{85126377-36CB-4A69-A2DA-6E79E544312D}" type="presOf" srcId="{8B34DF2A-5E7C-415A-953D-B2AD61F0784A}" destId="{BB3618EB-B6AA-4480-A596-72BE5DAD8046}" srcOrd="0" destOrd="0" presId="urn:microsoft.com/office/officeart/2008/layout/SquareAccentList"/>
    <dgm:cxn modelId="{31030158-284F-4127-ACE8-0643485F3AF3}" srcId="{26B0E082-BE20-4FFB-866E-31C56B5659C6}" destId="{97B5E49A-EA54-4ACF-9177-C0C76AE827E8}" srcOrd="0" destOrd="0" parTransId="{7B870197-B74D-4B47-BD87-B628B1FCE452}" sibTransId="{84B5EF8C-75DB-4D73-B55A-2E208381E36A}"/>
    <dgm:cxn modelId="{54951C82-4DCB-4216-9451-63615A89C858}" srcId="{26B0E082-BE20-4FFB-866E-31C56B5659C6}" destId="{9A2D62BE-1C8B-484C-8B02-D2A373AE7CA0}" srcOrd="1" destOrd="0" parTransId="{8F3FD993-B5CB-4FC0-9F20-DEEC14FF56A0}" sibTransId="{CFC8BBD2-D708-4B98-A006-C85071A393B2}"/>
    <dgm:cxn modelId="{28D07A85-B67D-45DB-8E3B-039C151103E3}" type="presOf" srcId="{97B5E49A-EA54-4ACF-9177-C0C76AE827E8}" destId="{678B9CAB-9AAC-4FA6-9F11-386EC6641836}" srcOrd="0" destOrd="0" presId="urn:microsoft.com/office/officeart/2008/layout/SquareAccentList"/>
    <dgm:cxn modelId="{18E0E7E1-5856-438D-A504-29E8D1BCA8FF}" srcId="{32BFB25A-BD3B-496E-B20F-74234F77445D}" destId="{26B0E082-BE20-4FFB-866E-31C56B5659C6}" srcOrd="1" destOrd="0" parTransId="{D4EA9F46-58F2-4663-A583-B5560CC85422}" sibTransId="{37778E3D-9FCF-4A73-97C6-67851D5C6CC1}"/>
    <dgm:cxn modelId="{D0008A6F-1268-45F6-BF2D-5B5C680CF628}" type="presParOf" srcId="{F794DD28-C805-4FCE-9375-B107218D5007}" destId="{A95DAE25-70C1-4686-8859-BFF4F8C71A46}" srcOrd="0" destOrd="0" presId="urn:microsoft.com/office/officeart/2008/layout/SquareAccentList"/>
    <dgm:cxn modelId="{F29C6CF9-1F00-4E3A-8229-D26389637CBD}" type="presParOf" srcId="{A95DAE25-70C1-4686-8859-BFF4F8C71A46}" destId="{10BA3A70-2A95-417A-B576-410185E34798}" srcOrd="0" destOrd="0" presId="urn:microsoft.com/office/officeart/2008/layout/SquareAccentList"/>
    <dgm:cxn modelId="{B9ACDBEC-A4F5-4164-80BA-3306F53219C0}" type="presParOf" srcId="{10BA3A70-2A95-417A-B576-410185E34798}" destId="{20F9447C-D55E-4AFD-86BB-8D89F081DF17}" srcOrd="0" destOrd="0" presId="urn:microsoft.com/office/officeart/2008/layout/SquareAccentList"/>
    <dgm:cxn modelId="{CA6FD244-EBE7-4651-B2CA-12C98397F3D2}" type="presParOf" srcId="{10BA3A70-2A95-417A-B576-410185E34798}" destId="{F09CE3E6-FFD6-4EC7-AA9E-C7DB7E3AFFC3}" srcOrd="1" destOrd="0" presId="urn:microsoft.com/office/officeart/2008/layout/SquareAccentList"/>
    <dgm:cxn modelId="{CF09AD0C-959D-485C-9CC6-580700CB0BCC}" type="presParOf" srcId="{10BA3A70-2A95-417A-B576-410185E34798}" destId="{BB3618EB-B6AA-4480-A596-72BE5DAD8046}" srcOrd="2" destOrd="0" presId="urn:microsoft.com/office/officeart/2008/layout/SquareAccentList"/>
    <dgm:cxn modelId="{919799B1-32AE-477E-9117-DC37356CEB53}" type="presParOf" srcId="{A95DAE25-70C1-4686-8859-BFF4F8C71A46}" destId="{E0BCCAD0-7B13-4B8F-917B-89308B2EC468}" srcOrd="1" destOrd="0" presId="urn:microsoft.com/office/officeart/2008/layout/SquareAccentList"/>
    <dgm:cxn modelId="{CE7B6B0D-385F-499A-A0BB-C4821A3057EC}" type="presParOf" srcId="{E0BCCAD0-7B13-4B8F-917B-89308B2EC468}" destId="{D0FCA0CA-086E-4316-B0E1-0FF832E1FAD7}" srcOrd="0" destOrd="0" presId="urn:microsoft.com/office/officeart/2008/layout/SquareAccentList"/>
    <dgm:cxn modelId="{74175F8D-D1C3-4CEF-AA7E-213C33757030}" type="presParOf" srcId="{D0FCA0CA-086E-4316-B0E1-0FF832E1FAD7}" destId="{5BDBD14F-689E-41D0-9AA6-BB1CABB7175B}" srcOrd="0" destOrd="0" presId="urn:microsoft.com/office/officeart/2008/layout/SquareAccentList"/>
    <dgm:cxn modelId="{0CFD4805-3F30-4F9E-8303-D2A402ABD60D}" type="presParOf" srcId="{D0FCA0CA-086E-4316-B0E1-0FF832E1FAD7}" destId="{694A8D10-3F6C-4B12-A6A1-EE5276767D49}" srcOrd="1" destOrd="0" presId="urn:microsoft.com/office/officeart/2008/layout/SquareAccentList"/>
    <dgm:cxn modelId="{50433E4B-FDA0-4FC9-B17A-3773BA513922}" type="presParOf" srcId="{F794DD28-C805-4FCE-9375-B107218D5007}" destId="{61FE19E7-4141-4EA8-94EE-96D58FEA2510}" srcOrd="1" destOrd="0" presId="urn:microsoft.com/office/officeart/2008/layout/SquareAccentList"/>
    <dgm:cxn modelId="{B3F250A5-7652-45A5-99A0-6A9C49A1436D}" type="presParOf" srcId="{61FE19E7-4141-4EA8-94EE-96D58FEA2510}" destId="{EFC10EB6-90A8-4371-AAF4-EB828706A33B}" srcOrd="0" destOrd="0" presId="urn:microsoft.com/office/officeart/2008/layout/SquareAccentList"/>
    <dgm:cxn modelId="{F427970D-E9DE-41FE-8FBB-0E3DF6CF0803}" type="presParOf" srcId="{EFC10EB6-90A8-4371-AAF4-EB828706A33B}" destId="{B7CEAAB6-E3FA-4AA7-B94C-4595217FA6DA}" srcOrd="0" destOrd="0" presId="urn:microsoft.com/office/officeart/2008/layout/SquareAccentList"/>
    <dgm:cxn modelId="{DFA16B2C-D7AF-4889-A358-EDC50C042161}" type="presParOf" srcId="{EFC10EB6-90A8-4371-AAF4-EB828706A33B}" destId="{00C41128-2707-4CAC-8FC8-5DD1EA40658B}" srcOrd="1" destOrd="0" presId="urn:microsoft.com/office/officeart/2008/layout/SquareAccentList"/>
    <dgm:cxn modelId="{D6877719-B9C8-405D-B8CE-5FF20097D353}" type="presParOf" srcId="{EFC10EB6-90A8-4371-AAF4-EB828706A33B}" destId="{99E0CFAE-DBA7-4758-B2ED-228E11CE7A25}" srcOrd="2" destOrd="0" presId="urn:microsoft.com/office/officeart/2008/layout/SquareAccentList"/>
    <dgm:cxn modelId="{341B9AB9-F67B-4630-953D-A3A576223B14}" type="presParOf" srcId="{61FE19E7-4141-4EA8-94EE-96D58FEA2510}" destId="{DBC76EAF-A855-494F-BDBE-38F37EAC1E5F}" srcOrd="1" destOrd="0" presId="urn:microsoft.com/office/officeart/2008/layout/SquareAccentList"/>
    <dgm:cxn modelId="{B9646A92-2C0F-4C6F-BAAC-E109C0196267}" type="presParOf" srcId="{DBC76EAF-A855-494F-BDBE-38F37EAC1E5F}" destId="{D5EEABE9-F5D3-421A-8FDB-3EA680489398}" srcOrd="0" destOrd="0" presId="urn:microsoft.com/office/officeart/2008/layout/SquareAccentList"/>
    <dgm:cxn modelId="{0445AA30-4A2C-420F-ABEF-35F338C37A43}" type="presParOf" srcId="{D5EEABE9-F5D3-421A-8FDB-3EA680489398}" destId="{F4E55DB8-7747-4BCA-8715-692D51474A54}" srcOrd="0" destOrd="0" presId="urn:microsoft.com/office/officeart/2008/layout/SquareAccentList"/>
    <dgm:cxn modelId="{4865A0EA-ABC9-4FF3-9EA5-43B5984C2891}" type="presParOf" srcId="{D5EEABE9-F5D3-421A-8FDB-3EA680489398}" destId="{678B9CAB-9AAC-4FA6-9F11-386EC6641836}" srcOrd="1" destOrd="0" presId="urn:microsoft.com/office/officeart/2008/layout/SquareAccentList"/>
    <dgm:cxn modelId="{8A0757AA-1A12-4087-83F5-83F36D7B9608}" type="presParOf" srcId="{DBC76EAF-A855-494F-BDBE-38F37EAC1E5F}" destId="{7583E620-916D-4F4A-AEDC-C3B00DD881D8}" srcOrd="1" destOrd="0" presId="urn:microsoft.com/office/officeart/2008/layout/SquareAccentList"/>
    <dgm:cxn modelId="{9A5910AE-518A-421D-82DA-BC88C88D4AD6}" type="presParOf" srcId="{7583E620-916D-4F4A-AEDC-C3B00DD881D8}" destId="{E318EF8D-FB8C-4089-977A-57DAB5F962CF}" srcOrd="0" destOrd="0" presId="urn:microsoft.com/office/officeart/2008/layout/SquareAccentList"/>
    <dgm:cxn modelId="{EAE329D9-8EDD-40DD-9C78-AB5725121E89}" type="presParOf" srcId="{7583E620-916D-4F4A-AEDC-C3B00DD881D8}" destId="{189B4747-BDE8-4274-858F-FE3B51659E6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E492A-8A71-4540-99FA-030DB8400827}">
      <dsp:nvSpPr>
        <dsp:cNvPr id="0" name=""/>
        <dsp:cNvSpPr/>
      </dsp:nvSpPr>
      <dsp:spPr>
        <a:xfrm>
          <a:off x="3985257" y="2084832"/>
          <a:ext cx="2030395" cy="6650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Sequestrated CO</a:t>
          </a:r>
          <a:r>
            <a:rPr lang="en-US" sz="1600" kern="1200" baseline="-25000" dirty="0"/>
            <a:t>2</a:t>
          </a:r>
          <a:r>
            <a:rPr lang="en-US" sz="1600" kern="1200" dirty="0"/>
            <a:t> (</a:t>
          </a:r>
          <a:r>
            <a:rPr lang="en-US" sz="1600" kern="1200" dirty="0" err="1"/>
            <a:t>tonne</a:t>
          </a:r>
          <a:r>
            <a:rPr lang="en-US" sz="1600" kern="1200" dirty="0"/>
            <a:t> CO</a:t>
          </a:r>
          <a:r>
            <a:rPr lang="en-US" sz="1600" kern="1200" baseline="-25000" dirty="0"/>
            <a:t>2</a:t>
          </a:r>
          <a:r>
            <a:rPr lang="en-US" sz="1600" kern="1200" dirty="0"/>
            <a:t>) </a:t>
          </a:r>
        </a:p>
      </dsp:txBody>
      <dsp:txXfrm>
        <a:off x="4017720" y="2117295"/>
        <a:ext cx="1965469" cy="600089"/>
      </dsp:txXfrm>
    </dsp:sp>
    <dsp:sp modelId="{C2E6592B-66E3-4D60-BC98-345100208A90}">
      <dsp:nvSpPr>
        <dsp:cNvPr id="0" name=""/>
        <dsp:cNvSpPr/>
      </dsp:nvSpPr>
      <dsp:spPr>
        <a:xfrm rot="13614117">
          <a:off x="3195423" y="1436786"/>
          <a:ext cx="17750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5017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C34F3-6B8E-4204-B642-19C2622B516B}">
      <dsp:nvSpPr>
        <dsp:cNvPr id="0" name=""/>
        <dsp:cNvSpPr/>
      </dsp:nvSpPr>
      <dsp:spPr>
        <a:xfrm>
          <a:off x="1128260" y="44305"/>
          <a:ext cx="3999981" cy="74443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>
                <a:solidFill>
                  <a:sysClr val="windowText" lastClr="000000"/>
                </a:solidFill>
              </a:ln>
            </a:rPr>
            <a:t>70</a:t>
          </a:r>
          <a:r>
            <a:rPr lang="en-US" sz="1600" kern="1200" dirty="0"/>
            <a:t> , </a:t>
          </a:r>
          <a:r>
            <a:rPr lang="en-US" sz="1600" kern="1200" dirty="0">
              <a:ln>
                <a:solidFill>
                  <a:srgbClr val="FF0000"/>
                </a:solidFill>
              </a:ln>
            </a:rPr>
            <a:t>125</a:t>
          </a:r>
          <a:r>
            <a:rPr lang="en-US" sz="1600" kern="1200" dirty="0"/>
            <a:t>, and </a:t>
          </a:r>
          <a:r>
            <a:rPr lang="en-US" sz="1600" kern="12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181</a:t>
          </a:r>
          <a:r>
            <a:rPr lang="en-US" sz="1600" kern="1200" dirty="0"/>
            <a:t> after </a:t>
          </a:r>
          <a:r>
            <a:rPr lang="en-US" sz="1600" kern="1200" dirty="0">
              <a:ln>
                <a:solidFill>
                  <a:sysClr val="windowText" lastClr="000000"/>
                </a:solidFill>
              </a:ln>
            </a:rPr>
            <a:t>1</a:t>
          </a:r>
          <a:r>
            <a:rPr lang="en-US" sz="1600" kern="1200" dirty="0"/>
            <a:t>, </a:t>
          </a:r>
          <a:r>
            <a:rPr lang="en-US" sz="1600" kern="1200" dirty="0">
              <a:ln>
                <a:solidFill>
                  <a:srgbClr val="FF0000"/>
                </a:solidFill>
              </a:ln>
            </a:rPr>
            <a:t>2</a:t>
          </a:r>
          <a:r>
            <a:rPr lang="en-US" sz="1600" kern="1200" dirty="0"/>
            <a:t> and </a:t>
          </a:r>
          <a:r>
            <a:rPr lang="en-US" sz="1600" kern="12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3</a:t>
          </a:r>
          <a:r>
            <a:rPr lang="en-US" sz="1600" kern="1200" dirty="0"/>
            <a:t> years, respectively.  </a:t>
          </a:r>
        </a:p>
      </dsp:txBody>
      <dsp:txXfrm>
        <a:off x="1164600" y="80645"/>
        <a:ext cx="3927301" cy="671755"/>
      </dsp:txXfrm>
    </dsp:sp>
    <dsp:sp modelId="{6C26FB44-EA83-4B28-AC83-69453BAFC900}">
      <dsp:nvSpPr>
        <dsp:cNvPr id="0" name=""/>
        <dsp:cNvSpPr/>
      </dsp:nvSpPr>
      <dsp:spPr>
        <a:xfrm rot="4948318">
          <a:off x="4268493" y="3635030"/>
          <a:ext cx="1785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5758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17E59-A1E8-4A06-BD8D-5B2B7CCBA120}">
      <dsp:nvSpPr>
        <dsp:cNvPr id="0" name=""/>
        <dsp:cNvSpPr/>
      </dsp:nvSpPr>
      <dsp:spPr>
        <a:xfrm>
          <a:off x="3401323" y="4520214"/>
          <a:ext cx="3847014" cy="70343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n>
                <a:solidFill>
                  <a:schemeClr val="tx1"/>
                </a:solidFill>
              </a:ln>
            </a:rPr>
            <a:t>0.055</a:t>
          </a:r>
          <a:r>
            <a:rPr lang="en-US" sz="1600" kern="1200" dirty="0"/>
            <a:t>, </a:t>
          </a:r>
          <a:r>
            <a:rPr lang="en-US" sz="1600" kern="1200" dirty="0">
              <a:ln>
                <a:solidFill>
                  <a:srgbClr val="FF0000"/>
                </a:solidFill>
              </a:ln>
            </a:rPr>
            <a:t>0.11</a:t>
          </a:r>
          <a:r>
            <a:rPr lang="en-US" sz="1600" kern="1200" dirty="0"/>
            <a:t>, and </a:t>
          </a:r>
          <a:r>
            <a:rPr lang="en-US" sz="1600" kern="12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0.2</a:t>
          </a:r>
          <a:r>
            <a:rPr lang="en-US" sz="1600" kern="1200" dirty="0"/>
            <a:t> and </a:t>
          </a:r>
          <a:r>
            <a:rPr lang="en-US" sz="1600" kern="1200" dirty="0">
              <a:ln>
                <a:solidFill>
                  <a:schemeClr val="accent4">
                    <a:lumMod val="75000"/>
                  </a:schemeClr>
                </a:solidFill>
              </a:ln>
            </a:rPr>
            <a:t>5</a:t>
          </a:r>
          <a:r>
            <a:rPr lang="en-US" sz="1600" kern="1200" dirty="0"/>
            <a:t> (t/ha), respectively for wollastonite application rate of </a:t>
          </a:r>
          <a:r>
            <a:rPr lang="en-US" sz="1600" kern="1200" dirty="0">
              <a:ln>
                <a:solidFill>
                  <a:schemeClr val="tx1"/>
                </a:solidFill>
              </a:ln>
            </a:rPr>
            <a:t>1.5</a:t>
          </a:r>
          <a:r>
            <a:rPr lang="en-US" sz="1600" kern="1200" dirty="0"/>
            <a:t>, </a:t>
          </a:r>
          <a:r>
            <a:rPr lang="en-US" sz="1600" kern="1200" dirty="0">
              <a:ln>
                <a:solidFill>
                  <a:srgbClr val="FF0000"/>
                </a:solidFill>
              </a:ln>
            </a:rPr>
            <a:t>2.5</a:t>
          </a:r>
          <a:r>
            <a:rPr lang="en-US" sz="1600" kern="1200" dirty="0"/>
            <a:t>, </a:t>
          </a:r>
        </a:p>
      </dsp:txBody>
      <dsp:txXfrm>
        <a:off x="3435662" y="4554553"/>
        <a:ext cx="3778336" cy="634760"/>
      </dsp:txXfrm>
    </dsp:sp>
    <dsp:sp modelId="{D8983CDE-5C65-4C10-BFC2-F6C90687BC2A}">
      <dsp:nvSpPr>
        <dsp:cNvPr id="0" name=""/>
        <dsp:cNvSpPr/>
      </dsp:nvSpPr>
      <dsp:spPr>
        <a:xfrm rot="8130443">
          <a:off x="2767226" y="3524879"/>
          <a:ext cx="22117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1795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8FC41-8CE4-4C20-979E-1D5DFF624A1B}">
      <dsp:nvSpPr>
        <dsp:cNvPr id="0" name=""/>
        <dsp:cNvSpPr/>
      </dsp:nvSpPr>
      <dsp:spPr>
        <a:xfrm>
          <a:off x="2436127" y="4299911"/>
          <a:ext cx="792401" cy="49498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2.8</a:t>
          </a:r>
        </a:p>
      </dsp:txBody>
      <dsp:txXfrm>
        <a:off x="2460290" y="4324074"/>
        <a:ext cx="744075" cy="446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6697-1FDB-4E16-B8F4-311D7478F1AA}">
      <dsp:nvSpPr>
        <dsp:cNvPr id="0" name=""/>
        <dsp:cNvSpPr/>
      </dsp:nvSpPr>
      <dsp:spPr>
        <a:xfrm rot="5400000">
          <a:off x="3406011" y="-1451569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Rye</a:t>
          </a:r>
        </a:p>
      </dsp:txBody>
      <dsp:txXfrm rot="-5400000">
        <a:off x="1905428" y="67870"/>
        <a:ext cx="3368571" cy="348548"/>
      </dsp:txXfrm>
    </dsp:sp>
    <dsp:sp modelId="{7767D912-5A1F-4C79-A247-8692669D1797}">
      <dsp:nvSpPr>
        <dsp:cNvPr id="0" name=""/>
        <dsp:cNvSpPr/>
      </dsp:nvSpPr>
      <dsp:spPr>
        <a:xfrm>
          <a:off x="0" y="0"/>
          <a:ext cx="1905428" cy="482825"/>
        </a:xfrm>
        <a:prstGeom prst="roundRect">
          <a:avLst/>
        </a:prstGeom>
        <a:solidFill>
          <a:srgbClr val="70AD47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Harvested crop</a:t>
          </a:r>
        </a:p>
      </dsp:txBody>
      <dsp:txXfrm>
        <a:off x="23570" y="23570"/>
        <a:ext cx="1858288" cy="435685"/>
      </dsp:txXfrm>
    </dsp:sp>
    <dsp:sp modelId="{8813993A-3496-4FB6-A561-ACC950D66DB3}">
      <dsp:nvSpPr>
        <dsp:cNvPr id="0" name=""/>
        <dsp:cNvSpPr/>
      </dsp:nvSpPr>
      <dsp:spPr>
        <a:xfrm rot="5400000">
          <a:off x="3406011" y="-944602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50 m</a:t>
          </a:r>
          <a:r>
            <a:rPr lang="en-US" sz="1900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</a:t>
          </a:r>
          <a:r>
            <a:rPr lang="en-US" sz="19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= 0.005 ha</a:t>
          </a:r>
          <a:endParaRPr lang="en-US" sz="1900" kern="1200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05428" y="574837"/>
        <a:ext cx="3368571" cy="348548"/>
      </dsp:txXfrm>
    </dsp:sp>
    <dsp:sp modelId="{5E603CE3-C8C7-42E1-98F0-E1B81DA78F00}">
      <dsp:nvSpPr>
        <dsp:cNvPr id="0" name=""/>
        <dsp:cNvSpPr/>
      </dsp:nvSpPr>
      <dsp:spPr>
        <a:xfrm>
          <a:off x="0" y="507698"/>
          <a:ext cx="1905428" cy="482825"/>
        </a:xfrm>
        <a:prstGeom prst="roundRect">
          <a:avLst/>
        </a:prstGeom>
        <a:solidFill>
          <a:srgbClr val="70AD47">
            <a:shade val="80000"/>
            <a:hueOff val="214187"/>
            <a:satOff val="-8606"/>
            <a:lumOff val="1841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Area</a:t>
          </a:r>
        </a:p>
      </dsp:txBody>
      <dsp:txXfrm>
        <a:off x="23570" y="531268"/>
        <a:ext cx="1858288" cy="435685"/>
      </dsp:txXfrm>
    </dsp:sp>
    <dsp:sp modelId="{20359069-A593-432E-A35F-DE40D2664078}">
      <dsp:nvSpPr>
        <dsp:cNvPr id="0" name=""/>
        <dsp:cNvSpPr/>
      </dsp:nvSpPr>
      <dsp:spPr>
        <a:xfrm rot="5400000">
          <a:off x="3406011" y="-447925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15 (t/ha)</a:t>
          </a:r>
        </a:p>
      </dsp:txBody>
      <dsp:txXfrm rot="-5400000">
        <a:off x="1905428" y="1071514"/>
        <a:ext cx="3368571" cy="348548"/>
      </dsp:txXfrm>
    </dsp:sp>
    <dsp:sp modelId="{8AEE2131-972A-4046-A716-0A4EF31FF57E}">
      <dsp:nvSpPr>
        <dsp:cNvPr id="0" name=""/>
        <dsp:cNvSpPr/>
      </dsp:nvSpPr>
      <dsp:spPr>
        <a:xfrm>
          <a:off x="0" y="1015397"/>
          <a:ext cx="1905428" cy="482825"/>
        </a:xfrm>
        <a:prstGeom prst="roundRect">
          <a:avLst/>
        </a:prstGeom>
        <a:solidFill>
          <a:srgbClr val="70AD47">
            <a:shade val="80000"/>
            <a:hueOff val="321280"/>
            <a:satOff val="-12909"/>
            <a:lumOff val="27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Wollastonite rate </a:t>
          </a:r>
        </a:p>
      </dsp:txBody>
      <dsp:txXfrm>
        <a:off x="23570" y="1038967"/>
        <a:ext cx="1858288" cy="435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6697-1FDB-4E16-B8F4-311D7478F1AA}">
      <dsp:nvSpPr>
        <dsp:cNvPr id="0" name=""/>
        <dsp:cNvSpPr/>
      </dsp:nvSpPr>
      <dsp:spPr>
        <a:xfrm rot="5400000">
          <a:off x="3406011" y="-1451569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Rotation (wheat, corn and soybean)</a:t>
          </a:r>
        </a:p>
      </dsp:txBody>
      <dsp:txXfrm rot="-5400000">
        <a:off x="1905428" y="67870"/>
        <a:ext cx="3368571" cy="348548"/>
      </dsp:txXfrm>
    </dsp:sp>
    <dsp:sp modelId="{7767D912-5A1F-4C79-A247-8692669D1797}">
      <dsp:nvSpPr>
        <dsp:cNvPr id="0" name=""/>
        <dsp:cNvSpPr/>
      </dsp:nvSpPr>
      <dsp:spPr>
        <a:xfrm>
          <a:off x="0" y="0"/>
          <a:ext cx="1905428" cy="482825"/>
        </a:xfrm>
        <a:prstGeom prst="roundRect">
          <a:avLst/>
        </a:prstGeom>
        <a:solidFill>
          <a:srgbClr val="70AD47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Harvested crop</a:t>
          </a:r>
        </a:p>
      </dsp:txBody>
      <dsp:txXfrm>
        <a:off x="23570" y="23570"/>
        <a:ext cx="1858288" cy="435685"/>
      </dsp:txXfrm>
    </dsp:sp>
    <dsp:sp modelId="{8813993A-3496-4FB6-A561-ACC950D66DB3}">
      <dsp:nvSpPr>
        <dsp:cNvPr id="0" name=""/>
        <dsp:cNvSpPr/>
      </dsp:nvSpPr>
      <dsp:spPr>
        <a:xfrm rot="5400000">
          <a:off x="3406011" y="-944602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 </a:t>
          </a: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ha</a:t>
          </a:r>
          <a:endParaRPr lang="en-US" sz="1600" kern="1200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05428" y="574837"/>
        <a:ext cx="3368571" cy="348548"/>
      </dsp:txXfrm>
    </dsp:sp>
    <dsp:sp modelId="{5E603CE3-C8C7-42E1-98F0-E1B81DA78F00}">
      <dsp:nvSpPr>
        <dsp:cNvPr id="0" name=""/>
        <dsp:cNvSpPr/>
      </dsp:nvSpPr>
      <dsp:spPr>
        <a:xfrm>
          <a:off x="0" y="507698"/>
          <a:ext cx="1905428" cy="482825"/>
        </a:xfrm>
        <a:prstGeom prst="roundRect">
          <a:avLst/>
        </a:prstGeom>
        <a:solidFill>
          <a:srgbClr val="70AD47">
            <a:shade val="80000"/>
            <a:hueOff val="214187"/>
            <a:satOff val="-8606"/>
            <a:lumOff val="1841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Area</a:t>
          </a:r>
        </a:p>
      </dsp:txBody>
      <dsp:txXfrm>
        <a:off x="23570" y="531268"/>
        <a:ext cx="1858288" cy="435685"/>
      </dsp:txXfrm>
    </dsp:sp>
    <dsp:sp modelId="{20359069-A593-432E-A35F-DE40D2664078}">
      <dsp:nvSpPr>
        <dsp:cNvPr id="0" name=""/>
        <dsp:cNvSpPr/>
      </dsp:nvSpPr>
      <dsp:spPr>
        <a:xfrm rot="5400000">
          <a:off x="3406011" y="-447925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10 (t/ha)</a:t>
          </a:r>
        </a:p>
      </dsp:txBody>
      <dsp:txXfrm rot="-5400000">
        <a:off x="1905428" y="1071514"/>
        <a:ext cx="3368571" cy="348548"/>
      </dsp:txXfrm>
    </dsp:sp>
    <dsp:sp modelId="{8AEE2131-972A-4046-A716-0A4EF31FF57E}">
      <dsp:nvSpPr>
        <dsp:cNvPr id="0" name=""/>
        <dsp:cNvSpPr/>
      </dsp:nvSpPr>
      <dsp:spPr>
        <a:xfrm>
          <a:off x="0" y="1015397"/>
          <a:ext cx="1905428" cy="482825"/>
        </a:xfrm>
        <a:prstGeom prst="roundRect">
          <a:avLst/>
        </a:prstGeom>
        <a:solidFill>
          <a:srgbClr val="70AD47">
            <a:shade val="80000"/>
            <a:hueOff val="321280"/>
            <a:satOff val="-12909"/>
            <a:lumOff val="27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Wollastonite rate </a:t>
          </a:r>
        </a:p>
      </dsp:txBody>
      <dsp:txXfrm>
        <a:off x="23570" y="1038967"/>
        <a:ext cx="1858288" cy="435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6697-1FDB-4E16-B8F4-311D7478F1AA}">
      <dsp:nvSpPr>
        <dsp:cNvPr id="0" name=""/>
        <dsp:cNvSpPr/>
      </dsp:nvSpPr>
      <dsp:spPr>
        <a:xfrm rot="5400000">
          <a:off x="3406011" y="-1451569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Rotation (wheat, corn and soybean)</a:t>
          </a:r>
        </a:p>
      </dsp:txBody>
      <dsp:txXfrm rot="-5400000">
        <a:off x="1905428" y="67870"/>
        <a:ext cx="3368571" cy="348548"/>
      </dsp:txXfrm>
    </dsp:sp>
    <dsp:sp modelId="{7767D912-5A1F-4C79-A247-8692669D1797}">
      <dsp:nvSpPr>
        <dsp:cNvPr id="0" name=""/>
        <dsp:cNvSpPr/>
      </dsp:nvSpPr>
      <dsp:spPr>
        <a:xfrm>
          <a:off x="0" y="0"/>
          <a:ext cx="1905428" cy="482825"/>
        </a:xfrm>
        <a:prstGeom prst="roundRect">
          <a:avLst/>
        </a:prstGeom>
        <a:solidFill>
          <a:srgbClr val="70AD47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Harvested crop</a:t>
          </a:r>
        </a:p>
      </dsp:txBody>
      <dsp:txXfrm>
        <a:off x="23570" y="23570"/>
        <a:ext cx="1858288" cy="435685"/>
      </dsp:txXfrm>
    </dsp:sp>
    <dsp:sp modelId="{8813993A-3496-4FB6-A561-ACC950D66DB3}">
      <dsp:nvSpPr>
        <dsp:cNvPr id="0" name=""/>
        <dsp:cNvSpPr/>
      </dsp:nvSpPr>
      <dsp:spPr>
        <a:xfrm rot="5400000">
          <a:off x="3406011" y="-944602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58 </a:t>
          </a: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ha</a:t>
          </a:r>
          <a:endParaRPr lang="en-US" sz="1600" kern="1200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05428" y="574837"/>
        <a:ext cx="3368571" cy="348548"/>
      </dsp:txXfrm>
    </dsp:sp>
    <dsp:sp modelId="{5E603CE3-C8C7-42E1-98F0-E1B81DA78F00}">
      <dsp:nvSpPr>
        <dsp:cNvPr id="0" name=""/>
        <dsp:cNvSpPr/>
      </dsp:nvSpPr>
      <dsp:spPr>
        <a:xfrm>
          <a:off x="0" y="507698"/>
          <a:ext cx="1905428" cy="482825"/>
        </a:xfrm>
        <a:prstGeom prst="roundRect">
          <a:avLst/>
        </a:prstGeom>
        <a:solidFill>
          <a:srgbClr val="70AD47">
            <a:shade val="80000"/>
            <a:hueOff val="214187"/>
            <a:satOff val="-8606"/>
            <a:lumOff val="1841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Area</a:t>
          </a:r>
        </a:p>
      </dsp:txBody>
      <dsp:txXfrm>
        <a:off x="23570" y="531268"/>
        <a:ext cx="1858288" cy="435685"/>
      </dsp:txXfrm>
    </dsp:sp>
    <dsp:sp modelId="{20359069-A593-432E-A35F-DE40D2664078}">
      <dsp:nvSpPr>
        <dsp:cNvPr id="0" name=""/>
        <dsp:cNvSpPr/>
      </dsp:nvSpPr>
      <dsp:spPr>
        <a:xfrm rot="5400000">
          <a:off x="3406011" y="-447925"/>
          <a:ext cx="386260" cy="3387427"/>
        </a:xfrm>
        <a:prstGeom prst="round2SameRect">
          <a:avLst/>
        </a:prstGeom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 (t/ha)</a:t>
          </a:r>
        </a:p>
      </dsp:txBody>
      <dsp:txXfrm rot="-5400000">
        <a:off x="1905428" y="1071514"/>
        <a:ext cx="3368571" cy="348548"/>
      </dsp:txXfrm>
    </dsp:sp>
    <dsp:sp modelId="{8AEE2131-972A-4046-A716-0A4EF31FF57E}">
      <dsp:nvSpPr>
        <dsp:cNvPr id="0" name=""/>
        <dsp:cNvSpPr/>
      </dsp:nvSpPr>
      <dsp:spPr>
        <a:xfrm>
          <a:off x="0" y="1015397"/>
          <a:ext cx="1905428" cy="482825"/>
        </a:xfrm>
        <a:prstGeom prst="roundRect">
          <a:avLst/>
        </a:prstGeom>
        <a:solidFill>
          <a:srgbClr val="70AD47">
            <a:shade val="80000"/>
            <a:hueOff val="321280"/>
            <a:satOff val="-12909"/>
            <a:lumOff val="27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Wollastonite rate </a:t>
          </a:r>
        </a:p>
      </dsp:txBody>
      <dsp:txXfrm>
        <a:off x="23570" y="1038967"/>
        <a:ext cx="1858288" cy="4356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9447C-D55E-4AFD-86BB-8D89F081DF17}">
      <dsp:nvSpPr>
        <dsp:cNvPr id="0" name=""/>
        <dsp:cNvSpPr/>
      </dsp:nvSpPr>
      <dsp:spPr>
        <a:xfrm>
          <a:off x="6937" y="965620"/>
          <a:ext cx="4568960" cy="5375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CE3E6-FFD6-4EC7-AA9E-C7DB7E3AFFC3}">
      <dsp:nvSpPr>
        <dsp:cNvPr id="0" name=""/>
        <dsp:cNvSpPr/>
      </dsp:nvSpPr>
      <dsp:spPr>
        <a:xfrm>
          <a:off x="6937" y="1167492"/>
          <a:ext cx="335652" cy="335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618EB-B6AA-4480-A596-72BE5DAD8046}">
      <dsp:nvSpPr>
        <dsp:cNvPr id="0" name=""/>
        <dsp:cNvSpPr/>
      </dsp:nvSpPr>
      <dsp:spPr>
        <a:xfrm>
          <a:off x="6937" y="0"/>
          <a:ext cx="4568960" cy="96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Soil Column study</a:t>
          </a:r>
        </a:p>
      </dsp:txBody>
      <dsp:txXfrm>
        <a:off x="6937" y="0"/>
        <a:ext cx="4568960" cy="965620"/>
      </dsp:txXfrm>
    </dsp:sp>
    <dsp:sp modelId="{5BDBD14F-689E-41D0-9AA6-BB1CABB7175B}">
      <dsp:nvSpPr>
        <dsp:cNvPr id="0" name=""/>
        <dsp:cNvSpPr/>
      </dsp:nvSpPr>
      <dsp:spPr>
        <a:xfrm>
          <a:off x="6937" y="1949888"/>
          <a:ext cx="335644" cy="335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8D10-3F6C-4B12-A6A1-EE5276767D49}">
      <dsp:nvSpPr>
        <dsp:cNvPr id="0" name=""/>
        <dsp:cNvSpPr/>
      </dsp:nvSpPr>
      <dsp:spPr>
        <a:xfrm>
          <a:off x="326765" y="1726516"/>
          <a:ext cx="4249133" cy="78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Investigating geochemical properties of leachates collected from the column setup</a:t>
          </a:r>
        </a:p>
      </dsp:txBody>
      <dsp:txXfrm>
        <a:off x="326765" y="1726516"/>
        <a:ext cx="4249133" cy="782387"/>
      </dsp:txXfrm>
    </dsp:sp>
    <dsp:sp modelId="{B7CEAAB6-E3FA-4AA7-B94C-4595217FA6DA}">
      <dsp:nvSpPr>
        <dsp:cNvPr id="0" name=""/>
        <dsp:cNvSpPr/>
      </dsp:nvSpPr>
      <dsp:spPr>
        <a:xfrm>
          <a:off x="4804346" y="965620"/>
          <a:ext cx="4568960" cy="5375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41128-2707-4CAC-8FC8-5DD1EA40658B}">
      <dsp:nvSpPr>
        <dsp:cNvPr id="0" name=""/>
        <dsp:cNvSpPr/>
      </dsp:nvSpPr>
      <dsp:spPr>
        <a:xfrm>
          <a:off x="4804346" y="1167492"/>
          <a:ext cx="335652" cy="335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0CFAE-DBA7-4758-B2ED-228E11CE7A25}">
      <dsp:nvSpPr>
        <dsp:cNvPr id="0" name=""/>
        <dsp:cNvSpPr/>
      </dsp:nvSpPr>
      <dsp:spPr>
        <a:xfrm>
          <a:off x="4804346" y="0"/>
          <a:ext cx="4568960" cy="96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Developing a reactive transport modeling framework</a:t>
          </a:r>
        </a:p>
      </dsp:txBody>
      <dsp:txXfrm>
        <a:off x="4804346" y="0"/>
        <a:ext cx="4568960" cy="965620"/>
      </dsp:txXfrm>
    </dsp:sp>
    <dsp:sp modelId="{F4E55DB8-7747-4BCA-8715-692D51474A54}">
      <dsp:nvSpPr>
        <dsp:cNvPr id="0" name=""/>
        <dsp:cNvSpPr/>
      </dsp:nvSpPr>
      <dsp:spPr>
        <a:xfrm>
          <a:off x="4804346" y="1949888"/>
          <a:ext cx="335644" cy="335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B9CAB-9AAC-4FA6-9F11-386EC6641836}">
      <dsp:nvSpPr>
        <dsp:cNvPr id="0" name=""/>
        <dsp:cNvSpPr/>
      </dsp:nvSpPr>
      <dsp:spPr>
        <a:xfrm>
          <a:off x="5124173" y="1726516"/>
          <a:ext cx="4249133" cy="78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Predict long term of carbonates in soil</a:t>
          </a:r>
        </a:p>
      </dsp:txBody>
      <dsp:txXfrm>
        <a:off x="5124173" y="1726516"/>
        <a:ext cx="4249133" cy="782387"/>
      </dsp:txXfrm>
    </dsp:sp>
    <dsp:sp modelId="{E318EF8D-FB8C-4089-977A-57DAB5F962CF}">
      <dsp:nvSpPr>
        <dsp:cNvPr id="0" name=""/>
        <dsp:cNvSpPr/>
      </dsp:nvSpPr>
      <dsp:spPr>
        <a:xfrm>
          <a:off x="4804346" y="2732275"/>
          <a:ext cx="335644" cy="335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B4747-BDE8-4274-858F-FE3B51659E67}">
      <dsp:nvSpPr>
        <dsp:cNvPr id="0" name=""/>
        <dsp:cNvSpPr/>
      </dsp:nvSpPr>
      <dsp:spPr>
        <a:xfrm>
          <a:off x="5124173" y="2508904"/>
          <a:ext cx="4249133" cy="78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Using local setting (soil characterization and climate)</a:t>
          </a:r>
        </a:p>
      </dsp:txBody>
      <dsp:txXfrm>
        <a:off x="5124173" y="2508904"/>
        <a:ext cx="4249133" cy="78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600F-57E2-4DEB-A4C9-D694905C35B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9E5C-C8A0-41B3-9F91-669004BD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9E5C-C8A0-41B3-9F91-669004BDC5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E2DA-100B-4CF2-89C5-4BE79BEF009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04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E2DA-100B-4CF2-89C5-4BE79BEF009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44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B2CA-E2E1-40E3-8E34-8EC39CA11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C779E-2D02-4706-A007-B2C17C311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76255-105B-4B11-B8B8-28D4804A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CB9FA-4BD0-458E-A502-FBA08C0F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E821F-727D-4FE5-A1EA-6AEFF23B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8B54-49B9-4EDC-B4CF-4E8C9D3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45F5-5566-4023-98EA-E3C20493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7C85-3585-4E0C-B007-6E29C91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B6E1-03A1-4148-9882-51F746E9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131C-2146-43FB-8CE5-87E3E35B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4A341-207D-4E40-AFC1-4FC207723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1ECF5-3579-4CB1-9E5C-024F11FAD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EF4B1-0FCB-43E7-A39F-D6517EF6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80E0-E913-45B4-80D2-ABC1A025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95DD-2D0D-47E4-AC27-839EB3AD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C309-65A0-4524-9891-8F722E50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616A-0E0A-4119-881F-CD033C67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BF4E-4422-4679-B044-108C3F78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AF705-0AC6-4981-BDA4-CF40A2DD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553C-E74E-4AB3-A2CB-F72EA8D8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E6CA-BDB4-46C2-A05A-C704CB03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F0BED-4DDD-4137-BA46-FD6E3904E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75067-BDA9-4BBC-B40B-988E4B21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9BFB-EDD0-44C0-9C82-4A8E3C97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3416-119B-4D12-84C0-5B119684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5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D9DF-C759-412E-9F05-F76AC5DF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ED64-B351-4F24-AE89-C2ADE44D4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32495-DF4E-44A4-B8EF-A60ABEBE4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352B9-E66D-47FE-AC66-6614D9EB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71898-1C3E-44B5-B171-8B98E8DE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2D3AA-5BD3-4503-B5BE-9F15CB5C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D3C9-BF1E-4428-8200-3DA7916E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EA72-24DF-43E0-B126-1CA048240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70F7E-443E-4FF9-9478-4C2F9AD0D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1CB64-656A-4EFE-A08A-BD17A867C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8444E-3DA4-4EE6-AE67-ABA91340B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852DC-ACDA-481D-829C-5F566761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1AB7F-8F05-47BC-ABEE-555432F0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5AF7B-6526-4A98-9B9F-6D785191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5B72-BC04-4DDD-8FFA-28D32D36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9F56A-FF97-4366-8C9F-A0EC3F9A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BA167-6381-4311-BAC8-94B8D1CF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9B77B-C52E-4E1B-AD98-7A33744B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6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1311-6065-4CB3-8CC2-932ABBAD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23F4B-CBBE-4DD0-9635-CA270302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6A24B-AAD9-4D78-AB18-1B0A6A5C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C96B-CEDA-4CE7-800F-F5A38922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855C5-5375-4F05-990B-0EB81B31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28953-6137-461D-ADF7-49E839D16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FE65-CAE3-496D-A4C6-E402D638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1B9E6-5E01-4BE3-A606-3FD332BC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B79FE-93F2-40DE-B2B4-F05C1757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0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6E23-AED6-4737-94A8-AB2D7126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C3304-11B9-4A9B-8E6F-A1957AF97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0941E-292B-4338-9998-3309C207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08383-891B-4F5E-8A46-F8378395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EAF0C-DD31-42EF-ACDC-52D1B45C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E8DCC-26AB-4249-AB77-A8040ADD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120C4-EB90-405B-A2F9-BB0EB261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36F38-C7D7-48F7-A2CD-1CF932A2F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6D0C0-0C83-4F1A-A290-B70B0211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30C2-A162-4B07-8BB0-0108328333D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BB7E6-8CB4-4056-BBC3-7C646F146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AA2EB-98E6-45D5-A0BB-A864154D3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561A-537F-44C4-8F60-7437610F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50A-E3A5-493F-8411-6EE731DF6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441" y="2115553"/>
            <a:ext cx="9895115" cy="117656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field studies in Canada on monitoring pedogenic carbonate formation in agricultural soils via enhanced weathering of wollastonite: status and latest findings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6BD0-EF93-48F4-9270-64917208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4335"/>
            <a:ext cx="9144000" cy="1655762"/>
          </a:xfrm>
        </p:spPr>
        <p:txBody>
          <a:bodyPr/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Reza Khalidy*, Yi Wai Chiang, Rafael M. Santos</a:t>
            </a:r>
          </a:p>
          <a:p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School of Engineering, University of Guelph, Guelph, Ontario, Canada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F0781-6D3C-58D1-BB1C-1E3E5E5D46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1" y="4797685"/>
            <a:ext cx="1819656" cy="1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7BD149-38DC-41F2-9BCE-29D6E1392B76}"/>
              </a:ext>
            </a:extLst>
          </p:cNvPr>
          <p:cNvSpPr txBox="1"/>
          <p:nvPr/>
        </p:nvSpPr>
        <p:spPr>
          <a:xfrm>
            <a:off x="779755" y="379065"/>
            <a:ext cx="6837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D9A27F-B379-40DA-8515-DE252CCBD7A2}"/>
              </a:ext>
            </a:extLst>
          </p:cNvPr>
          <p:cNvSpPr txBox="1"/>
          <p:nvPr/>
        </p:nvSpPr>
        <p:spPr>
          <a:xfrm>
            <a:off x="779755" y="1933575"/>
            <a:ext cx="8953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Haque, F., Santos, R.M. and Chiang, Y.W., 2020. CO2 sequestration by wollastonite-amended agricultural soils–An Ontario field study. International Journal of Greenhouse Gas Control, 97, p.103017.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Haque, F., Santos, R.M. and Chiang, Y.W., 2020. Optimizing Inorganic Carbon Sequestration and Crop Yield With Wollastonite Soil Amendment in a Microplot Study. Frontiers in plant science, 11, p.1012.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Khalidy*, R., Haque*, F., Chiang, Y.W., Santos, R.M., 2021. Monitoring Pedogenic Inorganic Carbon Accumulation Due to Weathering of Amended Silicate Minerals in Agricultural Soils, Journal of Visualized Experiments, in press.</a:t>
            </a:r>
          </a:p>
        </p:txBody>
      </p:sp>
    </p:spTree>
    <p:extLst>
      <p:ext uri="{BB962C8B-B14F-4D97-AF65-F5344CB8AC3E}">
        <p14:creationId xmlns:p14="http://schemas.microsoft.com/office/powerpoint/2010/main" val="210917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290B-6776-4E47-BC49-B13D1FD9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CA" sz="2800" b="1" dirty="0">
                <a:latin typeface="+mn-lt"/>
              </a:rPr>
              <a:t>Introduction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FD8E-DBFE-4813-9D2F-39508EF67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257"/>
            <a:ext cx="11004612" cy="2902911"/>
          </a:xfrm>
        </p:spPr>
        <p:txBody>
          <a:bodyPr>
            <a:normAutofit/>
          </a:bodyPr>
          <a:lstStyle/>
          <a:p>
            <a:r>
              <a:rPr lang="en-CA" sz="2000" dirty="0"/>
              <a:t>Mineral carbonation is one of three main technologies proposed for reducing atmospheric CO</a:t>
            </a:r>
            <a:r>
              <a:rPr lang="en-CA" sz="2000" baseline="-25000" dirty="0"/>
              <a:t>2</a:t>
            </a:r>
            <a:r>
              <a:rPr lang="en-CA" sz="2000" dirty="0"/>
              <a:t> concentration</a:t>
            </a:r>
          </a:p>
          <a:p>
            <a:r>
              <a:rPr lang="en-CA" sz="2000" dirty="0"/>
              <a:t>During this process, alkaline earth metals (Ca</a:t>
            </a:r>
            <a:r>
              <a:rPr lang="en-CA" sz="2000" baseline="30000" dirty="0"/>
              <a:t>2+</a:t>
            </a:r>
            <a:r>
              <a:rPr lang="en-CA" sz="2000" dirty="0"/>
              <a:t> and Mg</a:t>
            </a:r>
            <a:r>
              <a:rPr lang="en-CA" sz="2000" baseline="30000" dirty="0"/>
              <a:t>2+</a:t>
            </a:r>
            <a:r>
              <a:rPr lang="en-CA" sz="2000" dirty="0"/>
              <a:t>) are converted to stable carbonates for geological timeframes</a:t>
            </a:r>
          </a:p>
          <a:p>
            <a:r>
              <a:rPr lang="en-US" sz="2000" dirty="0"/>
              <a:t>Comminuted forms of silicate rocks enriched in Ca</a:t>
            </a:r>
            <a:r>
              <a:rPr lang="en-US" sz="2000" baseline="30000" dirty="0"/>
              <a:t>2+ </a:t>
            </a:r>
            <a:r>
              <a:rPr lang="en-US" sz="2000" dirty="0"/>
              <a:t>and Mg</a:t>
            </a:r>
            <a:r>
              <a:rPr lang="en-US" sz="2000" baseline="30000" dirty="0"/>
              <a:t>2+ </a:t>
            </a:r>
            <a:r>
              <a:rPr lang="en-US" sz="2000" dirty="0"/>
              <a:t>(e.g., basalt, dolerite and olivine) have been found effective to sequester atmospheric carbon in urban and agricultural soils around the world</a:t>
            </a:r>
          </a:p>
          <a:p>
            <a:r>
              <a:rPr lang="en-US" sz="2000" dirty="0"/>
              <a:t>Wollastonite (CaSiO</a:t>
            </a:r>
            <a:r>
              <a:rPr lang="en-US" sz="2000" baseline="-25000" dirty="0"/>
              <a:t>3</a:t>
            </a:r>
            <a:r>
              <a:rPr lang="en-US" sz="2000" dirty="0"/>
              <a:t>) is promising candidate due to higher dissolution rate, facilitating production of carbonates due to the weaker bonding of Ca ions to its silica matrix and being environmental benign</a:t>
            </a: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8894BB-D1DF-8454-BEF8-09B80751A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1169"/>
              </p:ext>
            </p:extLst>
          </p:nvPr>
        </p:nvGraphicFramePr>
        <p:xfrm>
          <a:off x="1531677" y="4444643"/>
          <a:ext cx="12091386" cy="1869504"/>
        </p:xfrm>
        <a:graphic>
          <a:graphicData uri="http://schemas.openxmlformats.org/drawingml/2006/table">
            <a:tbl>
              <a:tblPr firstRow="1" firstCol="1" bandRow="1"/>
              <a:tblGrid>
                <a:gridCol w="4985479">
                  <a:extLst>
                    <a:ext uri="{9D8B030D-6E8A-4147-A177-3AD203B41FA5}">
                      <a16:colId xmlns:a16="http://schemas.microsoft.com/office/drawing/2014/main" val="3230022381"/>
                    </a:ext>
                  </a:extLst>
                </a:gridCol>
                <a:gridCol w="7105907">
                  <a:extLst>
                    <a:ext uri="{9D8B030D-6E8A-4147-A177-3AD203B41FA5}">
                      <a16:colId xmlns:a16="http://schemas.microsoft.com/office/drawing/2014/main" val="541567980"/>
                    </a:ext>
                  </a:extLst>
                </a:gridCol>
              </a:tblGrid>
              <a:tr h="30887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Atmospheric CO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dissolves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2(g)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+ H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(l)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↔ H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3(aq)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↔ CO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+ 2H</a:t>
                      </a:r>
                      <a:r>
                        <a:rPr lang="pt-BR" sz="18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          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26880"/>
                  </a:ext>
                </a:extLst>
              </a:tr>
              <a:tr h="37028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Wollastonite dissolution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CaSiO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3(s)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+ 2H</a:t>
                      </a:r>
                      <a:r>
                        <a:rPr lang="pt-BR" sz="18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Ca</a:t>
                      </a:r>
                      <a:r>
                        <a:rPr lang="pt-BR" sz="18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2+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+ H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(l)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+ SiO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2(s)                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(2)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82301"/>
                  </a:ext>
                </a:extLst>
              </a:tr>
              <a:tr h="64471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Pedogenic inorganic carbonate precipitation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pt-BR" sz="18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2+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+ CO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 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3(s)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↓</a:t>
                      </a:r>
                      <a:r>
                        <a:rPr lang="pt-BR" sz="18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(3)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56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69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1" y="157307"/>
            <a:ext cx="9118553" cy="701675"/>
          </a:xfrm>
        </p:spPr>
        <p:txBody>
          <a:bodyPr>
            <a:normAutofit fontScale="90000"/>
          </a:bodyPr>
          <a:lstStyle/>
          <a:p>
            <a:r>
              <a:rPr lang="en-IN" sz="2800" b="1" dirty="0">
                <a:latin typeface="+mn-lt"/>
              </a:rPr>
              <a:t>Previous Research on Wollastonite Application (Laboratory scale)</a:t>
            </a:r>
            <a:endParaRPr lang="en-CA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858982"/>
            <a:ext cx="10515600" cy="709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Impact of wollastonite rate on growth of two plants, soybean and alfalfa</a:t>
            </a:r>
            <a:endParaRPr lang="en-I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99310" y="1676975"/>
            <a:ext cx="2964873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Soybean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381417" y="1676975"/>
            <a:ext cx="2964873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Alfalfa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90" y="3054315"/>
            <a:ext cx="4162383" cy="2144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909" y="2118505"/>
            <a:ext cx="2431472" cy="82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Wollastonite dosage (t/ha)</a:t>
            </a:r>
            <a:endParaRPr lang="en-CA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6346" y="2344992"/>
            <a:ext cx="40455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Control         </a:t>
            </a:r>
            <a:r>
              <a:rPr lang="en-IN" dirty="0">
                <a:ln>
                  <a:solidFill>
                    <a:schemeClr val="tx1"/>
                  </a:solidFill>
                </a:ln>
              </a:rPr>
              <a:t>30</a:t>
            </a:r>
            <a:r>
              <a:rPr lang="en-IN" dirty="0"/>
              <a:t>       100        </a:t>
            </a:r>
            <a:r>
              <a:rPr lang="en-IN" dirty="0">
                <a:ln>
                  <a:solidFill>
                    <a:schemeClr val="tx1"/>
                  </a:solidFill>
                </a:ln>
              </a:rPr>
              <a:t>150</a:t>
            </a:r>
            <a:r>
              <a:rPr lang="en-IN" dirty="0"/>
              <a:t>        200</a:t>
            </a:r>
            <a:endParaRPr lang="en-CA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6582" y="2714324"/>
            <a:ext cx="0" cy="226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04109" y="2715564"/>
            <a:ext cx="0" cy="226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20681" y="2715564"/>
            <a:ext cx="0" cy="226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75709" y="2714324"/>
            <a:ext cx="0" cy="226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37708" y="2714324"/>
            <a:ext cx="0" cy="226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41369" y="2325492"/>
            <a:ext cx="475480" cy="33331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/>
          <p:cNvSpPr txBox="1"/>
          <p:nvPr/>
        </p:nvSpPr>
        <p:spPr>
          <a:xfrm>
            <a:off x="7381417" y="2344992"/>
            <a:ext cx="450191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Control   </a:t>
            </a:r>
            <a:r>
              <a:rPr lang="en-IN" dirty="0">
                <a:ln>
                  <a:solidFill>
                    <a:schemeClr val="tx1"/>
                  </a:solidFill>
                </a:ln>
              </a:rPr>
              <a:t>30</a:t>
            </a:r>
            <a:r>
              <a:rPr lang="en-IN" dirty="0"/>
              <a:t>    100    </a:t>
            </a:r>
            <a:r>
              <a:rPr lang="en-IN" dirty="0">
                <a:ln>
                  <a:solidFill>
                    <a:schemeClr val="tx1"/>
                  </a:solidFill>
                </a:ln>
              </a:rPr>
              <a:t>150</a:t>
            </a:r>
            <a:r>
              <a:rPr lang="en-IN" dirty="0"/>
              <a:t>      200     </a:t>
            </a:r>
            <a:r>
              <a:rPr lang="en-IN" dirty="0">
                <a:ln>
                  <a:solidFill>
                    <a:schemeClr val="tx1"/>
                  </a:solidFill>
                </a:ln>
              </a:rPr>
              <a:t>300</a:t>
            </a:r>
            <a:r>
              <a:rPr lang="en-IN" dirty="0"/>
              <a:t>      400</a:t>
            </a:r>
            <a:endParaRPr lang="en-CA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556" y="3128892"/>
            <a:ext cx="4638667" cy="199537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406556" y="3128892"/>
            <a:ext cx="277091" cy="2909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683647" y="2714324"/>
            <a:ext cx="108000" cy="46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243454" y="2714324"/>
            <a:ext cx="108000" cy="46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728364" y="2753147"/>
            <a:ext cx="108000" cy="46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225637" y="2687608"/>
            <a:ext cx="108000" cy="46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0036221" y="2660892"/>
            <a:ext cx="108000" cy="46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0707795" y="2702434"/>
            <a:ext cx="36000" cy="46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1407905" y="2678981"/>
            <a:ext cx="51852" cy="4665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9952958" y="2350381"/>
            <a:ext cx="458390" cy="33331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4675909" y="3588327"/>
            <a:ext cx="2431472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Highlighted in </a:t>
            </a:r>
            <a:r>
              <a:rPr lang="en-IN" sz="1600" dirty="0">
                <a:ln>
                  <a:solidFill>
                    <a:schemeClr val="tx1"/>
                  </a:solidFill>
                </a:ln>
              </a:rPr>
              <a:t>black circle</a:t>
            </a:r>
            <a:r>
              <a:rPr lang="en-IN" sz="1600" dirty="0"/>
              <a:t>: highest plant growth (after 14 weeks)</a:t>
            </a:r>
            <a:endParaRPr lang="en-CA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39490" y="5727898"/>
            <a:ext cx="115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Highest rate of sequestrated carbon (0.08 kg CO</a:t>
            </a:r>
            <a:r>
              <a:rPr lang="en-CA" baseline="-25000" dirty="0"/>
              <a:t>2</a:t>
            </a:r>
            <a:r>
              <a:rPr lang="en-CA" dirty="0"/>
              <a:t> /m</a:t>
            </a:r>
            <a:r>
              <a:rPr lang="en-CA" baseline="30000" dirty="0"/>
              <a:t>2</a:t>
            </a:r>
            <a:r>
              <a:rPr lang="en-CA" dirty="0"/>
              <a:t>/month) was observed at 300 (t/ha) of wollastonite rate on alfalfa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508034" y="2401478"/>
            <a:ext cx="536058" cy="269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1" name="Rectangle 50"/>
          <p:cNvSpPr/>
          <p:nvPr/>
        </p:nvSpPr>
        <p:spPr>
          <a:xfrm>
            <a:off x="239490" y="5583382"/>
            <a:ext cx="11220267" cy="6788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9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0" y="213804"/>
            <a:ext cx="6012873" cy="586100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+mn-lt"/>
              </a:rPr>
              <a:t>Field study…</a:t>
            </a:r>
            <a:endParaRPr lang="en-CA" sz="2800" b="1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6912664"/>
              </p:ext>
            </p:extLst>
          </p:nvPr>
        </p:nvGraphicFramePr>
        <p:xfrm>
          <a:off x="734290" y="990515"/>
          <a:ext cx="9909464" cy="561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9429" y="409814"/>
            <a:ext cx="180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Paris (30 ha) 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63070" y="5658351"/>
            <a:ext cx="90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Alliston (9 ha)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90250" y="4309409"/>
            <a:ext cx="128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Woodstock (1.5 ha)</a:t>
            </a:r>
            <a:endParaRPr lang="en-CA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599" y="66468"/>
            <a:ext cx="3672000" cy="281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3" y="2295854"/>
            <a:ext cx="3823866" cy="28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739" y="2906114"/>
            <a:ext cx="4019183" cy="297686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47655" y="734929"/>
            <a:ext cx="480345" cy="28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87987" y="763601"/>
            <a:ext cx="0" cy="228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69936" y="4724776"/>
            <a:ext cx="514349" cy="55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34486" y="4894184"/>
            <a:ext cx="27710" cy="437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71719" y="5151235"/>
            <a:ext cx="0" cy="472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461147" y="5669754"/>
            <a:ext cx="578407" cy="155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9429" y="4320555"/>
            <a:ext cx="1211277" cy="735747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After 5 months</a:t>
            </a:r>
            <a:endParaRPr lang="en-CA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099877" y="5056302"/>
            <a:ext cx="336504" cy="189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202783" y="5096641"/>
            <a:ext cx="31391" cy="299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3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8F2B-3235-46BE-9712-D71C2F72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132376"/>
            <a:ext cx="10439449" cy="11629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Current field studies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13555-99E0-4A37-BF2F-F56FC462D3CB}"/>
              </a:ext>
            </a:extLst>
          </p:cNvPr>
          <p:cNvSpPr/>
          <p:nvPr/>
        </p:nvSpPr>
        <p:spPr>
          <a:xfrm>
            <a:off x="4605339" y="3348037"/>
            <a:ext cx="676876" cy="2918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A50CC1-AA1E-46D9-97DA-EA9E80074E66}"/>
              </a:ext>
            </a:extLst>
          </p:cNvPr>
          <p:cNvSpPr/>
          <p:nvPr/>
        </p:nvSpPr>
        <p:spPr>
          <a:xfrm>
            <a:off x="4145573" y="2074984"/>
            <a:ext cx="101112" cy="189035"/>
          </a:xfrm>
          <a:prstGeom prst="ellipse">
            <a:avLst/>
          </a:prstGeom>
          <a:solidFill>
            <a:srgbClr val="E9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CDA60F-F215-4762-B521-D318A4B1AE17}"/>
              </a:ext>
            </a:extLst>
          </p:cNvPr>
          <p:cNvSpPr/>
          <p:nvPr/>
        </p:nvSpPr>
        <p:spPr>
          <a:xfrm rot="19720329">
            <a:off x="4017149" y="2525941"/>
            <a:ext cx="101112" cy="133410"/>
          </a:xfrm>
          <a:prstGeom prst="rect">
            <a:avLst/>
          </a:prstGeom>
          <a:solidFill>
            <a:srgbClr val="E9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3CEB2-549F-4809-B2B4-2734ADBE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07" y="1295351"/>
            <a:ext cx="9823067" cy="5177886"/>
          </a:xfrm>
          <a:prstGeom prst="rect">
            <a:avLst/>
          </a:prstGeom>
          <a:ln>
            <a:solidFill>
              <a:srgbClr val="E9FFBE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313A10-C510-2158-F0B3-3537D35B3554}"/>
              </a:ext>
            </a:extLst>
          </p:cNvPr>
          <p:cNvSpPr/>
          <p:nvPr/>
        </p:nvSpPr>
        <p:spPr>
          <a:xfrm>
            <a:off x="7332955" y="4136994"/>
            <a:ext cx="142042" cy="150920"/>
          </a:xfrm>
          <a:prstGeom prst="rect">
            <a:avLst/>
          </a:prstGeom>
          <a:solidFill>
            <a:srgbClr val="E9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43443D-8F54-B5A2-DE93-A5EE68F2FC1A}"/>
              </a:ext>
            </a:extLst>
          </p:cNvPr>
          <p:cNvSpPr/>
          <p:nvPr/>
        </p:nvSpPr>
        <p:spPr>
          <a:xfrm>
            <a:off x="8549196" y="6116715"/>
            <a:ext cx="479394" cy="20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5C1F6-0AE4-190D-D9F2-1356436C20DA}"/>
              </a:ext>
            </a:extLst>
          </p:cNvPr>
          <p:cNvSpPr txBox="1"/>
          <p:nvPr/>
        </p:nvSpPr>
        <p:spPr>
          <a:xfrm>
            <a:off x="7339612" y="4058565"/>
            <a:ext cx="2707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14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C4391-19BC-E0DD-FC35-B34C5CE645E4}"/>
              </a:ext>
            </a:extLst>
          </p:cNvPr>
          <p:cNvSpPr txBox="1"/>
          <p:nvPr/>
        </p:nvSpPr>
        <p:spPr>
          <a:xfrm>
            <a:off x="6790459" y="4212453"/>
            <a:ext cx="2707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14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C054-E3EB-CA4D-B12D-333E75E212BB}"/>
              </a:ext>
            </a:extLst>
          </p:cNvPr>
          <p:cNvSpPr txBox="1"/>
          <p:nvPr/>
        </p:nvSpPr>
        <p:spPr>
          <a:xfrm>
            <a:off x="5825230" y="4672605"/>
            <a:ext cx="2707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14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B1CCC-8884-4896-690A-127C8F6CCA06}"/>
              </a:ext>
            </a:extLst>
          </p:cNvPr>
          <p:cNvSpPr txBox="1"/>
          <p:nvPr/>
        </p:nvSpPr>
        <p:spPr>
          <a:xfrm>
            <a:off x="778707" y="4353690"/>
            <a:ext cx="2663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/>
              <a:t>Woodstock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Thorndale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Dawn Euphemia</a:t>
            </a:r>
          </a:p>
        </p:txBody>
      </p:sp>
    </p:spTree>
    <p:extLst>
      <p:ext uri="{BB962C8B-B14F-4D97-AF65-F5344CB8AC3E}">
        <p14:creationId xmlns:p14="http://schemas.microsoft.com/office/powerpoint/2010/main" val="80711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8F2B-3235-46BE-9712-D71C2F72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0"/>
            <a:ext cx="3165630" cy="11629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Woodstock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D8F1AEC-360F-4FB3-95DB-7280493FE4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1890" y="905148"/>
            <a:ext cx="3077375" cy="2308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0F70A-907D-4B55-9685-3CC906C148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8541" y="239934"/>
            <a:ext cx="2426674" cy="363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5A11F-398C-4B5C-B7FC-57EE0994EB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414" y="3981634"/>
            <a:ext cx="3631818" cy="272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B5382-FA6C-CECB-900E-674AF12D3271}"/>
              </a:ext>
            </a:extLst>
          </p:cNvPr>
          <p:cNvSpPr txBox="1"/>
          <p:nvPr/>
        </p:nvSpPr>
        <p:spPr>
          <a:xfrm>
            <a:off x="648920" y="1997501"/>
            <a:ext cx="516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Monitoring distribution of newly formed carbonate over vertical profile of soil over time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1EB79E4-EE80-76F6-D1A4-DE57E2CD1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677635"/>
              </p:ext>
            </p:extLst>
          </p:nvPr>
        </p:nvGraphicFramePr>
        <p:xfrm>
          <a:off x="696156" y="4683698"/>
          <a:ext cx="5292856" cy="149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846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8F2B-3235-46BE-9712-D71C2F72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6" y="159798"/>
            <a:ext cx="3165630" cy="11629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Thorndale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B5382-FA6C-CECB-900E-674AF12D3271}"/>
              </a:ext>
            </a:extLst>
          </p:cNvPr>
          <p:cNvSpPr txBox="1"/>
          <p:nvPr/>
        </p:nvSpPr>
        <p:spPr>
          <a:xfrm>
            <a:off x="696156" y="2512406"/>
            <a:ext cx="516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Impact of wollastonite on </a:t>
            </a:r>
            <a:r>
              <a:rPr lang="en-US" sz="2000" dirty="0"/>
              <a:t>plants’ growth and soil health</a:t>
            </a:r>
            <a:endParaRPr lang="en-CA" sz="2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1EB79E4-EE80-76F6-D1A4-DE57E2CD1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724057"/>
              </p:ext>
            </p:extLst>
          </p:nvPr>
        </p:nvGraphicFramePr>
        <p:xfrm>
          <a:off x="696156" y="4683698"/>
          <a:ext cx="5292856" cy="149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64BF9B-1497-3509-ACF6-40E1808A55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206" y="1843236"/>
            <a:ext cx="4015638" cy="30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8F2B-3235-46BE-9712-D71C2F72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6" y="159798"/>
            <a:ext cx="3165630" cy="11629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Dawn Euphemia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B5382-FA6C-CECB-900E-674AF12D3271}"/>
              </a:ext>
            </a:extLst>
          </p:cNvPr>
          <p:cNvSpPr txBox="1"/>
          <p:nvPr/>
        </p:nvSpPr>
        <p:spPr>
          <a:xfrm>
            <a:off x="696156" y="2512406"/>
            <a:ext cx="516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Impact of wollastonite on soil properties (e.g., pH)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1EB79E4-EE80-76F6-D1A4-DE57E2CD1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976085"/>
              </p:ext>
            </p:extLst>
          </p:nvPr>
        </p:nvGraphicFramePr>
        <p:xfrm>
          <a:off x="696156" y="4683698"/>
          <a:ext cx="5292856" cy="149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BA0E68-B952-34D1-F360-94641CF045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772" y="1641176"/>
            <a:ext cx="4210976" cy="31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2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7BD149-38DC-41F2-9BCE-29D6E1392B76}"/>
              </a:ext>
            </a:extLst>
          </p:cNvPr>
          <p:cNvSpPr txBox="1"/>
          <p:nvPr/>
        </p:nvSpPr>
        <p:spPr>
          <a:xfrm>
            <a:off x="779755" y="379065"/>
            <a:ext cx="6837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Upcoming research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C54E0A-D7D9-4BE4-9B87-DB081913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044860"/>
              </p:ext>
            </p:extLst>
          </p:nvPr>
        </p:nvGraphicFramePr>
        <p:xfrm>
          <a:off x="1405877" y="1295400"/>
          <a:ext cx="9380245" cy="495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91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659</Words>
  <Application>Microsoft Office PowerPoint</Application>
  <PresentationFormat>Widescreen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Long-term field studies in Canada on monitoring pedogenic carbonate formation in agricultural soils via enhanced weathering of wollastonite: status and latest findings</vt:lpstr>
      <vt:lpstr>Introduction</vt:lpstr>
      <vt:lpstr>Previous Research on Wollastonite Application (Laboratory scale)</vt:lpstr>
      <vt:lpstr>Field study…</vt:lpstr>
      <vt:lpstr>Current field studies</vt:lpstr>
      <vt:lpstr>Woodstock</vt:lpstr>
      <vt:lpstr>Thorndale</vt:lpstr>
      <vt:lpstr>Dawn Euphemia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 Khalidy</dc:creator>
  <cp:lastModifiedBy>Reza Khalidy</cp:lastModifiedBy>
  <cp:revision>52</cp:revision>
  <dcterms:created xsi:type="dcterms:W3CDTF">2021-05-18T18:19:49Z</dcterms:created>
  <dcterms:modified xsi:type="dcterms:W3CDTF">2022-05-23T13:59:23Z</dcterms:modified>
</cp:coreProperties>
</file>