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4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8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7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10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1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4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5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19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4EBA-AFB7-4F84-8BA9-5FEC5A8465C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6B4B-1B79-4FF6-8D30-2824253FA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1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ploveless/tribe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6" b="5358"/>
          <a:stretch/>
        </p:blipFill>
        <p:spPr>
          <a:xfrm>
            <a:off x="0" y="-10885"/>
            <a:ext cx="12192000" cy="6868886"/>
          </a:xfrm>
          <a:prstGeom prst="rect">
            <a:avLst/>
          </a:prstGeom>
        </p:spPr>
      </p:pic>
      <p:pic>
        <p:nvPicPr>
          <p:cNvPr id="5" name="Picture 2" descr="Departamento de Estudios Humanistic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/>
        </p:blipFill>
        <p:spPr bwMode="auto">
          <a:xfrm>
            <a:off x="9427029" y="5978019"/>
            <a:ext cx="2764971" cy="8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igid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38" y="109580"/>
            <a:ext cx="3131508" cy="14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87286" y="2056195"/>
            <a:ext cx="901337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modulates topography-tectonic link in the Andes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387" y="3479496"/>
            <a:ext cx="6957353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Rebekah Harries</a:t>
            </a:r>
            <a:r>
              <a:rPr lang="en-GB" sz="2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Felipe Aron</a:t>
            </a:r>
            <a:r>
              <a:rPr lang="en-GB" sz="2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Kirstien</a:t>
            </a:r>
            <a:r>
              <a:rPr lang="en-GB" sz="2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n-GB" sz="2000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Pontificia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Catolica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Chile</a:t>
            </a:r>
          </a:p>
          <a:p>
            <a:pPr algn="ctr"/>
            <a:r>
              <a:rPr lang="en-GB" sz="2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Centre for Integrated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isaster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ctr"/>
            <a:r>
              <a:rPr lang="en-GB" sz="20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Univeristy of Edinburgh</a:t>
            </a:r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Image result for pontificia universidad católica de ch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9" y="237111"/>
            <a:ext cx="2492426" cy="13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8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UDxoHHwMXkYJOsIVnnIwNdZSUtFjRKRlNG1hQXPtfXjQPokELbaQ8W1U338UnnnbL44ruEXtW2soK6n-UuH7nPUSPjkZqNYwK6QR1SsYmIRt-9mBBGwogO_RINFSxfahq9vBCyn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39" b="64266"/>
          <a:stretch/>
        </p:blipFill>
        <p:spPr bwMode="auto">
          <a:xfrm>
            <a:off x="6063343" y="335313"/>
            <a:ext cx="6024693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58129" y="47019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Geology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lh5.googleusercontent.com/UDxoHHwMXkYJOsIVnnIwNdZSUtFjRKRlNG1hQXPtfXjQPokELbaQ8W1U338UnnnbL44ruEXtW2soK6n-UuH7nPUSPjkZqNYwK6QR1SsYmIRt-9mBBGwogO_RINFSxfahq9vBCyn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5" r="27662" b="33195"/>
          <a:stretch/>
        </p:blipFill>
        <p:spPr bwMode="auto">
          <a:xfrm>
            <a:off x="6063343" y="3867550"/>
            <a:ext cx="6005129" cy="28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5.googleusercontent.com/UDxoHHwMXkYJOsIVnnIwNdZSUtFjRKRlNG1hQXPtfXjQPokELbaQ8W1U338UnnnbL44ruEXtW2soK6n-UuH7nPUSPjkZqNYwK6QR1SsYmIRt-9mBBGwogO_RINFSxfahq9vBCyn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42" r="27519"/>
          <a:stretch/>
        </p:blipFill>
        <p:spPr bwMode="auto">
          <a:xfrm>
            <a:off x="0" y="1906953"/>
            <a:ext cx="6063343" cy="30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81657" y="3579256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022" y="1537621"/>
            <a:ext cx="153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Topography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79" y="474802"/>
            <a:ext cx="55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 of climate on the morphological response of the Andes to tectonic uplift?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7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5.googleusercontent.com/lf0FmN-2hs7pSpEFfZtfu0ofuN1DBeDlJAPVXMlLqCEEXcwbR10HB2hno8TJGMB9LawFzkOK5qMIn4OqcFHKCoRS2UxrjwYbDGpRqPV7-KjUqZlpT-pZShQKb42MFNJKssNulF1mbICFcoA92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3" r="44539" b="40505"/>
          <a:stretch/>
        </p:blipFill>
        <p:spPr bwMode="auto">
          <a:xfrm>
            <a:off x="7470471" y="843107"/>
            <a:ext cx="4524051" cy="28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5.googleusercontent.com/lf0FmN-2hs7pSpEFfZtfu0ofuN1DBeDlJAPVXMlLqCEEXcwbR10HB2hno8TJGMB9LawFzkOK5qMIn4OqcFHKCoRS2UxrjwYbDGpRqPV7-KjUqZlpT-pZShQKb42MFNJKssNulF1mbICFcoA92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7960"/>
          <a:stretch/>
        </p:blipFill>
        <p:spPr bwMode="auto">
          <a:xfrm>
            <a:off x="356554" y="665456"/>
            <a:ext cx="7113917" cy="29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48764" y="229986"/>
            <a:ext cx="249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Tectonic model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lh5.googleusercontent.com/lf0FmN-2hs7pSpEFfZtfu0ofuN1DBeDlJAPVXMlLqCEEXcwbR10HB2hno8TJGMB9LawFzkOK5qMIn4OqcFHKCoRS2UxrjwYbDGpRqPV7-KjUqZlpT-pZShQKb42MFNJKssNulF1mbICFcoA92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1" b="3844"/>
          <a:stretch/>
        </p:blipFill>
        <p:spPr bwMode="auto">
          <a:xfrm>
            <a:off x="5457807" y="3855693"/>
            <a:ext cx="6536715" cy="292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113" y="3794138"/>
            <a:ext cx="429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 Element Methods applied to fault mechanics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Tribem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600" u="sng" dirty="0">
                <a:hlinkClick r:id="rId3"/>
              </a:rPr>
              <a:t>https://github.com/jploveless/tribem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vertical crustal motion in response to plate convergence</a:t>
            </a:r>
            <a:r>
              <a:rPr lang="en-GB" sz="16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7193" y="3855693"/>
            <a:ext cx="133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113" y="5556096"/>
            <a:ext cx="3595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San Ramon-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Pocuro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fault system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El Fierro-El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Diablo-Las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Leñas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fault system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Aconcagua fold-and-thrust belt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Malargüe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fold-and-thrust belt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Frontal Cordillera thrust</a:t>
            </a:r>
            <a:endParaRPr lang="en-GB" sz="1200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673322" y="4960188"/>
            <a:ext cx="859928" cy="22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5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6976"/>
            <a:ext cx="12192000" cy="452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https://lh5.googleusercontent.com/e5rSlL_dEyUIfYvNDMUjGaAXaW__tzCN0SNPl4NSZyBC2vudE7HUZYQRJOQQoATHKXslUcYQjmzUnMegciN5jNvqejc9lmPwXytEpAB2IxMU465j5289i3F1mm_d4TzM1v2-WcL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49337"/>
          <a:stretch/>
        </p:blipFill>
        <p:spPr bwMode="auto">
          <a:xfrm>
            <a:off x="188617" y="954134"/>
            <a:ext cx="3579558" cy="29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53165" y="347776"/>
            <a:ext cx="3953778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Bedrock valley width vs </a:t>
            </a:r>
            <a:r>
              <a:rPr lang="en-GB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ksn</a:t>
            </a:r>
            <a:endParaRPr lang="en-GB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4599" y="347776"/>
            <a:ext cx="3797677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Normalised channel steepness (</a:t>
            </a:r>
            <a:r>
              <a:rPr lang="en-GB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ksn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61" y="347776"/>
            <a:ext cx="3390900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distribution of uplift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598" y="843738"/>
            <a:ext cx="4273330" cy="331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589" y="4162425"/>
            <a:ext cx="2609850" cy="2695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8093" y="5510212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Bedrock valley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width profiles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84955" y="994284"/>
            <a:ext cx="3855863" cy="2872196"/>
            <a:chOff x="3761186" y="1019764"/>
            <a:chExt cx="3855863" cy="2872196"/>
          </a:xfrm>
        </p:grpSpPr>
        <p:pic>
          <p:nvPicPr>
            <p:cNvPr id="6" name="Picture 2" descr="https://lh5.googleusercontent.com/e5rSlL_dEyUIfYvNDMUjGaAXaW__tzCN0SNPl4NSZyBC2vudE7HUZYQRJOQQoATHKXslUcYQjmzUnMegciN5jNvqejc9lmPwXytEpAB2IxMU465j5289i3F1mm_d4TzM1v2-WcL_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37" r="49576"/>
            <a:stretch/>
          </p:blipFill>
          <p:spPr bwMode="auto">
            <a:xfrm>
              <a:off x="3761186" y="1019764"/>
              <a:ext cx="3659100" cy="287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5" t="6590" b="10219"/>
            <a:stretch/>
          </p:blipFill>
          <p:spPr>
            <a:xfrm>
              <a:off x="4176965" y="1180554"/>
              <a:ext cx="3440084" cy="240909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726058" y="4111464"/>
            <a:ext cx="3856218" cy="2695425"/>
            <a:chOff x="3859003" y="4140679"/>
            <a:chExt cx="3856218" cy="2695425"/>
          </a:xfrm>
        </p:grpSpPr>
        <p:pic>
          <p:nvPicPr>
            <p:cNvPr id="14" name="Picture 2" descr="https://lh5.googleusercontent.com/e5rSlL_dEyUIfYvNDMUjGaAXaW__tzCN0SNPl4NSZyBC2vudE7HUZYQRJOQQoATHKXslUcYQjmzUnMegciN5jNvqejc9lmPwXytEpAB2IxMU465j5289i3F1mm_d4TzM1v2-WcL_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55" r="56770"/>
            <a:stretch/>
          </p:blipFill>
          <p:spPr bwMode="auto">
            <a:xfrm>
              <a:off x="3859003" y="4140679"/>
              <a:ext cx="3137020" cy="269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7" t="6801" b="10089"/>
            <a:stretch/>
          </p:blipFill>
          <p:spPr>
            <a:xfrm>
              <a:off x="4275979" y="4158438"/>
              <a:ext cx="3439242" cy="2406771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053155" y="3857548"/>
            <a:ext cx="3390900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Normalised difference between uplift and </a:t>
            </a:r>
            <a:r>
              <a:rPr lang="en-GB" sz="105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ksn</a:t>
            </a:r>
            <a:endParaRPr lang="en-GB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6882487" y="4628827"/>
            <a:ext cx="967063" cy="25391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Uplift &gt; </a:t>
            </a:r>
            <a:r>
              <a:rPr lang="en-GB" sz="105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ksn</a:t>
            </a:r>
            <a:endParaRPr lang="en-GB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889093" y="5860181"/>
            <a:ext cx="95385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Uplift &lt; </a:t>
            </a:r>
            <a:r>
              <a:rPr lang="en-GB" sz="105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ksn</a:t>
            </a:r>
            <a:endParaRPr lang="en-GB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98" y="71916"/>
            <a:ext cx="1010708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 model: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6" t="3434" r="2294" b="4760"/>
          <a:stretch/>
        </p:blipFill>
        <p:spPr>
          <a:xfrm>
            <a:off x="5009893" y="1397479"/>
            <a:ext cx="6901543" cy="4865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498" y="1786924"/>
            <a:ext cx="4358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the transport capacity of the river is not high enough, sediment cannot be evacuated and vertical incision is inhibited, promoting valley widening (e.g.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Yanites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2010).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Wetter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hilean rivers have a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knick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zone propagating upstream in response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faulting (Farias et al., 2008).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Dry Argentinian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rivers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filled with sediment.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suggest these rivers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lower transport capacity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result,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delayed vertical incision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response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faulting.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4675092" y="534643"/>
            <a:ext cx="6537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Incisional response to uplift delayed by climate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7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223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Conceptual model: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harries</dc:creator>
  <cp:lastModifiedBy>rebekah harries</cp:lastModifiedBy>
  <cp:revision>29</cp:revision>
  <dcterms:created xsi:type="dcterms:W3CDTF">2022-05-06T17:37:24Z</dcterms:created>
  <dcterms:modified xsi:type="dcterms:W3CDTF">2022-05-26T15:31:20Z</dcterms:modified>
</cp:coreProperties>
</file>