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71" r:id="rId2"/>
    <p:sldId id="1122" r:id="rId3"/>
    <p:sldId id="1123" r:id="rId4"/>
    <p:sldId id="1131" r:id="rId5"/>
    <p:sldId id="1135" r:id="rId6"/>
    <p:sldId id="1168" r:id="rId7"/>
    <p:sldId id="1170" r:id="rId8"/>
    <p:sldId id="1169" r:id="rId9"/>
    <p:sldId id="1132" r:id="rId10"/>
    <p:sldId id="11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per Kok" initials="JK" lastIdx="4" clrIdx="0">
    <p:extLst>
      <p:ext uri="{19B8F6BF-5375-455C-9EA6-DF929625EA0E}">
        <p15:presenceInfo xmlns:p15="http://schemas.microsoft.com/office/powerpoint/2012/main" userId="971e14195263b0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99FF"/>
    <a:srgbClr val="008000"/>
    <a:srgbClr val="009999"/>
    <a:srgbClr val="FFCCFF"/>
    <a:srgbClr val="99CCFF"/>
    <a:srgbClr val="96969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F8E6D4-90DB-44E5-8865-13C6A803D087}" v="289" dt="2022-04-25T18:34:50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50" autoAdjust="0"/>
  </p:normalViewPr>
  <p:slideViewPr>
    <p:cSldViewPr snapToGrid="0">
      <p:cViewPr varScale="1">
        <p:scale>
          <a:sx n="66" d="100"/>
          <a:sy n="66" d="100"/>
        </p:scale>
        <p:origin x="192" y="4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e" userId="355782926b170c6a" providerId="LiveId" clId="{DFF8E6D4-90DB-44E5-8865-13C6A803D087}"/>
    <pc:docChg chg="undo redo custSel addSld modSld">
      <pc:chgData name="Yue" userId="355782926b170c6a" providerId="LiveId" clId="{DFF8E6D4-90DB-44E5-8865-13C6A803D087}" dt="2022-04-25T18:35:14.170" v="1243" actId="1035"/>
      <pc:docMkLst>
        <pc:docMk/>
      </pc:docMkLst>
      <pc:sldChg chg="delSp modSp mod">
        <pc:chgData name="Yue" userId="355782926b170c6a" providerId="LiveId" clId="{DFF8E6D4-90DB-44E5-8865-13C6A803D087}" dt="2022-04-25T13:22:17.035" v="9" actId="1076"/>
        <pc:sldMkLst>
          <pc:docMk/>
          <pc:sldMk cId="1400085425" sldId="1071"/>
        </pc:sldMkLst>
        <pc:spChg chg="mod">
          <ac:chgData name="Yue" userId="355782926b170c6a" providerId="LiveId" clId="{DFF8E6D4-90DB-44E5-8865-13C6A803D087}" dt="2022-04-25T13:22:17.035" v="9" actId="1076"/>
          <ac:spMkLst>
            <pc:docMk/>
            <pc:sldMk cId="1400085425" sldId="1071"/>
            <ac:spMk id="8" creationId="{92CDBBEC-D4FC-43FF-AD7D-541DDB53CF1C}"/>
          </ac:spMkLst>
        </pc:spChg>
        <pc:spChg chg="mod">
          <ac:chgData name="Yue" userId="355782926b170c6a" providerId="LiveId" clId="{DFF8E6D4-90DB-44E5-8865-13C6A803D087}" dt="2022-04-25T13:22:17.035" v="9" actId="1076"/>
          <ac:spMkLst>
            <pc:docMk/>
            <pc:sldMk cId="1400085425" sldId="1071"/>
            <ac:spMk id="11" creationId="{56C45A11-F9D2-4AF0-9D51-912F740A0C5C}"/>
          </ac:spMkLst>
        </pc:spChg>
        <pc:spChg chg="del">
          <ac:chgData name="Yue" userId="355782926b170c6a" providerId="LiveId" clId="{DFF8E6D4-90DB-44E5-8865-13C6A803D087}" dt="2022-04-25T13:21:49.912" v="0" actId="478"/>
          <ac:spMkLst>
            <pc:docMk/>
            <pc:sldMk cId="1400085425" sldId="1071"/>
            <ac:spMk id="13" creationId="{B25145F4-2A0F-43BE-8BCB-7C8596213BF2}"/>
          </ac:spMkLst>
        </pc:spChg>
        <pc:picChg chg="mod">
          <ac:chgData name="Yue" userId="355782926b170c6a" providerId="LiveId" clId="{DFF8E6D4-90DB-44E5-8865-13C6A803D087}" dt="2022-04-25T13:22:17.035" v="9" actId="1076"/>
          <ac:picMkLst>
            <pc:docMk/>
            <pc:sldMk cId="1400085425" sldId="1071"/>
            <ac:picMk id="5" creationId="{40FEFFD5-CCC3-4C59-AB71-9A81756E9C8E}"/>
          </ac:picMkLst>
        </pc:picChg>
        <pc:picChg chg="mod">
          <ac:chgData name="Yue" userId="355782926b170c6a" providerId="LiveId" clId="{DFF8E6D4-90DB-44E5-8865-13C6A803D087}" dt="2022-04-25T13:22:17.035" v="9" actId="1076"/>
          <ac:picMkLst>
            <pc:docMk/>
            <pc:sldMk cId="1400085425" sldId="1071"/>
            <ac:picMk id="9" creationId="{DDB616D9-2E1A-4890-A816-BCBA0AA70E50}"/>
          </ac:picMkLst>
        </pc:picChg>
        <pc:picChg chg="mod">
          <ac:chgData name="Yue" userId="355782926b170c6a" providerId="LiveId" clId="{DFF8E6D4-90DB-44E5-8865-13C6A803D087}" dt="2022-04-25T13:22:17.035" v="9" actId="1076"/>
          <ac:picMkLst>
            <pc:docMk/>
            <pc:sldMk cId="1400085425" sldId="1071"/>
            <ac:picMk id="12" creationId="{E9BA9088-3751-4DFF-A5EF-2624BBD1EF66}"/>
          </ac:picMkLst>
        </pc:picChg>
        <pc:picChg chg="mod">
          <ac:chgData name="Yue" userId="355782926b170c6a" providerId="LiveId" clId="{DFF8E6D4-90DB-44E5-8865-13C6A803D087}" dt="2022-04-25T13:22:17.035" v="9" actId="1076"/>
          <ac:picMkLst>
            <pc:docMk/>
            <pc:sldMk cId="1400085425" sldId="1071"/>
            <ac:picMk id="25" creationId="{AB43F7D7-90B6-46DA-B247-1C9E95606F25}"/>
          </ac:picMkLst>
        </pc:picChg>
        <pc:picChg chg="mod">
          <ac:chgData name="Yue" userId="355782926b170c6a" providerId="LiveId" clId="{DFF8E6D4-90DB-44E5-8865-13C6A803D087}" dt="2022-04-25T13:22:17.035" v="9" actId="1076"/>
          <ac:picMkLst>
            <pc:docMk/>
            <pc:sldMk cId="1400085425" sldId="1071"/>
            <ac:picMk id="26" creationId="{4867EEE3-7A41-4B62-85E9-A661B570EA5D}"/>
          </ac:picMkLst>
        </pc:picChg>
        <pc:picChg chg="mod">
          <ac:chgData name="Yue" userId="355782926b170c6a" providerId="LiveId" clId="{DFF8E6D4-90DB-44E5-8865-13C6A803D087}" dt="2022-04-25T13:22:17.035" v="9" actId="1076"/>
          <ac:picMkLst>
            <pc:docMk/>
            <pc:sldMk cId="1400085425" sldId="1071"/>
            <ac:picMk id="27" creationId="{33E5C67A-7AB0-442D-BA7A-E9C34008F407}"/>
          </ac:picMkLst>
        </pc:picChg>
        <pc:picChg chg="mod">
          <ac:chgData name="Yue" userId="355782926b170c6a" providerId="LiveId" clId="{DFF8E6D4-90DB-44E5-8865-13C6A803D087}" dt="2022-04-25T13:22:17.035" v="9" actId="1076"/>
          <ac:picMkLst>
            <pc:docMk/>
            <pc:sldMk cId="1400085425" sldId="1071"/>
            <ac:picMk id="28" creationId="{6B1995AE-4C27-4864-8A91-00639F79F1E0}"/>
          </ac:picMkLst>
        </pc:picChg>
      </pc:sldChg>
      <pc:sldChg chg="modSp mod">
        <pc:chgData name="Yue" userId="355782926b170c6a" providerId="LiveId" clId="{DFF8E6D4-90DB-44E5-8865-13C6A803D087}" dt="2022-04-25T16:47:06.596" v="1061" actId="20577"/>
        <pc:sldMkLst>
          <pc:docMk/>
          <pc:sldMk cId="4039560972" sldId="1111"/>
        </pc:sldMkLst>
        <pc:spChg chg="mod">
          <ac:chgData name="Yue" userId="355782926b170c6a" providerId="LiveId" clId="{DFF8E6D4-90DB-44E5-8865-13C6A803D087}" dt="2022-04-25T16:47:06.596" v="1061" actId="20577"/>
          <ac:spMkLst>
            <pc:docMk/>
            <pc:sldMk cId="4039560972" sldId="1111"/>
            <ac:spMk id="11" creationId="{1D83CC7E-E555-438C-8140-132730087D32}"/>
          </ac:spMkLst>
        </pc:spChg>
      </pc:sldChg>
      <pc:sldChg chg="modSp mod">
        <pc:chgData name="Yue" userId="355782926b170c6a" providerId="LiveId" clId="{DFF8E6D4-90DB-44E5-8865-13C6A803D087}" dt="2022-04-25T13:40:24.439" v="85" actId="20577"/>
        <pc:sldMkLst>
          <pc:docMk/>
          <pc:sldMk cId="700054665" sldId="1132"/>
        </pc:sldMkLst>
        <pc:spChg chg="mod">
          <ac:chgData name="Yue" userId="355782926b170c6a" providerId="LiveId" clId="{DFF8E6D4-90DB-44E5-8865-13C6A803D087}" dt="2022-04-25T13:40:24.439" v="85" actId="20577"/>
          <ac:spMkLst>
            <pc:docMk/>
            <pc:sldMk cId="700054665" sldId="1132"/>
            <ac:spMk id="18" creationId="{0E40C334-53C3-4DA6-9ADC-A9013E046F6C}"/>
          </ac:spMkLst>
        </pc:spChg>
      </pc:sldChg>
      <pc:sldChg chg="modSp mod">
        <pc:chgData name="Yue" userId="355782926b170c6a" providerId="LiveId" clId="{DFF8E6D4-90DB-44E5-8865-13C6A803D087}" dt="2022-04-25T18:12:28.839" v="1114" actId="20577"/>
        <pc:sldMkLst>
          <pc:docMk/>
          <pc:sldMk cId="4151211955" sldId="1135"/>
        </pc:sldMkLst>
        <pc:spChg chg="mod">
          <ac:chgData name="Yue" userId="355782926b170c6a" providerId="LiveId" clId="{DFF8E6D4-90DB-44E5-8865-13C6A803D087}" dt="2022-04-25T18:12:28.839" v="1114" actId="20577"/>
          <ac:spMkLst>
            <pc:docMk/>
            <pc:sldMk cId="4151211955" sldId="1135"/>
            <ac:spMk id="10" creationId="{E050B922-8742-4F9A-87A4-7F6B0A9CC8D0}"/>
          </ac:spMkLst>
        </pc:spChg>
      </pc:sldChg>
      <pc:sldChg chg="modSp mod modAnim">
        <pc:chgData name="Yue" userId="355782926b170c6a" providerId="LiveId" clId="{DFF8E6D4-90DB-44E5-8865-13C6A803D087}" dt="2022-04-25T18:34:04.654" v="1191" actId="20577"/>
        <pc:sldMkLst>
          <pc:docMk/>
          <pc:sldMk cId="1053758987" sldId="1165"/>
        </pc:sldMkLst>
        <pc:spChg chg="mod">
          <ac:chgData name="Yue" userId="355782926b170c6a" providerId="LiveId" clId="{DFF8E6D4-90DB-44E5-8865-13C6A803D087}" dt="2022-04-25T13:48:23.059" v="356" actId="207"/>
          <ac:spMkLst>
            <pc:docMk/>
            <pc:sldMk cId="1053758987" sldId="1165"/>
            <ac:spMk id="3" creationId="{D7BD52A4-1804-475A-951F-A95B4EC93F4A}"/>
          </ac:spMkLst>
        </pc:spChg>
        <pc:spChg chg="mod">
          <ac:chgData name="Yue" userId="355782926b170c6a" providerId="LiveId" clId="{DFF8E6D4-90DB-44E5-8865-13C6A803D087}" dt="2022-04-25T18:34:04.654" v="1191" actId="20577"/>
          <ac:spMkLst>
            <pc:docMk/>
            <pc:sldMk cId="1053758987" sldId="1165"/>
            <ac:spMk id="8" creationId="{F21DC1AB-8566-4827-96F1-94E52659E740}"/>
          </ac:spMkLst>
        </pc:spChg>
        <pc:spChg chg="mod">
          <ac:chgData name="Yue" userId="355782926b170c6a" providerId="LiveId" clId="{DFF8E6D4-90DB-44E5-8865-13C6A803D087}" dt="2022-04-25T13:57:16.013" v="494" actId="20577"/>
          <ac:spMkLst>
            <pc:docMk/>
            <pc:sldMk cId="1053758987" sldId="1165"/>
            <ac:spMk id="20" creationId="{1F542352-7EBD-4A82-A584-98F781878003}"/>
          </ac:spMkLst>
        </pc:spChg>
        <pc:spChg chg="mod">
          <ac:chgData name="Yue" userId="355782926b170c6a" providerId="LiveId" clId="{DFF8E6D4-90DB-44E5-8865-13C6A803D087}" dt="2022-04-25T13:48:53.201" v="360" actId="1076"/>
          <ac:spMkLst>
            <pc:docMk/>
            <pc:sldMk cId="1053758987" sldId="1165"/>
            <ac:spMk id="31" creationId="{9969D687-6A1A-4C32-9534-A77947C736C3}"/>
          </ac:spMkLst>
        </pc:spChg>
      </pc:sldChg>
      <pc:sldChg chg="addSp delSp modSp mod">
        <pc:chgData name="Yue" userId="355782926b170c6a" providerId="LiveId" clId="{DFF8E6D4-90DB-44E5-8865-13C6A803D087}" dt="2022-04-25T14:10:14.562" v="958" actId="478"/>
        <pc:sldMkLst>
          <pc:docMk/>
          <pc:sldMk cId="1475204733" sldId="1166"/>
        </pc:sldMkLst>
        <pc:spChg chg="add del mod">
          <ac:chgData name="Yue" userId="355782926b170c6a" providerId="LiveId" clId="{DFF8E6D4-90DB-44E5-8865-13C6A803D087}" dt="2022-04-25T14:10:14.562" v="958" actId="478"/>
          <ac:spMkLst>
            <pc:docMk/>
            <pc:sldMk cId="1475204733" sldId="1166"/>
            <ac:spMk id="6" creationId="{872BF9E3-0BD9-483B-AF67-BA5530EFAD6E}"/>
          </ac:spMkLst>
        </pc:spChg>
      </pc:sldChg>
      <pc:sldChg chg="addSp delSp modSp new mod modAnim">
        <pc:chgData name="Yue" userId="355782926b170c6a" providerId="LiveId" clId="{DFF8E6D4-90DB-44E5-8865-13C6A803D087}" dt="2022-04-25T18:35:14.170" v="1243" actId="1035"/>
        <pc:sldMkLst>
          <pc:docMk/>
          <pc:sldMk cId="2878843986" sldId="1168"/>
        </pc:sldMkLst>
        <pc:spChg chg="del">
          <ac:chgData name="Yue" userId="355782926b170c6a" providerId="LiveId" clId="{DFF8E6D4-90DB-44E5-8865-13C6A803D087}" dt="2022-04-25T13:40:29.631" v="87" actId="478"/>
          <ac:spMkLst>
            <pc:docMk/>
            <pc:sldMk cId="2878843986" sldId="1168"/>
            <ac:spMk id="2" creationId="{31CAD556-92AC-42E5-8F3F-002E41901305}"/>
          </ac:spMkLst>
        </pc:spChg>
        <pc:spChg chg="del">
          <ac:chgData name="Yue" userId="355782926b170c6a" providerId="LiveId" clId="{DFF8E6D4-90DB-44E5-8865-13C6A803D087}" dt="2022-04-25T13:40:29.631" v="87" actId="478"/>
          <ac:spMkLst>
            <pc:docMk/>
            <pc:sldMk cId="2878843986" sldId="1168"/>
            <ac:spMk id="3" creationId="{6252FA89-65BC-4277-B74D-0B53E9AAAF18}"/>
          </ac:spMkLst>
        </pc:spChg>
        <pc:spChg chg="add mod">
          <ac:chgData name="Yue" userId="355782926b170c6a" providerId="LiveId" clId="{DFF8E6D4-90DB-44E5-8865-13C6A803D087}" dt="2022-04-25T13:43:02.996" v="150" actId="20577"/>
          <ac:spMkLst>
            <pc:docMk/>
            <pc:sldMk cId="2878843986" sldId="1168"/>
            <ac:spMk id="4" creationId="{B3C6FC7F-5221-4D6F-BE5F-7265E3C120B1}"/>
          </ac:spMkLst>
        </pc:spChg>
        <pc:spChg chg="add del mod">
          <ac:chgData name="Yue" userId="355782926b170c6a" providerId="LiveId" clId="{DFF8E6D4-90DB-44E5-8865-13C6A803D087}" dt="2022-04-25T14:04:45.722" v="594" actId="478"/>
          <ac:spMkLst>
            <pc:docMk/>
            <pc:sldMk cId="2878843986" sldId="1168"/>
            <ac:spMk id="5" creationId="{250246AD-EAF4-445E-928B-D30CA605EF3B}"/>
          </ac:spMkLst>
        </pc:spChg>
        <pc:spChg chg="add del mod">
          <ac:chgData name="Yue" userId="355782926b170c6a" providerId="LiveId" clId="{DFF8E6D4-90DB-44E5-8865-13C6A803D087}" dt="2022-04-25T14:04:45.722" v="594" actId="478"/>
          <ac:spMkLst>
            <pc:docMk/>
            <pc:sldMk cId="2878843986" sldId="1168"/>
            <ac:spMk id="9" creationId="{504864C5-4412-4102-B46C-D6853FEC0C36}"/>
          </ac:spMkLst>
        </pc:spChg>
        <pc:spChg chg="add del mod">
          <ac:chgData name="Yue" userId="355782926b170c6a" providerId="LiveId" clId="{DFF8E6D4-90DB-44E5-8865-13C6A803D087}" dt="2022-04-25T14:04:45.722" v="594" actId="478"/>
          <ac:spMkLst>
            <pc:docMk/>
            <pc:sldMk cId="2878843986" sldId="1168"/>
            <ac:spMk id="10" creationId="{A29FE682-9053-4EC8-A33B-E067688B2CE8}"/>
          </ac:spMkLst>
        </pc:spChg>
        <pc:spChg chg="add mod">
          <ac:chgData name="Yue" userId="355782926b170c6a" providerId="LiveId" clId="{DFF8E6D4-90DB-44E5-8865-13C6A803D087}" dt="2022-04-25T18:27:50.521" v="1122" actId="20577"/>
          <ac:spMkLst>
            <pc:docMk/>
            <pc:sldMk cId="2878843986" sldId="1168"/>
            <ac:spMk id="12" creationId="{3B31E52D-A4F3-4D72-9B16-70DC541F8777}"/>
          </ac:spMkLst>
        </pc:spChg>
        <pc:spChg chg="add mod">
          <ac:chgData name="Yue" userId="355782926b170c6a" providerId="LiveId" clId="{DFF8E6D4-90DB-44E5-8865-13C6A803D087}" dt="2022-04-25T18:34:57.764" v="1196" actId="20577"/>
          <ac:spMkLst>
            <pc:docMk/>
            <pc:sldMk cId="2878843986" sldId="1168"/>
            <ac:spMk id="14" creationId="{A1FE6F40-7D4F-45A2-9F8E-C3E7B8DE6543}"/>
          </ac:spMkLst>
        </pc:spChg>
        <pc:spChg chg="add mod">
          <ac:chgData name="Yue" userId="355782926b170c6a" providerId="LiveId" clId="{DFF8E6D4-90DB-44E5-8865-13C6A803D087}" dt="2022-04-25T18:35:08.772" v="1223" actId="14100"/>
          <ac:spMkLst>
            <pc:docMk/>
            <pc:sldMk cId="2878843986" sldId="1168"/>
            <ac:spMk id="15" creationId="{FCD14711-0E3F-45A7-B42B-F1B6DCDAF56C}"/>
          </ac:spMkLst>
        </pc:spChg>
        <pc:spChg chg="add del mod">
          <ac:chgData name="Yue" userId="355782926b170c6a" providerId="LiveId" clId="{DFF8E6D4-90DB-44E5-8865-13C6A803D087}" dt="2022-04-25T14:04:45.722" v="594" actId="478"/>
          <ac:spMkLst>
            <pc:docMk/>
            <pc:sldMk cId="2878843986" sldId="1168"/>
            <ac:spMk id="21" creationId="{AF851506-EDAB-48A6-9694-75DEB3980F50}"/>
          </ac:spMkLst>
        </pc:spChg>
        <pc:spChg chg="add del mod">
          <ac:chgData name="Yue" userId="355782926b170c6a" providerId="LiveId" clId="{DFF8E6D4-90DB-44E5-8865-13C6A803D087}" dt="2022-04-25T14:04:45.722" v="594" actId="478"/>
          <ac:spMkLst>
            <pc:docMk/>
            <pc:sldMk cId="2878843986" sldId="1168"/>
            <ac:spMk id="22" creationId="{4FD788E9-F397-4BA5-8AC7-09EEEFB69E44}"/>
          </ac:spMkLst>
        </pc:spChg>
        <pc:spChg chg="add mod">
          <ac:chgData name="Yue" userId="355782926b170c6a" providerId="LiveId" clId="{DFF8E6D4-90DB-44E5-8865-13C6A803D087}" dt="2022-04-25T14:23:54.493" v="1058" actId="164"/>
          <ac:spMkLst>
            <pc:docMk/>
            <pc:sldMk cId="2878843986" sldId="1168"/>
            <ac:spMk id="23" creationId="{7FE0C681-FF80-4712-9FF4-1073AB2C350F}"/>
          </ac:spMkLst>
        </pc:spChg>
        <pc:spChg chg="add mod">
          <ac:chgData name="Yue" userId="355782926b170c6a" providerId="LiveId" clId="{DFF8E6D4-90DB-44E5-8865-13C6A803D087}" dt="2022-04-25T14:23:54.493" v="1058" actId="164"/>
          <ac:spMkLst>
            <pc:docMk/>
            <pc:sldMk cId="2878843986" sldId="1168"/>
            <ac:spMk id="24" creationId="{EFD62D9F-5BA0-4130-AC1D-F7C5AADB3010}"/>
          </ac:spMkLst>
        </pc:spChg>
        <pc:spChg chg="add mod">
          <ac:chgData name="Yue" userId="355782926b170c6a" providerId="LiveId" clId="{DFF8E6D4-90DB-44E5-8865-13C6A803D087}" dt="2022-04-25T14:23:54.493" v="1058" actId="164"/>
          <ac:spMkLst>
            <pc:docMk/>
            <pc:sldMk cId="2878843986" sldId="1168"/>
            <ac:spMk id="25" creationId="{6487F472-E4A6-43D7-B988-CD340BA1C6E8}"/>
          </ac:spMkLst>
        </pc:spChg>
        <pc:grpChg chg="add mod">
          <ac:chgData name="Yue" userId="355782926b170c6a" providerId="LiveId" clId="{DFF8E6D4-90DB-44E5-8865-13C6A803D087}" dt="2022-04-25T14:20:16.820" v="986" actId="164"/>
          <ac:grpSpMkLst>
            <pc:docMk/>
            <pc:sldMk cId="2878843986" sldId="1168"/>
            <ac:grpSpMk id="10" creationId="{841D6BD0-B291-4C57-96AE-B57B8B74BED0}"/>
          </ac:grpSpMkLst>
        </pc:grpChg>
        <pc:grpChg chg="add mod">
          <ac:chgData name="Yue" userId="355782926b170c6a" providerId="LiveId" clId="{DFF8E6D4-90DB-44E5-8865-13C6A803D087}" dt="2022-04-25T18:35:14.170" v="1243" actId="1035"/>
          <ac:grpSpMkLst>
            <pc:docMk/>
            <pc:sldMk cId="2878843986" sldId="1168"/>
            <ac:grpSpMk id="11" creationId="{31B4E834-B8C7-4997-9DFB-BE0A048706CC}"/>
          </ac:grpSpMkLst>
        </pc:grpChg>
        <pc:grpChg chg="add mod">
          <ac:chgData name="Yue" userId="355782926b170c6a" providerId="LiveId" clId="{DFF8E6D4-90DB-44E5-8865-13C6A803D087}" dt="2022-04-25T14:23:54.493" v="1058" actId="164"/>
          <ac:grpSpMkLst>
            <pc:docMk/>
            <pc:sldMk cId="2878843986" sldId="1168"/>
            <ac:grpSpMk id="13" creationId="{B71E79F8-3F8F-49F0-8ABF-C71430A762F0}"/>
          </ac:grpSpMkLst>
        </pc:grpChg>
        <pc:picChg chg="add mod ord">
          <ac:chgData name="Yue" userId="355782926b170c6a" providerId="LiveId" clId="{DFF8E6D4-90DB-44E5-8865-13C6A803D087}" dt="2022-04-25T14:20:16.820" v="986" actId="164"/>
          <ac:picMkLst>
            <pc:docMk/>
            <pc:sldMk cId="2878843986" sldId="1168"/>
            <ac:picMk id="3" creationId="{69F6F88E-8954-4A22-A980-11617CE25306}"/>
          </ac:picMkLst>
        </pc:picChg>
        <pc:picChg chg="add mod">
          <ac:chgData name="Yue" userId="355782926b170c6a" providerId="LiveId" clId="{DFF8E6D4-90DB-44E5-8865-13C6A803D087}" dt="2022-04-25T14:22:58.758" v="1031" actId="1076"/>
          <ac:picMkLst>
            <pc:docMk/>
            <pc:sldMk cId="2878843986" sldId="1168"/>
            <ac:picMk id="6" creationId="{6EECFE64-8362-4AA9-9819-DA5CBD0BD9E3}"/>
          </ac:picMkLst>
        </pc:picChg>
        <pc:picChg chg="add mod">
          <ac:chgData name="Yue" userId="355782926b170c6a" providerId="LiveId" clId="{DFF8E6D4-90DB-44E5-8865-13C6A803D087}" dt="2022-04-25T14:20:03.142" v="980" actId="164"/>
          <ac:picMkLst>
            <pc:docMk/>
            <pc:sldMk cId="2878843986" sldId="1168"/>
            <ac:picMk id="7" creationId="{70DE4F0F-4C6A-4AB4-A381-341DDA74CCCA}"/>
          </ac:picMkLst>
        </pc:picChg>
        <pc:picChg chg="add mod">
          <ac:chgData name="Yue" userId="355782926b170c6a" providerId="LiveId" clId="{DFF8E6D4-90DB-44E5-8865-13C6A803D087}" dt="2022-04-25T14:20:03.142" v="980" actId="164"/>
          <ac:picMkLst>
            <pc:docMk/>
            <pc:sldMk cId="2878843986" sldId="1168"/>
            <ac:picMk id="9" creationId="{2E015EE7-46DA-4748-85CF-D6EEC14CCBBD}"/>
          </ac:picMkLst>
        </pc:picChg>
        <pc:cxnChg chg="add del mod">
          <ac:chgData name="Yue" userId="355782926b170c6a" providerId="LiveId" clId="{DFF8E6D4-90DB-44E5-8865-13C6A803D087}" dt="2022-04-25T14:04:45.722" v="594" actId="478"/>
          <ac:cxnSpMkLst>
            <pc:docMk/>
            <pc:sldMk cId="2878843986" sldId="1168"/>
            <ac:cxnSpMk id="3" creationId="{DBBBF9C8-E2CE-4196-8A7B-751954F5DF5E}"/>
          </ac:cxnSpMkLst>
        </pc:cxnChg>
        <pc:cxnChg chg="add del mod">
          <ac:chgData name="Yue" userId="355782926b170c6a" providerId="LiveId" clId="{DFF8E6D4-90DB-44E5-8865-13C6A803D087}" dt="2022-04-25T14:04:45.722" v="594" actId="478"/>
          <ac:cxnSpMkLst>
            <pc:docMk/>
            <pc:sldMk cId="2878843986" sldId="1168"/>
            <ac:cxnSpMk id="7" creationId="{E035E8E8-AA21-4314-8DE4-48CB1119179B}"/>
          </ac:cxnSpMkLst>
        </pc:cxnChg>
        <pc:cxnChg chg="add del mod">
          <ac:chgData name="Yue" userId="355782926b170c6a" providerId="LiveId" clId="{DFF8E6D4-90DB-44E5-8865-13C6A803D087}" dt="2022-04-25T14:04:45.722" v="594" actId="478"/>
          <ac:cxnSpMkLst>
            <pc:docMk/>
            <pc:sldMk cId="2878843986" sldId="1168"/>
            <ac:cxnSpMk id="8" creationId="{E8E72CC4-02B2-443F-9B57-9976E5A49B5B}"/>
          </ac:cxnSpMkLst>
        </pc:cxnChg>
        <pc:cxnChg chg="add del mod">
          <ac:chgData name="Yue" userId="355782926b170c6a" providerId="LiveId" clId="{DFF8E6D4-90DB-44E5-8865-13C6A803D087}" dt="2022-04-25T14:04:45.722" v="594" actId="478"/>
          <ac:cxnSpMkLst>
            <pc:docMk/>
            <pc:sldMk cId="2878843986" sldId="1168"/>
            <ac:cxnSpMk id="12" creationId="{62F35032-8FBF-4C24-99DF-6DAE28B71222}"/>
          </ac:cxnSpMkLst>
        </pc:cxnChg>
        <pc:cxnChg chg="add del mod">
          <ac:chgData name="Yue" userId="355782926b170c6a" providerId="LiveId" clId="{DFF8E6D4-90DB-44E5-8865-13C6A803D087}" dt="2022-04-25T14:04:45.722" v="594" actId="478"/>
          <ac:cxnSpMkLst>
            <pc:docMk/>
            <pc:sldMk cId="2878843986" sldId="1168"/>
            <ac:cxnSpMk id="17" creationId="{EA1A79F6-CE7F-4F97-B5E9-7F143B45A399}"/>
          </ac:cxnSpMkLst>
        </pc:cxnChg>
      </pc:sldChg>
    </pc:docChg>
  </pc:docChgLst>
  <pc:docChgLst>
    <pc:chgData name="Yue" userId="355782926b170c6a" providerId="LiveId" clId="{467BE48F-1AF3-4369-AF69-53122842B8B8}"/>
    <pc:docChg chg="undo custSel addSld delSld modSld sldOrd">
      <pc:chgData name="Yue" userId="355782926b170c6a" providerId="LiveId" clId="{467BE48F-1AF3-4369-AF69-53122842B8B8}" dt="2022-04-16T20:53:59.867" v="316" actId="20577"/>
      <pc:docMkLst>
        <pc:docMk/>
      </pc:docMkLst>
      <pc:sldChg chg="addSp delSp modSp mod">
        <pc:chgData name="Yue" userId="355782926b170c6a" providerId="LiveId" clId="{467BE48F-1AF3-4369-AF69-53122842B8B8}" dt="2022-04-14T16:02:10.610" v="76"/>
        <pc:sldMkLst>
          <pc:docMk/>
          <pc:sldMk cId="4039560972" sldId="1111"/>
        </pc:sldMkLst>
        <pc:spChg chg="del">
          <ac:chgData name="Yue" userId="355782926b170c6a" providerId="LiveId" clId="{467BE48F-1AF3-4369-AF69-53122842B8B8}" dt="2022-04-14T16:02:10.327" v="75" actId="478"/>
          <ac:spMkLst>
            <pc:docMk/>
            <pc:sldMk cId="4039560972" sldId="1111"/>
            <ac:spMk id="14" creationId="{B699491E-FF0E-4365-B1DA-01509D87E6B9}"/>
          </ac:spMkLst>
        </pc:spChg>
        <pc:spChg chg="add mod">
          <ac:chgData name="Yue" userId="355782926b170c6a" providerId="LiveId" clId="{467BE48F-1AF3-4369-AF69-53122842B8B8}" dt="2022-04-14T16:02:10.610" v="76"/>
          <ac:spMkLst>
            <pc:docMk/>
            <pc:sldMk cId="4039560972" sldId="1111"/>
            <ac:spMk id="15" creationId="{F4FD1D5D-B8F5-45C2-B4BF-524B015CB611}"/>
          </ac:spMkLst>
        </pc:spChg>
      </pc:sldChg>
      <pc:sldChg chg="addSp delSp modSp mod">
        <pc:chgData name="Yue" userId="355782926b170c6a" providerId="LiveId" clId="{467BE48F-1AF3-4369-AF69-53122842B8B8}" dt="2022-04-14T16:02:22.606" v="82"/>
        <pc:sldMkLst>
          <pc:docMk/>
          <pc:sldMk cId="3007500951" sldId="1112"/>
        </pc:sldMkLst>
        <pc:spChg chg="del">
          <ac:chgData name="Yue" userId="355782926b170c6a" providerId="LiveId" clId="{467BE48F-1AF3-4369-AF69-53122842B8B8}" dt="2022-04-14T16:02:22.417" v="81" actId="478"/>
          <ac:spMkLst>
            <pc:docMk/>
            <pc:sldMk cId="3007500951" sldId="1112"/>
            <ac:spMk id="9" creationId="{BFCF64B4-FCB3-423B-A973-3DD5967A8625}"/>
          </ac:spMkLst>
        </pc:spChg>
        <pc:spChg chg="add mod">
          <ac:chgData name="Yue" userId="355782926b170c6a" providerId="LiveId" clId="{467BE48F-1AF3-4369-AF69-53122842B8B8}" dt="2022-04-14T16:02:22.606" v="82"/>
          <ac:spMkLst>
            <pc:docMk/>
            <pc:sldMk cId="3007500951" sldId="1112"/>
            <ac:spMk id="11" creationId="{BABF8656-03D6-43EB-B36F-BAFB3A075071}"/>
          </ac:spMkLst>
        </pc:spChg>
      </pc:sldChg>
      <pc:sldChg chg="addSp delSp modSp mod">
        <pc:chgData name="Yue" userId="355782926b170c6a" providerId="LiveId" clId="{467BE48F-1AF3-4369-AF69-53122842B8B8}" dt="2022-04-14T16:02:26.868" v="84"/>
        <pc:sldMkLst>
          <pc:docMk/>
          <pc:sldMk cId="739711457" sldId="1114"/>
        </pc:sldMkLst>
        <pc:spChg chg="del">
          <ac:chgData name="Yue" userId="355782926b170c6a" providerId="LiveId" clId="{467BE48F-1AF3-4369-AF69-53122842B8B8}" dt="2022-04-14T16:02:26.668" v="83" actId="478"/>
          <ac:spMkLst>
            <pc:docMk/>
            <pc:sldMk cId="739711457" sldId="1114"/>
            <ac:spMk id="31" creationId="{A15ECE6B-54A0-496A-809A-D3F653C70CC3}"/>
          </ac:spMkLst>
        </pc:spChg>
        <pc:spChg chg="add mod">
          <ac:chgData name="Yue" userId="355782926b170c6a" providerId="LiveId" clId="{467BE48F-1AF3-4369-AF69-53122842B8B8}" dt="2022-04-14T16:02:26.868" v="84"/>
          <ac:spMkLst>
            <pc:docMk/>
            <pc:sldMk cId="739711457" sldId="1114"/>
            <ac:spMk id="32" creationId="{B3DEEB81-F2F3-4AC0-BAFE-589175AF0C65}"/>
          </ac:spMkLst>
        </pc:spChg>
      </pc:sldChg>
      <pc:sldChg chg="addSp delSp modSp mod">
        <pc:chgData name="Yue" userId="355782926b170c6a" providerId="LiveId" clId="{467BE48F-1AF3-4369-AF69-53122842B8B8}" dt="2022-04-14T16:02:14.788" v="78"/>
        <pc:sldMkLst>
          <pc:docMk/>
          <pc:sldMk cId="2379390511" sldId="1115"/>
        </pc:sldMkLst>
        <pc:spChg chg="del">
          <ac:chgData name="Yue" userId="355782926b170c6a" providerId="LiveId" clId="{467BE48F-1AF3-4369-AF69-53122842B8B8}" dt="2022-04-14T16:02:14.552" v="77" actId="478"/>
          <ac:spMkLst>
            <pc:docMk/>
            <pc:sldMk cId="2379390511" sldId="1115"/>
            <ac:spMk id="42" creationId="{346A41E6-B696-43E7-87E5-9D443936A470}"/>
          </ac:spMkLst>
        </pc:spChg>
        <pc:spChg chg="add mod">
          <ac:chgData name="Yue" userId="355782926b170c6a" providerId="LiveId" clId="{467BE48F-1AF3-4369-AF69-53122842B8B8}" dt="2022-04-14T16:02:14.788" v="78"/>
          <ac:spMkLst>
            <pc:docMk/>
            <pc:sldMk cId="2379390511" sldId="1115"/>
            <ac:spMk id="47" creationId="{D9ADA535-C70D-4E02-96EE-2D2EBEDBB225}"/>
          </ac:spMkLst>
        </pc:spChg>
      </pc:sldChg>
      <pc:sldChg chg="addSp delSp modSp mod">
        <pc:chgData name="Yue" userId="355782926b170c6a" providerId="LiveId" clId="{467BE48F-1AF3-4369-AF69-53122842B8B8}" dt="2022-04-14T16:02:30.285" v="86"/>
        <pc:sldMkLst>
          <pc:docMk/>
          <pc:sldMk cId="1785013237" sldId="1116"/>
        </pc:sldMkLst>
        <pc:spChg chg="add mod">
          <ac:chgData name="Yue" userId="355782926b170c6a" providerId="LiveId" clId="{467BE48F-1AF3-4369-AF69-53122842B8B8}" dt="2022-04-14T16:02:30.285" v="86"/>
          <ac:spMkLst>
            <pc:docMk/>
            <pc:sldMk cId="1785013237" sldId="1116"/>
            <ac:spMk id="9" creationId="{7866C691-6B47-4332-AE66-08943BEC60A9}"/>
          </ac:spMkLst>
        </pc:spChg>
        <pc:spChg chg="del">
          <ac:chgData name="Yue" userId="355782926b170c6a" providerId="LiveId" clId="{467BE48F-1AF3-4369-AF69-53122842B8B8}" dt="2022-04-14T16:02:30.105" v="85" actId="478"/>
          <ac:spMkLst>
            <pc:docMk/>
            <pc:sldMk cId="1785013237" sldId="1116"/>
            <ac:spMk id="13" creationId="{656E5D81-055B-4B32-BF3A-7D1F79A35989}"/>
          </ac:spMkLst>
        </pc:spChg>
      </pc:sldChg>
      <pc:sldChg chg="addSp delSp modSp mod">
        <pc:chgData name="Yue" userId="355782926b170c6a" providerId="LiveId" clId="{467BE48F-1AF3-4369-AF69-53122842B8B8}" dt="2022-04-14T16:02:33.794" v="88"/>
        <pc:sldMkLst>
          <pc:docMk/>
          <pc:sldMk cId="1849817083" sldId="1119"/>
        </pc:sldMkLst>
        <pc:spChg chg="add mod">
          <ac:chgData name="Yue" userId="355782926b170c6a" providerId="LiveId" clId="{467BE48F-1AF3-4369-AF69-53122842B8B8}" dt="2022-04-14T16:02:33.794" v="88"/>
          <ac:spMkLst>
            <pc:docMk/>
            <pc:sldMk cId="1849817083" sldId="1119"/>
            <ac:spMk id="22" creationId="{030724F5-E0CC-4FCE-AFBB-D7BA6ED921ED}"/>
          </ac:spMkLst>
        </pc:spChg>
        <pc:spChg chg="del">
          <ac:chgData name="Yue" userId="355782926b170c6a" providerId="LiveId" clId="{467BE48F-1AF3-4369-AF69-53122842B8B8}" dt="2022-04-14T16:02:33.613" v="87" actId="478"/>
          <ac:spMkLst>
            <pc:docMk/>
            <pc:sldMk cId="1849817083" sldId="1119"/>
            <ac:spMk id="42" creationId="{346A41E6-B696-43E7-87E5-9D443936A470}"/>
          </ac:spMkLst>
        </pc:spChg>
      </pc:sldChg>
      <pc:sldChg chg="addSp delSp modSp mod">
        <pc:chgData name="Yue" userId="355782926b170c6a" providerId="LiveId" clId="{467BE48F-1AF3-4369-AF69-53122842B8B8}" dt="2022-04-14T16:02:36.739" v="90"/>
        <pc:sldMkLst>
          <pc:docMk/>
          <pc:sldMk cId="1636066529" sldId="1122"/>
        </pc:sldMkLst>
        <pc:spChg chg="add mod">
          <ac:chgData name="Yue" userId="355782926b170c6a" providerId="LiveId" clId="{467BE48F-1AF3-4369-AF69-53122842B8B8}" dt="2022-04-14T16:02:36.739" v="90"/>
          <ac:spMkLst>
            <pc:docMk/>
            <pc:sldMk cId="1636066529" sldId="1122"/>
            <ac:spMk id="12" creationId="{38461BEA-B33F-407A-B47A-6AB0837C1F59}"/>
          </ac:spMkLst>
        </pc:spChg>
        <pc:spChg chg="del">
          <ac:chgData name="Yue" userId="355782926b170c6a" providerId="LiveId" clId="{467BE48F-1AF3-4369-AF69-53122842B8B8}" dt="2022-04-14T16:02:36.555" v="89" actId="478"/>
          <ac:spMkLst>
            <pc:docMk/>
            <pc:sldMk cId="1636066529" sldId="1122"/>
            <ac:spMk id="42" creationId="{346A41E6-B696-43E7-87E5-9D443936A470}"/>
          </ac:spMkLst>
        </pc:spChg>
      </pc:sldChg>
      <pc:sldChg chg="addSp delSp modSp mod">
        <pc:chgData name="Yue" userId="355782926b170c6a" providerId="LiveId" clId="{467BE48F-1AF3-4369-AF69-53122842B8B8}" dt="2022-04-14T16:02:40.202" v="92"/>
        <pc:sldMkLst>
          <pc:docMk/>
          <pc:sldMk cId="2592449652" sldId="1123"/>
        </pc:sldMkLst>
        <pc:spChg chg="add mod">
          <ac:chgData name="Yue" userId="355782926b170c6a" providerId="LiveId" clId="{467BE48F-1AF3-4369-AF69-53122842B8B8}" dt="2022-04-14T16:02:40.202" v="92"/>
          <ac:spMkLst>
            <pc:docMk/>
            <pc:sldMk cId="2592449652" sldId="1123"/>
            <ac:spMk id="12" creationId="{ADE2812F-B4E4-4140-9EC1-3A19973D4D8A}"/>
          </ac:spMkLst>
        </pc:spChg>
        <pc:spChg chg="del">
          <ac:chgData name="Yue" userId="355782926b170c6a" providerId="LiveId" clId="{467BE48F-1AF3-4369-AF69-53122842B8B8}" dt="2022-04-14T16:02:39.971" v="91" actId="478"/>
          <ac:spMkLst>
            <pc:docMk/>
            <pc:sldMk cId="2592449652" sldId="1123"/>
            <ac:spMk id="42" creationId="{346A41E6-B696-43E7-87E5-9D443936A470}"/>
          </ac:spMkLst>
        </pc:spChg>
      </pc:sldChg>
      <pc:sldChg chg="addSp delSp modSp add del mod">
        <pc:chgData name="Yue" userId="355782926b170c6a" providerId="LiveId" clId="{467BE48F-1AF3-4369-AF69-53122842B8B8}" dt="2022-04-16T20:50:39.744" v="261" actId="2696"/>
        <pc:sldMkLst>
          <pc:docMk/>
          <pc:sldMk cId="4097717247" sldId="1124"/>
        </pc:sldMkLst>
        <pc:spChg chg="add mod">
          <ac:chgData name="Yue" userId="355782926b170c6a" providerId="LiveId" clId="{467BE48F-1AF3-4369-AF69-53122842B8B8}" dt="2022-04-14T16:02:55.338" v="100"/>
          <ac:spMkLst>
            <pc:docMk/>
            <pc:sldMk cId="4097717247" sldId="1124"/>
            <ac:spMk id="8" creationId="{17C9BC71-148F-40F5-8984-6E4B1F03161A}"/>
          </ac:spMkLst>
        </pc:spChg>
        <pc:spChg chg="del">
          <ac:chgData name="Yue" userId="355782926b170c6a" providerId="LiveId" clId="{467BE48F-1AF3-4369-AF69-53122842B8B8}" dt="2022-04-14T16:02:55.162" v="99" actId="478"/>
          <ac:spMkLst>
            <pc:docMk/>
            <pc:sldMk cId="4097717247" sldId="1124"/>
            <ac:spMk id="42" creationId="{346A41E6-B696-43E7-87E5-9D443936A470}"/>
          </ac:spMkLst>
        </pc:spChg>
      </pc:sldChg>
      <pc:sldChg chg="addSp delSp modSp mod">
        <pc:chgData name="Yue" userId="355782926b170c6a" providerId="LiveId" clId="{467BE48F-1AF3-4369-AF69-53122842B8B8}" dt="2022-04-14T16:02:51.880" v="98"/>
        <pc:sldMkLst>
          <pc:docMk/>
          <pc:sldMk cId="778336523" sldId="1125"/>
        </pc:sldMkLst>
        <pc:spChg chg="add mod">
          <ac:chgData name="Yue" userId="355782926b170c6a" providerId="LiveId" clId="{467BE48F-1AF3-4369-AF69-53122842B8B8}" dt="2022-04-14T16:02:51.880" v="98"/>
          <ac:spMkLst>
            <pc:docMk/>
            <pc:sldMk cId="778336523" sldId="1125"/>
            <ac:spMk id="18" creationId="{ACD2EFAC-894D-49C3-93CE-3F53FBCDA335}"/>
          </ac:spMkLst>
        </pc:spChg>
        <pc:spChg chg="del">
          <ac:chgData name="Yue" userId="355782926b170c6a" providerId="LiveId" clId="{467BE48F-1AF3-4369-AF69-53122842B8B8}" dt="2022-04-14T16:02:51.704" v="97" actId="478"/>
          <ac:spMkLst>
            <pc:docMk/>
            <pc:sldMk cId="778336523" sldId="1125"/>
            <ac:spMk id="42" creationId="{346A41E6-B696-43E7-87E5-9D443936A470}"/>
          </ac:spMkLst>
        </pc:spChg>
      </pc:sldChg>
      <pc:sldChg chg="addSp delSp modSp mod">
        <pc:chgData name="Yue" userId="355782926b170c6a" providerId="LiveId" clId="{467BE48F-1AF3-4369-AF69-53122842B8B8}" dt="2022-04-16T20:49:53.247" v="259" actId="1582"/>
        <pc:sldMkLst>
          <pc:docMk/>
          <pc:sldMk cId="325303775" sldId="1127"/>
        </pc:sldMkLst>
        <pc:spChg chg="add mod">
          <ac:chgData name="Yue" userId="355782926b170c6a" providerId="LiveId" clId="{467BE48F-1AF3-4369-AF69-53122842B8B8}" dt="2022-04-14T16:03:01.953" v="104"/>
          <ac:spMkLst>
            <pc:docMk/>
            <pc:sldMk cId="325303775" sldId="1127"/>
            <ac:spMk id="17" creationId="{7D6597AE-0092-439C-A9C6-8E9214439D4D}"/>
          </ac:spMkLst>
        </pc:spChg>
        <pc:spChg chg="del">
          <ac:chgData name="Yue" userId="355782926b170c6a" providerId="LiveId" clId="{467BE48F-1AF3-4369-AF69-53122842B8B8}" dt="2022-04-14T16:03:01.716" v="103" actId="478"/>
          <ac:spMkLst>
            <pc:docMk/>
            <pc:sldMk cId="325303775" sldId="1127"/>
            <ac:spMk id="42" creationId="{346A41E6-B696-43E7-87E5-9D443936A470}"/>
          </ac:spMkLst>
        </pc:spChg>
        <pc:cxnChg chg="add mod">
          <ac:chgData name="Yue" userId="355782926b170c6a" providerId="LiveId" clId="{467BE48F-1AF3-4369-AF69-53122842B8B8}" dt="2022-04-16T20:49:53.247" v="259" actId="1582"/>
          <ac:cxnSpMkLst>
            <pc:docMk/>
            <pc:sldMk cId="325303775" sldId="1127"/>
            <ac:cxnSpMk id="14" creationId="{080C280F-F7D4-43CA-B4DC-439CB70065F8}"/>
          </ac:cxnSpMkLst>
        </pc:cxnChg>
      </pc:sldChg>
      <pc:sldChg chg="addSp delSp modSp mod">
        <pc:chgData name="Yue" userId="355782926b170c6a" providerId="LiveId" clId="{467BE48F-1AF3-4369-AF69-53122842B8B8}" dt="2022-04-14T16:02:58.531" v="102"/>
        <pc:sldMkLst>
          <pc:docMk/>
          <pc:sldMk cId="238736180" sldId="1128"/>
        </pc:sldMkLst>
        <pc:spChg chg="add mod">
          <ac:chgData name="Yue" userId="355782926b170c6a" providerId="LiveId" clId="{467BE48F-1AF3-4369-AF69-53122842B8B8}" dt="2022-04-14T16:02:58.531" v="102"/>
          <ac:spMkLst>
            <pc:docMk/>
            <pc:sldMk cId="238736180" sldId="1128"/>
            <ac:spMk id="14" creationId="{A90984B2-4BBE-4C8A-AF0A-908CF77054FC}"/>
          </ac:spMkLst>
        </pc:spChg>
        <pc:spChg chg="del">
          <ac:chgData name="Yue" userId="355782926b170c6a" providerId="LiveId" clId="{467BE48F-1AF3-4369-AF69-53122842B8B8}" dt="2022-04-14T16:02:58.347" v="101" actId="478"/>
          <ac:spMkLst>
            <pc:docMk/>
            <pc:sldMk cId="238736180" sldId="1128"/>
            <ac:spMk id="42" creationId="{346A41E6-B696-43E7-87E5-9D443936A470}"/>
          </ac:spMkLst>
        </pc:spChg>
      </pc:sldChg>
      <pc:sldChg chg="addSp delSp modSp mod">
        <pc:chgData name="Yue" userId="355782926b170c6a" providerId="LiveId" clId="{467BE48F-1AF3-4369-AF69-53122842B8B8}" dt="2022-04-14T16:02:45.064" v="94"/>
        <pc:sldMkLst>
          <pc:docMk/>
          <pc:sldMk cId="2372968817" sldId="1129"/>
        </pc:sldMkLst>
        <pc:spChg chg="add mod">
          <ac:chgData name="Yue" userId="355782926b170c6a" providerId="LiveId" clId="{467BE48F-1AF3-4369-AF69-53122842B8B8}" dt="2022-04-14T16:02:45.064" v="94"/>
          <ac:spMkLst>
            <pc:docMk/>
            <pc:sldMk cId="2372968817" sldId="1129"/>
            <ac:spMk id="29" creationId="{D7B1995B-FB8F-4C75-AB3B-078A4816FDD1}"/>
          </ac:spMkLst>
        </pc:spChg>
        <pc:spChg chg="del">
          <ac:chgData name="Yue" userId="355782926b170c6a" providerId="LiveId" clId="{467BE48F-1AF3-4369-AF69-53122842B8B8}" dt="2022-04-14T16:02:44.891" v="93" actId="478"/>
          <ac:spMkLst>
            <pc:docMk/>
            <pc:sldMk cId="2372968817" sldId="1129"/>
            <ac:spMk id="42" creationId="{346A41E6-B696-43E7-87E5-9D443936A470}"/>
          </ac:spMkLst>
        </pc:spChg>
      </pc:sldChg>
      <pc:sldChg chg="addSp delSp modSp mod delAnim">
        <pc:chgData name="Yue" userId="355782926b170c6a" providerId="LiveId" clId="{467BE48F-1AF3-4369-AF69-53122842B8B8}" dt="2022-04-14T16:02:48.319" v="96"/>
        <pc:sldMkLst>
          <pc:docMk/>
          <pc:sldMk cId="1658784689" sldId="1130"/>
        </pc:sldMkLst>
        <pc:spChg chg="add mod">
          <ac:chgData name="Yue" userId="355782926b170c6a" providerId="LiveId" clId="{467BE48F-1AF3-4369-AF69-53122842B8B8}" dt="2022-04-14T16:02:48.319" v="96"/>
          <ac:spMkLst>
            <pc:docMk/>
            <pc:sldMk cId="1658784689" sldId="1130"/>
            <ac:spMk id="18" creationId="{7B49A971-4272-4C8E-8A9E-4E27CDFC5BA0}"/>
          </ac:spMkLst>
        </pc:spChg>
        <pc:spChg chg="del">
          <ac:chgData name="Yue" userId="355782926b170c6a" providerId="LiveId" clId="{467BE48F-1AF3-4369-AF69-53122842B8B8}" dt="2022-04-14T15:42:05.561" v="0" actId="478"/>
          <ac:spMkLst>
            <pc:docMk/>
            <pc:sldMk cId="1658784689" sldId="1130"/>
            <ac:spMk id="31" creationId="{58665811-27F6-4113-9E64-727949146A33}"/>
          </ac:spMkLst>
        </pc:spChg>
        <pc:spChg chg="del">
          <ac:chgData name="Yue" userId="355782926b170c6a" providerId="LiveId" clId="{467BE48F-1AF3-4369-AF69-53122842B8B8}" dt="2022-04-14T16:02:48.117" v="95" actId="478"/>
          <ac:spMkLst>
            <pc:docMk/>
            <pc:sldMk cId="1658784689" sldId="1130"/>
            <ac:spMk id="42" creationId="{346A41E6-B696-43E7-87E5-9D443936A470}"/>
          </ac:spMkLst>
        </pc:spChg>
      </pc:sldChg>
      <pc:sldChg chg="addSp delSp modSp mod modAnim">
        <pc:chgData name="Yue" userId="355782926b170c6a" providerId="LiveId" clId="{467BE48F-1AF3-4369-AF69-53122842B8B8}" dt="2022-04-14T16:03:05.179" v="106"/>
        <pc:sldMkLst>
          <pc:docMk/>
          <pc:sldMk cId="1690293799" sldId="1131"/>
        </pc:sldMkLst>
        <pc:spChg chg="add mod">
          <ac:chgData name="Yue" userId="355782926b170c6a" providerId="LiveId" clId="{467BE48F-1AF3-4369-AF69-53122842B8B8}" dt="2022-04-14T16:03:05.179" v="106"/>
          <ac:spMkLst>
            <pc:docMk/>
            <pc:sldMk cId="1690293799" sldId="1131"/>
            <ac:spMk id="9" creationId="{304D4E5B-BDB8-4C9F-A3B9-0909A09D95C9}"/>
          </ac:spMkLst>
        </pc:spChg>
        <pc:spChg chg="del">
          <ac:chgData name="Yue" userId="355782926b170c6a" providerId="LiveId" clId="{467BE48F-1AF3-4369-AF69-53122842B8B8}" dt="2022-04-14T16:03:04.991" v="105" actId="478"/>
          <ac:spMkLst>
            <pc:docMk/>
            <pc:sldMk cId="1690293799" sldId="1131"/>
            <ac:spMk id="42" creationId="{346A41E6-B696-43E7-87E5-9D443936A470}"/>
          </ac:spMkLst>
        </pc:spChg>
      </pc:sldChg>
      <pc:sldChg chg="addSp delSp modSp mod ord modAnim">
        <pc:chgData name="Yue" userId="355782926b170c6a" providerId="LiveId" clId="{467BE48F-1AF3-4369-AF69-53122842B8B8}" dt="2022-04-16T20:12:59.337" v="256" actId="20577"/>
        <pc:sldMkLst>
          <pc:docMk/>
          <pc:sldMk cId="700054665" sldId="1132"/>
        </pc:sldMkLst>
        <pc:spChg chg="del">
          <ac:chgData name="Yue" userId="355782926b170c6a" providerId="LiveId" clId="{467BE48F-1AF3-4369-AF69-53122842B8B8}" dt="2022-04-14T16:00:17.537" v="33" actId="478"/>
          <ac:spMkLst>
            <pc:docMk/>
            <pc:sldMk cId="700054665" sldId="1132"/>
            <ac:spMk id="13" creationId="{1DD715EA-D65E-4818-ABBB-DD4102AEF35D}"/>
          </ac:spMkLst>
        </pc:spChg>
        <pc:spChg chg="add del mod">
          <ac:chgData name="Yue" userId="355782926b170c6a" providerId="LiveId" clId="{467BE48F-1AF3-4369-AF69-53122842B8B8}" dt="2022-04-16T20:09:38.890" v="219" actId="478"/>
          <ac:spMkLst>
            <pc:docMk/>
            <pc:sldMk cId="700054665" sldId="1132"/>
            <ac:spMk id="14" creationId="{C6D200C9-D356-45D2-9D67-F7DBE4C05963}"/>
          </ac:spMkLst>
        </pc:spChg>
        <pc:spChg chg="mod">
          <ac:chgData name="Yue" userId="355782926b170c6a" providerId="LiveId" clId="{467BE48F-1AF3-4369-AF69-53122842B8B8}" dt="2022-04-16T20:12:59.337" v="256" actId="20577"/>
          <ac:spMkLst>
            <pc:docMk/>
            <pc:sldMk cId="700054665" sldId="1132"/>
            <ac:spMk id="18" creationId="{0E40C334-53C3-4DA6-9ADC-A9013E046F6C}"/>
          </ac:spMkLst>
        </pc:spChg>
      </pc:sldChg>
      <pc:sldChg chg="addSp delSp modSp mod ord modAnim">
        <pc:chgData name="Yue" userId="355782926b170c6a" providerId="LiveId" clId="{467BE48F-1AF3-4369-AF69-53122842B8B8}" dt="2022-04-14T16:03:08.132" v="108"/>
        <pc:sldMkLst>
          <pc:docMk/>
          <pc:sldMk cId="4151211955" sldId="1135"/>
        </pc:sldMkLst>
        <pc:spChg chg="mod">
          <ac:chgData name="Yue" userId="355782926b170c6a" providerId="LiveId" clId="{467BE48F-1AF3-4369-AF69-53122842B8B8}" dt="2022-04-14T15:59:35.139" v="5" actId="20577"/>
          <ac:spMkLst>
            <pc:docMk/>
            <pc:sldMk cId="4151211955" sldId="1135"/>
            <ac:spMk id="10" creationId="{E050B922-8742-4F9A-87A4-7F6B0A9CC8D0}"/>
          </ac:spMkLst>
        </pc:spChg>
        <pc:spChg chg="mod">
          <ac:chgData name="Yue" userId="355782926b170c6a" providerId="LiveId" clId="{467BE48F-1AF3-4369-AF69-53122842B8B8}" dt="2022-04-14T16:00:41.926" v="37" actId="20577"/>
          <ac:spMkLst>
            <pc:docMk/>
            <pc:sldMk cId="4151211955" sldId="1135"/>
            <ac:spMk id="12" creationId="{CB0B7784-1C95-4103-89E8-663EFC38875F}"/>
          </ac:spMkLst>
        </pc:spChg>
        <pc:spChg chg="add mod">
          <ac:chgData name="Yue" userId="355782926b170c6a" providerId="LiveId" clId="{467BE48F-1AF3-4369-AF69-53122842B8B8}" dt="2022-04-14T16:03:08.132" v="108"/>
          <ac:spMkLst>
            <pc:docMk/>
            <pc:sldMk cId="4151211955" sldId="1135"/>
            <ac:spMk id="13" creationId="{B0C87684-9AF3-404A-94E3-BEF78E69CE0C}"/>
          </ac:spMkLst>
        </pc:spChg>
        <pc:spChg chg="del">
          <ac:chgData name="Yue" userId="355782926b170c6a" providerId="LiveId" clId="{467BE48F-1AF3-4369-AF69-53122842B8B8}" dt="2022-04-14T16:03:07.921" v="107" actId="478"/>
          <ac:spMkLst>
            <pc:docMk/>
            <pc:sldMk cId="4151211955" sldId="1135"/>
            <ac:spMk id="42" creationId="{346A41E6-B696-43E7-87E5-9D443936A470}"/>
          </ac:spMkLst>
        </pc:spChg>
      </pc:sldChg>
      <pc:sldChg chg="addSp delSp modSp mod">
        <pc:chgData name="Yue" userId="355782926b170c6a" providerId="LiveId" clId="{467BE48F-1AF3-4369-AF69-53122842B8B8}" dt="2022-04-14T16:03:14.526" v="112"/>
        <pc:sldMkLst>
          <pc:docMk/>
          <pc:sldMk cId="1016221700" sldId="1136"/>
        </pc:sldMkLst>
        <pc:spChg chg="add mod">
          <ac:chgData name="Yue" userId="355782926b170c6a" providerId="LiveId" clId="{467BE48F-1AF3-4369-AF69-53122842B8B8}" dt="2022-04-14T16:03:14.526" v="112"/>
          <ac:spMkLst>
            <pc:docMk/>
            <pc:sldMk cId="1016221700" sldId="1136"/>
            <ac:spMk id="24" creationId="{5B70DB7F-578A-4CA6-8B01-936494088B09}"/>
          </ac:spMkLst>
        </pc:spChg>
        <pc:spChg chg="mod">
          <ac:chgData name="Yue" userId="355782926b170c6a" providerId="LiveId" clId="{467BE48F-1AF3-4369-AF69-53122842B8B8}" dt="2022-04-14T16:00:54.340" v="44" actId="20577"/>
          <ac:spMkLst>
            <pc:docMk/>
            <pc:sldMk cId="1016221700" sldId="1136"/>
            <ac:spMk id="25" creationId="{550CAF38-A075-43E1-8C57-4EC10B56B5D6}"/>
          </ac:spMkLst>
        </pc:spChg>
        <pc:spChg chg="del">
          <ac:chgData name="Yue" userId="355782926b170c6a" providerId="LiveId" clId="{467BE48F-1AF3-4369-AF69-53122842B8B8}" dt="2022-04-14T16:03:14.354" v="111" actId="478"/>
          <ac:spMkLst>
            <pc:docMk/>
            <pc:sldMk cId="1016221700" sldId="1136"/>
            <ac:spMk id="42" creationId="{346A41E6-B696-43E7-87E5-9D443936A470}"/>
          </ac:spMkLst>
        </pc:spChg>
      </pc:sldChg>
      <pc:sldChg chg="addSp delSp modSp mod">
        <pc:chgData name="Yue" userId="355782926b170c6a" providerId="LiveId" clId="{467BE48F-1AF3-4369-AF69-53122842B8B8}" dt="2022-04-14T16:03:17.470" v="114"/>
        <pc:sldMkLst>
          <pc:docMk/>
          <pc:sldMk cId="345764739" sldId="1137"/>
        </pc:sldMkLst>
        <pc:spChg chg="mod">
          <ac:chgData name="Yue" userId="355782926b170c6a" providerId="LiveId" clId="{467BE48F-1AF3-4369-AF69-53122842B8B8}" dt="2022-04-14T16:00:58.711" v="50" actId="20577"/>
          <ac:spMkLst>
            <pc:docMk/>
            <pc:sldMk cId="345764739" sldId="1137"/>
            <ac:spMk id="15" creationId="{B5D77C63-3C22-40DA-8456-CED0C91EEFFB}"/>
          </ac:spMkLst>
        </pc:spChg>
        <pc:spChg chg="add mod">
          <ac:chgData name="Yue" userId="355782926b170c6a" providerId="LiveId" clId="{467BE48F-1AF3-4369-AF69-53122842B8B8}" dt="2022-04-14T16:03:17.470" v="114"/>
          <ac:spMkLst>
            <pc:docMk/>
            <pc:sldMk cId="345764739" sldId="1137"/>
            <ac:spMk id="16" creationId="{CAD7239E-DCEF-47F3-B05F-29AD744C46C4}"/>
          </ac:spMkLst>
        </pc:spChg>
        <pc:spChg chg="del">
          <ac:chgData name="Yue" userId="355782926b170c6a" providerId="LiveId" clId="{467BE48F-1AF3-4369-AF69-53122842B8B8}" dt="2022-04-14T16:03:17.244" v="113" actId="478"/>
          <ac:spMkLst>
            <pc:docMk/>
            <pc:sldMk cId="345764739" sldId="1137"/>
            <ac:spMk id="42" creationId="{346A41E6-B696-43E7-87E5-9D443936A470}"/>
          </ac:spMkLst>
        </pc:spChg>
      </pc:sldChg>
      <pc:sldChg chg="addSp delSp modSp mod">
        <pc:chgData name="Yue" userId="355782926b170c6a" providerId="LiveId" clId="{467BE48F-1AF3-4369-AF69-53122842B8B8}" dt="2022-04-14T16:03:32.228" v="122"/>
        <pc:sldMkLst>
          <pc:docMk/>
          <pc:sldMk cId="208212669" sldId="1138"/>
        </pc:sldMkLst>
        <pc:spChg chg="mod">
          <ac:chgData name="Yue" userId="355782926b170c6a" providerId="LiveId" clId="{467BE48F-1AF3-4369-AF69-53122842B8B8}" dt="2022-04-14T16:01:12.339" v="58" actId="20577"/>
          <ac:spMkLst>
            <pc:docMk/>
            <pc:sldMk cId="208212669" sldId="1138"/>
            <ac:spMk id="13" creationId="{51512F1B-D65A-4A03-B492-40C4BC64F1DD}"/>
          </ac:spMkLst>
        </pc:spChg>
        <pc:spChg chg="add mod">
          <ac:chgData name="Yue" userId="355782926b170c6a" providerId="LiveId" clId="{467BE48F-1AF3-4369-AF69-53122842B8B8}" dt="2022-04-14T16:03:32.228" v="122"/>
          <ac:spMkLst>
            <pc:docMk/>
            <pc:sldMk cId="208212669" sldId="1138"/>
            <ac:spMk id="14" creationId="{897C7973-8DA8-46F3-A6A5-AA2FCD50DEF1}"/>
          </ac:spMkLst>
        </pc:spChg>
        <pc:spChg chg="del">
          <ac:chgData name="Yue" userId="355782926b170c6a" providerId="LiveId" clId="{467BE48F-1AF3-4369-AF69-53122842B8B8}" dt="2022-04-14T16:03:32.047" v="121" actId="478"/>
          <ac:spMkLst>
            <pc:docMk/>
            <pc:sldMk cId="208212669" sldId="1138"/>
            <ac:spMk id="42" creationId="{346A41E6-B696-43E7-87E5-9D443936A470}"/>
          </ac:spMkLst>
        </pc:spChg>
      </pc:sldChg>
      <pc:sldChg chg="addSp delSp modSp mod">
        <pc:chgData name="Yue" userId="355782926b170c6a" providerId="LiveId" clId="{467BE48F-1AF3-4369-AF69-53122842B8B8}" dt="2022-04-14T16:03:40.638" v="126"/>
        <pc:sldMkLst>
          <pc:docMk/>
          <pc:sldMk cId="3831028632" sldId="1139"/>
        </pc:sldMkLst>
        <pc:spChg chg="mod">
          <ac:chgData name="Yue" userId="355782926b170c6a" providerId="LiveId" clId="{467BE48F-1AF3-4369-AF69-53122842B8B8}" dt="2022-04-14T16:01:19.875" v="62" actId="20577"/>
          <ac:spMkLst>
            <pc:docMk/>
            <pc:sldMk cId="3831028632" sldId="1139"/>
            <ac:spMk id="18" creationId="{70C41588-B67C-4CD3-82CB-0CF893BFC991}"/>
          </ac:spMkLst>
        </pc:spChg>
        <pc:spChg chg="add mod">
          <ac:chgData name="Yue" userId="355782926b170c6a" providerId="LiveId" clId="{467BE48F-1AF3-4369-AF69-53122842B8B8}" dt="2022-04-14T16:03:40.638" v="126"/>
          <ac:spMkLst>
            <pc:docMk/>
            <pc:sldMk cId="3831028632" sldId="1139"/>
            <ac:spMk id="20" creationId="{E771244D-7808-4A60-A9D7-4A64CC268F22}"/>
          </ac:spMkLst>
        </pc:spChg>
        <pc:spChg chg="del">
          <ac:chgData name="Yue" userId="355782926b170c6a" providerId="LiveId" clId="{467BE48F-1AF3-4369-AF69-53122842B8B8}" dt="2022-04-14T16:03:40.440" v="125" actId="478"/>
          <ac:spMkLst>
            <pc:docMk/>
            <pc:sldMk cId="3831028632" sldId="1139"/>
            <ac:spMk id="42" creationId="{346A41E6-B696-43E7-87E5-9D443936A470}"/>
          </ac:spMkLst>
        </pc:spChg>
      </pc:sldChg>
      <pc:sldChg chg="addSp delSp modSp mod">
        <pc:chgData name="Yue" userId="355782926b170c6a" providerId="LiveId" clId="{467BE48F-1AF3-4369-AF69-53122842B8B8}" dt="2022-04-14T16:03:20.591" v="116"/>
        <pc:sldMkLst>
          <pc:docMk/>
          <pc:sldMk cId="188807091" sldId="1140"/>
        </pc:sldMkLst>
        <pc:spChg chg="mod">
          <ac:chgData name="Yue" userId="355782926b170c6a" providerId="LiveId" clId="{467BE48F-1AF3-4369-AF69-53122842B8B8}" dt="2022-04-14T16:01:02.148" v="52" actId="20577"/>
          <ac:spMkLst>
            <pc:docMk/>
            <pc:sldMk cId="188807091" sldId="1140"/>
            <ac:spMk id="16" creationId="{CD72345C-48E0-41A5-A99C-D72924FA6C42}"/>
          </ac:spMkLst>
        </pc:spChg>
        <pc:spChg chg="add mod">
          <ac:chgData name="Yue" userId="355782926b170c6a" providerId="LiveId" clId="{467BE48F-1AF3-4369-AF69-53122842B8B8}" dt="2022-04-14T16:03:20.591" v="116"/>
          <ac:spMkLst>
            <pc:docMk/>
            <pc:sldMk cId="188807091" sldId="1140"/>
            <ac:spMk id="17" creationId="{F8AE5C0C-0997-45E3-B241-06D22150BD79}"/>
          </ac:spMkLst>
        </pc:spChg>
        <pc:spChg chg="del">
          <ac:chgData name="Yue" userId="355782926b170c6a" providerId="LiveId" clId="{467BE48F-1AF3-4369-AF69-53122842B8B8}" dt="2022-04-14T16:03:20.406" v="115" actId="478"/>
          <ac:spMkLst>
            <pc:docMk/>
            <pc:sldMk cId="188807091" sldId="1140"/>
            <ac:spMk id="42" creationId="{346A41E6-B696-43E7-87E5-9D443936A470}"/>
          </ac:spMkLst>
        </pc:spChg>
      </pc:sldChg>
      <pc:sldChg chg="addSp delSp modSp mod">
        <pc:chgData name="Yue" userId="355782926b170c6a" providerId="LiveId" clId="{467BE48F-1AF3-4369-AF69-53122842B8B8}" dt="2022-04-14T16:03:23.723" v="118"/>
        <pc:sldMkLst>
          <pc:docMk/>
          <pc:sldMk cId="2358417751" sldId="1141"/>
        </pc:sldMkLst>
        <pc:spChg chg="mod">
          <ac:chgData name="Yue" userId="355782926b170c6a" providerId="LiveId" clId="{467BE48F-1AF3-4369-AF69-53122842B8B8}" dt="2022-04-14T16:01:05.420" v="54" actId="20577"/>
          <ac:spMkLst>
            <pc:docMk/>
            <pc:sldMk cId="2358417751" sldId="1141"/>
            <ac:spMk id="20" creationId="{E09C9CF7-3F81-47FC-8B3C-7A2CA2F4B197}"/>
          </ac:spMkLst>
        </pc:spChg>
        <pc:spChg chg="add mod">
          <ac:chgData name="Yue" userId="355782926b170c6a" providerId="LiveId" clId="{467BE48F-1AF3-4369-AF69-53122842B8B8}" dt="2022-04-14T16:03:23.723" v="118"/>
          <ac:spMkLst>
            <pc:docMk/>
            <pc:sldMk cId="2358417751" sldId="1141"/>
            <ac:spMk id="21" creationId="{50879A7F-9859-4A98-8034-42BDEEFB33B0}"/>
          </ac:spMkLst>
        </pc:spChg>
        <pc:spChg chg="del">
          <ac:chgData name="Yue" userId="355782926b170c6a" providerId="LiveId" clId="{467BE48F-1AF3-4369-AF69-53122842B8B8}" dt="2022-04-14T16:03:23.537" v="117" actId="478"/>
          <ac:spMkLst>
            <pc:docMk/>
            <pc:sldMk cId="2358417751" sldId="1141"/>
            <ac:spMk id="42" creationId="{346A41E6-B696-43E7-87E5-9D443936A470}"/>
          </ac:spMkLst>
        </pc:spChg>
      </pc:sldChg>
      <pc:sldChg chg="addSp delSp modSp mod modAnim">
        <pc:chgData name="Yue" userId="355782926b170c6a" providerId="LiveId" clId="{467BE48F-1AF3-4369-AF69-53122842B8B8}" dt="2022-04-16T20:51:18.049" v="262" actId="20577"/>
        <pc:sldMkLst>
          <pc:docMk/>
          <pc:sldMk cId="1297921287" sldId="1142"/>
        </pc:sldMkLst>
        <pc:spChg chg="mod">
          <ac:chgData name="Yue" userId="355782926b170c6a" providerId="LiveId" clId="{467BE48F-1AF3-4369-AF69-53122842B8B8}" dt="2022-04-14T16:01:08.741" v="56" actId="20577"/>
          <ac:spMkLst>
            <pc:docMk/>
            <pc:sldMk cId="1297921287" sldId="1142"/>
            <ac:spMk id="17" creationId="{F5402A61-53C1-45BE-AD0E-66B5521D4E30}"/>
          </ac:spMkLst>
        </pc:spChg>
        <pc:spChg chg="add mod">
          <ac:chgData name="Yue" userId="355782926b170c6a" providerId="LiveId" clId="{467BE48F-1AF3-4369-AF69-53122842B8B8}" dt="2022-04-14T16:03:28.908" v="120"/>
          <ac:spMkLst>
            <pc:docMk/>
            <pc:sldMk cId="1297921287" sldId="1142"/>
            <ac:spMk id="18" creationId="{4EB87818-51CB-448D-880B-F4A73A89A1E6}"/>
          </ac:spMkLst>
        </pc:spChg>
        <pc:spChg chg="mod">
          <ac:chgData name="Yue" userId="355782926b170c6a" providerId="LiveId" clId="{467BE48F-1AF3-4369-AF69-53122842B8B8}" dt="2022-04-16T20:51:18.049" v="262" actId="20577"/>
          <ac:spMkLst>
            <pc:docMk/>
            <pc:sldMk cId="1297921287" sldId="1142"/>
            <ac:spMk id="20" creationId="{E0475FFF-DA98-4FDD-9408-53165AD12C0C}"/>
          </ac:spMkLst>
        </pc:spChg>
        <pc:spChg chg="del">
          <ac:chgData name="Yue" userId="355782926b170c6a" providerId="LiveId" clId="{467BE48F-1AF3-4369-AF69-53122842B8B8}" dt="2022-04-14T16:03:28.676" v="119" actId="478"/>
          <ac:spMkLst>
            <pc:docMk/>
            <pc:sldMk cId="1297921287" sldId="1142"/>
            <ac:spMk id="42" creationId="{346A41E6-B696-43E7-87E5-9D443936A470}"/>
          </ac:spMkLst>
        </pc:spChg>
      </pc:sldChg>
      <pc:sldChg chg="addSp delSp modSp mod">
        <pc:chgData name="Yue" userId="355782926b170c6a" providerId="LiveId" clId="{467BE48F-1AF3-4369-AF69-53122842B8B8}" dt="2022-04-14T16:03:36.979" v="124"/>
        <pc:sldMkLst>
          <pc:docMk/>
          <pc:sldMk cId="3444831793" sldId="1143"/>
        </pc:sldMkLst>
        <pc:spChg chg="mod">
          <ac:chgData name="Yue" userId="355782926b170c6a" providerId="LiveId" clId="{467BE48F-1AF3-4369-AF69-53122842B8B8}" dt="2022-04-14T16:01:15.927" v="60" actId="20577"/>
          <ac:spMkLst>
            <pc:docMk/>
            <pc:sldMk cId="3444831793" sldId="1143"/>
            <ac:spMk id="19" creationId="{621F45A3-FD9C-4CCE-A211-136B32BDEB88}"/>
          </ac:spMkLst>
        </pc:spChg>
        <pc:spChg chg="add mod">
          <ac:chgData name="Yue" userId="355782926b170c6a" providerId="LiveId" clId="{467BE48F-1AF3-4369-AF69-53122842B8B8}" dt="2022-04-14T16:03:36.979" v="124"/>
          <ac:spMkLst>
            <pc:docMk/>
            <pc:sldMk cId="3444831793" sldId="1143"/>
            <ac:spMk id="24" creationId="{913B273F-DB23-453D-95A9-43BBBE363EAF}"/>
          </ac:spMkLst>
        </pc:spChg>
        <pc:spChg chg="del">
          <ac:chgData name="Yue" userId="355782926b170c6a" providerId="LiveId" clId="{467BE48F-1AF3-4369-AF69-53122842B8B8}" dt="2022-04-14T16:03:36.792" v="123" actId="478"/>
          <ac:spMkLst>
            <pc:docMk/>
            <pc:sldMk cId="3444831793" sldId="1143"/>
            <ac:spMk id="42" creationId="{346A41E6-B696-43E7-87E5-9D443936A470}"/>
          </ac:spMkLst>
        </pc:spChg>
      </pc:sldChg>
      <pc:sldChg chg="addSp delSp modSp mod">
        <pc:chgData name="Yue" userId="355782926b170c6a" providerId="LiveId" clId="{467BE48F-1AF3-4369-AF69-53122842B8B8}" dt="2022-04-16T20:51:39.536" v="268" actId="20577"/>
        <pc:sldMkLst>
          <pc:docMk/>
          <pc:sldMk cId="3912848986" sldId="1145"/>
        </pc:sldMkLst>
        <pc:spChg chg="mod">
          <ac:chgData name="Yue" userId="355782926b170c6a" providerId="LiveId" clId="{467BE48F-1AF3-4369-AF69-53122842B8B8}" dt="2022-04-14T16:01:23.992" v="64" actId="20577"/>
          <ac:spMkLst>
            <pc:docMk/>
            <pc:sldMk cId="3912848986" sldId="1145"/>
            <ac:spMk id="17" creationId="{19CD04E8-75E3-4AAB-B6C2-A660D941F031}"/>
          </ac:spMkLst>
        </pc:spChg>
        <pc:spChg chg="add mod">
          <ac:chgData name="Yue" userId="355782926b170c6a" providerId="LiveId" clId="{467BE48F-1AF3-4369-AF69-53122842B8B8}" dt="2022-04-14T16:03:45.443" v="128"/>
          <ac:spMkLst>
            <pc:docMk/>
            <pc:sldMk cId="3912848986" sldId="1145"/>
            <ac:spMk id="19" creationId="{FDE9EFB0-2B2E-4B75-A132-0DCAF2860FD2}"/>
          </ac:spMkLst>
        </pc:spChg>
        <pc:spChg chg="mod">
          <ac:chgData name="Yue" userId="355782926b170c6a" providerId="LiveId" clId="{467BE48F-1AF3-4369-AF69-53122842B8B8}" dt="2022-04-16T20:51:39.536" v="268" actId="20577"/>
          <ac:spMkLst>
            <pc:docMk/>
            <pc:sldMk cId="3912848986" sldId="1145"/>
            <ac:spMk id="22" creationId="{313D9FFF-27BE-464E-B5A7-3D3179F59D34}"/>
          </ac:spMkLst>
        </pc:spChg>
        <pc:spChg chg="del">
          <ac:chgData name="Yue" userId="355782926b170c6a" providerId="LiveId" clId="{467BE48F-1AF3-4369-AF69-53122842B8B8}" dt="2022-04-14T16:03:45.184" v="127" actId="478"/>
          <ac:spMkLst>
            <pc:docMk/>
            <pc:sldMk cId="3912848986" sldId="1145"/>
            <ac:spMk id="42" creationId="{346A41E6-B696-43E7-87E5-9D443936A470}"/>
          </ac:spMkLst>
        </pc:spChg>
      </pc:sldChg>
      <pc:sldChg chg="addSp delSp modSp mod">
        <pc:chgData name="Yue" userId="355782926b170c6a" providerId="LiveId" clId="{467BE48F-1AF3-4369-AF69-53122842B8B8}" dt="2022-04-16T20:12:44.016" v="252" actId="20577"/>
        <pc:sldMkLst>
          <pc:docMk/>
          <pc:sldMk cId="1089835539" sldId="1147"/>
        </pc:sldMkLst>
        <pc:spChg chg="mod">
          <ac:chgData name="Yue" userId="355782926b170c6a" providerId="LiveId" clId="{467BE48F-1AF3-4369-AF69-53122842B8B8}" dt="2022-04-16T20:11:39.574" v="243" actId="20577"/>
          <ac:spMkLst>
            <pc:docMk/>
            <pc:sldMk cId="1089835539" sldId="1147"/>
            <ac:spMk id="10" creationId="{04F61FA6-AEF7-466D-AFE5-89B402500470}"/>
          </ac:spMkLst>
        </pc:spChg>
        <pc:spChg chg="mod">
          <ac:chgData name="Yue" userId="355782926b170c6a" providerId="LiveId" clId="{467BE48F-1AF3-4369-AF69-53122842B8B8}" dt="2022-04-16T20:12:44.016" v="252" actId="20577"/>
          <ac:spMkLst>
            <pc:docMk/>
            <pc:sldMk cId="1089835539" sldId="1147"/>
            <ac:spMk id="25" creationId="{B06A8601-A51B-4C07-BE7C-D63862658255}"/>
          </ac:spMkLst>
        </pc:spChg>
        <pc:spChg chg="add mod">
          <ac:chgData name="Yue" userId="355782926b170c6a" providerId="LiveId" clId="{467BE48F-1AF3-4369-AF69-53122842B8B8}" dt="2022-04-14T16:03:49.462" v="130"/>
          <ac:spMkLst>
            <pc:docMk/>
            <pc:sldMk cId="1089835539" sldId="1147"/>
            <ac:spMk id="26" creationId="{313B94B9-BF4E-4EB0-97A4-6F1F7ECCF3EE}"/>
          </ac:spMkLst>
        </pc:spChg>
        <pc:spChg chg="del">
          <ac:chgData name="Yue" userId="355782926b170c6a" providerId="LiveId" clId="{467BE48F-1AF3-4369-AF69-53122842B8B8}" dt="2022-04-14T16:03:49.119" v="129" actId="478"/>
          <ac:spMkLst>
            <pc:docMk/>
            <pc:sldMk cId="1089835539" sldId="1147"/>
            <ac:spMk id="42" creationId="{346A41E6-B696-43E7-87E5-9D443936A470}"/>
          </ac:spMkLst>
        </pc:spChg>
      </pc:sldChg>
      <pc:sldChg chg="addSp delSp modSp mod">
        <pc:chgData name="Yue" userId="355782926b170c6a" providerId="LiveId" clId="{467BE48F-1AF3-4369-AF69-53122842B8B8}" dt="2022-04-14T16:02:18.952" v="80"/>
        <pc:sldMkLst>
          <pc:docMk/>
          <pc:sldMk cId="3802868053" sldId="1156"/>
        </pc:sldMkLst>
        <pc:spChg chg="add mod">
          <ac:chgData name="Yue" userId="355782926b170c6a" providerId="LiveId" clId="{467BE48F-1AF3-4369-AF69-53122842B8B8}" dt="2022-04-14T16:02:18.952" v="80"/>
          <ac:spMkLst>
            <pc:docMk/>
            <pc:sldMk cId="3802868053" sldId="1156"/>
            <ac:spMk id="36" creationId="{D5307F12-AF1A-4683-89D0-2C4DD3943055}"/>
          </ac:spMkLst>
        </pc:spChg>
        <pc:spChg chg="del">
          <ac:chgData name="Yue" userId="355782926b170c6a" providerId="LiveId" clId="{467BE48F-1AF3-4369-AF69-53122842B8B8}" dt="2022-04-14T16:02:18.524" v="79" actId="478"/>
          <ac:spMkLst>
            <pc:docMk/>
            <pc:sldMk cId="3802868053" sldId="1156"/>
            <ac:spMk id="42" creationId="{346A41E6-B696-43E7-87E5-9D443936A470}"/>
          </ac:spMkLst>
        </pc:spChg>
      </pc:sldChg>
      <pc:sldChg chg="addSp delSp modSp mod">
        <pc:chgData name="Yue" userId="355782926b170c6a" providerId="LiveId" clId="{467BE48F-1AF3-4369-AF69-53122842B8B8}" dt="2022-04-14T16:03:11.541" v="110"/>
        <pc:sldMkLst>
          <pc:docMk/>
          <pc:sldMk cId="2006070150" sldId="1164"/>
        </pc:sldMkLst>
        <pc:spChg chg="mod">
          <ac:chgData name="Yue" userId="355782926b170c6a" providerId="LiveId" clId="{467BE48F-1AF3-4369-AF69-53122842B8B8}" dt="2022-04-14T16:00:50.866" v="42" actId="20577"/>
          <ac:spMkLst>
            <pc:docMk/>
            <pc:sldMk cId="2006070150" sldId="1164"/>
            <ac:spMk id="8" creationId="{0116E03F-7E9F-437B-9DFB-6CD2C2C073BF}"/>
          </ac:spMkLst>
        </pc:spChg>
        <pc:spChg chg="add mod">
          <ac:chgData name="Yue" userId="355782926b170c6a" providerId="LiveId" clId="{467BE48F-1AF3-4369-AF69-53122842B8B8}" dt="2022-04-14T16:03:11.541" v="110"/>
          <ac:spMkLst>
            <pc:docMk/>
            <pc:sldMk cId="2006070150" sldId="1164"/>
            <ac:spMk id="9" creationId="{0A447FBB-2946-4B7F-B000-A5049C63B16D}"/>
          </ac:spMkLst>
        </pc:spChg>
        <pc:spChg chg="del">
          <ac:chgData name="Yue" userId="355782926b170c6a" providerId="LiveId" clId="{467BE48F-1AF3-4369-AF69-53122842B8B8}" dt="2022-04-14T16:03:11.335" v="109" actId="478"/>
          <ac:spMkLst>
            <pc:docMk/>
            <pc:sldMk cId="2006070150" sldId="1164"/>
            <ac:spMk id="13" creationId="{656E5D81-055B-4B32-BF3A-7D1F79A35989}"/>
          </ac:spMkLst>
        </pc:spChg>
      </pc:sldChg>
      <pc:sldChg chg="addSp delSp modSp mod modAnim">
        <pc:chgData name="Yue" userId="355782926b170c6a" providerId="LiveId" clId="{467BE48F-1AF3-4369-AF69-53122842B8B8}" dt="2022-04-16T20:53:59.867" v="316" actId="20577"/>
        <pc:sldMkLst>
          <pc:docMk/>
          <pc:sldMk cId="1053758987" sldId="1165"/>
        </pc:sldMkLst>
        <pc:spChg chg="mod">
          <ac:chgData name="Yue" userId="355782926b170c6a" providerId="LiveId" clId="{467BE48F-1AF3-4369-AF69-53122842B8B8}" dt="2022-04-16T20:52:45.717" v="307" actId="1037"/>
          <ac:spMkLst>
            <pc:docMk/>
            <pc:sldMk cId="1053758987" sldId="1165"/>
            <ac:spMk id="3" creationId="{D7BD52A4-1804-475A-951F-A95B4EC93F4A}"/>
          </ac:spMkLst>
        </pc:spChg>
        <pc:spChg chg="mod">
          <ac:chgData name="Yue" userId="355782926b170c6a" providerId="LiveId" clId="{467BE48F-1AF3-4369-AF69-53122842B8B8}" dt="2022-04-16T20:53:59.867" v="316" actId="20577"/>
          <ac:spMkLst>
            <pc:docMk/>
            <pc:sldMk cId="1053758987" sldId="1165"/>
            <ac:spMk id="8" creationId="{F21DC1AB-8566-4827-96F1-94E52659E740}"/>
          </ac:spMkLst>
        </pc:spChg>
        <pc:spChg chg="add mod">
          <ac:chgData name="Yue" userId="355782926b170c6a" providerId="LiveId" clId="{467BE48F-1AF3-4369-AF69-53122842B8B8}" dt="2022-04-14T16:03:53.908" v="132"/>
          <ac:spMkLst>
            <pc:docMk/>
            <pc:sldMk cId="1053758987" sldId="1165"/>
            <ac:spMk id="9" creationId="{2B1B7374-DD76-4BEC-A2A0-34A5CBDDCAF8}"/>
          </ac:spMkLst>
        </pc:spChg>
        <pc:spChg chg="del">
          <ac:chgData name="Yue" userId="355782926b170c6a" providerId="LiveId" clId="{467BE48F-1AF3-4369-AF69-53122842B8B8}" dt="2022-04-14T16:03:53.699" v="131" actId="478"/>
          <ac:spMkLst>
            <pc:docMk/>
            <pc:sldMk cId="1053758987" sldId="1165"/>
            <ac:spMk id="13" creationId="{656E5D81-055B-4B32-BF3A-7D1F79A35989}"/>
          </ac:spMkLst>
        </pc:spChg>
        <pc:spChg chg="mod">
          <ac:chgData name="Yue" userId="355782926b170c6a" providerId="LiveId" clId="{467BE48F-1AF3-4369-AF69-53122842B8B8}" dt="2022-04-16T20:12:48.534" v="254" actId="20577"/>
          <ac:spMkLst>
            <pc:docMk/>
            <pc:sldMk cId="1053758987" sldId="1165"/>
            <ac:spMk id="14" creationId="{C93A7A70-51F2-4530-9598-61DBE9E56B9A}"/>
          </ac:spMkLst>
        </pc:spChg>
        <pc:spChg chg="mod">
          <ac:chgData name="Yue" userId="355782926b170c6a" providerId="LiveId" clId="{467BE48F-1AF3-4369-AF69-53122842B8B8}" dt="2022-04-16T20:52:45.717" v="307" actId="1037"/>
          <ac:spMkLst>
            <pc:docMk/>
            <pc:sldMk cId="1053758987" sldId="1165"/>
            <ac:spMk id="20" creationId="{1F542352-7EBD-4A82-A584-98F781878003}"/>
          </ac:spMkLst>
        </pc:spChg>
        <pc:spChg chg="mod">
          <ac:chgData name="Yue" userId="355782926b170c6a" providerId="LiveId" clId="{467BE48F-1AF3-4369-AF69-53122842B8B8}" dt="2022-04-16T20:52:45.717" v="307" actId="1037"/>
          <ac:spMkLst>
            <pc:docMk/>
            <pc:sldMk cId="1053758987" sldId="1165"/>
            <ac:spMk id="31" creationId="{9969D687-6A1A-4C32-9534-A77947C736C3}"/>
          </ac:spMkLst>
        </pc:spChg>
      </pc:sldChg>
      <pc:sldChg chg="addSp delSp modSp new mod">
        <pc:chgData name="Yue" userId="355782926b170c6a" providerId="LiveId" clId="{467BE48F-1AF3-4369-AF69-53122842B8B8}" dt="2022-04-16T20:12:52.945" v="255" actId="478"/>
        <pc:sldMkLst>
          <pc:docMk/>
          <pc:sldMk cId="1475204733" sldId="1166"/>
        </pc:sldMkLst>
        <pc:spChg chg="mod">
          <ac:chgData name="Yue" userId="355782926b170c6a" providerId="LiveId" clId="{467BE48F-1AF3-4369-AF69-53122842B8B8}" dt="2022-04-16T20:09:25.258" v="215" actId="1076"/>
          <ac:spMkLst>
            <pc:docMk/>
            <pc:sldMk cId="1475204733" sldId="1166"/>
            <ac:spMk id="2" creationId="{F6261140-B06A-4688-B899-B419F71AE4A4}"/>
          </ac:spMkLst>
        </pc:spChg>
        <pc:spChg chg="mod">
          <ac:chgData name="Yue" userId="355782926b170c6a" providerId="LiveId" clId="{467BE48F-1AF3-4369-AF69-53122842B8B8}" dt="2022-04-16T20:09:23.533" v="214" actId="1076"/>
          <ac:spMkLst>
            <pc:docMk/>
            <pc:sldMk cId="1475204733" sldId="1166"/>
            <ac:spMk id="3" creationId="{A8E20F3D-491A-4B7F-9F68-F86025747981}"/>
          </ac:spMkLst>
        </pc:spChg>
        <pc:spChg chg="add del mod">
          <ac:chgData name="Yue" userId="355782926b170c6a" providerId="LiveId" clId="{467BE48F-1AF3-4369-AF69-53122842B8B8}" dt="2022-04-16T20:12:52.945" v="255" actId="478"/>
          <ac:spMkLst>
            <pc:docMk/>
            <pc:sldMk cId="1475204733" sldId="1166"/>
            <ac:spMk id="4" creationId="{240A314F-C26C-485E-BF6F-B55E9E1016A2}"/>
          </ac:spMkLst>
        </pc:spChg>
        <pc:spChg chg="add mod">
          <ac:chgData name="Yue" userId="355782926b170c6a" providerId="LiveId" clId="{467BE48F-1AF3-4369-AF69-53122842B8B8}" dt="2022-04-16T20:09:34.444" v="218"/>
          <ac:spMkLst>
            <pc:docMk/>
            <pc:sldMk cId="1475204733" sldId="1166"/>
            <ac:spMk id="5" creationId="{C83C891F-DC2B-4E56-93CA-3021EDD5C6D5}"/>
          </ac:spMkLst>
        </pc:spChg>
      </pc:sldChg>
      <pc:sldChg chg="delSp new del mod">
        <pc:chgData name="Yue" userId="355782926b170c6a" providerId="LiveId" clId="{467BE48F-1AF3-4369-AF69-53122842B8B8}" dt="2022-04-14T16:01:50.542" v="72" actId="2696"/>
        <pc:sldMkLst>
          <pc:docMk/>
          <pc:sldMk cId="3753956083" sldId="1166"/>
        </pc:sldMkLst>
        <pc:spChg chg="del">
          <ac:chgData name="Yue" userId="355782926b170c6a" providerId="LiveId" clId="{467BE48F-1AF3-4369-AF69-53122842B8B8}" dt="2022-04-14T16:01:42.692" v="70" actId="478"/>
          <ac:spMkLst>
            <pc:docMk/>
            <pc:sldMk cId="3753956083" sldId="1166"/>
            <ac:spMk id="2" creationId="{A65A3D12-07A9-44CF-838F-755D97B08410}"/>
          </ac:spMkLst>
        </pc:spChg>
        <pc:spChg chg="del">
          <ac:chgData name="Yue" userId="355782926b170c6a" providerId="LiveId" clId="{467BE48F-1AF3-4369-AF69-53122842B8B8}" dt="2022-04-14T16:01:44.786" v="71" actId="478"/>
          <ac:spMkLst>
            <pc:docMk/>
            <pc:sldMk cId="3753956083" sldId="1166"/>
            <ac:spMk id="3" creationId="{9C158AA2-89D9-45F1-8B69-69D02504422E}"/>
          </ac:spMkLst>
        </pc:spChg>
      </pc:sldChg>
      <pc:sldChg chg="modSp add mod">
        <pc:chgData name="Yue" userId="355782926b170c6a" providerId="LiveId" clId="{467BE48F-1AF3-4369-AF69-53122842B8B8}" dt="2022-04-16T20:12:38.902" v="250" actId="20577"/>
        <pc:sldMkLst>
          <pc:docMk/>
          <pc:sldMk cId="183322300" sldId="1167"/>
        </pc:sldMkLst>
        <pc:spChg chg="mod">
          <ac:chgData name="Yue" userId="355782926b170c6a" providerId="LiveId" clId="{467BE48F-1AF3-4369-AF69-53122842B8B8}" dt="2022-04-16T20:12:38.902" v="250" actId="20577"/>
          <ac:spMkLst>
            <pc:docMk/>
            <pc:sldMk cId="183322300" sldId="1167"/>
            <ac:spMk id="8" creationId="{0116E03F-7E9F-437B-9DFB-6CD2C2C073BF}"/>
          </ac:spMkLst>
        </pc:spChg>
        <pc:spChg chg="mod">
          <ac:chgData name="Yue" userId="355782926b170c6a" providerId="LiveId" clId="{467BE48F-1AF3-4369-AF69-53122842B8B8}" dt="2022-04-16T20:12:07.221" v="249" actId="113"/>
          <ac:spMkLst>
            <pc:docMk/>
            <pc:sldMk cId="183322300" sldId="1167"/>
            <ac:spMk id="20" creationId="{1F542352-7EBD-4A82-A584-98F781878003}"/>
          </ac:spMkLst>
        </pc:spChg>
        <pc:spChg chg="mod">
          <ac:chgData name="Yue" userId="355782926b170c6a" providerId="LiveId" clId="{467BE48F-1AF3-4369-AF69-53122842B8B8}" dt="2022-04-16T20:11:58.329" v="246" actId="207"/>
          <ac:spMkLst>
            <pc:docMk/>
            <pc:sldMk cId="183322300" sldId="1167"/>
            <ac:spMk id="31" creationId="{9969D687-6A1A-4C32-9534-A77947C736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E2971-D0C1-4707-8717-D4D5D86C1159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105F4-1E51-43C5-9E53-7AB1D4CA0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9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CF931-41B9-44E4-8637-D1C7B6188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DAEDA-10A0-4CA8-8A3D-C17C8ED40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BA57E-7E82-4F3F-A6BA-650BD1C9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66C2-C57B-4775-91A0-3E6269A8D968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7A50D-C68A-4B1C-AACC-E36221404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91C23-B600-4634-BB33-1BA1DB74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7CC2-49F3-44D2-B17D-8C5172E0C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1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D06FC-D24F-4BFA-8683-10176DB24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F8F46-20A4-47F1-8E4F-925D18257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CF885-2F7C-4BF8-935C-F2DD5894D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66C2-C57B-4775-91A0-3E6269A8D968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C7C1E-8C96-43F2-AE7C-4967FDA0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22443-35A5-457D-B794-06D8466D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7CC2-49F3-44D2-B17D-8C5172E0C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3F05B8-D9AE-4C8F-860F-AE382A67D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064BE-352B-40A7-9B6F-22426BB4D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59028-685A-4E01-BAA8-F5CBDED3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66C2-C57B-4775-91A0-3E6269A8D968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FD293-0DFE-49A7-B4D9-6A6428E0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6D900-0F22-4292-9D45-F50C4934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7CC2-49F3-44D2-B17D-8C5172E0C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4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27DD-794E-4B78-9518-5AAC8D3B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9C2AB-E333-4379-8B1E-807F377F4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4CD56-D0E1-4DC9-BAEB-1D8F8C8D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66C2-C57B-4775-91A0-3E6269A8D968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43D32-6747-49D3-B1B9-6EC46932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7DDE7-40D9-43FE-8F91-29BA6A41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7CC2-49F3-44D2-B17D-8C5172E0C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3E55-7F88-451E-9A6F-08D4AED6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3DCB2-7A20-4082-AB4B-27005186B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3CFB5-AF31-4827-BC7E-5A0422875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66C2-C57B-4775-91A0-3E6269A8D968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DBF98-48C2-430C-8D1B-D36392FC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8D94D-F939-4226-AF2A-9442D521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7CC2-49F3-44D2-B17D-8C5172E0C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BC6BA-5D23-4E6D-BA97-A31F437D1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CDB2D-50A8-453E-BEA2-0655A3D53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1DFC0-81FE-4210-A7B1-FE15C7CB4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65021-58E0-40E1-93F3-F31DEF95E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66C2-C57B-4775-91A0-3E6269A8D968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B53A5-F4BD-4360-9D93-B29347285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DFDAD-3B1E-46C1-9EF8-FB2B9EE82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7CC2-49F3-44D2-B17D-8C5172E0C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3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DE61-7031-48BB-8C80-B315C0FFD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FE23F-6355-41FD-A755-60ED98EC2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097BE-AFF5-42CE-9E83-A7783CB6C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F21C0A-5672-4675-895E-5F644B0C5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F75343-1793-4B3D-B26F-E509BB833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78ED35-635E-44E1-90ED-1AC17BF8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66C2-C57B-4775-91A0-3E6269A8D968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E64B7-9AF0-4625-BA12-F8B28A24B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BD3969-1CE3-4812-82BB-E162CD8C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7CC2-49F3-44D2-B17D-8C5172E0C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8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0AFB2-DA88-4C39-A9FA-7E5B7310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ECF4F-53FA-4362-A87D-9F9E4888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66C2-C57B-4775-91A0-3E6269A8D968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8E899D-E3D8-4431-AC00-C633F3EA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E86C2-F1E8-410B-BDBD-EED7A893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7CC2-49F3-44D2-B17D-8C5172E0C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6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AA29CC-BE86-40D6-8DF2-2A916DDCB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66C2-C57B-4775-91A0-3E6269A8D968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C19A65-F738-4396-985D-60E77640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3F101-B83D-4F09-B106-2165B4CB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7CC2-49F3-44D2-B17D-8C5172E0C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9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2F30D-D97C-432C-AA29-4DE75AD6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3CB93-001E-4048-96B8-E9C826F11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E7CA0-37FB-416B-8A59-D2E3A5EA6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2C352-C79F-4A9A-A37A-A11299FDD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66C2-C57B-4775-91A0-3E6269A8D968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7AC09-0830-4486-80BD-698E2CCA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0250A-C9E8-459B-BCA2-BBF047B7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7CC2-49F3-44D2-B17D-8C5172E0C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4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9A67-B9E6-418E-854C-7C972AD8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3E0DD-1446-4220-981F-9A48D3F64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37F07-366E-4B35-9D48-67A66BEDE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050BC-45EE-42F4-B03A-3E94253B8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66C2-C57B-4775-91A0-3E6269A8D968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A2FD4-0708-423C-A854-FAB3179C0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0638D-C669-4588-B711-FDF87A64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7CC2-49F3-44D2-B17D-8C5172E0C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5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D7D75C-E2C7-453B-80C8-26C80CEDC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B83BE-E4C6-4D80-9B15-4E0B9AC61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0DAE8-5B2E-40EB-81F3-3521E5019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B66C2-C57B-4775-91A0-3E6269A8D968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61155-E5E5-44F5-9827-57E03F660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E1FA9-BE91-4D5C-A572-C25DB9E35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07CC2-49F3-44D2-B17D-8C5172E0C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1.png"/><Relationship Id="rId4" Type="http://schemas.openxmlformats.org/officeDocument/2006/relationships/image" Target="../media/image7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F88331-942A-71C6-9464-0966813150A9}"/>
              </a:ext>
            </a:extLst>
          </p:cNvPr>
          <p:cNvGrpSpPr/>
          <p:nvPr/>
        </p:nvGrpSpPr>
        <p:grpSpPr>
          <a:xfrm>
            <a:off x="605367" y="1530379"/>
            <a:ext cx="10981266" cy="2403325"/>
            <a:chOff x="605367" y="2213148"/>
            <a:chExt cx="10981266" cy="24033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CDBBEC-D4FC-43FF-AD7D-541DDB53CF1C}"/>
                </a:ext>
              </a:extLst>
            </p:cNvPr>
            <p:cNvSpPr txBox="1"/>
            <p:nvPr/>
          </p:nvSpPr>
          <p:spPr>
            <a:xfrm>
              <a:off x="1188317" y="2213148"/>
              <a:ext cx="9784484" cy="1899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The observationally constrained shape distributions of atmospheric dust</a:t>
              </a:r>
              <a:endParaRPr lang="en-US" dirty="0"/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300" dirty="0">
                <a:effectLst/>
                <a:ea typeface="DengXian" panose="02010600030101010101" pitchFamily="2" charset="-122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solidFill>
                    <a:schemeClr val="accent1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rPr>
                <a:t>Yue Huang</a:t>
              </a:r>
              <a:r>
                <a:rPr lang="en-US" sz="2000" b="1" baseline="30000" dirty="0">
                  <a:solidFill>
                    <a:schemeClr val="accent1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rPr>
                <a:t>1,† </a:t>
              </a:r>
              <a:r>
                <a:rPr lang="en-US" sz="2000" b="1" dirty="0">
                  <a:solidFill>
                    <a:schemeClr val="accent1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rPr>
                <a:t>, Jasper F. Kok</a:t>
              </a:r>
              <a:r>
                <a:rPr lang="en-US" sz="2000" b="1" baseline="30000" dirty="0">
                  <a:solidFill>
                    <a:schemeClr val="accent1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sz="2000" b="1" dirty="0">
                  <a:solidFill>
                    <a:schemeClr val="accent1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rPr>
                <a:t>, Olga Muñoz</a:t>
              </a:r>
              <a:r>
                <a:rPr lang="en-US" sz="2000" b="1" baseline="30000" dirty="0">
                  <a:solidFill>
                    <a:schemeClr val="accent1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sz="2000" b="1" dirty="0">
                  <a:solidFill>
                    <a:schemeClr val="accent1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rPr>
                <a:t>, and Masanori Saito</a:t>
              </a:r>
              <a:r>
                <a:rPr lang="en-US" sz="2000" b="1" baseline="30000" dirty="0">
                  <a:solidFill>
                    <a:schemeClr val="accent1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rPr>
                <a:t>3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2000" baseline="30000" dirty="0">
                <a:solidFill>
                  <a:schemeClr val="accent1">
                    <a:lumMod val="75000"/>
                  </a:schemeClr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2000" baseline="30000" dirty="0">
                <a:ea typeface="DengXia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2000" baseline="30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C45A11-F9D2-4AF0-9D51-912F740A0C5C}"/>
                </a:ext>
              </a:extLst>
            </p:cNvPr>
            <p:cNvSpPr txBox="1"/>
            <p:nvPr/>
          </p:nvSpPr>
          <p:spPr>
            <a:xfrm>
              <a:off x="605367" y="3185312"/>
              <a:ext cx="10981266" cy="1431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ea typeface="Times New Roman" panose="02020603050405020304" pitchFamily="18" charset="0"/>
                </a:rPr>
                <a:t>1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ea typeface="Times New Roman" panose="02020603050405020304" pitchFamily="18" charset="0"/>
                </a:rPr>
                <a:t>Department of Atmospheric and Oceanic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Sciences, University of California Los Angeles (UCLA)</a:t>
              </a:r>
            </a:p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Instituto de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Astrofísica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de Andalucía (IAA-CSIC)</a:t>
              </a:r>
            </a:p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ea typeface="Times New Roman" panose="02020603050405020304" pitchFamily="18" charset="0"/>
                </a:rPr>
                <a:t>3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Department of Atmospheric Sciences, Texas A&amp;M University</a:t>
              </a:r>
            </a:p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b="1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rPr>
                <a:t>†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Now at NASA GISS and Columbia University</a:t>
              </a:r>
            </a:p>
          </p:txBody>
        </p:sp>
      </p:grpSp>
      <p:pic>
        <p:nvPicPr>
          <p:cNvPr id="9" name="Picture 8" descr="A picture containing text, opener, tool&#10;&#10;Description automatically generated">
            <a:extLst>
              <a:ext uri="{FF2B5EF4-FFF2-40B4-BE49-F238E27FC236}">
                <a16:creationId xmlns:a16="http://schemas.microsoft.com/office/drawing/2014/main" id="{DDB616D9-2E1A-4890-A816-BCBA0AA70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31" y="256957"/>
            <a:ext cx="914400" cy="914400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0966F42-272C-4904-1E5E-9C0E9EC83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31" y="359992"/>
            <a:ext cx="1371600" cy="663677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CB70C74E-1C91-35B8-CE26-123F6FB91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31" y="252030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17C8B0-C5D4-97A2-96A2-9D9B88BCB90F}"/>
              </a:ext>
            </a:extLst>
          </p:cNvPr>
          <p:cNvSpPr txBox="1"/>
          <p:nvPr/>
        </p:nvSpPr>
        <p:spPr>
          <a:xfrm>
            <a:off x="6605693" y="252030"/>
            <a:ext cx="3601856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EGU22-13104 (Early career scientist)</a:t>
            </a:r>
          </a:p>
          <a:p>
            <a:pPr algn="ctr"/>
            <a:r>
              <a:rPr lang="en-US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Virtual presentation </a:t>
            </a:r>
          </a:p>
          <a:p>
            <a:pPr algn="ctr"/>
            <a:r>
              <a:rPr lang="pt-BR" dirty="0"/>
              <a:t>08:48-08:54 CEST, May-23-2022</a:t>
            </a:r>
            <a:endParaRPr lang="pt-BR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EA0E8F-55D3-9425-0264-5F3C0E503409}"/>
              </a:ext>
            </a:extLst>
          </p:cNvPr>
          <p:cNvSpPr txBox="1"/>
          <p:nvPr/>
        </p:nvSpPr>
        <p:spPr>
          <a:xfrm>
            <a:off x="1203758" y="3998052"/>
            <a:ext cx="9784484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Key points: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000" dirty="0"/>
              <a:t>We present globally-representative parameterizations on dust shape distributions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000" dirty="0"/>
              <a:t>Accounting for dust asphericity increases the gravitational settling lifetime by 20%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000" dirty="0"/>
              <a:t>Accounting for dust asphericity increases the mass extinction efficiency, single-scattering albedo, and asymmetry factor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863FF39C-A307-4CCA-2A26-EDB52F96F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549" y="143444"/>
            <a:ext cx="1131571" cy="11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85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E40C334-53C3-4DA6-9ADC-A9013E046F6C}"/>
              </a:ext>
            </a:extLst>
          </p:cNvPr>
          <p:cNvSpPr txBox="1"/>
          <p:nvPr/>
        </p:nvSpPr>
        <p:spPr>
          <a:xfrm>
            <a:off x="1" y="0"/>
            <a:ext cx="12192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Backup slide #2: ellipsoidal dust optics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23568E-6669-4670-B029-F8ADCF214666}"/>
                  </a:ext>
                </a:extLst>
              </p:cNvPr>
              <p:cNvSpPr txBox="1"/>
              <p:nvPr/>
            </p:nvSpPr>
            <p:spPr>
              <a:xfrm>
                <a:off x="950950" y="1027357"/>
                <a:ext cx="10345584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𝐻𝑊𝑅</m:t>
                        </m:r>
                      </m:e>
                    </m:d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𝑆𝑆𝐴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𝐻𝑊𝑅</m:t>
                        </m:r>
                      </m:e>
                    </m:d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𝐻𝑊𝑅</m:t>
                        </m:r>
                      </m:e>
                    </m:d>
                  </m:oMath>
                </a14:m>
                <a:r>
                  <a:rPr lang="en-GB" dirty="0"/>
                  <a:t>, and the six independent elements of the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4×4</m:t>
                    </m:r>
                  </m:oMath>
                </a14:m>
                <a:r>
                  <a:rPr lang="en-GB" dirty="0"/>
                  <a:t> scattering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4×4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𝐻𝑊𝑅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of ellipsoidal particles (</a:t>
                </a:r>
                <a:r>
                  <a:rPr lang="en-US" i="1" dirty="0">
                    <a:solidFill>
                      <a:schemeClr val="accent3"/>
                    </a:solidFill>
                  </a:rPr>
                  <a:t>Meng et al., 2010</a:t>
                </a:r>
                <a:r>
                  <a:rPr lang="en-US" dirty="0"/>
                  <a:t>)</a:t>
                </a:r>
              </a:p>
              <a:p>
                <a:pPr>
                  <a:spcAft>
                    <a:spcPts val="600"/>
                  </a:spcAft>
                </a:pPr>
                <a:endParaRPr lang="en-US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23568E-6669-4670-B029-F8ADCF214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50" y="1027357"/>
                <a:ext cx="10345584" cy="1354217"/>
              </a:xfrm>
              <a:prstGeom prst="rect">
                <a:avLst/>
              </a:prstGeom>
              <a:blipFill>
                <a:blip r:embed="rId2"/>
                <a:stretch>
                  <a:fillRect l="-412"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CABBEC39-3C60-429A-A1AA-33AACC44C7F5}"/>
              </a:ext>
            </a:extLst>
          </p:cNvPr>
          <p:cNvSpPr/>
          <p:nvPr/>
        </p:nvSpPr>
        <p:spPr>
          <a:xfrm>
            <a:off x="704215" y="627247"/>
            <a:ext cx="2854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u="sng" dirty="0"/>
              <a:t>Shape-resolved database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6A30C2-081A-60BA-2ADA-A1DDD1878A19}"/>
              </a:ext>
            </a:extLst>
          </p:cNvPr>
          <p:cNvSpPr txBox="1"/>
          <p:nvPr/>
        </p:nvSpPr>
        <p:spPr>
          <a:xfrm>
            <a:off x="6477803" y="6519446"/>
            <a:ext cx="571419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 Yue Huang (yh3456@columbia.edu) – Dust shape and application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E870E4-9B89-79D2-E1C6-C1A122EE3BCF}"/>
              </a:ext>
            </a:extLst>
          </p:cNvPr>
          <p:cNvSpPr/>
          <p:nvPr/>
        </p:nvSpPr>
        <p:spPr>
          <a:xfrm>
            <a:off x="704215" y="2258463"/>
            <a:ext cx="2707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u="sng" dirty="0"/>
              <a:t>Shape-integrated optics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955BFB-D822-BBF1-77B8-21DC8FF676A4}"/>
              </a:ext>
            </a:extLst>
          </p:cNvPr>
          <p:cNvSpPr txBox="1"/>
          <p:nvPr/>
        </p:nvSpPr>
        <p:spPr>
          <a:xfrm>
            <a:off x="950949" y="2658573"/>
            <a:ext cx="1009885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We integrate the shape-resolved single-scattering properties against the two dust shape distributions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222116-0643-E823-6B01-AB66DCF66817}"/>
              </a:ext>
            </a:extLst>
          </p:cNvPr>
          <p:cNvSpPr/>
          <p:nvPr/>
        </p:nvSpPr>
        <p:spPr>
          <a:xfrm>
            <a:off x="704214" y="3627207"/>
            <a:ext cx="2444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u="sng" dirty="0"/>
              <a:t>Simulation validation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523466-8668-3B58-0A4D-C3D7CF221B1D}"/>
              </a:ext>
            </a:extLst>
          </p:cNvPr>
          <p:cNvSpPr txBox="1"/>
          <p:nvPr/>
        </p:nvSpPr>
        <p:spPr>
          <a:xfrm>
            <a:off x="950948" y="4176344"/>
            <a:ext cx="1009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Three simulations (spherical, spheroidal, and ellipsoidal dust) are validated against laboratory observations of the scattering matrix (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Muñoz et al., 2012</a:t>
            </a:r>
            <a:r>
              <a:rPr lang="en-US" dirty="0"/>
              <a:t>) and field observations of lidar ratio and depolarization ratio (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Tesche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et al., 2019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637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window, table, furniture, console table&#10;&#10;Description automatically generated">
            <a:extLst>
              <a:ext uri="{FF2B5EF4-FFF2-40B4-BE49-F238E27FC236}">
                <a16:creationId xmlns:a16="http://schemas.microsoft.com/office/drawing/2014/main" id="{72986702-E24F-4C51-8FA1-541B255D90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89"/>
          <a:stretch/>
        </p:blipFill>
        <p:spPr>
          <a:xfrm>
            <a:off x="10398172" y="2178598"/>
            <a:ext cx="871015" cy="720607"/>
          </a:xfrm>
          <a:prstGeom prst="rect">
            <a:avLst/>
          </a:prstGeom>
        </p:spPr>
      </p:pic>
      <p:pic>
        <p:nvPicPr>
          <p:cNvPr id="26" name="Picture 25" descr="A picture containing window, table, furniture, console table&#10;&#10;Description automatically generated">
            <a:extLst>
              <a:ext uri="{FF2B5EF4-FFF2-40B4-BE49-F238E27FC236}">
                <a16:creationId xmlns:a16="http://schemas.microsoft.com/office/drawing/2014/main" id="{E8A5757B-BD78-4012-AC68-AB0F6BD051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1"/>
          <a:stretch/>
        </p:blipFill>
        <p:spPr>
          <a:xfrm>
            <a:off x="10501479" y="4047609"/>
            <a:ext cx="819913" cy="720607"/>
          </a:xfrm>
          <a:prstGeom prst="rect">
            <a:avLst/>
          </a:prstGeom>
        </p:spPr>
      </p:pic>
      <p:pic>
        <p:nvPicPr>
          <p:cNvPr id="27" name="Picture 26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F07755-1090-45B0-93E3-D0FC819B6A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05"/>
          <a:stretch/>
        </p:blipFill>
        <p:spPr>
          <a:xfrm>
            <a:off x="7213320" y="3551849"/>
            <a:ext cx="3226384" cy="1626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0DA650-595D-45C1-B2F3-B832EA3BE3A3}"/>
                  </a:ext>
                </a:extLst>
              </p:cNvPr>
              <p:cNvSpPr txBox="1"/>
              <p:nvPr/>
            </p:nvSpPr>
            <p:spPr>
              <a:xfrm>
                <a:off x="593985" y="2414922"/>
                <a:ext cx="5749062" cy="1906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/>
                  <a:t>Statistics </a:t>
                </a:r>
                <a:r>
                  <a:rPr lang="en-US" sz="2000" b="1" u="sng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2000" b="1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𝑨𝑹</m:t>
                    </m:r>
                    <m:r>
                      <a:rPr lang="en-US" sz="2000" b="1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u="sng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1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𝑯𝑾𝑹</m:t>
                    </m:r>
                  </m:oMath>
                </a14:m>
                <a:r>
                  <a:rPr lang="en-US" sz="2000" b="1" u="sng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𝑨𝑹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)  follows a </a:t>
                </a:r>
                <a:r>
                  <a:rPr lang="en-US" b="1" dirty="0">
                    <a:solidFill>
                      <a:schemeClr val="accent1"/>
                    </a:solidFill>
                  </a:rPr>
                  <a:t>lognormal distribution </a:t>
                </a:r>
                <a:r>
                  <a:rPr lang="en-US" dirty="0"/>
                  <a:t>(</a:t>
                </a:r>
                <a:r>
                  <a:rPr lang="en-US" i="1" dirty="0"/>
                  <a:t>Kandler</a:t>
                </a:r>
                <a:r>
                  <a:rPr lang="en-US" dirty="0"/>
                  <a:t> et al., 2007; 2009; 2011)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𝑯𝑾𝑹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also follows a </a:t>
                </a:r>
                <a:r>
                  <a:rPr lang="en-US" b="1" dirty="0">
                    <a:solidFill>
                      <a:schemeClr val="accent1"/>
                    </a:solidFill>
                  </a:rPr>
                  <a:t>lognormal distribution        </a:t>
                </a:r>
                <a:r>
                  <a:rPr lang="en-US" dirty="0"/>
                  <a:t>(</a:t>
                </a:r>
                <a:r>
                  <a:rPr lang="en-US" i="1" dirty="0"/>
                  <a:t>Okada</a:t>
                </a:r>
                <a:r>
                  <a:rPr lang="en-US" dirty="0"/>
                  <a:t> et al., 2001; </a:t>
                </a:r>
                <a:r>
                  <a:rPr lang="en-US" i="1" dirty="0"/>
                  <a:t>Sakai </a:t>
                </a:r>
                <a:r>
                  <a:rPr lang="en-US" dirty="0"/>
                  <a:t>et al., 2010)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FF66CC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0DA650-595D-45C1-B2F3-B832EA3BE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85" y="2414922"/>
                <a:ext cx="5749062" cy="1906163"/>
              </a:xfrm>
              <a:prstGeom prst="rect">
                <a:avLst/>
              </a:prstGeom>
              <a:blipFill>
                <a:blip r:embed="rId4"/>
                <a:stretch>
                  <a:fillRect l="-1059" t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picture containing text, sport, athletic game&#10;&#10;Description automatically generated">
            <a:extLst>
              <a:ext uri="{FF2B5EF4-FFF2-40B4-BE49-F238E27FC236}">
                <a16:creationId xmlns:a16="http://schemas.microsoft.com/office/drawing/2014/main" id="{6275942A-699A-41C4-8D50-1D8061201D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312" y="1684955"/>
            <a:ext cx="3225338" cy="1874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1119A3C-55BC-4E24-831F-F04C7E6127E1}"/>
                  </a:ext>
                </a:extLst>
              </p:cNvPr>
              <p:cNvSpPr txBox="1"/>
              <p:nvPr/>
            </p:nvSpPr>
            <p:spPr>
              <a:xfrm>
                <a:off x="593985" y="4591828"/>
                <a:ext cx="7580233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/>
                  <a:t>So, we need four parameters for parameterization: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n-US" b="1" dirty="0">
                    <a:solidFill>
                      <a:schemeClr val="accent1"/>
                    </a:solidFill>
                  </a:rPr>
                  <a:t>Median</a:t>
                </a:r>
                <a:r>
                  <a:rPr lang="en-US" b="1" dirty="0"/>
                  <a:t> </a:t>
                </a:r>
                <a:r>
                  <a:rPr lang="en-US" dirty="0"/>
                  <a:t>and</a:t>
                </a:r>
                <a:r>
                  <a:rPr lang="en-US" b="1" dirty="0"/>
                  <a:t> </a:t>
                </a:r>
                <a:r>
                  <a:rPr lang="en-US" b="1" dirty="0">
                    <a:solidFill>
                      <a:schemeClr val="accent1"/>
                    </a:solidFill>
                  </a:rPr>
                  <a:t>geometric standard deviation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𝑨𝑹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n-US" b="1" dirty="0">
                    <a:solidFill>
                      <a:schemeClr val="accent1"/>
                    </a:solidFill>
                  </a:rPr>
                  <a:t>Median</a:t>
                </a:r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:r>
                  <a:rPr lang="en-US" b="1" dirty="0">
                    <a:solidFill>
                      <a:schemeClr val="accent1"/>
                    </a:solidFill>
                  </a:rPr>
                  <a:t>geometric standard deviation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𝑯𝑾𝑹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FF66CC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1119A3C-55BC-4E24-831F-F04C7E612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85" y="4591828"/>
                <a:ext cx="7580233" cy="1231106"/>
              </a:xfrm>
              <a:prstGeom prst="rect">
                <a:avLst/>
              </a:prstGeom>
              <a:blipFill>
                <a:blip r:embed="rId6"/>
                <a:stretch>
                  <a:fillRect l="-804" t="-2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E71B0465-BFC3-4F23-8AC8-98251FC3A0E3}"/>
              </a:ext>
            </a:extLst>
          </p:cNvPr>
          <p:cNvSpPr/>
          <p:nvPr/>
        </p:nvSpPr>
        <p:spPr>
          <a:xfrm>
            <a:off x="0" y="6519446"/>
            <a:ext cx="914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Page 2/7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AC1DE-FF21-FB3A-BBA7-FDEB92110146}"/>
              </a:ext>
            </a:extLst>
          </p:cNvPr>
          <p:cNvSpPr txBox="1"/>
          <p:nvPr/>
        </p:nvSpPr>
        <p:spPr>
          <a:xfrm>
            <a:off x="6477803" y="6519446"/>
            <a:ext cx="571419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 Yue Huang (yh3456@columbia.edu) – Dust shape and 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1FC834-0924-BB3B-E903-639E9F93E45A}"/>
                  </a:ext>
                </a:extLst>
              </p:cNvPr>
              <p:cNvSpPr txBox="1"/>
              <p:nvPr/>
            </p:nvSpPr>
            <p:spPr>
              <a:xfrm>
                <a:off x="593985" y="755406"/>
                <a:ext cx="7580233" cy="1284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/>
                  <a:t>Two shape descriptors:</a:t>
                </a: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aspect ratio (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𝑨𝑹</m:t>
                    </m:r>
                    <m:r>
                      <a:rPr lang="en-US" sz="20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den>
                    </m:f>
                  </m:oMath>
                </a14:m>
                <a:r>
                  <a:rPr lang="en-US" sz="2000" dirty="0"/>
                  <a:t>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height-to-width ratio (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𝑯𝑾𝑹</m:t>
                    </m:r>
                    <m:r>
                      <a:rPr lang="en-US" sz="20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den>
                    </m:f>
                  </m:oMath>
                </a14:m>
                <a:r>
                  <a:rPr lang="en-US" sz="2000" dirty="0"/>
                  <a:t>) </a:t>
                </a:r>
                <a:endParaRPr lang="en-US" dirty="0">
                  <a:solidFill>
                    <a:srgbClr val="FF66CC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1FC834-0924-BB3B-E903-639E9F93E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85" y="755406"/>
                <a:ext cx="7580233" cy="1284711"/>
              </a:xfrm>
              <a:prstGeom prst="rect">
                <a:avLst/>
              </a:prstGeom>
              <a:blipFill>
                <a:blip r:embed="rId7"/>
                <a:stretch>
                  <a:fillRect l="-804" t="-2844" b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916FB4-3E6C-CBFE-5885-B07723F6BA63}"/>
                  </a:ext>
                </a:extLst>
              </p:cNvPr>
              <p:cNvSpPr txBox="1"/>
              <p:nvPr/>
            </p:nvSpPr>
            <p:spPr>
              <a:xfrm>
                <a:off x="7866354" y="1225253"/>
                <a:ext cx="4186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Width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Height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916FB4-3E6C-CBFE-5885-B07723F6B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354" y="1225253"/>
                <a:ext cx="4186990" cy="369332"/>
              </a:xfrm>
              <a:prstGeom prst="rect">
                <a:avLst/>
              </a:prstGeom>
              <a:blipFill>
                <a:blip r:embed="rId8"/>
                <a:stretch>
                  <a:fillRect l="-1164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44AA05D-A393-45D9-5934-DDF77E121ACA}"/>
              </a:ext>
            </a:extLst>
          </p:cNvPr>
          <p:cNvSpPr txBox="1"/>
          <p:nvPr/>
        </p:nvSpPr>
        <p:spPr>
          <a:xfrm>
            <a:off x="7201118" y="1035066"/>
            <a:ext cx="4396897" cy="42473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96615E-24D2-E19F-7945-4E765D89D9AA}"/>
              </a:ext>
            </a:extLst>
          </p:cNvPr>
          <p:cNvSpPr txBox="1"/>
          <p:nvPr/>
        </p:nvSpPr>
        <p:spPr>
          <a:xfrm>
            <a:off x="1" y="0"/>
            <a:ext cx="12192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cs typeface="Times New Roman" panose="02020603050405020304" pitchFamily="18" charset="0"/>
              </a:rPr>
              <a:t>Quantifying dust shape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606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06234A-BD71-4841-3F92-0F7F64C80971}"/>
              </a:ext>
            </a:extLst>
          </p:cNvPr>
          <p:cNvGrpSpPr>
            <a:grpSpLocks noChangeAspect="1"/>
          </p:cNvGrpSpPr>
          <p:nvPr/>
        </p:nvGrpSpPr>
        <p:grpSpPr>
          <a:xfrm>
            <a:off x="1346747" y="201826"/>
            <a:ext cx="8865534" cy="5303520"/>
            <a:chOff x="914577" y="138530"/>
            <a:chExt cx="10088366" cy="6035040"/>
          </a:xfrm>
        </p:grpSpPr>
        <p:pic>
          <p:nvPicPr>
            <p:cNvPr id="19" name="Picture 18" descr="A close up of a map&#10;&#10;Description automatically generated">
              <a:extLst>
                <a:ext uri="{FF2B5EF4-FFF2-40B4-BE49-F238E27FC236}">
                  <a16:creationId xmlns:a16="http://schemas.microsoft.com/office/drawing/2014/main" id="{FF0B9437-74F0-45B5-81CF-6BE4DE8738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18" r="20235"/>
            <a:stretch/>
          </p:blipFill>
          <p:spPr>
            <a:xfrm>
              <a:off x="914577" y="138530"/>
              <a:ext cx="7342853" cy="6035040"/>
            </a:xfrm>
            <a:prstGeom prst="rect">
              <a:avLst/>
            </a:prstGeom>
          </p:spPr>
        </p:pic>
        <p:pic>
          <p:nvPicPr>
            <p:cNvPr id="20" name="Picture 19" descr="A screenshot of text&#10;&#10;Description automatically generated">
              <a:extLst>
                <a:ext uri="{FF2B5EF4-FFF2-40B4-BE49-F238E27FC236}">
                  <a16:creationId xmlns:a16="http://schemas.microsoft.com/office/drawing/2014/main" id="{CB253C54-5A88-4D00-88F4-0F0979ABC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2179" y="626934"/>
              <a:ext cx="2840764" cy="484632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C9E5495-6C59-4EFC-8470-D52986C29375}"/>
                </a:ext>
              </a:extLst>
            </p:cNvPr>
            <p:cNvGrpSpPr/>
            <p:nvPr/>
          </p:nvGrpSpPr>
          <p:grpSpPr>
            <a:xfrm>
              <a:off x="1602947" y="2371888"/>
              <a:ext cx="3341831" cy="2949314"/>
              <a:chOff x="1164797" y="2371888"/>
              <a:chExt cx="3341831" cy="294931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7DA0DE-1FD4-45D7-920C-C7E41F560579}"/>
                  </a:ext>
                </a:extLst>
              </p:cNvPr>
              <p:cNvSpPr/>
              <p:nvPr/>
            </p:nvSpPr>
            <p:spPr>
              <a:xfrm>
                <a:off x="3693828" y="2371888"/>
                <a:ext cx="812800" cy="608592"/>
              </a:xfrm>
              <a:prstGeom prst="rect">
                <a:avLst/>
              </a:prstGeom>
              <a:noFill/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 descr="A close up of a map&#10;&#10;Description automatically generated">
                <a:extLst>
                  <a:ext uri="{FF2B5EF4-FFF2-40B4-BE49-F238E27FC236}">
                    <a16:creationId xmlns:a16="http://schemas.microsoft.com/office/drawing/2014/main" id="{E4C55179-42A8-4758-B8D3-1DD9DEB254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4797" y="3271076"/>
                <a:ext cx="2626146" cy="2050126"/>
              </a:xfrm>
              <a:prstGeom prst="rect">
                <a:avLst/>
              </a:prstGeom>
              <a:ln w="50800">
                <a:solidFill>
                  <a:schemeClr val="tx1"/>
                </a:solidFill>
              </a:ln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E40C334-53C3-4DA6-9ADC-A9013E046F6C}"/>
              </a:ext>
            </a:extLst>
          </p:cNvPr>
          <p:cNvSpPr txBox="1"/>
          <p:nvPr/>
        </p:nvSpPr>
        <p:spPr>
          <a:xfrm>
            <a:off x="1" y="0"/>
            <a:ext cx="12192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Compiling 27 observations on </a:t>
            </a:r>
            <a:r>
              <a:rPr lang="en-US" sz="2000" i="1" dirty="0"/>
              <a:t>AR</a:t>
            </a:r>
            <a:r>
              <a:rPr lang="en-US" sz="2000" dirty="0"/>
              <a:t> and </a:t>
            </a:r>
            <a:r>
              <a:rPr lang="en-US" sz="2000" i="1" dirty="0"/>
              <a:t>HWR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C9E3AA-529C-4CE7-AD59-D6FB3A505263}"/>
              </a:ext>
            </a:extLst>
          </p:cNvPr>
          <p:cNvSpPr txBox="1"/>
          <p:nvPr/>
        </p:nvSpPr>
        <p:spPr>
          <a:xfrm>
            <a:off x="1546325" y="5366064"/>
            <a:ext cx="896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each of the 27 measurements, we obtain </a:t>
            </a:r>
            <a:r>
              <a:rPr lang="en-US" b="1" dirty="0">
                <a:solidFill>
                  <a:schemeClr val="accent1"/>
                </a:solidFill>
              </a:rPr>
              <a:t>median</a:t>
            </a:r>
            <a:r>
              <a:rPr lang="en-US" dirty="0"/>
              <a:t> of AR, </a:t>
            </a:r>
            <a:r>
              <a:rPr lang="en-US" b="1" dirty="0">
                <a:solidFill>
                  <a:schemeClr val="accent1"/>
                </a:solidFill>
              </a:rPr>
              <a:t>geometric standard deviation</a:t>
            </a:r>
            <a:r>
              <a:rPr lang="en-US" dirty="0"/>
              <a:t> of AR-1, </a:t>
            </a:r>
            <a:r>
              <a:rPr lang="en-US" b="1" dirty="0">
                <a:solidFill>
                  <a:schemeClr val="accent1"/>
                </a:solidFill>
              </a:rPr>
              <a:t>median</a:t>
            </a:r>
            <a:r>
              <a:rPr lang="en-US" dirty="0"/>
              <a:t> of HWR, and </a:t>
            </a:r>
            <a:r>
              <a:rPr lang="en-US" b="1" dirty="0">
                <a:solidFill>
                  <a:schemeClr val="accent1"/>
                </a:solidFill>
              </a:rPr>
              <a:t>geometric standard deviation </a:t>
            </a:r>
            <a:r>
              <a:rPr lang="en-US" dirty="0"/>
              <a:t>of HWR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11133-D497-9032-95B4-85EEF3D76892}"/>
              </a:ext>
            </a:extLst>
          </p:cNvPr>
          <p:cNvSpPr txBox="1"/>
          <p:nvPr/>
        </p:nvSpPr>
        <p:spPr>
          <a:xfrm>
            <a:off x="6477803" y="6519446"/>
            <a:ext cx="571419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 Yue Huang (yh3456@columbia.edu) – Dust shape and application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B3791A-8C16-FCBC-4490-D0FC1C98EFE7}"/>
              </a:ext>
            </a:extLst>
          </p:cNvPr>
          <p:cNvSpPr/>
          <p:nvPr/>
        </p:nvSpPr>
        <p:spPr>
          <a:xfrm>
            <a:off x="0" y="6519446"/>
            <a:ext cx="914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Page 3/7</a:t>
            </a:r>
          </a:p>
        </p:txBody>
      </p:sp>
    </p:spTree>
    <p:extLst>
      <p:ext uri="{BB962C8B-B14F-4D97-AF65-F5344CB8AC3E}">
        <p14:creationId xmlns:p14="http://schemas.microsoft.com/office/powerpoint/2010/main" val="259244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E40C334-53C3-4DA6-9ADC-A9013E046F6C}"/>
              </a:ext>
            </a:extLst>
          </p:cNvPr>
          <p:cNvSpPr txBox="1"/>
          <p:nvPr/>
        </p:nvSpPr>
        <p:spPr>
          <a:xfrm>
            <a:off x="1" y="0"/>
            <a:ext cx="12192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Parameterizations on dust shape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AB6CF1-E8AA-4E2C-B98F-5FBF1AD20B27}"/>
                  </a:ext>
                </a:extLst>
              </p:cNvPr>
              <p:cNvSpPr txBox="1"/>
              <p:nvPr/>
            </p:nvSpPr>
            <p:spPr>
              <a:xfrm>
                <a:off x="657225" y="590550"/>
                <a:ext cx="10077450" cy="1125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>
                    <a:solidFill>
                      <a:schemeClr val="tx1"/>
                    </a:solidFill>
                  </a:rPr>
                  <a:t>Lognormal-distributed </a:t>
                </a:r>
                <a14:m>
                  <m:oMath xmlns:m="http://schemas.openxmlformats.org/officeDocument/2006/math">
                    <m:r>
                      <a:rPr lang="en-US" sz="2000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2000" b="1" u="sng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𝑨𝑹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1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𝑨𝑹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b="1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b="1" i="1" smtClean="0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 i="1" smtClean="0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𝜺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 smtClean="0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𝒂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AB6CF1-E8AA-4E2C-B98F-5FBF1AD20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590550"/>
                <a:ext cx="10077450" cy="1125180"/>
              </a:xfrm>
              <a:prstGeom prst="rect">
                <a:avLst/>
              </a:prstGeom>
              <a:blipFill>
                <a:blip r:embed="rId2"/>
                <a:stretch>
                  <a:fillRect l="-665" t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13BD8C-D362-4EBC-AA81-A816C905BFA4}"/>
                  </a:ext>
                </a:extLst>
              </p:cNvPr>
              <p:cNvSpPr/>
              <p:nvPr/>
            </p:nvSpPr>
            <p:spPr>
              <a:xfrm>
                <a:off x="657225" y="2295625"/>
                <a:ext cx="10077450" cy="1125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u="sng" dirty="0">
                    <a:solidFill>
                      <a:schemeClr val="tx1"/>
                    </a:solidFill>
                  </a:rPr>
                  <a:t>Lognormal-distributed </a:t>
                </a:r>
                <a14:m>
                  <m:oMath xmlns:m="http://schemas.openxmlformats.org/officeDocument/2006/math">
                    <m:r>
                      <a:rPr lang="en-US" sz="2000" b="1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𝑯𝑾</m:t>
                    </m:r>
                    <m:r>
                      <a:rPr lang="en-US" sz="2000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2000" b="1" u="sng" dirty="0"/>
                  <a:t>:</a:t>
                </a:r>
                <a:endParaRPr lang="en-US" sz="2000" b="1" i="1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𝑯𝑾𝑹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𝑯𝑾𝑹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𝑯𝑾𝑹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b="1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b="1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𝜺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𝒉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𝒉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13BD8C-D362-4EBC-AA81-A816C905BF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2295625"/>
                <a:ext cx="10077450" cy="1125180"/>
              </a:xfrm>
              <a:prstGeom prst="rect">
                <a:avLst/>
              </a:prstGeom>
              <a:blipFill>
                <a:blip r:embed="rId3"/>
                <a:stretch>
                  <a:fillRect l="-665" t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4C069D-0A2D-4B80-B01A-1260A5128544}"/>
                  </a:ext>
                </a:extLst>
              </p:cNvPr>
              <p:cNvSpPr/>
              <p:nvPr/>
            </p:nvSpPr>
            <p:spPr>
              <a:xfrm>
                <a:off x="1222308" y="1721134"/>
                <a:ext cx="97473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The median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𝟕𝟎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𝟎𝟑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and the geometric 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𝟕𝟎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𝟎𝟐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4C069D-0A2D-4B80-B01A-1260A5128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08" y="1721134"/>
                <a:ext cx="9747384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55C4E00-D8DD-4B6D-BBC6-7A258D880A7C}"/>
                  </a:ext>
                </a:extLst>
              </p:cNvPr>
              <p:cNvSpPr/>
              <p:nvPr/>
            </p:nvSpPr>
            <p:spPr>
              <a:xfrm>
                <a:off x="1328186" y="3429000"/>
                <a:ext cx="964150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The median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sub>
                        </m:sSub>
                      </m:e>
                    </m:acc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𝟒𝟎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𝟎𝟕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and the geometric 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sub>
                    </m:sSub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𝟕𝟑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𝟎𝟗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55C4E00-D8DD-4B6D-BBC6-7A258D880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186" y="3429000"/>
                <a:ext cx="9641506" cy="369332"/>
              </a:xfrm>
              <a:prstGeom prst="rect">
                <a:avLst/>
              </a:prstGeom>
              <a:blipFill>
                <a:blip r:embed="rId5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7D26983-45C5-47D7-FC30-1CC909F017C2}"/>
              </a:ext>
            </a:extLst>
          </p:cNvPr>
          <p:cNvSpPr txBox="1"/>
          <p:nvPr/>
        </p:nvSpPr>
        <p:spPr>
          <a:xfrm>
            <a:off x="6477803" y="6519446"/>
            <a:ext cx="571419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 Yue Huang (yh3456@columbia.edu) – Dust shape and application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8DB31D-3DDE-B319-64C3-7DB12E0B2CBA}"/>
              </a:ext>
            </a:extLst>
          </p:cNvPr>
          <p:cNvSpPr/>
          <p:nvPr/>
        </p:nvSpPr>
        <p:spPr>
          <a:xfrm>
            <a:off x="0" y="6519446"/>
            <a:ext cx="914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Page 4/7</a:t>
            </a:r>
          </a:p>
        </p:txBody>
      </p:sp>
    </p:spTree>
    <p:extLst>
      <p:ext uri="{BB962C8B-B14F-4D97-AF65-F5344CB8AC3E}">
        <p14:creationId xmlns:p14="http://schemas.microsoft.com/office/powerpoint/2010/main" val="169029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E40C334-53C3-4DA6-9ADC-A9013E046F6C}"/>
              </a:ext>
            </a:extLst>
          </p:cNvPr>
          <p:cNvSpPr txBox="1"/>
          <p:nvPr/>
        </p:nvSpPr>
        <p:spPr>
          <a:xfrm>
            <a:off x="1" y="0"/>
            <a:ext cx="12192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Application of dust shape parameterizations on dry deposition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D69973E-A1EB-4D34-A9D3-C11C378EBAA2}"/>
              </a:ext>
            </a:extLst>
          </p:cNvPr>
          <p:cNvGrpSpPr>
            <a:grpSpLocks noChangeAspect="1"/>
          </p:cNvGrpSpPr>
          <p:nvPr/>
        </p:nvGrpSpPr>
        <p:grpSpPr>
          <a:xfrm>
            <a:off x="1659113" y="400110"/>
            <a:ext cx="8365650" cy="3200400"/>
            <a:chOff x="1059041" y="1976971"/>
            <a:chExt cx="7170559" cy="2743200"/>
          </a:xfrm>
        </p:grpSpPr>
        <p:pic>
          <p:nvPicPr>
            <p:cNvPr id="8" name="Picture 7" descr="A close up of a map&#10;&#10;Description automatically generated">
              <a:extLst>
                <a:ext uri="{FF2B5EF4-FFF2-40B4-BE49-F238E27FC236}">
                  <a16:creationId xmlns:a16="http://schemas.microsoft.com/office/drawing/2014/main" id="{3CB0E96C-7D66-4A36-8DCD-5F7816886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041" y="1976971"/>
              <a:ext cx="3657600" cy="2743200"/>
            </a:xfrm>
            <a:prstGeom prst="rect">
              <a:avLst/>
            </a:prstGeom>
          </p:spPr>
        </p:pic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6BD7DEC7-A9EF-4720-A4D6-7E12C767D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976971"/>
              <a:ext cx="3657600" cy="27432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050B922-8742-4F9A-87A4-7F6B0A9CC8D0}"/>
              </a:ext>
            </a:extLst>
          </p:cNvPr>
          <p:cNvSpPr txBox="1"/>
          <p:nvPr/>
        </p:nvSpPr>
        <p:spPr>
          <a:xfrm>
            <a:off x="1659113" y="4316820"/>
            <a:ext cx="8339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Finding</a:t>
            </a:r>
            <a:r>
              <a:rPr lang="en-US" dirty="0"/>
              <a:t>: dust asphericity </a:t>
            </a:r>
            <a:r>
              <a:rPr lang="en-US" b="1" dirty="0">
                <a:solidFill>
                  <a:schemeClr val="accent1"/>
                </a:solidFill>
              </a:rPr>
              <a:t>decreases</a:t>
            </a:r>
            <a:r>
              <a:rPr lang="en-US" dirty="0"/>
              <a:t> gravitational settling </a:t>
            </a:r>
            <a:r>
              <a:rPr lang="en-US" b="1" dirty="0">
                <a:solidFill>
                  <a:schemeClr val="accent1"/>
                </a:solidFill>
              </a:rPr>
              <a:t>terminal velocity</a:t>
            </a:r>
            <a:r>
              <a:rPr lang="en-US" dirty="0"/>
              <a:t> by </a:t>
            </a:r>
            <a:r>
              <a:rPr lang="en-US" b="1" dirty="0">
                <a:solidFill>
                  <a:schemeClr val="accent1"/>
                </a:solidFill>
              </a:rPr>
              <a:t>~15%</a:t>
            </a:r>
            <a:r>
              <a:rPr lang="en-US" dirty="0"/>
              <a:t>, and </a:t>
            </a:r>
            <a:r>
              <a:rPr lang="en-US" b="1" dirty="0">
                <a:solidFill>
                  <a:schemeClr val="accent1"/>
                </a:solidFill>
              </a:rPr>
              <a:t>increases</a:t>
            </a:r>
            <a:r>
              <a:rPr lang="en-US" dirty="0"/>
              <a:t> gravitational settling </a:t>
            </a:r>
            <a:r>
              <a:rPr lang="en-US" b="1" dirty="0">
                <a:solidFill>
                  <a:schemeClr val="accent1"/>
                </a:solidFill>
              </a:rPr>
              <a:t>lifetime by ~20%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2EF03-6BFC-483A-B924-A19ECEA2FB24}"/>
              </a:ext>
            </a:extLst>
          </p:cNvPr>
          <p:cNvSpPr/>
          <p:nvPr/>
        </p:nvSpPr>
        <p:spPr>
          <a:xfrm>
            <a:off x="1659113" y="5094967"/>
            <a:ext cx="8456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Implication</a:t>
            </a:r>
            <a:r>
              <a:rPr lang="en-US" dirty="0"/>
              <a:t>: As almost all aerosol models approximate dust as spheres, dust asphericity helps explain the </a:t>
            </a:r>
            <a:r>
              <a:rPr lang="en-US" b="1" dirty="0">
                <a:solidFill>
                  <a:schemeClr val="accent1"/>
                </a:solidFill>
              </a:rPr>
              <a:t>underestimation</a:t>
            </a:r>
            <a:r>
              <a:rPr lang="en-US" dirty="0"/>
              <a:t> of coarse dust in </a:t>
            </a:r>
            <a:r>
              <a:rPr lang="en-US" b="1" dirty="0">
                <a:solidFill>
                  <a:schemeClr val="accent1"/>
                </a:solidFill>
              </a:rPr>
              <a:t>climate models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CF172C-A276-D792-3E62-D77023C87606}"/>
              </a:ext>
            </a:extLst>
          </p:cNvPr>
          <p:cNvSpPr txBox="1"/>
          <p:nvPr/>
        </p:nvSpPr>
        <p:spPr>
          <a:xfrm>
            <a:off x="6477803" y="6519446"/>
            <a:ext cx="571419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 Yue Huang (yh3456@columbia.edu) – Dust shape and application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4940BF-F26F-DC09-6C40-7FBDAF8C9A9E}"/>
              </a:ext>
            </a:extLst>
          </p:cNvPr>
          <p:cNvSpPr/>
          <p:nvPr/>
        </p:nvSpPr>
        <p:spPr>
          <a:xfrm>
            <a:off x="0" y="6519446"/>
            <a:ext cx="914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Page 5/7</a:t>
            </a:r>
          </a:p>
        </p:txBody>
      </p:sp>
    </p:spTree>
    <p:extLst>
      <p:ext uri="{BB962C8B-B14F-4D97-AF65-F5344CB8AC3E}">
        <p14:creationId xmlns:p14="http://schemas.microsoft.com/office/powerpoint/2010/main" val="415121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E40C334-53C3-4DA6-9ADC-A9013E046F6C}"/>
              </a:ext>
            </a:extLst>
          </p:cNvPr>
          <p:cNvSpPr txBox="1"/>
          <p:nvPr/>
        </p:nvSpPr>
        <p:spPr>
          <a:xfrm>
            <a:off x="1" y="0"/>
            <a:ext cx="12192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Application of dust shape parameterizations on single-scattering properties</a:t>
            </a:r>
          </a:p>
        </p:txBody>
      </p:sp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E8831AE3-9936-7013-556E-FF3797299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55" y="421091"/>
            <a:ext cx="10924112" cy="4572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A521488-46EA-8F54-BAF2-6F96D9B9C8D2}"/>
              </a:ext>
            </a:extLst>
          </p:cNvPr>
          <p:cNvSpPr txBox="1"/>
          <p:nvPr/>
        </p:nvSpPr>
        <p:spPr>
          <a:xfrm>
            <a:off x="696095" y="5976105"/>
            <a:ext cx="1111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Finding</a:t>
            </a:r>
            <a:r>
              <a:rPr lang="en-US" dirty="0"/>
              <a:t>: dust asphericity </a:t>
            </a:r>
            <a:r>
              <a:rPr lang="en-US" b="1" dirty="0">
                <a:solidFill>
                  <a:schemeClr val="accent1"/>
                </a:solidFill>
              </a:rPr>
              <a:t>enhances</a:t>
            </a:r>
            <a:r>
              <a:rPr lang="en-US" dirty="0"/>
              <a:t> the four single-scattering properties at both shortwave and longwave spectra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4C67111-09B8-D37E-B09B-F06591C58E6B}"/>
              </a:ext>
            </a:extLst>
          </p:cNvPr>
          <p:cNvGrpSpPr/>
          <p:nvPr/>
        </p:nvGrpSpPr>
        <p:grpSpPr>
          <a:xfrm>
            <a:off x="764363" y="4993091"/>
            <a:ext cx="10837085" cy="1088824"/>
            <a:chOff x="764363" y="4993091"/>
            <a:chExt cx="10837085" cy="10888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9600E3C-A9B7-8A19-D721-13C341BCCBC6}"/>
                    </a:ext>
                  </a:extLst>
                </p:cNvPr>
                <p:cNvSpPr txBox="1"/>
                <p:nvPr/>
              </p:nvSpPr>
              <p:spPr>
                <a:xfrm>
                  <a:off x="764363" y="5226219"/>
                  <a:ext cx="22584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1600" b="1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𝐞𝐱𝐭</m:t>
                          </m:r>
                        </m:sub>
                      </m:sSub>
                    </m:oMath>
                  </a14:m>
                  <a:r>
                    <a:rPr lang="en-US" sz="1600" b="1" dirty="0">
                      <a:solidFill>
                        <a:srgbClr val="FF00FF"/>
                      </a:solidFill>
                    </a:rPr>
                    <a:t> scales with surface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9600E3C-A9B7-8A19-D721-13C341BCCB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363" y="5226219"/>
                  <a:ext cx="2258491" cy="338554"/>
                </a:xfrm>
                <a:prstGeom prst="rect">
                  <a:avLst/>
                </a:prstGeom>
                <a:blipFill>
                  <a:blip r:embed="rId3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9BA5014-C611-C4B0-8C09-7F418F1FE067}"/>
                    </a:ext>
                  </a:extLst>
                </p:cNvPr>
                <p:cNvSpPr txBox="1"/>
                <p:nvPr/>
              </p:nvSpPr>
              <p:spPr>
                <a:xfrm>
                  <a:off x="6341356" y="4993091"/>
                  <a:ext cx="2258491" cy="1088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1600" b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𝐞𝐱𝐭</m:t>
                          </m:r>
                        </m:sub>
                      </m:sSub>
                    </m:oMath>
                  </a14:m>
                  <a:r>
                    <a:rPr lang="en-US" sz="1600" b="1" dirty="0">
                      <a:solidFill>
                        <a:srgbClr val="FF00FF"/>
                      </a:solidFill>
                    </a:rPr>
                    <a:t> scales with surface</a:t>
                  </a:r>
                  <a:endParaRPr lang="en-US" sz="1600" b="1" i="1" dirty="0">
                    <a:solidFill>
                      <a:srgbClr val="FF00FF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1600" b="1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𝐚𝐛𝐬</m:t>
                          </m:r>
                        </m:sub>
                      </m:sSub>
                    </m:oMath>
                  </a14:m>
                  <a:r>
                    <a:rPr lang="en-US" sz="1600" b="1" dirty="0">
                      <a:solidFill>
                        <a:srgbClr val="FF00FF"/>
                      </a:solidFill>
                    </a:rPr>
                    <a:t> scales with volume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𝑺𝑺𝑨</m:t>
                        </m:r>
                        <m:r>
                          <a:rPr lang="en-US" sz="1600" b="1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1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600" b="1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b="1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</m:e>
                              <m:sub>
                                <m:r>
                                  <a:rPr lang="en-US" sz="1600" b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𝐚𝐛𝐬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</m:e>
                              <m:sub>
                                <m:r>
                                  <a:rPr lang="en-US" sz="1600" b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𝐞𝐱𝐭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600" b="1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9BA5014-C611-C4B0-8C09-7F418F1FE0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1356" y="4993091"/>
                  <a:ext cx="2258491" cy="1088824"/>
                </a:xfrm>
                <a:prstGeom prst="rect">
                  <a:avLst/>
                </a:prstGeom>
                <a:blipFill>
                  <a:blip r:embed="rId4"/>
                  <a:stretch>
                    <a:fillRect t="-16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1406777-44B5-F3F9-4BB8-6CA9199587CC}"/>
                    </a:ext>
                  </a:extLst>
                </p:cNvPr>
                <p:cNvSpPr txBox="1"/>
                <p:nvPr/>
              </p:nvSpPr>
              <p:spPr>
                <a:xfrm>
                  <a:off x="3552859" y="5235545"/>
                  <a:ext cx="22584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𝑴𝑬𝑬</m:t>
                        </m:r>
                        <m:r>
                          <a:rPr lang="en-US" sz="1600" b="1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r>
                          <a:rPr lang="en-US" sz="1600" b="1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sz="1600" b="1" i="0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𝐞𝐱𝐭</m:t>
                            </m:r>
                          </m:sub>
                        </m:sSub>
                        <m:r>
                          <a:rPr lang="en-US" sz="1600" b="1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600" b="1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1600" b="1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1406777-44B5-F3F9-4BB8-6CA9199587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2859" y="5235545"/>
                  <a:ext cx="2258491" cy="338554"/>
                </a:xfrm>
                <a:prstGeom prst="rect">
                  <a:avLst/>
                </a:prstGeom>
                <a:blipFill>
                  <a:blip r:embed="rId5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6A8D4F0-F137-9946-F03D-3DCB5F3BF061}"/>
                    </a:ext>
                  </a:extLst>
                </p:cNvPr>
                <p:cNvSpPr txBox="1"/>
                <p:nvPr/>
              </p:nvSpPr>
              <p:spPr>
                <a:xfrm>
                  <a:off x="8599847" y="5344945"/>
                  <a:ext cx="300160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a14:m>
                  <a:r>
                    <a:rPr lang="en-US" sz="1600" b="1" dirty="0">
                      <a:solidFill>
                        <a:srgbClr val="FF00FF"/>
                      </a:solidFill>
                    </a:rPr>
                    <a:t> scales with forward scattering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6A8D4F0-F137-9946-F03D-3DCB5F3BF0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9847" y="5344945"/>
                  <a:ext cx="3001601" cy="338554"/>
                </a:xfrm>
                <a:prstGeom prst="rect">
                  <a:avLst/>
                </a:prstGeom>
                <a:blipFill>
                  <a:blip r:embed="rId6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AFB6480-C33C-4C78-D9FD-5B7BCE6CCF03}"/>
              </a:ext>
            </a:extLst>
          </p:cNvPr>
          <p:cNvSpPr txBox="1"/>
          <p:nvPr/>
        </p:nvSpPr>
        <p:spPr>
          <a:xfrm>
            <a:off x="6477803" y="6519446"/>
            <a:ext cx="571419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 Yue Huang (yh3456@columbia.edu) – Dust shape and application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760893-267C-776A-EB86-7ECCDD69E221}"/>
              </a:ext>
            </a:extLst>
          </p:cNvPr>
          <p:cNvSpPr/>
          <p:nvPr/>
        </p:nvSpPr>
        <p:spPr>
          <a:xfrm>
            <a:off x="0" y="6519446"/>
            <a:ext cx="914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Page 6/7</a:t>
            </a:r>
          </a:p>
        </p:txBody>
      </p:sp>
    </p:spTree>
    <p:extLst>
      <p:ext uri="{BB962C8B-B14F-4D97-AF65-F5344CB8AC3E}">
        <p14:creationId xmlns:p14="http://schemas.microsoft.com/office/powerpoint/2010/main" val="5264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E40C334-53C3-4DA6-9ADC-A9013E046F6C}"/>
              </a:ext>
            </a:extLst>
          </p:cNvPr>
          <p:cNvSpPr txBox="1"/>
          <p:nvPr/>
        </p:nvSpPr>
        <p:spPr>
          <a:xfrm>
            <a:off x="1" y="0"/>
            <a:ext cx="12192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Application of dust shape parameterizations on lidar ratio and depolarization ratio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6A30C2-081A-60BA-2ADA-A1DDD1878A19}"/>
              </a:ext>
            </a:extLst>
          </p:cNvPr>
          <p:cNvSpPr txBox="1"/>
          <p:nvPr/>
        </p:nvSpPr>
        <p:spPr>
          <a:xfrm>
            <a:off x="6477803" y="6519446"/>
            <a:ext cx="571419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 Yue Huang (yh3456@columbia.edu) – Dust shape and application</a:t>
            </a:r>
          </a:p>
        </p:txBody>
      </p:sp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1B1F3D0-3ECE-B11E-C723-300E1229B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0" y="667907"/>
            <a:ext cx="11577974" cy="35287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A234BA-A73B-B237-B10C-16473D53A545}"/>
              </a:ext>
            </a:extLst>
          </p:cNvPr>
          <p:cNvSpPr txBox="1"/>
          <p:nvPr/>
        </p:nvSpPr>
        <p:spPr>
          <a:xfrm>
            <a:off x="1020275" y="5651484"/>
            <a:ext cx="921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</a:rPr>
              <a:t>Implication</a:t>
            </a:r>
            <a:r>
              <a:rPr lang="en-US" dirty="0"/>
              <a:t>: Future research on surface roughness and sharp corners is important to lidar ratio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A9A6C8-664D-F544-3F2B-C3F9160B0E8F}"/>
              </a:ext>
            </a:extLst>
          </p:cNvPr>
          <p:cNvSpPr txBox="1"/>
          <p:nvPr/>
        </p:nvSpPr>
        <p:spPr>
          <a:xfrm>
            <a:off x="1020276" y="4600884"/>
            <a:ext cx="10010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Finding #1</a:t>
            </a:r>
            <a:r>
              <a:rPr lang="en-US" sz="1800" dirty="0"/>
              <a:t>: ellipsoidal dust optics can reproduce the linear depolarization ratio substantially better than the spheroidal dust optics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CB3A0C-7788-8267-F53E-85799265D73E}"/>
              </a:ext>
            </a:extLst>
          </p:cNvPr>
          <p:cNvSpPr txBox="1"/>
          <p:nvPr/>
        </p:nvSpPr>
        <p:spPr>
          <a:xfrm>
            <a:off x="1020275" y="5183631"/>
            <a:ext cx="10151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Finding #2</a:t>
            </a:r>
            <a:r>
              <a:rPr lang="en-US" sz="1800" dirty="0"/>
              <a:t>: ellipsoidal dust optics overestimate the lidar ratio by underestimating backscattering intensity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3754C1-A436-0AC2-4886-C817D634358C}"/>
              </a:ext>
            </a:extLst>
          </p:cNvPr>
          <p:cNvSpPr/>
          <p:nvPr/>
        </p:nvSpPr>
        <p:spPr>
          <a:xfrm>
            <a:off x="0" y="6519446"/>
            <a:ext cx="914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Page 7/7</a:t>
            </a:r>
          </a:p>
        </p:txBody>
      </p:sp>
    </p:spTree>
    <p:extLst>
      <p:ext uri="{BB962C8B-B14F-4D97-AF65-F5344CB8AC3E}">
        <p14:creationId xmlns:p14="http://schemas.microsoft.com/office/powerpoint/2010/main" val="269360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13EA0E8F-55D3-9425-0264-5F3C0E503409}"/>
              </a:ext>
            </a:extLst>
          </p:cNvPr>
          <p:cNvSpPr txBox="1"/>
          <p:nvPr/>
        </p:nvSpPr>
        <p:spPr>
          <a:xfrm>
            <a:off x="1219200" y="2238978"/>
            <a:ext cx="9185709" cy="3247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Key points: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000" dirty="0"/>
              <a:t>We present globally-representative parameterizations on dust shape distributions  </a:t>
            </a:r>
            <a:r>
              <a:rPr lang="en-US" sz="2000" i="1" dirty="0">
                <a:solidFill>
                  <a:schemeClr val="accent3"/>
                </a:solidFill>
              </a:rPr>
              <a:t>(Huang et al., 2020)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000" dirty="0"/>
              <a:t>Accounting for dust asphericity increases the gravitational settling lifetime by 20%  </a:t>
            </a:r>
            <a:r>
              <a:rPr lang="en-US" sz="2000" i="1" dirty="0">
                <a:solidFill>
                  <a:schemeClr val="accent3"/>
                </a:solidFill>
              </a:rPr>
              <a:t>(Huang et al., 2021; Meng, Huang, and Kok, 2022)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000" dirty="0"/>
              <a:t>Accounting for dust asphericity increases the mass extinction efficiency, single-scattering albedo, and asymmetry factor 					 </a:t>
            </a:r>
            <a:r>
              <a:rPr lang="en-US" sz="2000" i="1" dirty="0">
                <a:solidFill>
                  <a:schemeClr val="accent3"/>
                </a:solidFill>
              </a:rPr>
              <a:t>(Huang et al., in prep.)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AF0F63-CB10-E5C4-2BE7-F0BEBE096A67}"/>
              </a:ext>
            </a:extLst>
          </p:cNvPr>
          <p:cNvSpPr txBox="1"/>
          <p:nvPr/>
        </p:nvSpPr>
        <p:spPr>
          <a:xfrm>
            <a:off x="4487377" y="943640"/>
            <a:ext cx="32172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Thank you!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C2AC0-1398-CA62-A0E7-FF4A4D669C94}"/>
              </a:ext>
            </a:extLst>
          </p:cNvPr>
          <p:cNvSpPr txBox="1"/>
          <p:nvPr/>
        </p:nvSpPr>
        <p:spPr>
          <a:xfrm>
            <a:off x="1250084" y="1774637"/>
            <a:ext cx="97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Thoughts? Comments? -&gt;  Yue Huang (yh3456@columbia.edu) 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FE9547C6-E048-75C4-3FA3-80852C22B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549" y="143444"/>
            <a:ext cx="1131571" cy="11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5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E40C334-53C3-4DA6-9ADC-A9013E046F6C}"/>
              </a:ext>
            </a:extLst>
          </p:cNvPr>
          <p:cNvSpPr txBox="1"/>
          <p:nvPr/>
        </p:nvSpPr>
        <p:spPr>
          <a:xfrm>
            <a:off x="1" y="0"/>
            <a:ext cx="12192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Backup slide #1: dry deposition formula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23568E-6669-4670-B029-F8ADCF214666}"/>
              </a:ext>
            </a:extLst>
          </p:cNvPr>
          <p:cNvSpPr txBox="1"/>
          <p:nvPr/>
        </p:nvSpPr>
        <p:spPr>
          <a:xfrm>
            <a:off x="1397176" y="1027357"/>
            <a:ext cx="921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Dust dry deposition occurs in the Stokes regime, as 𝑅𝑒≪1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BBEC39-3C60-429A-A1AA-33AACC44C7F5}"/>
              </a:ext>
            </a:extLst>
          </p:cNvPr>
          <p:cNvSpPr/>
          <p:nvPr/>
        </p:nvSpPr>
        <p:spPr>
          <a:xfrm>
            <a:off x="704215" y="627247"/>
            <a:ext cx="50818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u="sng" dirty="0"/>
              <a:t>Formula for dry terminal velocity and lifetime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5167FD7-61FA-4557-ADE2-1B3444AB0209}"/>
                  </a:ext>
                </a:extLst>
              </p:cNvPr>
              <p:cNvSpPr/>
              <p:nvPr/>
            </p:nvSpPr>
            <p:spPr>
              <a:xfrm>
                <a:off x="1386745" y="1396689"/>
                <a:ext cx="7746824" cy="1041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In the Stokes regime, terminal velocity of a </a:t>
                </a:r>
                <a:r>
                  <a:rPr lang="en-US" b="1" dirty="0">
                    <a:solidFill>
                      <a:srgbClr val="C00000"/>
                    </a:solidFill>
                  </a:rPr>
                  <a:t>spherical dust</a:t>
                </a:r>
                <a:r>
                  <a:rPr lang="en-US" dirty="0"/>
                  <a:t> is </a:t>
                </a:r>
                <a:endParaRPr lang="en-US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𝒔𝒑𝒉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gρ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5167FD7-61FA-4557-ADE2-1B3444AB02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745" y="1396689"/>
                <a:ext cx="7746824" cy="1041439"/>
              </a:xfrm>
              <a:prstGeom prst="rect">
                <a:avLst/>
              </a:prstGeom>
              <a:blipFill>
                <a:blip r:embed="rId2"/>
                <a:stretch>
                  <a:fillRect l="-472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35BB62D-E7C7-4388-824C-13D7B3A03EEA}"/>
              </a:ext>
            </a:extLst>
          </p:cNvPr>
          <p:cNvGrpSpPr/>
          <p:nvPr/>
        </p:nvGrpSpPr>
        <p:grpSpPr>
          <a:xfrm>
            <a:off x="1386744" y="2394767"/>
            <a:ext cx="9038677" cy="1395382"/>
            <a:chOff x="1386744" y="2394767"/>
            <a:chExt cx="7599685" cy="139538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56FC3D9-A478-4F3D-9837-D5336E6C51EF}"/>
                </a:ext>
              </a:extLst>
            </p:cNvPr>
            <p:cNvSpPr/>
            <p:nvPr/>
          </p:nvSpPr>
          <p:spPr>
            <a:xfrm>
              <a:off x="5274194" y="3341278"/>
              <a:ext cx="37122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ea typeface="Cambria Math" panose="02040503050406030204" pitchFamily="18" charset="0"/>
                </a:rPr>
                <a:t>, after Bagheri and </a:t>
              </a:r>
              <a:r>
                <a:rPr lang="en-US" dirty="0" err="1">
                  <a:ea typeface="Cambria Math" panose="02040503050406030204" pitchFamily="18" charset="0"/>
                </a:rPr>
                <a:t>Bonadonna</a:t>
              </a:r>
              <a:r>
                <a:rPr lang="en-US" dirty="0">
                  <a:ea typeface="Cambria Math" panose="02040503050406030204" pitchFamily="18" charset="0"/>
                </a:rPr>
                <a:t> (2016)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33E8326-B20A-4F19-868B-6C3A12916819}"/>
                    </a:ext>
                  </a:extLst>
                </p:cNvPr>
                <p:cNvSpPr/>
                <p:nvPr/>
              </p:nvSpPr>
              <p:spPr>
                <a:xfrm>
                  <a:off x="1386744" y="2394767"/>
                  <a:ext cx="6480905" cy="13953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In the Stokes regime, terminal velocity of an </a:t>
                  </a:r>
                  <a:r>
                    <a:rPr lang="en-US" b="1" dirty="0">
                      <a:solidFill>
                        <a:srgbClr val="0070C0"/>
                      </a:solidFill>
                    </a:rPr>
                    <a:t>aspherical dust</a:t>
                  </a:r>
                  <a:r>
                    <a:rPr lang="en-US" dirty="0"/>
                    <a:t> is</a:t>
                  </a:r>
                </a:p>
                <a:p>
                  <a:pPr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𝒂𝒔𝒑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gρ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18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  <a:p>
                  <a:pPr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𝐻𝑊𝑅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33E8326-B20A-4F19-868B-6C3A129168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744" y="2394767"/>
                  <a:ext cx="6480905" cy="1395382"/>
                </a:xfrm>
                <a:prstGeom prst="rect">
                  <a:avLst/>
                </a:prstGeom>
                <a:blipFill>
                  <a:blip r:embed="rId3"/>
                  <a:stretch>
                    <a:fillRect l="-474" t="-26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DAC29F-7144-42A4-B339-218C7513E991}"/>
                  </a:ext>
                </a:extLst>
              </p:cNvPr>
              <p:cNvSpPr/>
              <p:nvPr/>
            </p:nvSpPr>
            <p:spPr>
              <a:xfrm>
                <a:off x="1386742" y="3790149"/>
                <a:ext cx="8709756" cy="988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Thus, the reduction in terminal velocity (as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𝒂𝒔𝒑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𝒔𝒑𝒉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 and the enhancement of dry deposition lifetime (as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𝒔𝒑𝒉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𝒂𝒔𝒑</m:t>
                            </m:r>
                          </m:sub>
                        </m:sSub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) are both functions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𝑨𝑹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𝑯𝑾𝑹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DAC29F-7144-42A4-B339-218C7513E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742" y="3790149"/>
                <a:ext cx="8709756" cy="988860"/>
              </a:xfrm>
              <a:prstGeom prst="rect">
                <a:avLst/>
              </a:prstGeom>
              <a:blipFill>
                <a:blip r:embed="rId4"/>
                <a:stretch>
                  <a:fillRect l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8AAB889-782F-4B1C-8E4D-0E0C99E1DC58}"/>
                  </a:ext>
                </a:extLst>
              </p:cNvPr>
              <p:cNvSpPr/>
              <p:nvPr/>
            </p:nvSpPr>
            <p:spPr>
              <a:xfrm>
                <a:off x="1386741" y="4806150"/>
                <a:ext cx="870975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I use </a:t>
                </a:r>
                <a:r>
                  <a:rPr lang="en-US" b="1" dirty="0">
                    <a:solidFill>
                      <a:srgbClr val="00B050"/>
                    </a:solidFill>
                  </a:rPr>
                  <a:t>Monte-Carlo sampling </a:t>
                </a:r>
                <a:r>
                  <a:rPr lang="en-US" dirty="0"/>
                  <a:t>on the globally-representative distributions of </a:t>
                </a:r>
                <a:r>
                  <a:rPr lang="en-US" b="1" dirty="0">
                    <a:solidFill>
                      <a:srgbClr val="00B050"/>
                    </a:solidFill>
                  </a:rPr>
                  <a:t>AR and HWR </a:t>
                </a:r>
                <a:r>
                  <a:rPr lang="en-US" dirty="0"/>
                  <a:t>to obtain a large number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/>
                  <a:t>) of volume-equivalent dust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8AAB889-782F-4B1C-8E4D-0E0C99E1DC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741" y="4806150"/>
                <a:ext cx="8709757" cy="646331"/>
              </a:xfrm>
              <a:prstGeom prst="rect">
                <a:avLst/>
              </a:prstGeom>
              <a:blipFill>
                <a:blip r:embed="rId5"/>
                <a:stretch>
                  <a:fillRect l="-420" t="-4717" r="-91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16A30C2-081A-60BA-2ADA-A1DDD1878A19}"/>
              </a:ext>
            </a:extLst>
          </p:cNvPr>
          <p:cNvSpPr txBox="1"/>
          <p:nvPr/>
        </p:nvSpPr>
        <p:spPr>
          <a:xfrm>
            <a:off x="6477803" y="6519446"/>
            <a:ext cx="571419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 Yue Huang (yh3456@columbia.edu) – Dust shape 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700054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953</Words>
  <Application>Microsoft Office PowerPoint</Application>
  <PresentationFormat>Widescreen</PresentationFormat>
  <Paragraphs>101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Huang, Yue</dc:creator>
  <cp:lastModifiedBy>Yue</cp:lastModifiedBy>
  <cp:revision>586</cp:revision>
  <dcterms:created xsi:type="dcterms:W3CDTF">2021-05-05T22:48:23Z</dcterms:created>
  <dcterms:modified xsi:type="dcterms:W3CDTF">2022-05-23T03:55:47Z</dcterms:modified>
</cp:coreProperties>
</file>