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60" r:id="rId2"/>
    <p:sldId id="387" r:id="rId3"/>
    <p:sldId id="505" r:id="rId4"/>
    <p:sldId id="419" r:id="rId5"/>
    <p:sldId id="511" r:id="rId6"/>
    <p:sldId id="413" r:id="rId7"/>
    <p:sldId id="410" r:id="rId8"/>
    <p:sldId id="507" r:id="rId9"/>
    <p:sldId id="508" r:id="rId10"/>
  </p:sldIdLst>
  <p:sldSz cx="12192000" cy="6858000"/>
  <p:notesSz cx="6858000" cy="9144000"/>
  <p:defaultTextStyle>
    <a:defPPr>
      <a:defRPr lang="de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5478905-124D-784E-8627-19E7F0F9C8DC}">
          <p14:sldIdLst>
            <p14:sldId id="260"/>
          </p14:sldIdLst>
        </p14:section>
        <p14:section name="Präsentation" id="{89F4C3B1-E312-4844-9DCF-D6DC56949D49}">
          <p14:sldIdLst>
            <p14:sldId id="387"/>
            <p14:sldId id="505"/>
            <p14:sldId id="419"/>
            <p14:sldId id="511"/>
            <p14:sldId id="413"/>
            <p14:sldId id="410"/>
            <p14:sldId id="507"/>
            <p14:sldId id="5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/>
    <p:restoredTop sz="94562"/>
  </p:normalViewPr>
  <p:slideViewPr>
    <p:cSldViewPr snapToGrid="0" snapToObjects="1">
      <p:cViewPr varScale="1">
        <p:scale>
          <a:sx n="108" d="100"/>
          <a:sy n="108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I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BD8F4-9D33-9144-A614-A3E73A40DC65}" type="datetimeFigureOut">
              <a:rPr lang="de-IT" smtClean="0"/>
              <a:t>23.05.22</a:t>
            </a:fld>
            <a:endParaRPr lang="de-I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I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I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8CB4F-895C-9B48-9F5F-3C30B0B1ADEF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49178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8CB4F-895C-9B48-9F5F-3C30B0B1ADEF}" type="slidenum">
              <a:rPr lang="de-IT" smtClean="0"/>
              <a:t>2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75058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IT" dirty="0"/>
              <a:t>Krautgartenscharte</a:t>
            </a:r>
          </a:p>
          <a:p>
            <a:r>
              <a:rPr lang="de-IT" dirty="0"/>
              <a:t>Sauofen</a:t>
            </a:r>
          </a:p>
          <a:p>
            <a:r>
              <a:rPr lang="de-IT" dirty="0"/>
              <a:t>Sohlenalm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8CB4F-895C-9B48-9F5F-3C30B0B1ADEF}" type="slidenum">
              <a:rPr lang="de-IT" smtClean="0"/>
              <a:t>3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426480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8CB4F-895C-9B48-9F5F-3C30B0B1ADEF}" type="slidenum">
              <a:rPr lang="de-IT" smtClean="0"/>
              <a:t>8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45314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742" y="1122045"/>
            <a:ext cx="9144516" cy="2387329"/>
          </a:xfrm>
          <a:prstGeom prst="rect">
            <a:avLst/>
          </a:prstGeom>
        </p:spPr>
        <p:txBody>
          <a:bodyPr anchor="b"/>
          <a:lstStyle>
            <a:lvl1pPr algn="ctr">
              <a:defRPr sz="6016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3742" y="3601684"/>
            <a:ext cx="9144516" cy="1656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6"/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1F147C-2B17-41BC-896B-EA234772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1E16-6981-DB4F-9E3D-456F48E1FF78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0C8A6E-B319-4931-9928-A982B3E7A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42B5-A18D-439A-B64F-26586A1F6B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335" y="364466"/>
            <a:ext cx="10517330" cy="13257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7335" y="1825512"/>
            <a:ext cx="10517330" cy="43513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92328-2391-48DB-B985-9EBE1EA2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E9F2-B356-1049-A936-68159D543FE6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64A155-F4D1-4B74-99B3-D43CA1A36C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DFD6A-3A92-471D-B72A-582850E1CB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43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6884" y="364466"/>
            <a:ext cx="2627781" cy="58123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7335" y="364466"/>
            <a:ext cx="7691070" cy="5812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79CD95-BA70-4843-B212-04EF856C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0682-57CE-8D45-AB58-C80427637ED0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794248-C6E2-4066-AF1F-885CE09D4F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155D-61CC-4AA9-BB9E-BAB7692AB16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78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837335" y="364466"/>
            <a:ext cx="10517330" cy="5812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018C5F-C34B-4530-8274-08EC63B6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429B-4085-FE46-BD86-8A89D21426D3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97450-B601-4F03-A22B-5B4D926F4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881D-B6B8-4FBA-B256-9A7BF2542C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335" y="364466"/>
            <a:ext cx="10517330" cy="13257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7335" y="1825512"/>
            <a:ext cx="10517330" cy="4351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E15AC8-4991-4A06-B604-7B2BE8DA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572E-E7E3-F747-8972-10B23AE84514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1E419E-DED8-43F4-932D-EFD13045A6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8996-F685-467A-9A24-E1C911E03A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4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132" y="4590038"/>
            <a:ext cx="10517332" cy="1499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6"/>
            </a:lvl1pPr>
            <a:lvl2pPr marL="458389" indent="0">
              <a:buNone/>
              <a:defRPr sz="2005"/>
            </a:lvl2pPr>
            <a:lvl3pPr marL="916777" indent="0">
              <a:buNone/>
              <a:defRPr sz="1805"/>
            </a:lvl3pPr>
            <a:lvl4pPr marL="1375166" indent="0">
              <a:buNone/>
              <a:defRPr sz="1604"/>
            </a:lvl4pPr>
            <a:lvl5pPr marL="1833555" indent="0">
              <a:buNone/>
              <a:defRPr sz="1604"/>
            </a:lvl5pPr>
            <a:lvl6pPr marL="2291944" indent="0">
              <a:buNone/>
              <a:defRPr sz="1604"/>
            </a:lvl6pPr>
            <a:lvl7pPr marL="2750332" indent="0">
              <a:buNone/>
              <a:defRPr sz="1604"/>
            </a:lvl7pPr>
            <a:lvl8pPr marL="3208721" indent="0">
              <a:buNone/>
              <a:defRPr sz="1604"/>
            </a:lvl8pPr>
            <a:lvl9pPr marL="3667110" indent="0">
              <a:buNone/>
              <a:defRPr sz="1604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7335" y="364466"/>
            <a:ext cx="10517330" cy="13257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4495A2-7B45-4D6C-9EC9-6E97B273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3ED7-CE5F-6644-9529-7CC840E8794E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B90363-A8DE-4F24-9A46-1CFBB65DC7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241C-BAB5-4006-A3CF-E989766EC3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57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335" y="364466"/>
            <a:ext cx="10517330" cy="13257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7335" y="1825512"/>
            <a:ext cx="5158391" cy="4351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4205" y="1825512"/>
            <a:ext cx="5160460" cy="4351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C3235B-E9AA-4FC5-AF12-75D22A03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DF26-8864-FB4E-B0E9-6CDDBF662A63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48EAA2-05B7-448D-910D-3FC307AF8B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22F3-2EFD-498D-8410-30F7B9F38D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69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03" y="364466"/>
            <a:ext cx="10515263" cy="13257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402" y="1680680"/>
            <a:ext cx="5158393" cy="824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402" y="2505104"/>
            <a:ext cx="5158393" cy="3684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1464" y="1680680"/>
            <a:ext cx="5183201" cy="824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1464" y="2505104"/>
            <a:ext cx="5183201" cy="3684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6F498B3-E41F-4746-8D92-B1359D34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478A-E243-2C44-B62A-169D689FE9AC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F03D523-F9F9-4B13-825F-ECC34C09D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FD29-8E49-477B-8527-DCB9CC1BCD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18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335" y="364466"/>
            <a:ext cx="10517330" cy="13257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21AFDA-7F3C-44A5-AE5C-56FDD1A2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6B25-0510-444B-899A-4F0458BB44BD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69EC00-C8F2-4E9D-AAA4-83B559872C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D9C05-972F-49C0-A443-25E059A5404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89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499FE2-C93A-4531-A7F5-FAA19EE6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73453-4399-374E-86A3-6EE0E90FAE94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D95DBE-6160-4458-AF95-B557005CE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DFDE-2EFD-49BE-B82E-70922E5F37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72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03" y="456776"/>
            <a:ext cx="3932369" cy="1601102"/>
          </a:xfrm>
          <a:prstGeom prst="rect">
            <a:avLst/>
          </a:prstGeom>
        </p:spPr>
        <p:txBody>
          <a:bodyPr anchor="b"/>
          <a:lstStyle>
            <a:lvl1pPr>
              <a:defRPr sz="3208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204" y="986763"/>
            <a:ext cx="6171462" cy="4874926"/>
          </a:xfrm>
          <a:prstGeom prst="rect">
            <a:avLst/>
          </a:prstGeo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403" y="2057878"/>
            <a:ext cx="3932369" cy="3811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4"/>
            </a:lvl1pPr>
            <a:lvl2pPr marL="458389" indent="0">
              <a:buNone/>
              <a:defRPr sz="1404"/>
            </a:lvl2pPr>
            <a:lvl3pPr marL="916777" indent="0">
              <a:buNone/>
              <a:defRPr sz="1203"/>
            </a:lvl3pPr>
            <a:lvl4pPr marL="1375166" indent="0">
              <a:buNone/>
              <a:defRPr sz="1003"/>
            </a:lvl4pPr>
            <a:lvl5pPr marL="1833555" indent="0">
              <a:buNone/>
              <a:defRPr sz="1003"/>
            </a:lvl5pPr>
            <a:lvl6pPr marL="2291944" indent="0">
              <a:buNone/>
              <a:defRPr sz="1003"/>
            </a:lvl6pPr>
            <a:lvl7pPr marL="2750332" indent="0">
              <a:buNone/>
              <a:defRPr sz="1003"/>
            </a:lvl7pPr>
            <a:lvl8pPr marL="3208721" indent="0">
              <a:buNone/>
              <a:defRPr sz="1003"/>
            </a:lvl8pPr>
            <a:lvl9pPr marL="3667110" indent="0">
              <a:buNone/>
              <a:defRPr sz="1003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A4816F-A867-4D76-9A0D-150B0D22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E530-E994-3049-8C73-F8C7476E816F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6D7C48-F98F-4D1E-84CB-6D66061D0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0EB9-AD60-46AF-B277-A2EC5B3454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83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03" y="456776"/>
            <a:ext cx="3932369" cy="1601102"/>
          </a:xfrm>
          <a:prstGeom prst="rect">
            <a:avLst/>
          </a:prstGeom>
        </p:spPr>
        <p:txBody>
          <a:bodyPr anchor="b"/>
          <a:lstStyle>
            <a:lvl1pPr>
              <a:defRPr sz="3208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204" y="986763"/>
            <a:ext cx="6171462" cy="4874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403" y="2057878"/>
            <a:ext cx="3932369" cy="3811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4"/>
            </a:lvl1pPr>
            <a:lvl2pPr marL="458389" indent="0">
              <a:buNone/>
              <a:defRPr sz="1404"/>
            </a:lvl2pPr>
            <a:lvl3pPr marL="916777" indent="0">
              <a:buNone/>
              <a:defRPr sz="1203"/>
            </a:lvl3pPr>
            <a:lvl4pPr marL="1375166" indent="0">
              <a:buNone/>
              <a:defRPr sz="1003"/>
            </a:lvl4pPr>
            <a:lvl5pPr marL="1833555" indent="0">
              <a:buNone/>
              <a:defRPr sz="1003"/>
            </a:lvl5pPr>
            <a:lvl6pPr marL="2291944" indent="0">
              <a:buNone/>
              <a:defRPr sz="1003"/>
            </a:lvl6pPr>
            <a:lvl7pPr marL="2750332" indent="0">
              <a:buNone/>
              <a:defRPr sz="1003"/>
            </a:lvl7pPr>
            <a:lvl8pPr marL="3208721" indent="0">
              <a:buNone/>
              <a:defRPr sz="1003"/>
            </a:lvl8pPr>
            <a:lvl9pPr marL="3667110" indent="0">
              <a:buNone/>
              <a:defRPr sz="1003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91B820-A694-4961-A997-236868F5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84F-734E-5148-AC88-80F44A7C8B47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FD644E-6424-4943-854C-128F652EF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04D3-46D6-4E91-B28C-65BC3A000A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52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3C155E96-D798-4360-B28A-F27914F250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2358" y="6245252"/>
            <a:ext cx="1407963" cy="45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2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A4EB8A-03AA-744D-A930-D71D8691D5CE}" type="datetime1">
              <a:rPr lang="de-DE" altLang="de-DE" smtClean="0"/>
              <a:t>23.05.22</a:t>
            </a:fld>
            <a:endParaRPr lang="de-DE" altLang="de-DE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A5C11ED-C61F-4AD3-AB19-65F1942CF6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97964" y="6245252"/>
            <a:ext cx="1180538" cy="36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2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68FDAA-24CE-4AA0-85B6-A3442A4AE0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28" name="Picture 28" descr="Dep_Bautechnik_A4">
            <a:extLst>
              <a:ext uri="{FF2B5EF4-FFF2-40B4-BE49-F238E27FC236}">
                <a16:creationId xmlns:a16="http://schemas.microsoft.com/office/drawing/2014/main" id="{703DF40F-408D-4922-8700-ED341DB279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13" y="0"/>
            <a:ext cx="8904688" cy="163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" name="Rectangle 29">
            <a:extLst>
              <a:ext uri="{FF2B5EF4-FFF2-40B4-BE49-F238E27FC236}">
                <a16:creationId xmlns:a16="http://schemas.microsoft.com/office/drawing/2014/main" id="{8C724F34-030E-4A6A-8B8D-ED26D96BA6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78143" y="1637708"/>
            <a:ext cx="3095036" cy="56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5626" tIns="52813" rIns="105626" bIns="52813">
            <a:spAutoFit/>
          </a:bodyPr>
          <a:lstStyle>
            <a:lvl1pPr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7050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4100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1150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6613" defTabSz="1054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8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10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82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54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3"/>
              </a:lnSpc>
              <a:defRPr/>
            </a:pPr>
            <a:r>
              <a:rPr lang="de-DE" altLang="de-DE" sz="902">
                <a:latin typeface="Arial" panose="020B0604020202020204" pitchFamily="34" charset="0"/>
              </a:rPr>
              <a:t>Universität für Bodenkultur Wien</a:t>
            </a:r>
          </a:p>
          <a:p>
            <a:pPr>
              <a:lnSpc>
                <a:spcPts val="1203"/>
              </a:lnSpc>
              <a:defRPr/>
            </a:pPr>
            <a:r>
              <a:rPr lang="de-DE" altLang="de-DE" sz="902" b="0">
                <a:latin typeface="Arial" panose="020B0604020202020204" pitchFamily="34" charset="0"/>
              </a:rPr>
              <a:t>Department für Bautechnik und </a:t>
            </a:r>
          </a:p>
          <a:p>
            <a:pPr>
              <a:lnSpc>
                <a:spcPts val="1203"/>
              </a:lnSpc>
              <a:defRPr/>
            </a:pPr>
            <a:r>
              <a:rPr lang="de-DE" altLang="de-DE" sz="902" b="0">
                <a:latin typeface="Arial" panose="020B0604020202020204" pitchFamily="34" charset="0"/>
              </a:rPr>
              <a:t>Naturgefahren</a:t>
            </a:r>
          </a:p>
        </p:txBody>
      </p:sp>
      <p:sp>
        <p:nvSpPr>
          <p:cNvPr id="1030" name="Line 32">
            <a:extLst>
              <a:ext uri="{FF2B5EF4-FFF2-40B4-BE49-F238E27FC236}">
                <a16:creationId xmlns:a16="http://schemas.microsoft.com/office/drawing/2014/main" id="{8FC091C0-F448-45B7-AE6C-A9A1C8E769B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594307"/>
            <a:ext cx="890882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 sz="1805"/>
          </a:p>
        </p:txBody>
      </p:sp>
      <p:sp>
        <p:nvSpPr>
          <p:cNvPr id="1031" name="Line 33">
            <a:extLst>
              <a:ext uri="{FF2B5EF4-FFF2-40B4-BE49-F238E27FC236}">
                <a16:creationId xmlns:a16="http://schemas.microsoft.com/office/drawing/2014/main" id="{F5D0F9EA-4A3C-4740-9F47-6BB78AD913B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594307"/>
            <a:ext cx="881578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 sz="1805"/>
          </a:p>
        </p:txBody>
      </p:sp>
      <p:sp>
        <p:nvSpPr>
          <p:cNvPr id="1033" name="Line 36">
            <a:extLst>
              <a:ext uri="{FF2B5EF4-FFF2-40B4-BE49-F238E27FC236}">
                <a16:creationId xmlns:a16="http://schemas.microsoft.com/office/drawing/2014/main" id="{678A8086-BCEF-47B3-82A2-C68725F9BA3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62358" y="6172040"/>
            <a:ext cx="11160321" cy="0"/>
          </a:xfrm>
          <a:prstGeom prst="line">
            <a:avLst/>
          </a:prstGeom>
          <a:noFill/>
          <a:ln w="9525">
            <a:solidFill>
              <a:srgbClr val="B0AA2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 sz="1805"/>
          </a:p>
        </p:txBody>
      </p:sp>
    </p:spTree>
    <p:extLst>
      <p:ext uri="{BB962C8B-B14F-4D97-AF65-F5344CB8AC3E}">
        <p14:creationId xmlns:p14="http://schemas.microsoft.com/office/powerpoint/2010/main" val="188748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8" b="1" kern="1200">
          <a:solidFill>
            <a:srgbClr val="007E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8" b="1">
          <a:solidFill>
            <a:srgbClr val="007E00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8" b="1">
          <a:solidFill>
            <a:srgbClr val="007E00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8" b="1">
          <a:solidFill>
            <a:srgbClr val="007E00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8" b="1">
          <a:solidFill>
            <a:srgbClr val="007E00"/>
          </a:solidFill>
          <a:latin typeface="Arial Narrow" panose="020B0606020202030204" pitchFamily="34" charset="0"/>
        </a:defRPr>
      </a:lvl5pPr>
      <a:lvl6pPr marL="458389" algn="l" rtl="0" fontAlgn="base">
        <a:spcBef>
          <a:spcPct val="0"/>
        </a:spcBef>
        <a:spcAft>
          <a:spcPct val="0"/>
        </a:spcAft>
        <a:defRPr sz="3208" b="1">
          <a:solidFill>
            <a:srgbClr val="007E00"/>
          </a:solidFill>
          <a:latin typeface="Arial Narrow" panose="020B0606020202030204" pitchFamily="34" charset="0"/>
        </a:defRPr>
      </a:lvl6pPr>
      <a:lvl7pPr marL="916777" algn="l" rtl="0" fontAlgn="base">
        <a:spcBef>
          <a:spcPct val="0"/>
        </a:spcBef>
        <a:spcAft>
          <a:spcPct val="0"/>
        </a:spcAft>
        <a:defRPr sz="3208" b="1">
          <a:solidFill>
            <a:srgbClr val="007E00"/>
          </a:solidFill>
          <a:latin typeface="Arial Narrow" panose="020B0606020202030204" pitchFamily="34" charset="0"/>
        </a:defRPr>
      </a:lvl7pPr>
      <a:lvl8pPr marL="1375166" algn="l" rtl="0" fontAlgn="base">
        <a:spcBef>
          <a:spcPct val="0"/>
        </a:spcBef>
        <a:spcAft>
          <a:spcPct val="0"/>
        </a:spcAft>
        <a:defRPr sz="3208" b="1">
          <a:solidFill>
            <a:srgbClr val="007E00"/>
          </a:solidFill>
          <a:latin typeface="Arial Narrow" panose="020B0606020202030204" pitchFamily="34" charset="0"/>
        </a:defRPr>
      </a:lvl8pPr>
      <a:lvl9pPr marL="1833555" algn="l" rtl="0" fontAlgn="base">
        <a:spcBef>
          <a:spcPct val="0"/>
        </a:spcBef>
        <a:spcAft>
          <a:spcPct val="0"/>
        </a:spcAft>
        <a:defRPr sz="3208" b="1">
          <a:solidFill>
            <a:srgbClr val="007E00"/>
          </a:solidFill>
          <a:latin typeface="Arial Narrow" panose="020B0606020202030204" pitchFamily="34" charset="0"/>
        </a:defRPr>
      </a:lvl9pPr>
    </p:titleStyle>
    <p:bodyStyle>
      <a:lvl1pPr marL="343792" indent="-343792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10000"/>
        <a:buFont typeface="Wingdings" panose="05000000000000000000" pitchFamily="2" charset="2"/>
        <a:buChar char="§"/>
        <a:defRPr sz="2406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1604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1404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B14A45C-2018-B64E-848D-989D2634A8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9376" y="-1187532"/>
            <a:ext cx="12251376" cy="9188532"/>
          </a:xfrm>
          <a:prstGeom prst="rect">
            <a:avLst/>
          </a:prstGeom>
        </p:spPr>
      </p:pic>
      <p:pic>
        <p:nvPicPr>
          <p:cNvPr id="16388" name="Picture 7" descr="Bautechnik">
            <a:extLst>
              <a:ext uri="{FF2B5EF4-FFF2-40B4-BE49-F238E27FC236}">
                <a16:creationId xmlns:a16="http://schemas.microsoft.com/office/drawing/2014/main" id="{AFE884B5-6710-4553-B65A-FB722E77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331"/>
            <a:ext cx="12192000" cy="379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>
            <a:extLst>
              <a:ext uri="{FF2B5EF4-FFF2-40B4-BE49-F238E27FC236}">
                <a16:creationId xmlns:a16="http://schemas.microsoft.com/office/drawing/2014/main" id="{77CFE834-5A45-4919-91FD-C57205DDF6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953984" y="2744577"/>
            <a:ext cx="8040524" cy="234117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73" tIns="45837" rIns="91673" bIns="45837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2800" dirty="0">
                <a:solidFill>
                  <a:srgbClr val="002060"/>
                </a:solidFill>
              </a:rPr>
              <a:t>P</a:t>
            </a:r>
            <a:r>
              <a:rPr lang="de-IT" sz="2800" dirty="0">
                <a:solidFill>
                  <a:srgbClr val="002060"/>
                </a:solidFill>
              </a:rPr>
              <a:t>resented by Silke Griesser and Ingrid Reiweger</a:t>
            </a:r>
            <a:br>
              <a:rPr lang="de-IT" sz="2800" dirty="0">
                <a:solidFill>
                  <a:srgbClr val="002060"/>
                </a:solidFill>
              </a:rPr>
            </a:br>
            <a:br>
              <a:rPr lang="de-DE" sz="2507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de-DE" altLang="de-DE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silke.griesser@students.boku.ac.at</a:t>
            </a:r>
            <a:br>
              <a:rPr lang="de-DE" altLang="de-DE" sz="2507" dirty="0">
                <a:solidFill>
                  <a:srgbClr val="002060"/>
                </a:solidFill>
                <a:latin typeface="Arial" panose="020B0604020202020204" pitchFamily="34" charset="0"/>
              </a:rPr>
            </a:br>
            <a:br>
              <a:rPr lang="de-DE" altLang="de-DE" sz="2507" dirty="0">
                <a:solidFill>
                  <a:srgbClr val="002060"/>
                </a:solidFill>
                <a:latin typeface="Arial" panose="020B0604020202020204" pitchFamily="34" charset="0"/>
              </a:rPr>
            </a:br>
            <a:br>
              <a:rPr lang="de-DE" altLang="de-DE" sz="2507" b="0" dirty="0">
                <a:solidFill>
                  <a:srgbClr val="002060"/>
                </a:solidFill>
              </a:rPr>
            </a:br>
            <a:br>
              <a:rPr lang="de-DE" altLang="de-DE" sz="2507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de-DE" altLang="de-DE" sz="250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Text Box 9">
            <a:extLst>
              <a:ext uri="{FF2B5EF4-FFF2-40B4-BE49-F238E27FC236}">
                <a16:creationId xmlns:a16="http://schemas.microsoft.com/office/drawing/2014/main" id="{50407BF8-3F22-4AC1-AC72-C17FFEA9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253" y="4816038"/>
            <a:ext cx="185203" cy="46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defTabSz="916777" fontAlgn="base">
              <a:spcBef>
                <a:spcPct val="0"/>
              </a:spcBef>
              <a:spcAft>
                <a:spcPct val="0"/>
              </a:spcAft>
            </a:pPr>
            <a:endParaRPr lang="de-DE" altLang="de-DE" sz="2406" b="0">
              <a:solidFill>
                <a:srgbClr val="000000"/>
              </a:solidFill>
            </a:endParaRPr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B7B1EBCC-69FD-44C3-A10B-00318B825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985" y="650946"/>
            <a:ext cx="6740226" cy="14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defTabSz="916777" fontAlgn="base">
              <a:spcBef>
                <a:spcPct val="0"/>
              </a:spcBef>
              <a:spcAft>
                <a:spcPct val="0"/>
              </a:spcAft>
            </a:pPr>
            <a:r>
              <a:rPr lang="de-IT" sz="4400" dirty="0">
                <a:solidFill>
                  <a:srgbClr val="002060"/>
                </a:solidFill>
              </a:rPr>
              <a:t>Force measurements during snow stability tests</a:t>
            </a:r>
            <a:endParaRPr lang="de-DE" altLang="de-DE" sz="3509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C107E84C-4F9A-764B-83B2-55BF488E5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67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FD020-7315-094C-A659-A5FA9D18F7BB}" type="datetime1">
              <a:rPr kumimoji="0" lang="de-DE" altLang="de-DE" sz="90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23.05.22</a:t>
            </a:fld>
            <a:endParaRPr kumimoji="0" lang="de-DE" altLang="de-DE" sz="90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67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28996-F685-467A-9A24-E1C911E03A9F}" type="slidenum">
              <a:rPr kumimoji="0" lang="de-DE" altLang="de-DE" sz="90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67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90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BFA2C6-15F2-AB4E-AA2D-50102611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9E247914-22D7-2842-AF6F-2F90C0BC5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11936" y="1531719"/>
            <a:ext cx="5922087" cy="2387329"/>
          </a:xfrm>
        </p:spPr>
        <p:txBody>
          <a:bodyPr/>
          <a:lstStyle/>
          <a:p>
            <a:endParaRPr lang="de-DE" sz="6000" dirty="0">
              <a:solidFill>
                <a:srgbClr val="00206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7AA408-B1CF-A842-BBC2-40BAB27BA2BF}"/>
              </a:ext>
            </a:extLst>
          </p:cNvPr>
          <p:cNvSpPr txBox="1"/>
          <p:nvPr/>
        </p:nvSpPr>
        <p:spPr>
          <a:xfrm>
            <a:off x="0" y="6606535"/>
            <a:ext cx="3135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IT" sz="1000" dirty="0"/>
              <a:t>Picture: Sohlenalm, 04.03.2021, Christoph Januscovecz</a:t>
            </a:r>
          </a:p>
        </p:txBody>
      </p:sp>
    </p:spTree>
    <p:extLst>
      <p:ext uri="{BB962C8B-B14F-4D97-AF65-F5344CB8AC3E}">
        <p14:creationId xmlns:p14="http://schemas.microsoft.com/office/powerpoint/2010/main" val="8936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EAE946DE-504E-9B4D-8743-70B652830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9B42EB4F-4DD1-5343-BD20-1A758CD4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IT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6A393585-E527-C349-BCCC-1E22C3C04C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3565" y="0"/>
            <a:ext cx="6837575" cy="20574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67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FD020-7315-094C-A659-A5FA9D18F7BB}" type="datetime1">
              <a:rPr kumimoji="0" lang="de-DE" altLang="de-DE" sz="90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23.05.22</a:t>
            </a:fld>
            <a:endParaRPr kumimoji="0" lang="de-DE" altLang="de-DE" sz="90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67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28996-F685-467A-9A24-E1C911E03A9F}" type="slidenum">
              <a:rPr kumimoji="0" lang="de-DE" altLang="de-DE" sz="90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67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90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2F5F3C3-2A97-1941-8273-5480C52612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31" b="5314"/>
          <a:stretch/>
        </p:blipFill>
        <p:spPr>
          <a:xfrm rot="20004703">
            <a:off x="-994505" y="2932126"/>
            <a:ext cx="5143500" cy="5174688"/>
          </a:xfrm>
          <a:prstGeom prst="rect">
            <a:avLst/>
          </a:prstGeom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368A1720-BCB2-1B42-BB71-F25FEFE03D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3115">
            <a:off x="2775045" y="145047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73C4FBF9-72BB-984A-B34C-48265D4E1D36}"/>
              </a:ext>
            </a:extLst>
          </p:cNvPr>
          <p:cNvSpPr txBox="1"/>
          <p:nvPr/>
        </p:nvSpPr>
        <p:spPr>
          <a:xfrm>
            <a:off x="7058593" y="6601560"/>
            <a:ext cx="4411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IT" sz="1000" dirty="0"/>
              <a:t>Picture: Sohlenalm, 04.03.2021, Silke Griesser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BCDEEA5-C4FA-644A-B151-DEBB36967D9C}"/>
              </a:ext>
            </a:extLst>
          </p:cNvPr>
          <p:cNvSpPr txBox="1"/>
          <p:nvPr/>
        </p:nvSpPr>
        <p:spPr>
          <a:xfrm>
            <a:off x="5015143" y="5610751"/>
            <a:ext cx="1685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</a:t>
            </a:r>
            <a:r>
              <a:rPr lang="de-DE" sz="1000" dirty="0" err="1"/>
              <a:t>www.singletact.com</a:t>
            </a:r>
            <a:r>
              <a:rPr lang="de-DE" sz="1000" dirty="0"/>
              <a:t>/</a:t>
            </a:r>
            <a:r>
              <a:rPr lang="de-DE" sz="1000" dirty="0" err="1"/>
              <a:t>wp</a:t>
            </a:r>
            <a:r>
              <a:rPr lang="de-DE" sz="1000" dirty="0"/>
              <a:t>-content/</a:t>
            </a:r>
            <a:r>
              <a:rPr lang="de-DE" sz="1000" dirty="0" err="1"/>
              <a:t>uploads</a:t>
            </a:r>
            <a:r>
              <a:rPr lang="de-DE" sz="1000" dirty="0"/>
              <a:t>/2019/12/SingleTact-15mm-USB.png</a:t>
            </a:r>
            <a:endParaRPr lang="de-IT" sz="10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BDC66DB-D755-B54F-8205-AC981164A76F}"/>
              </a:ext>
            </a:extLst>
          </p:cNvPr>
          <p:cNvSpPr txBox="1"/>
          <p:nvPr/>
        </p:nvSpPr>
        <p:spPr>
          <a:xfrm>
            <a:off x="2219056" y="6601560"/>
            <a:ext cx="4824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IT" sz="1000" dirty="0"/>
              <a:t>Picture: Stoanerne Mandln, 22.12.2020, Silke Griesser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DE872637-EDF1-9849-967C-9DCDCF3F7FB8}"/>
              </a:ext>
            </a:extLst>
          </p:cNvPr>
          <p:cNvCxnSpPr>
            <a:cxnSpLocks/>
          </p:cNvCxnSpPr>
          <p:nvPr/>
        </p:nvCxnSpPr>
        <p:spPr bwMode="auto">
          <a:xfrm>
            <a:off x="3484396" y="114300"/>
            <a:ext cx="0" cy="3079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C4D7882E-0C9F-5749-822E-BBF3ABA3807E}"/>
              </a:ext>
            </a:extLst>
          </p:cNvPr>
          <p:cNvSpPr txBox="1"/>
          <p:nvPr/>
        </p:nvSpPr>
        <p:spPr>
          <a:xfrm>
            <a:off x="3478595" y="78529"/>
            <a:ext cx="33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IT" b="1" dirty="0">
                <a:latin typeface="Times" pitchFamily="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7558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78723-C5E8-8F48-9310-6D08CD9B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750" y="2761524"/>
            <a:ext cx="5481571" cy="1325763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rgbClr val="002060"/>
                </a:solidFill>
              </a:rPr>
              <a:t>R</a:t>
            </a:r>
            <a:r>
              <a:rPr lang="de-IT" sz="3200" dirty="0">
                <a:solidFill>
                  <a:srgbClr val="002060"/>
                </a:solidFill>
              </a:rPr>
              <a:t>ising trend within distinct loading steps</a:t>
            </a:r>
            <a:br>
              <a:rPr lang="de-IT" dirty="0"/>
            </a:br>
            <a:endParaRPr lang="de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5F22E3-F3F9-1043-8F87-6732FB80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C572E-E7E3-F747-8972-10B23AE84514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B26138-243B-9847-8CBB-E42212CDE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428996-F685-467A-9A24-E1C911E03A9F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pic>
        <p:nvPicPr>
          <p:cNvPr id="8" name="Inhaltsplatzhalter 9">
            <a:extLst>
              <a:ext uri="{FF2B5EF4-FFF2-40B4-BE49-F238E27FC236}">
                <a16:creationId xmlns:a16="http://schemas.microsoft.com/office/drawing/2014/main" id="{CDAD5242-ACE8-F344-8FEB-4D63BE9CE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"/>
            <a:ext cx="6577753" cy="3424407"/>
          </a:xfrm>
          <a:prstGeom prst="rect">
            <a:avLst/>
          </a:prstGeom>
        </p:spPr>
      </p:pic>
      <p:pic>
        <p:nvPicPr>
          <p:cNvPr id="10" name="Inhaltsplatzhalter 11">
            <a:extLst>
              <a:ext uri="{FF2B5EF4-FFF2-40B4-BE49-F238E27FC236}">
                <a16:creationId xmlns:a16="http://schemas.microsoft.com/office/drawing/2014/main" id="{30AE63CB-7049-9A4B-BE64-D44A0BE75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6577753" cy="342440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153393C-8487-A943-85EB-3D65763D88B5}"/>
              </a:ext>
            </a:extLst>
          </p:cNvPr>
          <p:cNvSpPr txBox="1"/>
          <p:nvPr/>
        </p:nvSpPr>
        <p:spPr>
          <a:xfrm>
            <a:off x="2744866" y="11824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000" dirty="0">
                <a:latin typeface="Times" pitchFamily="2" charset="0"/>
              </a:rPr>
              <a:t>20 cm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0665007-8B98-3844-8012-2B0F3C1CEB8C}"/>
              </a:ext>
            </a:extLst>
          </p:cNvPr>
          <p:cNvSpPr txBox="1"/>
          <p:nvPr/>
        </p:nvSpPr>
        <p:spPr>
          <a:xfrm>
            <a:off x="2927751" y="354724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000" dirty="0">
                <a:latin typeface="Times" pitchFamily="2" charset="0"/>
              </a:rPr>
              <a:t>50 cm</a:t>
            </a:r>
          </a:p>
        </p:txBody>
      </p:sp>
    </p:spTree>
    <p:extLst>
      <p:ext uri="{BB962C8B-B14F-4D97-AF65-F5344CB8AC3E}">
        <p14:creationId xmlns:p14="http://schemas.microsoft.com/office/powerpoint/2010/main" val="405179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8DAE4-F9D1-2847-A506-1050955E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47FB26-7F46-F44B-B324-F62626C9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C572E-E7E3-F747-8972-10B23AE84514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4D8C2D-45CB-9742-8D8A-319AB5F74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428996-F685-467A-9A24-E1C911E03A9F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A805D66-436D-0746-A928-4B2E682C48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8650" y="3466800"/>
            <a:ext cx="3402228" cy="33912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98239D0-E0AC-5646-BCCC-EB71F1D0B5D9}"/>
              </a:ext>
            </a:extLst>
          </p:cNvPr>
          <p:cNvSpPr txBox="1"/>
          <p:nvPr/>
        </p:nvSpPr>
        <p:spPr>
          <a:xfrm>
            <a:off x="642889" y="6267661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000" dirty="0">
                <a:latin typeface="Times" pitchFamily="2" charset="0"/>
              </a:rPr>
              <a:t>elbow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DA8AEC4-75E4-B448-BE47-08CE743A811B}"/>
              </a:ext>
            </a:extLst>
          </p:cNvPr>
          <p:cNvSpPr txBox="1">
            <a:spLocks/>
          </p:cNvSpPr>
          <p:nvPr/>
        </p:nvSpPr>
        <p:spPr>
          <a:xfrm>
            <a:off x="7382912" y="2761524"/>
            <a:ext cx="4809088" cy="1325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 kern="1200">
                <a:solidFill>
                  <a:srgbClr val="007E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5pPr>
            <a:lvl6pPr marL="458389" algn="l" rtl="0" fontAlgn="base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6pPr>
            <a:lvl7pPr marL="916777" algn="l" rtl="0" fontAlgn="base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7pPr>
            <a:lvl8pPr marL="1375166" algn="l" rtl="0" fontAlgn="base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8pPr>
            <a:lvl9pPr marL="1833555" algn="l" rtl="0" fontAlgn="base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de-DE" sz="3200" dirty="0" err="1">
                <a:solidFill>
                  <a:srgbClr val="002060"/>
                </a:solidFill>
              </a:rPr>
              <a:t>Exponential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decrease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with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increasing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effective</a:t>
            </a:r>
            <a:r>
              <a:rPr lang="de-DE" sz="3200" dirty="0">
                <a:solidFill>
                  <a:srgbClr val="002060"/>
                </a:solidFill>
              </a:rPr>
              <a:t>/</a:t>
            </a:r>
          </a:p>
          <a:p>
            <a:pPr algn="ctr"/>
            <a:r>
              <a:rPr lang="de-DE" sz="3200" dirty="0" err="1">
                <a:solidFill>
                  <a:srgbClr val="002060"/>
                </a:solidFill>
              </a:rPr>
              <a:t>compaction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depth</a:t>
            </a:r>
            <a:endParaRPr lang="de-I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0FBB9F0-5991-A94D-A510-9DB7557435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39327" y="3466800"/>
            <a:ext cx="3402228" cy="33912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C07CC58-8A89-9D44-9AFB-7E9BADDC3C6D}"/>
              </a:ext>
            </a:extLst>
          </p:cNvPr>
          <p:cNvSpPr txBox="1"/>
          <p:nvPr/>
        </p:nvSpPr>
        <p:spPr>
          <a:xfrm>
            <a:off x="4233892" y="6271805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000" dirty="0">
                <a:latin typeface="Times" pitchFamily="2" charset="0"/>
              </a:rPr>
              <a:t>shoulder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BDBF47-41D2-9040-B5C9-F7B319FC380E}"/>
              </a:ext>
            </a:extLst>
          </p:cNvPr>
          <p:cNvSpPr txBox="1"/>
          <p:nvPr/>
        </p:nvSpPr>
        <p:spPr>
          <a:xfrm>
            <a:off x="3650036" y="3933398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400" dirty="0">
                <a:latin typeface="Times" pitchFamily="2" charset="0"/>
              </a:rPr>
              <a:t>20 cm 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773EF31-56E4-F640-A40A-84803C235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37" y="75600"/>
            <a:ext cx="3484941" cy="33912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91CE2712-4B20-A848-A616-45AFC882454D}"/>
              </a:ext>
            </a:extLst>
          </p:cNvPr>
          <p:cNvSpPr txBox="1"/>
          <p:nvPr/>
        </p:nvSpPr>
        <p:spPr>
          <a:xfrm>
            <a:off x="601532" y="2876461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000" dirty="0">
                <a:latin typeface="Times" pitchFamily="2" charset="0"/>
              </a:rPr>
              <a:t>elbow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3C2D73F-277D-9D42-A416-D89B91DEF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614" y="37800"/>
            <a:ext cx="3484941" cy="33912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1BF1713E-3033-A24B-B8F8-3CCC9C363B1A}"/>
              </a:ext>
            </a:extLst>
          </p:cNvPr>
          <p:cNvSpPr txBox="1"/>
          <p:nvPr/>
        </p:nvSpPr>
        <p:spPr>
          <a:xfrm>
            <a:off x="4192535" y="2842805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000" dirty="0">
                <a:latin typeface="Times" pitchFamily="2" charset="0"/>
              </a:rPr>
              <a:t>shoulder</a:t>
            </a:r>
          </a:p>
        </p:txBody>
      </p:sp>
    </p:spTree>
    <p:extLst>
      <p:ext uri="{BB962C8B-B14F-4D97-AF65-F5344CB8AC3E}">
        <p14:creationId xmlns:p14="http://schemas.microsoft.com/office/powerpoint/2010/main" val="32161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8DAE4-F9D1-2847-A506-1050955E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47FB26-7F46-F44B-B324-F62626C9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C572E-E7E3-F747-8972-10B23AE84514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4D8C2D-45CB-9742-8D8A-319AB5F74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428996-F685-467A-9A24-E1C911E03A9F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88AE076-F5EA-BB4B-B976-705FC2D026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99540" y="42693"/>
            <a:ext cx="3402228" cy="329507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A805D66-436D-0746-A928-4B2E682C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9207" y="42693"/>
            <a:ext cx="3402228" cy="329507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98239D0-E0AC-5646-BCCC-EB71F1D0B5D9}"/>
              </a:ext>
            </a:extLst>
          </p:cNvPr>
          <p:cNvSpPr txBox="1"/>
          <p:nvPr/>
        </p:nvSpPr>
        <p:spPr>
          <a:xfrm>
            <a:off x="597312" y="2761624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000" dirty="0">
                <a:latin typeface="Times" pitchFamily="2" charset="0"/>
              </a:rPr>
              <a:t>elbow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2ADDF37-CB94-CE4F-869D-6A0DD87677C2}"/>
              </a:ext>
            </a:extLst>
          </p:cNvPr>
          <p:cNvSpPr txBox="1"/>
          <p:nvPr/>
        </p:nvSpPr>
        <p:spPr>
          <a:xfrm>
            <a:off x="4327971" y="2765768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000" dirty="0">
                <a:latin typeface="Times" pitchFamily="2" charset="0"/>
              </a:rPr>
              <a:t>shoulder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B375221-07EA-484B-A4EC-F69AB800F28C}"/>
              </a:ext>
            </a:extLst>
          </p:cNvPr>
          <p:cNvSpPr txBox="1"/>
          <p:nvPr/>
        </p:nvSpPr>
        <p:spPr>
          <a:xfrm>
            <a:off x="3626977" y="3162964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400" dirty="0">
                <a:latin typeface="Times" pitchFamily="2" charset="0"/>
              </a:rPr>
              <a:t>20 cm 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1E0E6006-F7B2-794E-A52A-613BEC601559}"/>
              </a:ext>
            </a:extLst>
          </p:cNvPr>
          <p:cNvSpPr txBox="1">
            <a:spLocks/>
          </p:cNvSpPr>
          <p:nvPr/>
        </p:nvSpPr>
        <p:spPr>
          <a:xfrm>
            <a:off x="7382912" y="2761524"/>
            <a:ext cx="4809088" cy="1325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 kern="1200">
                <a:solidFill>
                  <a:srgbClr val="007E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5pPr>
            <a:lvl6pPr marL="458389" algn="l" rtl="0" fontAlgn="base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6pPr>
            <a:lvl7pPr marL="916777" algn="l" rtl="0" fontAlgn="base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7pPr>
            <a:lvl8pPr marL="1375166" algn="l" rtl="0" fontAlgn="base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8pPr>
            <a:lvl9pPr marL="1833555" algn="l" rtl="0" fontAlgn="base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de-DE" sz="3200" dirty="0" err="1">
                <a:solidFill>
                  <a:srgbClr val="002060"/>
                </a:solidFill>
              </a:rPr>
              <a:t>Increasing</a:t>
            </a:r>
            <a:r>
              <a:rPr lang="de-DE" sz="3200" dirty="0">
                <a:solidFill>
                  <a:srgbClr val="002060"/>
                </a:solidFill>
              </a:rPr>
              <a:t> stress </a:t>
            </a:r>
            <a:r>
              <a:rPr lang="de-DE" sz="3200" dirty="0" err="1">
                <a:solidFill>
                  <a:srgbClr val="002060"/>
                </a:solidFill>
              </a:rPr>
              <a:t>levels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with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increasing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armlength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and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body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weight</a:t>
            </a:r>
            <a:endParaRPr lang="de-IT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F61A0C4-CEA8-1342-A267-14BE432A41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9206" y="3454669"/>
            <a:ext cx="3402227" cy="331114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90EF35F-9283-2749-ACB1-FED72C24200D}"/>
              </a:ext>
            </a:extLst>
          </p:cNvPr>
          <p:cNvSpPr txBox="1"/>
          <p:nvPr/>
        </p:nvSpPr>
        <p:spPr>
          <a:xfrm>
            <a:off x="589055" y="6189672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000" dirty="0">
                <a:latin typeface="Times" pitchFamily="2" charset="0"/>
              </a:rPr>
              <a:t>elbow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86CCA67-0030-6748-B173-68D9EF556D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99542" y="3470741"/>
            <a:ext cx="3402226" cy="331114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F2A14780-6B2D-6247-B91D-B35AE981EEBE}"/>
              </a:ext>
            </a:extLst>
          </p:cNvPr>
          <p:cNvSpPr txBox="1"/>
          <p:nvPr/>
        </p:nvSpPr>
        <p:spPr>
          <a:xfrm>
            <a:off x="4319716" y="6193816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000" dirty="0">
                <a:latin typeface="Times" pitchFamily="2" charset="0"/>
              </a:rPr>
              <a:t>shoulder</a:t>
            </a:r>
          </a:p>
        </p:txBody>
      </p:sp>
    </p:spTree>
    <p:extLst>
      <p:ext uri="{BB962C8B-B14F-4D97-AF65-F5344CB8AC3E}">
        <p14:creationId xmlns:p14="http://schemas.microsoft.com/office/powerpoint/2010/main" val="11811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31252-1FE8-5447-A84A-9F18AA44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IT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CCB69B0-348A-B748-AFC5-C46D9C3E5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7704668" cy="342900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E53686-43C4-D343-95CD-811DAADB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C572E-E7E3-F747-8972-10B23AE84514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F5D7ED-C44C-8648-93E9-12583EF72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428996-F685-467A-9A24-E1C911E03A9F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C8DE7F-0ABA-0945-A035-E891288FD0DC}"/>
              </a:ext>
            </a:extLst>
          </p:cNvPr>
          <p:cNvSpPr txBox="1"/>
          <p:nvPr/>
        </p:nvSpPr>
        <p:spPr>
          <a:xfrm>
            <a:off x="1970321" y="11824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000" dirty="0">
                <a:latin typeface="Times" pitchFamily="2" charset="0"/>
              </a:rPr>
              <a:t>20 cm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4A1A3C2-D111-5A40-8E62-7E1AEEBE5A29}"/>
              </a:ext>
            </a:extLst>
          </p:cNvPr>
          <p:cNvSpPr txBox="1">
            <a:spLocks/>
          </p:cNvSpPr>
          <p:nvPr/>
        </p:nvSpPr>
        <p:spPr>
          <a:xfrm>
            <a:off x="7704668" y="2761524"/>
            <a:ext cx="4487331" cy="1325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 kern="1200">
                <a:solidFill>
                  <a:srgbClr val="007E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5pPr>
            <a:lvl6pPr marL="458389" algn="l" rtl="0" fontAlgn="base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6pPr>
            <a:lvl7pPr marL="916777" algn="l" rtl="0" fontAlgn="base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7pPr>
            <a:lvl8pPr marL="1375166" algn="l" rtl="0" fontAlgn="base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8pPr>
            <a:lvl9pPr marL="1833555" algn="l" rtl="0" fontAlgn="base">
              <a:spcBef>
                <a:spcPct val="0"/>
              </a:spcBef>
              <a:spcAft>
                <a:spcPct val="0"/>
              </a:spcAft>
              <a:defRPr sz="3208" b="1">
                <a:solidFill>
                  <a:srgbClr val="007E00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de-DE" sz="3200" dirty="0" err="1">
                <a:solidFill>
                  <a:srgbClr val="002060"/>
                </a:solidFill>
              </a:rPr>
              <a:t>Differences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between</a:t>
            </a:r>
            <a:r>
              <a:rPr lang="de-DE" sz="3200" dirty="0">
                <a:solidFill>
                  <a:srgbClr val="002060"/>
                </a:solidFill>
              </a:rPr>
              <a:t> different </a:t>
            </a:r>
            <a:r>
              <a:rPr lang="de-DE" sz="3200" dirty="0" err="1">
                <a:solidFill>
                  <a:srgbClr val="002060"/>
                </a:solidFill>
              </a:rPr>
              <a:t>locations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err="1">
                <a:solidFill>
                  <a:srgbClr val="002060"/>
                </a:solidFill>
              </a:rPr>
              <a:t>and</a:t>
            </a:r>
            <a:r>
              <a:rPr lang="de-DE" sz="3200" dirty="0">
                <a:solidFill>
                  <a:srgbClr val="002060"/>
                </a:solidFill>
              </a:rPr>
              <a:t> different </a:t>
            </a:r>
            <a:r>
              <a:rPr lang="de-DE" sz="3200" dirty="0" err="1">
                <a:solidFill>
                  <a:srgbClr val="002060"/>
                </a:solidFill>
              </a:rPr>
              <a:t>people</a:t>
            </a:r>
            <a:endParaRPr lang="de-I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90854BD-70F8-F749-87EC-24AD7F4A0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7200"/>
            <a:ext cx="7708711" cy="34308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845D12E-BBDA-1946-9CF1-C70AFA91A526}"/>
              </a:ext>
            </a:extLst>
          </p:cNvPr>
          <p:cNvSpPr txBox="1"/>
          <p:nvPr/>
        </p:nvSpPr>
        <p:spPr>
          <a:xfrm>
            <a:off x="1468260" y="3550897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IT" sz="1000" dirty="0">
                <a:latin typeface="Times" pitchFamily="2" charset="0"/>
              </a:rPr>
              <a:t>20 cm</a:t>
            </a:r>
          </a:p>
        </p:txBody>
      </p:sp>
    </p:spTree>
    <p:extLst>
      <p:ext uri="{BB962C8B-B14F-4D97-AF65-F5344CB8AC3E}">
        <p14:creationId xmlns:p14="http://schemas.microsoft.com/office/powerpoint/2010/main" val="42025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B005476-F95F-4A44-B039-E41C7499A9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59376" y="-1187532"/>
            <a:ext cx="12251376" cy="9188532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9E247914-22D7-2842-AF6F-2F90C0BC5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354" y="1809799"/>
            <a:ext cx="11497148" cy="2387329"/>
          </a:xfrm>
        </p:spPr>
        <p:txBody>
          <a:bodyPr/>
          <a:lstStyle/>
          <a:p>
            <a:r>
              <a:rPr lang="de-DE" sz="5400" dirty="0">
                <a:solidFill>
                  <a:srgbClr val="002060"/>
                </a:solidFill>
              </a:rPr>
              <a:t>The </a:t>
            </a:r>
            <a:r>
              <a:rPr lang="de-DE" sz="5400" dirty="0" err="1">
                <a:solidFill>
                  <a:srgbClr val="002060"/>
                </a:solidFill>
              </a:rPr>
              <a:t>significance</a:t>
            </a:r>
            <a:r>
              <a:rPr lang="de-DE" sz="5400" dirty="0">
                <a:solidFill>
                  <a:srgbClr val="002060"/>
                </a:solidFill>
              </a:rPr>
              <a:t> </a:t>
            </a:r>
            <a:r>
              <a:rPr lang="de-DE" sz="5400" dirty="0" err="1">
                <a:solidFill>
                  <a:srgbClr val="002060"/>
                </a:solidFill>
              </a:rPr>
              <a:t>of</a:t>
            </a:r>
            <a:r>
              <a:rPr lang="de-DE" sz="5400" dirty="0">
                <a:solidFill>
                  <a:srgbClr val="002060"/>
                </a:solidFill>
              </a:rPr>
              <a:t> a </a:t>
            </a:r>
            <a:r>
              <a:rPr lang="de-DE" sz="5400" dirty="0" err="1">
                <a:solidFill>
                  <a:srgbClr val="002060"/>
                </a:solidFill>
              </a:rPr>
              <a:t>CT‘s</a:t>
            </a:r>
            <a:r>
              <a:rPr lang="de-DE" sz="5400" dirty="0">
                <a:solidFill>
                  <a:srgbClr val="002060"/>
                </a:solidFill>
              </a:rPr>
              <a:t> </a:t>
            </a:r>
            <a:r>
              <a:rPr lang="de-DE" sz="5400" dirty="0" err="1">
                <a:solidFill>
                  <a:srgbClr val="002060"/>
                </a:solidFill>
              </a:rPr>
              <a:t>result</a:t>
            </a:r>
            <a:r>
              <a:rPr lang="de-DE" sz="5400" dirty="0">
                <a:solidFill>
                  <a:srgbClr val="002060"/>
                </a:solidFill>
              </a:rPr>
              <a:t> </a:t>
            </a:r>
            <a:r>
              <a:rPr lang="de-DE" sz="5400" dirty="0" err="1">
                <a:solidFill>
                  <a:srgbClr val="002060"/>
                </a:solidFill>
              </a:rPr>
              <a:t>increases</a:t>
            </a:r>
            <a:r>
              <a:rPr lang="de-DE" sz="5400" dirty="0">
                <a:solidFill>
                  <a:srgbClr val="002060"/>
                </a:solidFill>
              </a:rPr>
              <a:t> </a:t>
            </a:r>
            <a:r>
              <a:rPr lang="de-DE" sz="5400" dirty="0" err="1">
                <a:solidFill>
                  <a:srgbClr val="002060"/>
                </a:solidFill>
              </a:rPr>
              <a:t>with</a:t>
            </a:r>
            <a:r>
              <a:rPr lang="de-DE" sz="5400" dirty="0">
                <a:solidFill>
                  <a:srgbClr val="002060"/>
                </a:solidFill>
              </a:rPr>
              <a:t> </a:t>
            </a:r>
            <a:r>
              <a:rPr lang="de-DE" sz="5400" dirty="0" err="1">
                <a:solidFill>
                  <a:srgbClr val="002060"/>
                </a:solidFill>
              </a:rPr>
              <a:t>increasing</a:t>
            </a:r>
            <a:r>
              <a:rPr lang="de-DE" sz="5400" dirty="0">
                <a:solidFill>
                  <a:srgbClr val="002060"/>
                </a:solidFill>
              </a:rPr>
              <a:t> </a:t>
            </a:r>
            <a:r>
              <a:rPr lang="de-DE" sz="5400" dirty="0" err="1">
                <a:solidFill>
                  <a:srgbClr val="002060"/>
                </a:solidFill>
              </a:rPr>
              <a:t>fracture</a:t>
            </a:r>
            <a:r>
              <a:rPr lang="de-DE" sz="5400" dirty="0">
                <a:solidFill>
                  <a:srgbClr val="002060"/>
                </a:solidFill>
              </a:rPr>
              <a:t> </a:t>
            </a:r>
            <a:r>
              <a:rPr lang="de-DE" sz="5400" dirty="0" err="1">
                <a:solidFill>
                  <a:srgbClr val="002060"/>
                </a:solidFill>
              </a:rPr>
              <a:t>depth</a:t>
            </a:r>
            <a:r>
              <a:rPr lang="de-DE" sz="5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67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FD020-7315-094C-A659-A5FA9D18F7BB}" type="datetime1">
              <a:rPr kumimoji="0" lang="de-DE" altLang="de-DE" sz="90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23.05.22</a:t>
            </a:fld>
            <a:endParaRPr kumimoji="0" lang="de-DE" altLang="de-DE" sz="90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67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28996-F685-467A-9A24-E1C911E03A9F}" type="slidenum">
              <a:rPr kumimoji="0" lang="de-DE" altLang="de-DE" sz="90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67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90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5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6E7CBA7-AC05-7C47-BEA1-9FFF62950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1253" cy="687094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E10E432-BED2-304E-AABB-ED4F9C6A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3AE95D-C918-6641-8DFE-9D13572A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C572E-E7E3-F747-8972-10B23AE84514}" type="datetime1">
              <a:rPr lang="de-DE" altLang="de-DE" smtClean="0"/>
              <a:t>23.05.22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1E1CC1-6E44-034F-BCB4-DEE03345C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428996-F685-467A-9A24-E1C911E03A9F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8" name="Freihandform 7">
            <a:extLst>
              <a:ext uri="{FF2B5EF4-FFF2-40B4-BE49-F238E27FC236}">
                <a16:creationId xmlns:a16="http://schemas.microsoft.com/office/drawing/2014/main" id="{7BDA5FCE-658F-7041-8E57-EA465647F34D}"/>
              </a:ext>
            </a:extLst>
          </p:cNvPr>
          <p:cNvSpPr/>
          <p:nvPr/>
        </p:nvSpPr>
        <p:spPr bwMode="auto">
          <a:xfrm>
            <a:off x="4367284" y="3016155"/>
            <a:ext cx="2784143" cy="1828800"/>
          </a:xfrm>
          <a:custGeom>
            <a:avLst/>
            <a:gdLst>
              <a:gd name="connsiteX0" fmla="*/ 95534 w 2784143"/>
              <a:gd name="connsiteY0" fmla="*/ 955344 h 1828800"/>
              <a:gd name="connsiteX1" fmla="*/ 191068 w 2784143"/>
              <a:gd name="connsiteY1" fmla="*/ 968991 h 1828800"/>
              <a:gd name="connsiteX2" fmla="*/ 313898 w 2784143"/>
              <a:gd name="connsiteY2" fmla="*/ 914400 h 1828800"/>
              <a:gd name="connsiteX3" fmla="*/ 354841 w 2784143"/>
              <a:gd name="connsiteY3" fmla="*/ 859809 h 1828800"/>
              <a:gd name="connsiteX4" fmla="*/ 436728 w 2784143"/>
              <a:gd name="connsiteY4" fmla="*/ 791570 h 1828800"/>
              <a:gd name="connsiteX5" fmla="*/ 491319 w 2784143"/>
              <a:gd name="connsiteY5" fmla="*/ 709684 h 1828800"/>
              <a:gd name="connsiteX6" fmla="*/ 545910 w 2784143"/>
              <a:gd name="connsiteY6" fmla="*/ 627797 h 1828800"/>
              <a:gd name="connsiteX7" fmla="*/ 573206 w 2784143"/>
              <a:gd name="connsiteY7" fmla="*/ 586854 h 1828800"/>
              <a:gd name="connsiteX8" fmla="*/ 655092 w 2784143"/>
              <a:gd name="connsiteY8" fmla="*/ 504967 h 1828800"/>
              <a:gd name="connsiteX9" fmla="*/ 709683 w 2784143"/>
              <a:gd name="connsiteY9" fmla="*/ 450376 h 1828800"/>
              <a:gd name="connsiteX10" fmla="*/ 736979 w 2784143"/>
              <a:gd name="connsiteY10" fmla="*/ 409433 h 1828800"/>
              <a:gd name="connsiteX11" fmla="*/ 791570 w 2784143"/>
              <a:gd name="connsiteY11" fmla="*/ 354842 h 1828800"/>
              <a:gd name="connsiteX12" fmla="*/ 859809 w 2784143"/>
              <a:gd name="connsiteY12" fmla="*/ 259308 h 1828800"/>
              <a:gd name="connsiteX13" fmla="*/ 1037229 w 2784143"/>
              <a:gd name="connsiteY13" fmla="*/ 136478 h 1828800"/>
              <a:gd name="connsiteX14" fmla="*/ 1201003 w 2784143"/>
              <a:gd name="connsiteY14" fmla="*/ 40944 h 1828800"/>
              <a:gd name="connsiteX15" fmla="*/ 1323832 w 2784143"/>
              <a:gd name="connsiteY15" fmla="*/ 13648 h 1828800"/>
              <a:gd name="connsiteX16" fmla="*/ 1460310 w 2784143"/>
              <a:gd name="connsiteY16" fmla="*/ 0 h 1828800"/>
              <a:gd name="connsiteX17" fmla="*/ 2006220 w 2784143"/>
              <a:gd name="connsiteY17" fmla="*/ 13648 h 1828800"/>
              <a:gd name="connsiteX18" fmla="*/ 2047164 w 2784143"/>
              <a:gd name="connsiteY18" fmla="*/ 27296 h 1828800"/>
              <a:gd name="connsiteX19" fmla="*/ 2115403 w 2784143"/>
              <a:gd name="connsiteY19" fmla="*/ 40944 h 1828800"/>
              <a:gd name="connsiteX20" fmla="*/ 2238232 w 2784143"/>
              <a:gd name="connsiteY20" fmla="*/ 81887 h 1828800"/>
              <a:gd name="connsiteX21" fmla="*/ 2279176 w 2784143"/>
              <a:gd name="connsiteY21" fmla="*/ 95535 h 1828800"/>
              <a:gd name="connsiteX22" fmla="*/ 2388358 w 2784143"/>
              <a:gd name="connsiteY22" fmla="*/ 122830 h 1828800"/>
              <a:gd name="connsiteX23" fmla="*/ 2524835 w 2784143"/>
              <a:gd name="connsiteY23" fmla="*/ 218364 h 1828800"/>
              <a:gd name="connsiteX24" fmla="*/ 2565779 w 2784143"/>
              <a:gd name="connsiteY24" fmla="*/ 259308 h 1828800"/>
              <a:gd name="connsiteX25" fmla="*/ 2579426 w 2784143"/>
              <a:gd name="connsiteY25" fmla="*/ 300251 h 1828800"/>
              <a:gd name="connsiteX26" fmla="*/ 2661313 w 2784143"/>
              <a:gd name="connsiteY26" fmla="*/ 423081 h 1828800"/>
              <a:gd name="connsiteX27" fmla="*/ 2715904 w 2784143"/>
              <a:gd name="connsiteY27" fmla="*/ 504967 h 1828800"/>
              <a:gd name="connsiteX28" fmla="*/ 2743200 w 2784143"/>
              <a:gd name="connsiteY28" fmla="*/ 600502 h 1828800"/>
              <a:gd name="connsiteX29" fmla="*/ 2784143 w 2784143"/>
              <a:gd name="connsiteY29" fmla="*/ 736979 h 1828800"/>
              <a:gd name="connsiteX30" fmla="*/ 2770495 w 2784143"/>
              <a:gd name="connsiteY30" fmla="*/ 1050878 h 1828800"/>
              <a:gd name="connsiteX31" fmla="*/ 2743200 w 2784143"/>
              <a:gd name="connsiteY31" fmla="*/ 1132764 h 1828800"/>
              <a:gd name="connsiteX32" fmla="*/ 2674961 w 2784143"/>
              <a:gd name="connsiteY32" fmla="*/ 1214651 h 1828800"/>
              <a:gd name="connsiteX33" fmla="*/ 2620370 w 2784143"/>
              <a:gd name="connsiteY33" fmla="*/ 1296538 h 1828800"/>
              <a:gd name="connsiteX34" fmla="*/ 2497540 w 2784143"/>
              <a:gd name="connsiteY34" fmla="*/ 1433015 h 1828800"/>
              <a:gd name="connsiteX35" fmla="*/ 2388358 w 2784143"/>
              <a:gd name="connsiteY35" fmla="*/ 1514902 h 1828800"/>
              <a:gd name="connsiteX36" fmla="*/ 2251880 w 2784143"/>
              <a:gd name="connsiteY36" fmla="*/ 1596788 h 1828800"/>
              <a:gd name="connsiteX37" fmla="*/ 2169994 w 2784143"/>
              <a:gd name="connsiteY37" fmla="*/ 1651379 h 1828800"/>
              <a:gd name="connsiteX38" fmla="*/ 2019868 w 2784143"/>
              <a:gd name="connsiteY38" fmla="*/ 1719618 h 1828800"/>
              <a:gd name="connsiteX39" fmla="*/ 1978925 w 2784143"/>
              <a:gd name="connsiteY39" fmla="*/ 1746914 h 1828800"/>
              <a:gd name="connsiteX40" fmla="*/ 1883391 w 2784143"/>
              <a:gd name="connsiteY40" fmla="*/ 1774209 h 1828800"/>
              <a:gd name="connsiteX41" fmla="*/ 1801504 w 2784143"/>
              <a:gd name="connsiteY41" fmla="*/ 1801505 h 1828800"/>
              <a:gd name="connsiteX42" fmla="*/ 1624083 w 2784143"/>
              <a:gd name="connsiteY42" fmla="*/ 1828800 h 1828800"/>
              <a:gd name="connsiteX43" fmla="*/ 1310185 w 2784143"/>
              <a:gd name="connsiteY43" fmla="*/ 1815152 h 1828800"/>
              <a:gd name="connsiteX44" fmla="*/ 1269241 w 2784143"/>
              <a:gd name="connsiteY44" fmla="*/ 1801505 h 1828800"/>
              <a:gd name="connsiteX45" fmla="*/ 1214650 w 2784143"/>
              <a:gd name="connsiteY45" fmla="*/ 1787857 h 1828800"/>
              <a:gd name="connsiteX46" fmla="*/ 1078173 w 2784143"/>
              <a:gd name="connsiteY46" fmla="*/ 1733266 h 1828800"/>
              <a:gd name="connsiteX47" fmla="*/ 1037229 w 2784143"/>
              <a:gd name="connsiteY47" fmla="*/ 1719618 h 1828800"/>
              <a:gd name="connsiteX48" fmla="*/ 955343 w 2784143"/>
              <a:gd name="connsiteY48" fmla="*/ 1665027 h 1828800"/>
              <a:gd name="connsiteX49" fmla="*/ 859809 w 2784143"/>
              <a:gd name="connsiteY49" fmla="*/ 1596788 h 1828800"/>
              <a:gd name="connsiteX50" fmla="*/ 818865 w 2784143"/>
              <a:gd name="connsiteY50" fmla="*/ 1569493 h 1828800"/>
              <a:gd name="connsiteX51" fmla="*/ 777922 w 2784143"/>
              <a:gd name="connsiteY51" fmla="*/ 1528549 h 1828800"/>
              <a:gd name="connsiteX52" fmla="*/ 696035 w 2784143"/>
              <a:gd name="connsiteY52" fmla="*/ 1473958 h 1828800"/>
              <a:gd name="connsiteX53" fmla="*/ 655092 w 2784143"/>
              <a:gd name="connsiteY53" fmla="*/ 1446663 h 1828800"/>
              <a:gd name="connsiteX54" fmla="*/ 586853 w 2784143"/>
              <a:gd name="connsiteY54" fmla="*/ 1364776 h 1828800"/>
              <a:gd name="connsiteX55" fmla="*/ 545910 w 2784143"/>
              <a:gd name="connsiteY55" fmla="*/ 1323833 h 1828800"/>
              <a:gd name="connsiteX56" fmla="*/ 518615 w 2784143"/>
              <a:gd name="connsiteY56" fmla="*/ 1282890 h 1828800"/>
              <a:gd name="connsiteX57" fmla="*/ 477671 w 2784143"/>
              <a:gd name="connsiteY57" fmla="*/ 1241946 h 1828800"/>
              <a:gd name="connsiteX58" fmla="*/ 450376 w 2784143"/>
              <a:gd name="connsiteY58" fmla="*/ 1201003 h 1828800"/>
              <a:gd name="connsiteX59" fmla="*/ 409432 w 2784143"/>
              <a:gd name="connsiteY59" fmla="*/ 1187355 h 1828800"/>
              <a:gd name="connsiteX60" fmla="*/ 368489 w 2784143"/>
              <a:gd name="connsiteY60" fmla="*/ 1160060 h 1828800"/>
              <a:gd name="connsiteX61" fmla="*/ 286603 w 2784143"/>
              <a:gd name="connsiteY61" fmla="*/ 1132764 h 1828800"/>
              <a:gd name="connsiteX62" fmla="*/ 122829 w 2784143"/>
              <a:gd name="connsiteY62" fmla="*/ 1078173 h 1828800"/>
              <a:gd name="connsiteX63" fmla="*/ 40943 w 2784143"/>
              <a:gd name="connsiteY63" fmla="*/ 1050878 h 1828800"/>
              <a:gd name="connsiteX64" fmla="*/ 0 w 2784143"/>
              <a:gd name="connsiteY64" fmla="*/ 1023582 h 1828800"/>
              <a:gd name="connsiteX65" fmla="*/ 122829 w 2784143"/>
              <a:gd name="connsiteY65" fmla="*/ 968991 h 1828800"/>
              <a:gd name="connsiteX66" fmla="*/ 163773 w 2784143"/>
              <a:gd name="connsiteY66" fmla="*/ 955344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784143" h="1828800">
                <a:moveTo>
                  <a:pt x="95534" y="955344"/>
                </a:moveTo>
                <a:cubicBezTo>
                  <a:pt x="127379" y="959893"/>
                  <a:pt x="158995" y="971458"/>
                  <a:pt x="191068" y="968991"/>
                </a:cubicBezTo>
                <a:cubicBezTo>
                  <a:pt x="220351" y="966738"/>
                  <a:pt x="287875" y="940423"/>
                  <a:pt x="313898" y="914400"/>
                </a:cubicBezTo>
                <a:cubicBezTo>
                  <a:pt x="329982" y="898316"/>
                  <a:pt x="338757" y="875893"/>
                  <a:pt x="354841" y="859809"/>
                </a:cubicBezTo>
                <a:cubicBezTo>
                  <a:pt x="433701" y="780950"/>
                  <a:pt x="358468" y="892190"/>
                  <a:pt x="436728" y="791570"/>
                </a:cubicBezTo>
                <a:cubicBezTo>
                  <a:pt x="456868" y="765675"/>
                  <a:pt x="473122" y="736979"/>
                  <a:pt x="491319" y="709684"/>
                </a:cubicBezTo>
                <a:lnTo>
                  <a:pt x="545910" y="627797"/>
                </a:lnTo>
                <a:cubicBezTo>
                  <a:pt x="555008" y="614149"/>
                  <a:pt x="561608" y="598452"/>
                  <a:pt x="573206" y="586854"/>
                </a:cubicBezTo>
                <a:lnTo>
                  <a:pt x="655092" y="504967"/>
                </a:lnTo>
                <a:cubicBezTo>
                  <a:pt x="673289" y="486770"/>
                  <a:pt x="695408" y="471788"/>
                  <a:pt x="709683" y="450376"/>
                </a:cubicBezTo>
                <a:cubicBezTo>
                  <a:pt x="718782" y="436728"/>
                  <a:pt x="726304" y="421887"/>
                  <a:pt x="736979" y="409433"/>
                </a:cubicBezTo>
                <a:cubicBezTo>
                  <a:pt x="753727" y="389894"/>
                  <a:pt x="774822" y="374381"/>
                  <a:pt x="791570" y="354842"/>
                </a:cubicBezTo>
                <a:cubicBezTo>
                  <a:pt x="822822" y="318382"/>
                  <a:pt x="821034" y="294558"/>
                  <a:pt x="859809" y="259308"/>
                </a:cubicBezTo>
                <a:cubicBezTo>
                  <a:pt x="955217" y="172574"/>
                  <a:pt x="950387" y="194373"/>
                  <a:pt x="1037229" y="136478"/>
                </a:cubicBezTo>
                <a:cubicBezTo>
                  <a:pt x="1098357" y="95726"/>
                  <a:pt x="1118014" y="61692"/>
                  <a:pt x="1201003" y="40944"/>
                </a:cubicBezTo>
                <a:cubicBezTo>
                  <a:pt x="1238067" y="31678"/>
                  <a:pt x="1286706" y="18598"/>
                  <a:pt x="1323832" y="13648"/>
                </a:cubicBezTo>
                <a:cubicBezTo>
                  <a:pt x="1369150" y="7605"/>
                  <a:pt x="1414817" y="4549"/>
                  <a:pt x="1460310" y="0"/>
                </a:cubicBezTo>
                <a:cubicBezTo>
                  <a:pt x="1642280" y="4549"/>
                  <a:pt x="1824390" y="5191"/>
                  <a:pt x="2006220" y="13648"/>
                </a:cubicBezTo>
                <a:cubicBezTo>
                  <a:pt x="2020591" y="14316"/>
                  <a:pt x="2033207" y="23807"/>
                  <a:pt x="2047164" y="27296"/>
                </a:cubicBezTo>
                <a:cubicBezTo>
                  <a:pt x="2069668" y="32922"/>
                  <a:pt x="2093024" y="34841"/>
                  <a:pt x="2115403" y="40944"/>
                </a:cubicBezTo>
                <a:cubicBezTo>
                  <a:pt x="2115425" y="40950"/>
                  <a:pt x="2217750" y="75060"/>
                  <a:pt x="2238232" y="81887"/>
                </a:cubicBezTo>
                <a:cubicBezTo>
                  <a:pt x="2251880" y="86436"/>
                  <a:pt x="2265219" y="92046"/>
                  <a:pt x="2279176" y="95535"/>
                </a:cubicBezTo>
                <a:lnTo>
                  <a:pt x="2388358" y="122830"/>
                </a:lnTo>
                <a:cubicBezTo>
                  <a:pt x="2423589" y="146317"/>
                  <a:pt x="2489472" y="188053"/>
                  <a:pt x="2524835" y="218364"/>
                </a:cubicBezTo>
                <a:cubicBezTo>
                  <a:pt x="2539490" y="230925"/>
                  <a:pt x="2552131" y="245660"/>
                  <a:pt x="2565779" y="259308"/>
                </a:cubicBezTo>
                <a:cubicBezTo>
                  <a:pt x="2570328" y="272956"/>
                  <a:pt x="2572440" y="287675"/>
                  <a:pt x="2579426" y="300251"/>
                </a:cubicBezTo>
                <a:cubicBezTo>
                  <a:pt x="2579436" y="300268"/>
                  <a:pt x="2647659" y="402601"/>
                  <a:pt x="2661313" y="423081"/>
                </a:cubicBezTo>
                <a:lnTo>
                  <a:pt x="2715904" y="504967"/>
                </a:lnTo>
                <a:cubicBezTo>
                  <a:pt x="2761767" y="642557"/>
                  <a:pt x="2691793" y="429146"/>
                  <a:pt x="2743200" y="600502"/>
                </a:cubicBezTo>
                <a:cubicBezTo>
                  <a:pt x="2793040" y="766637"/>
                  <a:pt x="2752686" y="611152"/>
                  <a:pt x="2784143" y="736979"/>
                </a:cubicBezTo>
                <a:cubicBezTo>
                  <a:pt x="2779594" y="841612"/>
                  <a:pt x="2781272" y="946702"/>
                  <a:pt x="2770495" y="1050878"/>
                </a:cubicBezTo>
                <a:cubicBezTo>
                  <a:pt x="2767534" y="1079497"/>
                  <a:pt x="2759160" y="1108824"/>
                  <a:pt x="2743200" y="1132764"/>
                </a:cubicBezTo>
                <a:cubicBezTo>
                  <a:pt x="2645658" y="1279077"/>
                  <a:pt x="2797561" y="1057021"/>
                  <a:pt x="2674961" y="1214651"/>
                </a:cubicBezTo>
                <a:cubicBezTo>
                  <a:pt x="2654821" y="1240546"/>
                  <a:pt x="2638567" y="1269242"/>
                  <a:pt x="2620370" y="1296538"/>
                </a:cubicBezTo>
                <a:cubicBezTo>
                  <a:pt x="2583702" y="1351540"/>
                  <a:pt x="2561815" y="1390164"/>
                  <a:pt x="2497540" y="1433015"/>
                </a:cubicBezTo>
                <a:cubicBezTo>
                  <a:pt x="2377577" y="1512992"/>
                  <a:pt x="2566695" y="1385203"/>
                  <a:pt x="2388358" y="1514902"/>
                </a:cubicBezTo>
                <a:cubicBezTo>
                  <a:pt x="2230251" y="1629888"/>
                  <a:pt x="2372584" y="1524366"/>
                  <a:pt x="2251880" y="1596788"/>
                </a:cubicBezTo>
                <a:cubicBezTo>
                  <a:pt x="2223750" y="1613666"/>
                  <a:pt x="2199336" y="1636708"/>
                  <a:pt x="2169994" y="1651379"/>
                </a:cubicBezTo>
                <a:cubicBezTo>
                  <a:pt x="2047945" y="1712404"/>
                  <a:pt x="2099414" y="1693103"/>
                  <a:pt x="2019868" y="1719618"/>
                </a:cubicBezTo>
                <a:cubicBezTo>
                  <a:pt x="2006220" y="1728717"/>
                  <a:pt x="1993596" y="1739579"/>
                  <a:pt x="1978925" y="1746914"/>
                </a:cubicBezTo>
                <a:cubicBezTo>
                  <a:pt x="1955998" y="1758378"/>
                  <a:pt x="1905247" y="1767652"/>
                  <a:pt x="1883391" y="1774209"/>
                </a:cubicBezTo>
                <a:cubicBezTo>
                  <a:pt x="1855832" y="1782477"/>
                  <a:pt x="1829718" y="1795863"/>
                  <a:pt x="1801504" y="1801505"/>
                </a:cubicBezTo>
                <a:cubicBezTo>
                  <a:pt x="1697300" y="1822345"/>
                  <a:pt x="1756283" y="1812275"/>
                  <a:pt x="1624083" y="1828800"/>
                </a:cubicBezTo>
                <a:cubicBezTo>
                  <a:pt x="1519450" y="1824251"/>
                  <a:pt x="1414608" y="1823184"/>
                  <a:pt x="1310185" y="1815152"/>
                </a:cubicBezTo>
                <a:cubicBezTo>
                  <a:pt x="1295841" y="1814049"/>
                  <a:pt x="1283074" y="1805457"/>
                  <a:pt x="1269241" y="1801505"/>
                </a:cubicBezTo>
                <a:cubicBezTo>
                  <a:pt x="1251206" y="1796352"/>
                  <a:pt x="1232616" y="1793247"/>
                  <a:pt x="1214650" y="1787857"/>
                </a:cubicBezTo>
                <a:cubicBezTo>
                  <a:pt x="1076588" y="1746437"/>
                  <a:pt x="1184573" y="1778866"/>
                  <a:pt x="1078173" y="1733266"/>
                </a:cubicBezTo>
                <a:cubicBezTo>
                  <a:pt x="1064950" y="1727599"/>
                  <a:pt x="1049805" y="1726605"/>
                  <a:pt x="1037229" y="1719618"/>
                </a:cubicBezTo>
                <a:cubicBezTo>
                  <a:pt x="1008552" y="1703686"/>
                  <a:pt x="982638" y="1683224"/>
                  <a:pt x="955343" y="1665027"/>
                </a:cubicBezTo>
                <a:cubicBezTo>
                  <a:pt x="858823" y="1600681"/>
                  <a:pt x="978348" y="1681458"/>
                  <a:pt x="859809" y="1596788"/>
                </a:cubicBezTo>
                <a:cubicBezTo>
                  <a:pt x="846462" y="1587254"/>
                  <a:pt x="831466" y="1579994"/>
                  <a:pt x="818865" y="1569493"/>
                </a:cubicBezTo>
                <a:cubicBezTo>
                  <a:pt x="804038" y="1557137"/>
                  <a:pt x="793157" y="1540399"/>
                  <a:pt x="777922" y="1528549"/>
                </a:cubicBezTo>
                <a:cubicBezTo>
                  <a:pt x="752027" y="1508408"/>
                  <a:pt x="723331" y="1492155"/>
                  <a:pt x="696035" y="1473958"/>
                </a:cubicBezTo>
                <a:cubicBezTo>
                  <a:pt x="682387" y="1464860"/>
                  <a:pt x="666690" y="1458261"/>
                  <a:pt x="655092" y="1446663"/>
                </a:cubicBezTo>
                <a:cubicBezTo>
                  <a:pt x="535478" y="1327049"/>
                  <a:pt x="681857" y="1478781"/>
                  <a:pt x="586853" y="1364776"/>
                </a:cubicBezTo>
                <a:cubicBezTo>
                  <a:pt x="574497" y="1349949"/>
                  <a:pt x="558266" y="1338660"/>
                  <a:pt x="545910" y="1323833"/>
                </a:cubicBezTo>
                <a:cubicBezTo>
                  <a:pt x="535409" y="1311232"/>
                  <a:pt x="529116" y="1295491"/>
                  <a:pt x="518615" y="1282890"/>
                </a:cubicBezTo>
                <a:cubicBezTo>
                  <a:pt x="506259" y="1268062"/>
                  <a:pt x="490027" y="1256774"/>
                  <a:pt x="477671" y="1241946"/>
                </a:cubicBezTo>
                <a:cubicBezTo>
                  <a:pt x="467170" y="1229345"/>
                  <a:pt x="463184" y="1211249"/>
                  <a:pt x="450376" y="1201003"/>
                </a:cubicBezTo>
                <a:cubicBezTo>
                  <a:pt x="439142" y="1192016"/>
                  <a:pt x="422299" y="1193789"/>
                  <a:pt x="409432" y="1187355"/>
                </a:cubicBezTo>
                <a:cubicBezTo>
                  <a:pt x="394761" y="1180020"/>
                  <a:pt x="383478" y="1166722"/>
                  <a:pt x="368489" y="1160060"/>
                </a:cubicBezTo>
                <a:cubicBezTo>
                  <a:pt x="342197" y="1148375"/>
                  <a:pt x="313898" y="1141862"/>
                  <a:pt x="286603" y="1132764"/>
                </a:cubicBezTo>
                <a:lnTo>
                  <a:pt x="122829" y="1078173"/>
                </a:lnTo>
                <a:cubicBezTo>
                  <a:pt x="122824" y="1078171"/>
                  <a:pt x="40947" y="1050881"/>
                  <a:pt x="40943" y="1050878"/>
                </a:cubicBezTo>
                <a:lnTo>
                  <a:pt x="0" y="1023582"/>
                </a:lnTo>
                <a:cubicBezTo>
                  <a:pt x="64881" y="980329"/>
                  <a:pt x="25386" y="1001472"/>
                  <a:pt x="122829" y="968991"/>
                </a:cubicBezTo>
                <a:lnTo>
                  <a:pt x="163773" y="955344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I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535F6B37-3BE3-F741-BFE1-14D645EB00E1}"/>
              </a:ext>
            </a:extLst>
          </p:cNvPr>
          <p:cNvSpPr/>
          <p:nvPr/>
        </p:nvSpPr>
        <p:spPr bwMode="auto">
          <a:xfrm>
            <a:off x="4435522" y="3179928"/>
            <a:ext cx="2920621" cy="1665027"/>
          </a:xfrm>
          <a:custGeom>
            <a:avLst/>
            <a:gdLst>
              <a:gd name="connsiteX0" fmla="*/ 81887 w 3113481"/>
              <a:gd name="connsiteY0" fmla="*/ 791571 h 1842448"/>
              <a:gd name="connsiteX1" fmla="*/ 81887 w 3113481"/>
              <a:gd name="connsiteY1" fmla="*/ 791571 h 1842448"/>
              <a:gd name="connsiteX2" fmla="*/ 218365 w 3113481"/>
              <a:gd name="connsiteY2" fmla="*/ 805218 h 1842448"/>
              <a:gd name="connsiteX3" fmla="*/ 272956 w 3113481"/>
              <a:gd name="connsiteY3" fmla="*/ 791571 h 1842448"/>
              <a:gd name="connsiteX4" fmla="*/ 327547 w 3113481"/>
              <a:gd name="connsiteY4" fmla="*/ 764275 h 1842448"/>
              <a:gd name="connsiteX5" fmla="*/ 423081 w 3113481"/>
              <a:gd name="connsiteY5" fmla="*/ 696036 h 1842448"/>
              <a:gd name="connsiteX6" fmla="*/ 464024 w 3113481"/>
              <a:gd name="connsiteY6" fmla="*/ 682388 h 1842448"/>
              <a:gd name="connsiteX7" fmla="*/ 504968 w 3113481"/>
              <a:gd name="connsiteY7" fmla="*/ 641445 h 1842448"/>
              <a:gd name="connsiteX8" fmla="*/ 545911 w 3113481"/>
              <a:gd name="connsiteY8" fmla="*/ 614150 h 1842448"/>
              <a:gd name="connsiteX9" fmla="*/ 573206 w 3113481"/>
              <a:gd name="connsiteY9" fmla="*/ 573206 h 1842448"/>
              <a:gd name="connsiteX10" fmla="*/ 614150 w 3113481"/>
              <a:gd name="connsiteY10" fmla="*/ 532263 h 1842448"/>
              <a:gd name="connsiteX11" fmla="*/ 641445 w 3113481"/>
              <a:gd name="connsiteY11" fmla="*/ 491320 h 1842448"/>
              <a:gd name="connsiteX12" fmla="*/ 723332 w 3113481"/>
              <a:gd name="connsiteY12" fmla="*/ 409433 h 1842448"/>
              <a:gd name="connsiteX13" fmla="*/ 750627 w 3113481"/>
              <a:gd name="connsiteY13" fmla="*/ 368490 h 1842448"/>
              <a:gd name="connsiteX14" fmla="*/ 791571 w 3113481"/>
              <a:gd name="connsiteY14" fmla="*/ 341194 h 1842448"/>
              <a:gd name="connsiteX15" fmla="*/ 846162 w 3113481"/>
              <a:gd name="connsiteY15" fmla="*/ 300251 h 1842448"/>
              <a:gd name="connsiteX16" fmla="*/ 887105 w 3113481"/>
              <a:gd name="connsiteY16" fmla="*/ 272956 h 1842448"/>
              <a:gd name="connsiteX17" fmla="*/ 1023582 w 3113481"/>
              <a:gd name="connsiteY17" fmla="*/ 177421 h 1842448"/>
              <a:gd name="connsiteX18" fmla="*/ 1064526 w 3113481"/>
              <a:gd name="connsiteY18" fmla="*/ 150126 h 1842448"/>
              <a:gd name="connsiteX19" fmla="*/ 1105469 w 3113481"/>
              <a:gd name="connsiteY19" fmla="*/ 136478 h 1842448"/>
              <a:gd name="connsiteX20" fmla="*/ 1187356 w 3113481"/>
              <a:gd name="connsiteY20" fmla="*/ 81887 h 1842448"/>
              <a:gd name="connsiteX21" fmla="*/ 1282890 w 3113481"/>
              <a:gd name="connsiteY21" fmla="*/ 54591 h 1842448"/>
              <a:gd name="connsiteX22" fmla="*/ 1364777 w 3113481"/>
              <a:gd name="connsiteY22" fmla="*/ 27296 h 1842448"/>
              <a:gd name="connsiteX23" fmla="*/ 1405720 w 3113481"/>
              <a:gd name="connsiteY23" fmla="*/ 13648 h 1842448"/>
              <a:gd name="connsiteX24" fmla="*/ 1460311 w 3113481"/>
              <a:gd name="connsiteY24" fmla="*/ 0 h 1842448"/>
              <a:gd name="connsiteX25" fmla="*/ 1583141 w 3113481"/>
              <a:gd name="connsiteY25" fmla="*/ 13648 h 1842448"/>
              <a:gd name="connsiteX26" fmla="*/ 1651379 w 3113481"/>
              <a:gd name="connsiteY26" fmla="*/ 27296 h 1842448"/>
              <a:gd name="connsiteX27" fmla="*/ 2210938 w 3113481"/>
              <a:gd name="connsiteY27" fmla="*/ 40944 h 1842448"/>
              <a:gd name="connsiteX28" fmla="*/ 2361063 w 3113481"/>
              <a:gd name="connsiteY28" fmla="*/ 81887 h 1842448"/>
              <a:gd name="connsiteX29" fmla="*/ 2442950 w 3113481"/>
              <a:gd name="connsiteY29" fmla="*/ 109182 h 1842448"/>
              <a:gd name="connsiteX30" fmla="*/ 2565779 w 3113481"/>
              <a:gd name="connsiteY30" fmla="*/ 136478 h 1842448"/>
              <a:gd name="connsiteX31" fmla="*/ 2647666 w 3113481"/>
              <a:gd name="connsiteY31" fmla="*/ 163773 h 1842448"/>
              <a:gd name="connsiteX32" fmla="*/ 2702257 w 3113481"/>
              <a:gd name="connsiteY32" fmla="*/ 177421 h 1842448"/>
              <a:gd name="connsiteX33" fmla="*/ 2784144 w 3113481"/>
              <a:gd name="connsiteY33" fmla="*/ 204717 h 1842448"/>
              <a:gd name="connsiteX34" fmla="*/ 2866030 w 3113481"/>
              <a:gd name="connsiteY34" fmla="*/ 245660 h 1842448"/>
              <a:gd name="connsiteX35" fmla="*/ 2920621 w 3113481"/>
              <a:gd name="connsiteY35" fmla="*/ 286603 h 1842448"/>
              <a:gd name="connsiteX36" fmla="*/ 3002508 w 3113481"/>
              <a:gd name="connsiteY36" fmla="*/ 368490 h 1842448"/>
              <a:gd name="connsiteX37" fmla="*/ 3057099 w 3113481"/>
              <a:gd name="connsiteY37" fmla="*/ 450376 h 1842448"/>
              <a:gd name="connsiteX38" fmla="*/ 3084394 w 3113481"/>
              <a:gd name="connsiteY38" fmla="*/ 491320 h 1842448"/>
              <a:gd name="connsiteX39" fmla="*/ 3111690 w 3113481"/>
              <a:gd name="connsiteY39" fmla="*/ 600502 h 1842448"/>
              <a:gd name="connsiteX40" fmla="*/ 3084394 w 3113481"/>
              <a:gd name="connsiteY40" fmla="*/ 1078173 h 1842448"/>
              <a:gd name="connsiteX41" fmla="*/ 3057099 w 3113481"/>
              <a:gd name="connsiteY41" fmla="*/ 1160060 h 1842448"/>
              <a:gd name="connsiteX42" fmla="*/ 3043451 w 3113481"/>
              <a:gd name="connsiteY42" fmla="*/ 1201003 h 1842448"/>
              <a:gd name="connsiteX43" fmla="*/ 3029803 w 3113481"/>
              <a:gd name="connsiteY43" fmla="*/ 1241947 h 1842448"/>
              <a:gd name="connsiteX44" fmla="*/ 2934269 w 3113481"/>
              <a:gd name="connsiteY44" fmla="*/ 1378424 h 1842448"/>
              <a:gd name="connsiteX45" fmla="*/ 2893326 w 3113481"/>
              <a:gd name="connsiteY45" fmla="*/ 1405720 h 1842448"/>
              <a:gd name="connsiteX46" fmla="*/ 2770496 w 3113481"/>
              <a:gd name="connsiteY46" fmla="*/ 1528550 h 1842448"/>
              <a:gd name="connsiteX47" fmla="*/ 2729553 w 3113481"/>
              <a:gd name="connsiteY47" fmla="*/ 1569493 h 1842448"/>
              <a:gd name="connsiteX48" fmla="*/ 2674962 w 3113481"/>
              <a:gd name="connsiteY48" fmla="*/ 1596788 h 1842448"/>
              <a:gd name="connsiteX49" fmla="*/ 2593075 w 3113481"/>
              <a:gd name="connsiteY49" fmla="*/ 1651379 h 1842448"/>
              <a:gd name="connsiteX50" fmla="*/ 2524836 w 3113481"/>
              <a:gd name="connsiteY50" fmla="*/ 1665027 h 1842448"/>
              <a:gd name="connsiteX51" fmla="*/ 2456597 w 3113481"/>
              <a:gd name="connsiteY51" fmla="*/ 1692323 h 1842448"/>
              <a:gd name="connsiteX52" fmla="*/ 2320120 w 3113481"/>
              <a:gd name="connsiteY52" fmla="*/ 1733266 h 1842448"/>
              <a:gd name="connsiteX53" fmla="*/ 2279177 w 3113481"/>
              <a:gd name="connsiteY53" fmla="*/ 1746914 h 1842448"/>
              <a:gd name="connsiteX54" fmla="*/ 2183642 w 3113481"/>
              <a:gd name="connsiteY54" fmla="*/ 1760562 h 1842448"/>
              <a:gd name="connsiteX55" fmla="*/ 2047165 w 3113481"/>
              <a:gd name="connsiteY55" fmla="*/ 1787857 h 1842448"/>
              <a:gd name="connsiteX56" fmla="*/ 1965278 w 3113481"/>
              <a:gd name="connsiteY56" fmla="*/ 1801505 h 1842448"/>
              <a:gd name="connsiteX57" fmla="*/ 1897039 w 3113481"/>
              <a:gd name="connsiteY57" fmla="*/ 1815153 h 1842448"/>
              <a:gd name="connsiteX58" fmla="*/ 1842448 w 3113481"/>
              <a:gd name="connsiteY58" fmla="*/ 1828800 h 1842448"/>
              <a:gd name="connsiteX59" fmla="*/ 1705971 w 3113481"/>
              <a:gd name="connsiteY59" fmla="*/ 1842448 h 1842448"/>
              <a:gd name="connsiteX60" fmla="*/ 1405720 w 3113481"/>
              <a:gd name="connsiteY60" fmla="*/ 1828800 h 1842448"/>
              <a:gd name="connsiteX61" fmla="*/ 1323833 w 3113481"/>
              <a:gd name="connsiteY61" fmla="*/ 1801505 h 1842448"/>
              <a:gd name="connsiteX62" fmla="*/ 1269242 w 3113481"/>
              <a:gd name="connsiteY62" fmla="*/ 1760562 h 1842448"/>
              <a:gd name="connsiteX63" fmla="*/ 1214651 w 3113481"/>
              <a:gd name="connsiteY63" fmla="*/ 1733266 h 1842448"/>
              <a:gd name="connsiteX64" fmla="*/ 1160060 w 3113481"/>
              <a:gd name="connsiteY64" fmla="*/ 1692323 h 1842448"/>
              <a:gd name="connsiteX65" fmla="*/ 1119117 w 3113481"/>
              <a:gd name="connsiteY65" fmla="*/ 1665027 h 1842448"/>
              <a:gd name="connsiteX66" fmla="*/ 1050878 w 3113481"/>
              <a:gd name="connsiteY66" fmla="*/ 1583141 h 1842448"/>
              <a:gd name="connsiteX67" fmla="*/ 1037230 w 3113481"/>
              <a:gd name="connsiteY67" fmla="*/ 1542197 h 1842448"/>
              <a:gd name="connsiteX68" fmla="*/ 996287 w 3113481"/>
              <a:gd name="connsiteY68" fmla="*/ 1487606 h 1842448"/>
              <a:gd name="connsiteX69" fmla="*/ 941696 w 3113481"/>
              <a:gd name="connsiteY69" fmla="*/ 1405720 h 1842448"/>
              <a:gd name="connsiteX70" fmla="*/ 914400 w 3113481"/>
              <a:gd name="connsiteY70" fmla="*/ 1364776 h 1842448"/>
              <a:gd name="connsiteX71" fmla="*/ 846162 w 3113481"/>
              <a:gd name="connsiteY71" fmla="*/ 1282890 h 1842448"/>
              <a:gd name="connsiteX72" fmla="*/ 805218 w 3113481"/>
              <a:gd name="connsiteY72" fmla="*/ 1269242 h 1842448"/>
              <a:gd name="connsiteX73" fmla="*/ 723332 w 3113481"/>
              <a:gd name="connsiteY73" fmla="*/ 1214651 h 1842448"/>
              <a:gd name="connsiteX74" fmla="*/ 586854 w 3113481"/>
              <a:gd name="connsiteY74" fmla="*/ 1119117 h 1842448"/>
              <a:gd name="connsiteX75" fmla="*/ 545911 w 3113481"/>
              <a:gd name="connsiteY75" fmla="*/ 1105469 h 1842448"/>
              <a:gd name="connsiteX76" fmla="*/ 464024 w 3113481"/>
              <a:gd name="connsiteY76" fmla="*/ 1064526 h 1842448"/>
              <a:gd name="connsiteX77" fmla="*/ 354842 w 3113481"/>
              <a:gd name="connsiteY77" fmla="*/ 1037230 h 1842448"/>
              <a:gd name="connsiteX78" fmla="*/ 313899 w 3113481"/>
              <a:gd name="connsiteY78" fmla="*/ 1009935 h 1842448"/>
              <a:gd name="connsiteX79" fmla="*/ 272956 w 3113481"/>
              <a:gd name="connsiteY79" fmla="*/ 968991 h 1842448"/>
              <a:gd name="connsiteX80" fmla="*/ 232012 w 3113481"/>
              <a:gd name="connsiteY80" fmla="*/ 955344 h 1842448"/>
              <a:gd name="connsiteX81" fmla="*/ 191069 w 3113481"/>
              <a:gd name="connsiteY81" fmla="*/ 914400 h 1842448"/>
              <a:gd name="connsiteX82" fmla="*/ 150126 w 3113481"/>
              <a:gd name="connsiteY82" fmla="*/ 887105 h 1842448"/>
              <a:gd name="connsiteX83" fmla="*/ 95535 w 3113481"/>
              <a:gd name="connsiteY83" fmla="*/ 805218 h 1842448"/>
              <a:gd name="connsiteX84" fmla="*/ 68239 w 3113481"/>
              <a:gd name="connsiteY84" fmla="*/ 764275 h 1842448"/>
              <a:gd name="connsiteX85" fmla="*/ 0 w 3113481"/>
              <a:gd name="connsiteY85" fmla="*/ 736979 h 1842448"/>
              <a:gd name="connsiteX86" fmla="*/ 13648 w 3113481"/>
              <a:gd name="connsiteY86" fmla="*/ 791571 h 184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113481" h="1842448">
                <a:moveTo>
                  <a:pt x="81887" y="791571"/>
                </a:moveTo>
                <a:lnTo>
                  <a:pt x="81887" y="791571"/>
                </a:lnTo>
                <a:cubicBezTo>
                  <a:pt x="127380" y="796120"/>
                  <a:pt x="172645" y="805218"/>
                  <a:pt x="218365" y="805218"/>
                </a:cubicBezTo>
                <a:cubicBezTo>
                  <a:pt x="237122" y="805218"/>
                  <a:pt x="255393" y="798157"/>
                  <a:pt x="272956" y="791571"/>
                </a:cubicBezTo>
                <a:cubicBezTo>
                  <a:pt x="292006" y="784427"/>
                  <a:pt x="310295" y="775058"/>
                  <a:pt x="327547" y="764275"/>
                </a:cubicBezTo>
                <a:cubicBezTo>
                  <a:pt x="352266" y="748825"/>
                  <a:pt x="394216" y="710469"/>
                  <a:pt x="423081" y="696036"/>
                </a:cubicBezTo>
                <a:cubicBezTo>
                  <a:pt x="435948" y="689602"/>
                  <a:pt x="450376" y="686937"/>
                  <a:pt x="464024" y="682388"/>
                </a:cubicBezTo>
                <a:cubicBezTo>
                  <a:pt x="477672" y="668740"/>
                  <a:pt x="490140" y="653801"/>
                  <a:pt x="504968" y="641445"/>
                </a:cubicBezTo>
                <a:cubicBezTo>
                  <a:pt x="517569" y="630945"/>
                  <a:pt x="534313" y="625748"/>
                  <a:pt x="545911" y="614150"/>
                </a:cubicBezTo>
                <a:cubicBezTo>
                  <a:pt x="557509" y="602551"/>
                  <a:pt x="562705" y="585807"/>
                  <a:pt x="573206" y="573206"/>
                </a:cubicBezTo>
                <a:cubicBezTo>
                  <a:pt x="585562" y="558379"/>
                  <a:pt x="601794" y="547090"/>
                  <a:pt x="614150" y="532263"/>
                </a:cubicBezTo>
                <a:cubicBezTo>
                  <a:pt x="624651" y="519662"/>
                  <a:pt x="630548" y="503579"/>
                  <a:pt x="641445" y="491320"/>
                </a:cubicBezTo>
                <a:cubicBezTo>
                  <a:pt x="667091" y="462469"/>
                  <a:pt x="701920" y="441552"/>
                  <a:pt x="723332" y="409433"/>
                </a:cubicBezTo>
                <a:cubicBezTo>
                  <a:pt x="732430" y="395785"/>
                  <a:pt x="739029" y="380088"/>
                  <a:pt x="750627" y="368490"/>
                </a:cubicBezTo>
                <a:cubicBezTo>
                  <a:pt x="762226" y="356891"/>
                  <a:pt x="778223" y="350728"/>
                  <a:pt x="791571" y="341194"/>
                </a:cubicBezTo>
                <a:cubicBezTo>
                  <a:pt x="810080" y="327973"/>
                  <a:pt x="827653" y="313472"/>
                  <a:pt x="846162" y="300251"/>
                </a:cubicBezTo>
                <a:cubicBezTo>
                  <a:pt x="859509" y="290717"/>
                  <a:pt x="873758" y="282490"/>
                  <a:pt x="887105" y="272956"/>
                </a:cubicBezTo>
                <a:cubicBezTo>
                  <a:pt x="1028555" y="171920"/>
                  <a:pt x="835350" y="302908"/>
                  <a:pt x="1023582" y="177421"/>
                </a:cubicBezTo>
                <a:cubicBezTo>
                  <a:pt x="1037230" y="168322"/>
                  <a:pt x="1048965" y="155313"/>
                  <a:pt x="1064526" y="150126"/>
                </a:cubicBezTo>
                <a:cubicBezTo>
                  <a:pt x="1078174" y="145577"/>
                  <a:pt x="1092893" y="143464"/>
                  <a:pt x="1105469" y="136478"/>
                </a:cubicBezTo>
                <a:cubicBezTo>
                  <a:pt x="1134146" y="120546"/>
                  <a:pt x="1156234" y="92261"/>
                  <a:pt x="1187356" y="81887"/>
                </a:cubicBezTo>
                <a:cubicBezTo>
                  <a:pt x="1324915" y="36033"/>
                  <a:pt x="1111571" y="105986"/>
                  <a:pt x="1282890" y="54591"/>
                </a:cubicBezTo>
                <a:cubicBezTo>
                  <a:pt x="1310449" y="46323"/>
                  <a:pt x="1337481" y="36394"/>
                  <a:pt x="1364777" y="27296"/>
                </a:cubicBezTo>
                <a:cubicBezTo>
                  <a:pt x="1378425" y="22747"/>
                  <a:pt x="1391764" y="17137"/>
                  <a:pt x="1405720" y="13648"/>
                </a:cubicBezTo>
                <a:lnTo>
                  <a:pt x="1460311" y="0"/>
                </a:lnTo>
                <a:cubicBezTo>
                  <a:pt x="1501254" y="4549"/>
                  <a:pt x="1542360" y="7822"/>
                  <a:pt x="1583141" y="13648"/>
                </a:cubicBezTo>
                <a:cubicBezTo>
                  <a:pt x="1606104" y="16929"/>
                  <a:pt x="1628204" y="26288"/>
                  <a:pt x="1651379" y="27296"/>
                </a:cubicBezTo>
                <a:cubicBezTo>
                  <a:pt x="1837778" y="35400"/>
                  <a:pt x="2024418" y="36395"/>
                  <a:pt x="2210938" y="40944"/>
                </a:cubicBezTo>
                <a:cubicBezTo>
                  <a:pt x="2458380" y="123424"/>
                  <a:pt x="2148876" y="24018"/>
                  <a:pt x="2361063" y="81887"/>
                </a:cubicBezTo>
                <a:cubicBezTo>
                  <a:pt x="2388821" y="89457"/>
                  <a:pt x="2415192" y="101612"/>
                  <a:pt x="2442950" y="109182"/>
                </a:cubicBezTo>
                <a:cubicBezTo>
                  <a:pt x="2585810" y="148144"/>
                  <a:pt x="2443216" y="99709"/>
                  <a:pt x="2565779" y="136478"/>
                </a:cubicBezTo>
                <a:cubicBezTo>
                  <a:pt x="2593338" y="144746"/>
                  <a:pt x="2619753" y="156795"/>
                  <a:pt x="2647666" y="163773"/>
                </a:cubicBezTo>
                <a:cubicBezTo>
                  <a:pt x="2665863" y="168322"/>
                  <a:pt x="2684291" y="172031"/>
                  <a:pt x="2702257" y="177421"/>
                </a:cubicBezTo>
                <a:cubicBezTo>
                  <a:pt x="2729816" y="185689"/>
                  <a:pt x="2760204" y="188757"/>
                  <a:pt x="2784144" y="204717"/>
                </a:cubicBezTo>
                <a:cubicBezTo>
                  <a:pt x="2837057" y="239992"/>
                  <a:pt x="2809526" y="226825"/>
                  <a:pt x="2866030" y="245660"/>
                </a:cubicBezTo>
                <a:cubicBezTo>
                  <a:pt x="2884227" y="259308"/>
                  <a:pt x="2904537" y="270519"/>
                  <a:pt x="2920621" y="286603"/>
                </a:cubicBezTo>
                <a:cubicBezTo>
                  <a:pt x="3022194" y="388175"/>
                  <a:pt x="2906016" y="304160"/>
                  <a:pt x="3002508" y="368490"/>
                </a:cubicBezTo>
                <a:lnTo>
                  <a:pt x="3057099" y="450376"/>
                </a:lnTo>
                <a:cubicBezTo>
                  <a:pt x="3066198" y="464024"/>
                  <a:pt x="3079207" y="475759"/>
                  <a:pt x="3084394" y="491320"/>
                </a:cubicBezTo>
                <a:cubicBezTo>
                  <a:pt x="3105378" y="554269"/>
                  <a:pt x="3095221" y="518156"/>
                  <a:pt x="3111690" y="600502"/>
                </a:cubicBezTo>
                <a:cubicBezTo>
                  <a:pt x="3106113" y="773377"/>
                  <a:pt x="3131111" y="922448"/>
                  <a:pt x="3084394" y="1078173"/>
                </a:cubicBezTo>
                <a:cubicBezTo>
                  <a:pt x="3076126" y="1105732"/>
                  <a:pt x="3066197" y="1132764"/>
                  <a:pt x="3057099" y="1160060"/>
                </a:cubicBezTo>
                <a:lnTo>
                  <a:pt x="3043451" y="1201003"/>
                </a:lnTo>
                <a:cubicBezTo>
                  <a:pt x="3038902" y="1214651"/>
                  <a:pt x="3037783" y="1229977"/>
                  <a:pt x="3029803" y="1241947"/>
                </a:cubicBezTo>
                <a:cubicBezTo>
                  <a:pt x="3020887" y="1255321"/>
                  <a:pt x="2954476" y="1358216"/>
                  <a:pt x="2934269" y="1378424"/>
                </a:cubicBezTo>
                <a:cubicBezTo>
                  <a:pt x="2922671" y="1390022"/>
                  <a:pt x="2905585" y="1394823"/>
                  <a:pt x="2893326" y="1405720"/>
                </a:cubicBezTo>
                <a:cubicBezTo>
                  <a:pt x="2893290" y="1405752"/>
                  <a:pt x="2790984" y="1508061"/>
                  <a:pt x="2770496" y="1528550"/>
                </a:cubicBezTo>
                <a:cubicBezTo>
                  <a:pt x="2756848" y="1542198"/>
                  <a:pt x="2746816" y="1560862"/>
                  <a:pt x="2729553" y="1569493"/>
                </a:cubicBezTo>
                <a:cubicBezTo>
                  <a:pt x="2711356" y="1578591"/>
                  <a:pt x="2692408" y="1586321"/>
                  <a:pt x="2674962" y="1596788"/>
                </a:cubicBezTo>
                <a:cubicBezTo>
                  <a:pt x="2646832" y="1613666"/>
                  <a:pt x="2625243" y="1644945"/>
                  <a:pt x="2593075" y="1651379"/>
                </a:cubicBezTo>
                <a:cubicBezTo>
                  <a:pt x="2570329" y="1655928"/>
                  <a:pt x="2547054" y="1658361"/>
                  <a:pt x="2524836" y="1665027"/>
                </a:cubicBezTo>
                <a:cubicBezTo>
                  <a:pt x="2501371" y="1672067"/>
                  <a:pt x="2479621" y="1683951"/>
                  <a:pt x="2456597" y="1692323"/>
                </a:cubicBezTo>
                <a:cubicBezTo>
                  <a:pt x="2337680" y="1735566"/>
                  <a:pt x="2415165" y="1706110"/>
                  <a:pt x="2320120" y="1733266"/>
                </a:cubicBezTo>
                <a:cubicBezTo>
                  <a:pt x="2306288" y="1737218"/>
                  <a:pt x="2293284" y="1744093"/>
                  <a:pt x="2279177" y="1746914"/>
                </a:cubicBezTo>
                <a:cubicBezTo>
                  <a:pt x="2247633" y="1753223"/>
                  <a:pt x="2215321" y="1754972"/>
                  <a:pt x="2183642" y="1760562"/>
                </a:cubicBezTo>
                <a:cubicBezTo>
                  <a:pt x="2137955" y="1768624"/>
                  <a:pt x="2092927" y="1780230"/>
                  <a:pt x="2047165" y="1787857"/>
                </a:cubicBezTo>
                <a:lnTo>
                  <a:pt x="1965278" y="1801505"/>
                </a:lnTo>
                <a:cubicBezTo>
                  <a:pt x="1942455" y="1805655"/>
                  <a:pt x="1919683" y="1810121"/>
                  <a:pt x="1897039" y="1815153"/>
                </a:cubicBezTo>
                <a:cubicBezTo>
                  <a:pt x="1878729" y="1819222"/>
                  <a:pt x="1861016" y="1826147"/>
                  <a:pt x="1842448" y="1828800"/>
                </a:cubicBezTo>
                <a:cubicBezTo>
                  <a:pt x="1797188" y="1835266"/>
                  <a:pt x="1751463" y="1837899"/>
                  <a:pt x="1705971" y="1842448"/>
                </a:cubicBezTo>
                <a:cubicBezTo>
                  <a:pt x="1605887" y="1837899"/>
                  <a:pt x="1505337" y="1839473"/>
                  <a:pt x="1405720" y="1828800"/>
                </a:cubicBezTo>
                <a:cubicBezTo>
                  <a:pt x="1377112" y="1825735"/>
                  <a:pt x="1323833" y="1801505"/>
                  <a:pt x="1323833" y="1801505"/>
                </a:cubicBezTo>
                <a:cubicBezTo>
                  <a:pt x="1305636" y="1787857"/>
                  <a:pt x="1288531" y="1772617"/>
                  <a:pt x="1269242" y="1760562"/>
                </a:cubicBezTo>
                <a:cubicBezTo>
                  <a:pt x="1251990" y="1749779"/>
                  <a:pt x="1231903" y="1744049"/>
                  <a:pt x="1214651" y="1733266"/>
                </a:cubicBezTo>
                <a:cubicBezTo>
                  <a:pt x="1195362" y="1721211"/>
                  <a:pt x="1178569" y="1705544"/>
                  <a:pt x="1160060" y="1692323"/>
                </a:cubicBezTo>
                <a:cubicBezTo>
                  <a:pt x="1146713" y="1682789"/>
                  <a:pt x="1131718" y="1675528"/>
                  <a:pt x="1119117" y="1665027"/>
                </a:cubicBezTo>
                <a:cubicBezTo>
                  <a:pt x="1079711" y="1632189"/>
                  <a:pt x="1077717" y="1623399"/>
                  <a:pt x="1050878" y="1583141"/>
                </a:cubicBezTo>
                <a:cubicBezTo>
                  <a:pt x="1046329" y="1569493"/>
                  <a:pt x="1044368" y="1554688"/>
                  <a:pt x="1037230" y="1542197"/>
                </a:cubicBezTo>
                <a:cubicBezTo>
                  <a:pt x="1025945" y="1522448"/>
                  <a:pt x="1009331" y="1506240"/>
                  <a:pt x="996287" y="1487606"/>
                </a:cubicBezTo>
                <a:cubicBezTo>
                  <a:pt x="977475" y="1460731"/>
                  <a:pt x="959893" y="1433015"/>
                  <a:pt x="941696" y="1405720"/>
                </a:cubicBezTo>
                <a:lnTo>
                  <a:pt x="914400" y="1364776"/>
                </a:lnTo>
                <a:cubicBezTo>
                  <a:pt x="894259" y="1334564"/>
                  <a:pt x="877687" y="1303907"/>
                  <a:pt x="846162" y="1282890"/>
                </a:cubicBezTo>
                <a:cubicBezTo>
                  <a:pt x="834192" y="1274910"/>
                  <a:pt x="817794" y="1276229"/>
                  <a:pt x="805218" y="1269242"/>
                </a:cubicBezTo>
                <a:cubicBezTo>
                  <a:pt x="776541" y="1253310"/>
                  <a:pt x="749576" y="1234334"/>
                  <a:pt x="723332" y="1214651"/>
                </a:cubicBezTo>
                <a:cubicBezTo>
                  <a:pt x="698417" y="1195965"/>
                  <a:pt x="607017" y="1125838"/>
                  <a:pt x="586854" y="1119117"/>
                </a:cubicBezTo>
                <a:cubicBezTo>
                  <a:pt x="573206" y="1114568"/>
                  <a:pt x="558778" y="1111903"/>
                  <a:pt x="545911" y="1105469"/>
                </a:cubicBezTo>
                <a:cubicBezTo>
                  <a:pt x="471370" y="1068197"/>
                  <a:pt x="539498" y="1085110"/>
                  <a:pt x="464024" y="1064526"/>
                </a:cubicBezTo>
                <a:cubicBezTo>
                  <a:pt x="427832" y="1054655"/>
                  <a:pt x="354842" y="1037230"/>
                  <a:pt x="354842" y="1037230"/>
                </a:cubicBezTo>
                <a:cubicBezTo>
                  <a:pt x="341194" y="1028132"/>
                  <a:pt x="326500" y="1020436"/>
                  <a:pt x="313899" y="1009935"/>
                </a:cubicBezTo>
                <a:cubicBezTo>
                  <a:pt x="299072" y="997579"/>
                  <a:pt x="289015" y="979697"/>
                  <a:pt x="272956" y="968991"/>
                </a:cubicBezTo>
                <a:cubicBezTo>
                  <a:pt x="260986" y="961011"/>
                  <a:pt x="245660" y="959893"/>
                  <a:pt x="232012" y="955344"/>
                </a:cubicBezTo>
                <a:cubicBezTo>
                  <a:pt x="218364" y="941696"/>
                  <a:pt x="205896" y="926756"/>
                  <a:pt x="191069" y="914400"/>
                </a:cubicBezTo>
                <a:cubicBezTo>
                  <a:pt x="178468" y="903899"/>
                  <a:pt x="160927" y="899449"/>
                  <a:pt x="150126" y="887105"/>
                </a:cubicBezTo>
                <a:cubicBezTo>
                  <a:pt x="128524" y="862417"/>
                  <a:pt x="113732" y="832514"/>
                  <a:pt x="95535" y="805218"/>
                </a:cubicBezTo>
                <a:cubicBezTo>
                  <a:pt x="86436" y="791570"/>
                  <a:pt x="83800" y="769462"/>
                  <a:pt x="68239" y="764275"/>
                </a:cubicBezTo>
                <a:cubicBezTo>
                  <a:pt x="17645" y="747410"/>
                  <a:pt x="40163" y="757061"/>
                  <a:pt x="0" y="736979"/>
                </a:cubicBezTo>
                <a:lnTo>
                  <a:pt x="13648" y="791571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IT" sz="2400" b="1" i="0" u="none" strike="noStrike" cap="none" normalizeH="0" baseline="0">
              <a:ln>
                <a:noFill/>
              </a:ln>
              <a:effectLst/>
              <a:latin typeface="Arial Narrow" panose="020B0606020202030204" pitchFamily="34" charset="0"/>
            </a:endParaRPr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76FBACE8-EF86-F745-85A4-EB51CE61B9BD}"/>
              </a:ext>
            </a:extLst>
          </p:cNvPr>
          <p:cNvSpPr/>
          <p:nvPr/>
        </p:nvSpPr>
        <p:spPr bwMode="auto">
          <a:xfrm>
            <a:off x="4348065" y="2808514"/>
            <a:ext cx="2705878" cy="2062066"/>
          </a:xfrm>
          <a:custGeom>
            <a:avLst/>
            <a:gdLst>
              <a:gd name="connsiteX0" fmla="*/ 0 w 2705878"/>
              <a:gd name="connsiteY0" fmla="*/ 1184988 h 2062066"/>
              <a:gd name="connsiteX1" fmla="*/ 0 w 2705878"/>
              <a:gd name="connsiteY1" fmla="*/ 1184988 h 2062066"/>
              <a:gd name="connsiteX2" fmla="*/ 83976 w 2705878"/>
              <a:gd name="connsiteY2" fmla="*/ 1194319 h 2062066"/>
              <a:gd name="connsiteX3" fmla="*/ 139959 w 2705878"/>
              <a:gd name="connsiteY3" fmla="*/ 1175657 h 2062066"/>
              <a:gd name="connsiteX4" fmla="*/ 242596 w 2705878"/>
              <a:gd name="connsiteY4" fmla="*/ 1147666 h 2062066"/>
              <a:gd name="connsiteX5" fmla="*/ 307911 w 2705878"/>
              <a:gd name="connsiteY5" fmla="*/ 1073021 h 2062066"/>
              <a:gd name="connsiteX6" fmla="*/ 345233 w 2705878"/>
              <a:gd name="connsiteY6" fmla="*/ 1026368 h 2062066"/>
              <a:gd name="connsiteX7" fmla="*/ 410547 w 2705878"/>
              <a:gd name="connsiteY7" fmla="*/ 905070 h 2062066"/>
              <a:gd name="connsiteX8" fmla="*/ 429208 w 2705878"/>
              <a:gd name="connsiteY8" fmla="*/ 886408 h 2062066"/>
              <a:gd name="connsiteX9" fmla="*/ 438539 w 2705878"/>
              <a:gd name="connsiteY9" fmla="*/ 858417 h 2062066"/>
              <a:gd name="connsiteX10" fmla="*/ 457200 w 2705878"/>
              <a:gd name="connsiteY10" fmla="*/ 839755 h 2062066"/>
              <a:gd name="connsiteX11" fmla="*/ 466531 w 2705878"/>
              <a:gd name="connsiteY11" fmla="*/ 802433 h 2062066"/>
              <a:gd name="connsiteX12" fmla="*/ 503853 w 2705878"/>
              <a:gd name="connsiteY12" fmla="*/ 737119 h 2062066"/>
              <a:gd name="connsiteX13" fmla="*/ 522515 w 2705878"/>
              <a:gd name="connsiteY13" fmla="*/ 671804 h 2062066"/>
              <a:gd name="connsiteX14" fmla="*/ 541176 w 2705878"/>
              <a:gd name="connsiteY14" fmla="*/ 615821 h 2062066"/>
              <a:gd name="connsiteX15" fmla="*/ 550506 w 2705878"/>
              <a:gd name="connsiteY15" fmla="*/ 587829 h 2062066"/>
              <a:gd name="connsiteX16" fmla="*/ 569168 w 2705878"/>
              <a:gd name="connsiteY16" fmla="*/ 550506 h 2062066"/>
              <a:gd name="connsiteX17" fmla="*/ 578498 w 2705878"/>
              <a:gd name="connsiteY17" fmla="*/ 522515 h 2062066"/>
              <a:gd name="connsiteX18" fmla="*/ 597159 w 2705878"/>
              <a:gd name="connsiteY18" fmla="*/ 494523 h 2062066"/>
              <a:gd name="connsiteX19" fmla="*/ 606490 w 2705878"/>
              <a:gd name="connsiteY19" fmla="*/ 466531 h 2062066"/>
              <a:gd name="connsiteX20" fmla="*/ 643813 w 2705878"/>
              <a:gd name="connsiteY20" fmla="*/ 391886 h 2062066"/>
              <a:gd name="connsiteX21" fmla="*/ 653143 w 2705878"/>
              <a:gd name="connsiteY21" fmla="*/ 363894 h 2062066"/>
              <a:gd name="connsiteX22" fmla="*/ 727788 w 2705878"/>
              <a:gd name="connsiteY22" fmla="*/ 270588 h 2062066"/>
              <a:gd name="connsiteX23" fmla="*/ 746449 w 2705878"/>
              <a:gd name="connsiteY23" fmla="*/ 242596 h 2062066"/>
              <a:gd name="connsiteX24" fmla="*/ 793102 w 2705878"/>
              <a:gd name="connsiteY24" fmla="*/ 195943 h 2062066"/>
              <a:gd name="connsiteX25" fmla="*/ 811764 w 2705878"/>
              <a:gd name="connsiteY25" fmla="*/ 177282 h 2062066"/>
              <a:gd name="connsiteX26" fmla="*/ 858417 w 2705878"/>
              <a:gd name="connsiteY26" fmla="*/ 158621 h 2062066"/>
              <a:gd name="connsiteX27" fmla="*/ 886408 w 2705878"/>
              <a:gd name="connsiteY27" fmla="*/ 130629 h 2062066"/>
              <a:gd name="connsiteX28" fmla="*/ 933062 w 2705878"/>
              <a:gd name="connsiteY28" fmla="*/ 111968 h 2062066"/>
              <a:gd name="connsiteX29" fmla="*/ 998376 w 2705878"/>
              <a:gd name="connsiteY29" fmla="*/ 93306 h 2062066"/>
              <a:gd name="connsiteX30" fmla="*/ 1138335 w 2705878"/>
              <a:gd name="connsiteY30" fmla="*/ 83976 h 2062066"/>
              <a:gd name="connsiteX31" fmla="*/ 1194319 w 2705878"/>
              <a:gd name="connsiteY31" fmla="*/ 65315 h 2062066"/>
              <a:gd name="connsiteX32" fmla="*/ 1231641 w 2705878"/>
              <a:gd name="connsiteY32" fmla="*/ 46653 h 2062066"/>
              <a:gd name="connsiteX33" fmla="*/ 1278294 w 2705878"/>
              <a:gd name="connsiteY33" fmla="*/ 37323 h 2062066"/>
              <a:gd name="connsiteX34" fmla="*/ 1324947 w 2705878"/>
              <a:gd name="connsiteY34" fmla="*/ 18662 h 2062066"/>
              <a:gd name="connsiteX35" fmla="*/ 1362270 w 2705878"/>
              <a:gd name="connsiteY35" fmla="*/ 9331 h 2062066"/>
              <a:gd name="connsiteX36" fmla="*/ 1390262 w 2705878"/>
              <a:gd name="connsiteY36" fmla="*/ 0 h 2062066"/>
              <a:gd name="connsiteX37" fmla="*/ 1604866 w 2705878"/>
              <a:gd name="connsiteY37" fmla="*/ 9331 h 2062066"/>
              <a:gd name="connsiteX38" fmla="*/ 1978090 w 2705878"/>
              <a:gd name="connsiteY38" fmla="*/ 27992 h 2062066"/>
              <a:gd name="connsiteX39" fmla="*/ 2024743 w 2705878"/>
              <a:gd name="connsiteY39" fmla="*/ 37323 h 2062066"/>
              <a:gd name="connsiteX40" fmla="*/ 2080727 w 2705878"/>
              <a:gd name="connsiteY40" fmla="*/ 46653 h 2062066"/>
              <a:gd name="connsiteX41" fmla="*/ 2108719 w 2705878"/>
              <a:gd name="connsiteY41" fmla="*/ 55984 h 2062066"/>
              <a:gd name="connsiteX42" fmla="*/ 2174033 w 2705878"/>
              <a:gd name="connsiteY42" fmla="*/ 74645 h 2062066"/>
              <a:gd name="connsiteX43" fmla="*/ 2230017 w 2705878"/>
              <a:gd name="connsiteY43" fmla="*/ 111968 h 2062066"/>
              <a:gd name="connsiteX44" fmla="*/ 2258008 w 2705878"/>
              <a:gd name="connsiteY44" fmla="*/ 130629 h 2062066"/>
              <a:gd name="connsiteX45" fmla="*/ 2304662 w 2705878"/>
              <a:gd name="connsiteY45" fmla="*/ 158621 h 2062066"/>
              <a:gd name="connsiteX46" fmla="*/ 2379306 w 2705878"/>
              <a:gd name="connsiteY46" fmla="*/ 223935 h 2062066"/>
              <a:gd name="connsiteX47" fmla="*/ 2425959 w 2705878"/>
              <a:gd name="connsiteY47" fmla="*/ 261257 h 2062066"/>
              <a:gd name="connsiteX48" fmla="*/ 2472613 w 2705878"/>
              <a:gd name="connsiteY48" fmla="*/ 298580 h 2062066"/>
              <a:gd name="connsiteX49" fmla="*/ 2509935 w 2705878"/>
              <a:gd name="connsiteY49" fmla="*/ 354564 h 2062066"/>
              <a:gd name="connsiteX50" fmla="*/ 2528596 w 2705878"/>
              <a:gd name="connsiteY50" fmla="*/ 382555 h 2062066"/>
              <a:gd name="connsiteX51" fmla="*/ 2547257 w 2705878"/>
              <a:gd name="connsiteY51" fmla="*/ 401217 h 2062066"/>
              <a:gd name="connsiteX52" fmla="*/ 2556588 w 2705878"/>
              <a:gd name="connsiteY52" fmla="*/ 429208 h 2062066"/>
              <a:gd name="connsiteX53" fmla="*/ 2593911 w 2705878"/>
              <a:gd name="connsiteY53" fmla="*/ 503853 h 2062066"/>
              <a:gd name="connsiteX54" fmla="*/ 2621902 w 2705878"/>
              <a:gd name="connsiteY54" fmla="*/ 578498 h 2062066"/>
              <a:gd name="connsiteX55" fmla="*/ 2640564 w 2705878"/>
              <a:gd name="connsiteY55" fmla="*/ 653143 h 2062066"/>
              <a:gd name="connsiteX56" fmla="*/ 2649894 w 2705878"/>
              <a:gd name="connsiteY56" fmla="*/ 681135 h 2062066"/>
              <a:gd name="connsiteX57" fmla="*/ 2659225 w 2705878"/>
              <a:gd name="connsiteY57" fmla="*/ 737119 h 2062066"/>
              <a:gd name="connsiteX58" fmla="*/ 2668555 w 2705878"/>
              <a:gd name="connsiteY58" fmla="*/ 765110 h 2062066"/>
              <a:gd name="connsiteX59" fmla="*/ 2696547 w 2705878"/>
              <a:gd name="connsiteY59" fmla="*/ 905070 h 2062066"/>
              <a:gd name="connsiteX60" fmla="*/ 2705878 w 2705878"/>
              <a:gd name="connsiteY60" fmla="*/ 951723 h 2062066"/>
              <a:gd name="connsiteX61" fmla="*/ 2696547 w 2705878"/>
              <a:gd name="connsiteY61" fmla="*/ 1287625 h 2062066"/>
              <a:gd name="connsiteX62" fmla="*/ 2668555 w 2705878"/>
              <a:gd name="connsiteY62" fmla="*/ 1436915 h 2062066"/>
              <a:gd name="connsiteX63" fmla="*/ 2640564 w 2705878"/>
              <a:gd name="connsiteY63" fmla="*/ 1520890 h 2062066"/>
              <a:gd name="connsiteX64" fmla="*/ 2631233 w 2705878"/>
              <a:gd name="connsiteY64" fmla="*/ 1548882 h 2062066"/>
              <a:gd name="connsiteX65" fmla="*/ 2593911 w 2705878"/>
              <a:gd name="connsiteY65" fmla="*/ 1604866 h 2062066"/>
              <a:gd name="connsiteX66" fmla="*/ 2537927 w 2705878"/>
              <a:gd name="connsiteY66" fmla="*/ 1698172 h 2062066"/>
              <a:gd name="connsiteX67" fmla="*/ 2528596 w 2705878"/>
              <a:gd name="connsiteY67" fmla="*/ 1726164 h 2062066"/>
              <a:gd name="connsiteX68" fmla="*/ 2491274 w 2705878"/>
              <a:gd name="connsiteY68" fmla="*/ 1772817 h 2062066"/>
              <a:gd name="connsiteX69" fmla="*/ 2453951 w 2705878"/>
              <a:gd name="connsiteY69" fmla="*/ 1819470 h 2062066"/>
              <a:gd name="connsiteX70" fmla="*/ 2407298 w 2705878"/>
              <a:gd name="connsiteY70" fmla="*/ 1856792 h 2062066"/>
              <a:gd name="connsiteX71" fmla="*/ 2351315 w 2705878"/>
              <a:gd name="connsiteY71" fmla="*/ 1894115 h 2062066"/>
              <a:gd name="connsiteX72" fmla="*/ 2304662 w 2705878"/>
              <a:gd name="connsiteY72" fmla="*/ 1922106 h 2062066"/>
              <a:gd name="connsiteX73" fmla="*/ 2230017 w 2705878"/>
              <a:gd name="connsiteY73" fmla="*/ 1959429 h 2062066"/>
              <a:gd name="connsiteX74" fmla="*/ 2146041 w 2705878"/>
              <a:gd name="connsiteY74" fmla="*/ 1996751 h 2062066"/>
              <a:gd name="connsiteX75" fmla="*/ 2108719 w 2705878"/>
              <a:gd name="connsiteY75" fmla="*/ 2006082 h 2062066"/>
              <a:gd name="connsiteX76" fmla="*/ 2006082 w 2705878"/>
              <a:gd name="connsiteY76" fmla="*/ 2024743 h 2062066"/>
              <a:gd name="connsiteX77" fmla="*/ 1810139 w 2705878"/>
              <a:gd name="connsiteY77" fmla="*/ 2052735 h 2062066"/>
              <a:gd name="connsiteX78" fmla="*/ 1679511 w 2705878"/>
              <a:gd name="connsiteY78" fmla="*/ 2062066 h 2062066"/>
              <a:gd name="connsiteX79" fmla="*/ 1278294 w 2705878"/>
              <a:gd name="connsiteY79" fmla="*/ 2052735 h 2062066"/>
              <a:gd name="connsiteX80" fmla="*/ 1240972 w 2705878"/>
              <a:gd name="connsiteY80" fmla="*/ 2043404 h 2062066"/>
              <a:gd name="connsiteX81" fmla="*/ 1166327 w 2705878"/>
              <a:gd name="connsiteY81" fmla="*/ 2034074 h 2062066"/>
              <a:gd name="connsiteX82" fmla="*/ 1129004 w 2705878"/>
              <a:gd name="connsiteY82" fmla="*/ 2024743 h 2062066"/>
              <a:gd name="connsiteX83" fmla="*/ 1101013 w 2705878"/>
              <a:gd name="connsiteY83" fmla="*/ 2015413 h 2062066"/>
              <a:gd name="connsiteX84" fmla="*/ 1054359 w 2705878"/>
              <a:gd name="connsiteY84" fmla="*/ 2006082 h 2062066"/>
              <a:gd name="connsiteX85" fmla="*/ 1026368 w 2705878"/>
              <a:gd name="connsiteY85" fmla="*/ 1996751 h 2062066"/>
              <a:gd name="connsiteX86" fmla="*/ 933062 w 2705878"/>
              <a:gd name="connsiteY86" fmla="*/ 1978090 h 2062066"/>
              <a:gd name="connsiteX87" fmla="*/ 877078 w 2705878"/>
              <a:gd name="connsiteY87" fmla="*/ 1968759 h 2062066"/>
              <a:gd name="connsiteX88" fmla="*/ 849086 w 2705878"/>
              <a:gd name="connsiteY88" fmla="*/ 1959429 h 2062066"/>
              <a:gd name="connsiteX89" fmla="*/ 811764 w 2705878"/>
              <a:gd name="connsiteY89" fmla="*/ 1950098 h 2062066"/>
              <a:gd name="connsiteX90" fmla="*/ 755780 w 2705878"/>
              <a:gd name="connsiteY90" fmla="*/ 1931437 h 2062066"/>
              <a:gd name="connsiteX91" fmla="*/ 690466 w 2705878"/>
              <a:gd name="connsiteY91" fmla="*/ 1903445 h 2062066"/>
              <a:gd name="connsiteX92" fmla="*/ 643813 w 2705878"/>
              <a:gd name="connsiteY92" fmla="*/ 1856792 h 2062066"/>
              <a:gd name="connsiteX93" fmla="*/ 625151 w 2705878"/>
              <a:gd name="connsiteY93" fmla="*/ 1838131 h 2062066"/>
              <a:gd name="connsiteX94" fmla="*/ 606490 w 2705878"/>
              <a:gd name="connsiteY94" fmla="*/ 1800808 h 2062066"/>
              <a:gd name="connsiteX95" fmla="*/ 587829 w 2705878"/>
              <a:gd name="connsiteY95" fmla="*/ 1744825 h 2062066"/>
              <a:gd name="connsiteX96" fmla="*/ 578498 w 2705878"/>
              <a:gd name="connsiteY96" fmla="*/ 1716833 h 2062066"/>
              <a:gd name="connsiteX97" fmla="*/ 559837 w 2705878"/>
              <a:gd name="connsiteY97" fmla="*/ 1679510 h 2062066"/>
              <a:gd name="connsiteX98" fmla="*/ 531845 w 2705878"/>
              <a:gd name="connsiteY98" fmla="*/ 1614196 h 2062066"/>
              <a:gd name="connsiteX99" fmla="*/ 503853 w 2705878"/>
              <a:gd name="connsiteY99" fmla="*/ 1530221 h 2062066"/>
              <a:gd name="connsiteX100" fmla="*/ 494523 w 2705878"/>
              <a:gd name="connsiteY100" fmla="*/ 1502229 h 2062066"/>
              <a:gd name="connsiteX101" fmla="*/ 475862 w 2705878"/>
              <a:gd name="connsiteY101" fmla="*/ 1474237 h 2062066"/>
              <a:gd name="connsiteX102" fmla="*/ 438539 w 2705878"/>
              <a:gd name="connsiteY102" fmla="*/ 1390262 h 2062066"/>
              <a:gd name="connsiteX103" fmla="*/ 382555 w 2705878"/>
              <a:gd name="connsiteY103" fmla="*/ 1343608 h 2062066"/>
              <a:gd name="connsiteX104" fmla="*/ 363894 w 2705878"/>
              <a:gd name="connsiteY104" fmla="*/ 1315617 h 2062066"/>
              <a:gd name="connsiteX105" fmla="*/ 317241 w 2705878"/>
              <a:gd name="connsiteY105" fmla="*/ 1278294 h 2062066"/>
              <a:gd name="connsiteX106" fmla="*/ 251927 w 2705878"/>
              <a:gd name="connsiteY106" fmla="*/ 1240972 h 2062066"/>
              <a:gd name="connsiteX107" fmla="*/ 158621 w 2705878"/>
              <a:gd name="connsiteY107" fmla="*/ 1212980 h 2062066"/>
              <a:gd name="connsiteX108" fmla="*/ 37323 w 2705878"/>
              <a:gd name="connsiteY108" fmla="*/ 1203649 h 2062066"/>
              <a:gd name="connsiteX109" fmla="*/ 0 w 2705878"/>
              <a:gd name="connsiteY109" fmla="*/ 1184988 h 206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705878" h="2062066">
                <a:moveTo>
                  <a:pt x="0" y="1184988"/>
                </a:moveTo>
                <a:lnTo>
                  <a:pt x="0" y="1184988"/>
                </a:lnTo>
                <a:cubicBezTo>
                  <a:pt x="27992" y="1188098"/>
                  <a:pt x="55874" y="1196193"/>
                  <a:pt x="83976" y="1194319"/>
                </a:cubicBezTo>
                <a:cubicBezTo>
                  <a:pt x="103603" y="1193010"/>
                  <a:pt x="120876" y="1180428"/>
                  <a:pt x="139959" y="1175657"/>
                </a:cubicBezTo>
                <a:cubicBezTo>
                  <a:pt x="224146" y="1154611"/>
                  <a:pt x="190273" y="1165106"/>
                  <a:pt x="242596" y="1147666"/>
                </a:cubicBezTo>
                <a:cubicBezTo>
                  <a:pt x="319983" y="1070279"/>
                  <a:pt x="243671" y="1150110"/>
                  <a:pt x="307911" y="1073021"/>
                </a:cubicBezTo>
                <a:cubicBezTo>
                  <a:pt x="332555" y="1043449"/>
                  <a:pt x="324173" y="1065478"/>
                  <a:pt x="345233" y="1026368"/>
                </a:cubicBezTo>
                <a:cubicBezTo>
                  <a:pt x="360604" y="997822"/>
                  <a:pt x="384303" y="937876"/>
                  <a:pt x="410547" y="905070"/>
                </a:cubicBezTo>
                <a:cubicBezTo>
                  <a:pt x="416042" y="898201"/>
                  <a:pt x="422988" y="892629"/>
                  <a:pt x="429208" y="886408"/>
                </a:cubicBezTo>
                <a:cubicBezTo>
                  <a:pt x="432318" y="877078"/>
                  <a:pt x="433479" y="866851"/>
                  <a:pt x="438539" y="858417"/>
                </a:cubicBezTo>
                <a:cubicBezTo>
                  <a:pt x="443065" y="850874"/>
                  <a:pt x="453266" y="847623"/>
                  <a:pt x="457200" y="839755"/>
                </a:cubicBezTo>
                <a:cubicBezTo>
                  <a:pt x="462935" y="828285"/>
                  <a:pt x="462028" y="814440"/>
                  <a:pt x="466531" y="802433"/>
                </a:cubicBezTo>
                <a:cubicBezTo>
                  <a:pt x="491071" y="736994"/>
                  <a:pt x="476780" y="791264"/>
                  <a:pt x="503853" y="737119"/>
                </a:cubicBezTo>
                <a:cubicBezTo>
                  <a:pt x="511693" y="721440"/>
                  <a:pt x="518030" y="686753"/>
                  <a:pt x="522515" y="671804"/>
                </a:cubicBezTo>
                <a:cubicBezTo>
                  <a:pt x="528167" y="652963"/>
                  <a:pt x="534956" y="634482"/>
                  <a:pt x="541176" y="615821"/>
                </a:cubicBezTo>
                <a:cubicBezTo>
                  <a:pt x="544286" y="606490"/>
                  <a:pt x="546107" y="596626"/>
                  <a:pt x="550506" y="587829"/>
                </a:cubicBezTo>
                <a:cubicBezTo>
                  <a:pt x="556727" y="575388"/>
                  <a:pt x="563689" y="563291"/>
                  <a:pt x="569168" y="550506"/>
                </a:cubicBezTo>
                <a:cubicBezTo>
                  <a:pt x="573042" y="541466"/>
                  <a:pt x="574100" y="531312"/>
                  <a:pt x="578498" y="522515"/>
                </a:cubicBezTo>
                <a:cubicBezTo>
                  <a:pt x="583513" y="512485"/>
                  <a:pt x="592144" y="504553"/>
                  <a:pt x="597159" y="494523"/>
                </a:cubicBezTo>
                <a:cubicBezTo>
                  <a:pt x="601558" y="485726"/>
                  <a:pt x="602420" y="475485"/>
                  <a:pt x="606490" y="466531"/>
                </a:cubicBezTo>
                <a:cubicBezTo>
                  <a:pt x="618002" y="441206"/>
                  <a:pt x="635017" y="418277"/>
                  <a:pt x="643813" y="391886"/>
                </a:cubicBezTo>
                <a:cubicBezTo>
                  <a:pt x="646923" y="382555"/>
                  <a:pt x="648367" y="372492"/>
                  <a:pt x="653143" y="363894"/>
                </a:cubicBezTo>
                <a:cubicBezTo>
                  <a:pt x="695763" y="287178"/>
                  <a:pt x="678107" y="328549"/>
                  <a:pt x="727788" y="270588"/>
                </a:cubicBezTo>
                <a:cubicBezTo>
                  <a:pt x="735086" y="262074"/>
                  <a:pt x="739065" y="251035"/>
                  <a:pt x="746449" y="242596"/>
                </a:cubicBezTo>
                <a:cubicBezTo>
                  <a:pt x="760931" y="226045"/>
                  <a:pt x="777551" y="211494"/>
                  <a:pt x="793102" y="195943"/>
                </a:cubicBezTo>
                <a:cubicBezTo>
                  <a:pt x="799323" y="189723"/>
                  <a:pt x="803596" y="180549"/>
                  <a:pt x="811764" y="177282"/>
                </a:cubicBezTo>
                <a:lnTo>
                  <a:pt x="858417" y="158621"/>
                </a:lnTo>
                <a:cubicBezTo>
                  <a:pt x="867747" y="149290"/>
                  <a:pt x="875218" y="137622"/>
                  <a:pt x="886408" y="130629"/>
                </a:cubicBezTo>
                <a:cubicBezTo>
                  <a:pt x="900611" y="121752"/>
                  <a:pt x="917379" y="117849"/>
                  <a:pt x="933062" y="111968"/>
                </a:cubicBezTo>
                <a:cubicBezTo>
                  <a:pt x="947732" y="106467"/>
                  <a:pt x="984743" y="94741"/>
                  <a:pt x="998376" y="93306"/>
                </a:cubicBezTo>
                <a:cubicBezTo>
                  <a:pt x="1044876" y="88411"/>
                  <a:pt x="1091682" y="87086"/>
                  <a:pt x="1138335" y="83976"/>
                </a:cubicBezTo>
                <a:cubicBezTo>
                  <a:pt x="1156996" y="77756"/>
                  <a:pt x="1176725" y="74112"/>
                  <a:pt x="1194319" y="65315"/>
                </a:cubicBezTo>
                <a:cubicBezTo>
                  <a:pt x="1206760" y="59094"/>
                  <a:pt x="1218446" y="51052"/>
                  <a:pt x="1231641" y="46653"/>
                </a:cubicBezTo>
                <a:cubicBezTo>
                  <a:pt x="1246686" y="41638"/>
                  <a:pt x="1262743" y="40433"/>
                  <a:pt x="1278294" y="37323"/>
                </a:cubicBezTo>
                <a:cubicBezTo>
                  <a:pt x="1293845" y="31103"/>
                  <a:pt x="1309058" y="23958"/>
                  <a:pt x="1324947" y="18662"/>
                </a:cubicBezTo>
                <a:cubicBezTo>
                  <a:pt x="1337113" y="14607"/>
                  <a:pt x="1349940" y="12854"/>
                  <a:pt x="1362270" y="9331"/>
                </a:cubicBezTo>
                <a:cubicBezTo>
                  <a:pt x="1371727" y="6629"/>
                  <a:pt x="1380931" y="3110"/>
                  <a:pt x="1390262" y="0"/>
                </a:cubicBezTo>
                <a:lnTo>
                  <a:pt x="1604866" y="9331"/>
                </a:lnTo>
                <a:lnTo>
                  <a:pt x="1978090" y="27992"/>
                </a:lnTo>
                <a:lnTo>
                  <a:pt x="2024743" y="37323"/>
                </a:lnTo>
                <a:cubicBezTo>
                  <a:pt x="2043357" y="40707"/>
                  <a:pt x="2062259" y="42549"/>
                  <a:pt x="2080727" y="46653"/>
                </a:cubicBezTo>
                <a:cubicBezTo>
                  <a:pt x="2090328" y="48787"/>
                  <a:pt x="2099262" y="53282"/>
                  <a:pt x="2108719" y="55984"/>
                </a:cubicBezTo>
                <a:cubicBezTo>
                  <a:pt x="2190757" y="79425"/>
                  <a:pt x="2106897" y="52268"/>
                  <a:pt x="2174033" y="74645"/>
                </a:cubicBezTo>
                <a:lnTo>
                  <a:pt x="2230017" y="111968"/>
                </a:lnTo>
                <a:cubicBezTo>
                  <a:pt x="2239347" y="118188"/>
                  <a:pt x="2250078" y="122700"/>
                  <a:pt x="2258008" y="130629"/>
                </a:cubicBezTo>
                <a:cubicBezTo>
                  <a:pt x="2283625" y="156245"/>
                  <a:pt x="2268324" y="146508"/>
                  <a:pt x="2304662" y="158621"/>
                </a:cubicBezTo>
                <a:cubicBezTo>
                  <a:pt x="2357528" y="237921"/>
                  <a:pt x="2270464" y="115099"/>
                  <a:pt x="2379306" y="223935"/>
                </a:cubicBezTo>
                <a:cubicBezTo>
                  <a:pt x="2424371" y="268998"/>
                  <a:pt x="2367100" y="214169"/>
                  <a:pt x="2425959" y="261257"/>
                </a:cubicBezTo>
                <a:cubicBezTo>
                  <a:pt x="2492428" y="314433"/>
                  <a:pt x="2386469" y="241152"/>
                  <a:pt x="2472613" y="298580"/>
                </a:cubicBezTo>
                <a:lnTo>
                  <a:pt x="2509935" y="354564"/>
                </a:lnTo>
                <a:cubicBezTo>
                  <a:pt x="2516155" y="363894"/>
                  <a:pt x="2520667" y="374625"/>
                  <a:pt x="2528596" y="382555"/>
                </a:cubicBezTo>
                <a:lnTo>
                  <a:pt x="2547257" y="401217"/>
                </a:lnTo>
                <a:cubicBezTo>
                  <a:pt x="2550367" y="410547"/>
                  <a:pt x="2552518" y="420254"/>
                  <a:pt x="2556588" y="429208"/>
                </a:cubicBezTo>
                <a:cubicBezTo>
                  <a:pt x="2568100" y="454533"/>
                  <a:pt x="2593911" y="503853"/>
                  <a:pt x="2593911" y="503853"/>
                </a:cubicBezTo>
                <a:cubicBezTo>
                  <a:pt x="2629097" y="644608"/>
                  <a:pt x="2573120" y="432156"/>
                  <a:pt x="2621902" y="578498"/>
                </a:cubicBezTo>
                <a:cubicBezTo>
                  <a:pt x="2630013" y="602829"/>
                  <a:pt x="2632454" y="628811"/>
                  <a:pt x="2640564" y="653143"/>
                </a:cubicBezTo>
                <a:cubicBezTo>
                  <a:pt x="2643674" y="662474"/>
                  <a:pt x="2647760" y="671534"/>
                  <a:pt x="2649894" y="681135"/>
                </a:cubicBezTo>
                <a:cubicBezTo>
                  <a:pt x="2653998" y="699603"/>
                  <a:pt x="2655121" y="718651"/>
                  <a:pt x="2659225" y="737119"/>
                </a:cubicBezTo>
                <a:cubicBezTo>
                  <a:pt x="2661358" y="746720"/>
                  <a:pt x="2666343" y="755527"/>
                  <a:pt x="2668555" y="765110"/>
                </a:cubicBezTo>
                <a:cubicBezTo>
                  <a:pt x="2668574" y="765194"/>
                  <a:pt x="2691873" y="881700"/>
                  <a:pt x="2696547" y="905070"/>
                </a:cubicBezTo>
                <a:lnTo>
                  <a:pt x="2705878" y="951723"/>
                </a:lnTo>
                <a:cubicBezTo>
                  <a:pt x="2702768" y="1063690"/>
                  <a:pt x="2701633" y="1175730"/>
                  <a:pt x="2696547" y="1287625"/>
                </a:cubicBezTo>
                <a:cubicBezTo>
                  <a:pt x="2694527" y="1332058"/>
                  <a:pt x="2682568" y="1394876"/>
                  <a:pt x="2668555" y="1436915"/>
                </a:cubicBezTo>
                <a:lnTo>
                  <a:pt x="2640564" y="1520890"/>
                </a:lnTo>
                <a:cubicBezTo>
                  <a:pt x="2637454" y="1530221"/>
                  <a:pt x="2636689" y="1540698"/>
                  <a:pt x="2631233" y="1548882"/>
                </a:cubicBezTo>
                <a:cubicBezTo>
                  <a:pt x="2618792" y="1567543"/>
                  <a:pt x="2603941" y="1584806"/>
                  <a:pt x="2593911" y="1604866"/>
                </a:cubicBezTo>
                <a:cubicBezTo>
                  <a:pt x="2552654" y="1687378"/>
                  <a:pt x="2576258" y="1659839"/>
                  <a:pt x="2537927" y="1698172"/>
                </a:cubicBezTo>
                <a:cubicBezTo>
                  <a:pt x="2534817" y="1707503"/>
                  <a:pt x="2532995" y="1717367"/>
                  <a:pt x="2528596" y="1726164"/>
                </a:cubicBezTo>
                <a:cubicBezTo>
                  <a:pt x="2516826" y="1749703"/>
                  <a:pt x="2508630" y="1755460"/>
                  <a:pt x="2491274" y="1772817"/>
                </a:cubicBezTo>
                <a:cubicBezTo>
                  <a:pt x="2473108" y="1827311"/>
                  <a:pt x="2496156" y="1777264"/>
                  <a:pt x="2453951" y="1819470"/>
                </a:cubicBezTo>
                <a:cubicBezTo>
                  <a:pt x="2411748" y="1861674"/>
                  <a:pt x="2461791" y="1838629"/>
                  <a:pt x="2407298" y="1856792"/>
                </a:cubicBezTo>
                <a:cubicBezTo>
                  <a:pt x="2336120" y="1927970"/>
                  <a:pt x="2418829" y="1853606"/>
                  <a:pt x="2351315" y="1894115"/>
                </a:cubicBezTo>
                <a:cubicBezTo>
                  <a:pt x="2287281" y="1932535"/>
                  <a:pt x="2383948" y="1895678"/>
                  <a:pt x="2304662" y="1922106"/>
                </a:cubicBezTo>
                <a:cubicBezTo>
                  <a:pt x="2255094" y="1955152"/>
                  <a:pt x="2298493" y="1928996"/>
                  <a:pt x="2230017" y="1959429"/>
                </a:cubicBezTo>
                <a:cubicBezTo>
                  <a:pt x="2181242" y="1981106"/>
                  <a:pt x="2201360" y="1978311"/>
                  <a:pt x="2146041" y="1996751"/>
                </a:cubicBezTo>
                <a:cubicBezTo>
                  <a:pt x="2133875" y="2000806"/>
                  <a:pt x="2121237" y="2003300"/>
                  <a:pt x="2108719" y="2006082"/>
                </a:cubicBezTo>
                <a:cubicBezTo>
                  <a:pt x="2069588" y="2014778"/>
                  <a:pt x="2046605" y="2017990"/>
                  <a:pt x="2006082" y="2024743"/>
                </a:cubicBezTo>
                <a:cubicBezTo>
                  <a:pt x="1929354" y="2050320"/>
                  <a:pt x="1960941" y="2041963"/>
                  <a:pt x="1810139" y="2052735"/>
                </a:cubicBezTo>
                <a:lnTo>
                  <a:pt x="1679511" y="2062066"/>
                </a:lnTo>
                <a:lnTo>
                  <a:pt x="1278294" y="2052735"/>
                </a:lnTo>
                <a:cubicBezTo>
                  <a:pt x="1265482" y="2052190"/>
                  <a:pt x="1253621" y="2045512"/>
                  <a:pt x="1240972" y="2043404"/>
                </a:cubicBezTo>
                <a:cubicBezTo>
                  <a:pt x="1216238" y="2039282"/>
                  <a:pt x="1191209" y="2037184"/>
                  <a:pt x="1166327" y="2034074"/>
                </a:cubicBezTo>
                <a:cubicBezTo>
                  <a:pt x="1153886" y="2030964"/>
                  <a:pt x="1141335" y="2028266"/>
                  <a:pt x="1129004" y="2024743"/>
                </a:cubicBezTo>
                <a:cubicBezTo>
                  <a:pt x="1119547" y="2022041"/>
                  <a:pt x="1110554" y="2017798"/>
                  <a:pt x="1101013" y="2015413"/>
                </a:cubicBezTo>
                <a:cubicBezTo>
                  <a:pt x="1085627" y="2011567"/>
                  <a:pt x="1069745" y="2009929"/>
                  <a:pt x="1054359" y="2006082"/>
                </a:cubicBezTo>
                <a:cubicBezTo>
                  <a:pt x="1044818" y="2003697"/>
                  <a:pt x="1035951" y="1998963"/>
                  <a:pt x="1026368" y="1996751"/>
                </a:cubicBezTo>
                <a:cubicBezTo>
                  <a:pt x="995462" y="1989619"/>
                  <a:pt x="964348" y="1983305"/>
                  <a:pt x="933062" y="1978090"/>
                </a:cubicBezTo>
                <a:cubicBezTo>
                  <a:pt x="914401" y="1974980"/>
                  <a:pt x="895546" y="1972863"/>
                  <a:pt x="877078" y="1968759"/>
                </a:cubicBezTo>
                <a:cubicBezTo>
                  <a:pt x="867477" y="1966625"/>
                  <a:pt x="858543" y="1962131"/>
                  <a:pt x="849086" y="1959429"/>
                </a:cubicBezTo>
                <a:cubicBezTo>
                  <a:pt x="836756" y="1955906"/>
                  <a:pt x="824047" y="1953783"/>
                  <a:pt x="811764" y="1950098"/>
                </a:cubicBezTo>
                <a:cubicBezTo>
                  <a:pt x="792923" y="1944446"/>
                  <a:pt x="774441" y="1937657"/>
                  <a:pt x="755780" y="1931437"/>
                </a:cubicBezTo>
                <a:cubicBezTo>
                  <a:pt x="734976" y="1924502"/>
                  <a:pt x="707759" y="1916895"/>
                  <a:pt x="690466" y="1903445"/>
                </a:cubicBezTo>
                <a:cubicBezTo>
                  <a:pt x="673106" y="1889943"/>
                  <a:pt x="659364" y="1872343"/>
                  <a:pt x="643813" y="1856792"/>
                </a:cubicBezTo>
                <a:lnTo>
                  <a:pt x="625151" y="1838131"/>
                </a:lnTo>
                <a:cubicBezTo>
                  <a:pt x="618931" y="1825690"/>
                  <a:pt x="611656" y="1813723"/>
                  <a:pt x="606490" y="1800808"/>
                </a:cubicBezTo>
                <a:cubicBezTo>
                  <a:pt x="599185" y="1782544"/>
                  <a:pt x="594049" y="1763486"/>
                  <a:pt x="587829" y="1744825"/>
                </a:cubicBezTo>
                <a:cubicBezTo>
                  <a:pt x="584719" y="1735494"/>
                  <a:pt x="582896" y="1725630"/>
                  <a:pt x="578498" y="1716833"/>
                </a:cubicBezTo>
                <a:cubicBezTo>
                  <a:pt x="572278" y="1704392"/>
                  <a:pt x="564721" y="1692534"/>
                  <a:pt x="559837" y="1679510"/>
                </a:cubicBezTo>
                <a:cubicBezTo>
                  <a:pt x="534015" y="1610652"/>
                  <a:pt x="569662" y="1670922"/>
                  <a:pt x="531845" y="1614196"/>
                </a:cubicBezTo>
                <a:lnTo>
                  <a:pt x="503853" y="1530221"/>
                </a:lnTo>
                <a:cubicBezTo>
                  <a:pt x="500743" y="1520890"/>
                  <a:pt x="499979" y="1510413"/>
                  <a:pt x="494523" y="1502229"/>
                </a:cubicBezTo>
                <a:cubicBezTo>
                  <a:pt x="488303" y="1492898"/>
                  <a:pt x="480416" y="1484484"/>
                  <a:pt x="475862" y="1474237"/>
                </a:cubicBezTo>
                <a:cubicBezTo>
                  <a:pt x="461080" y="1440977"/>
                  <a:pt x="463878" y="1415601"/>
                  <a:pt x="438539" y="1390262"/>
                </a:cubicBezTo>
                <a:cubicBezTo>
                  <a:pt x="365144" y="1316867"/>
                  <a:pt x="458983" y="1435320"/>
                  <a:pt x="382555" y="1343608"/>
                </a:cubicBezTo>
                <a:cubicBezTo>
                  <a:pt x="375376" y="1334993"/>
                  <a:pt x="370899" y="1324373"/>
                  <a:pt x="363894" y="1315617"/>
                </a:cubicBezTo>
                <a:cubicBezTo>
                  <a:pt x="348697" y="1296621"/>
                  <a:pt x="338029" y="1292152"/>
                  <a:pt x="317241" y="1278294"/>
                </a:cubicBezTo>
                <a:cubicBezTo>
                  <a:pt x="287367" y="1233482"/>
                  <a:pt x="312993" y="1257626"/>
                  <a:pt x="251927" y="1240972"/>
                </a:cubicBezTo>
                <a:cubicBezTo>
                  <a:pt x="230976" y="1235258"/>
                  <a:pt x="184258" y="1215996"/>
                  <a:pt x="158621" y="1212980"/>
                </a:cubicBezTo>
                <a:cubicBezTo>
                  <a:pt x="118347" y="1208242"/>
                  <a:pt x="77756" y="1206759"/>
                  <a:pt x="37323" y="1203649"/>
                </a:cubicBezTo>
                <a:cubicBezTo>
                  <a:pt x="5158" y="1192928"/>
                  <a:pt x="6220" y="1188098"/>
                  <a:pt x="0" y="1184988"/>
                </a:cubicBezTo>
                <a:close/>
              </a:path>
            </a:pathLst>
          </a:custGeom>
          <a:solidFill>
            <a:schemeClr val="bg1">
              <a:alpha val="52957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I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1F4EF4C-F00E-CE4B-B854-C214386DBBD6}"/>
              </a:ext>
            </a:extLst>
          </p:cNvPr>
          <p:cNvSpPr txBox="1"/>
          <p:nvPr/>
        </p:nvSpPr>
        <p:spPr>
          <a:xfrm>
            <a:off x="5069006" y="3016155"/>
            <a:ext cx="2053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IT" sz="3200" dirty="0">
                <a:solidFill>
                  <a:srgbClr val="002060"/>
                </a:solidFill>
              </a:rPr>
              <a:t>Thank you for your attention!!!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0C6CE6A-48AB-F644-A8FC-BEE277AE251C}"/>
              </a:ext>
            </a:extLst>
          </p:cNvPr>
          <p:cNvSpPr txBox="1"/>
          <p:nvPr/>
        </p:nvSpPr>
        <p:spPr>
          <a:xfrm>
            <a:off x="6316707" y="6624719"/>
            <a:ext cx="292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IT" sz="1000" dirty="0"/>
              <a:t>Picture: Loosbühelalm, 21.02.2021, Magdalena Pescoller</a:t>
            </a:r>
          </a:p>
        </p:txBody>
      </p:sp>
    </p:spTree>
    <p:extLst>
      <p:ext uri="{BB962C8B-B14F-4D97-AF65-F5344CB8AC3E}">
        <p14:creationId xmlns:p14="http://schemas.microsoft.com/office/powerpoint/2010/main" val="9306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KU-Marketing">
  <a:themeElements>
    <a:clrScheme name="">
      <a:dk1>
        <a:srgbClr val="000000"/>
      </a:dk1>
      <a:lt1>
        <a:srgbClr val="FFFFFF"/>
      </a:lt1>
      <a:dk2>
        <a:srgbClr val="A6173B"/>
      </a:dk2>
      <a:lt2>
        <a:srgbClr val="666369"/>
      </a:lt2>
      <a:accent1>
        <a:srgbClr val="DBDADC"/>
      </a:accent1>
      <a:accent2>
        <a:srgbClr val="D49486"/>
      </a:accent2>
      <a:accent3>
        <a:srgbClr val="FFFFFF"/>
      </a:accent3>
      <a:accent4>
        <a:srgbClr val="000000"/>
      </a:accent4>
      <a:accent5>
        <a:srgbClr val="EAEAEB"/>
      </a:accent5>
      <a:accent6>
        <a:srgbClr val="C08679"/>
      </a:accent6>
      <a:hlink>
        <a:srgbClr val="CCCCFF"/>
      </a:hlink>
      <a:folHlink>
        <a:srgbClr val="B5B3B7"/>
      </a:folHlink>
    </a:clrScheme>
    <a:fontScheme name="BOKU-Marketi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BOKU-Market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KU-Marke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8">
        <a:dk1>
          <a:srgbClr val="000000"/>
        </a:dk1>
        <a:lt1>
          <a:srgbClr val="FFFFFF"/>
        </a:lt1>
        <a:dk2>
          <a:srgbClr val="CE0025"/>
        </a:dk2>
        <a:lt2>
          <a:srgbClr val="464646"/>
        </a:lt2>
        <a:accent1>
          <a:srgbClr val="E1E1E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Macintosh PowerPoint</Application>
  <PresentationFormat>Breitbild</PresentationFormat>
  <Paragraphs>51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Times</vt:lpstr>
      <vt:lpstr>Wingdings</vt:lpstr>
      <vt:lpstr>BOKU-Marketing</vt:lpstr>
      <vt:lpstr>Presented by Silke Griesser and Ingrid Reiweger  silke.griesser@students.boku.ac.at    </vt:lpstr>
      <vt:lpstr>PowerPoint-Präsentation</vt:lpstr>
      <vt:lpstr>PowerPoint-Präsentation</vt:lpstr>
      <vt:lpstr>Rising trend within distinct loading steps </vt:lpstr>
      <vt:lpstr>PowerPoint-Präsentation</vt:lpstr>
      <vt:lpstr>PowerPoint-Präsentation</vt:lpstr>
      <vt:lpstr>PowerPoint-Präsentation</vt:lpstr>
      <vt:lpstr>The significance of a CT‘s result increases with increasing fracture depth.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measurements during snow stability tests</dc:title>
  <dc:creator>Silke Griesser</dc:creator>
  <cp:lastModifiedBy>Silke Griesser</cp:lastModifiedBy>
  <cp:revision>172</cp:revision>
  <dcterms:created xsi:type="dcterms:W3CDTF">2021-01-13T09:46:33Z</dcterms:created>
  <dcterms:modified xsi:type="dcterms:W3CDTF">2022-05-25T08:42:33Z</dcterms:modified>
</cp:coreProperties>
</file>